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Poppins"/>
      <p:regular r:id="rId28"/>
      <p:bold r:id="rId29"/>
      <p:italic r:id="rId30"/>
      <p:boldItalic r:id="rId31"/>
    </p:embeddedFont>
    <p:embeddedFont>
      <p:font typeface="Skranji"/>
      <p:regular r:id="rId32"/>
      <p:bold r:id="rId33"/>
    </p:embeddedFont>
    <p:embeddedFont>
      <p:font typeface="Happy Monkey"/>
      <p:regular r:id="rId34"/>
    </p:embeddedFont>
    <p:embeddedFont>
      <p:font typeface="Homemade Appl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Skranji-bold.fntdata"/><Relationship Id="rId10" Type="http://schemas.openxmlformats.org/officeDocument/2006/relationships/slide" Target="slides/slide5.xml"/><Relationship Id="rId32" Type="http://schemas.openxmlformats.org/officeDocument/2006/relationships/font" Target="fonts/Skranji-regular.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HappyMonkey-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1" name="Shape 1451"/>
        <p:cNvGrpSpPr/>
        <p:nvPr/>
      </p:nvGrpSpPr>
      <p:grpSpPr>
        <a:xfrm>
          <a:off x="0" y="0"/>
          <a:ext cx="0" cy="0"/>
          <a:chOff x="0" y="0"/>
          <a:chExt cx="0" cy="0"/>
        </a:xfrm>
      </p:grpSpPr>
      <p:sp>
        <p:nvSpPr>
          <p:cNvPr id="1452" name="Google Shape;1452;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453" name="Google Shape;1453;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7" name="Shape 1457"/>
        <p:cNvGrpSpPr/>
        <p:nvPr/>
      </p:nvGrpSpPr>
      <p:grpSpPr>
        <a:xfrm>
          <a:off x="0" y="0"/>
          <a:ext cx="0" cy="0"/>
          <a:chOff x="0" y="0"/>
          <a:chExt cx="0" cy="0"/>
        </a:xfrm>
      </p:grpSpPr>
      <p:sp>
        <p:nvSpPr>
          <p:cNvPr id="1458" name="Google Shape;1458;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9" name="Google Shape;1459;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70" name="Shape 1470"/>
        <p:cNvGrpSpPr/>
        <p:nvPr/>
      </p:nvGrpSpPr>
      <p:grpSpPr>
        <a:xfrm>
          <a:off x="0" y="0"/>
          <a:ext cx="0" cy="0"/>
          <a:chOff x="0" y="0"/>
          <a:chExt cx="0" cy="0"/>
        </a:xfrm>
      </p:grpSpPr>
      <p:sp>
        <p:nvSpPr>
          <p:cNvPr id="1471" name="Google Shape;1471;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2" name="Google Shape;1472;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7" name="Shape 1487"/>
        <p:cNvGrpSpPr/>
        <p:nvPr/>
      </p:nvGrpSpPr>
      <p:grpSpPr>
        <a:xfrm>
          <a:off x="0" y="0"/>
          <a:ext cx="0" cy="0"/>
          <a:chOff x="0" y="0"/>
          <a:chExt cx="0" cy="0"/>
        </a:xfrm>
      </p:grpSpPr>
      <p:sp>
        <p:nvSpPr>
          <p:cNvPr id="1488" name="Google Shape;1488;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9" name="Google Shape;1489;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5" name="Shape 1495"/>
        <p:cNvGrpSpPr/>
        <p:nvPr/>
      </p:nvGrpSpPr>
      <p:grpSpPr>
        <a:xfrm>
          <a:off x="0" y="0"/>
          <a:ext cx="0" cy="0"/>
          <a:chOff x="0" y="0"/>
          <a:chExt cx="0" cy="0"/>
        </a:xfrm>
      </p:grpSpPr>
      <p:sp>
        <p:nvSpPr>
          <p:cNvPr id="1496" name="Google Shape;149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7" name="Google Shape;149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1" name="Shape 1501"/>
        <p:cNvGrpSpPr/>
        <p:nvPr/>
      </p:nvGrpSpPr>
      <p:grpSpPr>
        <a:xfrm>
          <a:off x="0" y="0"/>
          <a:ext cx="0" cy="0"/>
          <a:chOff x="0" y="0"/>
          <a:chExt cx="0" cy="0"/>
        </a:xfrm>
      </p:grpSpPr>
      <p:sp>
        <p:nvSpPr>
          <p:cNvPr id="1502" name="Google Shape;1502;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3" name="Google Shape;1503;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5" name="Shape 1545"/>
        <p:cNvGrpSpPr/>
        <p:nvPr/>
      </p:nvGrpSpPr>
      <p:grpSpPr>
        <a:xfrm>
          <a:off x="0" y="0"/>
          <a:ext cx="0" cy="0"/>
          <a:chOff x="0" y="0"/>
          <a:chExt cx="0" cy="0"/>
        </a:xfrm>
      </p:grpSpPr>
      <p:sp>
        <p:nvSpPr>
          <p:cNvPr id="1546" name="Google Shape;1546;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7" name="Google Shape;1547;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52" name="Shape 1552"/>
        <p:cNvGrpSpPr/>
        <p:nvPr/>
      </p:nvGrpSpPr>
      <p:grpSpPr>
        <a:xfrm>
          <a:off x="0" y="0"/>
          <a:ext cx="0" cy="0"/>
          <a:chOff x="0" y="0"/>
          <a:chExt cx="0" cy="0"/>
        </a:xfrm>
      </p:grpSpPr>
      <p:sp>
        <p:nvSpPr>
          <p:cNvPr id="1553" name="Google Shape;1553;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4" name="Google Shape;1554;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1" name="Shape 1561"/>
        <p:cNvGrpSpPr/>
        <p:nvPr/>
      </p:nvGrpSpPr>
      <p:grpSpPr>
        <a:xfrm>
          <a:off x="0" y="0"/>
          <a:ext cx="0" cy="0"/>
          <a:chOff x="0" y="0"/>
          <a:chExt cx="0" cy="0"/>
        </a:xfrm>
      </p:grpSpPr>
      <p:sp>
        <p:nvSpPr>
          <p:cNvPr id="1562" name="Google Shape;1562;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3" name="Google Shape;1563;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8" name="Shape 1568"/>
        <p:cNvGrpSpPr/>
        <p:nvPr/>
      </p:nvGrpSpPr>
      <p:grpSpPr>
        <a:xfrm>
          <a:off x="0" y="0"/>
          <a:ext cx="0" cy="0"/>
          <a:chOff x="0" y="0"/>
          <a:chExt cx="0" cy="0"/>
        </a:xfrm>
      </p:grpSpPr>
      <p:sp>
        <p:nvSpPr>
          <p:cNvPr id="1569" name="Google Shape;1569;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70" name="Google Shape;1570;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1" name="Shape 1581"/>
        <p:cNvGrpSpPr/>
        <p:nvPr/>
      </p:nvGrpSpPr>
      <p:grpSpPr>
        <a:xfrm>
          <a:off x="0" y="0"/>
          <a:ext cx="0" cy="0"/>
          <a:chOff x="0" y="0"/>
          <a:chExt cx="0" cy="0"/>
        </a:xfrm>
      </p:grpSpPr>
      <p:sp>
        <p:nvSpPr>
          <p:cNvPr id="1582" name="Google Shape;1582;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3" name="Google Shape;1583;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7" name="Shape 1587"/>
        <p:cNvGrpSpPr/>
        <p:nvPr/>
      </p:nvGrpSpPr>
      <p:grpSpPr>
        <a:xfrm>
          <a:off x="0" y="0"/>
          <a:ext cx="0" cy="0"/>
          <a:chOff x="0" y="0"/>
          <a:chExt cx="0" cy="0"/>
        </a:xfrm>
      </p:grpSpPr>
      <p:sp>
        <p:nvSpPr>
          <p:cNvPr id="1588" name="Google Shape;1588;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9" name="Google Shape;1589;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3" name="Shape 1593"/>
        <p:cNvGrpSpPr/>
        <p:nvPr/>
      </p:nvGrpSpPr>
      <p:grpSpPr>
        <a:xfrm>
          <a:off x="0" y="0"/>
          <a:ext cx="0" cy="0"/>
          <a:chOff x="0" y="0"/>
          <a:chExt cx="0" cy="0"/>
        </a:xfrm>
      </p:grpSpPr>
      <p:sp>
        <p:nvSpPr>
          <p:cNvPr id="1594" name="Google Shape;1594;g2da7d80e80d_0_20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5" name="Google Shape;1595;g2da7d80e80d_0_20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9" name="Shape 1599"/>
        <p:cNvGrpSpPr/>
        <p:nvPr/>
      </p:nvGrpSpPr>
      <p:grpSpPr>
        <a:xfrm>
          <a:off x="0" y="0"/>
          <a:ext cx="0" cy="0"/>
          <a:chOff x="0" y="0"/>
          <a:chExt cx="0" cy="0"/>
        </a:xfrm>
      </p:grpSpPr>
      <p:sp>
        <p:nvSpPr>
          <p:cNvPr id="1600" name="Google Shape;1600;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01" name="Google Shape;1601;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0" name="Shape 1610"/>
        <p:cNvGrpSpPr/>
        <p:nvPr/>
      </p:nvGrpSpPr>
      <p:grpSpPr>
        <a:xfrm>
          <a:off x="0" y="0"/>
          <a:ext cx="0" cy="0"/>
          <a:chOff x="0" y="0"/>
          <a:chExt cx="0" cy="0"/>
        </a:xfrm>
      </p:grpSpPr>
      <p:sp>
        <p:nvSpPr>
          <p:cNvPr id="1611" name="Google Shape;1611;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2" name="Google Shape;1612;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57" name="Shape 1757"/>
        <p:cNvGrpSpPr/>
        <p:nvPr/>
      </p:nvGrpSpPr>
      <p:grpSpPr>
        <a:xfrm>
          <a:off x="0" y="0"/>
          <a:ext cx="0" cy="0"/>
          <a:chOff x="0" y="0"/>
          <a:chExt cx="0" cy="0"/>
        </a:xfrm>
      </p:grpSpPr>
      <p:sp>
        <p:nvSpPr>
          <p:cNvPr id="1758" name="Google Shape;1758;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59" name="Google Shape;1759;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0" name="Shape 1770"/>
        <p:cNvGrpSpPr/>
        <p:nvPr/>
      </p:nvGrpSpPr>
      <p:grpSpPr>
        <a:xfrm>
          <a:off x="0" y="0"/>
          <a:ext cx="0" cy="0"/>
          <a:chOff x="0" y="0"/>
          <a:chExt cx="0" cy="0"/>
        </a:xfrm>
      </p:grpSpPr>
      <p:sp>
        <p:nvSpPr>
          <p:cNvPr id="1771" name="Google Shape;1771;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2" name="Google Shape;1772;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1" name="Shape 1781"/>
        <p:cNvGrpSpPr/>
        <p:nvPr/>
      </p:nvGrpSpPr>
      <p:grpSpPr>
        <a:xfrm>
          <a:off x="0" y="0"/>
          <a:ext cx="0" cy="0"/>
          <a:chOff x="0" y="0"/>
          <a:chExt cx="0" cy="0"/>
        </a:xfrm>
      </p:grpSpPr>
      <p:sp>
        <p:nvSpPr>
          <p:cNvPr id="1782" name="Google Shape;1782;g2da7d80e80d_0_3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3" name="Google Shape;1783;g2da7d80e80d_0_3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7" name="Shape 1787"/>
        <p:cNvGrpSpPr/>
        <p:nvPr/>
      </p:nvGrpSpPr>
      <p:grpSpPr>
        <a:xfrm>
          <a:off x="0" y="0"/>
          <a:ext cx="0" cy="0"/>
          <a:chOff x="0" y="0"/>
          <a:chExt cx="0" cy="0"/>
        </a:xfrm>
      </p:grpSpPr>
      <p:sp>
        <p:nvSpPr>
          <p:cNvPr id="1788" name="Google Shape;1788;g2da7d80e80d_0_33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9" name="Google Shape;1789;g2da7d80e80d_0_33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1" name="Shape 1861"/>
        <p:cNvGrpSpPr/>
        <p:nvPr/>
      </p:nvGrpSpPr>
      <p:grpSpPr>
        <a:xfrm>
          <a:off x="0" y="0"/>
          <a:ext cx="0" cy="0"/>
          <a:chOff x="0" y="0"/>
          <a:chExt cx="0" cy="0"/>
        </a:xfrm>
      </p:grpSpPr>
      <p:sp>
        <p:nvSpPr>
          <p:cNvPr id="1862" name="Google Shape;1862;g2da7d80e80d_0_35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3" name="Google Shape;1863;g2da7d80e80d_0_35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6" name="Shape 1866"/>
        <p:cNvGrpSpPr/>
        <p:nvPr/>
      </p:nvGrpSpPr>
      <p:grpSpPr>
        <a:xfrm>
          <a:off x="0" y="0"/>
          <a:ext cx="0" cy="0"/>
          <a:chOff x="0" y="0"/>
          <a:chExt cx="0" cy="0"/>
        </a:xfrm>
      </p:grpSpPr>
      <p:sp>
        <p:nvSpPr>
          <p:cNvPr id="1867" name="Google Shape;1867;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8" name="Google Shape;1868;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2" name="Shape 1872"/>
        <p:cNvGrpSpPr/>
        <p:nvPr/>
      </p:nvGrpSpPr>
      <p:grpSpPr>
        <a:xfrm>
          <a:off x="0" y="0"/>
          <a:ext cx="0" cy="0"/>
          <a:chOff x="0" y="0"/>
          <a:chExt cx="0" cy="0"/>
        </a:xfrm>
      </p:grpSpPr>
      <p:sp>
        <p:nvSpPr>
          <p:cNvPr id="1873" name="Google Shape;1873;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4" name="Google Shape;1874;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2.png"/><Relationship Id="rId10" Type="http://schemas.openxmlformats.org/officeDocument/2006/relationships/image" Target="../media/image7.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rot="10800000">
            <a:off x="-140487" y="-7356"/>
            <a:ext cx="12422322" cy="1597580"/>
          </a:xfrm>
          <a:custGeom>
            <a:rect b="b" l="l" r="r" t="t"/>
            <a:pathLst>
              <a:path extrusionOk="0" h="1426411" w="11449145">
                <a:moveTo>
                  <a:pt x="-82" y="538057"/>
                </a:moveTo>
                <a:cubicBezTo>
                  <a:pt x="406312" y="475573"/>
                  <a:pt x="820621" y="486336"/>
                  <a:pt x="1223214" y="569871"/>
                </a:cubicBezTo>
                <a:cubicBezTo>
                  <a:pt x="1234196" y="434902"/>
                  <a:pt x="1352516" y="334413"/>
                  <a:pt x="1487466" y="345367"/>
                </a:cubicBezTo>
                <a:cubicBezTo>
                  <a:pt x="1570724" y="352129"/>
                  <a:pt x="1644800" y="400897"/>
                  <a:pt x="1684034" y="474621"/>
                </a:cubicBezTo>
                <a:cubicBezTo>
                  <a:pt x="1654601" y="377561"/>
                  <a:pt x="1698511" y="276215"/>
                  <a:pt x="1779284" y="236496"/>
                </a:cubicBezTo>
                <a:cubicBezTo>
                  <a:pt x="1883011" y="185156"/>
                  <a:pt x="2008360" y="254117"/>
                  <a:pt x="2049412" y="347748"/>
                </a:cubicBezTo>
                <a:cubicBezTo>
                  <a:pt x="2079893" y="417280"/>
                  <a:pt x="2057223" y="485670"/>
                  <a:pt x="2049412" y="506625"/>
                </a:cubicBezTo>
                <a:cubicBezTo>
                  <a:pt x="2114106" y="453094"/>
                  <a:pt x="2190173" y="414994"/>
                  <a:pt x="2271821" y="395373"/>
                </a:cubicBezTo>
                <a:cubicBezTo>
                  <a:pt x="2388731" y="368512"/>
                  <a:pt x="2511156" y="379657"/>
                  <a:pt x="2621294" y="427186"/>
                </a:cubicBezTo>
                <a:cubicBezTo>
                  <a:pt x="3027973" y="258785"/>
                  <a:pt x="3488812" y="282121"/>
                  <a:pt x="3876403" y="490719"/>
                </a:cubicBezTo>
                <a:cubicBezTo>
                  <a:pt x="4113385" y="274405"/>
                  <a:pt x="4306647" y="482146"/>
                  <a:pt x="4306647" y="482146"/>
                </a:cubicBezTo>
                <a:cubicBezTo>
                  <a:pt x="4306647" y="482146"/>
                  <a:pt x="4395325" y="224971"/>
                  <a:pt x="4589921" y="242592"/>
                </a:cubicBezTo>
                <a:cubicBezTo>
                  <a:pt x="4701363" y="252689"/>
                  <a:pt x="4762037" y="292979"/>
                  <a:pt x="4797851" y="363560"/>
                </a:cubicBezTo>
                <a:cubicBezTo>
                  <a:pt x="4823093" y="335842"/>
                  <a:pt x="4905579" y="251926"/>
                  <a:pt x="5035976" y="236496"/>
                </a:cubicBezTo>
                <a:cubicBezTo>
                  <a:pt x="5181423" y="219351"/>
                  <a:pt x="5328775" y="293646"/>
                  <a:pt x="5416976" y="426996"/>
                </a:cubicBezTo>
                <a:cubicBezTo>
                  <a:pt x="5520380" y="374894"/>
                  <a:pt x="5634547" y="347653"/>
                  <a:pt x="5750351" y="347557"/>
                </a:cubicBezTo>
                <a:cubicBezTo>
                  <a:pt x="6000382" y="348130"/>
                  <a:pt x="6173166" y="478145"/>
                  <a:pt x="6226601" y="522246"/>
                </a:cubicBezTo>
                <a:cubicBezTo>
                  <a:pt x="6287390" y="440331"/>
                  <a:pt x="6362790" y="370322"/>
                  <a:pt x="6449010" y="315744"/>
                </a:cubicBezTo>
                <a:cubicBezTo>
                  <a:pt x="6931547" y="13040"/>
                  <a:pt x="7563435" y="345748"/>
                  <a:pt x="7624681" y="379275"/>
                </a:cubicBezTo>
                <a:cubicBezTo>
                  <a:pt x="7651732" y="338605"/>
                  <a:pt x="7814419" y="101907"/>
                  <a:pt x="8113599" y="59998"/>
                </a:cubicBezTo>
                <a:cubicBezTo>
                  <a:pt x="8396587" y="20279"/>
                  <a:pt x="8687385" y="170773"/>
                  <a:pt x="8844357" y="440998"/>
                </a:cubicBezTo>
                <a:cubicBezTo>
                  <a:pt x="8873979" y="358416"/>
                  <a:pt x="8940178" y="296027"/>
                  <a:pt x="9019141" y="282121"/>
                </a:cubicBezTo>
                <a:cubicBezTo>
                  <a:pt x="9129821" y="262594"/>
                  <a:pt x="9252122" y="340795"/>
                  <a:pt x="9289270" y="472621"/>
                </a:cubicBezTo>
                <a:cubicBezTo>
                  <a:pt x="9365279" y="402326"/>
                  <a:pt x="9458434" y="353082"/>
                  <a:pt x="9559303" y="329746"/>
                </a:cubicBezTo>
                <a:cubicBezTo>
                  <a:pt x="9803048" y="274786"/>
                  <a:pt x="9997453" y="399183"/>
                  <a:pt x="10035553" y="424996"/>
                </a:cubicBezTo>
                <a:cubicBezTo>
                  <a:pt x="10072224" y="354035"/>
                  <a:pt x="10184048" y="161248"/>
                  <a:pt x="10416553" y="59617"/>
                </a:cubicBezTo>
                <a:cubicBezTo>
                  <a:pt x="10792696" y="-104689"/>
                  <a:pt x="11145216" y="116767"/>
                  <a:pt x="11179125" y="139055"/>
                </a:cubicBezTo>
                <a:cubicBezTo>
                  <a:pt x="11273899" y="201349"/>
                  <a:pt x="11354957" y="282407"/>
                  <a:pt x="11417250" y="377180"/>
                </a:cubicBezTo>
                <a:cubicBezTo>
                  <a:pt x="11427823" y="726462"/>
                  <a:pt x="11438491" y="1075934"/>
                  <a:pt x="11449064" y="1425787"/>
                </a:cubicBezTo>
                <a:lnTo>
                  <a:pt x="27922" y="1425787"/>
                </a:lnTo>
                <a:close/>
              </a:path>
            </a:pathLst>
          </a:custGeom>
          <a:solidFill>
            <a:srgbClr val="257B2A"/>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 name="Google Shape;12;p2"/>
          <p:cNvSpPr/>
          <p:nvPr/>
        </p:nvSpPr>
        <p:spPr>
          <a:xfrm flipH="1" rot="10800000">
            <a:off x="-303665" y="-71395"/>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solidFill>
            <a:srgbClr val="88BF6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 name="Google Shape;13;p2"/>
          <p:cNvSpPr/>
          <p:nvPr/>
        </p:nvSpPr>
        <p:spPr>
          <a:xfrm flipH="1" rot="10800000">
            <a:off x="5370550" y="11"/>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4" name="Google Shape;14;p2"/>
          <p:cNvGrpSpPr/>
          <p:nvPr/>
        </p:nvGrpSpPr>
        <p:grpSpPr>
          <a:xfrm>
            <a:off x="2794268" y="5218632"/>
            <a:ext cx="1405449" cy="932335"/>
            <a:chOff x="1850714" y="2733369"/>
            <a:chExt cx="1330288" cy="882475"/>
          </a:xfrm>
        </p:grpSpPr>
        <p:sp>
          <p:nvSpPr>
            <p:cNvPr id="15" name="Google Shape;15;p2"/>
            <p:cNvSpPr/>
            <p:nvPr/>
          </p:nvSpPr>
          <p:spPr>
            <a:xfrm>
              <a:off x="1850714" y="2733369"/>
              <a:ext cx="1330288" cy="879653"/>
            </a:xfrm>
            <a:custGeom>
              <a:rect b="b" l="l" r="r" t="t"/>
              <a:pathLst>
                <a:path extrusionOk="0" h="879653" w="1330288">
                  <a:moveTo>
                    <a:pt x="659973" y="18"/>
                  </a:moveTo>
                  <a:cubicBezTo>
                    <a:pt x="609270" y="-1687"/>
                    <a:pt x="578549" y="119413"/>
                    <a:pt x="569222" y="258883"/>
                  </a:cubicBezTo>
                  <a:cubicBezTo>
                    <a:pt x="559652" y="401952"/>
                    <a:pt x="575501" y="566423"/>
                    <a:pt x="584022" y="639739"/>
                  </a:cubicBezTo>
                  <a:cubicBezTo>
                    <a:pt x="575987" y="578442"/>
                    <a:pt x="557305" y="453055"/>
                    <a:pt x="525110" y="340408"/>
                  </a:cubicBezTo>
                  <a:cubicBezTo>
                    <a:pt x="488503" y="212318"/>
                    <a:pt x="454547" y="94893"/>
                    <a:pt x="398877" y="107135"/>
                  </a:cubicBezTo>
                  <a:cubicBezTo>
                    <a:pt x="335532" y="121065"/>
                    <a:pt x="353113" y="265959"/>
                    <a:pt x="380802" y="421120"/>
                  </a:cubicBezTo>
                  <a:cubicBezTo>
                    <a:pt x="411386" y="592522"/>
                    <a:pt x="485462" y="762328"/>
                    <a:pt x="485462" y="762328"/>
                  </a:cubicBezTo>
                  <a:cubicBezTo>
                    <a:pt x="485462" y="762328"/>
                    <a:pt x="205725" y="317824"/>
                    <a:pt x="122087" y="389209"/>
                  </a:cubicBezTo>
                  <a:cubicBezTo>
                    <a:pt x="84690" y="421124"/>
                    <a:pt x="125159" y="540175"/>
                    <a:pt x="193945" y="626724"/>
                  </a:cubicBezTo>
                  <a:cubicBezTo>
                    <a:pt x="278996" y="733732"/>
                    <a:pt x="402225" y="816257"/>
                    <a:pt x="402225" y="816257"/>
                  </a:cubicBezTo>
                  <a:cubicBezTo>
                    <a:pt x="402225" y="816257"/>
                    <a:pt x="244162" y="759628"/>
                    <a:pt x="136295" y="758758"/>
                  </a:cubicBezTo>
                  <a:cubicBezTo>
                    <a:pt x="45419" y="758025"/>
                    <a:pt x="2019" y="810161"/>
                    <a:pt x="19" y="836121"/>
                  </a:cubicBezTo>
                  <a:cubicBezTo>
                    <a:pt x="-4353" y="892888"/>
                    <a:pt x="731605" y="877850"/>
                    <a:pt x="731605" y="877850"/>
                  </a:cubicBezTo>
                  <a:cubicBezTo>
                    <a:pt x="731605" y="877850"/>
                    <a:pt x="731605" y="877700"/>
                    <a:pt x="731605" y="877700"/>
                  </a:cubicBezTo>
                  <a:cubicBezTo>
                    <a:pt x="822813" y="879570"/>
                    <a:pt x="1334265" y="888027"/>
                    <a:pt x="1330266" y="836121"/>
                  </a:cubicBezTo>
                  <a:cubicBezTo>
                    <a:pt x="1328266" y="810161"/>
                    <a:pt x="1284939" y="758025"/>
                    <a:pt x="1194066" y="758758"/>
                  </a:cubicBezTo>
                  <a:cubicBezTo>
                    <a:pt x="1086196" y="759628"/>
                    <a:pt x="928133" y="816257"/>
                    <a:pt x="928133" y="816257"/>
                  </a:cubicBezTo>
                  <a:cubicBezTo>
                    <a:pt x="928133" y="816257"/>
                    <a:pt x="1051362" y="733732"/>
                    <a:pt x="1136417" y="626724"/>
                  </a:cubicBezTo>
                  <a:cubicBezTo>
                    <a:pt x="1205203" y="540175"/>
                    <a:pt x="1245668" y="421124"/>
                    <a:pt x="1208271" y="389209"/>
                  </a:cubicBezTo>
                  <a:cubicBezTo>
                    <a:pt x="1124633" y="317824"/>
                    <a:pt x="844823" y="762328"/>
                    <a:pt x="844823" y="762328"/>
                  </a:cubicBezTo>
                  <a:cubicBezTo>
                    <a:pt x="844823" y="762328"/>
                    <a:pt x="918972" y="592522"/>
                    <a:pt x="949556" y="421120"/>
                  </a:cubicBezTo>
                  <a:cubicBezTo>
                    <a:pt x="977245" y="265959"/>
                    <a:pt x="994826" y="121065"/>
                    <a:pt x="931481" y="107135"/>
                  </a:cubicBezTo>
                  <a:cubicBezTo>
                    <a:pt x="928004" y="106370"/>
                    <a:pt x="924607" y="106099"/>
                    <a:pt x="921292" y="106317"/>
                  </a:cubicBezTo>
                  <a:cubicBezTo>
                    <a:pt x="871556" y="109605"/>
                    <a:pt x="839568" y="220325"/>
                    <a:pt x="805248" y="340408"/>
                  </a:cubicBezTo>
                  <a:cubicBezTo>
                    <a:pt x="778883" y="432665"/>
                    <a:pt x="762524" y="530022"/>
                    <a:pt x="752805" y="597416"/>
                  </a:cubicBezTo>
                  <a:cubicBezTo>
                    <a:pt x="757654" y="491331"/>
                    <a:pt x="759306" y="371870"/>
                    <a:pt x="750574" y="267660"/>
                  </a:cubicBezTo>
                  <a:cubicBezTo>
                    <a:pt x="737531" y="112009"/>
                    <a:pt x="741968" y="2774"/>
                    <a:pt x="659973" y="18"/>
                  </a:cubicBezTo>
                  <a:close/>
                </a:path>
              </a:pathLst>
            </a:custGeom>
            <a:solidFill>
              <a:srgbClr val="3A8C3D"/>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1963650" y="3158444"/>
              <a:ext cx="483963" cy="454410"/>
            </a:xfrm>
            <a:custGeom>
              <a:rect b="b" l="l" r="r" t="t"/>
              <a:pathLst>
                <a:path extrusionOk="0" h="454410" w="483963">
                  <a:moveTo>
                    <a:pt x="374" y="0"/>
                  </a:moveTo>
                  <a:cubicBezTo>
                    <a:pt x="-407" y="8728"/>
                    <a:pt x="46" y="18536"/>
                    <a:pt x="1625" y="29227"/>
                  </a:cubicBezTo>
                  <a:cubicBezTo>
                    <a:pt x="18818" y="54731"/>
                    <a:pt x="36427" y="79954"/>
                    <a:pt x="55162" y="104361"/>
                  </a:cubicBezTo>
                  <a:cubicBezTo>
                    <a:pt x="100072" y="162868"/>
                    <a:pt x="149637" y="217821"/>
                    <a:pt x="203841" y="267832"/>
                  </a:cubicBezTo>
                  <a:cubicBezTo>
                    <a:pt x="236603" y="298063"/>
                    <a:pt x="271040" y="326445"/>
                    <a:pt x="306935" y="352855"/>
                  </a:cubicBezTo>
                  <a:cubicBezTo>
                    <a:pt x="324949" y="366112"/>
                    <a:pt x="343449" y="378666"/>
                    <a:pt x="361945" y="391235"/>
                  </a:cubicBezTo>
                  <a:cubicBezTo>
                    <a:pt x="390496" y="410634"/>
                    <a:pt x="417744" y="431943"/>
                    <a:pt x="447073" y="450204"/>
                  </a:cubicBezTo>
                  <a:cubicBezTo>
                    <a:pt x="449461" y="451690"/>
                    <a:pt x="451947" y="452973"/>
                    <a:pt x="454359" y="454410"/>
                  </a:cubicBezTo>
                  <a:cubicBezTo>
                    <a:pt x="462128" y="454382"/>
                    <a:pt x="470552" y="454378"/>
                    <a:pt x="477928" y="454337"/>
                  </a:cubicBezTo>
                  <a:cubicBezTo>
                    <a:pt x="479818" y="454325"/>
                    <a:pt x="482097" y="454345"/>
                    <a:pt x="483963" y="454337"/>
                  </a:cubicBezTo>
                  <a:cubicBezTo>
                    <a:pt x="476053" y="450346"/>
                    <a:pt x="468301" y="446071"/>
                    <a:pt x="460695" y="441492"/>
                  </a:cubicBezTo>
                  <a:cubicBezTo>
                    <a:pt x="429249" y="422580"/>
                    <a:pt x="400487" y="399756"/>
                    <a:pt x="370191" y="379131"/>
                  </a:cubicBezTo>
                  <a:cubicBezTo>
                    <a:pt x="366284" y="376467"/>
                    <a:pt x="362467" y="373674"/>
                    <a:pt x="358557" y="371011"/>
                  </a:cubicBezTo>
                  <a:cubicBezTo>
                    <a:pt x="358326" y="370853"/>
                    <a:pt x="358123" y="370650"/>
                    <a:pt x="357893" y="370497"/>
                  </a:cubicBezTo>
                  <a:cubicBezTo>
                    <a:pt x="343704" y="360822"/>
                    <a:pt x="329434" y="351252"/>
                    <a:pt x="315626" y="341046"/>
                  </a:cubicBezTo>
                  <a:cubicBezTo>
                    <a:pt x="283148" y="317049"/>
                    <a:pt x="251909" y="291388"/>
                    <a:pt x="222029" y="264217"/>
                  </a:cubicBezTo>
                  <a:cubicBezTo>
                    <a:pt x="165408" y="212737"/>
                    <a:pt x="113807" y="155792"/>
                    <a:pt x="67237" y="95058"/>
                  </a:cubicBezTo>
                  <a:cubicBezTo>
                    <a:pt x="43645" y="64288"/>
                    <a:pt x="21582" y="32454"/>
                    <a:pt x="37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2588873" y="3159946"/>
              <a:ext cx="477599" cy="451568"/>
            </a:xfrm>
            <a:custGeom>
              <a:rect b="b" l="l" r="r" t="t"/>
              <a:pathLst>
                <a:path extrusionOk="0" h="451568" w="477599">
                  <a:moveTo>
                    <a:pt x="477080" y="0"/>
                  </a:moveTo>
                  <a:cubicBezTo>
                    <a:pt x="455110" y="33685"/>
                    <a:pt x="432194" y="66689"/>
                    <a:pt x="407667" y="98568"/>
                  </a:cubicBezTo>
                  <a:cubicBezTo>
                    <a:pt x="361263" y="158873"/>
                    <a:pt x="309856" y="215413"/>
                    <a:pt x="253433" y="266529"/>
                  </a:cubicBezTo>
                  <a:cubicBezTo>
                    <a:pt x="223659" y="293509"/>
                    <a:pt x="192533" y="318988"/>
                    <a:pt x="160176" y="342816"/>
                  </a:cubicBezTo>
                  <a:cubicBezTo>
                    <a:pt x="146429" y="352940"/>
                    <a:pt x="132256" y="362465"/>
                    <a:pt x="118132" y="372055"/>
                  </a:cubicBezTo>
                  <a:cubicBezTo>
                    <a:pt x="113991" y="374869"/>
                    <a:pt x="109951" y="377820"/>
                    <a:pt x="105806" y="380629"/>
                  </a:cubicBezTo>
                  <a:cubicBezTo>
                    <a:pt x="75619" y="401113"/>
                    <a:pt x="46966" y="423774"/>
                    <a:pt x="15630" y="442553"/>
                  </a:cubicBezTo>
                  <a:cubicBezTo>
                    <a:pt x="10505" y="445626"/>
                    <a:pt x="5263" y="448395"/>
                    <a:pt x="0" y="451204"/>
                  </a:cubicBezTo>
                  <a:cubicBezTo>
                    <a:pt x="352" y="451208"/>
                    <a:pt x="1142" y="451192"/>
                    <a:pt x="1834" y="451204"/>
                  </a:cubicBezTo>
                  <a:cubicBezTo>
                    <a:pt x="3146" y="451220"/>
                    <a:pt x="4570" y="451261"/>
                    <a:pt x="5283" y="451277"/>
                  </a:cubicBezTo>
                  <a:cubicBezTo>
                    <a:pt x="10120" y="451370"/>
                    <a:pt x="22358" y="451459"/>
                    <a:pt x="28689" y="451569"/>
                  </a:cubicBezTo>
                  <a:cubicBezTo>
                    <a:pt x="28867" y="451459"/>
                    <a:pt x="29025" y="451313"/>
                    <a:pt x="29203" y="451204"/>
                  </a:cubicBezTo>
                  <a:cubicBezTo>
                    <a:pt x="58427" y="433073"/>
                    <a:pt x="85573" y="411913"/>
                    <a:pt x="114024" y="392648"/>
                  </a:cubicBezTo>
                  <a:cubicBezTo>
                    <a:pt x="132451" y="380172"/>
                    <a:pt x="150886" y="367703"/>
                    <a:pt x="168835" y="354543"/>
                  </a:cubicBezTo>
                  <a:cubicBezTo>
                    <a:pt x="204600" y="328315"/>
                    <a:pt x="238912" y="300136"/>
                    <a:pt x="271556" y="270119"/>
                  </a:cubicBezTo>
                  <a:cubicBezTo>
                    <a:pt x="325563" y="220465"/>
                    <a:pt x="374949" y="165896"/>
                    <a:pt x="419702" y="107802"/>
                  </a:cubicBezTo>
                  <a:cubicBezTo>
                    <a:pt x="439533" y="82052"/>
                    <a:pt x="458159" y="55407"/>
                    <a:pt x="476270" y="28434"/>
                  </a:cubicBezTo>
                  <a:cubicBezTo>
                    <a:pt x="476282" y="28418"/>
                    <a:pt x="476262" y="28377"/>
                    <a:pt x="476270" y="28361"/>
                  </a:cubicBezTo>
                  <a:cubicBezTo>
                    <a:pt x="477667" y="17974"/>
                    <a:pt x="478007" y="8440"/>
                    <a:pt x="47708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1997421" y="3122104"/>
              <a:ext cx="472359" cy="490677"/>
            </a:xfrm>
            <a:custGeom>
              <a:rect b="b" l="l" r="r" t="t"/>
              <a:pathLst>
                <a:path extrusionOk="0" h="490677" w="472359">
                  <a:moveTo>
                    <a:pt x="0" y="0"/>
                  </a:moveTo>
                  <a:cubicBezTo>
                    <a:pt x="2360" y="5149"/>
                    <a:pt x="4724" y="10302"/>
                    <a:pt x="7173" y="15403"/>
                  </a:cubicBezTo>
                  <a:cubicBezTo>
                    <a:pt x="54965" y="115084"/>
                    <a:pt x="119059" y="206616"/>
                    <a:pt x="194508" y="287733"/>
                  </a:cubicBezTo>
                  <a:cubicBezTo>
                    <a:pt x="234484" y="330712"/>
                    <a:pt x="277697" y="370800"/>
                    <a:pt x="323708" y="407355"/>
                  </a:cubicBezTo>
                  <a:cubicBezTo>
                    <a:pt x="323939" y="407513"/>
                    <a:pt x="324142" y="407711"/>
                    <a:pt x="324372" y="407869"/>
                  </a:cubicBezTo>
                  <a:cubicBezTo>
                    <a:pt x="362445" y="438068"/>
                    <a:pt x="402513" y="465668"/>
                    <a:pt x="444258" y="490673"/>
                  </a:cubicBezTo>
                  <a:cubicBezTo>
                    <a:pt x="446156" y="490665"/>
                    <a:pt x="448447" y="490685"/>
                    <a:pt x="450322" y="490673"/>
                  </a:cubicBezTo>
                  <a:cubicBezTo>
                    <a:pt x="451164" y="490669"/>
                    <a:pt x="452220" y="490677"/>
                    <a:pt x="453058" y="490673"/>
                  </a:cubicBezTo>
                  <a:cubicBezTo>
                    <a:pt x="455029" y="490661"/>
                    <a:pt x="457552" y="490617"/>
                    <a:pt x="459491" y="490600"/>
                  </a:cubicBezTo>
                  <a:cubicBezTo>
                    <a:pt x="462656" y="490580"/>
                    <a:pt x="466915" y="490625"/>
                    <a:pt x="469995" y="490600"/>
                  </a:cubicBezTo>
                  <a:cubicBezTo>
                    <a:pt x="471412" y="490592"/>
                    <a:pt x="470959" y="490613"/>
                    <a:pt x="472359" y="490600"/>
                  </a:cubicBezTo>
                  <a:cubicBezTo>
                    <a:pt x="469153" y="488771"/>
                    <a:pt x="466085" y="486738"/>
                    <a:pt x="462895" y="484880"/>
                  </a:cubicBezTo>
                  <a:cubicBezTo>
                    <a:pt x="456390" y="481087"/>
                    <a:pt x="449860" y="477367"/>
                    <a:pt x="443444" y="473440"/>
                  </a:cubicBezTo>
                  <a:cubicBezTo>
                    <a:pt x="351175" y="416949"/>
                    <a:pt x="267804" y="346677"/>
                    <a:pt x="195395" y="266609"/>
                  </a:cubicBezTo>
                  <a:cubicBezTo>
                    <a:pt x="134932" y="199751"/>
                    <a:pt x="82238" y="125800"/>
                    <a:pt x="40012" y="46355"/>
                  </a:cubicBezTo>
                  <a:cubicBezTo>
                    <a:pt x="33045" y="33247"/>
                    <a:pt x="26422" y="20010"/>
                    <a:pt x="20042" y="6602"/>
                  </a:cubicBezTo>
                  <a:cubicBezTo>
                    <a:pt x="19520" y="5505"/>
                    <a:pt x="19010" y="4400"/>
                    <a:pt x="18492" y="3303"/>
                  </a:cubicBezTo>
                  <a:cubicBezTo>
                    <a:pt x="17634" y="3004"/>
                    <a:pt x="16820" y="2757"/>
                    <a:pt x="15978" y="2494"/>
                  </a:cubicBezTo>
                  <a:cubicBezTo>
                    <a:pt x="10335" y="741"/>
                    <a:pt x="5016" y="-4"/>
                    <a:pt x="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2565220" y="3121169"/>
              <a:ext cx="470043" cy="490272"/>
            </a:xfrm>
            <a:custGeom>
              <a:rect b="b" l="l" r="r" t="t"/>
              <a:pathLst>
                <a:path extrusionOk="0" h="490272" w="470043">
                  <a:moveTo>
                    <a:pt x="470044" y="0"/>
                  </a:moveTo>
                  <a:cubicBezTo>
                    <a:pt x="469449" y="28"/>
                    <a:pt x="468866" y="24"/>
                    <a:pt x="468259" y="73"/>
                  </a:cubicBezTo>
                  <a:cubicBezTo>
                    <a:pt x="464081" y="425"/>
                    <a:pt x="459745" y="1182"/>
                    <a:pt x="455167" y="2647"/>
                  </a:cubicBezTo>
                  <a:cubicBezTo>
                    <a:pt x="454046" y="3004"/>
                    <a:pt x="452896" y="3518"/>
                    <a:pt x="451746" y="3971"/>
                  </a:cubicBezTo>
                  <a:cubicBezTo>
                    <a:pt x="451524" y="4056"/>
                    <a:pt x="451297" y="4105"/>
                    <a:pt x="451078" y="4190"/>
                  </a:cubicBezTo>
                  <a:cubicBezTo>
                    <a:pt x="450305" y="5829"/>
                    <a:pt x="449556" y="7485"/>
                    <a:pt x="448771" y="9112"/>
                  </a:cubicBezTo>
                  <a:cubicBezTo>
                    <a:pt x="442359" y="22544"/>
                    <a:pt x="435687" y="35806"/>
                    <a:pt x="428688" y="48942"/>
                  </a:cubicBezTo>
                  <a:cubicBezTo>
                    <a:pt x="386215" y="128536"/>
                    <a:pt x="333213" y="202621"/>
                    <a:pt x="272402" y="269605"/>
                  </a:cubicBezTo>
                  <a:cubicBezTo>
                    <a:pt x="199573" y="349823"/>
                    <a:pt x="115707" y="420155"/>
                    <a:pt x="22908" y="476752"/>
                  </a:cubicBezTo>
                  <a:cubicBezTo>
                    <a:pt x="16715" y="480529"/>
                    <a:pt x="10432" y="484188"/>
                    <a:pt x="4165" y="487848"/>
                  </a:cubicBezTo>
                  <a:cubicBezTo>
                    <a:pt x="3898" y="488001"/>
                    <a:pt x="3607" y="488131"/>
                    <a:pt x="3348" y="488289"/>
                  </a:cubicBezTo>
                  <a:cubicBezTo>
                    <a:pt x="2226" y="488941"/>
                    <a:pt x="1129" y="489621"/>
                    <a:pt x="0" y="490273"/>
                  </a:cubicBezTo>
                  <a:cubicBezTo>
                    <a:pt x="376" y="490264"/>
                    <a:pt x="2959" y="490204"/>
                    <a:pt x="3271" y="490195"/>
                  </a:cubicBezTo>
                  <a:cubicBezTo>
                    <a:pt x="3283" y="490232"/>
                    <a:pt x="3332" y="490240"/>
                    <a:pt x="3348" y="490273"/>
                  </a:cubicBezTo>
                  <a:cubicBezTo>
                    <a:pt x="3485" y="490268"/>
                    <a:pt x="4708" y="490200"/>
                    <a:pt x="4833" y="490195"/>
                  </a:cubicBezTo>
                  <a:cubicBezTo>
                    <a:pt x="5854" y="490179"/>
                    <a:pt x="17103" y="490050"/>
                    <a:pt x="17107" y="490050"/>
                  </a:cubicBezTo>
                  <a:cubicBezTo>
                    <a:pt x="17107" y="490050"/>
                    <a:pt x="17115" y="489904"/>
                    <a:pt x="17107" y="489904"/>
                  </a:cubicBezTo>
                  <a:cubicBezTo>
                    <a:pt x="17119" y="489904"/>
                    <a:pt x="17168" y="489908"/>
                    <a:pt x="17184" y="489904"/>
                  </a:cubicBezTo>
                  <a:cubicBezTo>
                    <a:pt x="18297" y="489924"/>
                    <a:pt x="22410" y="489953"/>
                    <a:pt x="23653" y="489977"/>
                  </a:cubicBezTo>
                  <a:cubicBezTo>
                    <a:pt x="24009" y="489985"/>
                    <a:pt x="24807" y="489969"/>
                    <a:pt x="25515" y="489977"/>
                  </a:cubicBezTo>
                  <a:cubicBezTo>
                    <a:pt x="26021" y="489985"/>
                    <a:pt x="26357" y="489965"/>
                    <a:pt x="26851" y="489977"/>
                  </a:cubicBezTo>
                  <a:cubicBezTo>
                    <a:pt x="27377" y="489989"/>
                    <a:pt x="27863" y="490042"/>
                    <a:pt x="28268" y="490050"/>
                  </a:cubicBezTo>
                  <a:cubicBezTo>
                    <a:pt x="28478" y="490054"/>
                    <a:pt x="28855" y="490050"/>
                    <a:pt x="29009" y="490050"/>
                  </a:cubicBezTo>
                  <a:cubicBezTo>
                    <a:pt x="68761" y="465935"/>
                    <a:pt x="107008" y="439424"/>
                    <a:pt x="143417" y="410618"/>
                  </a:cubicBezTo>
                  <a:cubicBezTo>
                    <a:pt x="189695" y="373994"/>
                    <a:pt x="233079" y="333829"/>
                    <a:pt x="273293" y="290769"/>
                  </a:cubicBezTo>
                  <a:cubicBezTo>
                    <a:pt x="349155" y="209527"/>
                    <a:pt x="413581" y="117841"/>
                    <a:pt x="461640" y="18006"/>
                  </a:cubicBezTo>
                  <a:cubicBezTo>
                    <a:pt x="464263" y="12553"/>
                    <a:pt x="466781" y="7048"/>
                    <a:pt x="469303" y="1546"/>
                  </a:cubicBezTo>
                  <a:cubicBezTo>
                    <a:pt x="469538" y="1024"/>
                    <a:pt x="469797" y="518"/>
                    <a:pt x="47004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1999732" y="3120618"/>
              <a:ext cx="328508" cy="376209"/>
            </a:xfrm>
            <a:custGeom>
              <a:rect b="b" l="l" r="r" t="t"/>
              <a:pathLst>
                <a:path extrusionOk="0" h="376209" w="328508">
                  <a:moveTo>
                    <a:pt x="738" y="1"/>
                  </a:moveTo>
                  <a:cubicBezTo>
                    <a:pt x="-537" y="2725"/>
                    <a:pt x="-181" y="6085"/>
                    <a:pt x="1976" y="8429"/>
                  </a:cubicBezTo>
                  <a:cubicBezTo>
                    <a:pt x="4191" y="10837"/>
                    <a:pt x="6571" y="13092"/>
                    <a:pt x="8826" y="15468"/>
                  </a:cubicBezTo>
                  <a:cubicBezTo>
                    <a:pt x="13736" y="20642"/>
                    <a:pt x="18602" y="25868"/>
                    <a:pt x="23763" y="30786"/>
                  </a:cubicBezTo>
                  <a:cubicBezTo>
                    <a:pt x="29411" y="36175"/>
                    <a:pt x="35361" y="41210"/>
                    <a:pt x="41178" y="46400"/>
                  </a:cubicBezTo>
                  <a:cubicBezTo>
                    <a:pt x="52100" y="56152"/>
                    <a:pt x="63018" y="65904"/>
                    <a:pt x="73895" y="75721"/>
                  </a:cubicBezTo>
                  <a:cubicBezTo>
                    <a:pt x="87505" y="88007"/>
                    <a:pt x="100520" y="100924"/>
                    <a:pt x="113389" y="113988"/>
                  </a:cubicBezTo>
                  <a:cubicBezTo>
                    <a:pt x="190271" y="192023"/>
                    <a:pt x="260461" y="277232"/>
                    <a:pt x="315160" y="372602"/>
                  </a:cubicBezTo>
                  <a:cubicBezTo>
                    <a:pt x="317139" y="376055"/>
                    <a:pt x="321491" y="377233"/>
                    <a:pt x="324924" y="375242"/>
                  </a:cubicBezTo>
                  <a:cubicBezTo>
                    <a:pt x="328352" y="373250"/>
                    <a:pt x="329527" y="368797"/>
                    <a:pt x="327547" y="365344"/>
                  </a:cubicBezTo>
                  <a:cubicBezTo>
                    <a:pt x="314107" y="341897"/>
                    <a:pt x="299696" y="319041"/>
                    <a:pt x="284556" y="296732"/>
                  </a:cubicBezTo>
                  <a:cubicBezTo>
                    <a:pt x="282694" y="294000"/>
                    <a:pt x="280370" y="290761"/>
                    <a:pt x="278435" y="287936"/>
                  </a:cubicBezTo>
                  <a:cubicBezTo>
                    <a:pt x="232703" y="221890"/>
                    <a:pt x="180227" y="160650"/>
                    <a:pt x="124027" y="103357"/>
                  </a:cubicBezTo>
                  <a:cubicBezTo>
                    <a:pt x="110976" y="90055"/>
                    <a:pt x="97848" y="76931"/>
                    <a:pt x="84024" y="64435"/>
                  </a:cubicBezTo>
                  <a:cubicBezTo>
                    <a:pt x="67467" y="49469"/>
                    <a:pt x="50331" y="35138"/>
                    <a:pt x="34183" y="19719"/>
                  </a:cubicBezTo>
                  <a:cubicBezTo>
                    <a:pt x="29791" y="15525"/>
                    <a:pt x="25698" y="11048"/>
                    <a:pt x="21505" y="6672"/>
                  </a:cubicBezTo>
                  <a:cubicBezTo>
                    <a:pt x="20181" y="5292"/>
                    <a:pt x="18805" y="3960"/>
                    <a:pt x="17497" y="2567"/>
                  </a:cubicBezTo>
                  <a:cubicBezTo>
                    <a:pt x="11939" y="814"/>
                    <a:pt x="6697" y="69"/>
                    <a:pt x="1758" y="73"/>
                  </a:cubicBezTo>
                  <a:cubicBezTo>
                    <a:pt x="1422" y="73"/>
                    <a:pt x="1066" y="-8"/>
                    <a:pt x="738" y="1"/>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2700585" y="3122889"/>
              <a:ext cx="333098" cy="376466"/>
            </a:xfrm>
            <a:custGeom>
              <a:rect b="b" l="l" r="r" t="t"/>
              <a:pathLst>
                <a:path extrusionOk="0" h="376466" w="333098">
                  <a:moveTo>
                    <a:pt x="330716" y="0"/>
                  </a:moveTo>
                  <a:cubicBezTo>
                    <a:pt x="326566" y="348"/>
                    <a:pt x="322255" y="1101"/>
                    <a:pt x="317709" y="2555"/>
                  </a:cubicBezTo>
                  <a:cubicBezTo>
                    <a:pt x="315640" y="4740"/>
                    <a:pt x="313458" y="6817"/>
                    <a:pt x="311354" y="8967"/>
                  </a:cubicBezTo>
                  <a:cubicBezTo>
                    <a:pt x="307103" y="13322"/>
                    <a:pt x="302949" y="17775"/>
                    <a:pt x="298497" y="21945"/>
                  </a:cubicBezTo>
                  <a:cubicBezTo>
                    <a:pt x="282122" y="37275"/>
                    <a:pt x="264739" y="51533"/>
                    <a:pt x="247948" y="66414"/>
                  </a:cubicBezTo>
                  <a:cubicBezTo>
                    <a:pt x="233929" y="78837"/>
                    <a:pt x="220615" y="91892"/>
                    <a:pt x="207377" y="105122"/>
                  </a:cubicBezTo>
                  <a:cubicBezTo>
                    <a:pt x="161553" y="150930"/>
                    <a:pt x="118250" y="199310"/>
                    <a:pt x="78866" y="250628"/>
                  </a:cubicBezTo>
                  <a:cubicBezTo>
                    <a:pt x="55682" y="280839"/>
                    <a:pt x="33915" y="312131"/>
                    <a:pt x="13909" y="344520"/>
                  </a:cubicBezTo>
                  <a:cubicBezTo>
                    <a:pt x="9570" y="351551"/>
                    <a:pt x="5149" y="358526"/>
                    <a:pt x="976" y="365663"/>
                  </a:cubicBezTo>
                  <a:cubicBezTo>
                    <a:pt x="-1032" y="369096"/>
                    <a:pt x="158" y="373525"/>
                    <a:pt x="3639" y="375504"/>
                  </a:cubicBezTo>
                  <a:cubicBezTo>
                    <a:pt x="7117" y="377484"/>
                    <a:pt x="11533" y="376314"/>
                    <a:pt x="13541" y="372881"/>
                  </a:cubicBezTo>
                  <a:cubicBezTo>
                    <a:pt x="69013" y="278038"/>
                    <a:pt x="140195" y="193294"/>
                    <a:pt x="218166" y="115692"/>
                  </a:cubicBezTo>
                  <a:cubicBezTo>
                    <a:pt x="231217" y="102701"/>
                    <a:pt x="244418" y="89852"/>
                    <a:pt x="258222" y="77639"/>
                  </a:cubicBezTo>
                  <a:cubicBezTo>
                    <a:pt x="269253" y="67875"/>
                    <a:pt x="280324" y="58176"/>
                    <a:pt x="291400" y="48480"/>
                  </a:cubicBezTo>
                  <a:cubicBezTo>
                    <a:pt x="297298" y="43315"/>
                    <a:pt x="303334" y="38307"/>
                    <a:pt x="309062" y="32952"/>
                  </a:cubicBezTo>
                  <a:cubicBezTo>
                    <a:pt x="314272" y="28082"/>
                    <a:pt x="319182" y="22908"/>
                    <a:pt x="324137" y="17788"/>
                  </a:cubicBezTo>
                  <a:cubicBezTo>
                    <a:pt x="326449" y="15403"/>
                    <a:pt x="328890" y="13136"/>
                    <a:pt x="331161" y="10716"/>
                  </a:cubicBezTo>
                  <a:cubicBezTo>
                    <a:pt x="333610" y="8104"/>
                    <a:pt x="333659" y="4303"/>
                    <a:pt x="331752" y="1458"/>
                  </a:cubicBezTo>
                  <a:cubicBezTo>
                    <a:pt x="331416" y="959"/>
                    <a:pt x="331181" y="425"/>
                    <a:pt x="330716"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2258945" y="2846194"/>
              <a:ext cx="201479" cy="766588"/>
            </a:xfrm>
            <a:custGeom>
              <a:rect b="b" l="l" r="r" t="t"/>
              <a:pathLst>
                <a:path extrusionOk="0" h="766588" w="201479">
                  <a:moveTo>
                    <a:pt x="844" y="2"/>
                  </a:moveTo>
                  <a:cubicBezTo>
                    <a:pt x="576" y="-15"/>
                    <a:pt x="297" y="87"/>
                    <a:pt x="26" y="74"/>
                  </a:cubicBezTo>
                  <a:cubicBezTo>
                    <a:pt x="58" y="9583"/>
                    <a:pt x="-173" y="19105"/>
                    <a:pt x="326" y="28622"/>
                  </a:cubicBezTo>
                  <a:cubicBezTo>
                    <a:pt x="3519" y="89915"/>
                    <a:pt x="15162" y="150337"/>
                    <a:pt x="25019" y="210808"/>
                  </a:cubicBezTo>
                  <a:cubicBezTo>
                    <a:pt x="37572" y="287811"/>
                    <a:pt x="52813" y="364220"/>
                    <a:pt x="72552" y="439758"/>
                  </a:cubicBezTo>
                  <a:cubicBezTo>
                    <a:pt x="100257" y="545766"/>
                    <a:pt x="136573" y="649333"/>
                    <a:pt x="181750" y="749253"/>
                  </a:cubicBezTo>
                  <a:cubicBezTo>
                    <a:pt x="183851" y="753896"/>
                    <a:pt x="185713" y="758641"/>
                    <a:pt x="187851" y="763264"/>
                  </a:cubicBezTo>
                  <a:cubicBezTo>
                    <a:pt x="188592" y="764862"/>
                    <a:pt x="189931" y="765883"/>
                    <a:pt x="191421" y="766583"/>
                  </a:cubicBezTo>
                  <a:cubicBezTo>
                    <a:pt x="193381" y="766571"/>
                    <a:pt x="195890" y="766599"/>
                    <a:pt x="197817" y="766583"/>
                  </a:cubicBezTo>
                  <a:cubicBezTo>
                    <a:pt x="200137" y="765401"/>
                    <a:pt x="201128" y="763179"/>
                    <a:pt x="201315" y="760758"/>
                  </a:cubicBezTo>
                  <a:cubicBezTo>
                    <a:pt x="201408" y="759568"/>
                    <a:pt x="201703" y="758386"/>
                    <a:pt x="201165" y="757216"/>
                  </a:cubicBezTo>
                  <a:cubicBezTo>
                    <a:pt x="184673" y="721519"/>
                    <a:pt x="169221" y="685386"/>
                    <a:pt x="155049" y="648718"/>
                  </a:cubicBezTo>
                  <a:cubicBezTo>
                    <a:pt x="128194" y="579244"/>
                    <a:pt x="105682" y="508114"/>
                    <a:pt x="86984" y="436070"/>
                  </a:cubicBezTo>
                  <a:cubicBezTo>
                    <a:pt x="74179" y="386731"/>
                    <a:pt x="63104" y="337000"/>
                    <a:pt x="53660" y="286925"/>
                  </a:cubicBezTo>
                  <a:cubicBezTo>
                    <a:pt x="48543" y="259818"/>
                    <a:pt x="44126" y="232566"/>
                    <a:pt x="39673" y="205347"/>
                  </a:cubicBezTo>
                  <a:cubicBezTo>
                    <a:pt x="29411" y="142581"/>
                    <a:pt x="17263" y="79721"/>
                    <a:pt x="15202" y="16008"/>
                  </a:cubicBezTo>
                  <a:cubicBezTo>
                    <a:pt x="15077" y="12166"/>
                    <a:pt x="15320" y="8341"/>
                    <a:pt x="15275" y="4499"/>
                  </a:cubicBezTo>
                  <a:cubicBezTo>
                    <a:pt x="10608" y="2115"/>
                    <a:pt x="5851" y="330"/>
                    <a:pt x="844" y="2"/>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2568417" y="2847414"/>
              <a:ext cx="201492" cy="764027"/>
            </a:xfrm>
            <a:custGeom>
              <a:rect b="b" l="l" r="r" t="t"/>
              <a:pathLst>
                <a:path extrusionOk="0" h="764027" w="201492">
                  <a:moveTo>
                    <a:pt x="201439" y="0"/>
                  </a:moveTo>
                  <a:cubicBezTo>
                    <a:pt x="196169" y="684"/>
                    <a:pt x="191080" y="2409"/>
                    <a:pt x="186190" y="5380"/>
                  </a:cubicBezTo>
                  <a:cubicBezTo>
                    <a:pt x="186150" y="9606"/>
                    <a:pt x="186396" y="13825"/>
                    <a:pt x="186263" y="18055"/>
                  </a:cubicBezTo>
                  <a:cubicBezTo>
                    <a:pt x="184202" y="81703"/>
                    <a:pt x="172050" y="144498"/>
                    <a:pt x="161792" y="207199"/>
                  </a:cubicBezTo>
                  <a:cubicBezTo>
                    <a:pt x="157339" y="234390"/>
                    <a:pt x="152918" y="261614"/>
                    <a:pt x="147806" y="288692"/>
                  </a:cubicBezTo>
                  <a:cubicBezTo>
                    <a:pt x="138357" y="338715"/>
                    <a:pt x="127286" y="388397"/>
                    <a:pt x="114481" y="437679"/>
                  </a:cubicBezTo>
                  <a:cubicBezTo>
                    <a:pt x="95783" y="509651"/>
                    <a:pt x="73271" y="580712"/>
                    <a:pt x="46416" y="650113"/>
                  </a:cubicBezTo>
                  <a:cubicBezTo>
                    <a:pt x="32244" y="686740"/>
                    <a:pt x="16788" y="722837"/>
                    <a:pt x="296" y="758501"/>
                  </a:cubicBezTo>
                  <a:cubicBezTo>
                    <a:pt x="219" y="758667"/>
                    <a:pt x="345" y="758845"/>
                    <a:pt x="296" y="759015"/>
                  </a:cubicBezTo>
                  <a:cubicBezTo>
                    <a:pt x="304" y="759040"/>
                    <a:pt x="292" y="759064"/>
                    <a:pt x="296" y="759088"/>
                  </a:cubicBezTo>
                  <a:cubicBezTo>
                    <a:pt x="308" y="759113"/>
                    <a:pt x="292" y="759141"/>
                    <a:pt x="296" y="759161"/>
                  </a:cubicBezTo>
                  <a:cubicBezTo>
                    <a:pt x="-44" y="760125"/>
                    <a:pt x="73" y="761068"/>
                    <a:pt x="150" y="762035"/>
                  </a:cubicBezTo>
                  <a:cubicBezTo>
                    <a:pt x="199" y="762679"/>
                    <a:pt x="-145" y="763351"/>
                    <a:pt x="73" y="763950"/>
                  </a:cubicBezTo>
                  <a:cubicBezTo>
                    <a:pt x="86" y="763987"/>
                    <a:pt x="134" y="763995"/>
                    <a:pt x="150" y="764027"/>
                  </a:cubicBezTo>
                  <a:cubicBezTo>
                    <a:pt x="288" y="764023"/>
                    <a:pt x="1510" y="763954"/>
                    <a:pt x="1636" y="763950"/>
                  </a:cubicBezTo>
                  <a:cubicBezTo>
                    <a:pt x="2656" y="763934"/>
                    <a:pt x="13910" y="763804"/>
                    <a:pt x="13910" y="763804"/>
                  </a:cubicBezTo>
                  <a:cubicBezTo>
                    <a:pt x="13910" y="763804"/>
                    <a:pt x="13914" y="763659"/>
                    <a:pt x="13910" y="763659"/>
                  </a:cubicBezTo>
                  <a:cubicBezTo>
                    <a:pt x="13922" y="763659"/>
                    <a:pt x="13971" y="763659"/>
                    <a:pt x="13987" y="763659"/>
                  </a:cubicBezTo>
                  <a:cubicBezTo>
                    <a:pt x="15999" y="759303"/>
                    <a:pt x="17739" y="754834"/>
                    <a:pt x="19711" y="750470"/>
                  </a:cubicBezTo>
                  <a:cubicBezTo>
                    <a:pt x="64880" y="650671"/>
                    <a:pt x="101216" y="547242"/>
                    <a:pt x="128913" y="441367"/>
                  </a:cubicBezTo>
                  <a:cubicBezTo>
                    <a:pt x="148652" y="365910"/>
                    <a:pt x="163893" y="289579"/>
                    <a:pt x="176446" y="212652"/>
                  </a:cubicBezTo>
                  <a:cubicBezTo>
                    <a:pt x="186303" y="152246"/>
                    <a:pt x="197942" y="91884"/>
                    <a:pt x="201140" y="30652"/>
                  </a:cubicBezTo>
                  <a:cubicBezTo>
                    <a:pt x="201674" y="20435"/>
                    <a:pt x="201443" y="10210"/>
                    <a:pt x="2014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2315452" y="2916759"/>
              <a:ext cx="177947" cy="699085"/>
            </a:xfrm>
            <a:custGeom>
              <a:rect b="b" l="l" r="r" t="t"/>
              <a:pathLst>
                <a:path extrusionOk="0" h="699085" w="177947">
                  <a:moveTo>
                    <a:pt x="1019" y="0"/>
                  </a:moveTo>
                  <a:cubicBezTo>
                    <a:pt x="-2596" y="88844"/>
                    <a:pt x="3144" y="178235"/>
                    <a:pt x="22518" y="265213"/>
                  </a:cubicBezTo>
                  <a:cubicBezTo>
                    <a:pt x="34598" y="319450"/>
                    <a:pt x="53401" y="371897"/>
                    <a:pt x="72132" y="424223"/>
                  </a:cubicBezTo>
                  <a:cubicBezTo>
                    <a:pt x="79642" y="445192"/>
                    <a:pt x="86993" y="466231"/>
                    <a:pt x="94150" y="487321"/>
                  </a:cubicBezTo>
                  <a:cubicBezTo>
                    <a:pt x="107586" y="526884"/>
                    <a:pt x="120888" y="566487"/>
                    <a:pt x="133129" y="606417"/>
                  </a:cubicBezTo>
                  <a:cubicBezTo>
                    <a:pt x="138331" y="623379"/>
                    <a:pt x="141197" y="640988"/>
                    <a:pt x="147261" y="657707"/>
                  </a:cubicBezTo>
                  <a:cubicBezTo>
                    <a:pt x="149913" y="665010"/>
                    <a:pt x="153252" y="671973"/>
                    <a:pt x="157305" y="678640"/>
                  </a:cubicBezTo>
                  <a:cubicBezTo>
                    <a:pt x="159365" y="682032"/>
                    <a:pt x="173655" y="700945"/>
                    <a:pt x="177132" y="698937"/>
                  </a:cubicBezTo>
                  <a:cubicBezTo>
                    <a:pt x="180614" y="696929"/>
                    <a:pt x="171939" y="674786"/>
                    <a:pt x="169878" y="671398"/>
                  </a:cubicBezTo>
                  <a:cubicBezTo>
                    <a:pt x="157025" y="650275"/>
                    <a:pt x="154289" y="625528"/>
                    <a:pt x="147188" y="602361"/>
                  </a:cubicBezTo>
                  <a:cubicBezTo>
                    <a:pt x="134910" y="562297"/>
                    <a:pt x="121584" y="522459"/>
                    <a:pt x="108136" y="482755"/>
                  </a:cubicBezTo>
                  <a:cubicBezTo>
                    <a:pt x="100032" y="458827"/>
                    <a:pt x="91624" y="435060"/>
                    <a:pt x="83143" y="411257"/>
                  </a:cubicBezTo>
                  <a:cubicBezTo>
                    <a:pt x="65671" y="362218"/>
                    <a:pt x="48471" y="312985"/>
                    <a:pt x="37245" y="262169"/>
                  </a:cubicBezTo>
                  <a:cubicBezTo>
                    <a:pt x="20636" y="186979"/>
                    <a:pt x="14463" y="109919"/>
                    <a:pt x="15527" y="33033"/>
                  </a:cubicBezTo>
                  <a:cubicBezTo>
                    <a:pt x="10795" y="21062"/>
                    <a:pt x="6014" y="10023"/>
                    <a:pt x="101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2542463" y="2915103"/>
              <a:ext cx="170914" cy="685556"/>
            </a:xfrm>
            <a:custGeom>
              <a:rect b="b" l="l" r="r" t="t"/>
              <a:pathLst>
                <a:path extrusionOk="0" h="685556" w="170914">
                  <a:moveTo>
                    <a:pt x="170039" y="0"/>
                  </a:moveTo>
                  <a:cubicBezTo>
                    <a:pt x="165084" y="10594"/>
                    <a:pt x="160242" y="22066"/>
                    <a:pt x="155535" y="34563"/>
                  </a:cubicBezTo>
                  <a:cubicBezTo>
                    <a:pt x="156263" y="110672"/>
                    <a:pt x="149932" y="186967"/>
                    <a:pt x="133666" y="261391"/>
                  </a:cubicBezTo>
                  <a:cubicBezTo>
                    <a:pt x="122437" y="312754"/>
                    <a:pt x="105241" y="362514"/>
                    <a:pt x="87769" y="412079"/>
                  </a:cubicBezTo>
                  <a:cubicBezTo>
                    <a:pt x="79288" y="436137"/>
                    <a:pt x="70880" y="460158"/>
                    <a:pt x="62776" y="484346"/>
                  </a:cubicBezTo>
                  <a:cubicBezTo>
                    <a:pt x="49328" y="524475"/>
                    <a:pt x="36001" y="564738"/>
                    <a:pt x="23723" y="605231"/>
                  </a:cubicBezTo>
                  <a:cubicBezTo>
                    <a:pt x="23327" y="606531"/>
                    <a:pt x="23052" y="607875"/>
                    <a:pt x="22679" y="609182"/>
                  </a:cubicBezTo>
                  <a:cubicBezTo>
                    <a:pt x="22679" y="609231"/>
                    <a:pt x="22683" y="609283"/>
                    <a:pt x="22679" y="609332"/>
                  </a:cubicBezTo>
                  <a:cubicBezTo>
                    <a:pt x="17676" y="627091"/>
                    <a:pt x="14243" y="645433"/>
                    <a:pt x="7061" y="662415"/>
                  </a:cubicBezTo>
                  <a:cubicBezTo>
                    <a:pt x="7061" y="662439"/>
                    <a:pt x="7057" y="662463"/>
                    <a:pt x="7061" y="662488"/>
                  </a:cubicBezTo>
                  <a:cubicBezTo>
                    <a:pt x="6511" y="663783"/>
                    <a:pt x="5802" y="665018"/>
                    <a:pt x="5199" y="666293"/>
                  </a:cubicBezTo>
                  <a:cubicBezTo>
                    <a:pt x="3831" y="669204"/>
                    <a:pt x="2718" y="672211"/>
                    <a:pt x="1034" y="675009"/>
                  </a:cubicBezTo>
                  <a:cubicBezTo>
                    <a:pt x="-1027" y="678433"/>
                    <a:pt x="82" y="682862"/>
                    <a:pt x="3564" y="684890"/>
                  </a:cubicBezTo>
                  <a:cubicBezTo>
                    <a:pt x="4608" y="685501"/>
                    <a:pt x="5778" y="685271"/>
                    <a:pt x="6912" y="685331"/>
                  </a:cubicBezTo>
                  <a:cubicBezTo>
                    <a:pt x="7737" y="685376"/>
                    <a:pt x="8502" y="685704"/>
                    <a:pt x="9292" y="685477"/>
                  </a:cubicBezTo>
                  <a:cubicBezTo>
                    <a:pt x="11029" y="684979"/>
                    <a:pt x="12616" y="683979"/>
                    <a:pt x="13607" y="682328"/>
                  </a:cubicBezTo>
                  <a:cubicBezTo>
                    <a:pt x="16817" y="676988"/>
                    <a:pt x="19238" y="671301"/>
                    <a:pt x="21566" y="665560"/>
                  </a:cubicBezTo>
                  <a:cubicBezTo>
                    <a:pt x="21562" y="665536"/>
                    <a:pt x="21566" y="665512"/>
                    <a:pt x="21566" y="665487"/>
                  </a:cubicBezTo>
                  <a:cubicBezTo>
                    <a:pt x="22165" y="664006"/>
                    <a:pt x="23104" y="662682"/>
                    <a:pt x="23647" y="661168"/>
                  </a:cubicBezTo>
                  <a:cubicBezTo>
                    <a:pt x="29715" y="644271"/>
                    <a:pt x="32577" y="626476"/>
                    <a:pt x="37783" y="609332"/>
                  </a:cubicBezTo>
                  <a:cubicBezTo>
                    <a:pt x="50028" y="568972"/>
                    <a:pt x="63326" y="528944"/>
                    <a:pt x="76758" y="488957"/>
                  </a:cubicBezTo>
                  <a:cubicBezTo>
                    <a:pt x="83919" y="467643"/>
                    <a:pt x="91271" y="446379"/>
                    <a:pt x="98780" y="425183"/>
                  </a:cubicBezTo>
                  <a:cubicBezTo>
                    <a:pt x="117510" y="372298"/>
                    <a:pt x="136310" y="319288"/>
                    <a:pt x="148394" y="264468"/>
                  </a:cubicBezTo>
                  <a:cubicBezTo>
                    <a:pt x="167509" y="177729"/>
                    <a:pt x="173350" y="88617"/>
                    <a:pt x="1700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2456236" y="2740734"/>
              <a:ext cx="82722" cy="871302"/>
            </a:xfrm>
            <a:custGeom>
              <a:rect b="b" l="l" r="r" t="t"/>
              <a:pathLst>
                <a:path extrusionOk="0" h="871302" w="82722">
                  <a:moveTo>
                    <a:pt x="60038" y="0"/>
                  </a:moveTo>
                  <a:cubicBezTo>
                    <a:pt x="58592" y="5271"/>
                    <a:pt x="57074" y="10521"/>
                    <a:pt x="55649" y="15796"/>
                  </a:cubicBezTo>
                  <a:cubicBezTo>
                    <a:pt x="47691" y="45274"/>
                    <a:pt x="40036" y="74838"/>
                    <a:pt x="33554" y="104676"/>
                  </a:cubicBezTo>
                  <a:cubicBezTo>
                    <a:pt x="24705" y="145421"/>
                    <a:pt x="17706" y="186586"/>
                    <a:pt x="12059" y="227881"/>
                  </a:cubicBezTo>
                  <a:cubicBezTo>
                    <a:pt x="906" y="309301"/>
                    <a:pt x="-2162" y="391640"/>
                    <a:pt x="1421" y="473704"/>
                  </a:cubicBezTo>
                  <a:cubicBezTo>
                    <a:pt x="5048" y="556925"/>
                    <a:pt x="15484" y="639806"/>
                    <a:pt x="32514" y="721372"/>
                  </a:cubicBezTo>
                  <a:cubicBezTo>
                    <a:pt x="39364" y="754174"/>
                    <a:pt x="40781" y="787846"/>
                    <a:pt x="47614" y="820660"/>
                  </a:cubicBezTo>
                  <a:cubicBezTo>
                    <a:pt x="51281" y="838265"/>
                    <a:pt x="56576" y="855798"/>
                    <a:pt x="65838" y="871302"/>
                  </a:cubicBezTo>
                  <a:cubicBezTo>
                    <a:pt x="70801" y="871229"/>
                    <a:pt x="75477" y="871217"/>
                    <a:pt x="79452" y="871152"/>
                  </a:cubicBezTo>
                  <a:cubicBezTo>
                    <a:pt x="80408" y="871136"/>
                    <a:pt x="81829" y="871092"/>
                    <a:pt x="82723" y="871079"/>
                  </a:cubicBezTo>
                  <a:cubicBezTo>
                    <a:pt x="82662" y="870991"/>
                    <a:pt x="82715" y="870873"/>
                    <a:pt x="82650" y="870784"/>
                  </a:cubicBezTo>
                  <a:cubicBezTo>
                    <a:pt x="81185" y="868804"/>
                    <a:pt x="80132" y="866594"/>
                    <a:pt x="78857" y="864509"/>
                  </a:cubicBezTo>
                  <a:cubicBezTo>
                    <a:pt x="69554" y="849309"/>
                    <a:pt x="64717" y="831719"/>
                    <a:pt x="61300" y="814385"/>
                  </a:cubicBezTo>
                  <a:cubicBezTo>
                    <a:pt x="55046" y="782628"/>
                    <a:pt x="53467" y="750113"/>
                    <a:pt x="46869" y="718421"/>
                  </a:cubicBezTo>
                  <a:cubicBezTo>
                    <a:pt x="30057" y="637608"/>
                    <a:pt x="19839" y="555560"/>
                    <a:pt x="16370" y="473112"/>
                  </a:cubicBezTo>
                  <a:cubicBezTo>
                    <a:pt x="13047" y="394117"/>
                    <a:pt x="15982" y="314863"/>
                    <a:pt x="26341" y="236447"/>
                  </a:cubicBezTo>
                  <a:cubicBezTo>
                    <a:pt x="35077" y="170329"/>
                    <a:pt x="47869" y="104765"/>
                    <a:pt x="65093" y="40307"/>
                  </a:cubicBezTo>
                  <a:cubicBezTo>
                    <a:pt x="68409" y="27904"/>
                    <a:pt x="71830" y="15545"/>
                    <a:pt x="75210" y="3174"/>
                  </a:cubicBezTo>
                  <a:cubicBezTo>
                    <a:pt x="70639" y="1656"/>
                    <a:pt x="65660" y="631"/>
                    <a:pt x="60333" y="73"/>
                  </a:cubicBezTo>
                  <a:cubicBezTo>
                    <a:pt x="60232" y="61"/>
                    <a:pt x="60139" y="8"/>
                    <a:pt x="60038"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2524111" y="2817636"/>
              <a:ext cx="58159" cy="794250"/>
            </a:xfrm>
            <a:custGeom>
              <a:rect b="b" l="l" r="r" t="t"/>
              <a:pathLst>
                <a:path extrusionOk="0" h="794250" w="58159">
                  <a:moveTo>
                    <a:pt x="51354" y="0"/>
                  </a:moveTo>
                  <a:cubicBezTo>
                    <a:pt x="50452" y="5218"/>
                    <a:pt x="49395" y="10420"/>
                    <a:pt x="48549" y="15650"/>
                  </a:cubicBezTo>
                  <a:cubicBezTo>
                    <a:pt x="41473" y="59487"/>
                    <a:pt x="36125" y="103665"/>
                    <a:pt x="30733" y="147781"/>
                  </a:cubicBezTo>
                  <a:cubicBezTo>
                    <a:pt x="14856" y="277774"/>
                    <a:pt x="2465" y="408456"/>
                    <a:pt x="307" y="539688"/>
                  </a:cubicBezTo>
                  <a:cubicBezTo>
                    <a:pt x="-1049" y="622497"/>
                    <a:pt x="2073" y="705268"/>
                    <a:pt x="9849" y="787636"/>
                  </a:cubicBezTo>
                  <a:cubicBezTo>
                    <a:pt x="10059" y="789838"/>
                    <a:pt x="10169" y="792048"/>
                    <a:pt x="10383" y="794250"/>
                  </a:cubicBezTo>
                  <a:cubicBezTo>
                    <a:pt x="11241" y="794234"/>
                    <a:pt x="12517" y="794190"/>
                    <a:pt x="13318" y="794177"/>
                  </a:cubicBezTo>
                  <a:cubicBezTo>
                    <a:pt x="16132" y="794125"/>
                    <a:pt x="21471" y="794072"/>
                    <a:pt x="23596" y="794028"/>
                  </a:cubicBezTo>
                  <a:cubicBezTo>
                    <a:pt x="23592" y="794004"/>
                    <a:pt x="23596" y="793983"/>
                    <a:pt x="23596" y="793955"/>
                  </a:cubicBezTo>
                  <a:cubicBezTo>
                    <a:pt x="23236" y="790283"/>
                    <a:pt x="23001" y="786607"/>
                    <a:pt x="22661" y="782932"/>
                  </a:cubicBezTo>
                  <a:cubicBezTo>
                    <a:pt x="22070" y="776568"/>
                    <a:pt x="21657" y="770192"/>
                    <a:pt x="21127" y="763825"/>
                  </a:cubicBezTo>
                  <a:cubicBezTo>
                    <a:pt x="14537" y="684987"/>
                    <a:pt x="12075" y="605871"/>
                    <a:pt x="13852" y="526682"/>
                  </a:cubicBezTo>
                  <a:cubicBezTo>
                    <a:pt x="16654" y="401894"/>
                    <a:pt x="28709" y="277661"/>
                    <a:pt x="43813" y="154027"/>
                  </a:cubicBezTo>
                  <a:cubicBezTo>
                    <a:pt x="48262" y="117602"/>
                    <a:pt x="52775" y="81173"/>
                    <a:pt x="58159" y="44898"/>
                  </a:cubicBezTo>
                  <a:cubicBezTo>
                    <a:pt x="57714" y="40915"/>
                    <a:pt x="57176" y="37271"/>
                    <a:pt x="56690" y="33434"/>
                  </a:cubicBezTo>
                  <a:cubicBezTo>
                    <a:pt x="55479" y="24074"/>
                    <a:pt x="54143" y="15112"/>
                    <a:pt x="52553" y="6833"/>
                  </a:cubicBezTo>
                  <a:cubicBezTo>
                    <a:pt x="52148" y="4680"/>
                    <a:pt x="51860" y="2287"/>
                    <a:pt x="51419" y="219"/>
                  </a:cubicBezTo>
                  <a:cubicBezTo>
                    <a:pt x="51403" y="142"/>
                    <a:pt x="51371" y="77"/>
                    <a:pt x="5135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2548961" y="3045509"/>
              <a:ext cx="57541" cy="566004"/>
            </a:xfrm>
            <a:custGeom>
              <a:rect b="b" l="l" r="r" t="t"/>
              <a:pathLst>
                <a:path extrusionOk="0" h="566004" w="57541">
                  <a:moveTo>
                    <a:pt x="54939" y="0"/>
                  </a:moveTo>
                  <a:cubicBezTo>
                    <a:pt x="45478" y="41983"/>
                    <a:pt x="38847" y="84569"/>
                    <a:pt x="33666" y="127277"/>
                  </a:cubicBezTo>
                  <a:cubicBezTo>
                    <a:pt x="30630" y="152278"/>
                    <a:pt x="28274" y="177328"/>
                    <a:pt x="25258" y="202329"/>
                  </a:cubicBezTo>
                  <a:cubicBezTo>
                    <a:pt x="17979" y="262610"/>
                    <a:pt x="8126" y="322797"/>
                    <a:pt x="6738" y="383609"/>
                  </a:cubicBezTo>
                  <a:cubicBezTo>
                    <a:pt x="6491" y="394360"/>
                    <a:pt x="6535" y="405080"/>
                    <a:pt x="5920" y="415819"/>
                  </a:cubicBezTo>
                  <a:cubicBezTo>
                    <a:pt x="4228" y="444994"/>
                    <a:pt x="989" y="474072"/>
                    <a:pt x="115" y="503300"/>
                  </a:cubicBezTo>
                  <a:cubicBezTo>
                    <a:pt x="-168" y="512740"/>
                    <a:pt x="107" y="522200"/>
                    <a:pt x="564" y="531640"/>
                  </a:cubicBezTo>
                  <a:cubicBezTo>
                    <a:pt x="564" y="531665"/>
                    <a:pt x="560" y="531689"/>
                    <a:pt x="564" y="531713"/>
                  </a:cubicBezTo>
                  <a:cubicBezTo>
                    <a:pt x="674" y="533992"/>
                    <a:pt x="463" y="536279"/>
                    <a:pt x="637" y="538555"/>
                  </a:cubicBezTo>
                  <a:cubicBezTo>
                    <a:pt x="1062" y="544104"/>
                    <a:pt x="1762" y="549610"/>
                    <a:pt x="2795" y="555071"/>
                  </a:cubicBezTo>
                  <a:cubicBezTo>
                    <a:pt x="3495" y="558799"/>
                    <a:pt x="4770" y="562390"/>
                    <a:pt x="5920" y="566005"/>
                  </a:cubicBezTo>
                  <a:cubicBezTo>
                    <a:pt x="7778" y="565973"/>
                    <a:pt x="15073" y="565952"/>
                    <a:pt x="16259" y="565932"/>
                  </a:cubicBezTo>
                  <a:cubicBezTo>
                    <a:pt x="16635" y="565924"/>
                    <a:pt x="19218" y="565863"/>
                    <a:pt x="19530" y="565855"/>
                  </a:cubicBezTo>
                  <a:cubicBezTo>
                    <a:pt x="19542" y="565888"/>
                    <a:pt x="19591" y="565900"/>
                    <a:pt x="19607" y="565932"/>
                  </a:cubicBezTo>
                  <a:cubicBezTo>
                    <a:pt x="19744" y="565928"/>
                    <a:pt x="20967" y="565859"/>
                    <a:pt x="21092" y="565855"/>
                  </a:cubicBezTo>
                  <a:cubicBezTo>
                    <a:pt x="20785" y="565090"/>
                    <a:pt x="20700" y="564252"/>
                    <a:pt x="20424" y="563475"/>
                  </a:cubicBezTo>
                  <a:cubicBezTo>
                    <a:pt x="20157" y="563633"/>
                    <a:pt x="19866" y="563762"/>
                    <a:pt x="19607" y="563924"/>
                  </a:cubicBezTo>
                  <a:cubicBezTo>
                    <a:pt x="19530" y="562949"/>
                    <a:pt x="19412" y="561993"/>
                    <a:pt x="19752" y="561022"/>
                  </a:cubicBezTo>
                  <a:cubicBezTo>
                    <a:pt x="19748" y="560997"/>
                    <a:pt x="19765" y="560973"/>
                    <a:pt x="19752" y="560945"/>
                  </a:cubicBezTo>
                  <a:cubicBezTo>
                    <a:pt x="19748" y="560925"/>
                    <a:pt x="19761" y="560896"/>
                    <a:pt x="19752" y="560872"/>
                  </a:cubicBezTo>
                  <a:cubicBezTo>
                    <a:pt x="17137" y="552423"/>
                    <a:pt x="15623" y="543631"/>
                    <a:pt x="15069" y="534838"/>
                  </a:cubicBezTo>
                  <a:cubicBezTo>
                    <a:pt x="15065" y="534814"/>
                    <a:pt x="15069" y="534786"/>
                    <a:pt x="15069" y="534761"/>
                  </a:cubicBezTo>
                  <a:cubicBezTo>
                    <a:pt x="15053" y="534490"/>
                    <a:pt x="15008" y="534215"/>
                    <a:pt x="14992" y="533944"/>
                  </a:cubicBezTo>
                  <a:cubicBezTo>
                    <a:pt x="14150" y="519828"/>
                    <a:pt x="14506" y="505655"/>
                    <a:pt x="15219" y="491544"/>
                  </a:cubicBezTo>
                  <a:cubicBezTo>
                    <a:pt x="15445" y="486953"/>
                    <a:pt x="15870" y="482371"/>
                    <a:pt x="16182" y="477784"/>
                  </a:cubicBezTo>
                  <a:cubicBezTo>
                    <a:pt x="16186" y="477760"/>
                    <a:pt x="16182" y="477731"/>
                    <a:pt x="16182" y="477707"/>
                  </a:cubicBezTo>
                  <a:cubicBezTo>
                    <a:pt x="16186" y="477659"/>
                    <a:pt x="16182" y="477606"/>
                    <a:pt x="16182" y="477561"/>
                  </a:cubicBezTo>
                  <a:cubicBezTo>
                    <a:pt x="17550" y="457244"/>
                    <a:pt x="19376" y="436959"/>
                    <a:pt x="20574" y="416637"/>
                  </a:cubicBezTo>
                  <a:cubicBezTo>
                    <a:pt x="21392" y="402700"/>
                    <a:pt x="21234" y="388782"/>
                    <a:pt x="21764" y="374832"/>
                  </a:cubicBezTo>
                  <a:cubicBezTo>
                    <a:pt x="23979" y="316017"/>
                    <a:pt x="33982" y="257947"/>
                    <a:pt x="40807" y="199581"/>
                  </a:cubicBezTo>
                  <a:cubicBezTo>
                    <a:pt x="43551" y="176093"/>
                    <a:pt x="45798" y="152602"/>
                    <a:pt x="48692" y="129135"/>
                  </a:cubicBezTo>
                  <a:cubicBezTo>
                    <a:pt x="51255" y="108316"/>
                    <a:pt x="54170" y="87525"/>
                    <a:pt x="57542" y="66798"/>
                  </a:cubicBezTo>
                  <a:cubicBezTo>
                    <a:pt x="57052" y="44748"/>
                    <a:pt x="56182" y="23244"/>
                    <a:pt x="55012" y="1862"/>
                  </a:cubicBezTo>
                  <a:cubicBezTo>
                    <a:pt x="55007" y="1761"/>
                    <a:pt x="55012" y="1664"/>
                    <a:pt x="55012" y="1563"/>
                  </a:cubicBezTo>
                  <a:cubicBezTo>
                    <a:pt x="55012" y="1514"/>
                    <a:pt x="55016" y="1465"/>
                    <a:pt x="55012" y="1413"/>
                  </a:cubicBezTo>
                  <a:cubicBezTo>
                    <a:pt x="54987" y="939"/>
                    <a:pt x="54963" y="470"/>
                    <a:pt x="549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1873043" y="3522137"/>
              <a:ext cx="449082" cy="90567"/>
            </a:xfrm>
            <a:custGeom>
              <a:rect b="b" l="l" r="r" t="t"/>
              <a:pathLst>
                <a:path extrusionOk="0" h="90567" w="449082">
                  <a:moveTo>
                    <a:pt x="53484" y="326"/>
                  </a:moveTo>
                  <a:cubicBezTo>
                    <a:pt x="41611" y="731"/>
                    <a:pt x="29705" y="1472"/>
                    <a:pt x="17828" y="1930"/>
                  </a:cubicBezTo>
                  <a:cubicBezTo>
                    <a:pt x="17484" y="1942"/>
                    <a:pt x="17144" y="1922"/>
                    <a:pt x="16800" y="1930"/>
                  </a:cubicBezTo>
                  <a:cubicBezTo>
                    <a:pt x="16784" y="1942"/>
                    <a:pt x="16743" y="1917"/>
                    <a:pt x="16727" y="1930"/>
                  </a:cubicBezTo>
                  <a:cubicBezTo>
                    <a:pt x="13177" y="4581"/>
                    <a:pt x="10076" y="7395"/>
                    <a:pt x="7117" y="10168"/>
                  </a:cubicBezTo>
                  <a:cubicBezTo>
                    <a:pt x="4554" y="12633"/>
                    <a:pt x="2166" y="15106"/>
                    <a:pt x="0" y="17600"/>
                  </a:cubicBezTo>
                  <a:cubicBezTo>
                    <a:pt x="170" y="17600"/>
                    <a:pt x="340" y="17604"/>
                    <a:pt x="514" y="17600"/>
                  </a:cubicBezTo>
                  <a:cubicBezTo>
                    <a:pt x="21151" y="17393"/>
                    <a:pt x="41805" y="15645"/>
                    <a:pt x="62434" y="15195"/>
                  </a:cubicBezTo>
                  <a:cubicBezTo>
                    <a:pt x="74805" y="14928"/>
                    <a:pt x="87079" y="15365"/>
                    <a:pt x="99414" y="16216"/>
                  </a:cubicBezTo>
                  <a:cubicBezTo>
                    <a:pt x="158861" y="20320"/>
                    <a:pt x="217902" y="30437"/>
                    <a:pt x="275422" y="45884"/>
                  </a:cubicBezTo>
                  <a:cubicBezTo>
                    <a:pt x="293416" y="50717"/>
                    <a:pt x="311297" y="56057"/>
                    <a:pt x="328979" y="61919"/>
                  </a:cubicBezTo>
                  <a:cubicBezTo>
                    <a:pt x="338970" y="65234"/>
                    <a:pt x="348884" y="68796"/>
                    <a:pt x="358842" y="72197"/>
                  </a:cubicBezTo>
                  <a:cubicBezTo>
                    <a:pt x="376456" y="78220"/>
                    <a:pt x="394227" y="83771"/>
                    <a:pt x="411666" y="90203"/>
                  </a:cubicBezTo>
                  <a:cubicBezTo>
                    <a:pt x="411690" y="90203"/>
                    <a:pt x="411715" y="90203"/>
                    <a:pt x="411739" y="90203"/>
                  </a:cubicBezTo>
                  <a:cubicBezTo>
                    <a:pt x="424235" y="90320"/>
                    <a:pt x="436874" y="90502"/>
                    <a:pt x="449083" y="90567"/>
                  </a:cubicBezTo>
                  <a:cubicBezTo>
                    <a:pt x="420325" y="76532"/>
                    <a:pt x="389466" y="67679"/>
                    <a:pt x="359279" y="57110"/>
                  </a:cubicBezTo>
                  <a:cubicBezTo>
                    <a:pt x="332857" y="47856"/>
                    <a:pt x="306342" y="39087"/>
                    <a:pt x="279308" y="31744"/>
                  </a:cubicBezTo>
                  <a:cubicBezTo>
                    <a:pt x="217279" y="14888"/>
                    <a:pt x="153307" y="4010"/>
                    <a:pt x="89067" y="472"/>
                  </a:cubicBezTo>
                  <a:cubicBezTo>
                    <a:pt x="77178" y="-184"/>
                    <a:pt x="65361" y="-82"/>
                    <a:pt x="53484" y="326"/>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2712357" y="3522810"/>
              <a:ext cx="454644" cy="89831"/>
            </a:xfrm>
            <a:custGeom>
              <a:rect b="b" l="l" r="r" t="t"/>
              <a:pathLst>
                <a:path extrusionOk="0" h="89831" w="454644">
                  <a:moveTo>
                    <a:pt x="395433" y="334"/>
                  </a:moveTo>
                  <a:cubicBezTo>
                    <a:pt x="383398" y="-83"/>
                    <a:pt x="371415" y="-189"/>
                    <a:pt x="359356" y="483"/>
                  </a:cubicBezTo>
                  <a:cubicBezTo>
                    <a:pt x="294230" y="4094"/>
                    <a:pt x="229367" y="15198"/>
                    <a:pt x="166475" y="32395"/>
                  </a:cubicBezTo>
                  <a:cubicBezTo>
                    <a:pt x="139065" y="39888"/>
                    <a:pt x="112182" y="48834"/>
                    <a:pt x="85395" y="58279"/>
                  </a:cubicBezTo>
                  <a:cubicBezTo>
                    <a:pt x="56735" y="68383"/>
                    <a:pt x="27556" y="77042"/>
                    <a:pt x="0" y="89822"/>
                  </a:cubicBezTo>
                  <a:cubicBezTo>
                    <a:pt x="802" y="89826"/>
                    <a:pt x="1716" y="89817"/>
                    <a:pt x="2526" y="89822"/>
                  </a:cubicBezTo>
                  <a:cubicBezTo>
                    <a:pt x="13614" y="89866"/>
                    <a:pt x="26531" y="89749"/>
                    <a:pt x="38307" y="89745"/>
                  </a:cubicBezTo>
                  <a:cubicBezTo>
                    <a:pt x="54047" y="84114"/>
                    <a:pt x="70016" y="79122"/>
                    <a:pt x="85840" y="73678"/>
                  </a:cubicBezTo>
                  <a:cubicBezTo>
                    <a:pt x="95936" y="70204"/>
                    <a:pt x="105984" y="66569"/>
                    <a:pt x="116116" y="63189"/>
                  </a:cubicBezTo>
                  <a:cubicBezTo>
                    <a:pt x="134042" y="57206"/>
                    <a:pt x="152173" y="51757"/>
                    <a:pt x="170418" y="46826"/>
                  </a:cubicBezTo>
                  <a:cubicBezTo>
                    <a:pt x="228735" y="31063"/>
                    <a:pt x="288595" y="20736"/>
                    <a:pt x="348867" y="16550"/>
                  </a:cubicBezTo>
                  <a:cubicBezTo>
                    <a:pt x="361372" y="15680"/>
                    <a:pt x="373820" y="15235"/>
                    <a:pt x="386361" y="15510"/>
                  </a:cubicBezTo>
                  <a:cubicBezTo>
                    <a:pt x="407278" y="15968"/>
                    <a:pt x="428219" y="17749"/>
                    <a:pt x="449143" y="17963"/>
                  </a:cubicBezTo>
                  <a:cubicBezTo>
                    <a:pt x="450981" y="17983"/>
                    <a:pt x="452811" y="17911"/>
                    <a:pt x="454645" y="17890"/>
                  </a:cubicBezTo>
                  <a:cubicBezTo>
                    <a:pt x="450338" y="12523"/>
                    <a:pt x="444994" y="7220"/>
                    <a:pt x="438578" y="2046"/>
                  </a:cubicBezTo>
                  <a:cubicBezTo>
                    <a:pt x="436246" y="1989"/>
                    <a:pt x="433922" y="2062"/>
                    <a:pt x="431587" y="1969"/>
                  </a:cubicBezTo>
                  <a:cubicBezTo>
                    <a:pt x="419544" y="1504"/>
                    <a:pt x="407476" y="751"/>
                    <a:pt x="395433" y="334"/>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1864505" y="3566640"/>
              <a:ext cx="365007" cy="40129"/>
            </a:xfrm>
            <a:custGeom>
              <a:rect b="b" l="l" r="r" t="t"/>
              <a:pathLst>
                <a:path extrusionOk="0" h="40129" w="365007">
                  <a:moveTo>
                    <a:pt x="72170" y="150"/>
                  </a:moveTo>
                  <a:cubicBezTo>
                    <a:pt x="50164" y="608"/>
                    <a:pt x="28187" y="2138"/>
                    <a:pt x="6356" y="4972"/>
                  </a:cubicBezTo>
                  <a:cubicBezTo>
                    <a:pt x="2886" y="5425"/>
                    <a:pt x="409" y="7931"/>
                    <a:pt x="0" y="10922"/>
                  </a:cubicBezTo>
                  <a:cubicBezTo>
                    <a:pt x="2150" y="12109"/>
                    <a:pt x="4817" y="13206"/>
                    <a:pt x="7963" y="14291"/>
                  </a:cubicBezTo>
                  <a:cubicBezTo>
                    <a:pt x="11108" y="15375"/>
                    <a:pt x="14723" y="16448"/>
                    <a:pt x="18702" y="17464"/>
                  </a:cubicBezTo>
                  <a:cubicBezTo>
                    <a:pt x="57973" y="13092"/>
                    <a:pt x="97645" y="12792"/>
                    <a:pt x="137106" y="15282"/>
                  </a:cubicBezTo>
                  <a:cubicBezTo>
                    <a:pt x="183951" y="18241"/>
                    <a:pt x="230529" y="24759"/>
                    <a:pt x="276260" y="34381"/>
                  </a:cubicBezTo>
                  <a:cubicBezTo>
                    <a:pt x="281907" y="35567"/>
                    <a:pt x="287453" y="37085"/>
                    <a:pt x="293060" y="38413"/>
                  </a:cubicBezTo>
                  <a:cubicBezTo>
                    <a:pt x="293113" y="38425"/>
                    <a:pt x="293153" y="38466"/>
                    <a:pt x="293206" y="38478"/>
                  </a:cubicBezTo>
                  <a:cubicBezTo>
                    <a:pt x="317361" y="39081"/>
                    <a:pt x="340561" y="39773"/>
                    <a:pt x="365007" y="40130"/>
                  </a:cubicBezTo>
                  <a:cubicBezTo>
                    <a:pt x="353272" y="38369"/>
                    <a:pt x="341484" y="36721"/>
                    <a:pt x="330019" y="33786"/>
                  </a:cubicBezTo>
                  <a:cubicBezTo>
                    <a:pt x="313276" y="29499"/>
                    <a:pt x="296566" y="25180"/>
                    <a:pt x="279620" y="21561"/>
                  </a:cubicBezTo>
                  <a:cubicBezTo>
                    <a:pt x="233160" y="11635"/>
                    <a:pt x="185821" y="4850"/>
                    <a:pt x="138203" y="1737"/>
                  </a:cubicBezTo>
                  <a:cubicBezTo>
                    <a:pt x="116226" y="296"/>
                    <a:pt x="94176" y="-307"/>
                    <a:pt x="72170" y="15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2810248" y="3569168"/>
              <a:ext cx="360772" cy="43240"/>
            </a:xfrm>
            <a:custGeom>
              <a:rect b="b" l="l" r="r" t="t"/>
              <a:pathLst>
                <a:path extrusionOk="0" h="43240" w="360772">
                  <a:moveTo>
                    <a:pt x="287279" y="169"/>
                  </a:moveTo>
                  <a:cubicBezTo>
                    <a:pt x="264869" y="-346"/>
                    <a:pt x="242414" y="335"/>
                    <a:pt x="220032" y="1954"/>
                  </a:cubicBezTo>
                  <a:cubicBezTo>
                    <a:pt x="171539" y="5460"/>
                    <a:pt x="123334" y="13098"/>
                    <a:pt x="76020" y="24271"/>
                  </a:cubicBezTo>
                  <a:cubicBezTo>
                    <a:pt x="58767" y="28343"/>
                    <a:pt x="41740" y="33209"/>
                    <a:pt x="24693" y="38031"/>
                  </a:cubicBezTo>
                  <a:cubicBezTo>
                    <a:pt x="16573" y="40330"/>
                    <a:pt x="8311" y="41828"/>
                    <a:pt x="0" y="43241"/>
                  </a:cubicBezTo>
                  <a:cubicBezTo>
                    <a:pt x="21973" y="43038"/>
                    <a:pt x="44375" y="42516"/>
                    <a:pt x="66798" y="42051"/>
                  </a:cubicBezTo>
                  <a:cubicBezTo>
                    <a:pt x="71024" y="40974"/>
                    <a:pt x="75194" y="39690"/>
                    <a:pt x="79444" y="38703"/>
                  </a:cubicBezTo>
                  <a:cubicBezTo>
                    <a:pt x="126014" y="27874"/>
                    <a:pt x="173446" y="20535"/>
                    <a:pt x="221149" y="17203"/>
                  </a:cubicBezTo>
                  <a:cubicBezTo>
                    <a:pt x="260881" y="14430"/>
                    <a:pt x="300836" y="14750"/>
                    <a:pt x="340391" y="19511"/>
                  </a:cubicBezTo>
                  <a:cubicBezTo>
                    <a:pt x="340411" y="19502"/>
                    <a:pt x="340439" y="19515"/>
                    <a:pt x="340464" y="19511"/>
                  </a:cubicBezTo>
                  <a:cubicBezTo>
                    <a:pt x="348531" y="17284"/>
                    <a:pt x="355907" y="15009"/>
                    <a:pt x="360773" y="12370"/>
                  </a:cubicBezTo>
                  <a:cubicBezTo>
                    <a:pt x="360388" y="8969"/>
                    <a:pt x="357854" y="6111"/>
                    <a:pt x="354300" y="5601"/>
                  </a:cubicBezTo>
                  <a:cubicBezTo>
                    <a:pt x="332068" y="2407"/>
                    <a:pt x="309686" y="683"/>
                    <a:pt x="287279" y="169"/>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 name="Google Shape;33;p2"/>
          <p:cNvSpPr/>
          <p:nvPr/>
        </p:nvSpPr>
        <p:spPr>
          <a:xfrm>
            <a:off x="-62202" y="4684129"/>
            <a:ext cx="926487" cy="1491711"/>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txBox="1"/>
          <p:nvPr>
            <p:ph type="ctrTitle"/>
          </p:nvPr>
        </p:nvSpPr>
        <p:spPr>
          <a:xfrm>
            <a:off x="4822536" y="1639375"/>
            <a:ext cx="6953700" cy="2736900"/>
          </a:xfrm>
          <a:prstGeom prst="rect">
            <a:avLst/>
          </a:prstGeom>
        </p:spPr>
        <p:txBody>
          <a:bodyPr anchorCtr="0" anchor="b" bIns="121900" lIns="121900" spcFirstLastPara="1" rIns="121900" wrap="square" tIns="121900">
            <a:normAutofit/>
          </a:bodyPr>
          <a:lstStyle>
            <a:lvl1pPr lvl="0">
              <a:spcBef>
                <a:spcPts val="0"/>
              </a:spcBef>
              <a:spcAft>
                <a:spcPts val="0"/>
              </a:spcAft>
              <a:buSzPts val="6900"/>
              <a:buNone/>
              <a:defRPr sz="6900"/>
            </a:lvl1pPr>
            <a:lvl2pPr lvl="1">
              <a:spcBef>
                <a:spcPts val="0"/>
              </a:spcBef>
              <a:spcAft>
                <a:spcPts val="0"/>
              </a:spcAft>
              <a:buSzPts val="6900"/>
              <a:buNone/>
              <a:defRPr sz="6900"/>
            </a:lvl2pPr>
            <a:lvl3pPr lvl="2">
              <a:spcBef>
                <a:spcPts val="0"/>
              </a:spcBef>
              <a:spcAft>
                <a:spcPts val="0"/>
              </a:spcAft>
              <a:buSzPts val="6900"/>
              <a:buNone/>
              <a:defRPr sz="6900"/>
            </a:lvl3pPr>
            <a:lvl4pPr lvl="3">
              <a:spcBef>
                <a:spcPts val="0"/>
              </a:spcBef>
              <a:spcAft>
                <a:spcPts val="0"/>
              </a:spcAft>
              <a:buSzPts val="6900"/>
              <a:buNone/>
              <a:defRPr sz="6900"/>
            </a:lvl4pPr>
            <a:lvl5pPr lvl="4">
              <a:spcBef>
                <a:spcPts val="0"/>
              </a:spcBef>
              <a:spcAft>
                <a:spcPts val="0"/>
              </a:spcAft>
              <a:buSzPts val="6900"/>
              <a:buNone/>
              <a:defRPr sz="6900"/>
            </a:lvl5pPr>
            <a:lvl6pPr lvl="5">
              <a:spcBef>
                <a:spcPts val="0"/>
              </a:spcBef>
              <a:spcAft>
                <a:spcPts val="0"/>
              </a:spcAft>
              <a:buSzPts val="6900"/>
              <a:buNone/>
              <a:defRPr sz="6900"/>
            </a:lvl6pPr>
            <a:lvl7pPr lvl="6">
              <a:spcBef>
                <a:spcPts val="0"/>
              </a:spcBef>
              <a:spcAft>
                <a:spcPts val="0"/>
              </a:spcAft>
              <a:buSzPts val="6900"/>
              <a:buNone/>
              <a:defRPr sz="6900"/>
            </a:lvl7pPr>
            <a:lvl8pPr lvl="7">
              <a:spcBef>
                <a:spcPts val="0"/>
              </a:spcBef>
              <a:spcAft>
                <a:spcPts val="0"/>
              </a:spcAft>
              <a:buSzPts val="6900"/>
              <a:buNone/>
              <a:defRPr sz="6900"/>
            </a:lvl8pPr>
            <a:lvl9pPr lvl="8">
              <a:spcBef>
                <a:spcPts val="0"/>
              </a:spcBef>
              <a:spcAft>
                <a:spcPts val="0"/>
              </a:spcAft>
              <a:buSzPts val="6900"/>
              <a:buNone/>
              <a:defRPr sz="6900"/>
            </a:lvl9pPr>
          </a:lstStyle>
          <a:p/>
        </p:txBody>
      </p:sp>
      <p:sp>
        <p:nvSpPr>
          <p:cNvPr id="35" name="Google Shape;35;p2"/>
          <p:cNvSpPr txBox="1"/>
          <p:nvPr>
            <p:ph idx="1" type="subTitle"/>
          </p:nvPr>
        </p:nvSpPr>
        <p:spPr>
          <a:xfrm>
            <a:off x="4822529" y="4425427"/>
            <a:ext cx="6953700" cy="7932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3000"/>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grpSp>
        <p:nvGrpSpPr>
          <p:cNvPr id="36" name="Google Shape;36;p2"/>
          <p:cNvGrpSpPr/>
          <p:nvPr/>
        </p:nvGrpSpPr>
        <p:grpSpPr>
          <a:xfrm>
            <a:off x="10502703" y="4585906"/>
            <a:ext cx="1178761" cy="1300437"/>
            <a:chOff x="6047534" y="2100130"/>
            <a:chExt cx="1115723" cy="1230892"/>
          </a:xfrm>
        </p:grpSpPr>
        <p:sp>
          <p:nvSpPr>
            <p:cNvPr id="37" name="Google Shape;37;p2"/>
            <p:cNvSpPr/>
            <p:nvPr/>
          </p:nvSpPr>
          <p:spPr>
            <a:xfrm>
              <a:off x="6047534" y="2100130"/>
              <a:ext cx="1115723" cy="1230892"/>
            </a:xfrm>
            <a:custGeom>
              <a:rect b="b" l="l" r="r" t="t"/>
              <a:pathLst>
                <a:path extrusionOk="0" h="1230892" w="1115723">
                  <a:moveTo>
                    <a:pt x="1096637" y="774499"/>
                  </a:moveTo>
                  <a:cubicBezTo>
                    <a:pt x="1167520" y="587731"/>
                    <a:pt x="1018144" y="456143"/>
                    <a:pt x="1018144" y="456131"/>
                  </a:cubicBezTo>
                  <a:cubicBezTo>
                    <a:pt x="1018144" y="456131"/>
                    <a:pt x="985152" y="538138"/>
                    <a:pt x="938477" y="610518"/>
                  </a:cubicBezTo>
                  <a:cubicBezTo>
                    <a:pt x="894797" y="678231"/>
                    <a:pt x="762100" y="729055"/>
                    <a:pt x="742062" y="704876"/>
                  </a:cubicBezTo>
                  <a:cubicBezTo>
                    <a:pt x="708422" y="664301"/>
                    <a:pt x="929045" y="580614"/>
                    <a:pt x="961025" y="458491"/>
                  </a:cubicBezTo>
                  <a:cubicBezTo>
                    <a:pt x="1011667" y="265002"/>
                    <a:pt x="781288" y="151477"/>
                    <a:pt x="781288" y="151477"/>
                  </a:cubicBezTo>
                  <a:cubicBezTo>
                    <a:pt x="781288" y="151477"/>
                    <a:pt x="771168" y="238382"/>
                    <a:pt x="734816" y="314867"/>
                  </a:cubicBezTo>
                  <a:cubicBezTo>
                    <a:pt x="697411" y="393623"/>
                    <a:pt x="633329" y="461850"/>
                    <a:pt x="606854" y="450848"/>
                  </a:cubicBezTo>
                  <a:cubicBezTo>
                    <a:pt x="583983" y="441331"/>
                    <a:pt x="628876" y="337861"/>
                    <a:pt x="664662" y="239333"/>
                  </a:cubicBezTo>
                  <a:cubicBezTo>
                    <a:pt x="693525" y="159941"/>
                    <a:pt x="716356" y="83780"/>
                    <a:pt x="693242" y="62641"/>
                  </a:cubicBezTo>
                  <a:cubicBezTo>
                    <a:pt x="615963" y="-8007"/>
                    <a:pt x="385301" y="17330"/>
                    <a:pt x="385301" y="17342"/>
                  </a:cubicBezTo>
                  <a:cubicBezTo>
                    <a:pt x="385301" y="17342"/>
                    <a:pt x="516500" y="303917"/>
                    <a:pt x="440760" y="298561"/>
                  </a:cubicBezTo>
                  <a:cubicBezTo>
                    <a:pt x="385746" y="294671"/>
                    <a:pt x="481929" y="128240"/>
                    <a:pt x="257704" y="94337"/>
                  </a:cubicBezTo>
                  <a:cubicBezTo>
                    <a:pt x="171317" y="81274"/>
                    <a:pt x="54528" y="-12"/>
                    <a:pt x="54528" y="0"/>
                  </a:cubicBezTo>
                  <a:cubicBezTo>
                    <a:pt x="54528" y="0"/>
                    <a:pt x="92742" y="134357"/>
                    <a:pt x="95333" y="232739"/>
                  </a:cubicBezTo>
                  <a:cubicBezTo>
                    <a:pt x="97398" y="311989"/>
                    <a:pt x="58779" y="402173"/>
                    <a:pt x="91974" y="423284"/>
                  </a:cubicBezTo>
                  <a:cubicBezTo>
                    <a:pt x="131685" y="448552"/>
                    <a:pt x="268836" y="456507"/>
                    <a:pt x="259809" y="495195"/>
                  </a:cubicBezTo>
                  <a:cubicBezTo>
                    <a:pt x="255396" y="514096"/>
                    <a:pt x="204512" y="505255"/>
                    <a:pt x="151967" y="483010"/>
                  </a:cubicBezTo>
                  <a:cubicBezTo>
                    <a:pt x="96953" y="459729"/>
                    <a:pt x="39955" y="422883"/>
                    <a:pt x="23277" y="444298"/>
                  </a:cubicBezTo>
                  <a:cubicBezTo>
                    <a:pt x="-9351" y="486180"/>
                    <a:pt x="-8380" y="607223"/>
                    <a:pt x="30644" y="677227"/>
                  </a:cubicBezTo>
                  <a:cubicBezTo>
                    <a:pt x="69628" y="747223"/>
                    <a:pt x="108449" y="730614"/>
                    <a:pt x="179170" y="724238"/>
                  </a:cubicBezTo>
                  <a:cubicBezTo>
                    <a:pt x="274139" y="715692"/>
                    <a:pt x="374857" y="666014"/>
                    <a:pt x="382467" y="690124"/>
                  </a:cubicBezTo>
                  <a:cubicBezTo>
                    <a:pt x="390644" y="715931"/>
                    <a:pt x="287943" y="772686"/>
                    <a:pt x="188035" y="789514"/>
                  </a:cubicBezTo>
                  <a:cubicBezTo>
                    <a:pt x="125087" y="800096"/>
                    <a:pt x="51290" y="768148"/>
                    <a:pt x="44651" y="786656"/>
                  </a:cubicBezTo>
                  <a:cubicBezTo>
                    <a:pt x="27487" y="834509"/>
                    <a:pt x="106345" y="1022629"/>
                    <a:pt x="238921" y="1039542"/>
                  </a:cubicBezTo>
                  <a:cubicBezTo>
                    <a:pt x="366315" y="1055779"/>
                    <a:pt x="562244" y="854134"/>
                    <a:pt x="579084" y="875051"/>
                  </a:cubicBezTo>
                  <a:cubicBezTo>
                    <a:pt x="613412" y="917613"/>
                    <a:pt x="539291" y="990872"/>
                    <a:pt x="449504" y="1037802"/>
                  </a:cubicBezTo>
                  <a:cubicBezTo>
                    <a:pt x="369432" y="1079619"/>
                    <a:pt x="274180" y="1097730"/>
                    <a:pt x="274139" y="1097762"/>
                  </a:cubicBezTo>
                  <a:cubicBezTo>
                    <a:pt x="274139" y="1097762"/>
                    <a:pt x="425337" y="1254704"/>
                    <a:pt x="552165" y="1227788"/>
                  </a:cubicBezTo>
                  <a:cubicBezTo>
                    <a:pt x="678952" y="1200872"/>
                    <a:pt x="780236" y="913168"/>
                    <a:pt x="780236" y="913168"/>
                  </a:cubicBezTo>
                  <a:cubicBezTo>
                    <a:pt x="780236" y="913168"/>
                    <a:pt x="1025755" y="961268"/>
                    <a:pt x="1096637" y="774499"/>
                  </a:cubicBezTo>
                  <a:close/>
                  <a:moveTo>
                    <a:pt x="903501" y="822709"/>
                  </a:moveTo>
                  <a:cubicBezTo>
                    <a:pt x="904311" y="854268"/>
                    <a:pt x="782462" y="870149"/>
                    <a:pt x="781490" y="854207"/>
                  </a:cubicBezTo>
                  <a:cubicBezTo>
                    <a:pt x="780560" y="838100"/>
                    <a:pt x="902367" y="781130"/>
                    <a:pt x="903501" y="822709"/>
                  </a:cubicBezTo>
                  <a:close/>
                  <a:moveTo>
                    <a:pt x="767363" y="590435"/>
                  </a:moveTo>
                  <a:cubicBezTo>
                    <a:pt x="750401" y="638159"/>
                    <a:pt x="678992" y="716218"/>
                    <a:pt x="647619" y="682814"/>
                  </a:cubicBezTo>
                  <a:cubicBezTo>
                    <a:pt x="634382" y="668714"/>
                    <a:pt x="667415" y="643721"/>
                    <a:pt x="696197" y="613214"/>
                  </a:cubicBezTo>
                  <a:cubicBezTo>
                    <a:pt x="722591" y="585209"/>
                    <a:pt x="743722" y="550614"/>
                    <a:pt x="762707" y="558083"/>
                  </a:cubicBezTo>
                  <a:cubicBezTo>
                    <a:pt x="772625" y="561977"/>
                    <a:pt x="772990" y="574518"/>
                    <a:pt x="767363" y="590435"/>
                  </a:cubicBezTo>
                  <a:close/>
                  <a:moveTo>
                    <a:pt x="490592" y="661294"/>
                  </a:moveTo>
                  <a:cubicBezTo>
                    <a:pt x="478326" y="692974"/>
                    <a:pt x="407120" y="726424"/>
                    <a:pt x="391332" y="656833"/>
                  </a:cubicBezTo>
                  <a:cubicBezTo>
                    <a:pt x="384532" y="627010"/>
                    <a:pt x="418090" y="646522"/>
                    <a:pt x="447763" y="649995"/>
                  </a:cubicBezTo>
                  <a:cubicBezTo>
                    <a:pt x="469421" y="652529"/>
                    <a:pt x="488042" y="632495"/>
                    <a:pt x="491766" y="648162"/>
                  </a:cubicBezTo>
                  <a:cubicBezTo>
                    <a:pt x="492738" y="652311"/>
                    <a:pt x="492333" y="656768"/>
                    <a:pt x="490592" y="661294"/>
                  </a:cubicBezTo>
                  <a:close/>
                  <a:moveTo>
                    <a:pt x="405096" y="446763"/>
                  </a:moveTo>
                  <a:cubicBezTo>
                    <a:pt x="403760" y="448423"/>
                    <a:pt x="402181" y="448617"/>
                    <a:pt x="400481" y="446844"/>
                  </a:cubicBezTo>
                  <a:cubicBezTo>
                    <a:pt x="386231" y="431793"/>
                    <a:pt x="346641" y="362926"/>
                    <a:pt x="391130" y="354992"/>
                  </a:cubicBezTo>
                  <a:cubicBezTo>
                    <a:pt x="414204" y="350871"/>
                    <a:pt x="414407" y="435129"/>
                    <a:pt x="405096" y="446763"/>
                  </a:cubicBezTo>
                  <a:close/>
                  <a:moveTo>
                    <a:pt x="343848" y="482403"/>
                  </a:moveTo>
                  <a:cubicBezTo>
                    <a:pt x="321097" y="518601"/>
                    <a:pt x="175324" y="411662"/>
                    <a:pt x="190303" y="376917"/>
                  </a:cubicBezTo>
                  <a:cubicBezTo>
                    <a:pt x="203297" y="346718"/>
                    <a:pt x="244709" y="372472"/>
                    <a:pt x="284705" y="401627"/>
                  </a:cubicBezTo>
                  <a:cubicBezTo>
                    <a:pt x="322190" y="428959"/>
                    <a:pt x="359190" y="458017"/>
                    <a:pt x="343848" y="482403"/>
                  </a:cubicBezTo>
                  <a:close/>
                  <a:moveTo>
                    <a:pt x="363967" y="269977"/>
                  </a:moveTo>
                  <a:cubicBezTo>
                    <a:pt x="359352" y="283607"/>
                    <a:pt x="351863" y="292408"/>
                    <a:pt x="342107" y="290955"/>
                  </a:cubicBezTo>
                  <a:cubicBezTo>
                    <a:pt x="303002" y="285150"/>
                    <a:pt x="330246" y="256522"/>
                    <a:pt x="328060" y="227974"/>
                  </a:cubicBezTo>
                  <a:cubicBezTo>
                    <a:pt x="325915" y="199625"/>
                    <a:pt x="300614" y="171317"/>
                    <a:pt x="322555" y="162443"/>
                  </a:cubicBezTo>
                  <a:cubicBezTo>
                    <a:pt x="366720" y="144591"/>
                    <a:pt x="377731" y="229087"/>
                    <a:pt x="363967" y="269977"/>
                  </a:cubicBezTo>
                  <a:close/>
                </a:path>
              </a:pathLst>
            </a:custGeom>
            <a:solidFill>
              <a:srgbClr val="3D8138"/>
            </a:solidFill>
            <a:ln cap="flat" cmpd="sng" w="110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6080229" y="2161595"/>
              <a:ext cx="1007649" cy="1130361"/>
            </a:xfrm>
            <a:custGeom>
              <a:rect b="b" l="l" r="r" t="t"/>
              <a:pathLst>
                <a:path extrusionOk="0" h="1130361" w="1007649">
                  <a:moveTo>
                    <a:pt x="940434" y="1118973"/>
                  </a:moveTo>
                  <a:cubicBezTo>
                    <a:pt x="941688" y="1114990"/>
                    <a:pt x="941324" y="1110509"/>
                    <a:pt x="939219" y="1106513"/>
                  </a:cubicBezTo>
                  <a:cubicBezTo>
                    <a:pt x="912137" y="1054393"/>
                    <a:pt x="881897" y="1004148"/>
                    <a:pt x="848136" y="956064"/>
                  </a:cubicBezTo>
                  <a:cubicBezTo>
                    <a:pt x="805753" y="895642"/>
                    <a:pt x="758187" y="839183"/>
                    <a:pt x="708921" y="784246"/>
                  </a:cubicBezTo>
                  <a:cubicBezTo>
                    <a:pt x="728838" y="781274"/>
                    <a:pt x="749119" y="771923"/>
                    <a:pt x="766324" y="763042"/>
                  </a:cubicBezTo>
                  <a:cubicBezTo>
                    <a:pt x="771667" y="760281"/>
                    <a:pt x="776970" y="757471"/>
                    <a:pt x="782314" y="754662"/>
                  </a:cubicBezTo>
                  <a:cubicBezTo>
                    <a:pt x="841700" y="723366"/>
                    <a:pt x="896511" y="681690"/>
                    <a:pt x="940676" y="631016"/>
                  </a:cubicBezTo>
                  <a:cubicBezTo>
                    <a:pt x="962293" y="606221"/>
                    <a:pt x="981239" y="579237"/>
                    <a:pt x="995002" y="549527"/>
                  </a:cubicBezTo>
                  <a:cubicBezTo>
                    <a:pt x="999617" y="539622"/>
                    <a:pt x="1003503" y="529388"/>
                    <a:pt x="1006863" y="518875"/>
                  </a:cubicBezTo>
                  <a:cubicBezTo>
                    <a:pt x="1009616" y="510289"/>
                    <a:pt x="1004920" y="501079"/>
                    <a:pt x="996298" y="498347"/>
                  </a:cubicBezTo>
                  <a:cubicBezTo>
                    <a:pt x="987716" y="495610"/>
                    <a:pt x="978526" y="500318"/>
                    <a:pt x="975774" y="508909"/>
                  </a:cubicBezTo>
                  <a:cubicBezTo>
                    <a:pt x="963791" y="546714"/>
                    <a:pt x="941932" y="580034"/>
                    <a:pt x="916185" y="609893"/>
                  </a:cubicBezTo>
                  <a:cubicBezTo>
                    <a:pt x="876352" y="656062"/>
                    <a:pt x="826762" y="695483"/>
                    <a:pt x="773003" y="724261"/>
                  </a:cubicBezTo>
                  <a:cubicBezTo>
                    <a:pt x="766000" y="728013"/>
                    <a:pt x="759078" y="731729"/>
                    <a:pt x="752034" y="735393"/>
                  </a:cubicBezTo>
                  <a:cubicBezTo>
                    <a:pt x="747864" y="737567"/>
                    <a:pt x="743290" y="739915"/>
                    <a:pt x="738918" y="741991"/>
                  </a:cubicBezTo>
                  <a:cubicBezTo>
                    <a:pt x="722078" y="749986"/>
                    <a:pt x="694348" y="762706"/>
                    <a:pt x="677993" y="747432"/>
                  </a:cubicBezTo>
                  <a:cubicBezTo>
                    <a:pt x="677144" y="746663"/>
                    <a:pt x="676010" y="746877"/>
                    <a:pt x="675038" y="746339"/>
                  </a:cubicBezTo>
                  <a:cubicBezTo>
                    <a:pt x="633990" y="702069"/>
                    <a:pt x="591607" y="659110"/>
                    <a:pt x="549425" y="615900"/>
                  </a:cubicBezTo>
                  <a:cubicBezTo>
                    <a:pt x="555295" y="611840"/>
                    <a:pt x="560963" y="607266"/>
                    <a:pt x="566023" y="603052"/>
                  </a:cubicBezTo>
                  <a:cubicBezTo>
                    <a:pt x="591971" y="581556"/>
                    <a:pt x="615288" y="556846"/>
                    <a:pt x="637310" y="531412"/>
                  </a:cubicBezTo>
                  <a:cubicBezTo>
                    <a:pt x="669209" y="494501"/>
                    <a:pt x="698315" y="455008"/>
                    <a:pt x="723697" y="413316"/>
                  </a:cubicBezTo>
                  <a:cubicBezTo>
                    <a:pt x="733817" y="396674"/>
                    <a:pt x="743411" y="379684"/>
                    <a:pt x="752074" y="362200"/>
                  </a:cubicBezTo>
                  <a:cubicBezTo>
                    <a:pt x="760737" y="344724"/>
                    <a:pt x="768469" y="326901"/>
                    <a:pt x="775108" y="308559"/>
                  </a:cubicBezTo>
                  <a:cubicBezTo>
                    <a:pt x="794499" y="255054"/>
                    <a:pt x="804093" y="197178"/>
                    <a:pt x="789317" y="141331"/>
                  </a:cubicBezTo>
                  <a:cubicBezTo>
                    <a:pt x="787010" y="132619"/>
                    <a:pt x="778063" y="127441"/>
                    <a:pt x="769360" y="129773"/>
                  </a:cubicBezTo>
                  <a:cubicBezTo>
                    <a:pt x="760616" y="132085"/>
                    <a:pt x="755475" y="141035"/>
                    <a:pt x="757782" y="149747"/>
                  </a:cubicBezTo>
                  <a:cubicBezTo>
                    <a:pt x="770979" y="199118"/>
                    <a:pt x="761587" y="250278"/>
                    <a:pt x="744666" y="297548"/>
                  </a:cubicBezTo>
                  <a:cubicBezTo>
                    <a:pt x="730660" y="336685"/>
                    <a:pt x="711269" y="373705"/>
                    <a:pt x="689247" y="408891"/>
                  </a:cubicBezTo>
                  <a:cubicBezTo>
                    <a:pt x="666780" y="444798"/>
                    <a:pt x="641358" y="478993"/>
                    <a:pt x="613750" y="511090"/>
                  </a:cubicBezTo>
                  <a:cubicBezTo>
                    <a:pt x="593752" y="534343"/>
                    <a:pt x="572661" y="556871"/>
                    <a:pt x="549263" y="576775"/>
                  </a:cubicBezTo>
                  <a:cubicBezTo>
                    <a:pt x="542908" y="582188"/>
                    <a:pt x="536188" y="587571"/>
                    <a:pt x="529144" y="592065"/>
                  </a:cubicBezTo>
                  <a:cubicBezTo>
                    <a:pt x="528618" y="592385"/>
                    <a:pt x="527970" y="592640"/>
                    <a:pt x="527403" y="593012"/>
                  </a:cubicBezTo>
                  <a:cubicBezTo>
                    <a:pt x="526148" y="591745"/>
                    <a:pt x="525015" y="590434"/>
                    <a:pt x="523760" y="589155"/>
                  </a:cubicBezTo>
                  <a:cubicBezTo>
                    <a:pt x="502184" y="566963"/>
                    <a:pt x="480162" y="544892"/>
                    <a:pt x="459193" y="522122"/>
                  </a:cubicBezTo>
                  <a:cubicBezTo>
                    <a:pt x="451623" y="513912"/>
                    <a:pt x="444538" y="505273"/>
                    <a:pt x="437252" y="496817"/>
                  </a:cubicBezTo>
                  <a:cubicBezTo>
                    <a:pt x="452027" y="479037"/>
                    <a:pt x="465265" y="459756"/>
                    <a:pt x="476842" y="439977"/>
                  </a:cubicBezTo>
                  <a:cubicBezTo>
                    <a:pt x="489634" y="418170"/>
                    <a:pt x="500686" y="395488"/>
                    <a:pt x="510239" y="372106"/>
                  </a:cubicBezTo>
                  <a:cubicBezTo>
                    <a:pt x="538940" y="301972"/>
                    <a:pt x="553635" y="225928"/>
                    <a:pt x="557279" y="150572"/>
                  </a:cubicBezTo>
                  <a:cubicBezTo>
                    <a:pt x="558736" y="119944"/>
                    <a:pt x="558493" y="89086"/>
                    <a:pt x="555336" y="58563"/>
                  </a:cubicBezTo>
                  <a:cubicBezTo>
                    <a:pt x="553635" y="42338"/>
                    <a:pt x="551854" y="25105"/>
                    <a:pt x="545498" y="9908"/>
                  </a:cubicBezTo>
                  <a:cubicBezTo>
                    <a:pt x="541977" y="1605"/>
                    <a:pt x="532342" y="-2208"/>
                    <a:pt x="524043" y="1306"/>
                  </a:cubicBezTo>
                  <a:cubicBezTo>
                    <a:pt x="515745" y="4807"/>
                    <a:pt x="511778" y="14385"/>
                    <a:pt x="515259" y="22692"/>
                  </a:cubicBezTo>
                  <a:cubicBezTo>
                    <a:pt x="518821" y="31015"/>
                    <a:pt x="520036" y="40350"/>
                    <a:pt x="521331" y="49216"/>
                  </a:cubicBezTo>
                  <a:cubicBezTo>
                    <a:pt x="522991" y="60797"/>
                    <a:pt x="523963" y="72520"/>
                    <a:pt x="524610" y="84207"/>
                  </a:cubicBezTo>
                  <a:cubicBezTo>
                    <a:pt x="526958" y="125859"/>
                    <a:pt x="524894" y="167769"/>
                    <a:pt x="519388" y="209108"/>
                  </a:cubicBezTo>
                  <a:cubicBezTo>
                    <a:pt x="508296" y="292674"/>
                    <a:pt x="482307" y="375936"/>
                    <a:pt x="435187" y="446434"/>
                  </a:cubicBezTo>
                  <a:cubicBezTo>
                    <a:pt x="429155" y="455416"/>
                    <a:pt x="422881" y="463994"/>
                    <a:pt x="416282" y="472313"/>
                  </a:cubicBezTo>
                  <a:cubicBezTo>
                    <a:pt x="399887" y="452473"/>
                    <a:pt x="383776" y="432460"/>
                    <a:pt x="367826" y="412300"/>
                  </a:cubicBezTo>
                  <a:cubicBezTo>
                    <a:pt x="324228" y="357310"/>
                    <a:pt x="281682" y="301470"/>
                    <a:pt x="240108" y="244938"/>
                  </a:cubicBezTo>
                  <a:cubicBezTo>
                    <a:pt x="209788" y="203660"/>
                    <a:pt x="179872" y="161895"/>
                    <a:pt x="151495" y="119256"/>
                  </a:cubicBezTo>
                  <a:cubicBezTo>
                    <a:pt x="133521" y="92308"/>
                    <a:pt x="115223" y="65076"/>
                    <a:pt x="101298" y="35755"/>
                  </a:cubicBezTo>
                  <a:cubicBezTo>
                    <a:pt x="97614" y="28048"/>
                    <a:pt x="88384" y="24623"/>
                    <a:pt x="80693" y="28274"/>
                  </a:cubicBezTo>
                  <a:cubicBezTo>
                    <a:pt x="72961" y="31934"/>
                    <a:pt x="69682" y="41253"/>
                    <a:pt x="73366" y="48960"/>
                  </a:cubicBezTo>
                  <a:cubicBezTo>
                    <a:pt x="88830" y="81592"/>
                    <a:pt x="109394" y="111953"/>
                    <a:pt x="129472" y="141877"/>
                  </a:cubicBezTo>
                  <a:cubicBezTo>
                    <a:pt x="157040" y="183006"/>
                    <a:pt x="185823" y="223273"/>
                    <a:pt x="215090" y="263203"/>
                  </a:cubicBezTo>
                  <a:cubicBezTo>
                    <a:pt x="258203" y="321990"/>
                    <a:pt x="302408" y="380073"/>
                    <a:pt x="347626" y="437236"/>
                  </a:cubicBezTo>
                  <a:cubicBezTo>
                    <a:pt x="363252" y="456943"/>
                    <a:pt x="378877" y="476701"/>
                    <a:pt x="394908" y="496149"/>
                  </a:cubicBezTo>
                  <a:cubicBezTo>
                    <a:pt x="382440" y="508463"/>
                    <a:pt x="368717" y="519454"/>
                    <a:pt x="352524" y="528080"/>
                  </a:cubicBezTo>
                  <a:cubicBezTo>
                    <a:pt x="313501" y="548884"/>
                    <a:pt x="268404" y="555761"/>
                    <a:pt x="224563" y="553746"/>
                  </a:cubicBezTo>
                  <a:cubicBezTo>
                    <a:pt x="191247" y="552211"/>
                    <a:pt x="158174" y="545686"/>
                    <a:pt x="126517" y="535217"/>
                  </a:cubicBezTo>
                  <a:cubicBezTo>
                    <a:pt x="89963" y="523117"/>
                    <a:pt x="55230" y="505646"/>
                    <a:pt x="24950" y="481786"/>
                  </a:cubicBezTo>
                  <a:cubicBezTo>
                    <a:pt x="18230" y="476507"/>
                    <a:pt x="8636" y="477604"/>
                    <a:pt x="3373" y="484316"/>
                  </a:cubicBezTo>
                  <a:cubicBezTo>
                    <a:pt x="-1929" y="491020"/>
                    <a:pt x="-877" y="500768"/>
                    <a:pt x="5803" y="506046"/>
                  </a:cubicBezTo>
                  <a:cubicBezTo>
                    <a:pt x="71382" y="557684"/>
                    <a:pt x="159672" y="585944"/>
                    <a:pt x="242942" y="585074"/>
                  </a:cubicBezTo>
                  <a:cubicBezTo>
                    <a:pt x="289131" y="584592"/>
                    <a:pt x="335846" y="574613"/>
                    <a:pt x="375922" y="550977"/>
                  </a:cubicBezTo>
                  <a:cubicBezTo>
                    <a:pt x="390496" y="542370"/>
                    <a:pt x="403328" y="531513"/>
                    <a:pt x="415432" y="519895"/>
                  </a:cubicBezTo>
                  <a:cubicBezTo>
                    <a:pt x="423043" y="528676"/>
                    <a:pt x="430410" y="537666"/>
                    <a:pt x="438304" y="546163"/>
                  </a:cubicBezTo>
                  <a:cubicBezTo>
                    <a:pt x="465912" y="575844"/>
                    <a:pt x="494411" y="604699"/>
                    <a:pt x="522667" y="633789"/>
                  </a:cubicBezTo>
                  <a:cubicBezTo>
                    <a:pt x="530885" y="642237"/>
                    <a:pt x="538981" y="650791"/>
                    <a:pt x="547199" y="659272"/>
                  </a:cubicBezTo>
                  <a:cubicBezTo>
                    <a:pt x="518174" y="677986"/>
                    <a:pt x="488744" y="696247"/>
                    <a:pt x="458666" y="713140"/>
                  </a:cubicBezTo>
                  <a:cubicBezTo>
                    <a:pt x="431058" y="728653"/>
                    <a:pt x="402964" y="744481"/>
                    <a:pt x="372967" y="754962"/>
                  </a:cubicBezTo>
                  <a:cubicBezTo>
                    <a:pt x="340340" y="766337"/>
                    <a:pt x="305769" y="772000"/>
                    <a:pt x="271441" y="774733"/>
                  </a:cubicBezTo>
                  <a:cubicBezTo>
                    <a:pt x="215455" y="779190"/>
                    <a:pt x="159267" y="775639"/>
                    <a:pt x="103808" y="767539"/>
                  </a:cubicBezTo>
                  <a:cubicBezTo>
                    <a:pt x="95347" y="766308"/>
                    <a:pt x="87453" y="772065"/>
                    <a:pt x="86198" y="780517"/>
                  </a:cubicBezTo>
                  <a:cubicBezTo>
                    <a:pt x="84984" y="788962"/>
                    <a:pt x="90894" y="796969"/>
                    <a:pt x="99355" y="798192"/>
                  </a:cubicBezTo>
                  <a:cubicBezTo>
                    <a:pt x="152668" y="805996"/>
                    <a:pt x="206468" y="809417"/>
                    <a:pt x="260349" y="806664"/>
                  </a:cubicBezTo>
                  <a:cubicBezTo>
                    <a:pt x="301923" y="804539"/>
                    <a:pt x="343902" y="798819"/>
                    <a:pt x="383411" y="785298"/>
                  </a:cubicBezTo>
                  <a:cubicBezTo>
                    <a:pt x="415270" y="774393"/>
                    <a:pt x="445226" y="757848"/>
                    <a:pt x="474535" y="741485"/>
                  </a:cubicBezTo>
                  <a:cubicBezTo>
                    <a:pt x="507163" y="723281"/>
                    <a:pt x="539103" y="703635"/>
                    <a:pt x="570476" y="683261"/>
                  </a:cubicBezTo>
                  <a:cubicBezTo>
                    <a:pt x="606625" y="720621"/>
                    <a:pt x="642046" y="758649"/>
                    <a:pt x="676941" y="797200"/>
                  </a:cubicBezTo>
                  <a:cubicBezTo>
                    <a:pt x="660667" y="906726"/>
                    <a:pt x="589583" y="1020409"/>
                    <a:pt x="479190" y="1053600"/>
                  </a:cubicBezTo>
                  <a:cubicBezTo>
                    <a:pt x="459840" y="1059417"/>
                    <a:pt x="440126" y="1062069"/>
                    <a:pt x="420007" y="1062838"/>
                  </a:cubicBezTo>
                  <a:cubicBezTo>
                    <a:pt x="411465" y="1063161"/>
                    <a:pt x="404704" y="1070323"/>
                    <a:pt x="405029" y="1078864"/>
                  </a:cubicBezTo>
                  <a:cubicBezTo>
                    <a:pt x="405352" y="1087394"/>
                    <a:pt x="412599" y="1094004"/>
                    <a:pt x="421140" y="1093664"/>
                  </a:cubicBezTo>
                  <a:cubicBezTo>
                    <a:pt x="443891" y="1092794"/>
                    <a:pt x="466155" y="1089770"/>
                    <a:pt x="488056" y="1083244"/>
                  </a:cubicBezTo>
                  <a:cubicBezTo>
                    <a:pt x="581082" y="1055555"/>
                    <a:pt x="649697" y="978499"/>
                    <a:pt x="685482" y="889639"/>
                  </a:cubicBezTo>
                  <a:cubicBezTo>
                    <a:pt x="693660" y="869354"/>
                    <a:pt x="699530" y="848368"/>
                    <a:pt x="704185" y="827281"/>
                  </a:cubicBezTo>
                  <a:cubicBezTo>
                    <a:pt x="708638" y="832390"/>
                    <a:pt x="713455" y="837211"/>
                    <a:pt x="717867" y="842360"/>
                  </a:cubicBezTo>
                  <a:cubicBezTo>
                    <a:pt x="764502" y="896561"/>
                    <a:pt x="808303" y="953202"/>
                    <a:pt x="847286" y="1013135"/>
                  </a:cubicBezTo>
                  <a:cubicBezTo>
                    <a:pt x="870158" y="1048228"/>
                    <a:pt x="891006" y="1084410"/>
                    <a:pt x="910315" y="1121560"/>
                  </a:cubicBezTo>
                  <a:cubicBezTo>
                    <a:pt x="914445" y="1129555"/>
                    <a:pt x="924282" y="1132692"/>
                    <a:pt x="932297" y="1128502"/>
                  </a:cubicBezTo>
                  <a:cubicBezTo>
                    <a:pt x="936305" y="1126422"/>
                    <a:pt x="939179" y="1122940"/>
                    <a:pt x="940434" y="11189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 name="Google Shape;39;p2"/>
          <p:cNvSpPr/>
          <p:nvPr/>
        </p:nvSpPr>
        <p:spPr>
          <a:xfrm>
            <a:off x="11299364" y="4490948"/>
            <a:ext cx="926489" cy="1491711"/>
          </a:xfrm>
          <a:custGeom>
            <a:rect b="b" l="l" r="r" t="t"/>
            <a:pathLst>
              <a:path extrusionOk="0" h="1410601" w="876113">
                <a:moveTo>
                  <a:pt x="264788" y="1401461"/>
                </a:moveTo>
                <a:cubicBezTo>
                  <a:pt x="264788" y="1401461"/>
                  <a:pt x="155367" y="1144620"/>
                  <a:pt x="89180" y="1006817"/>
                </a:cubicBezTo>
                <a:cubicBezTo>
                  <a:pt x="22953" y="869011"/>
                  <a:pt x="0" y="850244"/>
                  <a:pt x="0" y="850244"/>
                </a:cubicBezTo>
                <a:cubicBezTo>
                  <a:pt x="0" y="850244"/>
                  <a:pt x="63879" y="869805"/>
                  <a:pt x="130997" y="913488"/>
                </a:cubicBezTo>
                <a:cubicBezTo>
                  <a:pt x="198074" y="957171"/>
                  <a:pt x="268390" y="1024977"/>
                  <a:pt x="268390" y="1024977"/>
                </a:cubicBezTo>
                <a:cubicBezTo>
                  <a:pt x="268390" y="1024977"/>
                  <a:pt x="193257" y="869885"/>
                  <a:pt x="142817" y="771714"/>
                </a:cubicBezTo>
                <a:cubicBezTo>
                  <a:pt x="92378" y="673539"/>
                  <a:pt x="77279" y="608101"/>
                  <a:pt x="77279" y="608101"/>
                </a:cubicBezTo>
                <a:cubicBezTo>
                  <a:pt x="77279" y="608101"/>
                  <a:pt x="149173" y="646457"/>
                  <a:pt x="214996" y="723206"/>
                </a:cubicBezTo>
                <a:cubicBezTo>
                  <a:pt x="280778" y="799954"/>
                  <a:pt x="340447" y="915091"/>
                  <a:pt x="340447" y="915091"/>
                </a:cubicBezTo>
                <a:cubicBezTo>
                  <a:pt x="340447" y="915091"/>
                  <a:pt x="301464" y="763744"/>
                  <a:pt x="268593" y="596216"/>
                </a:cubicBezTo>
                <a:cubicBezTo>
                  <a:pt x="235722" y="428688"/>
                  <a:pt x="221554" y="214364"/>
                  <a:pt x="221554" y="214364"/>
                </a:cubicBezTo>
                <a:cubicBezTo>
                  <a:pt x="221554" y="214364"/>
                  <a:pt x="313041" y="380694"/>
                  <a:pt x="378338" y="525702"/>
                </a:cubicBezTo>
                <a:cubicBezTo>
                  <a:pt x="443634" y="670710"/>
                  <a:pt x="470149" y="825024"/>
                  <a:pt x="470149" y="825024"/>
                </a:cubicBezTo>
                <a:cubicBezTo>
                  <a:pt x="470149" y="825024"/>
                  <a:pt x="465453" y="678328"/>
                  <a:pt x="513180" y="472072"/>
                </a:cubicBezTo>
                <a:cubicBezTo>
                  <a:pt x="560908" y="265816"/>
                  <a:pt x="661099" y="0"/>
                  <a:pt x="661099" y="0"/>
                </a:cubicBezTo>
                <a:cubicBezTo>
                  <a:pt x="661099" y="0"/>
                  <a:pt x="679397" y="260035"/>
                  <a:pt x="683890" y="458187"/>
                </a:cubicBezTo>
                <a:cubicBezTo>
                  <a:pt x="688383" y="656335"/>
                  <a:pt x="679113" y="792599"/>
                  <a:pt x="679113" y="792599"/>
                </a:cubicBezTo>
                <a:cubicBezTo>
                  <a:pt x="679113" y="792599"/>
                  <a:pt x="713846" y="695946"/>
                  <a:pt x="762019" y="621638"/>
                </a:cubicBezTo>
                <a:cubicBezTo>
                  <a:pt x="810191" y="547335"/>
                  <a:pt x="871845" y="495377"/>
                  <a:pt x="871845" y="495377"/>
                </a:cubicBezTo>
                <a:cubicBezTo>
                  <a:pt x="871845" y="495377"/>
                  <a:pt x="889494" y="577534"/>
                  <a:pt x="853021" y="802253"/>
                </a:cubicBezTo>
                <a:cubicBezTo>
                  <a:pt x="816507" y="1026973"/>
                  <a:pt x="688424" y="1410602"/>
                  <a:pt x="688424" y="1410602"/>
                </a:cubicBezTo>
                <a:lnTo>
                  <a:pt x="264788" y="1401461"/>
                </a:lnTo>
                <a:close/>
              </a:path>
            </a:pathLst>
          </a:custGeom>
          <a:solidFill>
            <a:srgbClr val="58A651"/>
          </a:solidFill>
          <a:ln cap="flat" cmpd="sng" w="115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txBox="1"/>
          <p:nvPr>
            <p:ph idx="12" type="sldNum"/>
          </p:nvPr>
        </p:nvSpPr>
        <p:spPr>
          <a:xfrm>
            <a:off x="7763854" y="6451630"/>
            <a:ext cx="507000" cy="363600"/>
          </a:xfrm>
          <a:prstGeom prst="rect">
            <a:avLst/>
          </a:prstGeom>
        </p:spPr>
        <p:txBody>
          <a:bodyPr anchorCtr="0" anchor="ctr" bIns="121900" lIns="121900" spcFirstLastPara="1" rIns="121900" wrap="square" tIns="121900">
            <a:normAutofit fontScale="70000" lnSpcReduction="20000"/>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1" name="Google Shape;41;p2"/>
          <p:cNvSpPr/>
          <p:nvPr/>
        </p:nvSpPr>
        <p:spPr>
          <a:xfrm>
            <a:off x="-79076" y="5668800"/>
            <a:ext cx="12299493" cy="1263156"/>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 name="Google Shape;42;p2"/>
          <p:cNvGrpSpPr/>
          <p:nvPr/>
        </p:nvGrpSpPr>
        <p:grpSpPr>
          <a:xfrm>
            <a:off x="-1116885" y="-54211"/>
            <a:ext cx="5842106" cy="6566896"/>
            <a:chOff x="1193721" y="815857"/>
            <a:chExt cx="4269609" cy="4799661"/>
          </a:xfrm>
        </p:grpSpPr>
        <p:grpSp>
          <p:nvGrpSpPr>
            <p:cNvPr id="43" name="Google Shape;43;p2"/>
            <p:cNvGrpSpPr/>
            <p:nvPr/>
          </p:nvGrpSpPr>
          <p:grpSpPr>
            <a:xfrm>
              <a:off x="1700321" y="1718985"/>
              <a:ext cx="1614828" cy="2120056"/>
              <a:chOff x="-250399" y="-18375"/>
              <a:chExt cx="1614828" cy="2120056"/>
            </a:xfrm>
          </p:grpSpPr>
          <p:sp>
            <p:nvSpPr>
              <p:cNvPr id="44" name="Google Shape;44;p2"/>
              <p:cNvSpPr/>
              <p:nvPr/>
            </p:nvSpPr>
            <p:spPr>
              <a:xfrm>
                <a:off x="-250399" y="-18375"/>
                <a:ext cx="1614828" cy="2120056"/>
              </a:xfrm>
              <a:custGeom>
                <a:rect b="b" l="l" r="r" t="t"/>
                <a:pathLst>
                  <a:path extrusionOk="0" h="2120056" w="1614828">
                    <a:moveTo>
                      <a:pt x="456711" y="2120057"/>
                    </a:moveTo>
                    <a:cubicBezTo>
                      <a:pt x="456711" y="2120057"/>
                      <a:pt x="278284" y="1844623"/>
                      <a:pt x="259886" y="1674439"/>
                    </a:cubicBezTo>
                    <a:cubicBezTo>
                      <a:pt x="241488" y="1504256"/>
                      <a:pt x="397918" y="1422800"/>
                      <a:pt x="397918" y="1422800"/>
                    </a:cubicBezTo>
                    <a:lnTo>
                      <a:pt x="248104" y="1485882"/>
                    </a:lnTo>
                    <a:cubicBezTo>
                      <a:pt x="248104" y="1485882"/>
                      <a:pt x="-53026" y="1035629"/>
                      <a:pt x="8219" y="629043"/>
                    </a:cubicBezTo>
                    <a:cubicBezTo>
                      <a:pt x="45524" y="381382"/>
                      <a:pt x="256847" y="157592"/>
                      <a:pt x="414691" y="58503"/>
                    </a:cubicBezTo>
                    <a:cubicBezTo>
                      <a:pt x="620108" y="-70450"/>
                      <a:pt x="999809" y="54002"/>
                      <a:pt x="999809" y="54002"/>
                    </a:cubicBezTo>
                    <a:lnTo>
                      <a:pt x="1614828" y="308394"/>
                    </a:lnTo>
                    <a:cubicBezTo>
                      <a:pt x="1614828" y="308394"/>
                      <a:pt x="1554345" y="800231"/>
                      <a:pt x="1477467" y="954642"/>
                    </a:cubicBezTo>
                    <a:cubicBezTo>
                      <a:pt x="1400589" y="1109058"/>
                      <a:pt x="1338896" y="901741"/>
                      <a:pt x="1338896" y="901741"/>
                    </a:cubicBezTo>
                    <a:cubicBezTo>
                      <a:pt x="1338896" y="901741"/>
                      <a:pt x="1342203" y="1053546"/>
                      <a:pt x="1285027" y="1203521"/>
                    </a:cubicBezTo>
                    <a:cubicBezTo>
                      <a:pt x="1227856" y="1353500"/>
                      <a:pt x="1198584" y="1457342"/>
                      <a:pt x="1110193" y="1501649"/>
                    </a:cubicBezTo>
                    <a:cubicBezTo>
                      <a:pt x="1021802" y="1545956"/>
                      <a:pt x="931468" y="1380748"/>
                      <a:pt x="931468" y="1380748"/>
                    </a:cubicBezTo>
                    <a:cubicBezTo>
                      <a:pt x="931468" y="1380748"/>
                      <a:pt x="926011" y="1590797"/>
                      <a:pt x="854781" y="1728923"/>
                    </a:cubicBezTo>
                    <a:cubicBezTo>
                      <a:pt x="783546" y="1867045"/>
                      <a:pt x="715833" y="1929099"/>
                      <a:pt x="646541" y="1933240"/>
                    </a:cubicBezTo>
                    <a:cubicBezTo>
                      <a:pt x="577250" y="1937385"/>
                      <a:pt x="504488" y="1880930"/>
                      <a:pt x="504488" y="1880930"/>
                    </a:cubicBezTo>
                    <a:cubicBezTo>
                      <a:pt x="504488" y="1880930"/>
                      <a:pt x="548967" y="1970479"/>
                      <a:pt x="530811" y="2029804"/>
                    </a:cubicBezTo>
                    <a:cubicBezTo>
                      <a:pt x="512655" y="2089129"/>
                      <a:pt x="456711" y="2120057"/>
                      <a:pt x="456711" y="21200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256143" y="1004732"/>
                <a:ext cx="146663" cy="521940"/>
              </a:xfrm>
              <a:custGeom>
                <a:rect b="b" l="l" r="r" t="t"/>
                <a:pathLst>
                  <a:path extrusionOk="0" h="521940" w="146663">
                    <a:moveTo>
                      <a:pt x="22820" y="162888"/>
                    </a:moveTo>
                    <a:cubicBezTo>
                      <a:pt x="22820" y="162888"/>
                      <a:pt x="94" y="218935"/>
                      <a:pt x="0" y="308698"/>
                    </a:cubicBezTo>
                    <a:cubicBezTo>
                      <a:pt x="-94" y="398461"/>
                      <a:pt x="22444" y="521941"/>
                      <a:pt x="22444" y="521941"/>
                    </a:cubicBezTo>
                    <a:cubicBezTo>
                      <a:pt x="22444" y="521941"/>
                      <a:pt x="32793" y="403197"/>
                      <a:pt x="63847" y="272714"/>
                    </a:cubicBezTo>
                    <a:cubicBezTo>
                      <a:pt x="94902" y="142227"/>
                      <a:pt x="146663" y="0"/>
                      <a:pt x="146663"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 name="Google Shape;46;p2"/>
            <p:cNvGrpSpPr/>
            <p:nvPr/>
          </p:nvGrpSpPr>
          <p:grpSpPr>
            <a:xfrm>
              <a:off x="3405297" y="1814719"/>
              <a:ext cx="915591" cy="1919143"/>
              <a:chOff x="1454577" y="77359"/>
              <a:chExt cx="915591" cy="1919143"/>
            </a:xfrm>
          </p:grpSpPr>
          <p:sp>
            <p:nvSpPr>
              <p:cNvPr id="47" name="Google Shape;47;p2"/>
              <p:cNvSpPr/>
              <p:nvPr/>
            </p:nvSpPr>
            <p:spPr>
              <a:xfrm>
                <a:off x="1454577" y="77359"/>
                <a:ext cx="915591" cy="1919143"/>
              </a:xfrm>
              <a:custGeom>
                <a:rect b="b" l="l" r="r" t="t"/>
                <a:pathLst>
                  <a:path extrusionOk="0" h="1919143" w="915591">
                    <a:moveTo>
                      <a:pt x="98149" y="16068"/>
                    </a:moveTo>
                    <a:cubicBezTo>
                      <a:pt x="98149" y="16068"/>
                      <a:pt x="-54862" y="408699"/>
                      <a:pt x="21211" y="698221"/>
                    </a:cubicBezTo>
                    <a:cubicBezTo>
                      <a:pt x="97287" y="987747"/>
                      <a:pt x="240441" y="1219413"/>
                      <a:pt x="240441" y="1219413"/>
                    </a:cubicBezTo>
                    <a:cubicBezTo>
                      <a:pt x="240441" y="1219413"/>
                      <a:pt x="264191" y="1169050"/>
                      <a:pt x="303652" y="1123821"/>
                    </a:cubicBezTo>
                    <a:cubicBezTo>
                      <a:pt x="343109" y="1078595"/>
                      <a:pt x="398281" y="1038510"/>
                      <a:pt x="398281" y="1038510"/>
                    </a:cubicBezTo>
                    <a:cubicBezTo>
                      <a:pt x="398281" y="1038510"/>
                      <a:pt x="320650" y="1138430"/>
                      <a:pt x="305401" y="1252838"/>
                    </a:cubicBezTo>
                    <a:cubicBezTo>
                      <a:pt x="295386" y="1327951"/>
                      <a:pt x="310129" y="1377051"/>
                      <a:pt x="334038" y="1420702"/>
                    </a:cubicBezTo>
                    <a:cubicBezTo>
                      <a:pt x="377276" y="1499644"/>
                      <a:pt x="413178" y="1431425"/>
                      <a:pt x="434876" y="1408691"/>
                    </a:cubicBezTo>
                    <a:cubicBezTo>
                      <a:pt x="467188" y="1374828"/>
                      <a:pt x="484834" y="1372671"/>
                      <a:pt x="484834" y="1372671"/>
                    </a:cubicBezTo>
                    <a:cubicBezTo>
                      <a:pt x="484834" y="1372671"/>
                      <a:pt x="441758" y="1432773"/>
                      <a:pt x="434034" y="1491236"/>
                    </a:cubicBezTo>
                    <a:cubicBezTo>
                      <a:pt x="426306" y="1549695"/>
                      <a:pt x="450360" y="1621631"/>
                      <a:pt x="450360" y="1621631"/>
                    </a:cubicBezTo>
                    <a:cubicBezTo>
                      <a:pt x="450360" y="1621631"/>
                      <a:pt x="460679" y="1555545"/>
                      <a:pt x="484741" y="1515379"/>
                    </a:cubicBezTo>
                    <a:cubicBezTo>
                      <a:pt x="508803" y="1475218"/>
                      <a:pt x="546609" y="1460977"/>
                      <a:pt x="546609" y="1460977"/>
                    </a:cubicBezTo>
                    <a:cubicBezTo>
                      <a:pt x="546609" y="1460977"/>
                      <a:pt x="483361" y="1568697"/>
                      <a:pt x="519340" y="1683239"/>
                    </a:cubicBezTo>
                    <a:cubicBezTo>
                      <a:pt x="532570" y="1725352"/>
                      <a:pt x="580220" y="1753834"/>
                      <a:pt x="608626" y="1791421"/>
                    </a:cubicBezTo>
                    <a:cubicBezTo>
                      <a:pt x="657475" y="1856062"/>
                      <a:pt x="690528" y="1919143"/>
                      <a:pt x="690528" y="1919143"/>
                    </a:cubicBezTo>
                    <a:cubicBezTo>
                      <a:pt x="690528" y="1919143"/>
                      <a:pt x="806604" y="1681349"/>
                      <a:pt x="820731" y="1495661"/>
                    </a:cubicBezTo>
                    <a:cubicBezTo>
                      <a:pt x="834864" y="1309978"/>
                      <a:pt x="747052" y="1176402"/>
                      <a:pt x="747052" y="1176402"/>
                    </a:cubicBezTo>
                    <a:cubicBezTo>
                      <a:pt x="747052" y="1176402"/>
                      <a:pt x="807259" y="1226837"/>
                      <a:pt x="844328" y="1283252"/>
                    </a:cubicBezTo>
                    <a:cubicBezTo>
                      <a:pt x="881397" y="1339671"/>
                      <a:pt x="895326" y="1402072"/>
                      <a:pt x="895326" y="1402072"/>
                    </a:cubicBezTo>
                    <a:cubicBezTo>
                      <a:pt x="895326" y="1402072"/>
                      <a:pt x="937261" y="1285450"/>
                      <a:pt x="900484" y="1162978"/>
                    </a:cubicBezTo>
                    <a:cubicBezTo>
                      <a:pt x="882307" y="1102459"/>
                      <a:pt x="826747" y="1050392"/>
                      <a:pt x="794281" y="995940"/>
                    </a:cubicBezTo>
                    <a:cubicBezTo>
                      <a:pt x="761046" y="940202"/>
                      <a:pt x="751104" y="882779"/>
                      <a:pt x="751104" y="882779"/>
                    </a:cubicBezTo>
                    <a:cubicBezTo>
                      <a:pt x="751104" y="882779"/>
                      <a:pt x="784687" y="898935"/>
                      <a:pt x="820833" y="935024"/>
                    </a:cubicBezTo>
                    <a:cubicBezTo>
                      <a:pt x="856974" y="971109"/>
                      <a:pt x="895674" y="1027123"/>
                      <a:pt x="895674" y="1027123"/>
                    </a:cubicBezTo>
                    <a:cubicBezTo>
                      <a:pt x="895674" y="1027123"/>
                      <a:pt x="887687" y="858438"/>
                      <a:pt x="847170" y="718717"/>
                    </a:cubicBezTo>
                    <a:cubicBezTo>
                      <a:pt x="806648" y="579000"/>
                      <a:pt x="733490" y="469567"/>
                      <a:pt x="733490" y="469567"/>
                    </a:cubicBezTo>
                    <a:lnTo>
                      <a:pt x="872471" y="497215"/>
                    </a:lnTo>
                    <a:cubicBezTo>
                      <a:pt x="872471" y="497215"/>
                      <a:pt x="808725" y="194459"/>
                      <a:pt x="615143" y="74172"/>
                    </a:cubicBezTo>
                    <a:cubicBezTo>
                      <a:pt x="421562" y="-46115"/>
                      <a:pt x="98149" y="16068"/>
                      <a:pt x="98149" y="16068"/>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856530" y="720469"/>
                <a:ext cx="238483" cy="777616"/>
              </a:xfrm>
              <a:custGeom>
                <a:rect b="b" l="l" r="r" t="t"/>
                <a:pathLst>
                  <a:path extrusionOk="0" h="777616" w="238483">
                    <a:moveTo>
                      <a:pt x="238483" y="777617"/>
                    </a:moveTo>
                    <a:cubicBezTo>
                      <a:pt x="238483" y="777617"/>
                      <a:pt x="195634" y="527293"/>
                      <a:pt x="136013" y="332890"/>
                    </a:cubicBezTo>
                    <a:cubicBezTo>
                      <a:pt x="76392" y="13848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1908784" y="622832"/>
                <a:ext cx="194755" cy="654699"/>
              </a:xfrm>
              <a:custGeom>
                <a:rect b="b" l="l" r="r" t="t"/>
                <a:pathLst>
                  <a:path extrusionOk="0" h="654699" w="194755">
                    <a:moveTo>
                      <a:pt x="194755" y="654699"/>
                    </a:moveTo>
                    <a:cubicBezTo>
                      <a:pt x="194755" y="654699"/>
                      <a:pt x="172118" y="446298"/>
                      <a:pt x="123431" y="282624"/>
                    </a:cubicBezTo>
                    <a:cubicBezTo>
                      <a:pt x="74740" y="11894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0" name="Google Shape;50;p2"/>
            <p:cNvSpPr/>
            <p:nvPr/>
          </p:nvSpPr>
          <p:spPr>
            <a:xfrm>
              <a:off x="3020295" y="815857"/>
              <a:ext cx="986439" cy="1724776"/>
            </a:xfrm>
            <a:custGeom>
              <a:rect b="b" l="l" r="r" t="t"/>
              <a:pathLst>
                <a:path extrusionOk="0" h="1724776" w="986439">
                  <a:moveTo>
                    <a:pt x="271739" y="1724777"/>
                  </a:moveTo>
                  <a:lnTo>
                    <a:pt x="0" y="990354"/>
                  </a:lnTo>
                  <a:cubicBezTo>
                    <a:pt x="0" y="990354"/>
                    <a:pt x="19965" y="722864"/>
                    <a:pt x="82598" y="611481"/>
                  </a:cubicBezTo>
                  <a:cubicBezTo>
                    <a:pt x="145235" y="500097"/>
                    <a:pt x="187226" y="428899"/>
                    <a:pt x="187226" y="428899"/>
                  </a:cubicBezTo>
                  <a:cubicBezTo>
                    <a:pt x="187226" y="428899"/>
                    <a:pt x="203787" y="500692"/>
                    <a:pt x="229533" y="553680"/>
                  </a:cubicBezTo>
                  <a:cubicBezTo>
                    <a:pt x="255275" y="606669"/>
                    <a:pt x="290198" y="640857"/>
                    <a:pt x="290198" y="640857"/>
                  </a:cubicBezTo>
                  <a:cubicBezTo>
                    <a:pt x="290198" y="640857"/>
                    <a:pt x="250397" y="495090"/>
                    <a:pt x="259282" y="413662"/>
                  </a:cubicBezTo>
                  <a:cubicBezTo>
                    <a:pt x="268168" y="332234"/>
                    <a:pt x="481508" y="170212"/>
                    <a:pt x="481508" y="170212"/>
                  </a:cubicBezTo>
                  <a:lnTo>
                    <a:pt x="479245" y="225213"/>
                  </a:lnTo>
                  <a:cubicBezTo>
                    <a:pt x="479245" y="225213"/>
                    <a:pt x="565790" y="119699"/>
                    <a:pt x="692590" y="63394"/>
                  </a:cubicBezTo>
                  <a:cubicBezTo>
                    <a:pt x="819385" y="7092"/>
                    <a:pt x="986439" y="0"/>
                    <a:pt x="986439" y="0"/>
                  </a:cubicBezTo>
                  <a:cubicBezTo>
                    <a:pt x="986439" y="0"/>
                    <a:pt x="853555" y="225723"/>
                    <a:pt x="751360" y="348357"/>
                  </a:cubicBezTo>
                  <a:cubicBezTo>
                    <a:pt x="715988" y="390806"/>
                    <a:pt x="665390" y="422555"/>
                    <a:pt x="635823" y="450342"/>
                  </a:cubicBezTo>
                  <a:cubicBezTo>
                    <a:pt x="579971" y="502826"/>
                    <a:pt x="556986" y="532492"/>
                    <a:pt x="556986" y="532492"/>
                  </a:cubicBezTo>
                  <a:cubicBezTo>
                    <a:pt x="556986" y="532492"/>
                    <a:pt x="620047" y="489232"/>
                    <a:pt x="670410" y="463292"/>
                  </a:cubicBezTo>
                  <a:cubicBezTo>
                    <a:pt x="720769" y="437351"/>
                    <a:pt x="758424" y="428729"/>
                    <a:pt x="758424" y="428729"/>
                  </a:cubicBezTo>
                  <a:cubicBezTo>
                    <a:pt x="758424" y="428729"/>
                    <a:pt x="688064" y="531617"/>
                    <a:pt x="619796" y="759368"/>
                  </a:cubicBezTo>
                  <a:cubicBezTo>
                    <a:pt x="551529" y="987120"/>
                    <a:pt x="485358" y="1339735"/>
                    <a:pt x="485358" y="1339735"/>
                  </a:cubicBezTo>
                  <a:lnTo>
                    <a:pt x="271739" y="1724777"/>
                  </a:ln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1193721" y="1981932"/>
              <a:ext cx="1549432" cy="1592280"/>
            </a:xfrm>
            <a:custGeom>
              <a:rect b="b" l="l" r="r" t="t"/>
              <a:pathLst>
                <a:path extrusionOk="0" h="1592280" w="1549432">
                  <a:moveTo>
                    <a:pt x="1549432" y="164750"/>
                  </a:moveTo>
                  <a:cubicBezTo>
                    <a:pt x="1549432" y="164750"/>
                    <a:pt x="1393656" y="35959"/>
                    <a:pt x="1200540" y="7447"/>
                  </a:cubicBezTo>
                  <a:cubicBezTo>
                    <a:pt x="1007424" y="-21064"/>
                    <a:pt x="751802" y="41480"/>
                    <a:pt x="751802" y="41480"/>
                  </a:cubicBezTo>
                  <a:cubicBezTo>
                    <a:pt x="751802" y="41480"/>
                    <a:pt x="802160" y="57554"/>
                    <a:pt x="842795" y="72272"/>
                  </a:cubicBezTo>
                  <a:cubicBezTo>
                    <a:pt x="883429" y="86990"/>
                    <a:pt x="914342" y="100352"/>
                    <a:pt x="914342" y="100352"/>
                  </a:cubicBezTo>
                  <a:cubicBezTo>
                    <a:pt x="914342" y="100352"/>
                    <a:pt x="782568" y="75155"/>
                    <a:pt x="656810" y="98455"/>
                  </a:cubicBezTo>
                  <a:cubicBezTo>
                    <a:pt x="531051" y="121755"/>
                    <a:pt x="411307" y="193552"/>
                    <a:pt x="411307" y="193552"/>
                  </a:cubicBezTo>
                  <a:cubicBezTo>
                    <a:pt x="411307" y="193552"/>
                    <a:pt x="495019" y="184367"/>
                    <a:pt x="538261" y="186917"/>
                  </a:cubicBezTo>
                  <a:cubicBezTo>
                    <a:pt x="581503" y="189468"/>
                    <a:pt x="584276" y="203754"/>
                    <a:pt x="584276" y="203754"/>
                  </a:cubicBezTo>
                  <a:cubicBezTo>
                    <a:pt x="584276" y="203754"/>
                    <a:pt x="399146" y="226314"/>
                    <a:pt x="263614" y="369411"/>
                  </a:cubicBezTo>
                  <a:cubicBezTo>
                    <a:pt x="128083" y="512512"/>
                    <a:pt x="42153" y="776154"/>
                    <a:pt x="42153" y="776154"/>
                  </a:cubicBezTo>
                  <a:cubicBezTo>
                    <a:pt x="42153" y="776154"/>
                    <a:pt x="106122" y="731852"/>
                    <a:pt x="157917" y="704231"/>
                  </a:cubicBezTo>
                  <a:cubicBezTo>
                    <a:pt x="209713" y="676607"/>
                    <a:pt x="249332" y="665665"/>
                    <a:pt x="249332" y="665665"/>
                  </a:cubicBezTo>
                  <a:cubicBezTo>
                    <a:pt x="249332" y="665665"/>
                    <a:pt x="158529" y="735973"/>
                    <a:pt x="96196" y="807880"/>
                  </a:cubicBezTo>
                  <a:cubicBezTo>
                    <a:pt x="33863" y="879786"/>
                    <a:pt x="0" y="953288"/>
                    <a:pt x="0" y="953288"/>
                  </a:cubicBezTo>
                  <a:lnTo>
                    <a:pt x="176531" y="855388"/>
                  </a:lnTo>
                  <a:cubicBezTo>
                    <a:pt x="176531" y="855388"/>
                    <a:pt x="21386" y="951086"/>
                    <a:pt x="23609" y="1135308"/>
                  </a:cubicBezTo>
                  <a:cubicBezTo>
                    <a:pt x="25835" y="1319530"/>
                    <a:pt x="185428" y="1592281"/>
                    <a:pt x="185428" y="1592281"/>
                  </a:cubicBezTo>
                  <a:cubicBezTo>
                    <a:pt x="185428" y="1592281"/>
                    <a:pt x="252316" y="1531753"/>
                    <a:pt x="332286" y="1467202"/>
                  </a:cubicBezTo>
                  <a:cubicBezTo>
                    <a:pt x="368944" y="1437614"/>
                    <a:pt x="429921" y="1428069"/>
                    <a:pt x="450156" y="1386029"/>
                  </a:cubicBezTo>
                  <a:cubicBezTo>
                    <a:pt x="476638" y="1331007"/>
                    <a:pt x="450369" y="1276636"/>
                    <a:pt x="445284" y="1218720"/>
                  </a:cubicBezTo>
                  <a:cubicBezTo>
                    <a:pt x="438006" y="1135843"/>
                    <a:pt x="442942" y="1057244"/>
                    <a:pt x="442942" y="1057244"/>
                  </a:cubicBezTo>
                  <a:cubicBezTo>
                    <a:pt x="442942" y="1057244"/>
                    <a:pt x="462740" y="1135037"/>
                    <a:pt x="491408" y="1178020"/>
                  </a:cubicBezTo>
                  <a:cubicBezTo>
                    <a:pt x="520076" y="1220999"/>
                    <a:pt x="552439" y="1244425"/>
                    <a:pt x="638069" y="1174737"/>
                  </a:cubicBezTo>
                  <a:cubicBezTo>
                    <a:pt x="723700" y="1105049"/>
                    <a:pt x="823462" y="1026928"/>
                    <a:pt x="849630" y="897546"/>
                  </a:cubicBezTo>
                  <a:cubicBezTo>
                    <a:pt x="875798" y="768159"/>
                    <a:pt x="754519" y="557730"/>
                    <a:pt x="754519" y="557730"/>
                  </a:cubicBezTo>
                  <a:cubicBezTo>
                    <a:pt x="754519" y="557730"/>
                    <a:pt x="842274" y="642340"/>
                    <a:pt x="913094" y="746186"/>
                  </a:cubicBezTo>
                  <a:cubicBezTo>
                    <a:pt x="983914" y="850037"/>
                    <a:pt x="1082161" y="743045"/>
                    <a:pt x="1031701" y="634017"/>
                  </a:cubicBezTo>
                  <a:cubicBezTo>
                    <a:pt x="981241" y="524989"/>
                    <a:pt x="971272" y="396691"/>
                    <a:pt x="971272" y="396691"/>
                  </a:cubicBezTo>
                  <a:cubicBezTo>
                    <a:pt x="971272" y="396691"/>
                    <a:pt x="1038978" y="654063"/>
                    <a:pt x="1152047" y="662783"/>
                  </a:cubicBezTo>
                  <a:cubicBezTo>
                    <a:pt x="1265116" y="671506"/>
                    <a:pt x="1324198" y="556082"/>
                    <a:pt x="1423543" y="431574"/>
                  </a:cubicBezTo>
                  <a:cubicBezTo>
                    <a:pt x="1522888" y="307066"/>
                    <a:pt x="1549432" y="164750"/>
                    <a:pt x="1549432" y="164750"/>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3828386" y="1995888"/>
              <a:ext cx="1507563" cy="1675523"/>
            </a:xfrm>
            <a:custGeom>
              <a:rect b="b" l="l" r="r" t="t"/>
              <a:pathLst>
                <a:path extrusionOk="0" h="1675523" w="1507563">
                  <a:moveTo>
                    <a:pt x="0" y="207338"/>
                  </a:moveTo>
                  <a:cubicBezTo>
                    <a:pt x="0" y="207338"/>
                    <a:pt x="67636" y="308168"/>
                    <a:pt x="189035" y="403959"/>
                  </a:cubicBezTo>
                  <a:cubicBezTo>
                    <a:pt x="310439" y="499754"/>
                    <a:pt x="485605" y="590509"/>
                    <a:pt x="485605" y="590509"/>
                  </a:cubicBezTo>
                  <a:cubicBezTo>
                    <a:pt x="485605" y="590509"/>
                    <a:pt x="507570" y="528224"/>
                    <a:pt x="508044" y="440493"/>
                  </a:cubicBezTo>
                  <a:cubicBezTo>
                    <a:pt x="508522" y="352763"/>
                    <a:pt x="487500" y="239585"/>
                    <a:pt x="487500" y="239585"/>
                  </a:cubicBezTo>
                  <a:cubicBezTo>
                    <a:pt x="487500" y="239585"/>
                    <a:pt x="528883" y="324924"/>
                    <a:pt x="553075" y="452002"/>
                  </a:cubicBezTo>
                  <a:cubicBezTo>
                    <a:pt x="567434" y="527435"/>
                    <a:pt x="552035" y="634172"/>
                    <a:pt x="583124" y="701116"/>
                  </a:cubicBezTo>
                  <a:cubicBezTo>
                    <a:pt x="613461" y="766445"/>
                    <a:pt x="670956" y="797716"/>
                    <a:pt x="709280" y="837242"/>
                  </a:cubicBezTo>
                  <a:cubicBezTo>
                    <a:pt x="776386" y="906465"/>
                    <a:pt x="815677" y="949278"/>
                    <a:pt x="815677" y="949278"/>
                  </a:cubicBezTo>
                  <a:lnTo>
                    <a:pt x="899125" y="552570"/>
                  </a:lnTo>
                  <a:cubicBezTo>
                    <a:pt x="899125" y="552570"/>
                    <a:pt x="914042" y="584983"/>
                    <a:pt x="919734" y="708277"/>
                  </a:cubicBezTo>
                  <a:cubicBezTo>
                    <a:pt x="922382" y="765635"/>
                    <a:pt x="903165" y="844079"/>
                    <a:pt x="903104" y="910064"/>
                  </a:cubicBezTo>
                  <a:cubicBezTo>
                    <a:pt x="903031" y="985918"/>
                    <a:pt x="921888" y="1045757"/>
                    <a:pt x="921888" y="1045757"/>
                  </a:cubicBezTo>
                  <a:lnTo>
                    <a:pt x="1014833" y="897802"/>
                  </a:lnTo>
                  <a:cubicBezTo>
                    <a:pt x="1014833" y="897802"/>
                    <a:pt x="989220" y="1080377"/>
                    <a:pt x="1014355" y="1198456"/>
                  </a:cubicBezTo>
                  <a:cubicBezTo>
                    <a:pt x="1039490" y="1316536"/>
                    <a:pt x="1093540" y="1347557"/>
                    <a:pt x="1115368" y="1370125"/>
                  </a:cubicBezTo>
                  <a:cubicBezTo>
                    <a:pt x="1137195" y="1392694"/>
                    <a:pt x="1238666" y="1273383"/>
                    <a:pt x="1238666" y="1273383"/>
                  </a:cubicBezTo>
                  <a:cubicBezTo>
                    <a:pt x="1238666" y="1273383"/>
                    <a:pt x="1150000" y="1383014"/>
                    <a:pt x="1169414" y="1433235"/>
                  </a:cubicBezTo>
                  <a:cubicBezTo>
                    <a:pt x="1188829" y="1483457"/>
                    <a:pt x="1413176" y="1675524"/>
                    <a:pt x="1413176" y="1675524"/>
                  </a:cubicBezTo>
                  <a:cubicBezTo>
                    <a:pt x="1413176" y="1675524"/>
                    <a:pt x="1485532" y="1520035"/>
                    <a:pt x="1481266" y="1379667"/>
                  </a:cubicBezTo>
                  <a:cubicBezTo>
                    <a:pt x="1476999" y="1239294"/>
                    <a:pt x="1410926" y="1096614"/>
                    <a:pt x="1410926" y="1096614"/>
                  </a:cubicBezTo>
                  <a:lnTo>
                    <a:pt x="1494742" y="1224065"/>
                  </a:lnTo>
                  <a:cubicBezTo>
                    <a:pt x="1494742" y="1224065"/>
                    <a:pt x="1525285" y="1173317"/>
                    <a:pt x="1492090" y="1075155"/>
                  </a:cubicBezTo>
                  <a:cubicBezTo>
                    <a:pt x="1458892" y="976992"/>
                    <a:pt x="1387483" y="828033"/>
                    <a:pt x="1387483" y="828033"/>
                  </a:cubicBezTo>
                  <a:lnTo>
                    <a:pt x="1487156" y="971782"/>
                  </a:lnTo>
                  <a:cubicBezTo>
                    <a:pt x="1487156" y="971782"/>
                    <a:pt x="1476537" y="806776"/>
                    <a:pt x="1422479" y="689166"/>
                  </a:cubicBezTo>
                  <a:cubicBezTo>
                    <a:pt x="1368416" y="571560"/>
                    <a:pt x="1270913" y="501353"/>
                    <a:pt x="1270913" y="501353"/>
                  </a:cubicBezTo>
                  <a:lnTo>
                    <a:pt x="1348686" y="514631"/>
                  </a:lnTo>
                  <a:cubicBezTo>
                    <a:pt x="1348686" y="514631"/>
                    <a:pt x="1141923" y="13856"/>
                    <a:pt x="608899" y="578"/>
                  </a:cubicBezTo>
                  <a:cubicBezTo>
                    <a:pt x="75878" y="-12701"/>
                    <a:pt x="0" y="207338"/>
                    <a:pt x="0" y="20733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4352638" y="1314133"/>
              <a:ext cx="1110692" cy="1038356"/>
            </a:xfrm>
            <a:custGeom>
              <a:rect b="b" l="l" r="r" t="t"/>
              <a:pathLst>
                <a:path extrusionOk="0" h="1038356" w="1110692">
                  <a:moveTo>
                    <a:pt x="0" y="65257"/>
                  </a:moveTo>
                  <a:cubicBezTo>
                    <a:pt x="0" y="65257"/>
                    <a:pt x="259230" y="-62361"/>
                    <a:pt x="569304" y="39334"/>
                  </a:cubicBezTo>
                  <a:cubicBezTo>
                    <a:pt x="879382" y="141031"/>
                    <a:pt x="1024949" y="464069"/>
                    <a:pt x="1024949" y="464069"/>
                  </a:cubicBezTo>
                  <a:cubicBezTo>
                    <a:pt x="1024949" y="464069"/>
                    <a:pt x="965284" y="407732"/>
                    <a:pt x="896988" y="379816"/>
                  </a:cubicBezTo>
                  <a:cubicBezTo>
                    <a:pt x="828692" y="351899"/>
                    <a:pt x="751761" y="352402"/>
                    <a:pt x="751761" y="352402"/>
                  </a:cubicBezTo>
                  <a:cubicBezTo>
                    <a:pt x="751761" y="352402"/>
                    <a:pt x="846410" y="410184"/>
                    <a:pt x="958608" y="514396"/>
                  </a:cubicBezTo>
                  <a:cubicBezTo>
                    <a:pt x="1070810" y="618608"/>
                    <a:pt x="1110692" y="1038356"/>
                    <a:pt x="1110692" y="1038356"/>
                  </a:cubicBezTo>
                  <a:cubicBezTo>
                    <a:pt x="1110692" y="1038356"/>
                    <a:pt x="1042372" y="976493"/>
                    <a:pt x="956782" y="931126"/>
                  </a:cubicBezTo>
                  <a:cubicBezTo>
                    <a:pt x="897376" y="899631"/>
                    <a:pt x="825000" y="893652"/>
                    <a:pt x="780677" y="848924"/>
                  </a:cubicBezTo>
                  <a:cubicBezTo>
                    <a:pt x="672499" y="739748"/>
                    <a:pt x="677980" y="601659"/>
                    <a:pt x="677980" y="601659"/>
                  </a:cubicBezTo>
                  <a:lnTo>
                    <a:pt x="636106" y="761184"/>
                  </a:lnTo>
                  <a:cubicBezTo>
                    <a:pt x="636106" y="761184"/>
                    <a:pt x="601386" y="766943"/>
                    <a:pt x="530843" y="667738"/>
                  </a:cubicBezTo>
                  <a:cubicBezTo>
                    <a:pt x="494932" y="617233"/>
                    <a:pt x="471671" y="511607"/>
                    <a:pt x="435955" y="447483"/>
                  </a:cubicBezTo>
                  <a:cubicBezTo>
                    <a:pt x="401513" y="385650"/>
                    <a:pt x="353948" y="364366"/>
                    <a:pt x="353948" y="364366"/>
                  </a:cubicBezTo>
                  <a:lnTo>
                    <a:pt x="345969" y="483012"/>
                  </a:lnTo>
                  <a:cubicBezTo>
                    <a:pt x="345969" y="483012"/>
                    <a:pt x="334821" y="419755"/>
                    <a:pt x="248328" y="315316"/>
                  </a:cubicBezTo>
                  <a:cubicBezTo>
                    <a:pt x="161836" y="210877"/>
                    <a:pt x="0" y="65257"/>
                    <a:pt x="0" y="652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1443909" y="1176969"/>
              <a:ext cx="1196652" cy="820145"/>
            </a:xfrm>
            <a:custGeom>
              <a:rect b="b" l="l" r="r" t="t"/>
              <a:pathLst>
                <a:path extrusionOk="0" h="820145" w="1196652">
                  <a:moveTo>
                    <a:pt x="1196652" y="187371"/>
                  </a:moveTo>
                  <a:cubicBezTo>
                    <a:pt x="1196652" y="187371"/>
                    <a:pt x="1036375" y="198889"/>
                    <a:pt x="918615" y="245626"/>
                  </a:cubicBezTo>
                  <a:cubicBezTo>
                    <a:pt x="800851" y="292362"/>
                    <a:pt x="723073" y="379020"/>
                    <a:pt x="723073" y="379020"/>
                  </a:cubicBezTo>
                  <a:lnTo>
                    <a:pt x="711094" y="220943"/>
                  </a:lnTo>
                  <a:cubicBezTo>
                    <a:pt x="711094" y="220943"/>
                    <a:pt x="682604" y="350611"/>
                    <a:pt x="598239" y="446695"/>
                  </a:cubicBezTo>
                  <a:cubicBezTo>
                    <a:pt x="513874" y="542780"/>
                    <a:pt x="429471" y="612897"/>
                    <a:pt x="395801" y="609652"/>
                  </a:cubicBezTo>
                  <a:cubicBezTo>
                    <a:pt x="362131" y="606408"/>
                    <a:pt x="355472" y="447076"/>
                    <a:pt x="355472" y="447076"/>
                  </a:cubicBezTo>
                  <a:cubicBezTo>
                    <a:pt x="355472" y="447076"/>
                    <a:pt x="318481" y="619361"/>
                    <a:pt x="288026" y="652524"/>
                  </a:cubicBezTo>
                  <a:cubicBezTo>
                    <a:pt x="257571" y="685687"/>
                    <a:pt x="23688" y="831695"/>
                    <a:pt x="5997" y="819414"/>
                  </a:cubicBezTo>
                  <a:cubicBezTo>
                    <a:pt x="-11697" y="807134"/>
                    <a:pt x="8965" y="628444"/>
                    <a:pt x="78629" y="475577"/>
                  </a:cubicBezTo>
                  <a:cubicBezTo>
                    <a:pt x="148295" y="322710"/>
                    <a:pt x="275728" y="199995"/>
                    <a:pt x="275728" y="199995"/>
                  </a:cubicBezTo>
                  <a:cubicBezTo>
                    <a:pt x="275728" y="199995"/>
                    <a:pt x="230979" y="218182"/>
                    <a:pt x="183271" y="244413"/>
                  </a:cubicBezTo>
                  <a:cubicBezTo>
                    <a:pt x="135563" y="270645"/>
                    <a:pt x="93821" y="312873"/>
                    <a:pt x="93821" y="312873"/>
                  </a:cubicBezTo>
                  <a:cubicBezTo>
                    <a:pt x="93821" y="312873"/>
                    <a:pt x="205684" y="30634"/>
                    <a:pt x="488599" y="2552"/>
                  </a:cubicBezTo>
                  <a:cubicBezTo>
                    <a:pt x="771514" y="-25526"/>
                    <a:pt x="1196652" y="187371"/>
                    <a:pt x="1196652" y="187371"/>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650131" y="1257779"/>
              <a:ext cx="548033" cy="420711"/>
            </a:xfrm>
            <a:custGeom>
              <a:rect b="b" l="l" r="r" t="t"/>
              <a:pathLst>
                <a:path extrusionOk="0" h="420711" w="548033">
                  <a:moveTo>
                    <a:pt x="507678" y="0"/>
                  </a:moveTo>
                  <a:cubicBezTo>
                    <a:pt x="507678" y="0"/>
                    <a:pt x="381559" y="54289"/>
                    <a:pt x="254639" y="159466"/>
                  </a:cubicBezTo>
                  <a:cubicBezTo>
                    <a:pt x="127720" y="264643"/>
                    <a:pt x="0" y="420711"/>
                    <a:pt x="0" y="420711"/>
                  </a:cubicBezTo>
                  <a:cubicBezTo>
                    <a:pt x="0" y="420711"/>
                    <a:pt x="140031" y="273895"/>
                    <a:pt x="275980" y="184658"/>
                  </a:cubicBezTo>
                  <a:cubicBezTo>
                    <a:pt x="411929" y="95422"/>
                    <a:pt x="548033" y="45339"/>
                    <a:pt x="548033" y="45339"/>
                  </a:cubicBezTo>
                  <a:lnTo>
                    <a:pt x="507678" y="0"/>
                  </a:lnTo>
                  <a:close/>
                </a:path>
              </a:pathLst>
            </a:custGeom>
            <a:solidFill>
              <a:srgbClr val="C1DA9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1723445" y="1112770"/>
              <a:ext cx="1494226" cy="846447"/>
            </a:xfrm>
            <a:custGeom>
              <a:rect b="b" l="l" r="r" t="t"/>
              <a:pathLst>
                <a:path extrusionOk="0" h="846447" w="1494226">
                  <a:moveTo>
                    <a:pt x="1424566" y="846448"/>
                  </a:moveTo>
                  <a:cubicBezTo>
                    <a:pt x="1424566" y="846448"/>
                    <a:pt x="1464347" y="830287"/>
                    <a:pt x="1480292" y="742120"/>
                  </a:cubicBezTo>
                  <a:cubicBezTo>
                    <a:pt x="1496242" y="653953"/>
                    <a:pt x="1500201" y="584464"/>
                    <a:pt x="1483146" y="530912"/>
                  </a:cubicBezTo>
                  <a:cubicBezTo>
                    <a:pt x="1466091" y="477360"/>
                    <a:pt x="1412077" y="527913"/>
                    <a:pt x="1412077" y="527913"/>
                  </a:cubicBezTo>
                  <a:cubicBezTo>
                    <a:pt x="1412077" y="527913"/>
                    <a:pt x="1517146" y="351389"/>
                    <a:pt x="1304397" y="164756"/>
                  </a:cubicBezTo>
                  <a:cubicBezTo>
                    <a:pt x="1091644" y="-21875"/>
                    <a:pt x="741206" y="78672"/>
                    <a:pt x="741206" y="78672"/>
                  </a:cubicBezTo>
                  <a:cubicBezTo>
                    <a:pt x="741206" y="78672"/>
                    <a:pt x="528616" y="-50143"/>
                    <a:pt x="285594" y="21889"/>
                  </a:cubicBezTo>
                  <a:cubicBezTo>
                    <a:pt x="42573" y="93922"/>
                    <a:pt x="0" y="147495"/>
                    <a:pt x="0" y="147495"/>
                  </a:cubicBezTo>
                  <a:cubicBezTo>
                    <a:pt x="0" y="147495"/>
                    <a:pt x="249245" y="64447"/>
                    <a:pt x="386261" y="171022"/>
                  </a:cubicBezTo>
                  <a:cubicBezTo>
                    <a:pt x="467839" y="201327"/>
                    <a:pt x="576557" y="182746"/>
                    <a:pt x="665425" y="203857"/>
                  </a:cubicBezTo>
                  <a:cubicBezTo>
                    <a:pt x="754289" y="224966"/>
                    <a:pt x="814461" y="249635"/>
                    <a:pt x="797139" y="268893"/>
                  </a:cubicBezTo>
                  <a:cubicBezTo>
                    <a:pt x="779813" y="288152"/>
                    <a:pt x="596209" y="239085"/>
                    <a:pt x="596128" y="280889"/>
                  </a:cubicBezTo>
                  <a:cubicBezTo>
                    <a:pt x="596048" y="322693"/>
                    <a:pt x="662441" y="392802"/>
                    <a:pt x="796815" y="436111"/>
                  </a:cubicBezTo>
                  <a:cubicBezTo>
                    <a:pt x="931188" y="479420"/>
                    <a:pt x="1081329" y="568714"/>
                    <a:pt x="1081329" y="568714"/>
                  </a:cubicBezTo>
                  <a:cubicBezTo>
                    <a:pt x="1081329" y="568714"/>
                    <a:pt x="931889" y="503982"/>
                    <a:pt x="917522" y="552240"/>
                  </a:cubicBezTo>
                  <a:cubicBezTo>
                    <a:pt x="903151" y="600499"/>
                    <a:pt x="1023797" y="673467"/>
                    <a:pt x="1150961" y="750693"/>
                  </a:cubicBezTo>
                  <a:cubicBezTo>
                    <a:pt x="1278125" y="827920"/>
                    <a:pt x="1424566" y="846448"/>
                    <a:pt x="1424566" y="84644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3519588" y="1211970"/>
              <a:ext cx="1527012" cy="1026847"/>
            </a:xfrm>
            <a:custGeom>
              <a:rect b="b" l="l" r="r" t="t"/>
              <a:pathLst>
                <a:path extrusionOk="0" h="1026847" w="1527012">
                  <a:moveTo>
                    <a:pt x="1527012" y="302811"/>
                  </a:moveTo>
                  <a:cubicBezTo>
                    <a:pt x="1527012" y="302811"/>
                    <a:pt x="1351089" y="304977"/>
                    <a:pt x="1197122" y="247217"/>
                  </a:cubicBezTo>
                  <a:cubicBezTo>
                    <a:pt x="1043160" y="189457"/>
                    <a:pt x="991061" y="217436"/>
                    <a:pt x="991061" y="217436"/>
                  </a:cubicBezTo>
                  <a:lnTo>
                    <a:pt x="1193872" y="294918"/>
                  </a:lnTo>
                  <a:cubicBezTo>
                    <a:pt x="1193872" y="294918"/>
                    <a:pt x="1129163" y="414760"/>
                    <a:pt x="938277" y="387838"/>
                  </a:cubicBezTo>
                  <a:cubicBezTo>
                    <a:pt x="747392" y="360916"/>
                    <a:pt x="624292" y="373135"/>
                    <a:pt x="624292" y="373135"/>
                  </a:cubicBezTo>
                  <a:cubicBezTo>
                    <a:pt x="624292" y="373135"/>
                    <a:pt x="709522" y="382741"/>
                    <a:pt x="771770" y="407035"/>
                  </a:cubicBezTo>
                  <a:cubicBezTo>
                    <a:pt x="833512" y="431132"/>
                    <a:pt x="873758" y="477541"/>
                    <a:pt x="811279" y="509752"/>
                  </a:cubicBezTo>
                  <a:cubicBezTo>
                    <a:pt x="747780" y="542489"/>
                    <a:pt x="596676" y="658212"/>
                    <a:pt x="461615" y="725711"/>
                  </a:cubicBezTo>
                  <a:cubicBezTo>
                    <a:pt x="329803" y="791586"/>
                    <a:pt x="214671" y="802781"/>
                    <a:pt x="214671" y="802781"/>
                  </a:cubicBezTo>
                  <a:cubicBezTo>
                    <a:pt x="214671" y="802781"/>
                    <a:pt x="339588" y="809690"/>
                    <a:pt x="292314" y="870711"/>
                  </a:cubicBezTo>
                  <a:cubicBezTo>
                    <a:pt x="245044" y="931733"/>
                    <a:pt x="13200" y="1026848"/>
                    <a:pt x="13200" y="1026848"/>
                  </a:cubicBezTo>
                  <a:cubicBezTo>
                    <a:pt x="13200" y="1026848"/>
                    <a:pt x="-20392" y="849747"/>
                    <a:pt x="19600" y="663586"/>
                  </a:cubicBezTo>
                  <a:cubicBezTo>
                    <a:pt x="59591" y="477424"/>
                    <a:pt x="185553" y="302221"/>
                    <a:pt x="185553" y="302221"/>
                  </a:cubicBezTo>
                  <a:lnTo>
                    <a:pt x="231632" y="469346"/>
                  </a:lnTo>
                  <a:cubicBezTo>
                    <a:pt x="231632" y="469346"/>
                    <a:pt x="258261" y="142305"/>
                    <a:pt x="496331" y="42057"/>
                  </a:cubicBezTo>
                  <a:cubicBezTo>
                    <a:pt x="734406" y="-58191"/>
                    <a:pt x="689293" y="49991"/>
                    <a:pt x="1048184" y="67313"/>
                  </a:cubicBezTo>
                  <a:cubicBezTo>
                    <a:pt x="1407074" y="84635"/>
                    <a:pt x="1527012" y="302811"/>
                    <a:pt x="1527012" y="302811"/>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3311364" y="957036"/>
              <a:ext cx="395075" cy="1861878"/>
            </a:xfrm>
            <a:custGeom>
              <a:rect b="b" l="l" r="r" t="t"/>
              <a:pathLst>
                <a:path extrusionOk="0" h="1861878" w="395075">
                  <a:moveTo>
                    <a:pt x="20155" y="1859316"/>
                  </a:moveTo>
                  <a:cubicBezTo>
                    <a:pt x="20155" y="1859316"/>
                    <a:pt x="-25853" y="1327550"/>
                    <a:pt x="21154" y="817209"/>
                  </a:cubicBezTo>
                  <a:cubicBezTo>
                    <a:pt x="68165" y="306864"/>
                    <a:pt x="395076" y="0"/>
                    <a:pt x="395076" y="0"/>
                  </a:cubicBezTo>
                  <a:cubicBezTo>
                    <a:pt x="395076" y="0"/>
                    <a:pt x="137263" y="396767"/>
                    <a:pt x="99854" y="890179"/>
                  </a:cubicBezTo>
                  <a:cubicBezTo>
                    <a:pt x="62449" y="1383592"/>
                    <a:pt x="97012" y="1861879"/>
                    <a:pt x="97012" y="1861879"/>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2464107" y="1192005"/>
              <a:ext cx="924579" cy="1764043"/>
            </a:xfrm>
            <a:custGeom>
              <a:rect b="b" l="l" r="r" t="t"/>
              <a:pathLst>
                <a:path extrusionOk="0" h="1764043" w="924579">
                  <a:moveTo>
                    <a:pt x="823729" y="1647061"/>
                  </a:moveTo>
                  <a:cubicBezTo>
                    <a:pt x="823729" y="1647061"/>
                    <a:pt x="811811" y="1511019"/>
                    <a:pt x="768160" y="1250263"/>
                  </a:cubicBezTo>
                  <a:cubicBezTo>
                    <a:pt x="743062" y="1100333"/>
                    <a:pt x="713518" y="886902"/>
                    <a:pt x="632491" y="678494"/>
                  </a:cubicBezTo>
                  <a:cubicBezTo>
                    <a:pt x="410545" y="107619"/>
                    <a:pt x="0" y="0"/>
                    <a:pt x="0" y="0"/>
                  </a:cubicBezTo>
                  <a:cubicBezTo>
                    <a:pt x="0" y="0"/>
                    <a:pt x="191622" y="8254"/>
                    <a:pt x="485508" y="295153"/>
                  </a:cubicBezTo>
                  <a:cubicBezTo>
                    <a:pt x="614271" y="420853"/>
                    <a:pt x="741455" y="705656"/>
                    <a:pt x="804411" y="970522"/>
                  </a:cubicBezTo>
                  <a:cubicBezTo>
                    <a:pt x="877706" y="1278884"/>
                    <a:pt x="924580" y="1764043"/>
                    <a:pt x="924580" y="1764043"/>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3367009" y="1286784"/>
              <a:ext cx="1188330" cy="1561062"/>
            </a:xfrm>
            <a:custGeom>
              <a:rect b="b" l="l" r="r" t="t"/>
              <a:pathLst>
                <a:path extrusionOk="0" h="1561062" w="1188330">
                  <a:moveTo>
                    <a:pt x="12" y="1561062"/>
                  </a:moveTo>
                  <a:cubicBezTo>
                    <a:pt x="12" y="1561062"/>
                    <a:pt x="-7052" y="990568"/>
                    <a:pt x="323251" y="511758"/>
                  </a:cubicBezTo>
                  <a:cubicBezTo>
                    <a:pt x="653553" y="32948"/>
                    <a:pt x="1188331" y="0"/>
                    <a:pt x="1188331" y="0"/>
                  </a:cubicBezTo>
                  <a:cubicBezTo>
                    <a:pt x="1188331" y="0"/>
                    <a:pt x="710575" y="74932"/>
                    <a:pt x="401711" y="532458"/>
                  </a:cubicBezTo>
                  <a:cubicBezTo>
                    <a:pt x="92848" y="989985"/>
                    <a:pt x="109821" y="1528621"/>
                    <a:pt x="109821" y="1528621"/>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1528092" y="1985318"/>
              <a:ext cx="3593289" cy="1302080"/>
            </a:xfrm>
            <a:custGeom>
              <a:rect b="b" l="l" r="r" t="t"/>
              <a:pathLst>
                <a:path extrusionOk="0" h="1302080" w="3593289">
                  <a:moveTo>
                    <a:pt x="1917706" y="775383"/>
                  </a:moveTo>
                  <a:cubicBezTo>
                    <a:pt x="1917706" y="775383"/>
                    <a:pt x="1918528" y="555145"/>
                    <a:pt x="2191501" y="273828"/>
                  </a:cubicBezTo>
                  <a:cubicBezTo>
                    <a:pt x="2652376" y="-201135"/>
                    <a:pt x="3177535" y="50370"/>
                    <a:pt x="3351006" y="222166"/>
                  </a:cubicBezTo>
                  <a:cubicBezTo>
                    <a:pt x="3541790" y="411104"/>
                    <a:pt x="3593290" y="746123"/>
                    <a:pt x="3593290" y="746123"/>
                  </a:cubicBezTo>
                  <a:cubicBezTo>
                    <a:pt x="3593290" y="746123"/>
                    <a:pt x="3475635" y="414683"/>
                    <a:pt x="3224004" y="219426"/>
                  </a:cubicBezTo>
                  <a:cubicBezTo>
                    <a:pt x="3002381" y="47453"/>
                    <a:pt x="2462786" y="-39226"/>
                    <a:pt x="2137285" y="461617"/>
                  </a:cubicBezTo>
                  <a:cubicBezTo>
                    <a:pt x="1929243" y="781726"/>
                    <a:pt x="1920540" y="1257045"/>
                    <a:pt x="1920540" y="1257045"/>
                  </a:cubicBezTo>
                  <a:lnTo>
                    <a:pt x="1753656" y="1302081"/>
                  </a:lnTo>
                  <a:cubicBezTo>
                    <a:pt x="1753656" y="1302081"/>
                    <a:pt x="1837072" y="229388"/>
                    <a:pt x="998037" y="174803"/>
                  </a:cubicBezTo>
                  <a:cubicBezTo>
                    <a:pt x="325919" y="131077"/>
                    <a:pt x="0" y="1075037"/>
                    <a:pt x="0" y="1075037"/>
                  </a:cubicBezTo>
                  <a:cubicBezTo>
                    <a:pt x="0" y="1075037"/>
                    <a:pt x="284259" y="-67933"/>
                    <a:pt x="1157420" y="97656"/>
                  </a:cubicBezTo>
                  <a:cubicBezTo>
                    <a:pt x="1699184" y="253211"/>
                    <a:pt x="1804063" y="851856"/>
                    <a:pt x="1804063" y="851856"/>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2693862" y="2365127"/>
              <a:ext cx="547986" cy="476443"/>
            </a:xfrm>
            <a:custGeom>
              <a:rect b="b" l="l" r="r" t="t"/>
              <a:pathLst>
                <a:path extrusionOk="0" h="476443" w="547986">
                  <a:moveTo>
                    <a:pt x="527017" y="38351"/>
                  </a:moveTo>
                  <a:cubicBezTo>
                    <a:pt x="527017" y="38351"/>
                    <a:pt x="428733" y="-53873"/>
                    <a:pt x="232326" y="47706"/>
                  </a:cubicBezTo>
                  <a:cubicBezTo>
                    <a:pt x="35915" y="149286"/>
                    <a:pt x="0" y="475201"/>
                    <a:pt x="0" y="475201"/>
                  </a:cubicBezTo>
                  <a:lnTo>
                    <a:pt x="99616" y="476443"/>
                  </a:lnTo>
                  <a:cubicBezTo>
                    <a:pt x="99616" y="476443"/>
                    <a:pt x="124832" y="248591"/>
                    <a:pt x="267140" y="134110"/>
                  </a:cubicBezTo>
                  <a:cubicBezTo>
                    <a:pt x="409444" y="19633"/>
                    <a:pt x="547987" y="134397"/>
                    <a:pt x="547987" y="134397"/>
                  </a:cubicBezTo>
                  <a:lnTo>
                    <a:pt x="527017" y="38351"/>
                  </a:lnTo>
                  <a:close/>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 name="Google Shape;63;p2"/>
            <p:cNvGrpSpPr/>
            <p:nvPr/>
          </p:nvGrpSpPr>
          <p:grpSpPr>
            <a:xfrm>
              <a:off x="3095165" y="2814711"/>
              <a:ext cx="565199" cy="2485638"/>
              <a:chOff x="1144445" y="1077351"/>
              <a:chExt cx="565199" cy="2485638"/>
            </a:xfrm>
          </p:grpSpPr>
          <p:sp>
            <p:nvSpPr>
              <p:cNvPr id="64" name="Google Shape;64;p2"/>
              <p:cNvSpPr/>
              <p:nvPr/>
            </p:nvSpPr>
            <p:spPr>
              <a:xfrm>
                <a:off x="1224849" y="1077351"/>
                <a:ext cx="355810" cy="1029142"/>
              </a:xfrm>
              <a:custGeom>
                <a:rect b="b" l="l" r="r" t="t"/>
                <a:pathLst>
                  <a:path extrusionOk="0" h="1029142" w="355810">
                    <a:moveTo>
                      <a:pt x="147506" y="433502"/>
                    </a:moveTo>
                    <a:cubicBezTo>
                      <a:pt x="147506" y="433502"/>
                      <a:pt x="168750" y="348706"/>
                      <a:pt x="220825" y="263974"/>
                    </a:cubicBezTo>
                    <a:cubicBezTo>
                      <a:pt x="272904" y="179247"/>
                      <a:pt x="355810" y="94580"/>
                      <a:pt x="355810" y="94580"/>
                    </a:cubicBezTo>
                    <a:cubicBezTo>
                      <a:pt x="355810" y="94580"/>
                      <a:pt x="331027" y="146700"/>
                      <a:pt x="322866" y="380338"/>
                    </a:cubicBezTo>
                    <a:cubicBezTo>
                      <a:pt x="314701" y="613979"/>
                      <a:pt x="323158" y="1029143"/>
                      <a:pt x="323158" y="1029143"/>
                    </a:cubicBezTo>
                    <a:lnTo>
                      <a:pt x="81072" y="1020136"/>
                    </a:lnTo>
                    <a:cubicBezTo>
                      <a:pt x="81072" y="1020136"/>
                      <a:pt x="82104" y="725513"/>
                      <a:pt x="61839" y="470481"/>
                    </a:cubicBezTo>
                    <a:cubicBezTo>
                      <a:pt x="41570" y="215445"/>
                      <a:pt x="0" y="0"/>
                      <a:pt x="0" y="0"/>
                    </a:cubicBezTo>
                    <a:cubicBezTo>
                      <a:pt x="0" y="0"/>
                      <a:pt x="58423" y="82663"/>
                      <a:pt x="102239" y="163609"/>
                    </a:cubicBezTo>
                    <a:cubicBezTo>
                      <a:pt x="146052" y="244555"/>
                      <a:pt x="179858" y="331230"/>
                      <a:pt x="179858" y="331230"/>
                    </a:cubicBezTo>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1228662" y="1396943"/>
                <a:ext cx="387142" cy="1108044"/>
              </a:xfrm>
              <a:custGeom>
                <a:rect b="b" l="l" r="r" t="t"/>
                <a:pathLst>
                  <a:path extrusionOk="0" h="1108044" w="387142">
                    <a:moveTo>
                      <a:pt x="67337" y="1108045"/>
                    </a:moveTo>
                    <a:cubicBezTo>
                      <a:pt x="67337" y="1108045"/>
                      <a:pt x="50723" y="835238"/>
                      <a:pt x="35170" y="598499"/>
                    </a:cubicBezTo>
                    <a:cubicBezTo>
                      <a:pt x="19613" y="361761"/>
                      <a:pt x="0" y="150865"/>
                      <a:pt x="0" y="150865"/>
                    </a:cubicBezTo>
                    <a:cubicBezTo>
                      <a:pt x="0" y="150865"/>
                      <a:pt x="55281" y="246369"/>
                      <a:pt x="105142" y="369958"/>
                    </a:cubicBezTo>
                    <a:cubicBezTo>
                      <a:pt x="155003" y="493547"/>
                      <a:pt x="190926" y="656302"/>
                      <a:pt x="190926" y="656302"/>
                    </a:cubicBezTo>
                    <a:cubicBezTo>
                      <a:pt x="190926" y="656302"/>
                      <a:pt x="184663" y="523471"/>
                      <a:pt x="233674" y="359397"/>
                    </a:cubicBezTo>
                    <a:cubicBezTo>
                      <a:pt x="282685" y="195318"/>
                      <a:pt x="386964" y="0"/>
                      <a:pt x="386964" y="0"/>
                    </a:cubicBezTo>
                    <a:cubicBezTo>
                      <a:pt x="386964" y="0"/>
                      <a:pt x="370367" y="156691"/>
                      <a:pt x="359927" y="425818"/>
                    </a:cubicBezTo>
                    <a:cubicBezTo>
                      <a:pt x="356190" y="522095"/>
                      <a:pt x="389150" y="638596"/>
                      <a:pt x="387045" y="745244"/>
                    </a:cubicBezTo>
                    <a:cubicBezTo>
                      <a:pt x="383268" y="936700"/>
                      <a:pt x="346054" y="1102078"/>
                      <a:pt x="346054" y="1102078"/>
                    </a:cubicBezTo>
                    <a:lnTo>
                      <a:pt x="67337" y="1108045"/>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319012" y="1623666"/>
                <a:ext cx="234394" cy="796088"/>
              </a:xfrm>
              <a:custGeom>
                <a:rect b="b" l="l" r="r" t="t"/>
                <a:pathLst>
                  <a:path extrusionOk="0" h="796088" w="234394">
                    <a:moveTo>
                      <a:pt x="0" y="794384"/>
                    </a:moveTo>
                    <a:cubicBezTo>
                      <a:pt x="0" y="794384"/>
                      <a:pt x="7874" y="593313"/>
                      <a:pt x="35360" y="394716"/>
                    </a:cubicBezTo>
                    <a:cubicBezTo>
                      <a:pt x="62847" y="196124"/>
                      <a:pt x="109951" y="0"/>
                      <a:pt x="109951" y="0"/>
                    </a:cubicBezTo>
                    <a:cubicBezTo>
                      <a:pt x="109951" y="0"/>
                      <a:pt x="116043" y="164042"/>
                      <a:pt x="147153" y="363064"/>
                    </a:cubicBezTo>
                    <a:cubicBezTo>
                      <a:pt x="178263" y="562086"/>
                      <a:pt x="234394" y="796088"/>
                      <a:pt x="234394" y="796088"/>
                    </a:cubicBezTo>
                    <a:lnTo>
                      <a:pt x="0" y="794384"/>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200196" y="1990556"/>
                <a:ext cx="448831" cy="1427097"/>
              </a:xfrm>
              <a:custGeom>
                <a:rect b="b" l="l" r="r" t="t"/>
                <a:pathLst>
                  <a:path extrusionOk="0" h="1427097" w="448831">
                    <a:moveTo>
                      <a:pt x="0" y="884017"/>
                    </a:moveTo>
                    <a:cubicBezTo>
                      <a:pt x="0" y="884017"/>
                      <a:pt x="74639" y="701228"/>
                      <a:pt x="59086" y="464490"/>
                    </a:cubicBezTo>
                    <a:cubicBezTo>
                      <a:pt x="43529" y="227752"/>
                      <a:pt x="23916" y="16856"/>
                      <a:pt x="23916" y="16856"/>
                    </a:cubicBezTo>
                    <a:cubicBezTo>
                      <a:pt x="23916" y="16856"/>
                      <a:pt x="79198" y="112364"/>
                      <a:pt x="129058" y="235953"/>
                    </a:cubicBezTo>
                    <a:cubicBezTo>
                      <a:pt x="178919" y="359542"/>
                      <a:pt x="250466" y="636450"/>
                      <a:pt x="250466" y="636450"/>
                    </a:cubicBezTo>
                    <a:cubicBezTo>
                      <a:pt x="250466" y="636450"/>
                      <a:pt x="267217" y="483642"/>
                      <a:pt x="316227" y="319563"/>
                    </a:cubicBezTo>
                    <a:cubicBezTo>
                      <a:pt x="357170" y="182494"/>
                      <a:pt x="448832" y="0"/>
                      <a:pt x="448832" y="0"/>
                    </a:cubicBezTo>
                    <a:cubicBezTo>
                      <a:pt x="448832" y="0"/>
                      <a:pt x="441557" y="73332"/>
                      <a:pt x="431117" y="342459"/>
                    </a:cubicBezTo>
                    <a:cubicBezTo>
                      <a:pt x="427381" y="438740"/>
                      <a:pt x="428130" y="641952"/>
                      <a:pt x="426025" y="748595"/>
                    </a:cubicBezTo>
                    <a:cubicBezTo>
                      <a:pt x="422244" y="940052"/>
                      <a:pt x="412350" y="1054221"/>
                      <a:pt x="412350" y="1054221"/>
                    </a:cubicBezTo>
                    <a:lnTo>
                      <a:pt x="247013" y="1427098"/>
                    </a:lnTo>
                    <a:lnTo>
                      <a:pt x="0" y="88401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305739" y="2194371"/>
                <a:ext cx="270329" cy="1208053"/>
              </a:xfrm>
              <a:custGeom>
                <a:rect b="b" l="l" r="r" t="t"/>
                <a:pathLst>
                  <a:path extrusionOk="0" h="1208053" w="270329">
                    <a:moveTo>
                      <a:pt x="4764" y="783377"/>
                    </a:moveTo>
                    <a:cubicBezTo>
                      <a:pt x="4764" y="783377"/>
                      <a:pt x="-13497" y="643049"/>
                      <a:pt x="21483" y="432951"/>
                    </a:cubicBezTo>
                    <a:cubicBezTo>
                      <a:pt x="56467" y="222853"/>
                      <a:pt x="145886" y="0"/>
                      <a:pt x="145886" y="0"/>
                    </a:cubicBezTo>
                    <a:cubicBezTo>
                      <a:pt x="145886" y="0"/>
                      <a:pt x="181287" y="179287"/>
                      <a:pt x="212397" y="378309"/>
                    </a:cubicBezTo>
                    <a:cubicBezTo>
                      <a:pt x="243507" y="577331"/>
                      <a:pt x="270330" y="796088"/>
                      <a:pt x="270330" y="796088"/>
                    </a:cubicBezTo>
                    <a:lnTo>
                      <a:pt x="108263" y="1208054"/>
                    </a:lnTo>
                    <a:lnTo>
                      <a:pt x="4764" y="78337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1144445" y="2607903"/>
                <a:ext cx="565199" cy="955086"/>
              </a:xfrm>
              <a:custGeom>
                <a:rect b="b" l="l" r="r" t="t"/>
                <a:pathLst>
                  <a:path extrusionOk="0" h="955086" w="565199">
                    <a:moveTo>
                      <a:pt x="305897" y="689764"/>
                    </a:moveTo>
                    <a:cubicBezTo>
                      <a:pt x="305897" y="689764"/>
                      <a:pt x="259699" y="461057"/>
                      <a:pt x="189400" y="294562"/>
                    </a:cubicBezTo>
                    <a:cubicBezTo>
                      <a:pt x="119104" y="128067"/>
                      <a:pt x="17609" y="0"/>
                      <a:pt x="17609" y="0"/>
                    </a:cubicBezTo>
                    <a:cubicBezTo>
                      <a:pt x="17609" y="0"/>
                      <a:pt x="20998" y="40226"/>
                      <a:pt x="43513" y="386738"/>
                    </a:cubicBezTo>
                    <a:cubicBezTo>
                      <a:pt x="66033" y="733249"/>
                      <a:pt x="0" y="939392"/>
                      <a:pt x="0" y="939392"/>
                    </a:cubicBezTo>
                    <a:lnTo>
                      <a:pt x="565199" y="955086"/>
                    </a:lnTo>
                    <a:cubicBezTo>
                      <a:pt x="565199" y="955086"/>
                      <a:pt x="517690" y="623816"/>
                      <a:pt x="508222" y="442812"/>
                    </a:cubicBezTo>
                    <a:cubicBezTo>
                      <a:pt x="498749" y="261813"/>
                      <a:pt x="527843" y="10274"/>
                      <a:pt x="527843" y="10274"/>
                    </a:cubicBezTo>
                    <a:cubicBezTo>
                      <a:pt x="527843" y="10274"/>
                      <a:pt x="421179" y="187780"/>
                      <a:pt x="367554" y="296894"/>
                    </a:cubicBezTo>
                    <a:cubicBezTo>
                      <a:pt x="313924" y="406011"/>
                      <a:pt x="273151" y="549230"/>
                      <a:pt x="273151" y="549230"/>
                    </a:cubicBezTo>
                  </a:path>
                </a:pathLst>
              </a:custGeom>
              <a:solidFill>
                <a:schemeClr val="accent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0" name="Google Shape;70;p2"/>
            <p:cNvSpPr/>
            <p:nvPr/>
          </p:nvSpPr>
          <p:spPr>
            <a:xfrm>
              <a:off x="2585915" y="4872474"/>
              <a:ext cx="1616756" cy="743044"/>
            </a:xfrm>
            <a:custGeom>
              <a:rect b="b" l="l" r="r" t="t"/>
              <a:pathLst>
                <a:path extrusionOk="0" h="743044" w="1616756">
                  <a:moveTo>
                    <a:pt x="90378" y="442865"/>
                  </a:moveTo>
                  <a:cubicBezTo>
                    <a:pt x="90378" y="442865"/>
                    <a:pt x="88140" y="421604"/>
                    <a:pt x="65543" y="394312"/>
                  </a:cubicBezTo>
                  <a:cubicBezTo>
                    <a:pt x="42951" y="367015"/>
                    <a:pt x="0" y="333687"/>
                    <a:pt x="0" y="333687"/>
                  </a:cubicBezTo>
                  <a:cubicBezTo>
                    <a:pt x="0" y="333687"/>
                    <a:pt x="40141" y="332910"/>
                    <a:pt x="77959" y="347159"/>
                  </a:cubicBezTo>
                  <a:cubicBezTo>
                    <a:pt x="115776" y="361409"/>
                    <a:pt x="153995" y="392028"/>
                    <a:pt x="153995" y="392028"/>
                  </a:cubicBezTo>
                  <a:cubicBezTo>
                    <a:pt x="153995" y="392028"/>
                    <a:pt x="145971" y="362898"/>
                    <a:pt x="127848" y="335930"/>
                  </a:cubicBezTo>
                  <a:cubicBezTo>
                    <a:pt x="109728" y="308961"/>
                    <a:pt x="81509" y="284154"/>
                    <a:pt x="81509" y="284154"/>
                  </a:cubicBezTo>
                  <a:cubicBezTo>
                    <a:pt x="81509" y="284154"/>
                    <a:pt x="127775" y="285344"/>
                    <a:pt x="177745" y="307111"/>
                  </a:cubicBezTo>
                  <a:cubicBezTo>
                    <a:pt x="227715" y="328878"/>
                    <a:pt x="281385" y="371225"/>
                    <a:pt x="281385" y="371225"/>
                  </a:cubicBezTo>
                  <a:cubicBezTo>
                    <a:pt x="281385" y="371225"/>
                    <a:pt x="269164" y="308415"/>
                    <a:pt x="233791" y="238864"/>
                  </a:cubicBezTo>
                  <a:cubicBezTo>
                    <a:pt x="198419" y="169313"/>
                    <a:pt x="139899" y="93018"/>
                    <a:pt x="139899" y="93018"/>
                  </a:cubicBezTo>
                  <a:cubicBezTo>
                    <a:pt x="139899" y="93018"/>
                    <a:pt x="241681" y="135135"/>
                    <a:pt x="310572" y="195630"/>
                  </a:cubicBezTo>
                  <a:cubicBezTo>
                    <a:pt x="379463" y="256125"/>
                    <a:pt x="415463" y="334999"/>
                    <a:pt x="415463" y="334999"/>
                  </a:cubicBezTo>
                  <a:cubicBezTo>
                    <a:pt x="415463" y="334999"/>
                    <a:pt x="420378" y="303585"/>
                    <a:pt x="414779" y="275361"/>
                  </a:cubicBezTo>
                  <a:cubicBezTo>
                    <a:pt x="409176" y="247138"/>
                    <a:pt x="393057" y="222105"/>
                    <a:pt x="393057" y="222105"/>
                  </a:cubicBezTo>
                  <a:cubicBezTo>
                    <a:pt x="393057" y="222105"/>
                    <a:pt x="423458" y="237819"/>
                    <a:pt x="448180" y="256093"/>
                  </a:cubicBezTo>
                  <a:cubicBezTo>
                    <a:pt x="472902" y="274370"/>
                    <a:pt x="491616" y="308661"/>
                    <a:pt x="491616" y="308661"/>
                  </a:cubicBezTo>
                  <a:cubicBezTo>
                    <a:pt x="491616" y="308661"/>
                    <a:pt x="483816" y="260355"/>
                    <a:pt x="459442" y="196670"/>
                  </a:cubicBezTo>
                  <a:cubicBezTo>
                    <a:pt x="435072" y="132985"/>
                    <a:pt x="394130" y="53925"/>
                    <a:pt x="394130" y="53925"/>
                  </a:cubicBezTo>
                  <a:cubicBezTo>
                    <a:pt x="394130" y="53925"/>
                    <a:pt x="469615" y="91609"/>
                    <a:pt x="521075" y="184400"/>
                  </a:cubicBezTo>
                  <a:cubicBezTo>
                    <a:pt x="572530" y="277195"/>
                    <a:pt x="599851" y="336917"/>
                    <a:pt x="599851" y="336917"/>
                  </a:cubicBezTo>
                  <a:cubicBezTo>
                    <a:pt x="599851" y="336917"/>
                    <a:pt x="608271" y="250470"/>
                    <a:pt x="645081" y="166240"/>
                  </a:cubicBezTo>
                  <a:cubicBezTo>
                    <a:pt x="681890" y="82011"/>
                    <a:pt x="747086" y="0"/>
                    <a:pt x="747086" y="0"/>
                  </a:cubicBezTo>
                  <a:cubicBezTo>
                    <a:pt x="747086" y="0"/>
                    <a:pt x="721862" y="90994"/>
                    <a:pt x="722360" y="185501"/>
                  </a:cubicBezTo>
                  <a:cubicBezTo>
                    <a:pt x="722857" y="280013"/>
                    <a:pt x="749077" y="378038"/>
                    <a:pt x="749077" y="378038"/>
                  </a:cubicBezTo>
                  <a:cubicBezTo>
                    <a:pt x="749077" y="378038"/>
                    <a:pt x="758789" y="300517"/>
                    <a:pt x="795262" y="230881"/>
                  </a:cubicBezTo>
                  <a:cubicBezTo>
                    <a:pt x="831740" y="161241"/>
                    <a:pt x="894984" y="99483"/>
                    <a:pt x="894984" y="99483"/>
                  </a:cubicBezTo>
                  <a:cubicBezTo>
                    <a:pt x="894984" y="99483"/>
                    <a:pt x="865092" y="163840"/>
                    <a:pt x="860781" y="219222"/>
                  </a:cubicBezTo>
                  <a:cubicBezTo>
                    <a:pt x="856470" y="274600"/>
                    <a:pt x="877743" y="321000"/>
                    <a:pt x="877743" y="321000"/>
                  </a:cubicBezTo>
                  <a:cubicBezTo>
                    <a:pt x="877743" y="321000"/>
                    <a:pt x="881423" y="276471"/>
                    <a:pt x="895514" y="242479"/>
                  </a:cubicBezTo>
                  <a:cubicBezTo>
                    <a:pt x="909610" y="208491"/>
                    <a:pt x="934117" y="185040"/>
                    <a:pt x="934117" y="185040"/>
                  </a:cubicBezTo>
                  <a:cubicBezTo>
                    <a:pt x="934117" y="185040"/>
                    <a:pt x="929814" y="214482"/>
                    <a:pt x="935287" y="244495"/>
                  </a:cubicBezTo>
                  <a:cubicBezTo>
                    <a:pt x="940756" y="274503"/>
                    <a:pt x="956001" y="305083"/>
                    <a:pt x="956001" y="305083"/>
                  </a:cubicBezTo>
                  <a:cubicBezTo>
                    <a:pt x="956001" y="305083"/>
                    <a:pt x="959272" y="279041"/>
                    <a:pt x="968393" y="254008"/>
                  </a:cubicBezTo>
                  <a:cubicBezTo>
                    <a:pt x="977513" y="228970"/>
                    <a:pt x="992479" y="204936"/>
                    <a:pt x="992479" y="204936"/>
                  </a:cubicBezTo>
                  <a:cubicBezTo>
                    <a:pt x="992479" y="204936"/>
                    <a:pt x="987066" y="238556"/>
                    <a:pt x="991544" y="269233"/>
                  </a:cubicBezTo>
                  <a:cubicBezTo>
                    <a:pt x="996021" y="299905"/>
                    <a:pt x="1010388" y="327635"/>
                    <a:pt x="1010388" y="327635"/>
                  </a:cubicBezTo>
                  <a:cubicBezTo>
                    <a:pt x="1010388" y="327635"/>
                    <a:pt x="1034774" y="229383"/>
                    <a:pt x="1098941" y="150461"/>
                  </a:cubicBezTo>
                  <a:cubicBezTo>
                    <a:pt x="1163107" y="71538"/>
                    <a:pt x="1267055" y="11938"/>
                    <a:pt x="1267055" y="11938"/>
                  </a:cubicBezTo>
                  <a:cubicBezTo>
                    <a:pt x="1267055" y="11938"/>
                    <a:pt x="1217672" y="91686"/>
                    <a:pt x="1200095" y="169446"/>
                  </a:cubicBezTo>
                  <a:cubicBezTo>
                    <a:pt x="1182518" y="247211"/>
                    <a:pt x="1196751" y="322992"/>
                    <a:pt x="1196751" y="322992"/>
                  </a:cubicBezTo>
                  <a:cubicBezTo>
                    <a:pt x="1196751" y="322992"/>
                    <a:pt x="1212648" y="279746"/>
                    <a:pt x="1241499" y="241110"/>
                  </a:cubicBezTo>
                  <a:cubicBezTo>
                    <a:pt x="1270350" y="202479"/>
                    <a:pt x="1312151" y="168459"/>
                    <a:pt x="1312151" y="168459"/>
                  </a:cubicBezTo>
                  <a:cubicBezTo>
                    <a:pt x="1312151" y="168459"/>
                    <a:pt x="1290822" y="216316"/>
                    <a:pt x="1284187" y="255777"/>
                  </a:cubicBezTo>
                  <a:cubicBezTo>
                    <a:pt x="1277556" y="295238"/>
                    <a:pt x="1285624" y="326307"/>
                    <a:pt x="1285624" y="326307"/>
                  </a:cubicBezTo>
                  <a:cubicBezTo>
                    <a:pt x="1285624" y="326307"/>
                    <a:pt x="1303484" y="284879"/>
                    <a:pt x="1336646" y="250887"/>
                  </a:cubicBezTo>
                  <a:cubicBezTo>
                    <a:pt x="1369805" y="216899"/>
                    <a:pt x="1418269" y="190347"/>
                    <a:pt x="1418269" y="190347"/>
                  </a:cubicBezTo>
                  <a:cubicBezTo>
                    <a:pt x="1418269" y="190347"/>
                    <a:pt x="1394915" y="242005"/>
                    <a:pt x="1386880" y="284296"/>
                  </a:cubicBezTo>
                  <a:cubicBezTo>
                    <a:pt x="1378844" y="326587"/>
                    <a:pt x="1386127" y="359510"/>
                    <a:pt x="1386127" y="359510"/>
                  </a:cubicBezTo>
                  <a:cubicBezTo>
                    <a:pt x="1386127" y="359510"/>
                    <a:pt x="1397773" y="333893"/>
                    <a:pt x="1415281" y="315361"/>
                  </a:cubicBezTo>
                  <a:cubicBezTo>
                    <a:pt x="1432785" y="296829"/>
                    <a:pt x="1456159" y="285381"/>
                    <a:pt x="1456159" y="285381"/>
                  </a:cubicBezTo>
                  <a:cubicBezTo>
                    <a:pt x="1456159" y="285381"/>
                    <a:pt x="1441525" y="307589"/>
                    <a:pt x="1435716" y="329028"/>
                  </a:cubicBezTo>
                  <a:cubicBezTo>
                    <a:pt x="1429907" y="350470"/>
                    <a:pt x="1432923" y="371144"/>
                    <a:pt x="1432923" y="371144"/>
                  </a:cubicBezTo>
                  <a:cubicBezTo>
                    <a:pt x="1432923" y="371144"/>
                    <a:pt x="1445152" y="347884"/>
                    <a:pt x="1462187" y="331631"/>
                  </a:cubicBezTo>
                  <a:cubicBezTo>
                    <a:pt x="1479221" y="315381"/>
                    <a:pt x="1501065" y="306139"/>
                    <a:pt x="1501065" y="306139"/>
                  </a:cubicBezTo>
                  <a:cubicBezTo>
                    <a:pt x="1501065" y="306139"/>
                    <a:pt x="1491475" y="335290"/>
                    <a:pt x="1489010" y="358405"/>
                  </a:cubicBezTo>
                  <a:cubicBezTo>
                    <a:pt x="1486540" y="381519"/>
                    <a:pt x="1491188" y="398599"/>
                    <a:pt x="1491188" y="398599"/>
                  </a:cubicBezTo>
                  <a:cubicBezTo>
                    <a:pt x="1491188" y="398599"/>
                    <a:pt x="1506753" y="373533"/>
                    <a:pt x="1531426" y="358769"/>
                  </a:cubicBezTo>
                  <a:cubicBezTo>
                    <a:pt x="1556099" y="344006"/>
                    <a:pt x="1589885" y="339545"/>
                    <a:pt x="1589885" y="339545"/>
                  </a:cubicBezTo>
                  <a:cubicBezTo>
                    <a:pt x="1589885" y="339545"/>
                    <a:pt x="1571725" y="356660"/>
                    <a:pt x="1566001" y="371946"/>
                  </a:cubicBezTo>
                  <a:cubicBezTo>
                    <a:pt x="1560273" y="387231"/>
                    <a:pt x="1566981" y="400688"/>
                    <a:pt x="1566981" y="400688"/>
                  </a:cubicBezTo>
                  <a:cubicBezTo>
                    <a:pt x="1566981" y="400688"/>
                    <a:pt x="1579198" y="388843"/>
                    <a:pt x="1591642" y="388078"/>
                  </a:cubicBezTo>
                  <a:cubicBezTo>
                    <a:pt x="1604090" y="387316"/>
                    <a:pt x="1616756" y="397635"/>
                    <a:pt x="1616756" y="397635"/>
                  </a:cubicBezTo>
                  <a:cubicBezTo>
                    <a:pt x="1616756" y="397635"/>
                    <a:pt x="1415395" y="539554"/>
                    <a:pt x="1374683" y="596459"/>
                  </a:cubicBezTo>
                  <a:cubicBezTo>
                    <a:pt x="1326372" y="663978"/>
                    <a:pt x="1412237" y="696812"/>
                    <a:pt x="1333185" y="726290"/>
                  </a:cubicBezTo>
                  <a:cubicBezTo>
                    <a:pt x="1175758" y="784996"/>
                    <a:pt x="982966" y="670584"/>
                    <a:pt x="787352" y="670414"/>
                  </a:cubicBezTo>
                  <a:cubicBezTo>
                    <a:pt x="545323" y="670199"/>
                    <a:pt x="259371" y="650096"/>
                    <a:pt x="133904" y="583003"/>
                  </a:cubicBezTo>
                  <a:cubicBezTo>
                    <a:pt x="64134" y="545691"/>
                    <a:pt x="90378" y="442865"/>
                    <a:pt x="90378" y="442865"/>
                  </a:cubicBezTo>
                  <a:close/>
                </a:path>
              </a:pathLst>
            </a:custGeom>
            <a:solidFill>
              <a:srgbClr val="88BF6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 name="Google Shape;71;p2"/>
          <p:cNvSpPr/>
          <p:nvPr/>
        </p:nvSpPr>
        <p:spPr>
          <a:xfrm>
            <a:off x="-62025" y="6136149"/>
            <a:ext cx="12282546" cy="825237"/>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2" name="Google Shape;72;p2"/>
          <p:cNvGrpSpPr/>
          <p:nvPr/>
        </p:nvGrpSpPr>
        <p:grpSpPr>
          <a:xfrm>
            <a:off x="8444836" y="940367"/>
            <a:ext cx="1307754" cy="1478832"/>
            <a:chOff x="4700547" y="752338"/>
            <a:chExt cx="1054555" cy="1192510"/>
          </a:xfrm>
        </p:grpSpPr>
        <p:sp>
          <p:nvSpPr>
            <p:cNvPr id="73" name="Google Shape;73;p2"/>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5" name="Google Shape;75;p2"/>
          <p:cNvSpPr/>
          <p:nvPr/>
        </p:nvSpPr>
        <p:spPr>
          <a:xfrm>
            <a:off x="7347356" y="3921"/>
            <a:ext cx="4929322" cy="1929791"/>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6" name="Google Shape;76;p2"/>
          <p:cNvGrpSpPr/>
          <p:nvPr/>
        </p:nvGrpSpPr>
        <p:grpSpPr>
          <a:xfrm>
            <a:off x="9911000" y="575776"/>
            <a:ext cx="1234724" cy="1396274"/>
            <a:chOff x="5882842" y="458336"/>
            <a:chExt cx="995665" cy="1125937"/>
          </a:xfrm>
        </p:grpSpPr>
        <p:sp>
          <p:nvSpPr>
            <p:cNvPr id="77" name="Google Shape;77;p2"/>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 name="Google Shape;79;p2"/>
          <p:cNvGrpSpPr/>
          <p:nvPr/>
        </p:nvGrpSpPr>
        <p:grpSpPr>
          <a:xfrm>
            <a:off x="8654493" y="-130406"/>
            <a:ext cx="1447138" cy="1306706"/>
            <a:chOff x="4869611" y="-111119"/>
            <a:chExt cx="1166953" cy="1053710"/>
          </a:xfrm>
        </p:grpSpPr>
        <p:sp>
          <p:nvSpPr>
            <p:cNvPr id="80" name="Google Shape;80;p2"/>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 name="Google Shape;82;p2"/>
          <p:cNvSpPr/>
          <p:nvPr/>
        </p:nvSpPr>
        <p:spPr>
          <a:xfrm>
            <a:off x="8527030" y="369517"/>
            <a:ext cx="1815379" cy="44192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8352348" y="3921"/>
            <a:ext cx="3916317" cy="994303"/>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4" name="Google Shape;84;p2"/>
          <p:cNvGrpSpPr/>
          <p:nvPr/>
        </p:nvGrpSpPr>
        <p:grpSpPr>
          <a:xfrm>
            <a:off x="11303988" y="-58630"/>
            <a:ext cx="910914" cy="2665022"/>
            <a:chOff x="6945633" y="-23876"/>
            <a:chExt cx="840172" cy="2458054"/>
          </a:xfrm>
        </p:grpSpPr>
        <p:sp>
          <p:nvSpPr>
            <p:cNvPr id="85" name="Google Shape;85;p2"/>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 name="Google Shape;90;p2"/>
          <p:cNvSpPr/>
          <p:nvPr/>
        </p:nvSpPr>
        <p:spPr>
          <a:xfrm>
            <a:off x="7763179" y="-59590"/>
            <a:ext cx="634333" cy="230379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 name="Google Shape;91;p2"/>
          <p:cNvGrpSpPr/>
          <p:nvPr/>
        </p:nvGrpSpPr>
        <p:grpSpPr>
          <a:xfrm>
            <a:off x="7402253" y="237758"/>
            <a:ext cx="1141694" cy="906419"/>
            <a:chOff x="3783625" y="263843"/>
            <a:chExt cx="1053029" cy="836026"/>
          </a:xfrm>
        </p:grpSpPr>
        <p:sp>
          <p:nvSpPr>
            <p:cNvPr id="92" name="Google Shape;92;p2"/>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 name="Google Shape;94;p2"/>
          <p:cNvGrpSpPr/>
          <p:nvPr/>
        </p:nvGrpSpPr>
        <p:grpSpPr>
          <a:xfrm>
            <a:off x="489795" y="2582935"/>
            <a:ext cx="934815" cy="2104252"/>
            <a:chOff x="355986" y="1000085"/>
            <a:chExt cx="849446" cy="1912087"/>
          </a:xfrm>
        </p:grpSpPr>
        <p:grpSp>
          <p:nvGrpSpPr>
            <p:cNvPr id="95" name="Google Shape;95;p2"/>
            <p:cNvGrpSpPr/>
            <p:nvPr/>
          </p:nvGrpSpPr>
          <p:grpSpPr>
            <a:xfrm>
              <a:off x="750158" y="2141400"/>
              <a:ext cx="153743" cy="770772"/>
              <a:chOff x="750158" y="2141400"/>
              <a:chExt cx="153743" cy="770772"/>
            </a:xfrm>
          </p:grpSpPr>
          <p:sp>
            <p:nvSpPr>
              <p:cNvPr id="96" name="Google Shape;96;p2"/>
              <p:cNvSpPr/>
              <p:nvPr/>
            </p:nvSpPr>
            <p:spPr>
              <a:xfrm>
                <a:off x="756862" y="2141400"/>
                <a:ext cx="108622" cy="532341"/>
              </a:xfrm>
              <a:custGeom>
                <a:rect b="b" l="l" r="r" t="t"/>
                <a:pathLst>
                  <a:path extrusionOk="0" h="532341" w="108622">
                    <a:moveTo>
                      <a:pt x="44792" y="41"/>
                    </a:moveTo>
                    <a:cubicBezTo>
                      <a:pt x="85860" y="2150"/>
                      <a:pt x="113241" y="88497"/>
                      <a:pt x="107975" y="116400"/>
                    </a:cubicBezTo>
                    <a:cubicBezTo>
                      <a:pt x="102708" y="144304"/>
                      <a:pt x="78488" y="160100"/>
                      <a:pt x="84281" y="189586"/>
                    </a:cubicBezTo>
                    <a:cubicBezTo>
                      <a:pt x="90074" y="219069"/>
                      <a:pt x="100603" y="254344"/>
                      <a:pt x="99024" y="274354"/>
                    </a:cubicBezTo>
                    <a:cubicBezTo>
                      <a:pt x="97445" y="294360"/>
                      <a:pt x="78488" y="309103"/>
                      <a:pt x="84281" y="332271"/>
                    </a:cubicBezTo>
                    <a:cubicBezTo>
                      <a:pt x="90074" y="355434"/>
                      <a:pt x="76383" y="532341"/>
                      <a:pt x="76383" y="532341"/>
                    </a:cubicBezTo>
                    <a:cubicBezTo>
                      <a:pt x="76383" y="532341"/>
                      <a:pt x="49006" y="424932"/>
                      <a:pt x="41634" y="403874"/>
                    </a:cubicBezTo>
                    <a:cubicBezTo>
                      <a:pt x="34262" y="382812"/>
                      <a:pt x="26891" y="340695"/>
                      <a:pt x="30052" y="331214"/>
                    </a:cubicBezTo>
                    <a:cubicBezTo>
                      <a:pt x="33210" y="321737"/>
                      <a:pt x="33736" y="288567"/>
                      <a:pt x="25838" y="272245"/>
                    </a:cubicBezTo>
                    <a:cubicBezTo>
                      <a:pt x="17940" y="255927"/>
                      <a:pt x="21628" y="201694"/>
                      <a:pt x="25312" y="189060"/>
                    </a:cubicBezTo>
                    <a:cubicBezTo>
                      <a:pt x="29000" y="176422"/>
                      <a:pt x="566" y="127982"/>
                      <a:pt x="39" y="102710"/>
                    </a:cubicBezTo>
                    <a:cubicBezTo>
                      <a:pt x="-487" y="77437"/>
                      <a:pt x="3727" y="-2064"/>
                      <a:pt x="44792" y="41"/>
                    </a:cubicBezTo>
                    <a:close/>
                  </a:path>
                </a:pathLst>
              </a:custGeom>
              <a:solidFill>
                <a:srgbClr val="61A13C"/>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750158" y="2592025"/>
                <a:ext cx="153743" cy="320147"/>
              </a:xfrm>
              <a:custGeom>
                <a:rect b="b" l="l" r="r" t="t"/>
                <a:pathLst>
                  <a:path extrusionOk="0" h="320147" w="153743">
                    <a:moveTo>
                      <a:pt x="82833" y="320147"/>
                    </a:moveTo>
                    <a:cubicBezTo>
                      <a:pt x="82833" y="320147"/>
                      <a:pt x="-98054" y="4304"/>
                      <a:pt x="74785" y="42"/>
                    </a:cubicBezTo>
                    <a:cubicBezTo>
                      <a:pt x="247620" y="-4221"/>
                      <a:pt x="82833" y="320147"/>
                      <a:pt x="82833" y="320147"/>
                    </a:cubicBezTo>
                    <a:close/>
                  </a:path>
                </a:pathLst>
              </a:custGeom>
              <a:solidFill>
                <a:srgbClr val="E88D8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 name="Google Shape;98;p2"/>
            <p:cNvGrpSpPr/>
            <p:nvPr/>
          </p:nvGrpSpPr>
          <p:grpSpPr>
            <a:xfrm>
              <a:off x="406899" y="1000085"/>
              <a:ext cx="777955" cy="1005709"/>
              <a:chOff x="406899" y="1000085"/>
              <a:chExt cx="777955" cy="1005709"/>
            </a:xfrm>
          </p:grpSpPr>
          <p:grpSp>
            <p:nvGrpSpPr>
              <p:cNvPr id="99" name="Google Shape;99;p2"/>
              <p:cNvGrpSpPr/>
              <p:nvPr/>
            </p:nvGrpSpPr>
            <p:grpSpPr>
              <a:xfrm>
                <a:off x="536386" y="1000085"/>
                <a:ext cx="534096" cy="549475"/>
                <a:chOff x="536386" y="1000085"/>
                <a:chExt cx="534096" cy="549475"/>
              </a:xfrm>
            </p:grpSpPr>
            <p:sp>
              <p:nvSpPr>
                <p:cNvPr id="100" name="Google Shape;100;p2"/>
                <p:cNvSpPr/>
                <p:nvPr/>
              </p:nvSpPr>
              <p:spPr>
                <a:xfrm>
                  <a:off x="735437" y="1021401"/>
                  <a:ext cx="131369" cy="456341"/>
                </a:xfrm>
                <a:custGeom>
                  <a:rect b="b" l="l" r="r" t="t"/>
                  <a:pathLst>
                    <a:path extrusionOk="0" h="456341" w="131369">
                      <a:moveTo>
                        <a:pt x="76718" y="131"/>
                      </a:moveTo>
                      <a:cubicBezTo>
                        <a:pt x="28914" y="-3687"/>
                        <a:pt x="7738" y="76507"/>
                        <a:pt x="973" y="184401"/>
                      </a:cubicBezTo>
                      <a:cubicBezTo>
                        <a:pt x="-5791" y="292292"/>
                        <a:pt x="23837" y="448938"/>
                        <a:pt x="54623" y="456099"/>
                      </a:cubicBezTo>
                      <a:cubicBezTo>
                        <a:pt x="85413" y="463261"/>
                        <a:pt x="121652" y="310071"/>
                        <a:pt x="129283" y="203622"/>
                      </a:cubicBezTo>
                      <a:cubicBezTo>
                        <a:pt x="136918" y="97172"/>
                        <a:pt x="124522" y="3948"/>
                        <a:pt x="76718" y="131"/>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536386" y="1001049"/>
                  <a:ext cx="251087" cy="525817"/>
                </a:xfrm>
                <a:custGeom>
                  <a:rect b="b" l="l" r="r" t="t"/>
                  <a:pathLst>
                    <a:path extrusionOk="0" h="525817" w="251087">
                      <a:moveTo>
                        <a:pt x="200696" y="432416"/>
                      </a:moveTo>
                      <a:cubicBezTo>
                        <a:pt x="200696" y="432416"/>
                        <a:pt x="250666" y="444654"/>
                        <a:pt x="251083" y="456774"/>
                      </a:cubicBezTo>
                      <a:cubicBezTo>
                        <a:pt x="251500" y="468898"/>
                        <a:pt x="227017" y="527037"/>
                        <a:pt x="215018" y="525798"/>
                      </a:cubicBezTo>
                      <a:cubicBezTo>
                        <a:pt x="203015" y="524564"/>
                        <a:pt x="175464" y="473934"/>
                        <a:pt x="175464" y="473934"/>
                      </a:cubicBezTo>
                      <a:cubicBezTo>
                        <a:pt x="175464" y="473934"/>
                        <a:pt x="140577" y="476699"/>
                        <a:pt x="107815" y="460624"/>
                      </a:cubicBezTo>
                      <a:cubicBezTo>
                        <a:pt x="42106" y="428384"/>
                        <a:pt x="-9018" y="345560"/>
                        <a:pt x="1338" y="211988"/>
                      </a:cubicBezTo>
                      <a:cubicBezTo>
                        <a:pt x="8361" y="121411"/>
                        <a:pt x="60873" y="64162"/>
                        <a:pt x="117976" y="22151"/>
                      </a:cubicBezTo>
                      <a:cubicBezTo>
                        <a:pt x="143690" y="3234"/>
                        <a:pt x="152353" y="-9651"/>
                        <a:pt x="173006" y="9322"/>
                      </a:cubicBezTo>
                      <a:cubicBezTo>
                        <a:pt x="192146" y="26907"/>
                        <a:pt x="172472" y="58082"/>
                        <a:pt x="167574" y="72319"/>
                      </a:cubicBezTo>
                      <a:cubicBezTo>
                        <a:pt x="162676" y="86561"/>
                        <a:pt x="127230" y="190006"/>
                        <a:pt x="133942" y="268014"/>
                      </a:cubicBezTo>
                      <a:cubicBezTo>
                        <a:pt x="140654" y="346017"/>
                        <a:pt x="200696" y="432416"/>
                        <a:pt x="200696" y="43241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617934" y="1000085"/>
                  <a:ext cx="275046" cy="513406"/>
                </a:xfrm>
                <a:custGeom>
                  <a:rect b="b" l="l" r="r" t="t"/>
                  <a:pathLst>
                    <a:path extrusionOk="0" h="513406" w="275046">
                      <a:moveTo>
                        <a:pt x="222245" y="422758"/>
                      </a:moveTo>
                      <a:cubicBezTo>
                        <a:pt x="222245" y="422758"/>
                        <a:pt x="273179" y="427883"/>
                        <a:pt x="274928" y="439853"/>
                      </a:cubicBezTo>
                      <a:cubicBezTo>
                        <a:pt x="276677" y="451823"/>
                        <a:pt x="258796" y="512946"/>
                        <a:pt x="246749" y="513403"/>
                      </a:cubicBezTo>
                      <a:cubicBezTo>
                        <a:pt x="234706" y="513865"/>
                        <a:pt x="201786" y="467493"/>
                        <a:pt x="201786" y="467493"/>
                      </a:cubicBezTo>
                      <a:cubicBezTo>
                        <a:pt x="201786" y="467493"/>
                        <a:pt x="167478" y="475132"/>
                        <a:pt x="133195" y="463781"/>
                      </a:cubicBezTo>
                      <a:cubicBezTo>
                        <a:pt x="64445" y="441019"/>
                        <a:pt x="4586" y="366011"/>
                        <a:pt x="141" y="232022"/>
                      </a:cubicBezTo>
                      <a:cubicBezTo>
                        <a:pt x="-2875" y="141166"/>
                        <a:pt x="42922" y="76987"/>
                        <a:pt x="94948" y="27288"/>
                      </a:cubicBezTo>
                      <a:cubicBezTo>
                        <a:pt x="118379" y="4910"/>
                        <a:pt x="125556" y="-9092"/>
                        <a:pt x="148136" y="6837"/>
                      </a:cubicBezTo>
                      <a:cubicBezTo>
                        <a:pt x="169065" y="21597"/>
                        <a:pt x="152982" y="55289"/>
                        <a:pt x="149691" y="70105"/>
                      </a:cubicBezTo>
                      <a:cubicBezTo>
                        <a:pt x="146400" y="84921"/>
                        <a:pt x="122633" y="192541"/>
                        <a:pt x="137891" y="268998"/>
                      </a:cubicBezTo>
                      <a:cubicBezTo>
                        <a:pt x="153148" y="345455"/>
                        <a:pt x="222245" y="422758"/>
                        <a:pt x="222245" y="42275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802494" y="1031749"/>
                  <a:ext cx="267988" cy="517811"/>
                </a:xfrm>
                <a:custGeom>
                  <a:rect b="b" l="l" r="r" t="t"/>
                  <a:pathLst>
                    <a:path extrusionOk="0" h="517811" w="267988">
                      <a:moveTo>
                        <a:pt x="52162" y="426219"/>
                      </a:moveTo>
                      <a:cubicBezTo>
                        <a:pt x="52162" y="426219"/>
                        <a:pt x="1427" y="433429"/>
                        <a:pt x="67" y="445460"/>
                      </a:cubicBezTo>
                      <a:cubicBezTo>
                        <a:pt x="-1297" y="457495"/>
                        <a:pt x="18538" y="517848"/>
                        <a:pt x="30586" y="517812"/>
                      </a:cubicBezTo>
                      <a:cubicBezTo>
                        <a:pt x="42637" y="517775"/>
                        <a:pt x="74046" y="470092"/>
                        <a:pt x="74046" y="470092"/>
                      </a:cubicBezTo>
                      <a:cubicBezTo>
                        <a:pt x="74046" y="470092"/>
                        <a:pt x="108577" y="476323"/>
                        <a:pt x="142472" y="463575"/>
                      </a:cubicBezTo>
                      <a:cubicBezTo>
                        <a:pt x="210444" y="438011"/>
                        <a:pt x="267854" y="360603"/>
                        <a:pt x="267988" y="226517"/>
                      </a:cubicBezTo>
                      <a:cubicBezTo>
                        <a:pt x="268081" y="135596"/>
                        <a:pt x="220252" y="73336"/>
                        <a:pt x="166663" y="25803"/>
                      </a:cubicBezTo>
                      <a:cubicBezTo>
                        <a:pt x="142528" y="4396"/>
                        <a:pt x="134906" y="-9303"/>
                        <a:pt x="112852" y="7537"/>
                      </a:cubicBezTo>
                      <a:cubicBezTo>
                        <a:pt x="92413" y="23147"/>
                        <a:pt x="109569" y="56159"/>
                        <a:pt x="113333" y="70834"/>
                      </a:cubicBezTo>
                      <a:cubicBezTo>
                        <a:pt x="117098" y="85504"/>
                        <a:pt x="144310" y="192079"/>
                        <a:pt x="131518" y="269111"/>
                      </a:cubicBezTo>
                      <a:cubicBezTo>
                        <a:pt x="118729" y="346143"/>
                        <a:pt x="52162" y="426219"/>
                        <a:pt x="52162" y="4262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679827" y="1021017"/>
                  <a:ext cx="298815" cy="493277"/>
                </a:xfrm>
                <a:custGeom>
                  <a:rect b="b" l="l" r="r" t="t"/>
                  <a:pathLst>
                    <a:path extrusionOk="0" h="493277" w="298815">
                      <a:moveTo>
                        <a:pt x="54685" y="406728"/>
                      </a:moveTo>
                      <a:cubicBezTo>
                        <a:pt x="54685" y="406728"/>
                        <a:pt x="3585" y="404611"/>
                        <a:pt x="521" y="416237"/>
                      </a:cubicBezTo>
                      <a:cubicBezTo>
                        <a:pt x="-2544" y="427867"/>
                        <a:pt x="8411" y="491034"/>
                        <a:pt x="20308" y="493196"/>
                      </a:cubicBezTo>
                      <a:cubicBezTo>
                        <a:pt x="32206" y="495353"/>
                        <a:pt x="70015" y="454002"/>
                        <a:pt x="70015" y="454002"/>
                      </a:cubicBezTo>
                      <a:cubicBezTo>
                        <a:pt x="70015" y="454002"/>
                        <a:pt x="103206" y="466433"/>
                        <a:pt x="138477" y="460021"/>
                      </a:cubicBezTo>
                      <a:cubicBezTo>
                        <a:pt x="209214" y="447156"/>
                        <a:pt x="276931" y="381208"/>
                        <a:pt x="296220" y="248899"/>
                      </a:cubicBezTo>
                      <a:cubicBezTo>
                        <a:pt x="309300" y="159185"/>
                        <a:pt x="270992" y="89039"/>
                        <a:pt x="224892" y="32377"/>
                      </a:cubicBezTo>
                      <a:cubicBezTo>
                        <a:pt x="204134" y="6858"/>
                        <a:pt x="198567" y="-8047"/>
                        <a:pt x="174392" y="4563"/>
                      </a:cubicBezTo>
                      <a:cubicBezTo>
                        <a:pt x="151994" y="16246"/>
                        <a:pt x="164211" y="51950"/>
                        <a:pt x="165830" y="67114"/>
                      </a:cubicBezTo>
                      <a:cubicBezTo>
                        <a:pt x="167449" y="82279"/>
                        <a:pt x="179076" y="192412"/>
                        <a:pt x="155451" y="266108"/>
                      </a:cubicBezTo>
                      <a:cubicBezTo>
                        <a:pt x="131822" y="339804"/>
                        <a:pt x="54685" y="406728"/>
                        <a:pt x="54685" y="40672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5" name="Google Shape;105;p2"/>
              <p:cNvSpPr/>
              <p:nvPr/>
            </p:nvSpPr>
            <p:spPr>
              <a:xfrm>
                <a:off x="436888" y="1264892"/>
                <a:ext cx="298316" cy="493784"/>
              </a:xfrm>
              <a:custGeom>
                <a:rect b="b" l="l" r="r" t="t"/>
                <a:pathLst>
                  <a:path extrusionOk="0" h="493784" w="298316">
                    <a:moveTo>
                      <a:pt x="243670" y="407133"/>
                    </a:moveTo>
                    <a:cubicBezTo>
                      <a:pt x="243670" y="407133"/>
                      <a:pt x="294774" y="405174"/>
                      <a:pt x="297810" y="416808"/>
                    </a:cubicBezTo>
                    <a:cubicBezTo>
                      <a:pt x="300846" y="428446"/>
                      <a:pt x="289742" y="491585"/>
                      <a:pt x="277840" y="493706"/>
                    </a:cubicBezTo>
                    <a:cubicBezTo>
                      <a:pt x="265939" y="495827"/>
                      <a:pt x="228227" y="454366"/>
                      <a:pt x="228227" y="454366"/>
                    </a:cubicBezTo>
                    <a:cubicBezTo>
                      <a:pt x="228227" y="454366"/>
                      <a:pt x="195008" y="466697"/>
                      <a:pt x="159753" y="460176"/>
                    </a:cubicBezTo>
                    <a:cubicBezTo>
                      <a:pt x="89044" y="447096"/>
                      <a:pt x="21489" y="380942"/>
                      <a:pt x="2511" y="248576"/>
                    </a:cubicBezTo>
                    <a:cubicBezTo>
                      <a:pt x="-10354" y="158825"/>
                      <a:pt x="28120" y="88792"/>
                      <a:pt x="74353" y="32268"/>
                    </a:cubicBezTo>
                    <a:cubicBezTo>
                      <a:pt x="95173" y="6818"/>
                      <a:pt x="100775" y="-8075"/>
                      <a:pt x="124918" y="4608"/>
                    </a:cubicBezTo>
                    <a:cubicBezTo>
                      <a:pt x="147292" y="16363"/>
                      <a:pt x="134990" y="52027"/>
                      <a:pt x="133335" y="67188"/>
                    </a:cubicBezTo>
                    <a:cubicBezTo>
                      <a:pt x="131679" y="82348"/>
                      <a:pt x="119790" y="192445"/>
                      <a:pt x="143240" y="266210"/>
                    </a:cubicBezTo>
                    <a:cubicBezTo>
                      <a:pt x="166695" y="339979"/>
                      <a:pt x="243670" y="407133"/>
                      <a:pt x="243670" y="40713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774174" y="1264736"/>
                <a:ext cx="134792" cy="496709"/>
              </a:xfrm>
              <a:custGeom>
                <a:rect b="b" l="l" r="r" t="t"/>
                <a:pathLst>
                  <a:path extrusionOk="0" h="496709" w="134792">
                    <a:moveTo>
                      <a:pt x="91206" y="760"/>
                    </a:moveTo>
                    <a:cubicBezTo>
                      <a:pt x="45421" y="-8988"/>
                      <a:pt x="19287" y="76120"/>
                      <a:pt x="5062" y="193159"/>
                    </a:cubicBezTo>
                    <a:cubicBezTo>
                      <a:pt x="-9168" y="310199"/>
                      <a:pt x="8191" y="484730"/>
                      <a:pt x="37341" y="496141"/>
                    </a:cubicBezTo>
                    <a:cubicBezTo>
                      <a:pt x="66496" y="507553"/>
                      <a:pt x="112357" y="344490"/>
                      <a:pt x="127315" y="229127"/>
                    </a:cubicBezTo>
                    <a:cubicBezTo>
                      <a:pt x="142273" y="113764"/>
                      <a:pt x="136990" y="10508"/>
                      <a:pt x="91206" y="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664336" y="1251854"/>
                <a:ext cx="131620" cy="456261"/>
              </a:xfrm>
              <a:custGeom>
                <a:rect b="b" l="l" r="r" t="t"/>
                <a:pathLst>
                  <a:path extrusionOk="0" h="456261" w="131620">
                    <a:moveTo>
                      <a:pt x="77494" y="146"/>
                    </a:moveTo>
                    <a:cubicBezTo>
                      <a:pt x="29702" y="-3890"/>
                      <a:pt x="8243" y="76210"/>
                      <a:pt x="1094" y="184073"/>
                    </a:cubicBezTo>
                    <a:cubicBezTo>
                      <a:pt x="-6055" y="291931"/>
                      <a:pt x="23015" y="448711"/>
                      <a:pt x="53780" y="456009"/>
                    </a:cubicBezTo>
                    <a:cubicBezTo>
                      <a:pt x="84542" y="463308"/>
                      <a:pt x="121327" y="310289"/>
                      <a:pt x="129335" y="203876"/>
                    </a:cubicBezTo>
                    <a:cubicBezTo>
                      <a:pt x="137346" y="97459"/>
                      <a:pt x="125282" y="4178"/>
                      <a:pt x="77494" y="14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528596" y="1231739"/>
                <a:ext cx="266956" cy="518398"/>
              </a:xfrm>
              <a:custGeom>
                <a:rect b="b" l="l" r="r" t="t"/>
                <a:pathLst>
                  <a:path extrusionOk="0" h="518398" w="266956">
                    <a:moveTo>
                      <a:pt x="214890" y="426680"/>
                    </a:moveTo>
                    <a:cubicBezTo>
                      <a:pt x="214890" y="426680"/>
                      <a:pt x="265589" y="434190"/>
                      <a:pt x="266896" y="446233"/>
                    </a:cubicBezTo>
                    <a:cubicBezTo>
                      <a:pt x="268204" y="458272"/>
                      <a:pt x="248089" y="518504"/>
                      <a:pt x="236037" y="518399"/>
                    </a:cubicBezTo>
                    <a:cubicBezTo>
                      <a:pt x="223986" y="518293"/>
                      <a:pt x="192803" y="470420"/>
                      <a:pt x="192803" y="470420"/>
                    </a:cubicBezTo>
                    <a:cubicBezTo>
                      <a:pt x="192803" y="470420"/>
                      <a:pt x="158240" y="476444"/>
                      <a:pt x="124406" y="463494"/>
                    </a:cubicBezTo>
                    <a:cubicBezTo>
                      <a:pt x="56555" y="437525"/>
                      <a:pt x="-491" y="359777"/>
                      <a:pt x="3" y="225695"/>
                    </a:cubicBezTo>
                    <a:cubicBezTo>
                      <a:pt x="335" y="134774"/>
                      <a:pt x="48455" y="72801"/>
                      <a:pt x="102267" y="25584"/>
                    </a:cubicBezTo>
                    <a:cubicBezTo>
                      <a:pt x="126499" y="4323"/>
                      <a:pt x="134186" y="-9331"/>
                      <a:pt x="156164" y="7643"/>
                    </a:cubicBezTo>
                    <a:cubicBezTo>
                      <a:pt x="176530" y="23374"/>
                      <a:pt x="159216" y="56281"/>
                      <a:pt x="155382" y="70931"/>
                    </a:cubicBezTo>
                    <a:cubicBezTo>
                      <a:pt x="151549" y="85581"/>
                      <a:pt x="123843" y="191994"/>
                      <a:pt x="136271" y="269099"/>
                    </a:cubicBezTo>
                    <a:cubicBezTo>
                      <a:pt x="148699" y="346203"/>
                      <a:pt x="214890" y="426680"/>
                      <a:pt x="214890" y="42668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868465" y="1277348"/>
                <a:ext cx="276066" cy="512712"/>
              </a:xfrm>
              <a:custGeom>
                <a:rect b="b" l="l" r="r" t="t"/>
                <a:pathLst>
                  <a:path extrusionOk="0" h="512712" w="276066">
                    <a:moveTo>
                      <a:pt x="52888" y="422208"/>
                    </a:moveTo>
                    <a:cubicBezTo>
                      <a:pt x="52888" y="422208"/>
                      <a:pt x="1934" y="427033"/>
                      <a:pt x="129" y="438992"/>
                    </a:cubicBezTo>
                    <a:cubicBezTo>
                      <a:pt x="-1677" y="450950"/>
                      <a:pt x="15920" y="512178"/>
                      <a:pt x="27959" y="512708"/>
                    </a:cubicBezTo>
                    <a:cubicBezTo>
                      <a:pt x="40003" y="513238"/>
                      <a:pt x="73137" y="467069"/>
                      <a:pt x="73137" y="467069"/>
                    </a:cubicBezTo>
                    <a:cubicBezTo>
                      <a:pt x="73137" y="467069"/>
                      <a:pt x="107412" y="474911"/>
                      <a:pt x="141744" y="463766"/>
                    </a:cubicBezTo>
                    <a:cubicBezTo>
                      <a:pt x="210603" y="441412"/>
                      <a:pt x="270811" y="366765"/>
                      <a:pt x="275883" y="232800"/>
                    </a:cubicBezTo>
                    <a:cubicBezTo>
                      <a:pt x="279324" y="141964"/>
                      <a:pt x="233831" y="77514"/>
                      <a:pt x="182035" y="27508"/>
                    </a:cubicBezTo>
                    <a:cubicBezTo>
                      <a:pt x="158710" y="4988"/>
                      <a:pt x="151597" y="-9059"/>
                      <a:pt x="128940" y="6737"/>
                    </a:cubicBezTo>
                    <a:cubicBezTo>
                      <a:pt x="107946" y="21371"/>
                      <a:pt x="123872" y="55160"/>
                      <a:pt x="127094" y="69997"/>
                    </a:cubicBezTo>
                    <a:cubicBezTo>
                      <a:pt x="130316" y="84833"/>
                      <a:pt x="153577" y="192590"/>
                      <a:pt x="137963" y="268958"/>
                    </a:cubicBezTo>
                    <a:cubicBezTo>
                      <a:pt x="122346" y="345322"/>
                      <a:pt x="52888" y="422208"/>
                      <a:pt x="52888" y="42220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727781" y="1274557"/>
                <a:ext cx="306437" cy="484988"/>
              </a:xfrm>
              <a:custGeom>
                <a:rect b="b" l="l" r="r" t="t"/>
                <a:pathLst>
                  <a:path extrusionOk="0" h="484988" w="306437">
                    <a:moveTo>
                      <a:pt x="55251" y="400075"/>
                    </a:moveTo>
                    <a:cubicBezTo>
                      <a:pt x="55251" y="400075"/>
                      <a:pt x="4273" y="395565"/>
                      <a:pt x="784" y="407037"/>
                    </a:cubicBezTo>
                    <a:cubicBezTo>
                      <a:pt x="-2706" y="418514"/>
                      <a:pt x="5909" y="482142"/>
                      <a:pt x="17717" y="484854"/>
                    </a:cubicBezTo>
                    <a:cubicBezTo>
                      <a:pt x="29525" y="487571"/>
                      <a:pt x="68824" y="448033"/>
                      <a:pt x="68824" y="448033"/>
                    </a:cubicBezTo>
                    <a:cubicBezTo>
                      <a:pt x="68824" y="448033"/>
                      <a:pt x="101529" y="462007"/>
                      <a:pt x="137007" y="457254"/>
                    </a:cubicBezTo>
                    <a:cubicBezTo>
                      <a:pt x="208157" y="447717"/>
                      <a:pt x="278242" y="384999"/>
                      <a:pt x="302385" y="253711"/>
                    </a:cubicBezTo>
                    <a:cubicBezTo>
                      <a:pt x="318760" y="164688"/>
                      <a:pt x="283067" y="92806"/>
                      <a:pt x="239093" y="34031"/>
                    </a:cubicBezTo>
                    <a:cubicBezTo>
                      <a:pt x="219293" y="7560"/>
                      <a:pt x="214282" y="-7592"/>
                      <a:pt x="189661" y="3873"/>
                    </a:cubicBezTo>
                    <a:cubicBezTo>
                      <a:pt x="166850" y="14499"/>
                      <a:pt x="177743" y="50742"/>
                      <a:pt x="178804" y="65971"/>
                    </a:cubicBezTo>
                    <a:cubicBezTo>
                      <a:pt x="179860" y="81200"/>
                      <a:pt x="187422" y="191778"/>
                      <a:pt x="161106" y="264305"/>
                    </a:cubicBezTo>
                    <a:cubicBezTo>
                      <a:pt x="134785" y="336831"/>
                      <a:pt x="55251" y="400075"/>
                      <a:pt x="55251" y="400075"/>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636292" y="1540418"/>
                <a:ext cx="158214" cy="460991"/>
              </a:xfrm>
              <a:custGeom>
                <a:rect b="b" l="l" r="r" t="t"/>
                <a:pathLst>
                  <a:path extrusionOk="0" h="460991" w="158214">
                    <a:moveTo>
                      <a:pt x="79356" y="460760"/>
                    </a:moveTo>
                    <a:cubicBezTo>
                      <a:pt x="138029" y="455332"/>
                      <a:pt x="157946" y="370953"/>
                      <a:pt x="158213" y="261629"/>
                    </a:cubicBezTo>
                    <a:cubicBezTo>
                      <a:pt x="158476" y="152309"/>
                      <a:pt x="110672" y="1217"/>
                      <a:pt x="72534" y="7"/>
                    </a:cubicBezTo>
                    <a:cubicBezTo>
                      <a:pt x="34401" y="-1208"/>
                      <a:pt x="1494" y="159159"/>
                      <a:pt x="65" y="267207"/>
                    </a:cubicBezTo>
                    <a:cubicBezTo>
                      <a:pt x="-1364" y="375252"/>
                      <a:pt x="20686" y="466185"/>
                      <a:pt x="79356" y="460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792265" y="1546751"/>
                <a:ext cx="163800" cy="459043"/>
              </a:xfrm>
              <a:custGeom>
                <a:rect b="b" l="l" r="r" t="t"/>
                <a:pathLst>
                  <a:path extrusionOk="0" h="459043" w="163800">
                    <a:moveTo>
                      <a:pt x="99690" y="459014"/>
                    </a:moveTo>
                    <a:cubicBezTo>
                      <a:pt x="40843" y="460831"/>
                      <a:pt x="12898" y="379399"/>
                      <a:pt x="2086" y="270764"/>
                    </a:cubicBezTo>
                    <a:cubicBezTo>
                      <a:pt x="-8731" y="162124"/>
                      <a:pt x="24205" y="6057"/>
                      <a:pt x="61998" y="163"/>
                    </a:cubicBezTo>
                    <a:cubicBezTo>
                      <a:pt x="99791" y="-5731"/>
                      <a:pt x="147980" y="149640"/>
                      <a:pt x="159829" y="256867"/>
                    </a:cubicBezTo>
                    <a:cubicBezTo>
                      <a:pt x="171678" y="364093"/>
                      <a:pt x="158534" y="457196"/>
                      <a:pt x="99690" y="459014"/>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406899" y="1577663"/>
                <a:ext cx="354807" cy="424395"/>
              </a:xfrm>
              <a:custGeom>
                <a:rect b="b" l="l" r="r" t="t"/>
                <a:pathLst>
                  <a:path extrusionOk="0" h="424395" w="354807">
                    <a:moveTo>
                      <a:pt x="293090" y="342978"/>
                    </a:moveTo>
                    <a:cubicBezTo>
                      <a:pt x="293090" y="342978"/>
                      <a:pt x="341226" y="323511"/>
                      <a:pt x="347266" y="333546"/>
                    </a:cubicBezTo>
                    <a:cubicBezTo>
                      <a:pt x="353306" y="343585"/>
                      <a:pt x="359803" y="407533"/>
                      <a:pt x="349039" y="413654"/>
                    </a:cubicBezTo>
                    <a:cubicBezTo>
                      <a:pt x="338279" y="419771"/>
                      <a:pt x="291155" y="393272"/>
                      <a:pt x="291155" y="393272"/>
                    </a:cubicBezTo>
                    <a:cubicBezTo>
                      <a:pt x="291155" y="393272"/>
                      <a:pt x="262855" y="416455"/>
                      <a:pt x="227514" y="422382"/>
                    </a:cubicBezTo>
                    <a:cubicBezTo>
                      <a:pt x="156644" y="434275"/>
                      <a:pt x="74422" y="394539"/>
                      <a:pt x="20562" y="275022"/>
                    </a:cubicBezTo>
                    <a:cubicBezTo>
                      <a:pt x="-15959" y="193979"/>
                      <a:pt x="1742" y="114040"/>
                      <a:pt x="30488" y="44291"/>
                    </a:cubicBezTo>
                    <a:cubicBezTo>
                      <a:pt x="43434" y="12882"/>
                      <a:pt x="44742" y="-3226"/>
                      <a:pt x="71164" y="539"/>
                    </a:cubicBezTo>
                    <a:cubicBezTo>
                      <a:pt x="95647" y="4028"/>
                      <a:pt x="93578" y="42226"/>
                      <a:pt x="96100" y="57237"/>
                    </a:cubicBezTo>
                    <a:cubicBezTo>
                      <a:pt x="98622" y="72243"/>
                      <a:pt x="117069" y="181182"/>
                      <a:pt x="159348" y="243358"/>
                    </a:cubicBezTo>
                    <a:cubicBezTo>
                      <a:pt x="201627" y="305529"/>
                      <a:pt x="293090" y="342978"/>
                      <a:pt x="293090"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523411" y="1548982"/>
                <a:ext cx="354805" cy="424399"/>
              </a:xfrm>
              <a:custGeom>
                <a:rect b="b" l="l" r="r" t="t"/>
                <a:pathLst>
                  <a:path extrusionOk="0" h="424399" w="354805">
                    <a:moveTo>
                      <a:pt x="293091" y="342978"/>
                    </a:moveTo>
                    <a:cubicBezTo>
                      <a:pt x="293091" y="342978"/>
                      <a:pt x="341227" y="323514"/>
                      <a:pt x="347263" y="333550"/>
                    </a:cubicBezTo>
                    <a:cubicBezTo>
                      <a:pt x="353303" y="343585"/>
                      <a:pt x="359800" y="407537"/>
                      <a:pt x="349040" y="413654"/>
                    </a:cubicBezTo>
                    <a:cubicBezTo>
                      <a:pt x="338280" y="419775"/>
                      <a:pt x="291156" y="393276"/>
                      <a:pt x="291156" y="393276"/>
                    </a:cubicBezTo>
                    <a:cubicBezTo>
                      <a:pt x="291156" y="393276"/>
                      <a:pt x="262852" y="416455"/>
                      <a:pt x="227516" y="422386"/>
                    </a:cubicBezTo>
                    <a:cubicBezTo>
                      <a:pt x="156645" y="434279"/>
                      <a:pt x="74420" y="394543"/>
                      <a:pt x="20559" y="275022"/>
                    </a:cubicBezTo>
                    <a:cubicBezTo>
                      <a:pt x="-15959" y="193983"/>
                      <a:pt x="1744" y="114040"/>
                      <a:pt x="30489" y="44295"/>
                    </a:cubicBezTo>
                    <a:cubicBezTo>
                      <a:pt x="43431" y="12886"/>
                      <a:pt x="44743" y="-3226"/>
                      <a:pt x="71165" y="539"/>
                    </a:cubicBezTo>
                    <a:cubicBezTo>
                      <a:pt x="95648" y="4028"/>
                      <a:pt x="93575" y="42230"/>
                      <a:pt x="96097" y="57237"/>
                    </a:cubicBezTo>
                    <a:cubicBezTo>
                      <a:pt x="98619" y="72243"/>
                      <a:pt x="117067" y="181182"/>
                      <a:pt x="159345" y="243357"/>
                    </a:cubicBezTo>
                    <a:cubicBezTo>
                      <a:pt x="201628" y="305533"/>
                      <a:pt x="293091" y="342978"/>
                      <a:pt x="293091"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708798" y="1566931"/>
                <a:ext cx="354808" cy="424399"/>
              </a:xfrm>
              <a:custGeom>
                <a:rect b="b" l="l" r="r" t="t"/>
                <a:pathLst>
                  <a:path extrusionOk="0" h="424399" w="354808">
                    <a:moveTo>
                      <a:pt x="61718" y="342978"/>
                    </a:moveTo>
                    <a:cubicBezTo>
                      <a:pt x="61718" y="342978"/>
                      <a:pt x="13581" y="323514"/>
                      <a:pt x="7542" y="333550"/>
                    </a:cubicBezTo>
                    <a:cubicBezTo>
                      <a:pt x="1502" y="343585"/>
                      <a:pt x="-4995" y="407537"/>
                      <a:pt x="5769" y="413654"/>
                    </a:cubicBezTo>
                    <a:cubicBezTo>
                      <a:pt x="16529" y="419775"/>
                      <a:pt x="63653" y="393276"/>
                      <a:pt x="63653" y="393276"/>
                    </a:cubicBezTo>
                    <a:cubicBezTo>
                      <a:pt x="63653" y="393276"/>
                      <a:pt x="91953" y="416455"/>
                      <a:pt x="127293" y="422386"/>
                    </a:cubicBezTo>
                    <a:cubicBezTo>
                      <a:pt x="198164" y="434279"/>
                      <a:pt x="280385" y="394543"/>
                      <a:pt x="334246" y="275022"/>
                    </a:cubicBezTo>
                    <a:cubicBezTo>
                      <a:pt x="370768" y="193982"/>
                      <a:pt x="353065" y="114040"/>
                      <a:pt x="324320" y="44295"/>
                    </a:cubicBezTo>
                    <a:cubicBezTo>
                      <a:pt x="311374" y="12886"/>
                      <a:pt x="310066" y="-3226"/>
                      <a:pt x="283644" y="539"/>
                    </a:cubicBezTo>
                    <a:cubicBezTo>
                      <a:pt x="259161" y="4028"/>
                      <a:pt x="261230" y="42230"/>
                      <a:pt x="258708" y="57237"/>
                    </a:cubicBezTo>
                    <a:cubicBezTo>
                      <a:pt x="256186" y="72243"/>
                      <a:pt x="237738" y="181182"/>
                      <a:pt x="195460" y="243357"/>
                    </a:cubicBezTo>
                    <a:cubicBezTo>
                      <a:pt x="153181" y="305533"/>
                      <a:pt x="61718" y="342978"/>
                      <a:pt x="61718"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830050" y="1566081"/>
                <a:ext cx="354804" cy="424399"/>
              </a:xfrm>
              <a:custGeom>
                <a:rect b="b" l="l" r="r" t="t"/>
                <a:pathLst>
                  <a:path extrusionOk="0" h="424399" w="354804">
                    <a:moveTo>
                      <a:pt x="61715" y="342978"/>
                    </a:moveTo>
                    <a:cubicBezTo>
                      <a:pt x="61715" y="342978"/>
                      <a:pt x="13578" y="323514"/>
                      <a:pt x="7543" y="333550"/>
                    </a:cubicBezTo>
                    <a:cubicBezTo>
                      <a:pt x="1503" y="343585"/>
                      <a:pt x="-4994" y="407537"/>
                      <a:pt x="5765" y="413654"/>
                    </a:cubicBezTo>
                    <a:cubicBezTo>
                      <a:pt x="16525" y="419775"/>
                      <a:pt x="63650" y="393276"/>
                      <a:pt x="63650" y="393276"/>
                    </a:cubicBezTo>
                    <a:cubicBezTo>
                      <a:pt x="63650" y="393276"/>
                      <a:pt x="91954" y="416455"/>
                      <a:pt x="127290" y="422386"/>
                    </a:cubicBezTo>
                    <a:cubicBezTo>
                      <a:pt x="198161" y="434279"/>
                      <a:pt x="280382" y="394543"/>
                      <a:pt x="334243" y="275022"/>
                    </a:cubicBezTo>
                    <a:cubicBezTo>
                      <a:pt x="370765" y="193983"/>
                      <a:pt x="353062" y="114040"/>
                      <a:pt x="324317" y="44295"/>
                    </a:cubicBezTo>
                    <a:cubicBezTo>
                      <a:pt x="311375" y="12886"/>
                      <a:pt x="310063" y="-3226"/>
                      <a:pt x="283641" y="539"/>
                    </a:cubicBezTo>
                    <a:cubicBezTo>
                      <a:pt x="259158" y="4028"/>
                      <a:pt x="261230" y="42230"/>
                      <a:pt x="258709" y="57237"/>
                    </a:cubicBezTo>
                    <a:cubicBezTo>
                      <a:pt x="256187" y="72243"/>
                      <a:pt x="237739" y="181182"/>
                      <a:pt x="195457" y="243357"/>
                    </a:cubicBezTo>
                    <a:cubicBezTo>
                      <a:pt x="153178" y="305533"/>
                      <a:pt x="61715" y="342978"/>
                      <a:pt x="61715"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 name="Google Shape;117;p2"/>
            <p:cNvGrpSpPr/>
            <p:nvPr/>
          </p:nvGrpSpPr>
          <p:grpSpPr>
            <a:xfrm>
              <a:off x="355986" y="1726948"/>
              <a:ext cx="849446" cy="510793"/>
              <a:chOff x="355986" y="1726948"/>
              <a:chExt cx="849446" cy="510793"/>
            </a:xfrm>
          </p:grpSpPr>
          <p:sp>
            <p:nvSpPr>
              <p:cNvPr id="118" name="Google Shape;118;p2"/>
              <p:cNvSpPr/>
              <p:nvPr/>
            </p:nvSpPr>
            <p:spPr>
              <a:xfrm>
                <a:off x="355986" y="1776190"/>
                <a:ext cx="317809" cy="424394"/>
              </a:xfrm>
              <a:custGeom>
                <a:rect b="b" l="l" r="r" t="t"/>
                <a:pathLst>
                  <a:path extrusionOk="0" h="424394" w="317809">
                    <a:moveTo>
                      <a:pt x="23269" y="12623"/>
                    </a:moveTo>
                    <a:cubicBezTo>
                      <a:pt x="77745" y="-46868"/>
                      <a:pt x="151263" y="118081"/>
                      <a:pt x="204229" y="212479"/>
                    </a:cubicBezTo>
                    <a:cubicBezTo>
                      <a:pt x="258106" y="308488"/>
                      <a:pt x="351658" y="386006"/>
                      <a:pt x="305311" y="417298"/>
                    </a:cubicBezTo>
                    <a:cubicBezTo>
                      <a:pt x="258964" y="448586"/>
                      <a:pt x="131986" y="371327"/>
                      <a:pt x="75867" y="285090"/>
                    </a:cubicBezTo>
                    <a:cubicBezTo>
                      <a:pt x="19752" y="198857"/>
                      <a:pt x="-31207" y="72114"/>
                      <a:pt x="23269"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887625" y="1789804"/>
                <a:ext cx="317807" cy="424391"/>
              </a:xfrm>
              <a:custGeom>
                <a:rect b="b" l="l" r="r" t="t"/>
                <a:pathLst>
                  <a:path extrusionOk="0" h="424391" w="317807">
                    <a:moveTo>
                      <a:pt x="294537" y="12623"/>
                    </a:moveTo>
                    <a:cubicBezTo>
                      <a:pt x="240061" y="-46868"/>
                      <a:pt x="166547" y="118081"/>
                      <a:pt x="113577" y="212475"/>
                    </a:cubicBezTo>
                    <a:cubicBezTo>
                      <a:pt x="59701" y="308488"/>
                      <a:pt x="-33847" y="386006"/>
                      <a:pt x="12500" y="417294"/>
                    </a:cubicBezTo>
                    <a:cubicBezTo>
                      <a:pt x="58847" y="448586"/>
                      <a:pt x="185820" y="371327"/>
                      <a:pt x="241939" y="285090"/>
                    </a:cubicBezTo>
                    <a:cubicBezTo>
                      <a:pt x="298054" y="198857"/>
                      <a:pt x="349016" y="72110"/>
                      <a:pt x="294537"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487212" y="1753834"/>
                <a:ext cx="277614" cy="470295"/>
              </a:xfrm>
              <a:custGeom>
                <a:rect b="b" l="l" r="r" t="t"/>
                <a:pathLst>
                  <a:path extrusionOk="0" h="470295" w="277614">
                    <a:moveTo>
                      <a:pt x="36842" y="9277"/>
                    </a:moveTo>
                    <a:cubicBezTo>
                      <a:pt x="101774" y="-42846"/>
                      <a:pt x="150825" y="136996"/>
                      <a:pt x="190011" y="241624"/>
                    </a:cubicBezTo>
                    <a:cubicBezTo>
                      <a:pt x="229872" y="348049"/>
                      <a:pt x="313114" y="441840"/>
                      <a:pt x="260909" y="466473"/>
                    </a:cubicBezTo>
                    <a:cubicBezTo>
                      <a:pt x="208705" y="491105"/>
                      <a:pt x="91321" y="392315"/>
                      <a:pt x="47642" y="295512"/>
                    </a:cubicBezTo>
                    <a:cubicBezTo>
                      <a:pt x="3959" y="198709"/>
                      <a:pt x="-28090" y="61397"/>
                      <a:pt x="36842" y="9277"/>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2"/>
              <p:cNvSpPr/>
              <p:nvPr/>
            </p:nvSpPr>
            <p:spPr>
              <a:xfrm>
                <a:off x="796593" y="1767448"/>
                <a:ext cx="277615" cy="470293"/>
              </a:xfrm>
              <a:custGeom>
                <a:rect b="b" l="l" r="r" t="t"/>
                <a:pathLst>
                  <a:path extrusionOk="0" h="470293" w="277615">
                    <a:moveTo>
                      <a:pt x="240771" y="9278"/>
                    </a:moveTo>
                    <a:cubicBezTo>
                      <a:pt x="175839" y="-42846"/>
                      <a:pt x="126792" y="136992"/>
                      <a:pt x="87602" y="241624"/>
                    </a:cubicBezTo>
                    <a:cubicBezTo>
                      <a:pt x="47744" y="348049"/>
                      <a:pt x="-35498" y="441840"/>
                      <a:pt x="16703" y="466473"/>
                    </a:cubicBezTo>
                    <a:cubicBezTo>
                      <a:pt x="68907" y="491102"/>
                      <a:pt x="186291" y="392311"/>
                      <a:pt x="229974" y="295512"/>
                    </a:cubicBezTo>
                    <a:cubicBezTo>
                      <a:pt x="273657" y="198710"/>
                      <a:pt x="305707" y="61397"/>
                      <a:pt x="240771" y="92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771261" y="1732469"/>
                <a:ext cx="192070" cy="504938"/>
              </a:xfrm>
              <a:custGeom>
                <a:rect b="b" l="l" r="r" t="t"/>
                <a:pathLst>
                  <a:path extrusionOk="0" h="504938" w="192070">
                    <a:moveTo>
                      <a:pt x="118269" y="3800"/>
                    </a:moveTo>
                    <a:cubicBezTo>
                      <a:pt x="41711" y="-28933"/>
                      <a:pt x="42841" y="157471"/>
                      <a:pt x="33243" y="268786"/>
                    </a:cubicBezTo>
                    <a:cubicBezTo>
                      <a:pt x="23478" y="382008"/>
                      <a:pt x="-31467" y="494732"/>
                      <a:pt x="25438" y="504415"/>
                    </a:cubicBezTo>
                    <a:cubicBezTo>
                      <a:pt x="82342" y="514099"/>
                      <a:pt x="168826" y="387376"/>
                      <a:pt x="184861" y="282392"/>
                    </a:cubicBezTo>
                    <a:cubicBezTo>
                      <a:pt x="200896" y="177408"/>
                      <a:pt x="194832" y="36533"/>
                      <a:pt x="118269" y="380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651163" y="1726948"/>
                <a:ext cx="192384" cy="504859"/>
              </a:xfrm>
              <a:custGeom>
                <a:rect b="b" l="l" r="r" t="t"/>
                <a:pathLst>
                  <a:path extrusionOk="0" h="504859" w="192384">
                    <a:moveTo>
                      <a:pt x="73588" y="3819"/>
                    </a:moveTo>
                    <a:cubicBezTo>
                      <a:pt x="150110" y="-29003"/>
                      <a:pt x="149191" y="157401"/>
                      <a:pt x="158919" y="268708"/>
                    </a:cubicBezTo>
                    <a:cubicBezTo>
                      <a:pt x="168812" y="381918"/>
                      <a:pt x="223887" y="494582"/>
                      <a:pt x="166990" y="504330"/>
                    </a:cubicBezTo>
                    <a:cubicBezTo>
                      <a:pt x="110098" y="514073"/>
                      <a:pt x="23468" y="387452"/>
                      <a:pt x="7316" y="282484"/>
                    </a:cubicBezTo>
                    <a:cubicBezTo>
                      <a:pt x="-8840" y="177520"/>
                      <a:pt x="-2934" y="36642"/>
                      <a:pt x="73588" y="38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24" name="Google Shape;124;p2"/>
          <p:cNvGrpSpPr/>
          <p:nvPr/>
        </p:nvGrpSpPr>
        <p:grpSpPr>
          <a:xfrm>
            <a:off x="9707082" y="5342433"/>
            <a:ext cx="2390147" cy="1585569"/>
            <a:chOff x="5671835" y="2875822"/>
            <a:chExt cx="2262326" cy="1500775"/>
          </a:xfrm>
        </p:grpSpPr>
        <p:sp>
          <p:nvSpPr>
            <p:cNvPr id="125" name="Google Shape;125;p2"/>
            <p:cNvSpPr/>
            <p:nvPr/>
          </p:nvSpPr>
          <p:spPr>
            <a:xfrm>
              <a:off x="5671835" y="2875822"/>
              <a:ext cx="2262326" cy="1495983"/>
            </a:xfrm>
            <a:custGeom>
              <a:rect b="b" l="l" r="r" t="t"/>
              <a:pathLst>
                <a:path extrusionOk="0" h="1495983" w="2262326">
                  <a:moveTo>
                    <a:pt x="1122376" y="30"/>
                  </a:moveTo>
                  <a:cubicBezTo>
                    <a:pt x="1036111" y="-2868"/>
                    <a:pt x="983890" y="203080"/>
                    <a:pt x="968021" y="440264"/>
                  </a:cubicBezTo>
                  <a:cubicBezTo>
                    <a:pt x="951747" y="683576"/>
                    <a:pt x="978708" y="963282"/>
                    <a:pt x="993200" y="1087964"/>
                  </a:cubicBezTo>
                  <a:cubicBezTo>
                    <a:pt x="979517" y="983716"/>
                    <a:pt x="947740" y="770486"/>
                    <a:pt x="893009" y="578912"/>
                  </a:cubicBezTo>
                  <a:cubicBezTo>
                    <a:pt x="830749" y="361074"/>
                    <a:pt x="773023" y="161376"/>
                    <a:pt x="678337" y="182196"/>
                  </a:cubicBezTo>
                  <a:cubicBezTo>
                    <a:pt x="570617" y="205885"/>
                    <a:pt x="600491" y="452303"/>
                    <a:pt x="647571" y="716168"/>
                  </a:cubicBezTo>
                  <a:cubicBezTo>
                    <a:pt x="699590" y="1007661"/>
                    <a:pt x="825567" y="1296459"/>
                    <a:pt x="825567" y="1296459"/>
                  </a:cubicBezTo>
                  <a:cubicBezTo>
                    <a:pt x="825567" y="1296459"/>
                    <a:pt x="349832" y="540503"/>
                    <a:pt x="207621" y="661899"/>
                  </a:cubicBezTo>
                  <a:cubicBezTo>
                    <a:pt x="144025" y="716180"/>
                    <a:pt x="212843" y="918643"/>
                    <a:pt x="329793" y="1065825"/>
                  </a:cubicBezTo>
                  <a:cubicBezTo>
                    <a:pt x="474474" y="1247800"/>
                    <a:pt x="684004" y="1388148"/>
                    <a:pt x="684004" y="1388148"/>
                  </a:cubicBezTo>
                  <a:cubicBezTo>
                    <a:pt x="684004" y="1388148"/>
                    <a:pt x="415209" y="1291844"/>
                    <a:pt x="231788" y="1290386"/>
                  </a:cubicBezTo>
                  <a:cubicBezTo>
                    <a:pt x="77231" y="1289131"/>
                    <a:pt x="3433" y="1377785"/>
                    <a:pt x="33" y="1421951"/>
                  </a:cubicBezTo>
                  <a:cubicBezTo>
                    <a:pt x="-7415" y="1518498"/>
                    <a:pt x="1244184" y="1492914"/>
                    <a:pt x="1244184" y="1492914"/>
                  </a:cubicBezTo>
                  <a:cubicBezTo>
                    <a:pt x="1244184" y="1492914"/>
                    <a:pt x="1244184" y="1492631"/>
                    <a:pt x="1244184" y="1492631"/>
                  </a:cubicBezTo>
                  <a:cubicBezTo>
                    <a:pt x="1399308" y="1495829"/>
                    <a:pt x="2269088" y="1510199"/>
                    <a:pt x="2262287" y="1421951"/>
                  </a:cubicBezTo>
                  <a:cubicBezTo>
                    <a:pt x="2258887" y="1377785"/>
                    <a:pt x="2185211" y="1289131"/>
                    <a:pt x="2030654" y="1290386"/>
                  </a:cubicBezTo>
                  <a:cubicBezTo>
                    <a:pt x="1847193" y="1291844"/>
                    <a:pt x="1578397" y="1388148"/>
                    <a:pt x="1578397" y="1388148"/>
                  </a:cubicBezTo>
                  <a:cubicBezTo>
                    <a:pt x="1578397" y="1388148"/>
                    <a:pt x="1787969" y="1247800"/>
                    <a:pt x="1932608" y="1065825"/>
                  </a:cubicBezTo>
                  <a:cubicBezTo>
                    <a:pt x="2049599" y="918643"/>
                    <a:pt x="2118417" y="716180"/>
                    <a:pt x="2054821" y="661899"/>
                  </a:cubicBezTo>
                  <a:cubicBezTo>
                    <a:pt x="1912570" y="540503"/>
                    <a:pt x="1436713" y="1296459"/>
                    <a:pt x="1436713" y="1296459"/>
                  </a:cubicBezTo>
                  <a:cubicBezTo>
                    <a:pt x="1436713" y="1296459"/>
                    <a:pt x="1562812" y="1007661"/>
                    <a:pt x="1614830" y="716168"/>
                  </a:cubicBezTo>
                  <a:cubicBezTo>
                    <a:pt x="1661910" y="452303"/>
                    <a:pt x="1691826" y="205885"/>
                    <a:pt x="1584105" y="182196"/>
                  </a:cubicBezTo>
                  <a:cubicBezTo>
                    <a:pt x="1578195" y="180896"/>
                    <a:pt x="1572406" y="180431"/>
                    <a:pt x="1566779" y="180803"/>
                  </a:cubicBezTo>
                  <a:cubicBezTo>
                    <a:pt x="1482173" y="186398"/>
                    <a:pt x="1427767" y="374688"/>
                    <a:pt x="1369433" y="578912"/>
                  </a:cubicBezTo>
                  <a:cubicBezTo>
                    <a:pt x="1324580" y="735801"/>
                    <a:pt x="1296769" y="901374"/>
                    <a:pt x="1280253" y="1015984"/>
                  </a:cubicBezTo>
                  <a:cubicBezTo>
                    <a:pt x="1288471" y="835571"/>
                    <a:pt x="1291304" y="632416"/>
                    <a:pt x="1276448" y="455193"/>
                  </a:cubicBezTo>
                  <a:cubicBezTo>
                    <a:pt x="1254264" y="190482"/>
                    <a:pt x="1261794" y="4718"/>
                    <a:pt x="1122376" y="30"/>
                  </a:cubicBezTo>
                  <a:close/>
                </a:path>
              </a:pathLst>
            </a:custGeom>
            <a:solidFill>
              <a:srgbClr val="3A8C3D"/>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5863877" y="3598718"/>
              <a:ext cx="823058" cy="772770"/>
            </a:xfrm>
            <a:custGeom>
              <a:rect b="b" l="l" r="r" t="t"/>
              <a:pathLst>
                <a:path extrusionOk="0" h="772770" w="823058">
                  <a:moveTo>
                    <a:pt x="641" y="0"/>
                  </a:moveTo>
                  <a:cubicBezTo>
                    <a:pt x="-695" y="14844"/>
                    <a:pt x="75" y="31523"/>
                    <a:pt x="2787" y="49703"/>
                  </a:cubicBezTo>
                  <a:cubicBezTo>
                    <a:pt x="32014" y="93083"/>
                    <a:pt x="61970" y="135972"/>
                    <a:pt x="93829" y="177478"/>
                  </a:cubicBezTo>
                  <a:cubicBezTo>
                    <a:pt x="170176" y="276981"/>
                    <a:pt x="254499" y="370436"/>
                    <a:pt x="346675" y="455479"/>
                  </a:cubicBezTo>
                  <a:cubicBezTo>
                    <a:pt x="402377" y="506890"/>
                    <a:pt x="460954" y="555144"/>
                    <a:pt x="521999" y="600078"/>
                  </a:cubicBezTo>
                  <a:cubicBezTo>
                    <a:pt x="552644" y="622626"/>
                    <a:pt x="584097" y="643960"/>
                    <a:pt x="615551" y="665333"/>
                  </a:cubicBezTo>
                  <a:cubicBezTo>
                    <a:pt x="664088" y="698326"/>
                    <a:pt x="710440" y="734597"/>
                    <a:pt x="760312" y="765646"/>
                  </a:cubicBezTo>
                  <a:cubicBezTo>
                    <a:pt x="764360" y="768156"/>
                    <a:pt x="768611" y="770342"/>
                    <a:pt x="772700" y="772771"/>
                  </a:cubicBezTo>
                  <a:cubicBezTo>
                    <a:pt x="785937" y="772730"/>
                    <a:pt x="800227" y="772730"/>
                    <a:pt x="812776" y="772649"/>
                  </a:cubicBezTo>
                  <a:cubicBezTo>
                    <a:pt x="816014" y="772649"/>
                    <a:pt x="819860" y="772690"/>
                    <a:pt x="823058" y="772649"/>
                  </a:cubicBezTo>
                  <a:cubicBezTo>
                    <a:pt x="809619" y="765889"/>
                    <a:pt x="796422" y="758602"/>
                    <a:pt x="783467" y="750830"/>
                  </a:cubicBezTo>
                  <a:cubicBezTo>
                    <a:pt x="729992" y="718647"/>
                    <a:pt x="681091" y="679826"/>
                    <a:pt x="629558" y="644769"/>
                  </a:cubicBezTo>
                  <a:cubicBezTo>
                    <a:pt x="622919" y="640235"/>
                    <a:pt x="616442" y="635499"/>
                    <a:pt x="609763" y="630965"/>
                  </a:cubicBezTo>
                  <a:cubicBezTo>
                    <a:pt x="609398" y="630682"/>
                    <a:pt x="609034" y="630358"/>
                    <a:pt x="608670" y="630074"/>
                  </a:cubicBezTo>
                  <a:cubicBezTo>
                    <a:pt x="584502" y="613639"/>
                    <a:pt x="560254" y="597366"/>
                    <a:pt x="536775" y="579999"/>
                  </a:cubicBezTo>
                  <a:cubicBezTo>
                    <a:pt x="481558" y="539194"/>
                    <a:pt x="428406" y="495555"/>
                    <a:pt x="377602" y="449338"/>
                  </a:cubicBezTo>
                  <a:cubicBezTo>
                    <a:pt x="281298" y="361785"/>
                    <a:pt x="193534" y="264950"/>
                    <a:pt x="114353" y="161662"/>
                  </a:cubicBezTo>
                  <a:cubicBezTo>
                    <a:pt x="74236" y="109336"/>
                    <a:pt x="36710" y="55192"/>
                    <a:pt x="641"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6927151" y="3601276"/>
              <a:ext cx="812215" cy="767945"/>
            </a:xfrm>
            <a:custGeom>
              <a:rect b="b" l="l" r="r" t="t"/>
              <a:pathLst>
                <a:path extrusionOk="0" h="767945" w="812215">
                  <a:moveTo>
                    <a:pt x="811325" y="0"/>
                  </a:moveTo>
                  <a:cubicBezTo>
                    <a:pt x="774002" y="57285"/>
                    <a:pt x="735018" y="113408"/>
                    <a:pt x="693282" y="167621"/>
                  </a:cubicBezTo>
                  <a:cubicBezTo>
                    <a:pt x="614384" y="270180"/>
                    <a:pt x="526945" y="366335"/>
                    <a:pt x="431004" y="453285"/>
                  </a:cubicBezTo>
                  <a:cubicBezTo>
                    <a:pt x="380362" y="499150"/>
                    <a:pt x="327453" y="542465"/>
                    <a:pt x="272399" y="582987"/>
                  </a:cubicBezTo>
                  <a:cubicBezTo>
                    <a:pt x="249041" y="600232"/>
                    <a:pt x="224914" y="616424"/>
                    <a:pt x="200908" y="632738"/>
                  </a:cubicBezTo>
                  <a:cubicBezTo>
                    <a:pt x="193865" y="637515"/>
                    <a:pt x="186983" y="642534"/>
                    <a:pt x="179939" y="647311"/>
                  </a:cubicBezTo>
                  <a:cubicBezTo>
                    <a:pt x="128609" y="682125"/>
                    <a:pt x="79870" y="720663"/>
                    <a:pt x="26596" y="752603"/>
                  </a:cubicBezTo>
                  <a:cubicBezTo>
                    <a:pt x="17893" y="757825"/>
                    <a:pt x="8947" y="762561"/>
                    <a:pt x="0" y="767338"/>
                  </a:cubicBezTo>
                  <a:cubicBezTo>
                    <a:pt x="607" y="767338"/>
                    <a:pt x="1944" y="767298"/>
                    <a:pt x="3117" y="767338"/>
                  </a:cubicBezTo>
                  <a:cubicBezTo>
                    <a:pt x="5344" y="767338"/>
                    <a:pt x="7773" y="767419"/>
                    <a:pt x="8987" y="767459"/>
                  </a:cubicBezTo>
                  <a:cubicBezTo>
                    <a:pt x="17205" y="767622"/>
                    <a:pt x="38012" y="767784"/>
                    <a:pt x="48780" y="767945"/>
                  </a:cubicBezTo>
                  <a:cubicBezTo>
                    <a:pt x="49104" y="767743"/>
                    <a:pt x="49387" y="767500"/>
                    <a:pt x="49671" y="767338"/>
                  </a:cubicBezTo>
                  <a:cubicBezTo>
                    <a:pt x="99382" y="736492"/>
                    <a:pt x="145530" y="700504"/>
                    <a:pt x="193905" y="667754"/>
                  </a:cubicBezTo>
                  <a:cubicBezTo>
                    <a:pt x="225278" y="646542"/>
                    <a:pt x="256611" y="625330"/>
                    <a:pt x="287134" y="602944"/>
                  </a:cubicBezTo>
                  <a:cubicBezTo>
                    <a:pt x="347977" y="558334"/>
                    <a:pt x="406310" y="510404"/>
                    <a:pt x="461810" y="459357"/>
                  </a:cubicBezTo>
                  <a:cubicBezTo>
                    <a:pt x="553662" y="374925"/>
                    <a:pt x="637661" y="282126"/>
                    <a:pt x="713766" y="183323"/>
                  </a:cubicBezTo>
                  <a:cubicBezTo>
                    <a:pt x="747486" y="139539"/>
                    <a:pt x="779184" y="94220"/>
                    <a:pt x="809990" y="48355"/>
                  </a:cubicBezTo>
                  <a:cubicBezTo>
                    <a:pt x="809990" y="48326"/>
                    <a:pt x="809949" y="48258"/>
                    <a:pt x="809990" y="48229"/>
                  </a:cubicBezTo>
                  <a:cubicBezTo>
                    <a:pt x="812337" y="30559"/>
                    <a:pt x="812904" y="14346"/>
                    <a:pt x="811325"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5921313" y="3536919"/>
              <a:ext cx="803310" cy="834465"/>
            </a:xfrm>
            <a:custGeom>
              <a:rect b="b" l="l" r="r" t="t"/>
              <a:pathLst>
                <a:path extrusionOk="0" h="834465" w="803310">
                  <a:moveTo>
                    <a:pt x="0" y="0"/>
                  </a:moveTo>
                  <a:cubicBezTo>
                    <a:pt x="4008" y="8752"/>
                    <a:pt x="8056" y="17516"/>
                    <a:pt x="12185" y="26195"/>
                  </a:cubicBezTo>
                  <a:cubicBezTo>
                    <a:pt x="93471" y="195715"/>
                    <a:pt x="202487" y="351377"/>
                    <a:pt x="330772" y="489325"/>
                  </a:cubicBezTo>
                  <a:cubicBezTo>
                    <a:pt x="398781" y="562414"/>
                    <a:pt x="472254" y="630584"/>
                    <a:pt x="550505" y="692764"/>
                  </a:cubicBezTo>
                  <a:cubicBezTo>
                    <a:pt x="550909" y="693047"/>
                    <a:pt x="551233" y="693371"/>
                    <a:pt x="551638" y="693654"/>
                  </a:cubicBezTo>
                  <a:cubicBezTo>
                    <a:pt x="616408" y="744985"/>
                    <a:pt x="684538" y="791943"/>
                    <a:pt x="755502" y="834448"/>
                  </a:cubicBezTo>
                  <a:cubicBezTo>
                    <a:pt x="758740" y="834448"/>
                    <a:pt x="762626" y="834489"/>
                    <a:pt x="765825" y="834448"/>
                  </a:cubicBezTo>
                  <a:cubicBezTo>
                    <a:pt x="767282" y="834448"/>
                    <a:pt x="769063" y="834448"/>
                    <a:pt x="770480" y="834448"/>
                  </a:cubicBezTo>
                  <a:cubicBezTo>
                    <a:pt x="773840" y="834448"/>
                    <a:pt x="778131" y="834367"/>
                    <a:pt x="781410" y="834326"/>
                  </a:cubicBezTo>
                  <a:cubicBezTo>
                    <a:pt x="786794" y="834286"/>
                    <a:pt x="794040" y="834367"/>
                    <a:pt x="799303" y="834326"/>
                  </a:cubicBezTo>
                  <a:cubicBezTo>
                    <a:pt x="801691" y="834326"/>
                    <a:pt x="800921" y="834367"/>
                    <a:pt x="803310" y="834326"/>
                  </a:cubicBezTo>
                  <a:cubicBezTo>
                    <a:pt x="797845" y="831210"/>
                    <a:pt x="792623" y="827768"/>
                    <a:pt x="787198" y="824611"/>
                  </a:cubicBezTo>
                  <a:cubicBezTo>
                    <a:pt x="776147" y="818134"/>
                    <a:pt x="765055" y="811819"/>
                    <a:pt x="754125" y="805140"/>
                  </a:cubicBezTo>
                  <a:cubicBezTo>
                    <a:pt x="597220" y="709078"/>
                    <a:pt x="455455" y="589577"/>
                    <a:pt x="332310" y="453402"/>
                  </a:cubicBezTo>
                  <a:cubicBezTo>
                    <a:pt x="229488" y="339702"/>
                    <a:pt x="139863" y="213939"/>
                    <a:pt x="68049" y="78833"/>
                  </a:cubicBezTo>
                  <a:cubicBezTo>
                    <a:pt x="56188" y="56540"/>
                    <a:pt x="44934" y="34029"/>
                    <a:pt x="34085" y="11226"/>
                  </a:cubicBezTo>
                  <a:cubicBezTo>
                    <a:pt x="33195" y="9359"/>
                    <a:pt x="32344" y="7485"/>
                    <a:pt x="31454" y="5615"/>
                  </a:cubicBezTo>
                  <a:cubicBezTo>
                    <a:pt x="29997" y="5105"/>
                    <a:pt x="28621" y="4688"/>
                    <a:pt x="27163" y="4242"/>
                  </a:cubicBezTo>
                  <a:cubicBezTo>
                    <a:pt x="17569" y="1259"/>
                    <a:pt x="8541" y="-8"/>
                    <a:pt x="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a:off x="6886913" y="3535328"/>
              <a:ext cx="799383" cy="833772"/>
            </a:xfrm>
            <a:custGeom>
              <a:rect b="b" l="l" r="r" t="t"/>
              <a:pathLst>
                <a:path extrusionOk="0" h="833772" w="799383">
                  <a:moveTo>
                    <a:pt x="799383" y="0"/>
                  </a:moveTo>
                  <a:cubicBezTo>
                    <a:pt x="798371" y="44"/>
                    <a:pt x="797400" y="41"/>
                    <a:pt x="796347" y="126"/>
                  </a:cubicBezTo>
                  <a:cubicBezTo>
                    <a:pt x="789263" y="725"/>
                    <a:pt x="781895" y="2012"/>
                    <a:pt x="774082" y="4502"/>
                  </a:cubicBezTo>
                  <a:cubicBezTo>
                    <a:pt x="772180" y="5109"/>
                    <a:pt x="770237" y="5983"/>
                    <a:pt x="768294" y="6748"/>
                  </a:cubicBezTo>
                  <a:cubicBezTo>
                    <a:pt x="767889" y="6898"/>
                    <a:pt x="767524" y="6983"/>
                    <a:pt x="767120" y="7125"/>
                  </a:cubicBezTo>
                  <a:cubicBezTo>
                    <a:pt x="765824" y="9910"/>
                    <a:pt x="764569" y="12727"/>
                    <a:pt x="763234" y="15496"/>
                  </a:cubicBezTo>
                  <a:cubicBezTo>
                    <a:pt x="752303" y="38340"/>
                    <a:pt x="740969" y="60888"/>
                    <a:pt x="729067" y="83229"/>
                  </a:cubicBezTo>
                  <a:cubicBezTo>
                    <a:pt x="656849" y="218591"/>
                    <a:pt x="566697" y="344585"/>
                    <a:pt x="463267" y="458499"/>
                  </a:cubicBezTo>
                  <a:cubicBezTo>
                    <a:pt x="339435" y="594933"/>
                    <a:pt x="196779" y="714514"/>
                    <a:pt x="38983" y="810779"/>
                  </a:cubicBezTo>
                  <a:cubicBezTo>
                    <a:pt x="28458" y="817215"/>
                    <a:pt x="17771" y="823449"/>
                    <a:pt x="7084" y="829643"/>
                  </a:cubicBezTo>
                  <a:cubicBezTo>
                    <a:pt x="6639" y="829926"/>
                    <a:pt x="6153" y="830129"/>
                    <a:pt x="5708" y="830412"/>
                  </a:cubicBezTo>
                  <a:cubicBezTo>
                    <a:pt x="3805" y="831505"/>
                    <a:pt x="1943" y="832679"/>
                    <a:pt x="0" y="833772"/>
                  </a:cubicBezTo>
                  <a:cubicBezTo>
                    <a:pt x="648" y="833772"/>
                    <a:pt x="5060" y="833651"/>
                    <a:pt x="5586" y="833651"/>
                  </a:cubicBezTo>
                  <a:cubicBezTo>
                    <a:pt x="5586" y="833691"/>
                    <a:pt x="5667" y="833732"/>
                    <a:pt x="5708" y="833772"/>
                  </a:cubicBezTo>
                  <a:cubicBezTo>
                    <a:pt x="5951" y="833772"/>
                    <a:pt x="8015" y="833651"/>
                    <a:pt x="8258" y="833651"/>
                  </a:cubicBezTo>
                  <a:cubicBezTo>
                    <a:pt x="9999" y="833610"/>
                    <a:pt x="29106" y="833408"/>
                    <a:pt x="29106" y="833408"/>
                  </a:cubicBezTo>
                  <a:cubicBezTo>
                    <a:pt x="29106" y="833408"/>
                    <a:pt x="29146" y="833165"/>
                    <a:pt x="29106" y="833165"/>
                  </a:cubicBezTo>
                  <a:cubicBezTo>
                    <a:pt x="29146" y="833165"/>
                    <a:pt x="29227" y="833165"/>
                    <a:pt x="29227" y="833165"/>
                  </a:cubicBezTo>
                  <a:cubicBezTo>
                    <a:pt x="31130" y="833205"/>
                    <a:pt x="38134" y="833246"/>
                    <a:pt x="40238" y="833286"/>
                  </a:cubicBezTo>
                  <a:cubicBezTo>
                    <a:pt x="40845" y="833286"/>
                    <a:pt x="42222" y="833246"/>
                    <a:pt x="43396" y="833286"/>
                  </a:cubicBezTo>
                  <a:cubicBezTo>
                    <a:pt x="44286" y="833286"/>
                    <a:pt x="44853" y="833246"/>
                    <a:pt x="45703" y="833286"/>
                  </a:cubicBezTo>
                  <a:cubicBezTo>
                    <a:pt x="46594" y="833286"/>
                    <a:pt x="47403" y="833367"/>
                    <a:pt x="48092" y="833408"/>
                  </a:cubicBezTo>
                  <a:cubicBezTo>
                    <a:pt x="48456" y="833408"/>
                    <a:pt x="49104" y="833408"/>
                    <a:pt x="49346" y="833408"/>
                  </a:cubicBezTo>
                  <a:cubicBezTo>
                    <a:pt x="116950" y="792400"/>
                    <a:pt x="182004" y="747304"/>
                    <a:pt x="243900" y="698322"/>
                  </a:cubicBezTo>
                  <a:cubicBezTo>
                    <a:pt x="322635" y="636021"/>
                    <a:pt x="396393" y="567729"/>
                    <a:pt x="464806" y="494491"/>
                  </a:cubicBezTo>
                  <a:cubicBezTo>
                    <a:pt x="593819" y="356328"/>
                    <a:pt x="703362" y="200402"/>
                    <a:pt x="785093" y="30616"/>
                  </a:cubicBezTo>
                  <a:cubicBezTo>
                    <a:pt x="789546" y="21350"/>
                    <a:pt x="793837" y="11982"/>
                    <a:pt x="798128" y="2623"/>
                  </a:cubicBezTo>
                  <a:cubicBezTo>
                    <a:pt x="798533" y="1745"/>
                    <a:pt x="798978" y="878"/>
                    <a:pt x="79938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5925257" y="3534388"/>
              <a:ext cx="558657" cy="639794"/>
            </a:xfrm>
            <a:custGeom>
              <a:rect b="b" l="l" r="r" t="t"/>
              <a:pathLst>
                <a:path extrusionOk="0" h="639794" w="558657">
                  <a:moveTo>
                    <a:pt x="1238" y="1"/>
                  </a:moveTo>
                  <a:cubicBezTo>
                    <a:pt x="-908" y="4636"/>
                    <a:pt x="-300" y="10352"/>
                    <a:pt x="3343" y="14339"/>
                  </a:cubicBezTo>
                  <a:cubicBezTo>
                    <a:pt x="7108" y="18432"/>
                    <a:pt x="11156" y="22265"/>
                    <a:pt x="15002" y="26305"/>
                  </a:cubicBezTo>
                  <a:cubicBezTo>
                    <a:pt x="23341" y="35106"/>
                    <a:pt x="31639" y="43992"/>
                    <a:pt x="40383" y="52359"/>
                  </a:cubicBezTo>
                  <a:cubicBezTo>
                    <a:pt x="50018" y="61520"/>
                    <a:pt x="60138" y="70086"/>
                    <a:pt x="70016" y="78911"/>
                  </a:cubicBezTo>
                  <a:cubicBezTo>
                    <a:pt x="88596" y="95496"/>
                    <a:pt x="107137" y="112081"/>
                    <a:pt x="125637" y="128780"/>
                  </a:cubicBezTo>
                  <a:cubicBezTo>
                    <a:pt x="148792" y="149668"/>
                    <a:pt x="170936" y="171637"/>
                    <a:pt x="192836" y="193853"/>
                  </a:cubicBezTo>
                  <a:cubicBezTo>
                    <a:pt x="323590" y="326559"/>
                    <a:pt x="442929" y="471474"/>
                    <a:pt x="535955" y="633642"/>
                  </a:cubicBezTo>
                  <a:cubicBezTo>
                    <a:pt x="539315" y="639552"/>
                    <a:pt x="546723" y="641535"/>
                    <a:pt x="552552" y="638135"/>
                  </a:cubicBezTo>
                  <a:cubicBezTo>
                    <a:pt x="558381" y="634775"/>
                    <a:pt x="560405" y="627205"/>
                    <a:pt x="557005" y="621335"/>
                  </a:cubicBezTo>
                  <a:cubicBezTo>
                    <a:pt x="534174" y="581461"/>
                    <a:pt x="509642" y="542559"/>
                    <a:pt x="483896" y="504636"/>
                  </a:cubicBezTo>
                  <a:cubicBezTo>
                    <a:pt x="480738" y="499989"/>
                    <a:pt x="476812" y="494479"/>
                    <a:pt x="473492" y="489674"/>
                  </a:cubicBezTo>
                  <a:cubicBezTo>
                    <a:pt x="395728" y="377359"/>
                    <a:pt x="306467" y="273209"/>
                    <a:pt x="210931" y="175774"/>
                  </a:cubicBezTo>
                  <a:cubicBezTo>
                    <a:pt x="188706" y="153149"/>
                    <a:pt x="166402" y="130832"/>
                    <a:pt x="142882" y="109579"/>
                  </a:cubicBezTo>
                  <a:cubicBezTo>
                    <a:pt x="114707" y="84133"/>
                    <a:pt x="85560" y="59759"/>
                    <a:pt x="58114" y="33535"/>
                  </a:cubicBezTo>
                  <a:cubicBezTo>
                    <a:pt x="50665" y="26407"/>
                    <a:pt x="43703" y="18792"/>
                    <a:pt x="36537" y="11344"/>
                  </a:cubicBezTo>
                  <a:cubicBezTo>
                    <a:pt x="34311" y="8996"/>
                    <a:pt x="31963" y="6737"/>
                    <a:pt x="29737" y="4365"/>
                  </a:cubicBezTo>
                  <a:cubicBezTo>
                    <a:pt x="20304" y="1385"/>
                    <a:pt x="11358" y="118"/>
                    <a:pt x="2978" y="126"/>
                  </a:cubicBezTo>
                  <a:cubicBezTo>
                    <a:pt x="2412" y="126"/>
                    <a:pt x="1805" y="-11"/>
                    <a:pt x="1238" y="1"/>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7117140" y="3538255"/>
              <a:ext cx="566464" cy="640234"/>
            </a:xfrm>
            <a:custGeom>
              <a:rect b="b" l="l" r="r" t="t"/>
              <a:pathLst>
                <a:path extrusionOk="0" h="640234" w="566464">
                  <a:moveTo>
                    <a:pt x="562436" y="0"/>
                  </a:moveTo>
                  <a:cubicBezTo>
                    <a:pt x="555352" y="591"/>
                    <a:pt x="548025" y="1870"/>
                    <a:pt x="540293" y="4340"/>
                  </a:cubicBezTo>
                  <a:cubicBezTo>
                    <a:pt x="536812" y="8060"/>
                    <a:pt x="533087" y="11590"/>
                    <a:pt x="529485" y="15249"/>
                  </a:cubicBezTo>
                  <a:cubicBezTo>
                    <a:pt x="522279" y="22653"/>
                    <a:pt x="515195" y="30223"/>
                    <a:pt x="507625" y="37316"/>
                  </a:cubicBezTo>
                  <a:cubicBezTo>
                    <a:pt x="479774" y="63394"/>
                    <a:pt x="450222" y="87634"/>
                    <a:pt x="421683" y="112939"/>
                  </a:cubicBezTo>
                  <a:cubicBezTo>
                    <a:pt x="397840" y="134070"/>
                    <a:pt x="375170" y="156270"/>
                    <a:pt x="352663" y="178769"/>
                  </a:cubicBezTo>
                  <a:cubicBezTo>
                    <a:pt x="274736" y="256675"/>
                    <a:pt x="201101" y="338954"/>
                    <a:pt x="134145" y="426223"/>
                  </a:cubicBezTo>
                  <a:cubicBezTo>
                    <a:pt x="94716" y="477602"/>
                    <a:pt x="57676" y="530839"/>
                    <a:pt x="23671" y="585893"/>
                  </a:cubicBezTo>
                  <a:cubicBezTo>
                    <a:pt x="16263" y="597876"/>
                    <a:pt x="8775" y="609737"/>
                    <a:pt x="1650" y="621841"/>
                  </a:cubicBezTo>
                  <a:cubicBezTo>
                    <a:pt x="-1751" y="627710"/>
                    <a:pt x="273" y="635240"/>
                    <a:pt x="6184" y="638600"/>
                  </a:cubicBezTo>
                  <a:cubicBezTo>
                    <a:pt x="12094" y="641960"/>
                    <a:pt x="19623" y="639976"/>
                    <a:pt x="23024" y="634147"/>
                  </a:cubicBezTo>
                  <a:cubicBezTo>
                    <a:pt x="117345" y="472837"/>
                    <a:pt x="238425" y="328724"/>
                    <a:pt x="371041" y="196747"/>
                  </a:cubicBezTo>
                  <a:cubicBezTo>
                    <a:pt x="393225" y="174656"/>
                    <a:pt x="415652" y="152805"/>
                    <a:pt x="439130" y="132034"/>
                  </a:cubicBezTo>
                  <a:cubicBezTo>
                    <a:pt x="457914" y="115428"/>
                    <a:pt x="476738" y="98932"/>
                    <a:pt x="495562" y="82444"/>
                  </a:cubicBezTo>
                  <a:cubicBezTo>
                    <a:pt x="505601" y="73664"/>
                    <a:pt x="515883" y="65147"/>
                    <a:pt x="525598" y="56034"/>
                  </a:cubicBezTo>
                  <a:cubicBezTo>
                    <a:pt x="534464" y="47756"/>
                    <a:pt x="542803" y="38959"/>
                    <a:pt x="551264" y="30248"/>
                  </a:cubicBezTo>
                  <a:cubicBezTo>
                    <a:pt x="555190" y="26191"/>
                    <a:pt x="559320" y="22338"/>
                    <a:pt x="563165" y="18225"/>
                  </a:cubicBezTo>
                  <a:cubicBezTo>
                    <a:pt x="567335" y="13780"/>
                    <a:pt x="567416" y="7319"/>
                    <a:pt x="564177" y="2477"/>
                  </a:cubicBezTo>
                  <a:cubicBezTo>
                    <a:pt x="563610" y="1628"/>
                    <a:pt x="563206" y="725"/>
                    <a:pt x="562436"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6366074" y="3067694"/>
              <a:ext cx="342634" cy="1303691"/>
            </a:xfrm>
            <a:custGeom>
              <a:rect b="b" l="l" r="r" t="t"/>
              <a:pathLst>
                <a:path extrusionOk="0" h="1303691" w="342634">
                  <a:moveTo>
                    <a:pt x="1424" y="3"/>
                  </a:moveTo>
                  <a:cubicBezTo>
                    <a:pt x="978" y="-25"/>
                    <a:pt x="493" y="149"/>
                    <a:pt x="47" y="129"/>
                  </a:cubicBezTo>
                  <a:cubicBezTo>
                    <a:pt x="88" y="16301"/>
                    <a:pt x="-276" y="32493"/>
                    <a:pt x="533" y="48674"/>
                  </a:cubicBezTo>
                  <a:cubicBezTo>
                    <a:pt x="5998" y="152909"/>
                    <a:pt x="25793" y="255671"/>
                    <a:pt x="42553" y="358505"/>
                  </a:cubicBezTo>
                  <a:cubicBezTo>
                    <a:pt x="63886" y="489466"/>
                    <a:pt x="89835" y="619411"/>
                    <a:pt x="123394" y="747866"/>
                  </a:cubicBezTo>
                  <a:cubicBezTo>
                    <a:pt x="170514" y="928153"/>
                    <a:pt x="232248" y="1104263"/>
                    <a:pt x="309081" y="1274203"/>
                  </a:cubicBezTo>
                  <a:cubicBezTo>
                    <a:pt x="312643" y="1282097"/>
                    <a:pt x="315842" y="1290153"/>
                    <a:pt x="319445" y="1298046"/>
                  </a:cubicBezTo>
                  <a:cubicBezTo>
                    <a:pt x="320740" y="1300759"/>
                    <a:pt x="323007" y="1302500"/>
                    <a:pt x="325517" y="1303673"/>
                  </a:cubicBezTo>
                  <a:cubicBezTo>
                    <a:pt x="328877" y="1303673"/>
                    <a:pt x="333127" y="1303714"/>
                    <a:pt x="336406" y="1303673"/>
                  </a:cubicBezTo>
                  <a:cubicBezTo>
                    <a:pt x="340374" y="1301690"/>
                    <a:pt x="342033" y="1297885"/>
                    <a:pt x="342357" y="1293756"/>
                  </a:cubicBezTo>
                  <a:cubicBezTo>
                    <a:pt x="342519" y="1291732"/>
                    <a:pt x="343004" y="1289748"/>
                    <a:pt x="342114" y="1287765"/>
                  </a:cubicBezTo>
                  <a:cubicBezTo>
                    <a:pt x="314061" y="1227043"/>
                    <a:pt x="287788" y="1165592"/>
                    <a:pt x="263661" y="1103251"/>
                  </a:cubicBezTo>
                  <a:cubicBezTo>
                    <a:pt x="217998" y="985086"/>
                    <a:pt x="179703" y="864120"/>
                    <a:pt x="147926" y="741595"/>
                  </a:cubicBezTo>
                  <a:cubicBezTo>
                    <a:pt x="126147" y="657694"/>
                    <a:pt x="107323" y="573112"/>
                    <a:pt x="91252" y="487960"/>
                  </a:cubicBezTo>
                  <a:cubicBezTo>
                    <a:pt x="82548" y="441860"/>
                    <a:pt x="75019" y="395517"/>
                    <a:pt x="67449" y="349223"/>
                  </a:cubicBezTo>
                  <a:cubicBezTo>
                    <a:pt x="50001" y="242478"/>
                    <a:pt x="29356" y="135579"/>
                    <a:pt x="25834" y="27223"/>
                  </a:cubicBezTo>
                  <a:cubicBezTo>
                    <a:pt x="25632" y="20693"/>
                    <a:pt x="26037" y="14184"/>
                    <a:pt x="25955" y="7654"/>
                  </a:cubicBezTo>
                  <a:cubicBezTo>
                    <a:pt x="18021" y="3598"/>
                    <a:pt x="9925" y="558"/>
                    <a:pt x="1424" y="3"/>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2"/>
            <p:cNvSpPr/>
            <p:nvPr/>
          </p:nvSpPr>
          <p:spPr>
            <a:xfrm>
              <a:off x="6892376" y="3069769"/>
              <a:ext cx="342661" cy="1299331"/>
            </a:xfrm>
            <a:custGeom>
              <a:rect b="b" l="l" r="r" t="t"/>
              <a:pathLst>
                <a:path extrusionOk="0" h="1299331" w="342661">
                  <a:moveTo>
                    <a:pt x="342554" y="0"/>
                  </a:moveTo>
                  <a:cubicBezTo>
                    <a:pt x="333608" y="1162"/>
                    <a:pt x="324945" y="4097"/>
                    <a:pt x="316646" y="9149"/>
                  </a:cubicBezTo>
                  <a:cubicBezTo>
                    <a:pt x="316565" y="16338"/>
                    <a:pt x="317011" y="23507"/>
                    <a:pt x="316768" y="30701"/>
                  </a:cubicBezTo>
                  <a:cubicBezTo>
                    <a:pt x="313246" y="138948"/>
                    <a:pt x="292600" y="245738"/>
                    <a:pt x="275153" y="352369"/>
                  </a:cubicBezTo>
                  <a:cubicBezTo>
                    <a:pt x="267583" y="398615"/>
                    <a:pt x="260053" y="444913"/>
                    <a:pt x="251350" y="490961"/>
                  </a:cubicBezTo>
                  <a:cubicBezTo>
                    <a:pt x="235279" y="576028"/>
                    <a:pt x="216455" y="660521"/>
                    <a:pt x="194676" y="744337"/>
                  </a:cubicBezTo>
                  <a:cubicBezTo>
                    <a:pt x="162898" y="866736"/>
                    <a:pt x="124603" y="987585"/>
                    <a:pt x="78940" y="1105588"/>
                  </a:cubicBezTo>
                  <a:cubicBezTo>
                    <a:pt x="54814" y="1167888"/>
                    <a:pt x="28541" y="1229298"/>
                    <a:pt x="488" y="1289939"/>
                  </a:cubicBezTo>
                  <a:cubicBezTo>
                    <a:pt x="366" y="1290223"/>
                    <a:pt x="569" y="1290506"/>
                    <a:pt x="488" y="1290830"/>
                  </a:cubicBezTo>
                  <a:cubicBezTo>
                    <a:pt x="528" y="1290830"/>
                    <a:pt x="488" y="1290911"/>
                    <a:pt x="488" y="1290951"/>
                  </a:cubicBezTo>
                  <a:cubicBezTo>
                    <a:pt x="528" y="1290992"/>
                    <a:pt x="488" y="1291032"/>
                    <a:pt x="488" y="1291073"/>
                  </a:cubicBezTo>
                  <a:cubicBezTo>
                    <a:pt x="-79" y="1292692"/>
                    <a:pt x="123" y="1294311"/>
                    <a:pt x="245" y="1295930"/>
                  </a:cubicBezTo>
                  <a:cubicBezTo>
                    <a:pt x="325" y="1297023"/>
                    <a:pt x="-241" y="1298197"/>
                    <a:pt x="123" y="1299210"/>
                  </a:cubicBezTo>
                  <a:cubicBezTo>
                    <a:pt x="123" y="1299250"/>
                    <a:pt x="245" y="1299291"/>
                    <a:pt x="245" y="1299331"/>
                  </a:cubicBezTo>
                  <a:cubicBezTo>
                    <a:pt x="488" y="1299331"/>
                    <a:pt x="2552" y="1299210"/>
                    <a:pt x="2795" y="1299210"/>
                  </a:cubicBezTo>
                  <a:cubicBezTo>
                    <a:pt x="4536" y="1299169"/>
                    <a:pt x="23643" y="1298966"/>
                    <a:pt x="23643" y="1298966"/>
                  </a:cubicBezTo>
                  <a:cubicBezTo>
                    <a:pt x="23643" y="1298966"/>
                    <a:pt x="23643" y="1298724"/>
                    <a:pt x="23643" y="1298724"/>
                  </a:cubicBezTo>
                  <a:cubicBezTo>
                    <a:pt x="23683" y="1298724"/>
                    <a:pt x="23764" y="1298724"/>
                    <a:pt x="23764" y="1298724"/>
                  </a:cubicBezTo>
                  <a:cubicBezTo>
                    <a:pt x="27205" y="1291316"/>
                    <a:pt x="30161" y="1283705"/>
                    <a:pt x="33520" y="1276256"/>
                  </a:cubicBezTo>
                  <a:cubicBezTo>
                    <a:pt x="110313" y="1106559"/>
                    <a:pt x="172128" y="930664"/>
                    <a:pt x="219208" y="750604"/>
                  </a:cubicBezTo>
                  <a:cubicBezTo>
                    <a:pt x="252807" y="622278"/>
                    <a:pt x="278715" y="492467"/>
                    <a:pt x="300049" y="361644"/>
                  </a:cubicBezTo>
                  <a:cubicBezTo>
                    <a:pt x="316849" y="258914"/>
                    <a:pt x="336644" y="156262"/>
                    <a:pt x="342068" y="52132"/>
                  </a:cubicBezTo>
                  <a:cubicBezTo>
                    <a:pt x="342959" y="34753"/>
                    <a:pt x="342595" y="17358"/>
                    <a:pt x="34255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a:off x="6462167" y="3187696"/>
              <a:ext cx="302620" cy="1188901"/>
            </a:xfrm>
            <a:custGeom>
              <a:rect b="b" l="l" r="r" t="t"/>
              <a:pathLst>
                <a:path extrusionOk="0" h="1188901" w="302620">
                  <a:moveTo>
                    <a:pt x="1717" y="0"/>
                  </a:moveTo>
                  <a:cubicBezTo>
                    <a:pt x="-4396" y="151092"/>
                    <a:pt x="5360" y="303115"/>
                    <a:pt x="38312" y="451034"/>
                  </a:cubicBezTo>
                  <a:cubicBezTo>
                    <a:pt x="58836" y="543275"/>
                    <a:pt x="90816" y="632467"/>
                    <a:pt x="122675" y="721453"/>
                  </a:cubicBezTo>
                  <a:cubicBezTo>
                    <a:pt x="135427" y="757117"/>
                    <a:pt x="147935" y="792898"/>
                    <a:pt x="160120" y="828760"/>
                  </a:cubicBezTo>
                  <a:cubicBezTo>
                    <a:pt x="182951" y="896052"/>
                    <a:pt x="205580" y="963413"/>
                    <a:pt x="226388" y="1031300"/>
                  </a:cubicBezTo>
                  <a:cubicBezTo>
                    <a:pt x="235253" y="1060163"/>
                    <a:pt x="240111" y="1090079"/>
                    <a:pt x="250433" y="1118537"/>
                  </a:cubicBezTo>
                  <a:cubicBezTo>
                    <a:pt x="254967" y="1130965"/>
                    <a:pt x="260635" y="1142786"/>
                    <a:pt x="267517" y="1154121"/>
                  </a:cubicBezTo>
                  <a:cubicBezTo>
                    <a:pt x="271039" y="1159909"/>
                    <a:pt x="295327" y="1192052"/>
                    <a:pt x="301238" y="1188651"/>
                  </a:cubicBezTo>
                  <a:cubicBezTo>
                    <a:pt x="307148" y="1185210"/>
                    <a:pt x="292412" y="1147563"/>
                    <a:pt x="288891" y="1141814"/>
                  </a:cubicBezTo>
                  <a:cubicBezTo>
                    <a:pt x="267031" y="1105867"/>
                    <a:pt x="262376" y="1063807"/>
                    <a:pt x="250312" y="1024419"/>
                  </a:cubicBezTo>
                  <a:cubicBezTo>
                    <a:pt x="229424" y="956248"/>
                    <a:pt x="206754" y="888523"/>
                    <a:pt x="183882" y="820996"/>
                  </a:cubicBezTo>
                  <a:cubicBezTo>
                    <a:pt x="170119" y="780304"/>
                    <a:pt x="155829" y="739884"/>
                    <a:pt x="141377" y="699403"/>
                  </a:cubicBezTo>
                  <a:cubicBezTo>
                    <a:pt x="111705" y="616007"/>
                    <a:pt x="82436" y="532276"/>
                    <a:pt x="63329" y="445856"/>
                  </a:cubicBezTo>
                  <a:cubicBezTo>
                    <a:pt x="35114" y="317984"/>
                    <a:pt x="24589" y="186938"/>
                    <a:pt x="26410" y="56180"/>
                  </a:cubicBezTo>
                  <a:cubicBezTo>
                    <a:pt x="18355" y="35822"/>
                    <a:pt x="10218" y="17047"/>
                    <a:pt x="1717"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6848227" y="3184886"/>
              <a:ext cx="290671" cy="1165876"/>
            </a:xfrm>
            <a:custGeom>
              <a:rect b="b" l="l" r="r" t="t"/>
              <a:pathLst>
                <a:path extrusionOk="0" h="1165876" w="290671">
                  <a:moveTo>
                    <a:pt x="289184" y="0"/>
                  </a:moveTo>
                  <a:cubicBezTo>
                    <a:pt x="280764" y="18014"/>
                    <a:pt x="272505" y="37526"/>
                    <a:pt x="264531" y="58775"/>
                  </a:cubicBezTo>
                  <a:cubicBezTo>
                    <a:pt x="265745" y="188214"/>
                    <a:pt x="254977" y="317960"/>
                    <a:pt x="227328" y="444533"/>
                  </a:cubicBezTo>
                  <a:cubicBezTo>
                    <a:pt x="208221" y="531879"/>
                    <a:pt x="178994" y="616505"/>
                    <a:pt x="149280" y="700791"/>
                  </a:cubicBezTo>
                  <a:cubicBezTo>
                    <a:pt x="134829" y="741710"/>
                    <a:pt x="120539" y="782563"/>
                    <a:pt x="106775" y="823692"/>
                  </a:cubicBezTo>
                  <a:cubicBezTo>
                    <a:pt x="83903" y="891940"/>
                    <a:pt x="61234" y="960393"/>
                    <a:pt x="40346" y="1029293"/>
                  </a:cubicBezTo>
                  <a:cubicBezTo>
                    <a:pt x="39698" y="1031479"/>
                    <a:pt x="39212" y="1033786"/>
                    <a:pt x="38564" y="1036013"/>
                  </a:cubicBezTo>
                  <a:cubicBezTo>
                    <a:pt x="38564" y="1036093"/>
                    <a:pt x="38564" y="1036174"/>
                    <a:pt x="38564" y="1036255"/>
                  </a:cubicBezTo>
                  <a:cubicBezTo>
                    <a:pt x="30063" y="1066454"/>
                    <a:pt x="24234" y="1097625"/>
                    <a:pt x="12009" y="1126529"/>
                  </a:cubicBezTo>
                  <a:cubicBezTo>
                    <a:pt x="12009" y="1126569"/>
                    <a:pt x="12009" y="1126610"/>
                    <a:pt x="12009" y="1126650"/>
                  </a:cubicBezTo>
                  <a:cubicBezTo>
                    <a:pt x="11077" y="1128836"/>
                    <a:pt x="9863" y="1130941"/>
                    <a:pt x="8851" y="1133127"/>
                  </a:cubicBezTo>
                  <a:cubicBezTo>
                    <a:pt x="6503" y="1138066"/>
                    <a:pt x="4641" y="1143166"/>
                    <a:pt x="1767" y="1147943"/>
                  </a:cubicBezTo>
                  <a:cubicBezTo>
                    <a:pt x="-1755" y="1153773"/>
                    <a:pt x="147" y="1161302"/>
                    <a:pt x="6058" y="1164743"/>
                  </a:cubicBezTo>
                  <a:cubicBezTo>
                    <a:pt x="7839" y="1165795"/>
                    <a:pt x="9823" y="1165391"/>
                    <a:pt x="11766" y="1165512"/>
                  </a:cubicBezTo>
                  <a:cubicBezTo>
                    <a:pt x="13182" y="1165553"/>
                    <a:pt x="14478" y="1166119"/>
                    <a:pt x="15814" y="1165755"/>
                  </a:cubicBezTo>
                  <a:cubicBezTo>
                    <a:pt x="18769" y="1164905"/>
                    <a:pt x="21441" y="1163204"/>
                    <a:pt x="23141" y="1160411"/>
                  </a:cubicBezTo>
                  <a:cubicBezTo>
                    <a:pt x="28606" y="1151303"/>
                    <a:pt x="32735" y="1141628"/>
                    <a:pt x="36662" y="1131872"/>
                  </a:cubicBezTo>
                  <a:cubicBezTo>
                    <a:pt x="36662" y="1131832"/>
                    <a:pt x="36702" y="1131791"/>
                    <a:pt x="36662" y="1131750"/>
                  </a:cubicBezTo>
                  <a:cubicBezTo>
                    <a:pt x="37714" y="1129241"/>
                    <a:pt x="39293" y="1126974"/>
                    <a:pt x="40224" y="1124424"/>
                  </a:cubicBezTo>
                  <a:cubicBezTo>
                    <a:pt x="50546" y="1095682"/>
                    <a:pt x="55404" y="1065402"/>
                    <a:pt x="64270" y="1036255"/>
                  </a:cubicBezTo>
                  <a:cubicBezTo>
                    <a:pt x="85077" y="967599"/>
                    <a:pt x="107706" y="899550"/>
                    <a:pt x="130537" y="831538"/>
                  </a:cubicBezTo>
                  <a:cubicBezTo>
                    <a:pt x="142722" y="795291"/>
                    <a:pt x="155231" y="759129"/>
                    <a:pt x="167983" y="723080"/>
                  </a:cubicBezTo>
                  <a:cubicBezTo>
                    <a:pt x="199841" y="633143"/>
                    <a:pt x="231822" y="542995"/>
                    <a:pt x="252386" y="449763"/>
                  </a:cubicBezTo>
                  <a:cubicBezTo>
                    <a:pt x="284892" y="302253"/>
                    <a:pt x="294811" y="150700"/>
                    <a:pt x="28918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6701591" y="2888345"/>
              <a:ext cx="140670" cy="1481767"/>
            </a:xfrm>
            <a:custGeom>
              <a:rect b="b" l="l" r="r" t="t"/>
              <a:pathLst>
                <a:path extrusionOk="0" h="1481767" w="140670">
                  <a:moveTo>
                    <a:pt x="102092" y="0"/>
                  </a:moveTo>
                  <a:cubicBezTo>
                    <a:pt x="99663" y="8963"/>
                    <a:pt x="97072" y="17893"/>
                    <a:pt x="94643" y="26867"/>
                  </a:cubicBezTo>
                  <a:cubicBezTo>
                    <a:pt x="81122" y="76995"/>
                    <a:pt x="68088" y="127269"/>
                    <a:pt x="57076" y="178016"/>
                  </a:cubicBezTo>
                  <a:cubicBezTo>
                    <a:pt x="42017" y="247308"/>
                    <a:pt x="30116" y="317320"/>
                    <a:pt x="20522" y="387547"/>
                  </a:cubicBezTo>
                  <a:cubicBezTo>
                    <a:pt x="1536" y="526009"/>
                    <a:pt x="-3686" y="666038"/>
                    <a:pt x="2427" y="805601"/>
                  </a:cubicBezTo>
                  <a:cubicBezTo>
                    <a:pt x="8580" y="947128"/>
                    <a:pt x="26351" y="1088079"/>
                    <a:pt x="55295" y="1226776"/>
                  </a:cubicBezTo>
                  <a:cubicBezTo>
                    <a:pt x="66954" y="1282559"/>
                    <a:pt x="69342" y="1339840"/>
                    <a:pt x="80960" y="1395664"/>
                  </a:cubicBezTo>
                  <a:cubicBezTo>
                    <a:pt x="87195" y="1425580"/>
                    <a:pt x="96222" y="1455414"/>
                    <a:pt x="111969" y="1481768"/>
                  </a:cubicBezTo>
                  <a:cubicBezTo>
                    <a:pt x="120389" y="1481646"/>
                    <a:pt x="128364" y="1481606"/>
                    <a:pt x="135124" y="1481525"/>
                  </a:cubicBezTo>
                  <a:cubicBezTo>
                    <a:pt x="136744" y="1481484"/>
                    <a:pt x="139172" y="1481403"/>
                    <a:pt x="140670" y="1481403"/>
                  </a:cubicBezTo>
                  <a:cubicBezTo>
                    <a:pt x="140589" y="1481241"/>
                    <a:pt x="140670" y="1481039"/>
                    <a:pt x="140549" y="1480877"/>
                  </a:cubicBezTo>
                  <a:cubicBezTo>
                    <a:pt x="138079" y="1477517"/>
                    <a:pt x="136258" y="1473753"/>
                    <a:pt x="134112" y="1470230"/>
                  </a:cubicBezTo>
                  <a:cubicBezTo>
                    <a:pt x="118284" y="1444363"/>
                    <a:pt x="110067" y="1414447"/>
                    <a:pt x="104237" y="1384977"/>
                  </a:cubicBezTo>
                  <a:cubicBezTo>
                    <a:pt x="93591" y="1330975"/>
                    <a:pt x="90919" y="1275678"/>
                    <a:pt x="79706" y="1221757"/>
                  </a:cubicBezTo>
                  <a:cubicBezTo>
                    <a:pt x="51126" y="1084339"/>
                    <a:pt x="33759" y="944808"/>
                    <a:pt x="27849" y="804597"/>
                  </a:cubicBezTo>
                  <a:cubicBezTo>
                    <a:pt x="22182" y="670248"/>
                    <a:pt x="27161" y="535466"/>
                    <a:pt x="44811" y="402108"/>
                  </a:cubicBezTo>
                  <a:cubicBezTo>
                    <a:pt x="59667" y="289664"/>
                    <a:pt x="81406" y="178170"/>
                    <a:pt x="110714" y="68547"/>
                  </a:cubicBezTo>
                  <a:cubicBezTo>
                    <a:pt x="116341" y="47456"/>
                    <a:pt x="122171" y="26438"/>
                    <a:pt x="127919" y="5396"/>
                  </a:cubicBezTo>
                  <a:cubicBezTo>
                    <a:pt x="120146" y="2813"/>
                    <a:pt x="111686" y="1073"/>
                    <a:pt x="102618" y="126"/>
                  </a:cubicBezTo>
                  <a:cubicBezTo>
                    <a:pt x="102416" y="105"/>
                    <a:pt x="102294" y="16"/>
                    <a:pt x="102092"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6817007" y="3019123"/>
              <a:ext cx="98931" cy="1350745"/>
            </a:xfrm>
            <a:custGeom>
              <a:rect b="b" l="l" r="r" t="t"/>
              <a:pathLst>
                <a:path extrusionOk="0" h="1350745" w="98931">
                  <a:moveTo>
                    <a:pt x="87353" y="0"/>
                  </a:moveTo>
                  <a:cubicBezTo>
                    <a:pt x="85815" y="8882"/>
                    <a:pt x="84034" y="17727"/>
                    <a:pt x="82577" y="26620"/>
                  </a:cubicBezTo>
                  <a:cubicBezTo>
                    <a:pt x="70554" y="101175"/>
                    <a:pt x="61446" y="176296"/>
                    <a:pt x="52297" y="251328"/>
                  </a:cubicBezTo>
                  <a:cubicBezTo>
                    <a:pt x="25296" y="472396"/>
                    <a:pt x="4205" y="694638"/>
                    <a:pt x="521" y="917819"/>
                  </a:cubicBezTo>
                  <a:cubicBezTo>
                    <a:pt x="-1786" y="1058633"/>
                    <a:pt x="3557" y="1199427"/>
                    <a:pt x="16754" y="1339492"/>
                  </a:cubicBezTo>
                  <a:cubicBezTo>
                    <a:pt x="17118" y="1343217"/>
                    <a:pt x="17321" y="1346982"/>
                    <a:pt x="17685" y="1350746"/>
                  </a:cubicBezTo>
                  <a:cubicBezTo>
                    <a:pt x="19142" y="1350705"/>
                    <a:pt x="21288" y="1350624"/>
                    <a:pt x="22664" y="1350624"/>
                  </a:cubicBezTo>
                  <a:cubicBezTo>
                    <a:pt x="27441" y="1350544"/>
                    <a:pt x="36509" y="1350422"/>
                    <a:pt x="40152" y="1350341"/>
                  </a:cubicBezTo>
                  <a:cubicBezTo>
                    <a:pt x="40152" y="1350301"/>
                    <a:pt x="40152" y="1350260"/>
                    <a:pt x="40152" y="1350220"/>
                  </a:cubicBezTo>
                  <a:cubicBezTo>
                    <a:pt x="39545" y="1343986"/>
                    <a:pt x="39140" y="1337752"/>
                    <a:pt x="38574" y="1331477"/>
                  </a:cubicBezTo>
                  <a:cubicBezTo>
                    <a:pt x="37562" y="1320669"/>
                    <a:pt x="36833" y="1309820"/>
                    <a:pt x="35942" y="1299011"/>
                  </a:cubicBezTo>
                  <a:cubicBezTo>
                    <a:pt x="24729" y="1164937"/>
                    <a:pt x="20559" y="1030378"/>
                    <a:pt x="23595" y="895700"/>
                  </a:cubicBezTo>
                  <a:cubicBezTo>
                    <a:pt x="28332" y="683477"/>
                    <a:pt x="48856" y="472206"/>
                    <a:pt x="74521" y="261950"/>
                  </a:cubicBezTo>
                  <a:cubicBezTo>
                    <a:pt x="82091" y="200002"/>
                    <a:pt x="89783" y="138049"/>
                    <a:pt x="98931" y="76360"/>
                  </a:cubicBezTo>
                  <a:cubicBezTo>
                    <a:pt x="98162" y="69583"/>
                    <a:pt x="97231" y="63390"/>
                    <a:pt x="96421" y="56864"/>
                  </a:cubicBezTo>
                  <a:cubicBezTo>
                    <a:pt x="94357" y="40947"/>
                    <a:pt x="92090" y="25706"/>
                    <a:pt x="89377" y="11626"/>
                  </a:cubicBezTo>
                  <a:cubicBezTo>
                    <a:pt x="88689" y="7963"/>
                    <a:pt x="88204" y="3894"/>
                    <a:pt x="87475" y="377"/>
                  </a:cubicBezTo>
                  <a:cubicBezTo>
                    <a:pt x="87434" y="243"/>
                    <a:pt x="87394" y="134"/>
                    <a:pt x="8735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6859272" y="3406659"/>
              <a:ext cx="97875" cy="962563"/>
            </a:xfrm>
            <a:custGeom>
              <a:rect b="b" l="l" r="r" t="t"/>
              <a:pathLst>
                <a:path extrusionOk="0" h="962563" w="97875">
                  <a:moveTo>
                    <a:pt x="93423" y="0"/>
                  </a:moveTo>
                  <a:cubicBezTo>
                    <a:pt x="77352" y="71401"/>
                    <a:pt x="66058" y="143822"/>
                    <a:pt x="57273" y="216449"/>
                  </a:cubicBezTo>
                  <a:cubicBezTo>
                    <a:pt x="52092" y="258971"/>
                    <a:pt x="48084" y="301569"/>
                    <a:pt x="42984" y="344091"/>
                  </a:cubicBezTo>
                  <a:cubicBezTo>
                    <a:pt x="30596" y="446601"/>
                    <a:pt x="13837" y="548958"/>
                    <a:pt x="11449" y="652396"/>
                  </a:cubicBezTo>
                  <a:cubicBezTo>
                    <a:pt x="11044" y="670653"/>
                    <a:pt x="11125" y="688910"/>
                    <a:pt x="10072" y="707167"/>
                  </a:cubicBezTo>
                  <a:cubicBezTo>
                    <a:pt x="7198" y="756757"/>
                    <a:pt x="1692" y="806224"/>
                    <a:pt x="195" y="855936"/>
                  </a:cubicBezTo>
                  <a:cubicBezTo>
                    <a:pt x="-291" y="871966"/>
                    <a:pt x="195" y="888078"/>
                    <a:pt x="964" y="904108"/>
                  </a:cubicBezTo>
                  <a:cubicBezTo>
                    <a:pt x="964" y="904149"/>
                    <a:pt x="964" y="904189"/>
                    <a:pt x="964" y="904270"/>
                  </a:cubicBezTo>
                  <a:cubicBezTo>
                    <a:pt x="1166" y="908116"/>
                    <a:pt x="802" y="912002"/>
                    <a:pt x="1085" y="915889"/>
                  </a:cubicBezTo>
                  <a:cubicBezTo>
                    <a:pt x="1814" y="925321"/>
                    <a:pt x="3029" y="934672"/>
                    <a:pt x="4769" y="943982"/>
                  </a:cubicBezTo>
                  <a:cubicBezTo>
                    <a:pt x="5943" y="950298"/>
                    <a:pt x="8129" y="956410"/>
                    <a:pt x="10072" y="962563"/>
                  </a:cubicBezTo>
                  <a:cubicBezTo>
                    <a:pt x="13229" y="962523"/>
                    <a:pt x="25658" y="962483"/>
                    <a:pt x="27641" y="962442"/>
                  </a:cubicBezTo>
                  <a:cubicBezTo>
                    <a:pt x="28289" y="962442"/>
                    <a:pt x="32701" y="962320"/>
                    <a:pt x="33227" y="962320"/>
                  </a:cubicBezTo>
                  <a:cubicBezTo>
                    <a:pt x="33227" y="962361"/>
                    <a:pt x="33349" y="962401"/>
                    <a:pt x="33349" y="962442"/>
                  </a:cubicBezTo>
                  <a:cubicBezTo>
                    <a:pt x="33592" y="962442"/>
                    <a:pt x="35656" y="962320"/>
                    <a:pt x="35899" y="962320"/>
                  </a:cubicBezTo>
                  <a:cubicBezTo>
                    <a:pt x="35373" y="961025"/>
                    <a:pt x="35211" y="959567"/>
                    <a:pt x="34725" y="958272"/>
                  </a:cubicBezTo>
                  <a:cubicBezTo>
                    <a:pt x="34280" y="958515"/>
                    <a:pt x="33794" y="958758"/>
                    <a:pt x="33349" y="959041"/>
                  </a:cubicBezTo>
                  <a:cubicBezTo>
                    <a:pt x="33227" y="957382"/>
                    <a:pt x="33025" y="955762"/>
                    <a:pt x="33592" y="954103"/>
                  </a:cubicBezTo>
                  <a:cubicBezTo>
                    <a:pt x="33592" y="954062"/>
                    <a:pt x="33632" y="954022"/>
                    <a:pt x="33592" y="953981"/>
                  </a:cubicBezTo>
                  <a:cubicBezTo>
                    <a:pt x="33592" y="953941"/>
                    <a:pt x="33632" y="953860"/>
                    <a:pt x="33592" y="953860"/>
                  </a:cubicBezTo>
                  <a:cubicBezTo>
                    <a:pt x="29139" y="939489"/>
                    <a:pt x="26589" y="924511"/>
                    <a:pt x="25617" y="909573"/>
                  </a:cubicBezTo>
                  <a:cubicBezTo>
                    <a:pt x="25617" y="909533"/>
                    <a:pt x="25658" y="909492"/>
                    <a:pt x="25617" y="909452"/>
                  </a:cubicBezTo>
                  <a:cubicBezTo>
                    <a:pt x="25617" y="908966"/>
                    <a:pt x="25536" y="908521"/>
                    <a:pt x="25495" y="908035"/>
                  </a:cubicBezTo>
                  <a:cubicBezTo>
                    <a:pt x="24079" y="884030"/>
                    <a:pt x="24686" y="859943"/>
                    <a:pt x="25900" y="835938"/>
                  </a:cubicBezTo>
                  <a:cubicBezTo>
                    <a:pt x="26265" y="828125"/>
                    <a:pt x="26993" y="820352"/>
                    <a:pt x="27519" y="812540"/>
                  </a:cubicBezTo>
                  <a:cubicBezTo>
                    <a:pt x="27519" y="812499"/>
                    <a:pt x="27519" y="812459"/>
                    <a:pt x="27519" y="812418"/>
                  </a:cubicBezTo>
                  <a:cubicBezTo>
                    <a:pt x="27519" y="812337"/>
                    <a:pt x="27519" y="812256"/>
                    <a:pt x="27519" y="812176"/>
                  </a:cubicBezTo>
                  <a:cubicBezTo>
                    <a:pt x="29868" y="777604"/>
                    <a:pt x="32984" y="743114"/>
                    <a:pt x="35008" y="708543"/>
                  </a:cubicBezTo>
                  <a:cubicBezTo>
                    <a:pt x="36385" y="684862"/>
                    <a:pt x="36102" y="661180"/>
                    <a:pt x="37032" y="637454"/>
                  </a:cubicBezTo>
                  <a:cubicBezTo>
                    <a:pt x="40797" y="537429"/>
                    <a:pt x="57799" y="438675"/>
                    <a:pt x="69417" y="339411"/>
                  </a:cubicBezTo>
                  <a:cubicBezTo>
                    <a:pt x="74073" y="299472"/>
                    <a:pt x="77878" y="259521"/>
                    <a:pt x="82817" y="219611"/>
                  </a:cubicBezTo>
                  <a:cubicBezTo>
                    <a:pt x="87189" y="184206"/>
                    <a:pt x="92127" y="148846"/>
                    <a:pt x="97876" y="113603"/>
                  </a:cubicBezTo>
                  <a:cubicBezTo>
                    <a:pt x="97026" y="76097"/>
                    <a:pt x="95569" y="39526"/>
                    <a:pt x="93585" y="3162"/>
                  </a:cubicBezTo>
                  <a:cubicBezTo>
                    <a:pt x="93545" y="2996"/>
                    <a:pt x="93585" y="2826"/>
                    <a:pt x="93585" y="2656"/>
                  </a:cubicBezTo>
                  <a:cubicBezTo>
                    <a:pt x="93545" y="2571"/>
                    <a:pt x="93585" y="2490"/>
                    <a:pt x="93585" y="2405"/>
                  </a:cubicBezTo>
                  <a:cubicBezTo>
                    <a:pt x="93545" y="1599"/>
                    <a:pt x="93504" y="802"/>
                    <a:pt x="9342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5709799" y="4217234"/>
              <a:ext cx="763719" cy="154011"/>
            </a:xfrm>
            <a:custGeom>
              <a:rect b="b" l="l" r="r" t="t"/>
              <a:pathLst>
                <a:path extrusionOk="0" h="154011" w="763719">
                  <a:moveTo>
                    <a:pt x="90961" y="547"/>
                  </a:moveTo>
                  <a:cubicBezTo>
                    <a:pt x="70761" y="1235"/>
                    <a:pt x="50521" y="2490"/>
                    <a:pt x="30320" y="3259"/>
                  </a:cubicBezTo>
                  <a:cubicBezTo>
                    <a:pt x="29713" y="3300"/>
                    <a:pt x="29147" y="3259"/>
                    <a:pt x="28580" y="3259"/>
                  </a:cubicBezTo>
                  <a:cubicBezTo>
                    <a:pt x="28539" y="3300"/>
                    <a:pt x="28458" y="3259"/>
                    <a:pt x="28458" y="3259"/>
                  </a:cubicBezTo>
                  <a:cubicBezTo>
                    <a:pt x="22386" y="7793"/>
                    <a:pt x="17123" y="12570"/>
                    <a:pt x="12104" y="17266"/>
                  </a:cubicBezTo>
                  <a:cubicBezTo>
                    <a:pt x="7732" y="21476"/>
                    <a:pt x="3684" y="25686"/>
                    <a:pt x="0" y="29936"/>
                  </a:cubicBezTo>
                  <a:cubicBezTo>
                    <a:pt x="284" y="29936"/>
                    <a:pt x="567" y="29936"/>
                    <a:pt x="850" y="29936"/>
                  </a:cubicBezTo>
                  <a:cubicBezTo>
                    <a:pt x="35947" y="29572"/>
                    <a:pt x="71085" y="26617"/>
                    <a:pt x="106182" y="25848"/>
                  </a:cubicBezTo>
                  <a:cubicBezTo>
                    <a:pt x="127192" y="25362"/>
                    <a:pt x="148081" y="26131"/>
                    <a:pt x="169050" y="27588"/>
                  </a:cubicBezTo>
                  <a:cubicBezTo>
                    <a:pt x="270172" y="34551"/>
                    <a:pt x="370566" y="51756"/>
                    <a:pt x="468368" y="78028"/>
                  </a:cubicBezTo>
                  <a:cubicBezTo>
                    <a:pt x="498972" y="86246"/>
                    <a:pt x="529414" y="95313"/>
                    <a:pt x="559451" y="105313"/>
                  </a:cubicBezTo>
                  <a:cubicBezTo>
                    <a:pt x="576453" y="110940"/>
                    <a:pt x="593334" y="116971"/>
                    <a:pt x="610255" y="122760"/>
                  </a:cubicBezTo>
                  <a:cubicBezTo>
                    <a:pt x="640211" y="133002"/>
                    <a:pt x="670410" y="142474"/>
                    <a:pt x="700083" y="153404"/>
                  </a:cubicBezTo>
                  <a:cubicBezTo>
                    <a:pt x="700124" y="153404"/>
                    <a:pt x="700164" y="153404"/>
                    <a:pt x="700204" y="153404"/>
                  </a:cubicBezTo>
                  <a:cubicBezTo>
                    <a:pt x="721457" y="153606"/>
                    <a:pt x="742953" y="153890"/>
                    <a:pt x="763719" y="154011"/>
                  </a:cubicBezTo>
                  <a:cubicBezTo>
                    <a:pt x="714818" y="130128"/>
                    <a:pt x="662314" y="115109"/>
                    <a:pt x="610984" y="97135"/>
                  </a:cubicBezTo>
                  <a:cubicBezTo>
                    <a:pt x="566050" y="81388"/>
                    <a:pt x="520953" y="66450"/>
                    <a:pt x="475007" y="53982"/>
                  </a:cubicBezTo>
                  <a:cubicBezTo>
                    <a:pt x="369513" y="25322"/>
                    <a:pt x="260699" y="6821"/>
                    <a:pt x="151481" y="790"/>
                  </a:cubicBezTo>
                  <a:cubicBezTo>
                    <a:pt x="131240" y="-303"/>
                    <a:pt x="111161" y="-141"/>
                    <a:pt x="90961" y="54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a:off x="7137168" y="4218378"/>
              <a:ext cx="773191" cy="152765"/>
            </a:xfrm>
            <a:custGeom>
              <a:rect b="b" l="l" r="r" t="t"/>
              <a:pathLst>
                <a:path extrusionOk="0" h="152765" w="773191">
                  <a:moveTo>
                    <a:pt x="672475" y="577"/>
                  </a:moveTo>
                  <a:cubicBezTo>
                    <a:pt x="651991" y="-151"/>
                    <a:pt x="631629" y="-313"/>
                    <a:pt x="611146" y="820"/>
                  </a:cubicBezTo>
                  <a:cubicBezTo>
                    <a:pt x="500389" y="6973"/>
                    <a:pt x="390077" y="25837"/>
                    <a:pt x="283086" y="55106"/>
                  </a:cubicBezTo>
                  <a:cubicBezTo>
                    <a:pt x="236492" y="67817"/>
                    <a:pt x="190788" y="83037"/>
                    <a:pt x="145206" y="99109"/>
                  </a:cubicBezTo>
                  <a:cubicBezTo>
                    <a:pt x="96467" y="116273"/>
                    <a:pt x="46837" y="131008"/>
                    <a:pt x="0" y="152746"/>
                  </a:cubicBezTo>
                  <a:cubicBezTo>
                    <a:pt x="1336" y="152746"/>
                    <a:pt x="2915" y="152746"/>
                    <a:pt x="4291" y="152746"/>
                  </a:cubicBezTo>
                  <a:cubicBezTo>
                    <a:pt x="23156" y="152827"/>
                    <a:pt x="45096" y="152625"/>
                    <a:pt x="65135" y="152625"/>
                  </a:cubicBezTo>
                  <a:cubicBezTo>
                    <a:pt x="91893" y="143031"/>
                    <a:pt x="119055" y="134570"/>
                    <a:pt x="145976" y="125300"/>
                  </a:cubicBezTo>
                  <a:cubicBezTo>
                    <a:pt x="163140" y="119390"/>
                    <a:pt x="180223" y="113196"/>
                    <a:pt x="197468" y="107448"/>
                  </a:cubicBezTo>
                  <a:cubicBezTo>
                    <a:pt x="227950" y="97287"/>
                    <a:pt x="258797" y="88017"/>
                    <a:pt x="289806" y="79637"/>
                  </a:cubicBezTo>
                  <a:cubicBezTo>
                    <a:pt x="388985" y="52838"/>
                    <a:pt x="490795" y="35270"/>
                    <a:pt x="593293" y="28145"/>
                  </a:cubicBezTo>
                  <a:cubicBezTo>
                    <a:pt x="614546" y="26647"/>
                    <a:pt x="635718" y="25918"/>
                    <a:pt x="657051" y="26364"/>
                  </a:cubicBezTo>
                  <a:cubicBezTo>
                    <a:pt x="692635" y="27133"/>
                    <a:pt x="728217" y="30169"/>
                    <a:pt x="763800" y="30533"/>
                  </a:cubicBezTo>
                  <a:cubicBezTo>
                    <a:pt x="766958" y="30574"/>
                    <a:pt x="770075" y="30452"/>
                    <a:pt x="773192" y="30412"/>
                  </a:cubicBezTo>
                  <a:cubicBezTo>
                    <a:pt x="765865" y="21303"/>
                    <a:pt x="756757" y="12276"/>
                    <a:pt x="745867" y="3492"/>
                  </a:cubicBezTo>
                  <a:cubicBezTo>
                    <a:pt x="741900" y="3370"/>
                    <a:pt x="737933" y="3492"/>
                    <a:pt x="733966" y="3330"/>
                  </a:cubicBezTo>
                  <a:cubicBezTo>
                    <a:pt x="713482" y="2561"/>
                    <a:pt x="692958" y="1265"/>
                    <a:pt x="672475" y="57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5695266" y="4292905"/>
              <a:ext cx="620739" cy="68260"/>
            </a:xfrm>
            <a:custGeom>
              <a:rect b="b" l="l" r="r" t="t"/>
              <a:pathLst>
                <a:path extrusionOk="0" h="68260" w="620739">
                  <a:moveTo>
                    <a:pt x="122739" y="253"/>
                  </a:moveTo>
                  <a:cubicBezTo>
                    <a:pt x="85334" y="1021"/>
                    <a:pt x="47930" y="3653"/>
                    <a:pt x="10809" y="8470"/>
                  </a:cubicBezTo>
                  <a:cubicBezTo>
                    <a:pt x="4898" y="9239"/>
                    <a:pt x="688" y="13490"/>
                    <a:pt x="0" y="18591"/>
                  </a:cubicBezTo>
                  <a:cubicBezTo>
                    <a:pt x="3643" y="20615"/>
                    <a:pt x="8218" y="22477"/>
                    <a:pt x="13561" y="24298"/>
                  </a:cubicBezTo>
                  <a:cubicBezTo>
                    <a:pt x="18905" y="26161"/>
                    <a:pt x="25058" y="27982"/>
                    <a:pt x="31818" y="29723"/>
                  </a:cubicBezTo>
                  <a:cubicBezTo>
                    <a:pt x="98612" y="22274"/>
                    <a:pt x="166054" y="21748"/>
                    <a:pt x="233172" y="25999"/>
                  </a:cubicBezTo>
                  <a:cubicBezTo>
                    <a:pt x="312839" y="31018"/>
                    <a:pt x="392061" y="42110"/>
                    <a:pt x="469825" y="58465"/>
                  </a:cubicBezTo>
                  <a:cubicBezTo>
                    <a:pt x="479419" y="60489"/>
                    <a:pt x="488852" y="63080"/>
                    <a:pt x="498405" y="65346"/>
                  </a:cubicBezTo>
                  <a:cubicBezTo>
                    <a:pt x="498486" y="65346"/>
                    <a:pt x="498567" y="65427"/>
                    <a:pt x="498648" y="65427"/>
                  </a:cubicBezTo>
                  <a:cubicBezTo>
                    <a:pt x="539736" y="66480"/>
                    <a:pt x="579165" y="67654"/>
                    <a:pt x="620739" y="68261"/>
                  </a:cubicBezTo>
                  <a:cubicBezTo>
                    <a:pt x="600782" y="65265"/>
                    <a:pt x="580744" y="62472"/>
                    <a:pt x="561232" y="57453"/>
                  </a:cubicBezTo>
                  <a:cubicBezTo>
                    <a:pt x="532774" y="50166"/>
                    <a:pt x="504356" y="42839"/>
                    <a:pt x="475533" y="36686"/>
                  </a:cubicBezTo>
                  <a:cubicBezTo>
                    <a:pt x="396514" y="19805"/>
                    <a:pt x="316037" y="8268"/>
                    <a:pt x="235034" y="2965"/>
                  </a:cubicBezTo>
                  <a:cubicBezTo>
                    <a:pt x="197670" y="495"/>
                    <a:pt x="160144" y="-517"/>
                    <a:pt x="122739" y="253"/>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7303626" y="4297212"/>
              <a:ext cx="613534" cy="73547"/>
            </a:xfrm>
            <a:custGeom>
              <a:rect b="b" l="l" r="r" t="t"/>
              <a:pathLst>
                <a:path extrusionOk="0" h="73547" w="613534">
                  <a:moveTo>
                    <a:pt x="488568" y="277"/>
                  </a:moveTo>
                  <a:cubicBezTo>
                    <a:pt x="450475" y="-573"/>
                    <a:pt x="412261" y="560"/>
                    <a:pt x="374209" y="3313"/>
                  </a:cubicBezTo>
                  <a:cubicBezTo>
                    <a:pt x="291749" y="9304"/>
                    <a:pt x="209774" y="22258"/>
                    <a:pt x="129297" y="41284"/>
                  </a:cubicBezTo>
                  <a:cubicBezTo>
                    <a:pt x="99948" y="48207"/>
                    <a:pt x="71004" y="56465"/>
                    <a:pt x="42020" y="64683"/>
                  </a:cubicBezTo>
                  <a:cubicBezTo>
                    <a:pt x="28175" y="68569"/>
                    <a:pt x="14128" y="71119"/>
                    <a:pt x="0" y="73548"/>
                  </a:cubicBezTo>
                  <a:cubicBezTo>
                    <a:pt x="37365" y="73184"/>
                    <a:pt x="75498" y="72293"/>
                    <a:pt x="113591" y="71524"/>
                  </a:cubicBezTo>
                  <a:cubicBezTo>
                    <a:pt x="120796" y="69662"/>
                    <a:pt x="127881" y="67516"/>
                    <a:pt x="135126" y="65816"/>
                  </a:cubicBezTo>
                  <a:cubicBezTo>
                    <a:pt x="214308" y="47397"/>
                    <a:pt x="294987" y="34929"/>
                    <a:pt x="376111" y="29262"/>
                  </a:cubicBezTo>
                  <a:cubicBezTo>
                    <a:pt x="443675" y="24525"/>
                    <a:pt x="511643" y="25092"/>
                    <a:pt x="578882" y="33188"/>
                  </a:cubicBezTo>
                  <a:cubicBezTo>
                    <a:pt x="578922" y="33148"/>
                    <a:pt x="578963" y="33188"/>
                    <a:pt x="579003" y="33188"/>
                  </a:cubicBezTo>
                  <a:cubicBezTo>
                    <a:pt x="592727" y="29383"/>
                    <a:pt x="605276" y="25537"/>
                    <a:pt x="613534" y="21044"/>
                  </a:cubicBezTo>
                  <a:cubicBezTo>
                    <a:pt x="612886" y="15255"/>
                    <a:pt x="608595" y="10397"/>
                    <a:pt x="602564" y="9507"/>
                  </a:cubicBezTo>
                  <a:cubicBezTo>
                    <a:pt x="564754" y="4082"/>
                    <a:pt x="526661" y="1167"/>
                    <a:pt x="488568" y="27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 name="Google Shape;143;p2"/>
          <p:cNvSpPr/>
          <p:nvPr/>
        </p:nvSpPr>
        <p:spPr>
          <a:xfrm>
            <a:off x="3681452" y="6218391"/>
            <a:ext cx="1447312" cy="736564"/>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3697192" y="6766242"/>
            <a:ext cx="315703" cy="187289"/>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3816652" y="6453754"/>
            <a:ext cx="409227" cy="500333"/>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
          <p:cNvSpPr/>
          <p:nvPr/>
        </p:nvSpPr>
        <p:spPr>
          <a:xfrm>
            <a:off x="4241139" y="6228613"/>
            <a:ext cx="91397" cy="725818"/>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4460196" y="6244975"/>
            <a:ext cx="186818" cy="70956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4638752" y="6466671"/>
            <a:ext cx="234079" cy="4877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4822525" y="6686009"/>
            <a:ext cx="218668" cy="268497"/>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198035" y="5936158"/>
            <a:ext cx="1388496" cy="1023220"/>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1" name="Google Shape;151;p2"/>
          <p:cNvGrpSpPr/>
          <p:nvPr/>
        </p:nvGrpSpPr>
        <p:grpSpPr>
          <a:xfrm flipH="1">
            <a:off x="1874744" y="4377895"/>
            <a:ext cx="2078205" cy="2104195"/>
            <a:chOff x="178552" y="163206"/>
            <a:chExt cx="1979997" cy="2004759"/>
          </a:xfrm>
        </p:grpSpPr>
        <p:sp>
          <p:nvSpPr>
            <p:cNvPr id="152" name="Google Shape;152;p2"/>
            <p:cNvSpPr/>
            <p:nvPr/>
          </p:nvSpPr>
          <p:spPr>
            <a:xfrm>
              <a:off x="1432858" y="1610198"/>
              <a:ext cx="205801" cy="161605"/>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733770" y="2010981"/>
              <a:ext cx="353428" cy="144249"/>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1205422" y="2019328"/>
              <a:ext cx="355263" cy="148637"/>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2"/>
            <p:cNvSpPr/>
            <p:nvPr/>
          </p:nvSpPr>
          <p:spPr>
            <a:xfrm>
              <a:off x="1435623" y="1203138"/>
              <a:ext cx="722926" cy="676186"/>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2"/>
            <p:cNvSpPr/>
            <p:nvPr/>
          </p:nvSpPr>
          <p:spPr>
            <a:xfrm>
              <a:off x="387728" y="1002291"/>
              <a:ext cx="1294364" cy="640212"/>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2"/>
            <p:cNvSpPr/>
            <p:nvPr/>
          </p:nvSpPr>
          <p:spPr>
            <a:xfrm>
              <a:off x="838469" y="1291181"/>
              <a:ext cx="620798" cy="759881"/>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a:off x="988612" y="1810730"/>
              <a:ext cx="324700" cy="56579"/>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944368" y="1350734"/>
              <a:ext cx="430164" cy="446279"/>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
            <p:cNvSpPr/>
            <p:nvPr/>
          </p:nvSpPr>
          <p:spPr>
            <a:xfrm>
              <a:off x="1663605" y="785745"/>
              <a:ext cx="375591" cy="380322"/>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
            <p:cNvSpPr/>
            <p:nvPr/>
          </p:nvSpPr>
          <p:spPr>
            <a:xfrm>
              <a:off x="1711312" y="896606"/>
              <a:ext cx="234913" cy="189567"/>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496826" y="544067"/>
              <a:ext cx="307125" cy="403123"/>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569481" y="657904"/>
              <a:ext cx="212405" cy="195678"/>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734756" y="267092"/>
              <a:ext cx="1084063" cy="1061029"/>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1154521" y="163206"/>
              <a:ext cx="412625" cy="259575"/>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1130847" y="310239"/>
              <a:ext cx="166863" cy="127751"/>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808157" y="530497"/>
              <a:ext cx="890602" cy="796507"/>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924486" y="647369"/>
              <a:ext cx="228163" cy="228163"/>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2"/>
            <p:cNvSpPr/>
            <p:nvPr/>
          </p:nvSpPr>
          <p:spPr>
            <a:xfrm>
              <a:off x="974789" y="697504"/>
              <a:ext cx="71452" cy="71453"/>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2"/>
            <p:cNvSpPr/>
            <p:nvPr/>
          </p:nvSpPr>
          <p:spPr>
            <a:xfrm>
              <a:off x="1419160" y="761979"/>
              <a:ext cx="228161" cy="228163"/>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1469462" y="812114"/>
              <a:ext cx="71452" cy="71453"/>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a:off x="1165879" y="867649"/>
              <a:ext cx="186773" cy="123113"/>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1266279" y="962254"/>
              <a:ext cx="30802" cy="5027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1206641" y="942703"/>
              <a:ext cx="20571" cy="55252"/>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915107" y="1023702"/>
              <a:ext cx="624009" cy="260383"/>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1091799" y="1208447"/>
              <a:ext cx="203252" cy="62273"/>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a:off x="178552" y="679414"/>
              <a:ext cx="328852" cy="611913"/>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2"/>
            <p:cNvSpPr/>
            <p:nvPr/>
          </p:nvSpPr>
          <p:spPr>
            <a:xfrm>
              <a:off x="401859" y="945309"/>
              <a:ext cx="141292" cy="267703"/>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a:off x="247868" y="1065444"/>
              <a:ext cx="87521" cy="5899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259776" y="997549"/>
              <a:ext cx="91152" cy="61924"/>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2"/>
            <p:cNvSpPr/>
            <p:nvPr/>
          </p:nvSpPr>
          <p:spPr>
            <a:xfrm>
              <a:off x="270269" y="929134"/>
              <a:ext cx="90410" cy="60018"/>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2"/>
            <p:cNvSpPr/>
            <p:nvPr/>
          </p:nvSpPr>
          <p:spPr>
            <a:xfrm>
              <a:off x="241741" y="1098563"/>
              <a:ext cx="127052" cy="135656"/>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a:off x="358532" y="796974"/>
              <a:ext cx="43994" cy="252639"/>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a:off x="280458" y="699605"/>
              <a:ext cx="44823" cy="40485"/>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2"/>
            <p:cNvSpPr/>
            <p:nvPr/>
          </p:nvSpPr>
          <p:spPr>
            <a:xfrm>
              <a:off x="768245" y="2054374"/>
              <a:ext cx="64219" cy="66453"/>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817672" y="2075546"/>
              <a:ext cx="51439" cy="59426"/>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1412844" y="2083230"/>
              <a:ext cx="61713" cy="59685"/>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2"/>
            <p:cNvSpPr/>
            <p:nvPr/>
          </p:nvSpPr>
          <p:spPr>
            <a:xfrm>
              <a:off x="1453677" y="2058398"/>
              <a:ext cx="74351" cy="72991"/>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9" name="Google Shape;189;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90" name="Shape 190"/>
        <p:cNvGrpSpPr/>
        <p:nvPr/>
      </p:nvGrpSpPr>
      <p:grpSpPr>
        <a:xfrm>
          <a:off x="0" y="0"/>
          <a:ext cx="0" cy="0"/>
          <a:chOff x="0" y="0"/>
          <a:chExt cx="0" cy="0"/>
        </a:xfrm>
      </p:grpSpPr>
      <p:sp>
        <p:nvSpPr>
          <p:cNvPr id="191" name="Google Shape;191;p3"/>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92" name="Google Shape;192;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93" name="Google Shape;193;p3"/>
          <p:cNvSpPr txBox="1"/>
          <p:nvPr>
            <p:ph idx="1" type="body"/>
          </p:nvPr>
        </p:nvSpPr>
        <p:spPr>
          <a:xfrm>
            <a:off x="415600" y="3990101"/>
            <a:ext cx="11360700" cy="1763100"/>
          </a:xfrm>
          <a:prstGeom prst="rect">
            <a:avLst/>
          </a:prstGeom>
        </p:spPr>
        <p:txBody>
          <a:bodyPr anchorCtr="0" anchor="t" bIns="121900" lIns="121900" spcFirstLastPara="1" rIns="121900" wrap="square" tIns="121900">
            <a:normAutofit/>
          </a:bodyPr>
          <a:lstStyle>
            <a:lvl1pPr indent="-381000" lvl="0" marL="457200" rtl="0" algn="ctr">
              <a:spcBef>
                <a:spcPts val="0"/>
              </a:spcBef>
              <a:spcAft>
                <a:spcPts val="0"/>
              </a:spcAft>
              <a:buSzPts val="24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94" name="Google Shape;194;p3"/>
          <p:cNvSpPr/>
          <p:nvPr/>
        </p:nvSpPr>
        <p:spPr>
          <a:xfrm flipH="1" rot="10800000">
            <a:off x="6262625" y="-12099"/>
            <a:ext cx="5995741" cy="2654232"/>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95" name="Google Shape;195;p3"/>
          <p:cNvGrpSpPr/>
          <p:nvPr/>
        </p:nvGrpSpPr>
        <p:grpSpPr>
          <a:xfrm>
            <a:off x="8941585" y="802743"/>
            <a:ext cx="1139658" cy="1288746"/>
            <a:chOff x="4700547" y="752338"/>
            <a:chExt cx="1054555" cy="1192510"/>
          </a:xfrm>
        </p:grpSpPr>
        <p:sp>
          <p:nvSpPr>
            <p:cNvPr id="196" name="Google Shape;196;p3"/>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8" name="Google Shape;198;p3"/>
          <p:cNvSpPr/>
          <p:nvPr/>
        </p:nvSpPr>
        <p:spPr>
          <a:xfrm>
            <a:off x="7985454" y="-13335"/>
            <a:ext cx="4295835" cy="1680786"/>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9" name="Google Shape;199;p3"/>
          <p:cNvGrpSpPr/>
          <p:nvPr/>
        </p:nvGrpSpPr>
        <p:grpSpPr>
          <a:xfrm>
            <a:off x="10219291" y="485015"/>
            <a:ext cx="1076015" cy="1216800"/>
            <a:chOff x="5882842" y="458336"/>
            <a:chExt cx="995665" cy="1125937"/>
          </a:xfrm>
        </p:grpSpPr>
        <p:sp>
          <p:nvSpPr>
            <p:cNvPr id="200" name="Google Shape;200;p3"/>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 name="Google Shape;202;p3"/>
          <p:cNvGrpSpPr/>
          <p:nvPr/>
        </p:nvGrpSpPr>
        <p:grpSpPr>
          <a:xfrm>
            <a:off x="9124292" y="-130395"/>
            <a:ext cx="1261126" cy="1138744"/>
            <a:chOff x="4869611" y="-111119"/>
            <a:chExt cx="1166953" cy="1053710"/>
          </a:xfrm>
        </p:grpSpPr>
        <p:sp>
          <p:nvSpPr>
            <p:cNvPr id="203" name="Google Shape;203;p3"/>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3"/>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5" name="Google Shape;205;p3"/>
          <p:cNvSpPr/>
          <p:nvPr/>
        </p:nvSpPr>
        <p:spPr>
          <a:xfrm>
            <a:off x="8347852" y="-68686"/>
            <a:ext cx="553760" cy="201116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6" name="Google Shape;206;p3"/>
          <p:cNvGrpSpPr/>
          <p:nvPr/>
        </p:nvGrpSpPr>
        <p:grpSpPr>
          <a:xfrm>
            <a:off x="8033284" y="190458"/>
            <a:ext cx="995007" cy="789961"/>
            <a:chOff x="3783625" y="263843"/>
            <a:chExt cx="1053029" cy="836026"/>
          </a:xfrm>
        </p:grpSpPr>
        <p:sp>
          <p:nvSpPr>
            <p:cNvPr id="207" name="Google Shape;207;p3"/>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3"/>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 name="Google Shape;209;p3"/>
          <p:cNvGrpSpPr/>
          <p:nvPr/>
        </p:nvGrpSpPr>
        <p:grpSpPr>
          <a:xfrm>
            <a:off x="11433718" y="-67850"/>
            <a:ext cx="793879" cy="2322615"/>
            <a:chOff x="6945633" y="-23876"/>
            <a:chExt cx="840172" cy="2458054"/>
          </a:xfrm>
        </p:grpSpPr>
        <p:sp>
          <p:nvSpPr>
            <p:cNvPr id="210" name="Google Shape;210;p3"/>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3"/>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3"/>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3"/>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3"/>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 name="Google Shape;215;p3"/>
          <p:cNvGrpSpPr/>
          <p:nvPr/>
        </p:nvGrpSpPr>
        <p:grpSpPr>
          <a:xfrm>
            <a:off x="8484075" y="-20730"/>
            <a:ext cx="3830103" cy="2992681"/>
            <a:chOff x="6241038" y="1134826"/>
            <a:chExt cx="3475908" cy="2715928"/>
          </a:xfrm>
        </p:grpSpPr>
        <p:grpSp>
          <p:nvGrpSpPr>
            <p:cNvPr id="216" name="Google Shape;216;p3"/>
            <p:cNvGrpSpPr/>
            <p:nvPr/>
          </p:nvGrpSpPr>
          <p:grpSpPr>
            <a:xfrm>
              <a:off x="6241038" y="3461468"/>
              <a:ext cx="492378" cy="387895"/>
              <a:chOff x="4305558" y="2348948"/>
              <a:chExt cx="492378" cy="387895"/>
            </a:xfrm>
          </p:grpSpPr>
          <p:sp>
            <p:nvSpPr>
              <p:cNvPr id="217" name="Google Shape;217;p3"/>
              <p:cNvSpPr/>
              <p:nvPr/>
            </p:nvSpPr>
            <p:spPr>
              <a:xfrm>
                <a:off x="4305558" y="2348948"/>
                <a:ext cx="492378" cy="387895"/>
              </a:xfrm>
              <a:custGeom>
                <a:rect b="b" l="l" r="r" t="t"/>
                <a:pathLst>
                  <a:path extrusionOk="0" h="387895" w="492378">
                    <a:moveTo>
                      <a:pt x="403058" y="295809"/>
                    </a:moveTo>
                    <a:cubicBezTo>
                      <a:pt x="403058" y="295809"/>
                      <a:pt x="453215" y="270371"/>
                      <a:pt x="463335" y="279107"/>
                    </a:cubicBezTo>
                    <a:cubicBezTo>
                      <a:pt x="473455" y="287842"/>
                      <a:pt x="500618" y="348046"/>
                      <a:pt x="489931" y="355422"/>
                    </a:cubicBezTo>
                    <a:cubicBezTo>
                      <a:pt x="479284" y="362798"/>
                      <a:pt x="416215" y="344156"/>
                      <a:pt x="416215" y="344156"/>
                    </a:cubicBezTo>
                    <a:cubicBezTo>
                      <a:pt x="416215" y="344156"/>
                      <a:pt x="390307" y="370331"/>
                      <a:pt x="350918" y="381014"/>
                    </a:cubicBezTo>
                    <a:cubicBezTo>
                      <a:pt x="271899" y="402441"/>
                      <a:pt x="163895" y="376128"/>
                      <a:pt x="64473" y="269537"/>
                    </a:cubicBezTo>
                    <a:cubicBezTo>
                      <a:pt x="-2928" y="197258"/>
                      <a:pt x="-6733" y="118339"/>
                      <a:pt x="5411" y="47594"/>
                    </a:cubicBezTo>
                    <a:cubicBezTo>
                      <a:pt x="10916" y="15736"/>
                      <a:pt x="7475" y="154"/>
                      <a:pt x="39455" y="0"/>
                    </a:cubicBezTo>
                    <a:cubicBezTo>
                      <a:pt x="69088" y="-137"/>
                      <a:pt x="78358" y="36668"/>
                      <a:pt x="85888" y="50655"/>
                    </a:cubicBezTo>
                    <a:cubicBezTo>
                      <a:pt x="93417" y="64641"/>
                      <a:pt x="148269" y="166148"/>
                      <a:pt x="216601" y="219575"/>
                    </a:cubicBezTo>
                    <a:cubicBezTo>
                      <a:pt x="284934" y="272998"/>
                      <a:pt x="403058" y="295809"/>
                      <a:pt x="403058" y="295809"/>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3"/>
              <p:cNvSpPr/>
              <p:nvPr/>
            </p:nvSpPr>
            <p:spPr>
              <a:xfrm>
                <a:off x="4355770" y="2406152"/>
                <a:ext cx="69194" cy="147675"/>
              </a:xfrm>
              <a:custGeom>
                <a:rect b="b" l="l" r="r" t="t"/>
                <a:pathLst>
                  <a:path extrusionOk="0" h="147675" w="69194">
                    <a:moveTo>
                      <a:pt x="93" y="0"/>
                    </a:moveTo>
                    <a:cubicBezTo>
                      <a:pt x="93" y="0"/>
                      <a:pt x="-2255" y="44181"/>
                      <a:pt x="16609" y="80234"/>
                    </a:cubicBezTo>
                    <a:cubicBezTo>
                      <a:pt x="35474" y="116282"/>
                      <a:pt x="69195" y="147676"/>
                      <a:pt x="69195" y="147676"/>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4461155" y="2585282"/>
                <a:ext cx="222606" cy="92819"/>
              </a:xfrm>
              <a:custGeom>
                <a:rect b="b" l="l" r="r" t="t"/>
                <a:pathLst>
                  <a:path extrusionOk="0" h="92819" w="222606">
                    <a:moveTo>
                      <a:pt x="0" y="0"/>
                    </a:moveTo>
                    <a:cubicBezTo>
                      <a:pt x="0" y="0"/>
                      <a:pt x="47241" y="45845"/>
                      <a:pt x="102863" y="69053"/>
                    </a:cubicBezTo>
                    <a:cubicBezTo>
                      <a:pt x="158524" y="92257"/>
                      <a:pt x="222606" y="92819"/>
                      <a:pt x="222606" y="92819"/>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4759770" y="2648465"/>
                <a:ext cx="18312" cy="48885"/>
              </a:xfrm>
              <a:custGeom>
                <a:rect b="b" l="l" r="r" t="t"/>
                <a:pathLst>
                  <a:path extrusionOk="0" h="48885" w="18312">
                    <a:moveTo>
                      <a:pt x="137" y="0"/>
                    </a:moveTo>
                    <a:cubicBezTo>
                      <a:pt x="137" y="0"/>
                      <a:pt x="-1037" y="10683"/>
                      <a:pt x="3497" y="22904"/>
                    </a:cubicBezTo>
                    <a:cubicBezTo>
                      <a:pt x="8031" y="35126"/>
                      <a:pt x="18313" y="48885"/>
                      <a:pt x="18313" y="488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1" name="Google Shape;221;p3"/>
            <p:cNvSpPr/>
            <p:nvPr/>
          </p:nvSpPr>
          <p:spPr>
            <a:xfrm>
              <a:off x="7825810" y="3528145"/>
              <a:ext cx="349129" cy="322609"/>
            </a:xfrm>
            <a:custGeom>
              <a:rect b="b" l="l" r="r" t="t"/>
              <a:pathLst>
                <a:path extrusionOk="0" h="322609" w="349129">
                  <a:moveTo>
                    <a:pt x="87576" y="45420"/>
                  </a:moveTo>
                  <a:cubicBezTo>
                    <a:pt x="87576" y="45420"/>
                    <a:pt x="74744" y="75477"/>
                    <a:pt x="55434" y="109676"/>
                  </a:cubicBezTo>
                  <a:cubicBezTo>
                    <a:pt x="33048" y="149226"/>
                    <a:pt x="-32167" y="191233"/>
                    <a:pt x="19325" y="221704"/>
                  </a:cubicBezTo>
                  <a:cubicBezTo>
                    <a:pt x="53653" y="242021"/>
                    <a:pt x="67821" y="154622"/>
                    <a:pt x="96482" y="164666"/>
                  </a:cubicBezTo>
                  <a:cubicBezTo>
                    <a:pt x="125183" y="174713"/>
                    <a:pt x="67457" y="320462"/>
                    <a:pt x="125872" y="322583"/>
                  </a:cubicBezTo>
                  <a:cubicBezTo>
                    <a:pt x="184246" y="324704"/>
                    <a:pt x="144453" y="197221"/>
                    <a:pt x="173518" y="196605"/>
                  </a:cubicBezTo>
                  <a:cubicBezTo>
                    <a:pt x="202584" y="195990"/>
                    <a:pt x="190318" y="328530"/>
                    <a:pt x="254642" y="320701"/>
                  </a:cubicBezTo>
                  <a:cubicBezTo>
                    <a:pt x="318927" y="312872"/>
                    <a:pt x="230313" y="190116"/>
                    <a:pt x="251890" y="181291"/>
                  </a:cubicBezTo>
                  <a:cubicBezTo>
                    <a:pt x="278000" y="170600"/>
                    <a:pt x="301925" y="233306"/>
                    <a:pt x="334026" y="214555"/>
                  </a:cubicBezTo>
                  <a:cubicBezTo>
                    <a:pt x="382644" y="186169"/>
                    <a:pt x="302248" y="94912"/>
                    <a:pt x="257031" y="66442"/>
                  </a:cubicBezTo>
                  <a:cubicBezTo>
                    <a:pt x="211773" y="37971"/>
                    <a:pt x="204162" y="0"/>
                    <a:pt x="204162" y="0"/>
                  </a:cubicBezTo>
                  <a:lnTo>
                    <a:pt x="87576" y="4542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6256309" y="3495331"/>
              <a:ext cx="288486" cy="338402"/>
            </a:xfrm>
            <a:custGeom>
              <a:rect b="b" l="l" r="r" t="t"/>
              <a:pathLst>
                <a:path extrusionOk="0" h="338402" w="288486">
                  <a:moveTo>
                    <a:pt x="212746" y="0"/>
                  </a:moveTo>
                  <a:cubicBezTo>
                    <a:pt x="212746" y="0"/>
                    <a:pt x="74139" y="72903"/>
                    <a:pt x="50538" y="122549"/>
                  </a:cubicBezTo>
                  <a:cubicBezTo>
                    <a:pt x="39689" y="126885"/>
                    <a:pt x="-14070" y="161128"/>
                    <a:pt x="3499" y="202892"/>
                  </a:cubicBezTo>
                  <a:cubicBezTo>
                    <a:pt x="18760" y="239188"/>
                    <a:pt x="60132" y="214543"/>
                    <a:pt x="60132" y="214543"/>
                  </a:cubicBezTo>
                  <a:cubicBezTo>
                    <a:pt x="60132" y="214543"/>
                    <a:pt x="32929" y="257781"/>
                    <a:pt x="67216" y="281296"/>
                  </a:cubicBezTo>
                  <a:cubicBezTo>
                    <a:pt x="101504" y="304816"/>
                    <a:pt x="133484" y="265917"/>
                    <a:pt x="133646" y="265865"/>
                  </a:cubicBezTo>
                  <a:cubicBezTo>
                    <a:pt x="132958" y="266982"/>
                    <a:pt x="113527" y="323142"/>
                    <a:pt x="160201" y="336832"/>
                  </a:cubicBezTo>
                  <a:cubicBezTo>
                    <a:pt x="206836" y="350523"/>
                    <a:pt x="206107" y="270933"/>
                    <a:pt x="225296" y="243940"/>
                  </a:cubicBezTo>
                  <a:cubicBezTo>
                    <a:pt x="237966" y="226177"/>
                    <a:pt x="276342" y="234629"/>
                    <a:pt x="279055" y="230432"/>
                  </a:cubicBezTo>
                  <a:cubicBezTo>
                    <a:pt x="287839" y="216984"/>
                    <a:pt x="277031" y="194614"/>
                    <a:pt x="255332" y="178446"/>
                  </a:cubicBezTo>
                  <a:cubicBezTo>
                    <a:pt x="264198" y="159747"/>
                    <a:pt x="288487" y="58200"/>
                    <a:pt x="288487" y="58200"/>
                  </a:cubicBezTo>
                  <a:lnTo>
                    <a:pt x="212746" y="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3"/>
            <p:cNvSpPr/>
            <p:nvPr/>
          </p:nvSpPr>
          <p:spPr>
            <a:xfrm>
              <a:off x="6408386" y="2209477"/>
              <a:ext cx="1619090" cy="1415519"/>
            </a:xfrm>
            <a:custGeom>
              <a:rect b="b" l="l" r="r" t="t"/>
              <a:pathLst>
                <a:path extrusionOk="0" h="1415519" w="1619090">
                  <a:moveTo>
                    <a:pt x="1031976" y="674308"/>
                  </a:moveTo>
                  <a:cubicBezTo>
                    <a:pt x="1031976" y="674308"/>
                    <a:pt x="1102576" y="569830"/>
                    <a:pt x="1106948" y="452038"/>
                  </a:cubicBezTo>
                  <a:cubicBezTo>
                    <a:pt x="1111360" y="334245"/>
                    <a:pt x="1058492" y="239034"/>
                    <a:pt x="1058492" y="239034"/>
                  </a:cubicBezTo>
                  <a:cubicBezTo>
                    <a:pt x="1058492" y="239034"/>
                    <a:pt x="1193335" y="414418"/>
                    <a:pt x="1305954" y="400481"/>
                  </a:cubicBezTo>
                  <a:cubicBezTo>
                    <a:pt x="1418532" y="386539"/>
                    <a:pt x="1508886" y="183271"/>
                    <a:pt x="1508886" y="183271"/>
                  </a:cubicBezTo>
                  <a:lnTo>
                    <a:pt x="1434886" y="68352"/>
                  </a:lnTo>
                  <a:lnTo>
                    <a:pt x="1283324" y="256772"/>
                  </a:lnTo>
                  <a:cubicBezTo>
                    <a:pt x="1283324" y="256772"/>
                    <a:pt x="989188" y="-107462"/>
                    <a:pt x="801557" y="31684"/>
                  </a:cubicBezTo>
                  <a:cubicBezTo>
                    <a:pt x="719542" y="92487"/>
                    <a:pt x="827991" y="21439"/>
                    <a:pt x="776418" y="27665"/>
                  </a:cubicBezTo>
                  <a:cubicBezTo>
                    <a:pt x="725655" y="33794"/>
                    <a:pt x="899036" y="71449"/>
                    <a:pt x="721769" y="13334"/>
                  </a:cubicBezTo>
                  <a:cubicBezTo>
                    <a:pt x="586481" y="-31013"/>
                    <a:pt x="318009" y="286959"/>
                    <a:pt x="318009" y="286959"/>
                  </a:cubicBezTo>
                  <a:lnTo>
                    <a:pt x="185514" y="143919"/>
                  </a:lnTo>
                  <a:lnTo>
                    <a:pt x="46825" y="216749"/>
                  </a:lnTo>
                  <a:cubicBezTo>
                    <a:pt x="46825" y="216749"/>
                    <a:pt x="195715" y="438954"/>
                    <a:pt x="341649" y="432732"/>
                  </a:cubicBezTo>
                  <a:cubicBezTo>
                    <a:pt x="487544" y="426506"/>
                    <a:pt x="536567" y="250372"/>
                    <a:pt x="536567" y="250372"/>
                  </a:cubicBezTo>
                  <a:cubicBezTo>
                    <a:pt x="536567" y="250372"/>
                    <a:pt x="490580" y="380973"/>
                    <a:pt x="504708" y="486414"/>
                  </a:cubicBezTo>
                  <a:cubicBezTo>
                    <a:pt x="518877" y="591856"/>
                    <a:pt x="593160" y="672134"/>
                    <a:pt x="593160" y="672134"/>
                  </a:cubicBezTo>
                  <a:cubicBezTo>
                    <a:pt x="593160" y="672134"/>
                    <a:pt x="283235" y="912601"/>
                    <a:pt x="132726" y="1062418"/>
                  </a:cubicBezTo>
                  <a:cubicBezTo>
                    <a:pt x="-17743" y="1212235"/>
                    <a:pt x="717" y="1320134"/>
                    <a:pt x="717" y="1320134"/>
                  </a:cubicBezTo>
                  <a:lnTo>
                    <a:pt x="119569" y="1415520"/>
                  </a:lnTo>
                  <a:cubicBezTo>
                    <a:pt x="119569" y="1415520"/>
                    <a:pt x="240811" y="1322818"/>
                    <a:pt x="316308" y="1160354"/>
                  </a:cubicBezTo>
                  <a:cubicBezTo>
                    <a:pt x="391806" y="997895"/>
                    <a:pt x="832525" y="815555"/>
                    <a:pt x="832525" y="815555"/>
                  </a:cubicBezTo>
                  <a:cubicBezTo>
                    <a:pt x="832525" y="815555"/>
                    <a:pt x="1261545" y="995964"/>
                    <a:pt x="1336719" y="1152416"/>
                  </a:cubicBezTo>
                  <a:cubicBezTo>
                    <a:pt x="1411933" y="1308864"/>
                    <a:pt x="1503259" y="1368630"/>
                    <a:pt x="1503259" y="1368630"/>
                  </a:cubicBezTo>
                  <a:lnTo>
                    <a:pt x="1618873" y="1326502"/>
                  </a:lnTo>
                  <a:cubicBezTo>
                    <a:pt x="1618873" y="1326502"/>
                    <a:pt x="1628265" y="1124229"/>
                    <a:pt x="1523540" y="1011699"/>
                  </a:cubicBezTo>
                  <a:cubicBezTo>
                    <a:pt x="1418856" y="899173"/>
                    <a:pt x="1031976" y="674308"/>
                    <a:pt x="1031976" y="674308"/>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4" name="Google Shape;224;p3"/>
            <p:cNvGrpSpPr/>
            <p:nvPr/>
          </p:nvGrpSpPr>
          <p:grpSpPr>
            <a:xfrm>
              <a:off x="7814656" y="2251934"/>
              <a:ext cx="323430" cy="200902"/>
              <a:chOff x="5879176" y="1139414"/>
              <a:chExt cx="323430" cy="200902"/>
            </a:xfrm>
          </p:grpSpPr>
          <p:sp>
            <p:nvSpPr>
              <p:cNvPr id="225" name="Google Shape;225;p3"/>
              <p:cNvSpPr/>
              <p:nvPr/>
            </p:nvSpPr>
            <p:spPr>
              <a:xfrm>
                <a:off x="5879176" y="1139414"/>
                <a:ext cx="323430" cy="200902"/>
              </a:xfrm>
              <a:custGeom>
                <a:rect b="b" l="l" r="r" t="t"/>
                <a:pathLst>
                  <a:path extrusionOk="0" h="200902" w="323430">
                    <a:moveTo>
                      <a:pt x="94399" y="146946"/>
                    </a:moveTo>
                    <a:cubicBezTo>
                      <a:pt x="124152" y="171073"/>
                      <a:pt x="193699" y="195342"/>
                      <a:pt x="232885" y="199920"/>
                    </a:cubicBezTo>
                    <a:cubicBezTo>
                      <a:pt x="272071" y="204499"/>
                      <a:pt x="327085" y="192913"/>
                      <a:pt x="323239" y="168644"/>
                    </a:cubicBezTo>
                    <a:cubicBezTo>
                      <a:pt x="319393" y="144376"/>
                      <a:pt x="295429" y="151262"/>
                      <a:pt x="295429" y="151262"/>
                    </a:cubicBezTo>
                    <a:cubicBezTo>
                      <a:pt x="295429" y="151262"/>
                      <a:pt x="311459" y="134462"/>
                      <a:pt x="298707" y="118492"/>
                    </a:cubicBezTo>
                    <a:cubicBezTo>
                      <a:pt x="285956" y="102518"/>
                      <a:pt x="262274" y="113104"/>
                      <a:pt x="262274" y="113104"/>
                    </a:cubicBezTo>
                    <a:cubicBezTo>
                      <a:pt x="262274" y="113104"/>
                      <a:pt x="271949" y="90957"/>
                      <a:pt x="245718" y="72846"/>
                    </a:cubicBezTo>
                    <a:cubicBezTo>
                      <a:pt x="219445" y="54734"/>
                      <a:pt x="184469" y="75865"/>
                      <a:pt x="146781" y="68672"/>
                    </a:cubicBezTo>
                    <a:cubicBezTo>
                      <a:pt x="109093" y="61474"/>
                      <a:pt x="48938" y="-32163"/>
                      <a:pt x="9469" y="11601"/>
                    </a:cubicBezTo>
                    <a:cubicBezTo>
                      <a:pt x="-29960" y="55366"/>
                      <a:pt x="64605" y="122816"/>
                      <a:pt x="94399" y="14694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3"/>
              <p:cNvSpPr/>
              <p:nvPr/>
            </p:nvSpPr>
            <p:spPr>
              <a:xfrm>
                <a:off x="6089392" y="1287222"/>
                <a:ext cx="89787" cy="22944"/>
              </a:xfrm>
              <a:custGeom>
                <a:rect b="b" l="l" r="r" t="t"/>
                <a:pathLst>
                  <a:path extrusionOk="0" h="22944" w="89787">
                    <a:moveTo>
                      <a:pt x="89788" y="0"/>
                    </a:moveTo>
                    <a:cubicBezTo>
                      <a:pt x="89788" y="0"/>
                      <a:pt x="72462" y="14383"/>
                      <a:pt x="50035" y="19852"/>
                    </a:cubicBezTo>
                    <a:cubicBezTo>
                      <a:pt x="27568" y="25321"/>
                      <a:pt x="0" y="21872"/>
                      <a:pt x="0" y="2187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3"/>
              <p:cNvSpPr/>
              <p:nvPr/>
            </p:nvSpPr>
            <p:spPr>
              <a:xfrm>
                <a:off x="6069718" y="1248862"/>
                <a:ext cx="75213" cy="22754"/>
              </a:xfrm>
              <a:custGeom>
                <a:rect b="b" l="l" r="r" t="t"/>
                <a:pathLst>
                  <a:path extrusionOk="0" h="22754" w="75213">
                    <a:moveTo>
                      <a:pt x="75214" y="0"/>
                    </a:moveTo>
                    <a:cubicBezTo>
                      <a:pt x="75214" y="0"/>
                      <a:pt x="62179" y="11221"/>
                      <a:pt x="43355" y="16909"/>
                    </a:cubicBezTo>
                    <a:cubicBezTo>
                      <a:pt x="24572" y="22597"/>
                      <a:pt x="0" y="22755"/>
                      <a:pt x="0" y="2275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 name="Google Shape;228;p3"/>
            <p:cNvGrpSpPr/>
            <p:nvPr/>
          </p:nvGrpSpPr>
          <p:grpSpPr>
            <a:xfrm>
              <a:off x="6324131" y="2301371"/>
              <a:ext cx="288957" cy="249801"/>
              <a:chOff x="4388651" y="1188851"/>
              <a:chExt cx="288957" cy="249801"/>
            </a:xfrm>
          </p:grpSpPr>
          <p:sp>
            <p:nvSpPr>
              <p:cNvPr id="229" name="Google Shape;229;p3"/>
              <p:cNvSpPr/>
              <p:nvPr/>
            </p:nvSpPr>
            <p:spPr>
              <a:xfrm>
                <a:off x="4388651" y="1188851"/>
                <a:ext cx="288957" cy="249801"/>
              </a:xfrm>
              <a:custGeom>
                <a:rect b="b" l="l" r="r" t="t"/>
                <a:pathLst>
                  <a:path extrusionOk="0" h="249801" w="288957">
                    <a:moveTo>
                      <a:pt x="226130" y="151693"/>
                    </a:moveTo>
                    <a:cubicBezTo>
                      <a:pt x="262847" y="107970"/>
                      <a:pt x="312193" y="31229"/>
                      <a:pt x="276732" y="5402"/>
                    </a:cubicBezTo>
                    <a:cubicBezTo>
                      <a:pt x="241270" y="-20425"/>
                      <a:pt x="212812" y="53490"/>
                      <a:pt x="179213" y="76722"/>
                    </a:cubicBezTo>
                    <a:cubicBezTo>
                      <a:pt x="145613" y="99958"/>
                      <a:pt x="100963" y="88790"/>
                      <a:pt x="66310" y="107083"/>
                    </a:cubicBezTo>
                    <a:cubicBezTo>
                      <a:pt x="31658" y="125381"/>
                      <a:pt x="44491" y="150115"/>
                      <a:pt x="44491" y="150115"/>
                    </a:cubicBezTo>
                    <a:cubicBezTo>
                      <a:pt x="44491" y="150115"/>
                      <a:pt x="21214" y="161320"/>
                      <a:pt x="14737" y="173533"/>
                    </a:cubicBezTo>
                    <a:cubicBezTo>
                      <a:pt x="8260" y="185746"/>
                      <a:pt x="15385" y="198368"/>
                      <a:pt x="15385" y="198368"/>
                    </a:cubicBezTo>
                    <a:cubicBezTo>
                      <a:pt x="15385" y="198368"/>
                      <a:pt x="-4572" y="208667"/>
                      <a:pt x="974" y="227418"/>
                    </a:cubicBezTo>
                    <a:cubicBezTo>
                      <a:pt x="6519" y="246164"/>
                      <a:pt x="44734" y="254216"/>
                      <a:pt x="92097" y="247411"/>
                    </a:cubicBezTo>
                    <a:cubicBezTo>
                      <a:pt x="144237" y="239914"/>
                      <a:pt x="189455" y="195421"/>
                      <a:pt x="226130" y="15169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4437109" y="1344054"/>
                <a:ext cx="85861" cy="15115"/>
              </a:xfrm>
              <a:custGeom>
                <a:rect b="b" l="l" r="r" t="t"/>
                <a:pathLst>
                  <a:path extrusionOk="0" h="15115" w="85861">
                    <a:moveTo>
                      <a:pt x="85861" y="704"/>
                    </a:moveTo>
                    <a:cubicBezTo>
                      <a:pt x="85861" y="704"/>
                      <a:pt x="58941" y="14695"/>
                      <a:pt x="38093" y="15108"/>
                    </a:cubicBezTo>
                    <a:cubicBezTo>
                      <a:pt x="17245" y="15520"/>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4406303" y="1389263"/>
                <a:ext cx="104198" cy="13073"/>
              </a:xfrm>
              <a:custGeom>
                <a:rect b="b" l="l" r="r" t="t"/>
                <a:pathLst>
                  <a:path extrusionOk="0" h="13073" w="104198">
                    <a:moveTo>
                      <a:pt x="104199" y="1627"/>
                    </a:moveTo>
                    <a:cubicBezTo>
                      <a:pt x="104199" y="1627"/>
                      <a:pt x="74809" y="13472"/>
                      <a:pt x="48740" y="13063"/>
                    </a:cubicBezTo>
                    <a:cubicBezTo>
                      <a:pt x="22710" y="12654"/>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2" name="Google Shape;232;p3"/>
            <p:cNvSpPr/>
            <p:nvPr/>
          </p:nvSpPr>
          <p:spPr>
            <a:xfrm>
              <a:off x="7086250" y="1650449"/>
              <a:ext cx="190049" cy="699808"/>
            </a:xfrm>
            <a:custGeom>
              <a:rect b="b" l="l" r="r" t="t"/>
              <a:pathLst>
                <a:path extrusionOk="0" h="699808" w="190049">
                  <a:moveTo>
                    <a:pt x="58236" y="699809"/>
                  </a:moveTo>
                  <a:cubicBezTo>
                    <a:pt x="33745" y="547259"/>
                    <a:pt x="12857" y="264906"/>
                    <a:pt x="5448" y="233606"/>
                  </a:cubicBezTo>
                  <a:cubicBezTo>
                    <a:pt x="-32321" y="74426"/>
                    <a:pt x="137053" y="-50997"/>
                    <a:pt x="182311" y="20647"/>
                  </a:cubicBezTo>
                  <a:cubicBezTo>
                    <a:pt x="227569" y="92286"/>
                    <a:pt x="57750" y="33763"/>
                    <a:pt x="99243" y="264020"/>
                  </a:cubicBezTo>
                  <a:cubicBezTo>
                    <a:pt x="114788" y="350152"/>
                    <a:pt x="127054" y="554866"/>
                    <a:pt x="149804" y="696813"/>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3" name="Google Shape;233;p3"/>
            <p:cNvGrpSpPr/>
            <p:nvPr/>
          </p:nvGrpSpPr>
          <p:grpSpPr>
            <a:xfrm>
              <a:off x="6601271" y="2551800"/>
              <a:ext cx="1260170" cy="941319"/>
              <a:chOff x="4665791" y="1439280"/>
              <a:chExt cx="1260170" cy="941319"/>
            </a:xfrm>
          </p:grpSpPr>
          <p:grpSp>
            <p:nvGrpSpPr>
              <p:cNvPr id="234" name="Google Shape;234;p3"/>
              <p:cNvGrpSpPr/>
              <p:nvPr/>
            </p:nvGrpSpPr>
            <p:grpSpPr>
              <a:xfrm>
                <a:off x="4665791" y="1439280"/>
                <a:ext cx="1260170" cy="941319"/>
                <a:chOff x="4665791" y="1439280"/>
                <a:chExt cx="1260170" cy="941319"/>
              </a:xfrm>
            </p:grpSpPr>
            <p:sp>
              <p:nvSpPr>
                <p:cNvPr id="235" name="Google Shape;235;p3"/>
                <p:cNvSpPr/>
                <p:nvPr/>
              </p:nvSpPr>
              <p:spPr>
                <a:xfrm>
                  <a:off x="5675533" y="1739374"/>
                  <a:ext cx="250428" cy="332612"/>
                </a:xfrm>
                <a:custGeom>
                  <a:rect b="b" l="l" r="r" t="t"/>
                  <a:pathLst>
                    <a:path extrusionOk="0" h="332612" w="250428">
                      <a:moveTo>
                        <a:pt x="4471" y="200786"/>
                      </a:moveTo>
                      <a:cubicBezTo>
                        <a:pt x="-6297" y="142898"/>
                        <a:pt x="-7470" y="-2891"/>
                        <a:pt x="118993" y="44"/>
                      </a:cubicBezTo>
                      <a:cubicBezTo>
                        <a:pt x="245456" y="2983"/>
                        <a:pt x="271971" y="97863"/>
                        <a:pt x="235215" y="222796"/>
                      </a:cubicBezTo>
                      <a:cubicBezTo>
                        <a:pt x="198458" y="347729"/>
                        <a:pt x="18195" y="331974"/>
                        <a:pt x="18195" y="331974"/>
                      </a:cubicBezTo>
                      <a:cubicBezTo>
                        <a:pt x="18195" y="331974"/>
                        <a:pt x="15240" y="258670"/>
                        <a:pt x="4471" y="200786"/>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5696683" y="1832452"/>
                  <a:ext cx="171226" cy="160941"/>
                </a:xfrm>
                <a:custGeom>
                  <a:rect b="b" l="l" r="r" t="t"/>
                  <a:pathLst>
                    <a:path extrusionOk="0" h="160941" w="171226">
                      <a:moveTo>
                        <a:pt x="2469" y="89269"/>
                      </a:moveTo>
                      <a:cubicBezTo>
                        <a:pt x="2469" y="89269"/>
                        <a:pt x="24329" y="8469"/>
                        <a:pt x="86832" y="619"/>
                      </a:cubicBezTo>
                      <a:cubicBezTo>
                        <a:pt x="149295" y="-7234"/>
                        <a:pt x="199734" y="61017"/>
                        <a:pt x="152857" y="125455"/>
                      </a:cubicBezTo>
                      <a:cubicBezTo>
                        <a:pt x="106021" y="189897"/>
                        <a:pt x="0" y="146878"/>
                        <a:pt x="0" y="146878"/>
                      </a:cubicBezTo>
                      <a:lnTo>
                        <a:pt x="2469" y="8926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4665791" y="1948211"/>
                  <a:ext cx="312916" cy="309688"/>
                </a:xfrm>
                <a:custGeom>
                  <a:rect b="b" l="l" r="r" t="t"/>
                  <a:pathLst>
                    <a:path extrusionOk="0" h="309688" w="312916">
                      <a:moveTo>
                        <a:pt x="269197" y="146300"/>
                      </a:moveTo>
                      <a:cubicBezTo>
                        <a:pt x="254138" y="89367"/>
                        <a:pt x="192849" y="-42909"/>
                        <a:pt x="79785" y="13862"/>
                      </a:cubicBezTo>
                      <a:cubicBezTo>
                        <a:pt x="-33238" y="70629"/>
                        <a:pt x="-16641" y="167739"/>
                        <a:pt x="70029" y="264931"/>
                      </a:cubicBezTo>
                      <a:cubicBezTo>
                        <a:pt x="156700" y="362122"/>
                        <a:pt x="312917" y="270748"/>
                        <a:pt x="312917" y="270748"/>
                      </a:cubicBezTo>
                      <a:cubicBezTo>
                        <a:pt x="312917" y="270748"/>
                        <a:pt x="284216" y="203229"/>
                        <a:pt x="269197" y="14630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4743453" y="2038247"/>
                  <a:ext cx="193193" cy="154790"/>
                </a:xfrm>
                <a:custGeom>
                  <a:rect b="b" l="l" r="r" t="t"/>
                  <a:pathLst>
                    <a:path extrusionOk="0" h="154790" w="193193">
                      <a:moveTo>
                        <a:pt x="166314" y="47788"/>
                      </a:moveTo>
                      <a:cubicBezTo>
                        <a:pt x="166314" y="47788"/>
                        <a:pt x="111989" y="-15877"/>
                        <a:pt x="52157" y="3761"/>
                      </a:cubicBezTo>
                      <a:cubicBezTo>
                        <a:pt x="-7674" y="23398"/>
                        <a:pt x="-24029" y="106656"/>
                        <a:pt x="45883" y="144854"/>
                      </a:cubicBezTo>
                      <a:cubicBezTo>
                        <a:pt x="115794" y="183052"/>
                        <a:pt x="193194" y="98806"/>
                        <a:pt x="193194" y="98806"/>
                      </a:cubicBezTo>
                      <a:lnTo>
                        <a:pt x="166314" y="477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4847833" y="1511960"/>
                  <a:ext cx="895367" cy="868639"/>
                </a:xfrm>
                <a:custGeom>
                  <a:rect b="b" l="l" r="r" t="t"/>
                  <a:pathLst>
                    <a:path extrusionOk="0" h="868639" w="895367">
                      <a:moveTo>
                        <a:pt x="90757" y="657730"/>
                      </a:moveTo>
                      <a:cubicBezTo>
                        <a:pt x="90757" y="657730"/>
                        <a:pt x="-44490" y="457764"/>
                        <a:pt x="15219" y="278165"/>
                      </a:cubicBezTo>
                      <a:cubicBezTo>
                        <a:pt x="60882" y="140808"/>
                        <a:pt x="199409" y="51713"/>
                        <a:pt x="371576" y="14219"/>
                      </a:cubicBezTo>
                      <a:cubicBezTo>
                        <a:pt x="551960" y="-25064"/>
                        <a:pt x="675914" y="18110"/>
                        <a:pt x="781408" y="130567"/>
                      </a:cubicBezTo>
                      <a:cubicBezTo>
                        <a:pt x="902892" y="260082"/>
                        <a:pt x="868362" y="484446"/>
                        <a:pt x="868362" y="484446"/>
                      </a:cubicBezTo>
                      <a:cubicBezTo>
                        <a:pt x="868362" y="484446"/>
                        <a:pt x="935722" y="569727"/>
                        <a:pt x="857675" y="685706"/>
                      </a:cubicBezTo>
                      <a:cubicBezTo>
                        <a:pt x="805737" y="762932"/>
                        <a:pt x="647860" y="836487"/>
                        <a:pt x="544309" y="856756"/>
                      </a:cubicBezTo>
                      <a:cubicBezTo>
                        <a:pt x="443794" y="876430"/>
                        <a:pt x="253168" y="874349"/>
                        <a:pt x="171679" y="830083"/>
                      </a:cubicBezTo>
                      <a:cubicBezTo>
                        <a:pt x="69262" y="774465"/>
                        <a:pt x="90757" y="657730"/>
                        <a:pt x="90757" y="6577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5019634" y="1439280"/>
                  <a:ext cx="368946" cy="175747"/>
                </a:xfrm>
                <a:custGeom>
                  <a:rect b="b" l="l" r="r" t="t"/>
                  <a:pathLst>
                    <a:path extrusionOk="0" h="175747" w="368946">
                      <a:moveTo>
                        <a:pt x="189047" y="175748"/>
                      </a:moveTo>
                      <a:cubicBezTo>
                        <a:pt x="189047" y="175748"/>
                        <a:pt x="144316" y="126535"/>
                        <a:pt x="88735" y="125676"/>
                      </a:cubicBezTo>
                      <a:cubicBezTo>
                        <a:pt x="33154" y="124822"/>
                        <a:pt x="0" y="118366"/>
                        <a:pt x="0" y="118366"/>
                      </a:cubicBezTo>
                      <a:cubicBezTo>
                        <a:pt x="0" y="118366"/>
                        <a:pt x="57322" y="67068"/>
                        <a:pt x="133143" y="55883"/>
                      </a:cubicBezTo>
                      <a:cubicBezTo>
                        <a:pt x="208964" y="44698"/>
                        <a:pt x="260133" y="117576"/>
                        <a:pt x="260133" y="117576"/>
                      </a:cubicBezTo>
                      <a:cubicBezTo>
                        <a:pt x="260133" y="117576"/>
                        <a:pt x="246693" y="85972"/>
                        <a:pt x="212284" y="53664"/>
                      </a:cubicBezTo>
                      <a:cubicBezTo>
                        <a:pt x="177875" y="21356"/>
                        <a:pt x="149012" y="1500"/>
                        <a:pt x="149012" y="1500"/>
                      </a:cubicBezTo>
                      <a:cubicBezTo>
                        <a:pt x="149012" y="1500"/>
                        <a:pt x="208600" y="-8434"/>
                        <a:pt x="285717" y="22826"/>
                      </a:cubicBezTo>
                      <a:cubicBezTo>
                        <a:pt x="362833" y="54085"/>
                        <a:pt x="368946" y="138222"/>
                        <a:pt x="368946" y="13822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p:nvPr/>
              </p:nvSpPr>
              <p:spPr>
                <a:xfrm>
                  <a:off x="5056431" y="1578574"/>
                  <a:ext cx="137069" cy="113885"/>
                </a:xfrm>
                <a:custGeom>
                  <a:rect b="b" l="l" r="r" t="t"/>
                  <a:pathLst>
                    <a:path extrusionOk="0" h="113885" w="137069">
                      <a:moveTo>
                        <a:pt x="137069" y="96281"/>
                      </a:moveTo>
                      <a:cubicBezTo>
                        <a:pt x="137069" y="96281"/>
                        <a:pt x="112052" y="79655"/>
                        <a:pt x="77805" y="84055"/>
                      </a:cubicBezTo>
                      <a:cubicBezTo>
                        <a:pt x="43517" y="88456"/>
                        <a:pt x="0" y="113886"/>
                        <a:pt x="0" y="113886"/>
                      </a:cubicBezTo>
                      <a:cubicBezTo>
                        <a:pt x="0" y="113886"/>
                        <a:pt x="12306" y="65377"/>
                        <a:pt x="40481" y="35769"/>
                      </a:cubicBezTo>
                      <a:cubicBezTo>
                        <a:pt x="68657" y="6165"/>
                        <a:pt x="99705" y="0"/>
                        <a:pt x="99705" y="0"/>
                      </a:cubicBezTo>
                    </a:path>
                  </a:pathLst>
                </a:custGeom>
                <a:solidFill>
                  <a:srgbClr val="A97551"/>
                </a:solidFill>
                <a:ln cap="rnd" cmpd="sng" w="150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3"/>
                <p:cNvSpPr/>
                <p:nvPr/>
              </p:nvSpPr>
              <p:spPr>
                <a:xfrm>
                  <a:off x="4966464" y="1738857"/>
                  <a:ext cx="714838" cy="640982"/>
                </a:xfrm>
                <a:custGeom>
                  <a:rect b="b" l="l" r="r" t="t"/>
                  <a:pathLst>
                    <a:path extrusionOk="0" h="640982" w="714838">
                      <a:moveTo>
                        <a:pt x="503727" y="205"/>
                      </a:moveTo>
                      <a:cubicBezTo>
                        <a:pt x="368519" y="-6203"/>
                        <a:pt x="341195" y="139974"/>
                        <a:pt x="341195" y="139974"/>
                      </a:cubicBezTo>
                      <a:cubicBezTo>
                        <a:pt x="341195" y="139974"/>
                        <a:pt x="302454" y="41309"/>
                        <a:pt x="165870" y="55470"/>
                      </a:cubicBezTo>
                      <a:cubicBezTo>
                        <a:pt x="63857" y="66048"/>
                        <a:pt x="16211" y="133348"/>
                        <a:pt x="2326" y="220751"/>
                      </a:cubicBezTo>
                      <a:cubicBezTo>
                        <a:pt x="-12733" y="315732"/>
                        <a:pt x="50256" y="421590"/>
                        <a:pt x="50256" y="421590"/>
                      </a:cubicBezTo>
                      <a:cubicBezTo>
                        <a:pt x="50256" y="421590"/>
                        <a:pt x="17911" y="464525"/>
                        <a:pt x="51389" y="532096"/>
                      </a:cubicBezTo>
                      <a:cubicBezTo>
                        <a:pt x="66853" y="563339"/>
                        <a:pt x="106322" y="601538"/>
                        <a:pt x="158907" y="631939"/>
                      </a:cubicBezTo>
                      <a:cubicBezTo>
                        <a:pt x="248088" y="645237"/>
                        <a:pt x="357023" y="643294"/>
                        <a:pt x="425557" y="629878"/>
                      </a:cubicBezTo>
                      <a:cubicBezTo>
                        <a:pt x="492756" y="616722"/>
                        <a:pt x="580965" y="580224"/>
                        <a:pt x="650147" y="535739"/>
                      </a:cubicBezTo>
                      <a:cubicBezTo>
                        <a:pt x="687998" y="484494"/>
                        <a:pt x="717306" y="427699"/>
                        <a:pt x="714675" y="392326"/>
                      </a:cubicBezTo>
                      <a:cubicBezTo>
                        <a:pt x="709007" y="316133"/>
                        <a:pt x="659903" y="298896"/>
                        <a:pt x="659903" y="298896"/>
                      </a:cubicBezTo>
                      <a:cubicBezTo>
                        <a:pt x="659903" y="298896"/>
                        <a:pt x="692571" y="172946"/>
                        <a:pt x="659418" y="101821"/>
                      </a:cubicBezTo>
                      <a:cubicBezTo>
                        <a:pt x="631081" y="41054"/>
                        <a:pt x="563477" y="3038"/>
                        <a:pt x="503727" y="20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5013181" y="1906977"/>
                  <a:ext cx="186687" cy="186682"/>
                </a:xfrm>
                <a:custGeom>
                  <a:rect b="b" l="l" r="r" t="t"/>
                  <a:pathLst>
                    <a:path extrusionOk="0" h="186682" w="186687">
                      <a:moveTo>
                        <a:pt x="178" y="87664"/>
                      </a:moveTo>
                      <a:cubicBezTo>
                        <a:pt x="3295" y="36212"/>
                        <a:pt x="47582" y="-2958"/>
                        <a:pt x="99034" y="176"/>
                      </a:cubicBezTo>
                      <a:cubicBezTo>
                        <a:pt x="150485" y="3313"/>
                        <a:pt x="189631" y="47567"/>
                        <a:pt x="186513" y="99019"/>
                      </a:cubicBezTo>
                      <a:cubicBezTo>
                        <a:pt x="183356" y="150474"/>
                        <a:pt x="139110" y="189644"/>
                        <a:pt x="87659" y="186507"/>
                      </a:cubicBezTo>
                      <a:cubicBezTo>
                        <a:pt x="36207" y="183370"/>
                        <a:pt x="-2979" y="139119"/>
                        <a:pt x="178"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5047067" y="1958930"/>
                  <a:ext cx="58481" cy="58463"/>
                </a:xfrm>
                <a:custGeom>
                  <a:rect b="b" l="l" r="r" t="t"/>
                  <a:pathLst>
                    <a:path extrusionOk="0" h="58463" w="58481">
                      <a:moveTo>
                        <a:pt x="54" y="27452"/>
                      </a:moveTo>
                      <a:cubicBezTo>
                        <a:pt x="1066" y="11341"/>
                        <a:pt x="14910" y="-925"/>
                        <a:pt x="31022" y="55"/>
                      </a:cubicBezTo>
                      <a:cubicBezTo>
                        <a:pt x="47134" y="1038"/>
                        <a:pt x="59399" y="14895"/>
                        <a:pt x="58428" y="31011"/>
                      </a:cubicBezTo>
                      <a:cubicBezTo>
                        <a:pt x="57456" y="47122"/>
                        <a:pt x="43571" y="59388"/>
                        <a:pt x="27460" y="58408"/>
                      </a:cubicBezTo>
                      <a:cubicBezTo>
                        <a:pt x="11348" y="57425"/>
                        <a:pt x="-918" y="43568"/>
                        <a:pt x="54" y="274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5422127" y="1833361"/>
                  <a:ext cx="186687" cy="186682"/>
                </a:xfrm>
                <a:custGeom>
                  <a:rect b="b" l="l" r="r" t="t"/>
                  <a:pathLst>
                    <a:path extrusionOk="0" h="186682" w="186687">
                      <a:moveTo>
                        <a:pt x="174" y="87664"/>
                      </a:moveTo>
                      <a:cubicBezTo>
                        <a:pt x="3331" y="36208"/>
                        <a:pt x="47578" y="-2961"/>
                        <a:pt x="99029" y="176"/>
                      </a:cubicBezTo>
                      <a:cubicBezTo>
                        <a:pt x="150481" y="3309"/>
                        <a:pt x="189667" y="47563"/>
                        <a:pt x="186509" y="99019"/>
                      </a:cubicBezTo>
                      <a:cubicBezTo>
                        <a:pt x="183392" y="150471"/>
                        <a:pt x="139146" y="189640"/>
                        <a:pt x="87694" y="186507"/>
                      </a:cubicBezTo>
                      <a:cubicBezTo>
                        <a:pt x="36243" y="183370"/>
                        <a:pt x="-2943" y="139116"/>
                        <a:pt x="174"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5456049" y="1885314"/>
                  <a:ext cx="58445" cy="58460"/>
                </a:xfrm>
                <a:custGeom>
                  <a:rect b="b" l="l" r="r" t="t"/>
                  <a:pathLst>
                    <a:path extrusionOk="0" h="58460" w="58445">
                      <a:moveTo>
                        <a:pt x="54" y="27453"/>
                      </a:moveTo>
                      <a:cubicBezTo>
                        <a:pt x="1026" y="11337"/>
                        <a:pt x="14910" y="-928"/>
                        <a:pt x="31022" y="55"/>
                      </a:cubicBezTo>
                      <a:cubicBezTo>
                        <a:pt x="47133" y="1035"/>
                        <a:pt x="59399" y="14896"/>
                        <a:pt x="58387" y="31007"/>
                      </a:cubicBezTo>
                      <a:cubicBezTo>
                        <a:pt x="57416" y="47123"/>
                        <a:pt x="43571" y="59389"/>
                        <a:pt x="27459" y="58405"/>
                      </a:cubicBezTo>
                      <a:cubicBezTo>
                        <a:pt x="11348" y="57425"/>
                        <a:pt x="-918" y="43564"/>
                        <a:pt x="54" y="2745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3"/>
                <p:cNvSpPr/>
                <p:nvPr/>
              </p:nvSpPr>
              <p:spPr>
                <a:xfrm>
                  <a:off x="5253665" y="2003324"/>
                  <a:ext cx="153135" cy="86576"/>
                </a:xfrm>
                <a:custGeom>
                  <a:rect b="b" l="l" r="r" t="t"/>
                  <a:pathLst>
                    <a:path extrusionOk="0" h="86576" w="153135">
                      <a:moveTo>
                        <a:pt x="77189" y="145"/>
                      </a:moveTo>
                      <a:cubicBezTo>
                        <a:pt x="46140" y="2214"/>
                        <a:pt x="3837" y="27822"/>
                        <a:pt x="234" y="61425"/>
                      </a:cubicBezTo>
                      <a:cubicBezTo>
                        <a:pt x="-697" y="69931"/>
                        <a:pt x="1246" y="77646"/>
                        <a:pt x="4283" y="85504"/>
                      </a:cubicBezTo>
                      <a:cubicBezTo>
                        <a:pt x="4526" y="86366"/>
                        <a:pt x="5416" y="86755"/>
                        <a:pt x="6266" y="86500"/>
                      </a:cubicBezTo>
                      <a:cubicBezTo>
                        <a:pt x="7116" y="86241"/>
                        <a:pt x="7521" y="85382"/>
                        <a:pt x="7238" y="84524"/>
                      </a:cubicBezTo>
                      <a:cubicBezTo>
                        <a:pt x="5983" y="78476"/>
                        <a:pt x="5295" y="72894"/>
                        <a:pt x="6307" y="66737"/>
                      </a:cubicBezTo>
                      <a:cubicBezTo>
                        <a:pt x="11448" y="35623"/>
                        <a:pt x="48326" y="25709"/>
                        <a:pt x="74679" y="22369"/>
                      </a:cubicBezTo>
                      <a:cubicBezTo>
                        <a:pt x="82371" y="21398"/>
                        <a:pt x="90022" y="19714"/>
                        <a:pt x="97794" y="19710"/>
                      </a:cubicBezTo>
                      <a:cubicBezTo>
                        <a:pt x="118561" y="19701"/>
                        <a:pt x="139895" y="28713"/>
                        <a:pt x="145926" y="50253"/>
                      </a:cubicBezTo>
                      <a:cubicBezTo>
                        <a:pt x="147910" y="57268"/>
                        <a:pt x="147829" y="64352"/>
                        <a:pt x="147546" y="71566"/>
                      </a:cubicBezTo>
                      <a:cubicBezTo>
                        <a:pt x="147424" y="72643"/>
                        <a:pt x="148072" y="73574"/>
                        <a:pt x="149165" y="73699"/>
                      </a:cubicBezTo>
                      <a:cubicBezTo>
                        <a:pt x="150218" y="73825"/>
                        <a:pt x="151189" y="72874"/>
                        <a:pt x="151311" y="71797"/>
                      </a:cubicBezTo>
                      <a:cubicBezTo>
                        <a:pt x="153092" y="62365"/>
                        <a:pt x="154063" y="53111"/>
                        <a:pt x="151877" y="43638"/>
                      </a:cubicBezTo>
                      <a:cubicBezTo>
                        <a:pt x="146534" y="21017"/>
                        <a:pt x="126090" y="7982"/>
                        <a:pt x="104636" y="2979"/>
                      </a:cubicBezTo>
                      <a:cubicBezTo>
                        <a:pt x="95770" y="906"/>
                        <a:pt x="86338" y="-462"/>
                        <a:pt x="77189" y="14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3"/>
                <p:cNvSpPr/>
                <p:nvPr/>
              </p:nvSpPr>
              <p:spPr>
                <a:xfrm>
                  <a:off x="5353892" y="2069059"/>
                  <a:ext cx="16820" cy="45224"/>
                </a:xfrm>
                <a:custGeom>
                  <a:rect b="b" l="l" r="r" t="t"/>
                  <a:pathLst>
                    <a:path extrusionOk="0" h="45224" w="16820">
                      <a:moveTo>
                        <a:pt x="117" y="22108"/>
                      </a:moveTo>
                      <a:cubicBezTo>
                        <a:pt x="886" y="9624"/>
                        <a:pt x="5217" y="-270"/>
                        <a:pt x="9792" y="6"/>
                      </a:cubicBezTo>
                      <a:cubicBezTo>
                        <a:pt x="14366" y="285"/>
                        <a:pt x="17443" y="10632"/>
                        <a:pt x="16714" y="23120"/>
                      </a:cubicBezTo>
                      <a:cubicBezTo>
                        <a:pt x="15945" y="35605"/>
                        <a:pt x="11614" y="45498"/>
                        <a:pt x="7039" y="45219"/>
                      </a:cubicBezTo>
                      <a:cubicBezTo>
                        <a:pt x="2465" y="44940"/>
                        <a:pt x="-652" y="34593"/>
                        <a:pt x="117" y="2210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5297208" y="2078234"/>
                  <a:ext cx="21791" cy="43048"/>
                </a:xfrm>
                <a:custGeom>
                  <a:rect b="b" l="l" r="r" t="t"/>
                  <a:pathLst>
                    <a:path extrusionOk="0" h="43048" w="21791">
                      <a:moveTo>
                        <a:pt x="3083" y="24305"/>
                      </a:moveTo>
                      <a:cubicBezTo>
                        <a:pt x="-1127" y="12517"/>
                        <a:pt x="-1005" y="1721"/>
                        <a:pt x="3326" y="182"/>
                      </a:cubicBezTo>
                      <a:cubicBezTo>
                        <a:pt x="7617" y="-1352"/>
                        <a:pt x="14539" y="6959"/>
                        <a:pt x="18709" y="18743"/>
                      </a:cubicBezTo>
                      <a:cubicBezTo>
                        <a:pt x="22919" y="30531"/>
                        <a:pt x="22797" y="41332"/>
                        <a:pt x="18466" y="42866"/>
                      </a:cubicBezTo>
                      <a:cubicBezTo>
                        <a:pt x="14135" y="44400"/>
                        <a:pt x="7252" y="36089"/>
                        <a:pt x="3083" y="2430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5101440" y="2142751"/>
                  <a:ext cx="515681" cy="201191"/>
                </a:xfrm>
                <a:custGeom>
                  <a:rect b="b" l="l" r="r" t="t"/>
                  <a:pathLst>
                    <a:path extrusionOk="0" h="201191" w="515681">
                      <a:moveTo>
                        <a:pt x="20166" y="85603"/>
                      </a:moveTo>
                      <a:cubicBezTo>
                        <a:pt x="5309" y="88360"/>
                        <a:pt x="-4811" y="100290"/>
                        <a:pt x="2354" y="104710"/>
                      </a:cubicBezTo>
                      <a:cubicBezTo>
                        <a:pt x="10369" y="109641"/>
                        <a:pt x="14215" y="94303"/>
                        <a:pt x="34415" y="100266"/>
                      </a:cubicBezTo>
                      <a:cubicBezTo>
                        <a:pt x="54615" y="106233"/>
                        <a:pt x="88701" y="119883"/>
                        <a:pt x="108577" y="131849"/>
                      </a:cubicBezTo>
                      <a:cubicBezTo>
                        <a:pt x="131894" y="145892"/>
                        <a:pt x="174035" y="205816"/>
                        <a:pt x="261556" y="200906"/>
                      </a:cubicBezTo>
                      <a:cubicBezTo>
                        <a:pt x="269085" y="200481"/>
                        <a:pt x="297422" y="195461"/>
                        <a:pt x="305397" y="192988"/>
                      </a:cubicBezTo>
                      <a:cubicBezTo>
                        <a:pt x="389072" y="166979"/>
                        <a:pt x="407612" y="96084"/>
                        <a:pt x="424533" y="74779"/>
                      </a:cubicBezTo>
                      <a:cubicBezTo>
                        <a:pt x="438985" y="56619"/>
                        <a:pt x="466148" y="31905"/>
                        <a:pt x="482988" y="19246"/>
                      </a:cubicBezTo>
                      <a:cubicBezTo>
                        <a:pt x="499828" y="6588"/>
                        <a:pt x="508775" y="19623"/>
                        <a:pt x="514564" y="12199"/>
                      </a:cubicBezTo>
                      <a:cubicBezTo>
                        <a:pt x="519745" y="5544"/>
                        <a:pt x="506062" y="-2091"/>
                        <a:pt x="491206" y="528"/>
                      </a:cubicBezTo>
                      <a:cubicBezTo>
                        <a:pt x="486227" y="1398"/>
                        <a:pt x="481247" y="3325"/>
                        <a:pt x="476592" y="6932"/>
                      </a:cubicBezTo>
                      <a:cubicBezTo>
                        <a:pt x="451453" y="26549"/>
                        <a:pt x="389719" y="83595"/>
                        <a:pt x="290297" y="103334"/>
                      </a:cubicBezTo>
                      <a:cubicBezTo>
                        <a:pt x="282444" y="104893"/>
                        <a:pt x="251516" y="110467"/>
                        <a:pt x="244311" y="111637"/>
                      </a:cubicBezTo>
                      <a:cubicBezTo>
                        <a:pt x="144281" y="127922"/>
                        <a:pt x="66476" y="96080"/>
                        <a:pt x="36075" y="86502"/>
                      </a:cubicBezTo>
                      <a:cubicBezTo>
                        <a:pt x="30448" y="84741"/>
                        <a:pt x="25105" y="84685"/>
                        <a:pt x="20166" y="856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1" name="Google Shape;251;p3"/>
              <p:cNvSpPr/>
              <p:nvPr/>
            </p:nvSpPr>
            <p:spPr>
              <a:xfrm>
                <a:off x="5291061" y="2287183"/>
                <a:ext cx="169251" cy="46016"/>
              </a:xfrm>
              <a:custGeom>
                <a:rect b="b" l="l" r="r" t="t"/>
                <a:pathLst>
                  <a:path extrusionOk="0" h="46016" w="169251">
                    <a:moveTo>
                      <a:pt x="0" y="32307"/>
                    </a:moveTo>
                    <a:cubicBezTo>
                      <a:pt x="0" y="32307"/>
                      <a:pt x="43922" y="11038"/>
                      <a:pt x="81691" y="3116"/>
                    </a:cubicBezTo>
                    <a:cubicBezTo>
                      <a:pt x="119460" y="-4802"/>
                      <a:pt x="169252" y="4869"/>
                      <a:pt x="169252" y="4869"/>
                    </a:cubicBezTo>
                    <a:cubicBezTo>
                      <a:pt x="169252" y="4869"/>
                      <a:pt x="146704" y="32930"/>
                      <a:pt x="91609" y="43205"/>
                    </a:cubicBezTo>
                    <a:cubicBezTo>
                      <a:pt x="36554" y="53475"/>
                      <a:pt x="0" y="32307"/>
                      <a:pt x="0" y="32307"/>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2" name="Google Shape;252;p3"/>
            <p:cNvSpPr/>
            <p:nvPr/>
          </p:nvSpPr>
          <p:spPr>
            <a:xfrm>
              <a:off x="6656362" y="1434004"/>
              <a:ext cx="1484974" cy="361494"/>
            </a:xfrm>
            <a:custGeom>
              <a:rect b="b" l="l" r="r" t="t"/>
              <a:pathLst>
                <a:path extrusionOk="0" h="361494" w="1484974">
                  <a:moveTo>
                    <a:pt x="1484974" y="132120"/>
                  </a:moveTo>
                  <a:cubicBezTo>
                    <a:pt x="1484974" y="132120"/>
                    <a:pt x="1295522" y="136350"/>
                    <a:pt x="1157198" y="101051"/>
                  </a:cubicBezTo>
                  <a:cubicBezTo>
                    <a:pt x="1018873" y="65748"/>
                    <a:pt x="1040935" y="16005"/>
                    <a:pt x="917953" y="2071"/>
                  </a:cubicBezTo>
                  <a:cubicBezTo>
                    <a:pt x="794971" y="-11863"/>
                    <a:pt x="790437" y="48529"/>
                    <a:pt x="641993" y="63150"/>
                  </a:cubicBezTo>
                  <a:cubicBezTo>
                    <a:pt x="493548" y="77773"/>
                    <a:pt x="449342" y="50771"/>
                    <a:pt x="288834" y="99650"/>
                  </a:cubicBezTo>
                  <a:cubicBezTo>
                    <a:pt x="128366" y="148531"/>
                    <a:pt x="0" y="258676"/>
                    <a:pt x="0" y="258676"/>
                  </a:cubicBezTo>
                  <a:lnTo>
                    <a:pt x="156379" y="361495"/>
                  </a:lnTo>
                  <a:cubicBezTo>
                    <a:pt x="156379" y="361495"/>
                    <a:pt x="231391" y="223620"/>
                    <a:pt x="372994" y="180851"/>
                  </a:cubicBezTo>
                  <a:cubicBezTo>
                    <a:pt x="514558" y="138079"/>
                    <a:pt x="698504" y="168152"/>
                    <a:pt x="698504" y="168152"/>
                  </a:cubicBezTo>
                  <a:lnTo>
                    <a:pt x="891883" y="138516"/>
                  </a:lnTo>
                  <a:cubicBezTo>
                    <a:pt x="891883" y="138516"/>
                    <a:pt x="955155" y="184863"/>
                    <a:pt x="1027333" y="217726"/>
                  </a:cubicBezTo>
                  <a:cubicBezTo>
                    <a:pt x="1099512" y="250588"/>
                    <a:pt x="1180595" y="269963"/>
                    <a:pt x="1180595" y="269963"/>
                  </a:cubicBezTo>
                  <a:lnTo>
                    <a:pt x="1484974" y="132120"/>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3"/>
            <p:cNvSpPr/>
            <p:nvPr/>
          </p:nvSpPr>
          <p:spPr>
            <a:xfrm>
              <a:off x="6513415" y="1134826"/>
              <a:ext cx="3203531" cy="813335"/>
            </a:xfrm>
            <a:custGeom>
              <a:rect b="b" l="l" r="r" t="t"/>
              <a:pathLst>
                <a:path extrusionOk="0" h="813335" w="3203531">
                  <a:moveTo>
                    <a:pt x="3203532" y="17226"/>
                  </a:moveTo>
                  <a:cubicBezTo>
                    <a:pt x="3203532" y="17226"/>
                    <a:pt x="2860170" y="271276"/>
                    <a:pt x="2598621" y="388695"/>
                  </a:cubicBezTo>
                  <a:cubicBezTo>
                    <a:pt x="2337031" y="506111"/>
                    <a:pt x="1905905" y="428703"/>
                    <a:pt x="1905905" y="428703"/>
                  </a:cubicBezTo>
                  <a:cubicBezTo>
                    <a:pt x="1905905" y="428703"/>
                    <a:pt x="1656500" y="527643"/>
                    <a:pt x="1507651" y="522146"/>
                  </a:cubicBezTo>
                  <a:cubicBezTo>
                    <a:pt x="1358802" y="516652"/>
                    <a:pt x="1267274" y="645273"/>
                    <a:pt x="1202949" y="656475"/>
                  </a:cubicBezTo>
                  <a:cubicBezTo>
                    <a:pt x="1138665" y="667672"/>
                    <a:pt x="957470" y="621175"/>
                    <a:pt x="860842" y="674626"/>
                  </a:cubicBezTo>
                  <a:cubicBezTo>
                    <a:pt x="764172" y="728074"/>
                    <a:pt x="474853" y="842296"/>
                    <a:pt x="397210" y="806526"/>
                  </a:cubicBezTo>
                  <a:cubicBezTo>
                    <a:pt x="319527" y="770757"/>
                    <a:pt x="250708" y="636121"/>
                    <a:pt x="68421" y="682172"/>
                  </a:cubicBezTo>
                  <a:cubicBezTo>
                    <a:pt x="10654" y="696774"/>
                    <a:pt x="5554" y="642565"/>
                    <a:pt x="331" y="619013"/>
                  </a:cubicBezTo>
                  <a:cubicBezTo>
                    <a:pt x="-3514" y="601623"/>
                    <a:pt x="26806" y="574330"/>
                    <a:pt x="54576" y="550260"/>
                  </a:cubicBezTo>
                  <a:cubicBezTo>
                    <a:pt x="119954" y="493590"/>
                    <a:pt x="275483" y="594761"/>
                    <a:pt x="335476" y="609986"/>
                  </a:cubicBezTo>
                  <a:cubicBezTo>
                    <a:pt x="395469" y="625211"/>
                    <a:pt x="320984" y="657381"/>
                    <a:pt x="552253" y="653835"/>
                  </a:cubicBezTo>
                  <a:cubicBezTo>
                    <a:pt x="599697" y="653107"/>
                    <a:pt x="628924" y="655236"/>
                    <a:pt x="661309" y="646581"/>
                  </a:cubicBezTo>
                  <a:cubicBezTo>
                    <a:pt x="786720" y="613062"/>
                    <a:pt x="831735" y="521178"/>
                    <a:pt x="1024791" y="529177"/>
                  </a:cubicBezTo>
                  <a:cubicBezTo>
                    <a:pt x="1267719" y="539245"/>
                    <a:pt x="1431384" y="434038"/>
                    <a:pt x="1431384" y="434038"/>
                  </a:cubicBezTo>
                  <a:lnTo>
                    <a:pt x="1566228" y="343546"/>
                  </a:lnTo>
                  <a:cubicBezTo>
                    <a:pt x="1566228" y="343546"/>
                    <a:pt x="1509109" y="288825"/>
                    <a:pt x="1490770" y="235139"/>
                  </a:cubicBezTo>
                  <a:cubicBezTo>
                    <a:pt x="1472432" y="181454"/>
                    <a:pt x="1381593" y="136382"/>
                    <a:pt x="1381593" y="136382"/>
                  </a:cubicBezTo>
                  <a:lnTo>
                    <a:pt x="1299780" y="6038"/>
                  </a:lnTo>
                  <a:lnTo>
                    <a:pt x="1545663" y="4043"/>
                  </a:lnTo>
                  <a:lnTo>
                    <a:pt x="1680020" y="178359"/>
                  </a:lnTo>
                  <a:cubicBezTo>
                    <a:pt x="1680020" y="178359"/>
                    <a:pt x="1934607" y="280428"/>
                    <a:pt x="2066454" y="300614"/>
                  </a:cubicBezTo>
                  <a:cubicBezTo>
                    <a:pt x="2198302" y="320799"/>
                    <a:pt x="2265703" y="295570"/>
                    <a:pt x="2427507" y="259911"/>
                  </a:cubicBezTo>
                  <a:cubicBezTo>
                    <a:pt x="2589310" y="224252"/>
                    <a:pt x="2850374" y="0"/>
                    <a:pt x="2850374" y="0"/>
                  </a:cubicBezTo>
                  <a:lnTo>
                    <a:pt x="3203532" y="17226"/>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3"/>
            <p:cNvSpPr/>
            <p:nvPr/>
          </p:nvSpPr>
          <p:spPr>
            <a:xfrm>
              <a:off x="7283822" y="1598739"/>
              <a:ext cx="450586" cy="417758"/>
            </a:xfrm>
            <a:custGeom>
              <a:rect b="b" l="l" r="r" t="t"/>
              <a:pathLst>
                <a:path extrusionOk="0" h="417758" w="450586">
                  <a:moveTo>
                    <a:pt x="0" y="47862"/>
                  </a:moveTo>
                  <a:cubicBezTo>
                    <a:pt x="0" y="47862"/>
                    <a:pt x="123428" y="-4950"/>
                    <a:pt x="217587" y="378"/>
                  </a:cubicBezTo>
                  <a:cubicBezTo>
                    <a:pt x="301424" y="5118"/>
                    <a:pt x="367854" y="39009"/>
                    <a:pt x="399793" y="106625"/>
                  </a:cubicBezTo>
                  <a:cubicBezTo>
                    <a:pt x="418090" y="145321"/>
                    <a:pt x="409225" y="220268"/>
                    <a:pt x="410764" y="265186"/>
                  </a:cubicBezTo>
                  <a:cubicBezTo>
                    <a:pt x="413152" y="334145"/>
                    <a:pt x="487273" y="379424"/>
                    <a:pt x="427077" y="414205"/>
                  </a:cubicBezTo>
                  <a:cubicBezTo>
                    <a:pt x="396676" y="431754"/>
                    <a:pt x="349475" y="382419"/>
                    <a:pt x="331582" y="307788"/>
                  </a:cubicBezTo>
                  <a:cubicBezTo>
                    <a:pt x="319438" y="257073"/>
                    <a:pt x="334051" y="185393"/>
                    <a:pt x="325469" y="151105"/>
                  </a:cubicBezTo>
                  <a:cubicBezTo>
                    <a:pt x="304581" y="67447"/>
                    <a:pt x="204430" y="55343"/>
                    <a:pt x="110555" y="100929"/>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3"/>
            <p:cNvSpPr/>
            <p:nvPr/>
          </p:nvSpPr>
          <p:spPr>
            <a:xfrm>
              <a:off x="7130033" y="1637872"/>
              <a:ext cx="312074" cy="245934"/>
            </a:xfrm>
            <a:custGeom>
              <a:rect b="b" l="l" r="r" t="t"/>
              <a:pathLst>
                <a:path extrusionOk="0" h="245934" w="312074">
                  <a:moveTo>
                    <a:pt x="0" y="76179"/>
                  </a:moveTo>
                  <a:cubicBezTo>
                    <a:pt x="53314" y="665"/>
                    <a:pt x="167714" y="-22470"/>
                    <a:pt x="238637" y="23828"/>
                  </a:cubicBezTo>
                  <a:cubicBezTo>
                    <a:pt x="309601" y="70127"/>
                    <a:pt x="342998" y="239622"/>
                    <a:pt x="274908" y="245759"/>
                  </a:cubicBezTo>
                  <a:cubicBezTo>
                    <a:pt x="221109" y="250612"/>
                    <a:pt x="220299" y="153648"/>
                    <a:pt x="198723" y="114527"/>
                  </a:cubicBezTo>
                  <a:cubicBezTo>
                    <a:pt x="174434" y="70447"/>
                    <a:pt x="94119" y="84995"/>
                    <a:pt x="69911" y="124355"/>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6" name="Google Shape;256;p3"/>
          <p:cNvSpPr/>
          <p:nvPr/>
        </p:nvSpPr>
        <p:spPr>
          <a:xfrm>
            <a:off x="-79075" y="6054953"/>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3"/>
          <p:cNvSpPr/>
          <p:nvPr/>
        </p:nvSpPr>
        <p:spPr>
          <a:xfrm>
            <a:off x="-62024" y="6382682"/>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59" name="Shape 259"/>
        <p:cNvGrpSpPr/>
        <p:nvPr/>
      </p:nvGrpSpPr>
      <p:grpSpPr>
        <a:xfrm>
          <a:off x="0" y="0"/>
          <a:ext cx="0" cy="0"/>
          <a:chOff x="0" y="0"/>
          <a:chExt cx="0" cy="0"/>
        </a:xfrm>
      </p:grpSpPr>
      <p:sp>
        <p:nvSpPr>
          <p:cNvPr id="260" name="Google Shape;260;p4"/>
          <p:cNvSpPr/>
          <p:nvPr/>
        </p:nvSpPr>
        <p:spPr>
          <a:xfrm flipH="1">
            <a:off x="-5180" y="4186448"/>
            <a:ext cx="5013680" cy="2219487"/>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1" name="Google Shape;261;p4"/>
          <p:cNvSpPr/>
          <p:nvPr/>
        </p:nvSpPr>
        <p:spPr>
          <a:xfrm>
            <a:off x="-62202" y="4988929"/>
            <a:ext cx="926487" cy="1491711"/>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79075" y="6054953"/>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 name="Google Shape;263;p4"/>
          <p:cNvGrpSpPr/>
          <p:nvPr/>
        </p:nvGrpSpPr>
        <p:grpSpPr>
          <a:xfrm>
            <a:off x="1784814" y="5744091"/>
            <a:ext cx="1447312" cy="736564"/>
            <a:chOff x="3681452" y="6218391"/>
            <a:chExt cx="1447312" cy="736564"/>
          </a:xfrm>
        </p:grpSpPr>
        <p:sp>
          <p:nvSpPr>
            <p:cNvPr id="264" name="Google Shape;264;p4"/>
            <p:cNvSpPr/>
            <p:nvPr/>
          </p:nvSpPr>
          <p:spPr>
            <a:xfrm>
              <a:off x="3681452" y="6218391"/>
              <a:ext cx="1447312" cy="736564"/>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4"/>
            <p:cNvSpPr/>
            <p:nvPr/>
          </p:nvSpPr>
          <p:spPr>
            <a:xfrm>
              <a:off x="3697192" y="6766242"/>
              <a:ext cx="315703" cy="187289"/>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4"/>
            <p:cNvSpPr/>
            <p:nvPr/>
          </p:nvSpPr>
          <p:spPr>
            <a:xfrm>
              <a:off x="3816652" y="6453754"/>
              <a:ext cx="409227" cy="500333"/>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4"/>
            <p:cNvSpPr/>
            <p:nvPr/>
          </p:nvSpPr>
          <p:spPr>
            <a:xfrm>
              <a:off x="4241139" y="6228613"/>
              <a:ext cx="91397" cy="725818"/>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4460196" y="6244975"/>
              <a:ext cx="186818" cy="70956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4638752" y="6466671"/>
              <a:ext cx="234079" cy="4877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4"/>
            <p:cNvSpPr/>
            <p:nvPr/>
          </p:nvSpPr>
          <p:spPr>
            <a:xfrm>
              <a:off x="4822525" y="6686009"/>
              <a:ext cx="218668" cy="268497"/>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1" name="Google Shape;271;p4"/>
          <p:cNvSpPr/>
          <p:nvPr/>
        </p:nvSpPr>
        <p:spPr>
          <a:xfrm>
            <a:off x="-62024" y="6382682"/>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2" name="Google Shape;272;p4"/>
          <p:cNvGrpSpPr/>
          <p:nvPr/>
        </p:nvGrpSpPr>
        <p:grpSpPr>
          <a:xfrm flipH="1">
            <a:off x="2567262" y="936423"/>
            <a:ext cx="1329794" cy="1503755"/>
            <a:chOff x="4700547" y="752338"/>
            <a:chExt cx="1054555" cy="1192510"/>
          </a:xfrm>
        </p:grpSpPr>
        <p:sp>
          <p:nvSpPr>
            <p:cNvPr id="273" name="Google Shape;273;p4"/>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5" name="Google Shape;275;p4"/>
          <p:cNvSpPr/>
          <p:nvPr/>
        </p:nvSpPr>
        <p:spPr>
          <a:xfrm flipH="1">
            <a:off x="4217" y="-15806"/>
            <a:ext cx="5008508" cy="1960917"/>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6" name="Google Shape;276;p4"/>
          <p:cNvGrpSpPr/>
          <p:nvPr/>
        </p:nvGrpSpPr>
        <p:grpSpPr>
          <a:xfrm flipH="1">
            <a:off x="1150649" y="565686"/>
            <a:ext cx="1255534" cy="1419807"/>
            <a:chOff x="5882842" y="458336"/>
            <a:chExt cx="995665" cy="1125937"/>
          </a:xfrm>
        </p:grpSpPr>
        <p:sp>
          <p:nvSpPr>
            <p:cNvPr id="277" name="Google Shape;277;p4"/>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 name="Google Shape;279;p4"/>
          <p:cNvGrpSpPr/>
          <p:nvPr/>
        </p:nvGrpSpPr>
        <p:grpSpPr>
          <a:xfrm flipH="1">
            <a:off x="2212339" y="-152396"/>
            <a:ext cx="1471528" cy="1328728"/>
            <a:chOff x="4869611" y="-111119"/>
            <a:chExt cx="1166953" cy="1053710"/>
          </a:xfrm>
        </p:grpSpPr>
        <p:sp>
          <p:nvSpPr>
            <p:cNvPr id="280" name="Google Shape;280;p4"/>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2" name="Google Shape;282;p4"/>
          <p:cNvSpPr/>
          <p:nvPr/>
        </p:nvSpPr>
        <p:spPr>
          <a:xfrm flipH="1">
            <a:off x="1968013" y="355977"/>
            <a:ext cx="1845079" cy="44915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flipH="1">
            <a:off x="10343" y="-15806"/>
            <a:ext cx="3980387" cy="1010570"/>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4" name="Google Shape;284;p4"/>
          <p:cNvGrpSpPr/>
          <p:nvPr/>
        </p:nvGrpSpPr>
        <p:grpSpPr>
          <a:xfrm flipH="1">
            <a:off x="63163" y="-79415"/>
            <a:ext cx="926290" cy="2710005"/>
            <a:chOff x="6945633" y="-23876"/>
            <a:chExt cx="840172" cy="2458054"/>
          </a:xfrm>
        </p:grpSpPr>
        <p:sp>
          <p:nvSpPr>
            <p:cNvPr id="285" name="Google Shape;285;p4"/>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4"/>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4"/>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0" name="Google Shape;290;p4"/>
          <p:cNvSpPr/>
          <p:nvPr/>
        </p:nvSpPr>
        <p:spPr>
          <a:xfrm flipH="1">
            <a:off x="3945280" y="-80392"/>
            <a:ext cx="644588" cy="2341042"/>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1" name="Google Shape;291;p4"/>
          <p:cNvGrpSpPr/>
          <p:nvPr/>
        </p:nvGrpSpPr>
        <p:grpSpPr>
          <a:xfrm flipH="1">
            <a:off x="3796098" y="221975"/>
            <a:ext cx="1160964" cy="921719"/>
            <a:chOff x="3783625" y="263843"/>
            <a:chExt cx="1053029" cy="836026"/>
          </a:xfrm>
        </p:grpSpPr>
        <p:sp>
          <p:nvSpPr>
            <p:cNvPr id="292" name="Google Shape;292;p4"/>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4"/>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4" name="Google Shape;294;p4"/>
          <p:cNvGrpSpPr/>
          <p:nvPr/>
        </p:nvGrpSpPr>
        <p:grpSpPr>
          <a:xfrm>
            <a:off x="0" y="-15795"/>
            <a:ext cx="3976409" cy="3997268"/>
            <a:chOff x="-2" y="-645672"/>
            <a:chExt cx="3646075" cy="3665201"/>
          </a:xfrm>
        </p:grpSpPr>
        <p:sp>
          <p:nvSpPr>
            <p:cNvPr id="295" name="Google Shape;295;p4"/>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4"/>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4"/>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8" name="Google Shape;298;p4"/>
            <p:cNvGrpSpPr/>
            <p:nvPr/>
          </p:nvGrpSpPr>
          <p:grpSpPr>
            <a:xfrm>
              <a:off x="953120" y="2624621"/>
              <a:ext cx="305621" cy="261278"/>
              <a:chOff x="2235215" y="3891701"/>
              <a:chExt cx="305621" cy="261278"/>
            </a:xfrm>
          </p:grpSpPr>
          <p:sp>
            <p:nvSpPr>
              <p:cNvPr id="299" name="Google Shape;299;p4"/>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4"/>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4"/>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 name="Google Shape;302;p4"/>
            <p:cNvGrpSpPr/>
            <p:nvPr/>
          </p:nvGrpSpPr>
          <p:grpSpPr>
            <a:xfrm>
              <a:off x="1482316" y="2685077"/>
              <a:ext cx="242768" cy="334452"/>
              <a:chOff x="2764411" y="3952157"/>
              <a:chExt cx="242768" cy="334452"/>
            </a:xfrm>
          </p:grpSpPr>
          <p:sp>
            <p:nvSpPr>
              <p:cNvPr id="303" name="Google Shape;303;p4"/>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4"/>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4"/>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6" name="Google Shape;306;p4"/>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4"/>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4"/>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4"/>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0" name="Google Shape;310;p4"/>
            <p:cNvGrpSpPr/>
            <p:nvPr/>
          </p:nvGrpSpPr>
          <p:grpSpPr>
            <a:xfrm>
              <a:off x="923119" y="974542"/>
              <a:ext cx="187889" cy="152007"/>
              <a:chOff x="2205214" y="2241622"/>
              <a:chExt cx="187889" cy="152007"/>
            </a:xfrm>
          </p:grpSpPr>
          <p:sp>
            <p:nvSpPr>
              <p:cNvPr id="311" name="Google Shape;311;p4"/>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4"/>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4"/>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4" name="Google Shape;314;p4"/>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5" name="Google Shape;315;p4"/>
            <p:cNvGrpSpPr/>
            <p:nvPr/>
          </p:nvGrpSpPr>
          <p:grpSpPr>
            <a:xfrm>
              <a:off x="1088582" y="1022701"/>
              <a:ext cx="1289515" cy="981722"/>
              <a:chOff x="2370677" y="2289781"/>
              <a:chExt cx="1289515" cy="981722"/>
            </a:xfrm>
          </p:grpSpPr>
          <p:sp>
            <p:nvSpPr>
              <p:cNvPr id="316" name="Google Shape;316;p4"/>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4"/>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4"/>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4"/>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4"/>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4"/>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3" name="Google Shape;333;p4"/>
            <p:cNvSpPr/>
            <p:nvPr/>
          </p:nvSpPr>
          <p:spPr>
            <a:xfrm>
              <a:off x="2115542" y="2037175"/>
              <a:ext cx="297167" cy="276916"/>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4" name="Google Shape;334;p4"/>
          <p:cNvSpPr/>
          <p:nvPr/>
        </p:nvSpPr>
        <p:spPr>
          <a:xfrm>
            <a:off x="198035" y="5936158"/>
            <a:ext cx="1388496" cy="1023220"/>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txBox="1"/>
          <p:nvPr>
            <p:ph type="title"/>
          </p:nvPr>
        </p:nvSpPr>
        <p:spPr>
          <a:xfrm>
            <a:off x="4906775" y="805125"/>
            <a:ext cx="68178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336" name="Google Shape;336;p4"/>
          <p:cNvSpPr txBox="1"/>
          <p:nvPr>
            <p:ph idx="1" type="body"/>
          </p:nvPr>
        </p:nvSpPr>
        <p:spPr>
          <a:xfrm>
            <a:off x="4906775" y="1748394"/>
            <a:ext cx="6817800" cy="3873600"/>
          </a:xfrm>
          <a:prstGeom prst="rect">
            <a:avLst/>
          </a:prstGeom>
        </p:spPr>
        <p:txBody>
          <a:bodyPr anchorCtr="0" anchor="t" bIns="121900" lIns="121900" spcFirstLastPara="1" rIns="121900" wrap="square" tIns="121900">
            <a:normAutofit/>
          </a:bodyPr>
          <a:lstStyle>
            <a:lvl1pPr indent="-381000" lvl="0" marL="457200">
              <a:spcBef>
                <a:spcPts val="0"/>
              </a:spcBef>
              <a:spcAft>
                <a:spcPts val="0"/>
              </a:spcAft>
              <a:buSzPts val="24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337" name="Google Shape;337;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38" name="Google Shape;338;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ctivity 001">
  <p:cSld name="TITLE_AND_BODY_1">
    <p:spTree>
      <p:nvGrpSpPr>
        <p:cNvPr id="339" name="Shape 339"/>
        <p:cNvGrpSpPr/>
        <p:nvPr/>
      </p:nvGrpSpPr>
      <p:grpSpPr>
        <a:xfrm>
          <a:off x="0" y="0"/>
          <a:ext cx="0" cy="0"/>
          <a:chOff x="0" y="0"/>
          <a:chExt cx="0" cy="0"/>
        </a:xfrm>
      </p:grpSpPr>
      <p:sp>
        <p:nvSpPr>
          <p:cNvPr id="340" name="Google Shape;340;p5"/>
          <p:cNvSpPr/>
          <p:nvPr/>
        </p:nvSpPr>
        <p:spPr>
          <a:xfrm>
            <a:off x="-79076" y="5668800"/>
            <a:ext cx="12299493" cy="1263156"/>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1" name="Google Shape;341;p5"/>
          <p:cNvGrpSpPr/>
          <p:nvPr/>
        </p:nvGrpSpPr>
        <p:grpSpPr>
          <a:xfrm>
            <a:off x="-1116885" y="-54211"/>
            <a:ext cx="5842106" cy="6566896"/>
            <a:chOff x="1193721" y="815857"/>
            <a:chExt cx="4269609" cy="4799661"/>
          </a:xfrm>
        </p:grpSpPr>
        <p:grpSp>
          <p:nvGrpSpPr>
            <p:cNvPr id="342" name="Google Shape;342;p5"/>
            <p:cNvGrpSpPr/>
            <p:nvPr/>
          </p:nvGrpSpPr>
          <p:grpSpPr>
            <a:xfrm>
              <a:off x="1700321" y="1718985"/>
              <a:ext cx="1614828" cy="2120056"/>
              <a:chOff x="-250399" y="-18375"/>
              <a:chExt cx="1614828" cy="2120056"/>
            </a:xfrm>
          </p:grpSpPr>
          <p:sp>
            <p:nvSpPr>
              <p:cNvPr id="343" name="Google Shape;343;p5"/>
              <p:cNvSpPr/>
              <p:nvPr/>
            </p:nvSpPr>
            <p:spPr>
              <a:xfrm>
                <a:off x="-250399" y="-18375"/>
                <a:ext cx="1614828" cy="2120056"/>
              </a:xfrm>
              <a:custGeom>
                <a:rect b="b" l="l" r="r" t="t"/>
                <a:pathLst>
                  <a:path extrusionOk="0" h="2120056" w="1614828">
                    <a:moveTo>
                      <a:pt x="456711" y="2120057"/>
                    </a:moveTo>
                    <a:cubicBezTo>
                      <a:pt x="456711" y="2120057"/>
                      <a:pt x="278284" y="1844623"/>
                      <a:pt x="259886" y="1674439"/>
                    </a:cubicBezTo>
                    <a:cubicBezTo>
                      <a:pt x="241488" y="1504256"/>
                      <a:pt x="397918" y="1422800"/>
                      <a:pt x="397918" y="1422800"/>
                    </a:cubicBezTo>
                    <a:lnTo>
                      <a:pt x="248104" y="1485882"/>
                    </a:lnTo>
                    <a:cubicBezTo>
                      <a:pt x="248104" y="1485882"/>
                      <a:pt x="-53026" y="1035629"/>
                      <a:pt x="8219" y="629043"/>
                    </a:cubicBezTo>
                    <a:cubicBezTo>
                      <a:pt x="45524" y="381382"/>
                      <a:pt x="256847" y="157592"/>
                      <a:pt x="414691" y="58503"/>
                    </a:cubicBezTo>
                    <a:cubicBezTo>
                      <a:pt x="620108" y="-70450"/>
                      <a:pt x="999809" y="54002"/>
                      <a:pt x="999809" y="54002"/>
                    </a:cubicBezTo>
                    <a:lnTo>
                      <a:pt x="1614828" y="308394"/>
                    </a:lnTo>
                    <a:cubicBezTo>
                      <a:pt x="1614828" y="308394"/>
                      <a:pt x="1554345" y="800231"/>
                      <a:pt x="1477467" y="954642"/>
                    </a:cubicBezTo>
                    <a:cubicBezTo>
                      <a:pt x="1400589" y="1109058"/>
                      <a:pt x="1338896" y="901741"/>
                      <a:pt x="1338896" y="901741"/>
                    </a:cubicBezTo>
                    <a:cubicBezTo>
                      <a:pt x="1338896" y="901741"/>
                      <a:pt x="1342203" y="1053546"/>
                      <a:pt x="1285027" y="1203521"/>
                    </a:cubicBezTo>
                    <a:cubicBezTo>
                      <a:pt x="1227856" y="1353500"/>
                      <a:pt x="1198584" y="1457342"/>
                      <a:pt x="1110193" y="1501649"/>
                    </a:cubicBezTo>
                    <a:cubicBezTo>
                      <a:pt x="1021802" y="1545956"/>
                      <a:pt x="931468" y="1380748"/>
                      <a:pt x="931468" y="1380748"/>
                    </a:cubicBezTo>
                    <a:cubicBezTo>
                      <a:pt x="931468" y="1380748"/>
                      <a:pt x="926011" y="1590797"/>
                      <a:pt x="854781" y="1728923"/>
                    </a:cubicBezTo>
                    <a:cubicBezTo>
                      <a:pt x="783546" y="1867045"/>
                      <a:pt x="715833" y="1929099"/>
                      <a:pt x="646541" y="1933240"/>
                    </a:cubicBezTo>
                    <a:cubicBezTo>
                      <a:pt x="577250" y="1937385"/>
                      <a:pt x="504488" y="1880930"/>
                      <a:pt x="504488" y="1880930"/>
                    </a:cubicBezTo>
                    <a:cubicBezTo>
                      <a:pt x="504488" y="1880930"/>
                      <a:pt x="548967" y="1970479"/>
                      <a:pt x="530811" y="2029804"/>
                    </a:cubicBezTo>
                    <a:cubicBezTo>
                      <a:pt x="512655" y="2089129"/>
                      <a:pt x="456711" y="2120057"/>
                      <a:pt x="456711" y="2120057"/>
                    </a:cubicBezTo>
                    <a:close/>
                  </a:path>
                </a:pathLst>
              </a:custGeom>
              <a:solidFill>
                <a:srgbClr val="387E1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5"/>
              <p:cNvSpPr/>
              <p:nvPr/>
            </p:nvSpPr>
            <p:spPr>
              <a:xfrm>
                <a:off x="256143" y="1004732"/>
                <a:ext cx="146663" cy="521940"/>
              </a:xfrm>
              <a:custGeom>
                <a:rect b="b" l="l" r="r" t="t"/>
                <a:pathLst>
                  <a:path extrusionOk="0" h="521940" w="146663">
                    <a:moveTo>
                      <a:pt x="22820" y="162888"/>
                    </a:moveTo>
                    <a:cubicBezTo>
                      <a:pt x="22820" y="162888"/>
                      <a:pt x="94" y="218935"/>
                      <a:pt x="0" y="308698"/>
                    </a:cubicBezTo>
                    <a:cubicBezTo>
                      <a:pt x="-94" y="398461"/>
                      <a:pt x="22444" y="521941"/>
                      <a:pt x="22444" y="521941"/>
                    </a:cubicBezTo>
                    <a:cubicBezTo>
                      <a:pt x="22444" y="521941"/>
                      <a:pt x="32793" y="403197"/>
                      <a:pt x="63847" y="272714"/>
                    </a:cubicBezTo>
                    <a:cubicBezTo>
                      <a:pt x="94902" y="142227"/>
                      <a:pt x="146663" y="0"/>
                      <a:pt x="146663"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5" name="Google Shape;345;p5"/>
            <p:cNvGrpSpPr/>
            <p:nvPr/>
          </p:nvGrpSpPr>
          <p:grpSpPr>
            <a:xfrm>
              <a:off x="3405297" y="1814719"/>
              <a:ext cx="915591" cy="1919143"/>
              <a:chOff x="1454577" y="77359"/>
              <a:chExt cx="915591" cy="1919143"/>
            </a:xfrm>
          </p:grpSpPr>
          <p:sp>
            <p:nvSpPr>
              <p:cNvPr id="346" name="Google Shape;346;p5"/>
              <p:cNvSpPr/>
              <p:nvPr/>
            </p:nvSpPr>
            <p:spPr>
              <a:xfrm>
                <a:off x="1454577" y="77359"/>
                <a:ext cx="915591" cy="1919143"/>
              </a:xfrm>
              <a:custGeom>
                <a:rect b="b" l="l" r="r" t="t"/>
                <a:pathLst>
                  <a:path extrusionOk="0" h="1919143" w="915591">
                    <a:moveTo>
                      <a:pt x="98149" y="16068"/>
                    </a:moveTo>
                    <a:cubicBezTo>
                      <a:pt x="98149" y="16068"/>
                      <a:pt x="-54862" y="408699"/>
                      <a:pt x="21211" y="698221"/>
                    </a:cubicBezTo>
                    <a:cubicBezTo>
                      <a:pt x="97287" y="987747"/>
                      <a:pt x="240441" y="1219413"/>
                      <a:pt x="240441" y="1219413"/>
                    </a:cubicBezTo>
                    <a:cubicBezTo>
                      <a:pt x="240441" y="1219413"/>
                      <a:pt x="264191" y="1169050"/>
                      <a:pt x="303652" y="1123821"/>
                    </a:cubicBezTo>
                    <a:cubicBezTo>
                      <a:pt x="343109" y="1078595"/>
                      <a:pt x="398281" y="1038510"/>
                      <a:pt x="398281" y="1038510"/>
                    </a:cubicBezTo>
                    <a:cubicBezTo>
                      <a:pt x="398281" y="1038510"/>
                      <a:pt x="320650" y="1138430"/>
                      <a:pt x="305401" y="1252838"/>
                    </a:cubicBezTo>
                    <a:cubicBezTo>
                      <a:pt x="295386" y="1327951"/>
                      <a:pt x="310129" y="1377051"/>
                      <a:pt x="334038" y="1420702"/>
                    </a:cubicBezTo>
                    <a:cubicBezTo>
                      <a:pt x="377276" y="1499644"/>
                      <a:pt x="413178" y="1431425"/>
                      <a:pt x="434876" y="1408691"/>
                    </a:cubicBezTo>
                    <a:cubicBezTo>
                      <a:pt x="467188" y="1374828"/>
                      <a:pt x="484834" y="1372671"/>
                      <a:pt x="484834" y="1372671"/>
                    </a:cubicBezTo>
                    <a:cubicBezTo>
                      <a:pt x="484834" y="1372671"/>
                      <a:pt x="441758" y="1432773"/>
                      <a:pt x="434034" y="1491236"/>
                    </a:cubicBezTo>
                    <a:cubicBezTo>
                      <a:pt x="426306" y="1549695"/>
                      <a:pt x="450360" y="1621631"/>
                      <a:pt x="450360" y="1621631"/>
                    </a:cubicBezTo>
                    <a:cubicBezTo>
                      <a:pt x="450360" y="1621631"/>
                      <a:pt x="460679" y="1555545"/>
                      <a:pt x="484741" y="1515379"/>
                    </a:cubicBezTo>
                    <a:cubicBezTo>
                      <a:pt x="508803" y="1475218"/>
                      <a:pt x="546609" y="1460977"/>
                      <a:pt x="546609" y="1460977"/>
                    </a:cubicBezTo>
                    <a:cubicBezTo>
                      <a:pt x="546609" y="1460977"/>
                      <a:pt x="483361" y="1568697"/>
                      <a:pt x="519340" y="1683239"/>
                    </a:cubicBezTo>
                    <a:cubicBezTo>
                      <a:pt x="532570" y="1725352"/>
                      <a:pt x="580220" y="1753834"/>
                      <a:pt x="608626" y="1791421"/>
                    </a:cubicBezTo>
                    <a:cubicBezTo>
                      <a:pt x="657475" y="1856062"/>
                      <a:pt x="690528" y="1919143"/>
                      <a:pt x="690528" y="1919143"/>
                    </a:cubicBezTo>
                    <a:cubicBezTo>
                      <a:pt x="690528" y="1919143"/>
                      <a:pt x="806604" y="1681349"/>
                      <a:pt x="820731" y="1495661"/>
                    </a:cubicBezTo>
                    <a:cubicBezTo>
                      <a:pt x="834864" y="1309978"/>
                      <a:pt x="747052" y="1176402"/>
                      <a:pt x="747052" y="1176402"/>
                    </a:cubicBezTo>
                    <a:cubicBezTo>
                      <a:pt x="747052" y="1176402"/>
                      <a:pt x="807259" y="1226837"/>
                      <a:pt x="844328" y="1283252"/>
                    </a:cubicBezTo>
                    <a:cubicBezTo>
                      <a:pt x="881397" y="1339671"/>
                      <a:pt x="895326" y="1402072"/>
                      <a:pt x="895326" y="1402072"/>
                    </a:cubicBezTo>
                    <a:cubicBezTo>
                      <a:pt x="895326" y="1402072"/>
                      <a:pt x="937261" y="1285450"/>
                      <a:pt x="900484" y="1162978"/>
                    </a:cubicBezTo>
                    <a:cubicBezTo>
                      <a:pt x="882307" y="1102459"/>
                      <a:pt x="826747" y="1050392"/>
                      <a:pt x="794281" y="995940"/>
                    </a:cubicBezTo>
                    <a:cubicBezTo>
                      <a:pt x="761046" y="940202"/>
                      <a:pt x="751104" y="882779"/>
                      <a:pt x="751104" y="882779"/>
                    </a:cubicBezTo>
                    <a:cubicBezTo>
                      <a:pt x="751104" y="882779"/>
                      <a:pt x="784687" y="898935"/>
                      <a:pt x="820833" y="935024"/>
                    </a:cubicBezTo>
                    <a:cubicBezTo>
                      <a:pt x="856974" y="971109"/>
                      <a:pt x="895674" y="1027123"/>
                      <a:pt x="895674" y="1027123"/>
                    </a:cubicBezTo>
                    <a:cubicBezTo>
                      <a:pt x="895674" y="1027123"/>
                      <a:pt x="887687" y="858438"/>
                      <a:pt x="847170" y="718717"/>
                    </a:cubicBezTo>
                    <a:cubicBezTo>
                      <a:pt x="806648" y="579000"/>
                      <a:pt x="733490" y="469567"/>
                      <a:pt x="733490" y="469567"/>
                    </a:cubicBezTo>
                    <a:lnTo>
                      <a:pt x="872471" y="497215"/>
                    </a:lnTo>
                    <a:cubicBezTo>
                      <a:pt x="872471" y="497215"/>
                      <a:pt x="808725" y="194459"/>
                      <a:pt x="615143" y="74172"/>
                    </a:cubicBezTo>
                    <a:cubicBezTo>
                      <a:pt x="421562" y="-46115"/>
                      <a:pt x="98149" y="16068"/>
                      <a:pt x="98149" y="16068"/>
                    </a:cubicBezTo>
                    <a:close/>
                  </a:path>
                </a:pathLst>
              </a:custGeom>
              <a:solidFill>
                <a:srgbClr val="387E1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5"/>
              <p:cNvSpPr/>
              <p:nvPr/>
            </p:nvSpPr>
            <p:spPr>
              <a:xfrm>
                <a:off x="1856530" y="720469"/>
                <a:ext cx="238483" cy="777616"/>
              </a:xfrm>
              <a:custGeom>
                <a:rect b="b" l="l" r="r" t="t"/>
                <a:pathLst>
                  <a:path extrusionOk="0" h="777616" w="238483">
                    <a:moveTo>
                      <a:pt x="238483" y="777617"/>
                    </a:moveTo>
                    <a:cubicBezTo>
                      <a:pt x="238483" y="777617"/>
                      <a:pt x="195634" y="527293"/>
                      <a:pt x="136013" y="332890"/>
                    </a:cubicBezTo>
                    <a:cubicBezTo>
                      <a:pt x="76392" y="138486"/>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5"/>
              <p:cNvSpPr/>
              <p:nvPr/>
            </p:nvSpPr>
            <p:spPr>
              <a:xfrm>
                <a:off x="1908784" y="622832"/>
                <a:ext cx="194755" cy="654699"/>
              </a:xfrm>
              <a:custGeom>
                <a:rect b="b" l="l" r="r" t="t"/>
                <a:pathLst>
                  <a:path extrusionOk="0" h="654699" w="194755">
                    <a:moveTo>
                      <a:pt x="194755" y="654699"/>
                    </a:moveTo>
                    <a:cubicBezTo>
                      <a:pt x="194755" y="654699"/>
                      <a:pt x="172118" y="446298"/>
                      <a:pt x="123431" y="282624"/>
                    </a:cubicBezTo>
                    <a:cubicBezTo>
                      <a:pt x="74740" y="118946"/>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9" name="Google Shape;349;p5"/>
            <p:cNvSpPr/>
            <p:nvPr/>
          </p:nvSpPr>
          <p:spPr>
            <a:xfrm>
              <a:off x="3020295" y="815857"/>
              <a:ext cx="986439" cy="1724776"/>
            </a:xfrm>
            <a:custGeom>
              <a:rect b="b" l="l" r="r" t="t"/>
              <a:pathLst>
                <a:path extrusionOk="0" h="1724776" w="986439">
                  <a:moveTo>
                    <a:pt x="271739" y="1724777"/>
                  </a:moveTo>
                  <a:lnTo>
                    <a:pt x="0" y="990354"/>
                  </a:lnTo>
                  <a:cubicBezTo>
                    <a:pt x="0" y="990354"/>
                    <a:pt x="19965" y="722864"/>
                    <a:pt x="82598" y="611481"/>
                  </a:cubicBezTo>
                  <a:cubicBezTo>
                    <a:pt x="145235" y="500097"/>
                    <a:pt x="187226" y="428899"/>
                    <a:pt x="187226" y="428899"/>
                  </a:cubicBezTo>
                  <a:cubicBezTo>
                    <a:pt x="187226" y="428899"/>
                    <a:pt x="203787" y="500692"/>
                    <a:pt x="229533" y="553680"/>
                  </a:cubicBezTo>
                  <a:cubicBezTo>
                    <a:pt x="255275" y="606669"/>
                    <a:pt x="290198" y="640857"/>
                    <a:pt x="290198" y="640857"/>
                  </a:cubicBezTo>
                  <a:cubicBezTo>
                    <a:pt x="290198" y="640857"/>
                    <a:pt x="250397" y="495090"/>
                    <a:pt x="259282" y="413662"/>
                  </a:cubicBezTo>
                  <a:cubicBezTo>
                    <a:pt x="268168" y="332234"/>
                    <a:pt x="481508" y="170212"/>
                    <a:pt x="481508" y="170212"/>
                  </a:cubicBezTo>
                  <a:lnTo>
                    <a:pt x="479245" y="225213"/>
                  </a:lnTo>
                  <a:cubicBezTo>
                    <a:pt x="479245" y="225213"/>
                    <a:pt x="565790" y="119699"/>
                    <a:pt x="692590" y="63394"/>
                  </a:cubicBezTo>
                  <a:cubicBezTo>
                    <a:pt x="819385" y="7092"/>
                    <a:pt x="986439" y="0"/>
                    <a:pt x="986439" y="0"/>
                  </a:cubicBezTo>
                  <a:cubicBezTo>
                    <a:pt x="986439" y="0"/>
                    <a:pt x="853555" y="225723"/>
                    <a:pt x="751360" y="348357"/>
                  </a:cubicBezTo>
                  <a:cubicBezTo>
                    <a:pt x="715988" y="390806"/>
                    <a:pt x="665390" y="422555"/>
                    <a:pt x="635823" y="450342"/>
                  </a:cubicBezTo>
                  <a:cubicBezTo>
                    <a:pt x="579971" y="502826"/>
                    <a:pt x="556986" y="532492"/>
                    <a:pt x="556986" y="532492"/>
                  </a:cubicBezTo>
                  <a:cubicBezTo>
                    <a:pt x="556986" y="532492"/>
                    <a:pt x="620047" y="489232"/>
                    <a:pt x="670410" y="463292"/>
                  </a:cubicBezTo>
                  <a:cubicBezTo>
                    <a:pt x="720769" y="437351"/>
                    <a:pt x="758424" y="428729"/>
                    <a:pt x="758424" y="428729"/>
                  </a:cubicBezTo>
                  <a:cubicBezTo>
                    <a:pt x="758424" y="428729"/>
                    <a:pt x="688064" y="531617"/>
                    <a:pt x="619796" y="759368"/>
                  </a:cubicBezTo>
                  <a:cubicBezTo>
                    <a:pt x="551529" y="987120"/>
                    <a:pt x="485358" y="1339735"/>
                    <a:pt x="485358" y="1339735"/>
                  </a:cubicBezTo>
                  <a:lnTo>
                    <a:pt x="271739" y="1724777"/>
                  </a:lnTo>
                  <a:close/>
                </a:path>
              </a:pathLst>
            </a:custGeom>
            <a:solidFill>
              <a:srgbClr val="387E1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5"/>
            <p:cNvSpPr/>
            <p:nvPr/>
          </p:nvSpPr>
          <p:spPr>
            <a:xfrm>
              <a:off x="1193721" y="1981932"/>
              <a:ext cx="1549432" cy="1592280"/>
            </a:xfrm>
            <a:custGeom>
              <a:rect b="b" l="l" r="r" t="t"/>
              <a:pathLst>
                <a:path extrusionOk="0" h="1592280" w="1549432">
                  <a:moveTo>
                    <a:pt x="1549432" y="164750"/>
                  </a:moveTo>
                  <a:cubicBezTo>
                    <a:pt x="1549432" y="164750"/>
                    <a:pt x="1393656" y="35959"/>
                    <a:pt x="1200540" y="7447"/>
                  </a:cubicBezTo>
                  <a:cubicBezTo>
                    <a:pt x="1007424" y="-21064"/>
                    <a:pt x="751802" y="41480"/>
                    <a:pt x="751802" y="41480"/>
                  </a:cubicBezTo>
                  <a:cubicBezTo>
                    <a:pt x="751802" y="41480"/>
                    <a:pt x="802160" y="57554"/>
                    <a:pt x="842795" y="72272"/>
                  </a:cubicBezTo>
                  <a:cubicBezTo>
                    <a:pt x="883429" y="86990"/>
                    <a:pt x="914342" y="100352"/>
                    <a:pt x="914342" y="100352"/>
                  </a:cubicBezTo>
                  <a:cubicBezTo>
                    <a:pt x="914342" y="100352"/>
                    <a:pt x="782568" y="75155"/>
                    <a:pt x="656810" y="98455"/>
                  </a:cubicBezTo>
                  <a:cubicBezTo>
                    <a:pt x="531051" y="121755"/>
                    <a:pt x="411307" y="193552"/>
                    <a:pt x="411307" y="193552"/>
                  </a:cubicBezTo>
                  <a:cubicBezTo>
                    <a:pt x="411307" y="193552"/>
                    <a:pt x="495019" y="184367"/>
                    <a:pt x="538261" y="186917"/>
                  </a:cubicBezTo>
                  <a:cubicBezTo>
                    <a:pt x="581503" y="189468"/>
                    <a:pt x="584276" y="203754"/>
                    <a:pt x="584276" y="203754"/>
                  </a:cubicBezTo>
                  <a:cubicBezTo>
                    <a:pt x="584276" y="203754"/>
                    <a:pt x="399146" y="226314"/>
                    <a:pt x="263614" y="369411"/>
                  </a:cubicBezTo>
                  <a:cubicBezTo>
                    <a:pt x="128083" y="512512"/>
                    <a:pt x="42153" y="776154"/>
                    <a:pt x="42153" y="776154"/>
                  </a:cubicBezTo>
                  <a:cubicBezTo>
                    <a:pt x="42153" y="776154"/>
                    <a:pt x="106122" y="731852"/>
                    <a:pt x="157917" y="704231"/>
                  </a:cubicBezTo>
                  <a:cubicBezTo>
                    <a:pt x="209713" y="676607"/>
                    <a:pt x="249332" y="665665"/>
                    <a:pt x="249332" y="665665"/>
                  </a:cubicBezTo>
                  <a:cubicBezTo>
                    <a:pt x="249332" y="665665"/>
                    <a:pt x="158529" y="735973"/>
                    <a:pt x="96196" y="807880"/>
                  </a:cubicBezTo>
                  <a:cubicBezTo>
                    <a:pt x="33863" y="879786"/>
                    <a:pt x="0" y="953288"/>
                    <a:pt x="0" y="953288"/>
                  </a:cubicBezTo>
                  <a:lnTo>
                    <a:pt x="176531" y="855388"/>
                  </a:lnTo>
                  <a:cubicBezTo>
                    <a:pt x="176531" y="855388"/>
                    <a:pt x="21386" y="951086"/>
                    <a:pt x="23609" y="1135308"/>
                  </a:cubicBezTo>
                  <a:cubicBezTo>
                    <a:pt x="25835" y="1319530"/>
                    <a:pt x="185428" y="1592281"/>
                    <a:pt x="185428" y="1592281"/>
                  </a:cubicBezTo>
                  <a:cubicBezTo>
                    <a:pt x="185428" y="1592281"/>
                    <a:pt x="252316" y="1531753"/>
                    <a:pt x="332286" y="1467202"/>
                  </a:cubicBezTo>
                  <a:cubicBezTo>
                    <a:pt x="368944" y="1437614"/>
                    <a:pt x="429921" y="1428069"/>
                    <a:pt x="450156" y="1386029"/>
                  </a:cubicBezTo>
                  <a:cubicBezTo>
                    <a:pt x="476638" y="1331007"/>
                    <a:pt x="450369" y="1276636"/>
                    <a:pt x="445284" y="1218720"/>
                  </a:cubicBezTo>
                  <a:cubicBezTo>
                    <a:pt x="438006" y="1135843"/>
                    <a:pt x="442942" y="1057244"/>
                    <a:pt x="442942" y="1057244"/>
                  </a:cubicBezTo>
                  <a:cubicBezTo>
                    <a:pt x="442942" y="1057244"/>
                    <a:pt x="462740" y="1135037"/>
                    <a:pt x="491408" y="1178020"/>
                  </a:cubicBezTo>
                  <a:cubicBezTo>
                    <a:pt x="520076" y="1220999"/>
                    <a:pt x="552439" y="1244425"/>
                    <a:pt x="638069" y="1174737"/>
                  </a:cubicBezTo>
                  <a:cubicBezTo>
                    <a:pt x="723700" y="1105049"/>
                    <a:pt x="823462" y="1026928"/>
                    <a:pt x="849630" y="897546"/>
                  </a:cubicBezTo>
                  <a:cubicBezTo>
                    <a:pt x="875798" y="768159"/>
                    <a:pt x="754519" y="557730"/>
                    <a:pt x="754519" y="557730"/>
                  </a:cubicBezTo>
                  <a:cubicBezTo>
                    <a:pt x="754519" y="557730"/>
                    <a:pt x="842274" y="642340"/>
                    <a:pt x="913094" y="746186"/>
                  </a:cubicBezTo>
                  <a:cubicBezTo>
                    <a:pt x="983914" y="850037"/>
                    <a:pt x="1082161" y="743045"/>
                    <a:pt x="1031701" y="634017"/>
                  </a:cubicBezTo>
                  <a:cubicBezTo>
                    <a:pt x="981241" y="524989"/>
                    <a:pt x="971272" y="396691"/>
                    <a:pt x="971272" y="396691"/>
                  </a:cubicBezTo>
                  <a:cubicBezTo>
                    <a:pt x="971272" y="396691"/>
                    <a:pt x="1038978" y="654063"/>
                    <a:pt x="1152047" y="662783"/>
                  </a:cubicBezTo>
                  <a:cubicBezTo>
                    <a:pt x="1265116" y="671506"/>
                    <a:pt x="1324198" y="556082"/>
                    <a:pt x="1423543" y="431574"/>
                  </a:cubicBezTo>
                  <a:cubicBezTo>
                    <a:pt x="1522888" y="307066"/>
                    <a:pt x="1549432" y="164750"/>
                    <a:pt x="1549432" y="164750"/>
                  </a:cubicBezTo>
                  <a:close/>
                </a:path>
              </a:pathLst>
            </a:custGeom>
            <a:solidFill>
              <a:srgbClr val="62A03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5"/>
            <p:cNvSpPr/>
            <p:nvPr/>
          </p:nvSpPr>
          <p:spPr>
            <a:xfrm>
              <a:off x="3828386" y="1995888"/>
              <a:ext cx="1507563" cy="1675523"/>
            </a:xfrm>
            <a:custGeom>
              <a:rect b="b" l="l" r="r" t="t"/>
              <a:pathLst>
                <a:path extrusionOk="0" h="1675523" w="1507563">
                  <a:moveTo>
                    <a:pt x="0" y="207338"/>
                  </a:moveTo>
                  <a:cubicBezTo>
                    <a:pt x="0" y="207338"/>
                    <a:pt x="67636" y="308168"/>
                    <a:pt x="189035" y="403959"/>
                  </a:cubicBezTo>
                  <a:cubicBezTo>
                    <a:pt x="310439" y="499754"/>
                    <a:pt x="485605" y="590509"/>
                    <a:pt x="485605" y="590509"/>
                  </a:cubicBezTo>
                  <a:cubicBezTo>
                    <a:pt x="485605" y="590509"/>
                    <a:pt x="507570" y="528224"/>
                    <a:pt x="508044" y="440493"/>
                  </a:cubicBezTo>
                  <a:cubicBezTo>
                    <a:pt x="508522" y="352763"/>
                    <a:pt x="487500" y="239585"/>
                    <a:pt x="487500" y="239585"/>
                  </a:cubicBezTo>
                  <a:cubicBezTo>
                    <a:pt x="487500" y="239585"/>
                    <a:pt x="528883" y="324924"/>
                    <a:pt x="553075" y="452002"/>
                  </a:cubicBezTo>
                  <a:cubicBezTo>
                    <a:pt x="567434" y="527435"/>
                    <a:pt x="552035" y="634172"/>
                    <a:pt x="583124" y="701116"/>
                  </a:cubicBezTo>
                  <a:cubicBezTo>
                    <a:pt x="613461" y="766445"/>
                    <a:pt x="670956" y="797716"/>
                    <a:pt x="709280" y="837242"/>
                  </a:cubicBezTo>
                  <a:cubicBezTo>
                    <a:pt x="776386" y="906465"/>
                    <a:pt x="815677" y="949278"/>
                    <a:pt x="815677" y="949278"/>
                  </a:cubicBezTo>
                  <a:lnTo>
                    <a:pt x="899125" y="552570"/>
                  </a:lnTo>
                  <a:cubicBezTo>
                    <a:pt x="899125" y="552570"/>
                    <a:pt x="914042" y="584983"/>
                    <a:pt x="919734" y="708277"/>
                  </a:cubicBezTo>
                  <a:cubicBezTo>
                    <a:pt x="922382" y="765635"/>
                    <a:pt x="903165" y="844079"/>
                    <a:pt x="903104" y="910064"/>
                  </a:cubicBezTo>
                  <a:cubicBezTo>
                    <a:pt x="903031" y="985918"/>
                    <a:pt x="921888" y="1045757"/>
                    <a:pt x="921888" y="1045757"/>
                  </a:cubicBezTo>
                  <a:lnTo>
                    <a:pt x="1014833" y="897802"/>
                  </a:lnTo>
                  <a:cubicBezTo>
                    <a:pt x="1014833" y="897802"/>
                    <a:pt x="989220" y="1080377"/>
                    <a:pt x="1014355" y="1198456"/>
                  </a:cubicBezTo>
                  <a:cubicBezTo>
                    <a:pt x="1039490" y="1316536"/>
                    <a:pt x="1093540" y="1347557"/>
                    <a:pt x="1115368" y="1370125"/>
                  </a:cubicBezTo>
                  <a:cubicBezTo>
                    <a:pt x="1137195" y="1392694"/>
                    <a:pt x="1238666" y="1273383"/>
                    <a:pt x="1238666" y="1273383"/>
                  </a:cubicBezTo>
                  <a:cubicBezTo>
                    <a:pt x="1238666" y="1273383"/>
                    <a:pt x="1150000" y="1383014"/>
                    <a:pt x="1169414" y="1433235"/>
                  </a:cubicBezTo>
                  <a:cubicBezTo>
                    <a:pt x="1188829" y="1483457"/>
                    <a:pt x="1413176" y="1675524"/>
                    <a:pt x="1413176" y="1675524"/>
                  </a:cubicBezTo>
                  <a:cubicBezTo>
                    <a:pt x="1413176" y="1675524"/>
                    <a:pt x="1485532" y="1520035"/>
                    <a:pt x="1481266" y="1379667"/>
                  </a:cubicBezTo>
                  <a:cubicBezTo>
                    <a:pt x="1476999" y="1239294"/>
                    <a:pt x="1410926" y="1096614"/>
                    <a:pt x="1410926" y="1096614"/>
                  </a:cubicBezTo>
                  <a:lnTo>
                    <a:pt x="1494742" y="1224065"/>
                  </a:lnTo>
                  <a:cubicBezTo>
                    <a:pt x="1494742" y="1224065"/>
                    <a:pt x="1525285" y="1173317"/>
                    <a:pt x="1492090" y="1075155"/>
                  </a:cubicBezTo>
                  <a:cubicBezTo>
                    <a:pt x="1458892" y="976992"/>
                    <a:pt x="1387483" y="828033"/>
                    <a:pt x="1387483" y="828033"/>
                  </a:cubicBezTo>
                  <a:lnTo>
                    <a:pt x="1487156" y="971782"/>
                  </a:lnTo>
                  <a:cubicBezTo>
                    <a:pt x="1487156" y="971782"/>
                    <a:pt x="1476537" y="806776"/>
                    <a:pt x="1422479" y="689166"/>
                  </a:cubicBezTo>
                  <a:cubicBezTo>
                    <a:pt x="1368416" y="571560"/>
                    <a:pt x="1270913" y="501353"/>
                    <a:pt x="1270913" y="501353"/>
                  </a:cubicBezTo>
                  <a:lnTo>
                    <a:pt x="1348686" y="514631"/>
                  </a:lnTo>
                  <a:cubicBezTo>
                    <a:pt x="1348686" y="514631"/>
                    <a:pt x="1141923" y="13856"/>
                    <a:pt x="608899" y="578"/>
                  </a:cubicBezTo>
                  <a:cubicBezTo>
                    <a:pt x="75878" y="-12701"/>
                    <a:pt x="0" y="207338"/>
                    <a:pt x="0" y="207338"/>
                  </a:cubicBezTo>
                  <a:close/>
                </a:path>
              </a:pathLst>
            </a:custGeom>
            <a:solidFill>
              <a:srgbClr val="62A03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5"/>
            <p:cNvSpPr/>
            <p:nvPr/>
          </p:nvSpPr>
          <p:spPr>
            <a:xfrm>
              <a:off x="4352638" y="1314133"/>
              <a:ext cx="1110692" cy="1038356"/>
            </a:xfrm>
            <a:custGeom>
              <a:rect b="b" l="l" r="r" t="t"/>
              <a:pathLst>
                <a:path extrusionOk="0" h="1038356" w="1110692">
                  <a:moveTo>
                    <a:pt x="0" y="65257"/>
                  </a:moveTo>
                  <a:cubicBezTo>
                    <a:pt x="0" y="65257"/>
                    <a:pt x="259230" y="-62361"/>
                    <a:pt x="569304" y="39334"/>
                  </a:cubicBezTo>
                  <a:cubicBezTo>
                    <a:pt x="879382" y="141031"/>
                    <a:pt x="1024949" y="464069"/>
                    <a:pt x="1024949" y="464069"/>
                  </a:cubicBezTo>
                  <a:cubicBezTo>
                    <a:pt x="1024949" y="464069"/>
                    <a:pt x="965284" y="407732"/>
                    <a:pt x="896988" y="379816"/>
                  </a:cubicBezTo>
                  <a:cubicBezTo>
                    <a:pt x="828692" y="351899"/>
                    <a:pt x="751761" y="352402"/>
                    <a:pt x="751761" y="352402"/>
                  </a:cubicBezTo>
                  <a:cubicBezTo>
                    <a:pt x="751761" y="352402"/>
                    <a:pt x="846410" y="410184"/>
                    <a:pt x="958608" y="514396"/>
                  </a:cubicBezTo>
                  <a:cubicBezTo>
                    <a:pt x="1070810" y="618608"/>
                    <a:pt x="1110692" y="1038356"/>
                    <a:pt x="1110692" y="1038356"/>
                  </a:cubicBezTo>
                  <a:cubicBezTo>
                    <a:pt x="1110692" y="1038356"/>
                    <a:pt x="1042372" y="976493"/>
                    <a:pt x="956782" y="931126"/>
                  </a:cubicBezTo>
                  <a:cubicBezTo>
                    <a:pt x="897376" y="899631"/>
                    <a:pt x="825000" y="893652"/>
                    <a:pt x="780677" y="848924"/>
                  </a:cubicBezTo>
                  <a:cubicBezTo>
                    <a:pt x="672499" y="739748"/>
                    <a:pt x="677980" y="601659"/>
                    <a:pt x="677980" y="601659"/>
                  </a:cubicBezTo>
                  <a:lnTo>
                    <a:pt x="636106" y="761184"/>
                  </a:lnTo>
                  <a:cubicBezTo>
                    <a:pt x="636106" y="761184"/>
                    <a:pt x="601386" y="766943"/>
                    <a:pt x="530843" y="667738"/>
                  </a:cubicBezTo>
                  <a:cubicBezTo>
                    <a:pt x="494932" y="617233"/>
                    <a:pt x="471671" y="511607"/>
                    <a:pt x="435955" y="447483"/>
                  </a:cubicBezTo>
                  <a:cubicBezTo>
                    <a:pt x="401513" y="385650"/>
                    <a:pt x="353948" y="364366"/>
                    <a:pt x="353948" y="364366"/>
                  </a:cubicBezTo>
                  <a:lnTo>
                    <a:pt x="345969" y="483012"/>
                  </a:lnTo>
                  <a:cubicBezTo>
                    <a:pt x="345969" y="483012"/>
                    <a:pt x="334821" y="419755"/>
                    <a:pt x="248328" y="315316"/>
                  </a:cubicBezTo>
                  <a:cubicBezTo>
                    <a:pt x="161836" y="210877"/>
                    <a:pt x="0" y="65257"/>
                    <a:pt x="0" y="65257"/>
                  </a:cubicBezTo>
                  <a:close/>
                </a:path>
              </a:pathLst>
            </a:custGeom>
            <a:solidFill>
              <a:srgbClr val="387E1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5"/>
            <p:cNvSpPr/>
            <p:nvPr/>
          </p:nvSpPr>
          <p:spPr>
            <a:xfrm>
              <a:off x="1443909" y="1176969"/>
              <a:ext cx="1196652" cy="820145"/>
            </a:xfrm>
            <a:custGeom>
              <a:rect b="b" l="l" r="r" t="t"/>
              <a:pathLst>
                <a:path extrusionOk="0" h="820145" w="1196652">
                  <a:moveTo>
                    <a:pt x="1196652" y="187371"/>
                  </a:moveTo>
                  <a:cubicBezTo>
                    <a:pt x="1196652" y="187371"/>
                    <a:pt x="1036375" y="198889"/>
                    <a:pt x="918615" y="245626"/>
                  </a:cubicBezTo>
                  <a:cubicBezTo>
                    <a:pt x="800851" y="292362"/>
                    <a:pt x="723073" y="379020"/>
                    <a:pt x="723073" y="379020"/>
                  </a:cubicBezTo>
                  <a:lnTo>
                    <a:pt x="711094" y="220943"/>
                  </a:lnTo>
                  <a:cubicBezTo>
                    <a:pt x="711094" y="220943"/>
                    <a:pt x="682604" y="350611"/>
                    <a:pt x="598239" y="446695"/>
                  </a:cubicBezTo>
                  <a:cubicBezTo>
                    <a:pt x="513874" y="542780"/>
                    <a:pt x="429471" y="612897"/>
                    <a:pt x="395801" y="609652"/>
                  </a:cubicBezTo>
                  <a:cubicBezTo>
                    <a:pt x="362131" y="606408"/>
                    <a:pt x="355472" y="447076"/>
                    <a:pt x="355472" y="447076"/>
                  </a:cubicBezTo>
                  <a:cubicBezTo>
                    <a:pt x="355472" y="447076"/>
                    <a:pt x="318481" y="619361"/>
                    <a:pt x="288026" y="652524"/>
                  </a:cubicBezTo>
                  <a:cubicBezTo>
                    <a:pt x="257571" y="685687"/>
                    <a:pt x="23688" y="831695"/>
                    <a:pt x="5997" y="819414"/>
                  </a:cubicBezTo>
                  <a:cubicBezTo>
                    <a:pt x="-11697" y="807134"/>
                    <a:pt x="8965" y="628444"/>
                    <a:pt x="78629" y="475577"/>
                  </a:cubicBezTo>
                  <a:cubicBezTo>
                    <a:pt x="148295" y="322710"/>
                    <a:pt x="275728" y="199995"/>
                    <a:pt x="275728" y="199995"/>
                  </a:cubicBezTo>
                  <a:cubicBezTo>
                    <a:pt x="275728" y="199995"/>
                    <a:pt x="230979" y="218182"/>
                    <a:pt x="183271" y="244413"/>
                  </a:cubicBezTo>
                  <a:cubicBezTo>
                    <a:pt x="135563" y="270645"/>
                    <a:pt x="93821" y="312873"/>
                    <a:pt x="93821" y="312873"/>
                  </a:cubicBezTo>
                  <a:cubicBezTo>
                    <a:pt x="93821" y="312873"/>
                    <a:pt x="205684" y="30634"/>
                    <a:pt x="488599" y="2552"/>
                  </a:cubicBezTo>
                  <a:cubicBezTo>
                    <a:pt x="771514" y="-25526"/>
                    <a:pt x="1196652" y="187371"/>
                    <a:pt x="1196652" y="187371"/>
                  </a:cubicBezTo>
                  <a:close/>
                </a:path>
              </a:pathLst>
            </a:custGeom>
            <a:solidFill>
              <a:srgbClr val="387E1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5"/>
            <p:cNvSpPr/>
            <p:nvPr/>
          </p:nvSpPr>
          <p:spPr>
            <a:xfrm>
              <a:off x="1650131" y="1257779"/>
              <a:ext cx="548033" cy="420711"/>
            </a:xfrm>
            <a:custGeom>
              <a:rect b="b" l="l" r="r" t="t"/>
              <a:pathLst>
                <a:path extrusionOk="0" h="420711" w="548033">
                  <a:moveTo>
                    <a:pt x="507678" y="0"/>
                  </a:moveTo>
                  <a:cubicBezTo>
                    <a:pt x="507678" y="0"/>
                    <a:pt x="381559" y="54289"/>
                    <a:pt x="254639" y="159466"/>
                  </a:cubicBezTo>
                  <a:cubicBezTo>
                    <a:pt x="127720" y="264643"/>
                    <a:pt x="0" y="420711"/>
                    <a:pt x="0" y="420711"/>
                  </a:cubicBezTo>
                  <a:cubicBezTo>
                    <a:pt x="0" y="420711"/>
                    <a:pt x="140031" y="273895"/>
                    <a:pt x="275980" y="184658"/>
                  </a:cubicBezTo>
                  <a:cubicBezTo>
                    <a:pt x="411929" y="95422"/>
                    <a:pt x="548033" y="45339"/>
                    <a:pt x="548033" y="45339"/>
                  </a:cubicBezTo>
                  <a:lnTo>
                    <a:pt x="507678" y="0"/>
                  </a:lnTo>
                  <a:close/>
                </a:path>
              </a:pathLst>
            </a:custGeom>
            <a:solidFill>
              <a:srgbClr val="C1DA9C"/>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5"/>
            <p:cNvSpPr/>
            <p:nvPr/>
          </p:nvSpPr>
          <p:spPr>
            <a:xfrm>
              <a:off x="1723445" y="1112770"/>
              <a:ext cx="1494226" cy="846447"/>
            </a:xfrm>
            <a:custGeom>
              <a:rect b="b" l="l" r="r" t="t"/>
              <a:pathLst>
                <a:path extrusionOk="0" h="846447" w="1494226">
                  <a:moveTo>
                    <a:pt x="1424566" y="846448"/>
                  </a:moveTo>
                  <a:cubicBezTo>
                    <a:pt x="1424566" y="846448"/>
                    <a:pt x="1464347" y="830287"/>
                    <a:pt x="1480292" y="742120"/>
                  </a:cubicBezTo>
                  <a:cubicBezTo>
                    <a:pt x="1496242" y="653953"/>
                    <a:pt x="1500201" y="584464"/>
                    <a:pt x="1483146" y="530912"/>
                  </a:cubicBezTo>
                  <a:cubicBezTo>
                    <a:pt x="1466091" y="477360"/>
                    <a:pt x="1412077" y="527913"/>
                    <a:pt x="1412077" y="527913"/>
                  </a:cubicBezTo>
                  <a:cubicBezTo>
                    <a:pt x="1412077" y="527913"/>
                    <a:pt x="1517146" y="351389"/>
                    <a:pt x="1304397" y="164756"/>
                  </a:cubicBezTo>
                  <a:cubicBezTo>
                    <a:pt x="1091644" y="-21875"/>
                    <a:pt x="741206" y="78672"/>
                    <a:pt x="741206" y="78672"/>
                  </a:cubicBezTo>
                  <a:cubicBezTo>
                    <a:pt x="741206" y="78672"/>
                    <a:pt x="528616" y="-50143"/>
                    <a:pt x="285594" y="21889"/>
                  </a:cubicBezTo>
                  <a:cubicBezTo>
                    <a:pt x="42573" y="93922"/>
                    <a:pt x="0" y="147495"/>
                    <a:pt x="0" y="147495"/>
                  </a:cubicBezTo>
                  <a:cubicBezTo>
                    <a:pt x="0" y="147495"/>
                    <a:pt x="249245" y="64447"/>
                    <a:pt x="386261" y="171022"/>
                  </a:cubicBezTo>
                  <a:cubicBezTo>
                    <a:pt x="467839" y="201327"/>
                    <a:pt x="576557" y="182746"/>
                    <a:pt x="665425" y="203857"/>
                  </a:cubicBezTo>
                  <a:cubicBezTo>
                    <a:pt x="754289" y="224966"/>
                    <a:pt x="814461" y="249635"/>
                    <a:pt x="797139" y="268893"/>
                  </a:cubicBezTo>
                  <a:cubicBezTo>
                    <a:pt x="779813" y="288152"/>
                    <a:pt x="596209" y="239085"/>
                    <a:pt x="596128" y="280889"/>
                  </a:cubicBezTo>
                  <a:cubicBezTo>
                    <a:pt x="596048" y="322693"/>
                    <a:pt x="662441" y="392802"/>
                    <a:pt x="796815" y="436111"/>
                  </a:cubicBezTo>
                  <a:cubicBezTo>
                    <a:pt x="931188" y="479420"/>
                    <a:pt x="1081329" y="568714"/>
                    <a:pt x="1081329" y="568714"/>
                  </a:cubicBezTo>
                  <a:cubicBezTo>
                    <a:pt x="1081329" y="568714"/>
                    <a:pt x="931889" y="503982"/>
                    <a:pt x="917522" y="552240"/>
                  </a:cubicBezTo>
                  <a:cubicBezTo>
                    <a:pt x="903151" y="600499"/>
                    <a:pt x="1023797" y="673467"/>
                    <a:pt x="1150961" y="750693"/>
                  </a:cubicBezTo>
                  <a:cubicBezTo>
                    <a:pt x="1278125" y="827920"/>
                    <a:pt x="1424566" y="846448"/>
                    <a:pt x="1424566" y="846448"/>
                  </a:cubicBezTo>
                  <a:close/>
                </a:path>
              </a:pathLst>
            </a:custGeom>
            <a:solidFill>
              <a:srgbClr val="62A03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5"/>
            <p:cNvSpPr/>
            <p:nvPr/>
          </p:nvSpPr>
          <p:spPr>
            <a:xfrm>
              <a:off x="3519588" y="1211970"/>
              <a:ext cx="1527012" cy="1026847"/>
            </a:xfrm>
            <a:custGeom>
              <a:rect b="b" l="l" r="r" t="t"/>
              <a:pathLst>
                <a:path extrusionOk="0" h="1026847" w="1527012">
                  <a:moveTo>
                    <a:pt x="1527012" y="302811"/>
                  </a:moveTo>
                  <a:cubicBezTo>
                    <a:pt x="1527012" y="302811"/>
                    <a:pt x="1351089" y="304977"/>
                    <a:pt x="1197122" y="247217"/>
                  </a:cubicBezTo>
                  <a:cubicBezTo>
                    <a:pt x="1043160" y="189457"/>
                    <a:pt x="991061" y="217436"/>
                    <a:pt x="991061" y="217436"/>
                  </a:cubicBezTo>
                  <a:lnTo>
                    <a:pt x="1193872" y="294918"/>
                  </a:lnTo>
                  <a:cubicBezTo>
                    <a:pt x="1193872" y="294918"/>
                    <a:pt x="1129163" y="414760"/>
                    <a:pt x="938277" y="387838"/>
                  </a:cubicBezTo>
                  <a:cubicBezTo>
                    <a:pt x="747392" y="360916"/>
                    <a:pt x="624292" y="373135"/>
                    <a:pt x="624292" y="373135"/>
                  </a:cubicBezTo>
                  <a:cubicBezTo>
                    <a:pt x="624292" y="373135"/>
                    <a:pt x="709522" y="382741"/>
                    <a:pt x="771770" y="407035"/>
                  </a:cubicBezTo>
                  <a:cubicBezTo>
                    <a:pt x="833512" y="431132"/>
                    <a:pt x="873758" y="477541"/>
                    <a:pt x="811279" y="509752"/>
                  </a:cubicBezTo>
                  <a:cubicBezTo>
                    <a:pt x="747780" y="542489"/>
                    <a:pt x="596676" y="658212"/>
                    <a:pt x="461615" y="725711"/>
                  </a:cubicBezTo>
                  <a:cubicBezTo>
                    <a:pt x="329803" y="791586"/>
                    <a:pt x="214671" y="802781"/>
                    <a:pt x="214671" y="802781"/>
                  </a:cubicBezTo>
                  <a:cubicBezTo>
                    <a:pt x="214671" y="802781"/>
                    <a:pt x="339588" y="809690"/>
                    <a:pt x="292314" y="870711"/>
                  </a:cubicBezTo>
                  <a:cubicBezTo>
                    <a:pt x="245044" y="931733"/>
                    <a:pt x="13200" y="1026848"/>
                    <a:pt x="13200" y="1026848"/>
                  </a:cubicBezTo>
                  <a:cubicBezTo>
                    <a:pt x="13200" y="1026848"/>
                    <a:pt x="-20392" y="849747"/>
                    <a:pt x="19600" y="663586"/>
                  </a:cubicBezTo>
                  <a:cubicBezTo>
                    <a:pt x="59591" y="477424"/>
                    <a:pt x="185553" y="302221"/>
                    <a:pt x="185553" y="302221"/>
                  </a:cubicBezTo>
                  <a:lnTo>
                    <a:pt x="231632" y="469346"/>
                  </a:lnTo>
                  <a:cubicBezTo>
                    <a:pt x="231632" y="469346"/>
                    <a:pt x="258261" y="142305"/>
                    <a:pt x="496331" y="42057"/>
                  </a:cubicBezTo>
                  <a:cubicBezTo>
                    <a:pt x="734406" y="-58191"/>
                    <a:pt x="689293" y="49991"/>
                    <a:pt x="1048184" y="67313"/>
                  </a:cubicBezTo>
                  <a:cubicBezTo>
                    <a:pt x="1407074" y="84635"/>
                    <a:pt x="1527012" y="302811"/>
                    <a:pt x="1527012" y="302811"/>
                  </a:cubicBezTo>
                  <a:close/>
                </a:path>
              </a:pathLst>
            </a:custGeom>
            <a:solidFill>
              <a:srgbClr val="62A03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5"/>
            <p:cNvSpPr/>
            <p:nvPr/>
          </p:nvSpPr>
          <p:spPr>
            <a:xfrm>
              <a:off x="3311364" y="957036"/>
              <a:ext cx="395075" cy="1861878"/>
            </a:xfrm>
            <a:custGeom>
              <a:rect b="b" l="l" r="r" t="t"/>
              <a:pathLst>
                <a:path extrusionOk="0" h="1861878" w="395075">
                  <a:moveTo>
                    <a:pt x="20155" y="1859316"/>
                  </a:moveTo>
                  <a:cubicBezTo>
                    <a:pt x="20155" y="1859316"/>
                    <a:pt x="-25853" y="1327550"/>
                    <a:pt x="21154" y="817209"/>
                  </a:cubicBezTo>
                  <a:cubicBezTo>
                    <a:pt x="68165" y="306864"/>
                    <a:pt x="395076" y="0"/>
                    <a:pt x="395076" y="0"/>
                  </a:cubicBezTo>
                  <a:cubicBezTo>
                    <a:pt x="395076" y="0"/>
                    <a:pt x="137263" y="396767"/>
                    <a:pt x="99854" y="890179"/>
                  </a:cubicBezTo>
                  <a:cubicBezTo>
                    <a:pt x="62449" y="1383592"/>
                    <a:pt x="97012" y="1861879"/>
                    <a:pt x="97012" y="1861879"/>
                  </a:cubicBezTo>
                </a:path>
              </a:pathLst>
            </a:custGeom>
            <a:solidFill>
              <a:srgbClr val="ACCE7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5"/>
            <p:cNvSpPr/>
            <p:nvPr/>
          </p:nvSpPr>
          <p:spPr>
            <a:xfrm>
              <a:off x="2464107" y="1192005"/>
              <a:ext cx="924579" cy="1764043"/>
            </a:xfrm>
            <a:custGeom>
              <a:rect b="b" l="l" r="r" t="t"/>
              <a:pathLst>
                <a:path extrusionOk="0" h="1764043" w="924579">
                  <a:moveTo>
                    <a:pt x="823729" y="1647061"/>
                  </a:moveTo>
                  <a:cubicBezTo>
                    <a:pt x="823729" y="1647061"/>
                    <a:pt x="811811" y="1511019"/>
                    <a:pt x="768160" y="1250263"/>
                  </a:cubicBezTo>
                  <a:cubicBezTo>
                    <a:pt x="743062" y="1100333"/>
                    <a:pt x="713518" y="886902"/>
                    <a:pt x="632491" y="678494"/>
                  </a:cubicBezTo>
                  <a:cubicBezTo>
                    <a:pt x="410545" y="107619"/>
                    <a:pt x="0" y="0"/>
                    <a:pt x="0" y="0"/>
                  </a:cubicBezTo>
                  <a:cubicBezTo>
                    <a:pt x="0" y="0"/>
                    <a:pt x="191622" y="8254"/>
                    <a:pt x="485508" y="295153"/>
                  </a:cubicBezTo>
                  <a:cubicBezTo>
                    <a:pt x="614271" y="420853"/>
                    <a:pt x="741455" y="705656"/>
                    <a:pt x="804411" y="970522"/>
                  </a:cubicBezTo>
                  <a:cubicBezTo>
                    <a:pt x="877706" y="1278884"/>
                    <a:pt x="924580" y="1764043"/>
                    <a:pt x="924580" y="1764043"/>
                  </a:cubicBezTo>
                </a:path>
              </a:pathLst>
            </a:custGeom>
            <a:solidFill>
              <a:srgbClr val="ACCE7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5"/>
            <p:cNvSpPr/>
            <p:nvPr/>
          </p:nvSpPr>
          <p:spPr>
            <a:xfrm>
              <a:off x="3367009" y="1286784"/>
              <a:ext cx="1188330" cy="1561062"/>
            </a:xfrm>
            <a:custGeom>
              <a:rect b="b" l="l" r="r" t="t"/>
              <a:pathLst>
                <a:path extrusionOk="0" h="1561062" w="1188330">
                  <a:moveTo>
                    <a:pt x="12" y="1561062"/>
                  </a:moveTo>
                  <a:cubicBezTo>
                    <a:pt x="12" y="1561062"/>
                    <a:pt x="-7052" y="990568"/>
                    <a:pt x="323251" y="511758"/>
                  </a:cubicBezTo>
                  <a:cubicBezTo>
                    <a:pt x="653553" y="32948"/>
                    <a:pt x="1188331" y="0"/>
                    <a:pt x="1188331" y="0"/>
                  </a:cubicBezTo>
                  <a:cubicBezTo>
                    <a:pt x="1188331" y="0"/>
                    <a:pt x="710575" y="74932"/>
                    <a:pt x="401711" y="532458"/>
                  </a:cubicBezTo>
                  <a:cubicBezTo>
                    <a:pt x="92848" y="989985"/>
                    <a:pt x="109821" y="1528621"/>
                    <a:pt x="109821" y="1528621"/>
                  </a:cubicBezTo>
                </a:path>
              </a:pathLst>
            </a:custGeom>
            <a:solidFill>
              <a:srgbClr val="ACCE7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5"/>
            <p:cNvSpPr/>
            <p:nvPr/>
          </p:nvSpPr>
          <p:spPr>
            <a:xfrm>
              <a:off x="1528092" y="1985318"/>
              <a:ext cx="3593289" cy="1302080"/>
            </a:xfrm>
            <a:custGeom>
              <a:rect b="b" l="l" r="r" t="t"/>
              <a:pathLst>
                <a:path extrusionOk="0" h="1302080" w="3593289">
                  <a:moveTo>
                    <a:pt x="1917706" y="775383"/>
                  </a:moveTo>
                  <a:cubicBezTo>
                    <a:pt x="1917706" y="775383"/>
                    <a:pt x="1918528" y="555145"/>
                    <a:pt x="2191501" y="273828"/>
                  </a:cubicBezTo>
                  <a:cubicBezTo>
                    <a:pt x="2652376" y="-201135"/>
                    <a:pt x="3177535" y="50370"/>
                    <a:pt x="3351006" y="222166"/>
                  </a:cubicBezTo>
                  <a:cubicBezTo>
                    <a:pt x="3541790" y="411104"/>
                    <a:pt x="3593290" y="746123"/>
                    <a:pt x="3593290" y="746123"/>
                  </a:cubicBezTo>
                  <a:cubicBezTo>
                    <a:pt x="3593290" y="746123"/>
                    <a:pt x="3475635" y="414683"/>
                    <a:pt x="3224004" y="219426"/>
                  </a:cubicBezTo>
                  <a:cubicBezTo>
                    <a:pt x="3002381" y="47453"/>
                    <a:pt x="2462786" y="-39226"/>
                    <a:pt x="2137285" y="461617"/>
                  </a:cubicBezTo>
                  <a:cubicBezTo>
                    <a:pt x="1929243" y="781726"/>
                    <a:pt x="1920540" y="1257045"/>
                    <a:pt x="1920540" y="1257045"/>
                  </a:cubicBezTo>
                  <a:lnTo>
                    <a:pt x="1753656" y="1302081"/>
                  </a:lnTo>
                  <a:cubicBezTo>
                    <a:pt x="1753656" y="1302081"/>
                    <a:pt x="1837072" y="229388"/>
                    <a:pt x="998037" y="174803"/>
                  </a:cubicBezTo>
                  <a:cubicBezTo>
                    <a:pt x="325919" y="131077"/>
                    <a:pt x="0" y="1075037"/>
                    <a:pt x="0" y="1075037"/>
                  </a:cubicBezTo>
                  <a:cubicBezTo>
                    <a:pt x="0" y="1075037"/>
                    <a:pt x="284259" y="-67933"/>
                    <a:pt x="1157420" y="97656"/>
                  </a:cubicBezTo>
                  <a:cubicBezTo>
                    <a:pt x="1699184" y="253211"/>
                    <a:pt x="1804063" y="851856"/>
                    <a:pt x="1804063" y="851856"/>
                  </a:cubicBezTo>
                </a:path>
              </a:pathLst>
            </a:custGeom>
            <a:solidFill>
              <a:srgbClr val="ACCE7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1" name="Google Shape;361;p5"/>
            <p:cNvGrpSpPr/>
            <p:nvPr/>
          </p:nvGrpSpPr>
          <p:grpSpPr>
            <a:xfrm>
              <a:off x="3095165" y="2814711"/>
              <a:ext cx="565199" cy="2485638"/>
              <a:chOff x="1144445" y="1077351"/>
              <a:chExt cx="565199" cy="2485638"/>
            </a:xfrm>
          </p:grpSpPr>
          <p:sp>
            <p:nvSpPr>
              <p:cNvPr id="362" name="Google Shape;362;p5"/>
              <p:cNvSpPr/>
              <p:nvPr/>
            </p:nvSpPr>
            <p:spPr>
              <a:xfrm>
                <a:off x="1224849" y="1077351"/>
                <a:ext cx="355810" cy="1029142"/>
              </a:xfrm>
              <a:custGeom>
                <a:rect b="b" l="l" r="r" t="t"/>
                <a:pathLst>
                  <a:path extrusionOk="0" h="1029142" w="355810">
                    <a:moveTo>
                      <a:pt x="147506" y="433502"/>
                    </a:moveTo>
                    <a:cubicBezTo>
                      <a:pt x="147506" y="433502"/>
                      <a:pt x="168750" y="348706"/>
                      <a:pt x="220825" y="263974"/>
                    </a:cubicBezTo>
                    <a:cubicBezTo>
                      <a:pt x="272904" y="179247"/>
                      <a:pt x="355810" y="94580"/>
                      <a:pt x="355810" y="94580"/>
                    </a:cubicBezTo>
                    <a:cubicBezTo>
                      <a:pt x="355810" y="94580"/>
                      <a:pt x="331027" y="146700"/>
                      <a:pt x="322866" y="380338"/>
                    </a:cubicBezTo>
                    <a:cubicBezTo>
                      <a:pt x="314701" y="613979"/>
                      <a:pt x="323158" y="1029143"/>
                      <a:pt x="323158" y="1029143"/>
                    </a:cubicBezTo>
                    <a:lnTo>
                      <a:pt x="81072" y="1020136"/>
                    </a:lnTo>
                    <a:cubicBezTo>
                      <a:pt x="81072" y="1020136"/>
                      <a:pt x="82104" y="725513"/>
                      <a:pt x="61839" y="470481"/>
                    </a:cubicBezTo>
                    <a:cubicBezTo>
                      <a:pt x="41570" y="215445"/>
                      <a:pt x="0" y="0"/>
                      <a:pt x="0" y="0"/>
                    </a:cubicBezTo>
                    <a:cubicBezTo>
                      <a:pt x="0" y="0"/>
                      <a:pt x="58423" y="82663"/>
                      <a:pt x="102239" y="163609"/>
                    </a:cubicBezTo>
                    <a:cubicBezTo>
                      <a:pt x="146052" y="244555"/>
                      <a:pt x="179858" y="331230"/>
                      <a:pt x="179858" y="331230"/>
                    </a:cubicBezTo>
                  </a:path>
                </a:pathLst>
              </a:custGeom>
              <a:solidFill>
                <a:srgbClr val="62A03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5"/>
              <p:cNvSpPr/>
              <p:nvPr/>
            </p:nvSpPr>
            <p:spPr>
              <a:xfrm>
                <a:off x="1228662" y="1396943"/>
                <a:ext cx="387142" cy="1108044"/>
              </a:xfrm>
              <a:custGeom>
                <a:rect b="b" l="l" r="r" t="t"/>
                <a:pathLst>
                  <a:path extrusionOk="0" h="1108044" w="387142">
                    <a:moveTo>
                      <a:pt x="67337" y="1108045"/>
                    </a:moveTo>
                    <a:cubicBezTo>
                      <a:pt x="67337" y="1108045"/>
                      <a:pt x="50723" y="835238"/>
                      <a:pt x="35170" y="598499"/>
                    </a:cubicBezTo>
                    <a:cubicBezTo>
                      <a:pt x="19613" y="361761"/>
                      <a:pt x="0" y="150865"/>
                      <a:pt x="0" y="150865"/>
                    </a:cubicBezTo>
                    <a:cubicBezTo>
                      <a:pt x="0" y="150865"/>
                      <a:pt x="55281" y="246369"/>
                      <a:pt x="105142" y="369958"/>
                    </a:cubicBezTo>
                    <a:cubicBezTo>
                      <a:pt x="155003" y="493547"/>
                      <a:pt x="190926" y="656302"/>
                      <a:pt x="190926" y="656302"/>
                    </a:cubicBezTo>
                    <a:cubicBezTo>
                      <a:pt x="190926" y="656302"/>
                      <a:pt x="184663" y="523471"/>
                      <a:pt x="233674" y="359397"/>
                    </a:cubicBezTo>
                    <a:cubicBezTo>
                      <a:pt x="282685" y="195318"/>
                      <a:pt x="386964" y="0"/>
                      <a:pt x="386964" y="0"/>
                    </a:cubicBezTo>
                    <a:cubicBezTo>
                      <a:pt x="386964" y="0"/>
                      <a:pt x="370367" y="156691"/>
                      <a:pt x="359927" y="425818"/>
                    </a:cubicBezTo>
                    <a:cubicBezTo>
                      <a:pt x="356190" y="522095"/>
                      <a:pt x="389150" y="638596"/>
                      <a:pt x="387045" y="745244"/>
                    </a:cubicBezTo>
                    <a:cubicBezTo>
                      <a:pt x="383268" y="936700"/>
                      <a:pt x="346054" y="1102078"/>
                      <a:pt x="346054" y="1102078"/>
                    </a:cubicBezTo>
                    <a:lnTo>
                      <a:pt x="67337" y="1108045"/>
                    </a:lnTo>
                    <a:close/>
                  </a:path>
                </a:pathLst>
              </a:custGeom>
              <a:solidFill>
                <a:srgbClr val="6F8C30"/>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5"/>
              <p:cNvSpPr/>
              <p:nvPr/>
            </p:nvSpPr>
            <p:spPr>
              <a:xfrm>
                <a:off x="1319012" y="1623666"/>
                <a:ext cx="234394" cy="796088"/>
              </a:xfrm>
              <a:custGeom>
                <a:rect b="b" l="l" r="r" t="t"/>
                <a:pathLst>
                  <a:path extrusionOk="0" h="796088" w="234394">
                    <a:moveTo>
                      <a:pt x="0" y="794384"/>
                    </a:moveTo>
                    <a:cubicBezTo>
                      <a:pt x="0" y="794384"/>
                      <a:pt x="7874" y="593313"/>
                      <a:pt x="35360" y="394716"/>
                    </a:cubicBezTo>
                    <a:cubicBezTo>
                      <a:pt x="62847" y="196124"/>
                      <a:pt x="109951" y="0"/>
                      <a:pt x="109951" y="0"/>
                    </a:cubicBezTo>
                    <a:cubicBezTo>
                      <a:pt x="109951" y="0"/>
                      <a:pt x="116043" y="164042"/>
                      <a:pt x="147153" y="363064"/>
                    </a:cubicBezTo>
                    <a:cubicBezTo>
                      <a:pt x="178263" y="562086"/>
                      <a:pt x="234394" y="796088"/>
                      <a:pt x="234394" y="796088"/>
                    </a:cubicBezTo>
                    <a:lnTo>
                      <a:pt x="0" y="794384"/>
                    </a:lnTo>
                    <a:close/>
                  </a:path>
                </a:pathLst>
              </a:custGeom>
              <a:solidFill>
                <a:srgbClr val="6F8C30"/>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5"/>
              <p:cNvSpPr/>
              <p:nvPr/>
            </p:nvSpPr>
            <p:spPr>
              <a:xfrm>
                <a:off x="1200196" y="1990556"/>
                <a:ext cx="448831" cy="1427097"/>
              </a:xfrm>
              <a:custGeom>
                <a:rect b="b" l="l" r="r" t="t"/>
                <a:pathLst>
                  <a:path extrusionOk="0" h="1427097" w="448831">
                    <a:moveTo>
                      <a:pt x="0" y="884017"/>
                    </a:moveTo>
                    <a:cubicBezTo>
                      <a:pt x="0" y="884017"/>
                      <a:pt x="74639" y="701228"/>
                      <a:pt x="59086" y="464490"/>
                    </a:cubicBezTo>
                    <a:cubicBezTo>
                      <a:pt x="43529" y="227752"/>
                      <a:pt x="23916" y="16856"/>
                      <a:pt x="23916" y="16856"/>
                    </a:cubicBezTo>
                    <a:cubicBezTo>
                      <a:pt x="23916" y="16856"/>
                      <a:pt x="79198" y="112364"/>
                      <a:pt x="129058" y="235953"/>
                    </a:cubicBezTo>
                    <a:cubicBezTo>
                      <a:pt x="178919" y="359542"/>
                      <a:pt x="250466" y="636450"/>
                      <a:pt x="250466" y="636450"/>
                    </a:cubicBezTo>
                    <a:cubicBezTo>
                      <a:pt x="250466" y="636450"/>
                      <a:pt x="267217" y="483642"/>
                      <a:pt x="316227" y="319563"/>
                    </a:cubicBezTo>
                    <a:cubicBezTo>
                      <a:pt x="357170" y="182494"/>
                      <a:pt x="448832" y="0"/>
                      <a:pt x="448832" y="0"/>
                    </a:cubicBezTo>
                    <a:cubicBezTo>
                      <a:pt x="448832" y="0"/>
                      <a:pt x="441557" y="73332"/>
                      <a:pt x="431117" y="342459"/>
                    </a:cubicBezTo>
                    <a:cubicBezTo>
                      <a:pt x="427381" y="438740"/>
                      <a:pt x="428130" y="641952"/>
                      <a:pt x="426025" y="748595"/>
                    </a:cubicBezTo>
                    <a:cubicBezTo>
                      <a:pt x="422244" y="940052"/>
                      <a:pt x="412350" y="1054221"/>
                      <a:pt x="412350" y="1054221"/>
                    </a:cubicBezTo>
                    <a:lnTo>
                      <a:pt x="247013" y="1427098"/>
                    </a:lnTo>
                    <a:lnTo>
                      <a:pt x="0" y="884017"/>
                    </a:lnTo>
                    <a:close/>
                  </a:path>
                </a:pathLst>
              </a:custGeom>
              <a:solidFill>
                <a:srgbClr val="C1B967"/>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5"/>
              <p:cNvSpPr/>
              <p:nvPr/>
            </p:nvSpPr>
            <p:spPr>
              <a:xfrm>
                <a:off x="1305739" y="2194371"/>
                <a:ext cx="270329" cy="1208053"/>
              </a:xfrm>
              <a:custGeom>
                <a:rect b="b" l="l" r="r" t="t"/>
                <a:pathLst>
                  <a:path extrusionOk="0" h="1208053" w="270329">
                    <a:moveTo>
                      <a:pt x="4764" y="783377"/>
                    </a:moveTo>
                    <a:cubicBezTo>
                      <a:pt x="4764" y="783377"/>
                      <a:pt x="-13497" y="643049"/>
                      <a:pt x="21483" y="432951"/>
                    </a:cubicBezTo>
                    <a:cubicBezTo>
                      <a:pt x="56467" y="222853"/>
                      <a:pt x="145886" y="0"/>
                      <a:pt x="145886" y="0"/>
                    </a:cubicBezTo>
                    <a:cubicBezTo>
                      <a:pt x="145886" y="0"/>
                      <a:pt x="181287" y="179287"/>
                      <a:pt x="212397" y="378309"/>
                    </a:cubicBezTo>
                    <a:cubicBezTo>
                      <a:pt x="243507" y="577331"/>
                      <a:pt x="270330" y="796088"/>
                      <a:pt x="270330" y="796088"/>
                    </a:cubicBezTo>
                    <a:lnTo>
                      <a:pt x="108263" y="1208054"/>
                    </a:lnTo>
                    <a:lnTo>
                      <a:pt x="4764" y="783377"/>
                    </a:lnTo>
                    <a:close/>
                  </a:path>
                </a:pathLst>
              </a:custGeom>
              <a:solidFill>
                <a:srgbClr val="C1B967"/>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5"/>
              <p:cNvSpPr/>
              <p:nvPr/>
            </p:nvSpPr>
            <p:spPr>
              <a:xfrm>
                <a:off x="1144445" y="2607903"/>
                <a:ext cx="565199" cy="955086"/>
              </a:xfrm>
              <a:custGeom>
                <a:rect b="b" l="l" r="r" t="t"/>
                <a:pathLst>
                  <a:path extrusionOk="0" h="955086" w="565199">
                    <a:moveTo>
                      <a:pt x="305897" y="689764"/>
                    </a:moveTo>
                    <a:cubicBezTo>
                      <a:pt x="305897" y="689764"/>
                      <a:pt x="259699" y="461057"/>
                      <a:pt x="189400" y="294562"/>
                    </a:cubicBezTo>
                    <a:cubicBezTo>
                      <a:pt x="119104" y="128067"/>
                      <a:pt x="17609" y="0"/>
                      <a:pt x="17609" y="0"/>
                    </a:cubicBezTo>
                    <a:cubicBezTo>
                      <a:pt x="17609" y="0"/>
                      <a:pt x="20998" y="40226"/>
                      <a:pt x="43513" y="386738"/>
                    </a:cubicBezTo>
                    <a:cubicBezTo>
                      <a:pt x="66033" y="733249"/>
                      <a:pt x="0" y="939392"/>
                      <a:pt x="0" y="939392"/>
                    </a:cubicBezTo>
                    <a:lnTo>
                      <a:pt x="565199" y="955086"/>
                    </a:lnTo>
                    <a:cubicBezTo>
                      <a:pt x="565199" y="955086"/>
                      <a:pt x="517690" y="623816"/>
                      <a:pt x="508222" y="442812"/>
                    </a:cubicBezTo>
                    <a:cubicBezTo>
                      <a:pt x="498749" y="261813"/>
                      <a:pt x="527843" y="10274"/>
                      <a:pt x="527843" y="10274"/>
                    </a:cubicBezTo>
                    <a:cubicBezTo>
                      <a:pt x="527843" y="10274"/>
                      <a:pt x="421179" y="187780"/>
                      <a:pt x="367554" y="296894"/>
                    </a:cubicBezTo>
                    <a:cubicBezTo>
                      <a:pt x="313924" y="406011"/>
                      <a:pt x="273151" y="549230"/>
                      <a:pt x="273151" y="549230"/>
                    </a:cubicBezTo>
                  </a:path>
                </a:pathLst>
              </a:custGeom>
              <a:solidFill>
                <a:schemeClr val="accent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8" name="Google Shape;368;p5"/>
            <p:cNvSpPr/>
            <p:nvPr/>
          </p:nvSpPr>
          <p:spPr>
            <a:xfrm>
              <a:off x="2585915" y="4872474"/>
              <a:ext cx="1616756" cy="743044"/>
            </a:xfrm>
            <a:custGeom>
              <a:rect b="b" l="l" r="r" t="t"/>
              <a:pathLst>
                <a:path extrusionOk="0" h="743044" w="1616756">
                  <a:moveTo>
                    <a:pt x="90378" y="442865"/>
                  </a:moveTo>
                  <a:cubicBezTo>
                    <a:pt x="90378" y="442865"/>
                    <a:pt x="88140" y="421604"/>
                    <a:pt x="65543" y="394312"/>
                  </a:cubicBezTo>
                  <a:cubicBezTo>
                    <a:pt x="42951" y="367015"/>
                    <a:pt x="0" y="333687"/>
                    <a:pt x="0" y="333687"/>
                  </a:cubicBezTo>
                  <a:cubicBezTo>
                    <a:pt x="0" y="333687"/>
                    <a:pt x="40141" y="332910"/>
                    <a:pt x="77959" y="347159"/>
                  </a:cubicBezTo>
                  <a:cubicBezTo>
                    <a:pt x="115776" y="361409"/>
                    <a:pt x="153995" y="392028"/>
                    <a:pt x="153995" y="392028"/>
                  </a:cubicBezTo>
                  <a:cubicBezTo>
                    <a:pt x="153995" y="392028"/>
                    <a:pt x="145971" y="362898"/>
                    <a:pt x="127848" y="335930"/>
                  </a:cubicBezTo>
                  <a:cubicBezTo>
                    <a:pt x="109728" y="308961"/>
                    <a:pt x="81509" y="284154"/>
                    <a:pt x="81509" y="284154"/>
                  </a:cubicBezTo>
                  <a:cubicBezTo>
                    <a:pt x="81509" y="284154"/>
                    <a:pt x="127775" y="285344"/>
                    <a:pt x="177745" y="307111"/>
                  </a:cubicBezTo>
                  <a:cubicBezTo>
                    <a:pt x="227715" y="328878"/>
                    <a:pt x="281385" y="371225"/>
                    <a:pt x="281385" y="371225"/>
                  </a:cubicBezTo>
                  <a:cubicBezTo>
                    <a:pt x="281385" y="371225"/>
                    <a:pt x="269164" y="308415"/>
                    <a:pt x="233791" y="238864"/>
                  </a:cubicBezTo>
                  <a:cubicBezTo>
                    <a:pt x="198419" y="169313"/>
                    <a:pt x="139899" y="93018"/>
                    <a:pt x="139899" y="93018"/>
                  </a:cubicBezTo>
                  <a:cubicBezTo>
                    <a:pt x="139899" y="93018"/>
                    <a:pt x="241681" y="135135"/>
                    <a:pt x="310572" y="195630"/>
                  </a:cubicBezTo>
                  <a:cubicBezTo>
                    <a:pt x="379463" y="256125"/>
                    <a:pt x="415463" y="334999"/>
                    <a:pt x="415463" y="334999"/>
                  </a:cubicBezTo>
                  <a:cubicBezTo>
                    <a:pt x="415463" y="334999"/>
                    <a:pt x="420378" y="303585"/>
                    <a:pt x="414779" y="275361"/>
                  </a:cubicBezTo>
                  <a:cubicBezTo>
                    <a:pt x="409176" y="247138"/>
                    <a:pt x="393057" y="222105"/>
                    <a:pt x="393057" y="222105"/>
                  </a:cubicBezTo>
                  <a:cubicBezTo>
                    <a:pt x="393057" y="222105"/>
                    <a:pt x="423458" y="237819"/>
                    <a:pt x="448180" y="256093"/>
                  </a:cubicBezTo>
                  <a:cubicBezTo>
                    <a:pt x="472902" y="274370"/>
                    <a:pt x="491616" y="308661"/>
                    <a:pt x="491616" y="308661"/>
                  </a:cubicBezTo>
                  <a:cubicBezTo>
                    <a:pt x="491616" y="308661"/>
                    <a:pt x="483816" y="260355"/>
                    <a:pt x="459442" y="196670"/>
                  </a:cubicBezTo>
                  <a:cubicBezTo>
                    <a:pt x="435072" y="132985"/>
                    <a:pt x="394130" y="53925"/>
                    <a:pt x="394130" y="53925"/>
                  </a:cubicBezTo>
                  <a:cubicBezTo>
                    <a:pt x="394130" y="53925"/>
                    <a:pt x="469615" y="91609"/>
                    <a:pt x="521075" y="184400"/>
                  </a:cubicBezTo>
                  <a:cubicBezTo>
                    <a:pt x="572530" y="277195"/>
                    <a:pt x="599851" y="336917"/>
                    <a:pt x="599851" y="336917"/>
                  </a:cubicBezTo>
                  <a:cubicBezTo>
                    <a:pt x="599851" y="336917"/>
                    <a:pt x="608271" y="250470"/>
                    <a:pt x="645081" y="166240"/>
                  </a:cubicBezTo>
                  <a:cubicBezTo>
                    <a:pt x="681890" y="82011"/>
                    <a:pt x="747086" y="0"/>
                    <a:pt x="747086" y="0"/>
                  </a:cubicBezTo>
                  <a:cubicBezTo>
                    <a:pt x="747086" y="0"/>
                    <a:pt x="721862" y="90994"/>
                    <a:pt x="722360" y="185501"/>
                  </a:cubicBezTo>
                  <a:cubicBezTo>
                    <a:pt x="722857" y="280013"/>
                    <a:pt x="749077" y="378038"/>
                    <a:pt x="749077" y="378038"/>
                  </a:cubicBezTo>
                  <a:cubicBezTo>
                    <a:pt x="749077" y="378038"/>
                    <a:pt x="758789" y="300517"/>
                    <a:pt x="795262" y="230881"/>
                  </a:cubicBezTo>
                  <a:cubicBezTo>
                    <a:pt x="831740" y="161241"/>
                    <a:pt x="894984" y="99483"/>
                    <a:pt x="894984" y="99483"/>
                  </a:cubicBezTo>
                  <a:cubicBezTo>
                    <a:pt x="894984" y="99483"/>
                    <a:pt x="865092" y="163840"/>
                    <a:pt x="860781" y="219222"/>
                  </a:cubicBezTo>
                  <a:cubicBezTo>
                    <a:pt x="856470" y="274600"/>
                    <a:pt x="877743" y="321000"/>
                    <a:pt x="877743" y="321000"/>
                  </a:cubicBezTo>
                  <a:cubicBezTo>
                    <a:pt x="877743" y="321000"/>
                    <a:pt x="881423" y="276471"/>
                    <a:pt x="895514" y="242479"/>
                  </a:cubicBezTo>
                  <a:cubicBezTo>
                    <a:pt x="909610" y="208491"/>
                    <a:pt x="934117" y="185040"/>
                    <a:pt x="934117" y="185040"/>
                  </a:cubicBezTo>
                  <a:cubicBezTo>
                    <a:pt x="934117" y="185040"/>
                    <a:pt x="929814" y="214482"/>
                    <a:pt x="935287" y="244495"/>
                  </a:cubicBezTo>
                  <a:cubicBezTo>
                    <a:pt x="940756" y="274503"/>
                    <a:pt x="956001" y="305083"/>
                    <a:pt x="956001" y="305083"/>
                  </a:cubicBezTo>
                  <a:cubicBezTo>
                    <a:pt x="956001" y="305083"/>
                    <a:pt x="959272" y="279041"/>
                    <a:pt x="968393" y="254008"/>
                  </a:cubicBezTo>
                  <a:cubicBezTo>
                    <a:pt x="977513" y="228970"/>
                    <a:pt x="992479" y="204936"/>
                    <a:pt x="992479" y="204936"/>
                  </a:cubicBezTo>
                  <a:cubicBezTo>
                    <a:pt x="992479" y="204936"/>
                    <a:pt x="987066" y="238556"/>
                    <a:pt x="991544" y="269233"/>
                  </a:cubicBezTo>
                  <a:cubicBezTo>
                    <a:pt x="996021" y="299905"/>
                    <a:pt x="1010388" y="327635"/>
                    <a:pt x="1010388" y="327635"/>
                  </a:cubicBezTo>
                  <a:cubicBezTo>
                    <a:pt x="1010388" y="327635"/>
                    <a:pt x="1034774" y="229383"/>
                    <a:pt x="1098941" y="150461"/>
                  </a:cubicBezTo>
                  <a:cubicBezTo>
                    <a:pt x="1163107" y="71538"/>
                    <a:pt x="1267055" y="11938"/>
                    <a:pt x="1267055" y="11938"/>
                  </a:cubicBezTo>
                  <a:cubicBezTo>
                    <a:pt x="1267055" y="11938"/>
                    <a:pt x="1217672" y="91686"/>
                    <a:pt x="1200095" y="169446"/>
                  </a:cubicBezTo>
                  <a:cubicBezTo>
                    <a:pt x="1182518" y="247211"/>
                    <a:pt x="1196751" y="322992"/>
                    <a:pt x="1196751" y="322992"/>
                  </a:cubicBezTo>
                  <a:cubicBezTo>
                    <a:pt x="1196751" y="322992"/>
                    <a:pt x="1212648" y="279746"/>
                    <a:pt x="1241499" y="241110"/>
                  </a:cubicBezTo>
                  <a:cubicBezTo>
                    <a:pt x="1270350" y="202479"/>
                    <a:pt x="1312151" y="168459"/>
                    <a:pt x="1312151" y="168459"/>
                  </a:cubicBezTo>
                  <a:cubicBezTo>
                    <a:pt x="1312151" y="168459"/>
                    <a:pt x="1290822" y="216316"/>
                    <a:pt x="1284187" y="255777"/>
                  </a:cubicBezTo>
                  <a:cubicBezTo>
                    <a:pt x="1277556" y="295238"/>
                    <a:pt x="1285624" y="326307"/>
                    <a:pt x="1285624" y="326307"/>
                  </a:cubicBezTo>
                  <a:cubicBezTo>
                    <a:pt x="1285624" y="326307"/>
                    <a:pt x="1303484" y="284879"/>
                    <a:pt x="1336646" y="250887"/>
                  </a:cubicBezTo>
                  <a:cubicBezTo>
                    <a:pt x="1369805" y="216899"/>
                    <a:pt x="1418269" y="190347"/>
                    <a:pt x="1418269" y="190347"/>
                  </a:cubicBezTo>
                  <a:cubicBezTo>
                    <a:pt x="1418269" y="190347"/>
                    <a:pt x="1394915" y="242005"/>
                    <a:pt x="1386880" y="284296"/>
                  </a:cubicBezTo>
                  <a:cubicBezTo>
                    <a:pt x="1378844" y="326587"/>
                    <a:pt x="1386127" y="359510"/>
                    <a:pt x="1386127" y="359510"/>
                  </a:cubicBezTo>
                  <a:cubicBezTo>
                    <a:pt x="1386127" y="359510"/>
                    <a:pt x="1397773" y="333893"/>
                    <a:pt x="1415281" y="315361"/>
                  </a:cubicBezTo>
                  <a:cubicBezTo>
                    <a:pt x="1432785" y="296829"/>
                    <a:pt x="1456159" y="285381"/>
                    <a:pt x="1456159" y="285381"/>
                  </a:cubicBezTo>
                  <a:cubicBezTo>
                    <a:pt x="1456159" y="285381"/>
                    <a:pt x="1441525" y="307589"/>
                    <a:pt x="1435716" y="329028"/>
                  </a:cubicBezTo>
                  <a:cubicBezTo>
                    <a:pt x="1429907" y="350470"/>
                    <a:pt x="1432923" y="371144"/>
                    <a:pt x="1432923" y="371144"/>
                  </a:cubicBezTo>
                  <a:cubicBezTo>
                    <a:pt x="1432923" y="371144"/>
                    <a:pt x="1445152" y="347884"/>
                    <a:pt x="1462187" y="331631"/>
                  </a:cubicBezTo>
                  <a:cubicBezTo>
                    <a:pt x="1479221" y="315381"/>
                    <a:pt x="1501065" y="306139"/>
                    <a:pt x="1501065" y="306139"/>
                  </a:cubicBezTo>
                  <a:cubicBezTo>
                    <a:pt x="1501065" y="306139"/>
                    <a:pt x="1491475" y="335290"/>
                    <a:pt x="1489010" y="358405"/>
                  </a:cubicBezTo>
                  <a:cubicBezTo>
                    <a:pt x="1486540" y="381519"/>
                    <a:pt x="1491188" y="398599"/>
                    <a:pt x="1491188" y="398599"/>
                  </a:cubicBezTo>
                  <a:cubicBezTo>
                    <a:pt x="1491188" y="398599"/>
                    <a:pt x="1506753" y="373533"/>
                    <a:pt x="1531426" y="358769"/>
                  </a:cubicBezTo>
                  <a:cubicBezTo>
                    <a:pt x="1556099" y="344006"/>
                    <a:pt x="1589885" y="339545"/>
                    <a:pt x="1589885" y="339545"/>
                  </a:cubicBezTo>
                  <a:cubicBezTo>
                    <a:pt x="1589885" y="339545"/>
                    <a:pt x="1571725" y="356660"/>
                    <a:pt x="1566001" y="371946"/>
                  </a:cubicBezTo>
                  <a:cubicBezTo>
                    <a:pt x="1560273" y="387231"/>
                    <a:pt x="1566981" y="400688"/>
                    <a:pt x="1566981" y="400688"/>
                  </a:cubicBezTo>
                  <a:cubicBezTo>
                    <a:pt x="1566981" y="400688"/>
                    <a:pt x="1579198" y="388843"/>
                    <a:pt x="1591642" y="388078"/>
                  </a:cubicBezTo>
                  <a:cubicBezTo>
                    <a:pt x="1604090" y="387316"/>
                    <a:pt x="1616756" y="397635"/>
                    <a:pt x="1616756" y="397635"/>
                  </a:cubicBezTo>
                  <a:cubicBezTo>
                    <a:pt x="1616756" y="397635"/>
                    <a:pt x="1415395" y="539554"/>
                    <a:pt x="1374683" y="596459"/>
                  </a:cubicBezTo>
                  <a:cubicBezTo>
                    <a:pt x="1326372" y="663978"/>
                    <a:pt x="1412237" y="696812"/>
                    <a:pt x="1333185" y="726290"/>
                  </a:cubicBezTo>
                  <a:cubicBezTo>
                    <a:pt x="1175758" y="784996"/>
                    <a:pt x="982966" y="670584"/>
                    <a:pt x="787352" y="670414"/>
                  </a:cubicBezTo>
                  <a:cubicBezTo>
                    <a:pt x="545323" y="670199"/>
                    <a:pt x="259371" y="650096"/>
                    <a:pt x="133904" y="583003"/>
                  </a:cubicBezTo>
                  <a:cubicBezTo>
                    <a:pt x="64134" y="545691"/>
                    <a:pt x="90378" y="442865"/>
                    <a:pt x="90378" y="442865"/>
                  </a:cubicBezTo>
                  <a:close/>
                </a:path>
              </a:pathLst>
            </a:custGeom>
            <a:solidFill>
              <a:srgbClr val="88BF6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9" name="Google Shape;369;p5"/>
          <p:cNvSpPr/>
          <p:nvPr/>
        </p:nvSpPr>
        <p:spPr>
          <a:xfrm>
            <a:off x="-62025" y="6136149"/>
            <a:ext cx="12282546" cy="825237"/>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5"/>
          <p:cNvSpPr txBox="1"/>
          <p:nvPr>
            <p:ph type="title"/>
          </p:nvPr>
        </p:nvSpPr>
        <p:spPr>
          <a:xfrm>
            <a:off x="4906775" y="805125"/>
            <a:ext cx="6817800" cy="763500"/>
          </a:xfrm>
          <a:prstGeom prst="rect">
            <a:avLst/>
          </a:prstGeom>
        </p:spPr>
        <p:txBody>
          <a:bodyPr anchorCtr="0" anchor="t" bIns="121900" lIns="121900" spcFirstLastPara="1" rIns="121900" wrap="square" tIns="121900">
            <a:normAutofit/>
          </a:bodyPr>
          <a:lstStyle>
            <a:lvl1pPr lvl="0" rtl="0">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371" name="Google Shape;371;p5"/>
          <p:cNvSpPr txBox="1"/>
          <p:nvPr>
            <p:ph idx="1" type="body"/>
          </p:nvPr>
        </p:nvSpPr>
        <p:spPr>
          <a:xfrm>
            <a:off x="4906775" y="1748394"/>
            <a:ext cx="6817800" cy="38736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2" name="Google Shape;372;p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73" name="Google Shape;373;p5"/>
          <p:cNvSpPr/>
          <p:nvPr/>
        </p:nvSpPr>
        <p:spPr>
          <a:xfrm>
            <a:off x="3274944" y="5627780"/>
            <a:ext cx="397649" cy="312253"/>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5"/>
          <p:cNvSpPr/>
          <p:nvPr/>
        </p:nvSpPr>
        <p:spPr>
          <a:xfrm>
            <a:off x="1924166" y="6402173"/>
            <a:ext cx="682894" cy="278718"/>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5"/>
          <p:cNvSpPr/>
          <p:nvPr/>
        </p:nvSpPr>
        <p:spPr>
          <a:xfrm>
            <a:off x="2835492" y="6418301"/>
            <a:ext cx="686439" cy="287196"/>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5"/>
          <p:cNvSpPr/>
          <p:nvPr/>
        </p:nvSpPr>
        <p:spPr>
          <a:xfrm>
            <a:off x="3280287" y="4841259"/>
            <a:ext cx="1396838" cy="1306527"/>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5"/>
          <p:cNvSpPr/>
          <p:nvPr/>
        </p:nvSpPr>
        <p:spPr>
          <a:xfrm>
            <a:off x="1255544" y="4453182"/>
            <a:ext cx="2500970" cy="1237018"/>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5"/>
          <p:cNvSpPr/>
          <p:nvPr/>
        </p:nvSpPr>
        <p:spPr>
          <a:xfrm>
            <a:off x="2126466" y="5011375"/>
            <a:ext cx="1199506" cy="1468242"/>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5"/>
          <p:cNvSpPr/>
          <p:nvPr/>
        </p:nvSpPr>
        <p:spPr>
          <a:xfrm>
            <a:off x="2416572" y="6015248"/>
            <a:ext cx="627385" cy="109322"/>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5"/>
          <p:cNvSpPr/>
          <p:nvPr/>
        </p:nvSpPr>
        <p:spPr>
          <a:xfrm>
            <a:off x="2331084" y="5126444"/>
            <a:ext cx="831163" cy="862300"/>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5"/>
          <p:cNvSpPr/>
          <p:nvPr/>
        </p:nvSpPr>
        <p:spPr>
          <a:xfrm>
            <a:off x="3720793" y="4034772"/>
            <a:ext cx="725717" cy="734858"/>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5"/>
          <p:cNvSpPr/>
          <p:nvPr/>
        </p:nvSpPr>
        <p:spPr>
          <a:xfrm>
            <a:off x="3812973" y="4248978"/>
            <a:ext cx="453899" cy="366281"/>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5"/>
          <p:cNvSpPr/>
          <p:nvPr/>
        </p:nvSpPr>
        <p:spPr>
          <a:xfrm>
            <a:off x="1466343" y="3567802"/>
            <a:ext cx="593427" cy="778914"/>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5"/>
          <p:cNvSpPr/>
          <p:nvPr/>
        </p:nvSpPr>
        <p:spPr>
          <a:xfrm>
            <a:off x="1606727" y="3787758"/>
            <a:ext cx="410409" cy="378089"/>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5"/>
          <p:cNvSpPr/>
          <p:nvPr/>
        </p:nvSpPr>
        <p:spPr>
          <a:xfrm>
            <a:off x="1926071" y="3032631"/>
            <a:ext cx="2094627" cy="2050120"/>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5"/>
          <p:cNvSpPr/>
          <p:nvPr/>
        </p:nvSpPr>
        <p:spPr>
          <a:xfrm>
            <a:off x="2737141" y="2831902"/>
            <a:ext cx="797274" cy="501551"/>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5"/>
          <p:cNvSpPr/>
          <p:nvPr/>
        </p:nvSpPr>
        <p:spPr>
          <a:xfrm>
            <a:off x="2691398" y="3115999"/>
            <a:ext cx="322413" cy="246840"/>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5"/>
          <p:cNvSpPr/>
          <p:nvPr/>
        </p:nvSpPr>
        <p:spPr>
          <a:xfrm>
            <a:off x="2067897" y="3541582"/>
            <a:ext cx="1720821" cy="1539011"/>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5"/>
          <p:cNvSpPr/>
          <p:nvPr/>
        </p:nvSpPr>
        <p:spPr>
          <a:xfrm>
            <a:off x="2292668" y="3767402"/>
            <a:ext cx="440857" cy="440857"/>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5"/>
          <p:cNvSpPr/>
          <p:nvPr/>
        </p:nvSpPr>
        <p:spPr>
          <a:xfrm>
            <a:off x="2389863" y="3864273"/>
            <a:ext cx="138060" cy="138061"/>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5"/>
          <p:cNvSpPr/>
          <p:nvPr/>
        </p:nvSpPr>
        <p:spPr>
          <a:xfrm>
            <a:off x="3248477" y="3988851"/>
            <a:ext cx="440853" cy="440857"/>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5"/>
          <p:cNvSpPr/>
          <p:nvPr/>
        </p:nvSpPr>
        <p:spPr>
          <a:xfrm>
            <a:off x="3345670" y="4085722"/>
            <a:ext cx="138060" cy="138061"/>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5"/>
          <p:cNvSpPr/>
          <p:nvPr/>
        </p:nvSpPr>
        <p:spPr>
          <a:xfrm>
            <a:off x="2759087" y="4193027"/>
            <a:ext cx="360883" cy="237879"/>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5"/>
          <p:cNvSpPr/>
          <p:nvPr/>
        </p:nvSpPr>
        <p:spPr>
          <a:xfrm>
            <a:off x="2953080" y="4375823"/>
            <a:ext cx="59516" cy="9714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5"/>
          <p:cNvSpPr/>
          <p:nvPr/>
        </p:nvSpPr>
        <p:spPr>
          <a:xfrm>
            <a:off x="2837848" y="4338046"/>
            <a:ext cx="39747" cy="106758"/>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2274546" y="4494552"/>
            <a:ext cx="1205710" cy="503112"/>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5"/>
          <p:cNvSpPr/>
          <p:nvPr/>
        </p:nvSpPr>
        <p:spPr>
          <a:xfrm>
            <a:off x="2615950" y="4851517"/>
            <a:ext cx="392724" cy="120324"/>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5"/>
          <p:cNvSpPr/>
          <p:nvPr/>
        </p:nvSpPr>
        <p:spPr>
          <a:xfrm>
            <a:off x="1990779" y="6486017"/>
            <a:ext cx="124084" cy="128400"/>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5"/>
          <p:cNvSpPr/>
          <p:nvPr/>
        </p:nvSpPr>
        <p:spPr>
          <a:xfrm>
            <a:off x="2086282" y="6526925"/>
            <a:ext cx="99390" cy="114823"/>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5"/>
          <p:cNvSpPr/>
          <p:nvPr/>
        </p:nvSpPr>
        <p:spPr>
          <a:xfrm>
            <a:off x="3236273" y="6541772"/>
            <a:ext cx="119242" cy="115323"/>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5"/>
          <p:cNvSpPr/>
          <p:nvPr/>
        </p:nvSpPr>
        <p:spPr>
          <a:xfrm>
            <a:off x="3315171" y="6493792"/>
            <a:ext cx="143661" cy="141033"/>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flipH="1">
            <a:off x="682598" y="4136901"/>
            <a:ext cx="797150" cy="742827"/>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404" name="Shape 404"/>
        <p:cNvGrpSpPr/>
        <p:nvPr/>
      </p:nvGrpSpPr>
      <p:grpSpPr>
        <a:xfrm>
          <a:off x="0" y="0"/>
          <a:ext cx="0" cy="0"/>
          <a:chOff x="0" y="0"/>
          <a:chExt cx="0" cy="0"/>
        </a:xfrm>
      </p:grpSpPr>
      <p:grpSp>
        <p:nvGrpSpPr>
          <p:cNvPr id="405" name="Google Shape;405;p6"/>
          <p:cNvGrpSpPr/>
          <p:nvPr/>
        </p:nvGrpSpPr>
        <p:grpSpPr>
          <a:xfrm flipH="1">
            <a:off x="1674743" y="557967"/>
            <a:ext cx="867582" cy="981078"/>
            <a:chOff x="4700547" y="752338"/>
            <a:chExt cx="1054555" cy="1192510"/>
          </a:xfrm>
        </p:grpSpPr>
        <p:sp>
          <p:nvSpPr>
            <p:cNvPr id="406" name="Google Shape;406;p6"/>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6"/>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8" name="Google Shape;408;p6"/>
          <p:cNvSpPr/>
          <p:nvPr/>
        </p:nvSpPr>
        <p:spPr>
          <a:xfrm flipH="1">
            <a:off x="3882" y="-63285"/>
            <a:ext cx="3266418" cy="1280043"/>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9" name="Google Shape;409;p6"/>
          <p:cNvGrpSpPr/>
          <p:nvPr/>
        </p:nvGrpSpPr>
        <p:grpSpPr>
          <a:xfrm flipH="1">
            <a:off x="750518" y="316092"/>
            <a:ext cx="819134" cy="926308"/>
            <a:chOff x="5882842" y="458336"/>
            <a:chExt cx="995665" cy="1125937"/>
          </a:xfrm>
        </p:grpSpPr>
        <p:sp>
          <p:nvSpPr>
            <p:cNvPr id="410" name="Google Shape;410;p6"/>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6"/>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2" name="Google Shape;412;p6"/>
          <p:cNvGrpSpPr/>
          <p:nvPr/>
        </p:nvGrpSpPr>
        <p:grpSpPr>
          <a:xfrm flipH="1">
            <a:off x="1443184" y="-152399"/>
            <a:ext cx="960052" cy="866887"/>
            <a:chOff x="4869611" y="-111119"/>
            <a:chExt cx="1166953" cy="1053710"/>
          </a:xfrm>
        </p:grpSpPr>
        <p:sp>
          <p:nvSpPr>
            <p:cNvPr id="413" name="Google Shape;413;p6"/>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6"/>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5" name="Google Shape;415;p6"/>
          <p:cNvSpPr/>
          <p:nvPr/>
        </p:nvSpPr>
        <p:spPr>
          <a:xfrm flipH="1">
            <a:off x="1284832" y="179266"/>
            <a:ext cx="1202828" cy="292809"/>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6"/>
          <p:cNvSpPr/>
          <p:nvPr/>
        </p:nvSpPr>
        <p:spPr>
          <a:xfrm flipH="1">
            <a:off x="8691" y="-63284"/>
            <a:ext cx="2594860" cy="658802"/>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7" name="Google Shape;417;p6"/>
          <p:cNvGrpSpPr/>
          <p:nvPr/>
        </p:nvGrpSpPr>
        <p:grpSpPr>
          <a:xfrm flipH="1">
            <a:off x="40979" y="-104784"/>
            <a:ext cx="604336" cy="1768078"/>
            <a:chOff x="6945633" y="-23876"/>
            <a:chExt cx="840172" cy="2458054"/>
          </a:xfrm>
        </p:grpSpPr>
        <p:sp>
          <p:nvSpPr>
            <p:cNvPr id="418" name="Google Shape;418;p6"/>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6"/>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6"/>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6"/>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6"/>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3" name="Google Shape;423;p6"/>
          <p:cNvSpPr/>
          <p:nvPr/>
        </p:nvSpPr>
        <p:spPr>
          <a:xfrm flipH="1">
            <a:off x="2573981" y="-105420"/>
            <a:ext cx="420447" cy="152699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4" name="Google Shape;424;p6"/>
          <p:cNvGrpSpPr/>
          <p:nvPr/>
        </p:nvGrpSpPr>
        <p:grpSpPr>
          <a:xfrm flipH="1">
            <a:off x="2476431" y="91852"/>
            <a:ext cx="757444" cy="601354"/>
            <a:chOff x="3783625" y="263843"/>
            <a:chExt cx="1053029" cy="836026"/>
          </a:xfrm>
        </p:grpSpPr>
        <p:sp>
          <p:nvSpPr>
            <p:cNvPr id="425" name="Google Shape;425;p6"/>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6"/>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7" name="Google Shape;427;p6"/>
          <p:cNvGrpSpPr/>
          <p:nvPr/>
        </p:nvGrpSpPr>
        <p:grpSpPr>
          <a:xfrm>
            <a:off x="0" y="-51291"/>
            <a:ext cx="2092083" cy="2148393"/>
            <a:chOff x="-2" y="3"/>
            <a:chExt cx="2940383" cy="3019526"/>
          </a:xfrm>
        </p:grpSpPr>
        <p:sp>
          <p:nvSpPr>
            <p:cNvPr id="428" name="Google Shape;428;p6"/>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6"/>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6"/>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1" name="Google Shape;431;p6"/>
            <p:cNvGrpSpPr/>
            <p:nvPr/>
          </p:nvGrpSpPr>
          <p:grpSpPr>
            <a:xfrm>
              <a:off x="953120" y="2624621"/>
              <a:ext cx="305621" cy="261278"/>
              <a:chOff x="2235215" y="3891701"/>
              <a:chExt cx="305621" cy="261278"/>
            </a:xfrm>
          </p:grpSpPr>
          <p:sp>
            <p:nvSpPr>
              <p:cNvPr id="432" name="Google Shape;432;p6"/>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6"/>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6"/>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5" name="Google Shape;435;p6"/>
            <p:cNvGrpSpPr/>
            <p:nvPr/>
          </p:nvGrpSpPr>
          <p:grpSpPr>
            <a:xfrm>
              <a:off x="1482316" y="2685077"/>
              <a:ext cx="242768" cy="334452"/>
              <a:chOff x="2764411" y="3952157"/>
              <a:chExt cx="242768" cy="334452"/>
            </a:xfrm>
          </p:grpSpPr>
          <p:sp>
            <p:nvSpPr>
              <p:cNvPr id="436" name="Google Shape;436;p6"/>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6"/>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6"/>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9" name="Google Shape;439;p6"/>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6"/>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6"/>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6"/>
            <p:cNvSpPr/>
            <p:nvPr/>
          </p:nvSpPr>
          <p:spPr>
            <a:xfrm>
              <a:off x="-2" y="3"/>
              <a:ext cx="2940383" cy="1309427"/>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3" name="Google Shape;443;p6"/>
            <p:cNvGrpSpPr/>
            <p:nvPr/>
          </p:nvGrpSpPr>
          <p:grpSpPr>
            <a:xfrm>
              <a:off x="923119" y="974542"/>
              <a:ext cx="187889" cy="152007"/>
              <a:chOff x="2205214" y="2241622"/>
              <a:chExt cx="187889" cy="152007"/>
            </a:xfrm>
          </p:grpSpPr>
          <p:sp>
            <p:nvSpPr>
              <p:cNvPr id="444" name="Google Shape;444;p6"/>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6"/>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6"/>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7" name="Google Shape;447;p6"/>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8" name="Google Shape;448;p6"/>
            <p:cNvGrpSpPr/>
            <p:nvPr/>
          </p:nvGrpSpPr>
          <p:grpSpPr>
            <a:xfrm>
              <a:off x="1088582" y="1022701"/>
              <a:ext cx="1289515" cy="981722"/>
              <a:chOff x="2370677" y="2289781"/>
              <a:chExt cx="1289515" cy="981722"/>
            </a:xfrm>
          </p:grpSpPr>
          <p:sp>
            <p:nvSpPr>
              <p:cNvPr id="449" name="Google Shape;449;p6"/>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6"/>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6"/>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6"/>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6"/>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6"/>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6"/>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6"/>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6"/>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6"/>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6"/>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6"/>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6"/>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6"/>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6"/>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6"/>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6"/>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6" name="Google Shape;466;p6"/>
            <p:cNvSpPr/>
            <p:nvPr/>
          </p:nvSpPr>
          <p:spPr>
            <a:xfrm>
              <a:off x="2115542" y="2037175"/>
              <a:ext cx="297167" cy="276916"/>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7" name="Google Shape;467;p6"/>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468" name="Google Shape;468;p6"/>
          <p:cNvSpPr txBox="1"/>
          <p:nvPr>
            <p:ph idx="1" type="subTitle"/>
          </p:nvPr>
        </p:nvSpPr>
        <p:spPr>
          <a:xfrm>
            <a:off x="947957" y="2097110"/>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9" name="Google Shape;469;p6"/>
          <p:cNvSpPr txBox="1"/>
          <p:nvPr>
            <p:ph idx="2" type="body"/>
          </p:nvPr>
        </p:nvSpPr>
        <p:spPr>
          <a:xfrm>
            <a:off x="947988" y="2746772"/>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70" name="Google Shape;470;p6"/>
          <p:cNvSpPr txBox="1"/>
          <p:nvPr>
            <p:ph idx="3" type="subTitle"/>
          </p:nvPr>
        </p:nvSpPr>
        <p:spPr>
          <a:xfrm>
            <a:off x="4460807" y="2097110"/>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1" name="Google Shape;471;p6"/>
          <p:cNvSpPr txBox="1"/>
          <p:nvPr>
            <p:ph idx="4" type="body"/>
          </p:nvPr>
        </p:nvSpPr>
        <p:spPr>
          <a:xfrm>
            <a:off x="4460838" y="2746772"/>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72" name="Google Shape;472;p6"/>
          <p:cNvSpPr txBox="1"/>
          <p:nvPr>
            <p:ph idx="5" type="subTitle"/>
          </p:nvPr>
        </p:nvSpPr>
        <p:spPr>
          <a:xfrm>
            <a:off x="7973681" y="2097110"/>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3" name="Google Shape;473;p6"/>
          <p:cNvSpPr txBox="1"/>
          <p:nvPr>
            <p:ph idx="6" type="body"/>
          </p:nvPr>
        </p:nvSpPr>
        <p:spPr>
          <a:xfrm>
            <a:off x="7973711" y="2746772"/>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74" name="Google Shape;474;p6"/>
          <p:cNvSpPr txBox="1"/>
          <p:nvPr>
            <p:ph idx="7" type="subTitle"/>
          </p:nvPr>
        </p:nvSpPr>
        <p:spPr>
          <a:xfrm>
            <a:off x="947926" y="4191739"/>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5" name="Google Shape;475;p6"/>
          <p:cNvSpPr txBox="1"/>
          <p:nvPr>
            <p:ph idx="8" type="body"/>
          </p:nvPr>
        </p:nvSpPr>
        <p:spPr>
          <a:xfrm>
            <a:off x="947956" y="4841400"/>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76" name="Google Shape;476;p6"/>
          <p:cNvSpPr txBox="1"/>
          <p:nvPr>
            <p:ph idx="9" type="subTitle"/>
          </p:nvPr>
        </p:nvSpPr>
        <p:spPr>
          <a:xfrm>
            <a:off x="4460776" y="4191739"/>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7" name="Google Shape;477;p6"/>
          <p:cNvSpPr txBox="1"/>
          <p:nvPr>
            <p:ph idx="13" type="body"/>
          </p:nvPr>
        </p:nvSpPr>
        <p:spPr>
          <a:xfrm>
            <a:off x="4460806" y="4841400"/>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78" name="Google Shape;478;p6"/>
          <p:cNvSpPr txBox="1"/>
          <p:nvPr>
            <p:ph idx="14" type="subTitle"/>
          </p:nvPr>
        </p:nvSpPr>
        <p:spPr>
          <a:xfrm>
            <a:off x="7973649" y="4191739"/>
            <a:ext cx="3270300" cy="4809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9" name="Google Shape;479;p6"/>
          <p:cNvSpPr txBox="1"/>
          <p:nvPr>
            <p:ph idx="15" type="body"/>
          </p:nvPr>
        </p:nvSpPr>
        <p:spPr>
          <a:xfrm>
            <a:off x="7973679" y="4841400"/>
            <a:ext cx="3270300" cy="1176300"/>
          </a:xfrm>
          <a:prstGeom prst="rect">
            <a:avLst/>
          </a:prstGeom>
        </p:spPr>
        <p:txBody>
          <a:bodyPr anchorCtr="0" anchor="t" bIns="121900" lIns="121900" spcFirstLastPara="1" rIns="121900" wrap="square" tIns="121900">
            <a:normAutofit/>
          </a:bodyPr>
          <a:lstStyle>
            <a:lvl1pPr indent="-381000" lvl="0" marL="457200" rtl="0">
              <a:spcBef>
                <a:spcPts val="0"/>
              </a:spcBef>
              <a:spcAft>
                <a:spcPts val="0"/>
              </a:spcAft>
              <a:buSzPts val="24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480" name="Shape 480"/>
        <p:cNvGrpSpPr/>
        <p:nvPr/>
      </p:nvGrpSpPr>
      <p:grpSpPr>
        <a:xfrm>
          <a:off x="0" y="0"/>
          <a:ext cx="0" cy="0"/>
          <a:chOff x="0" y="0"/>
          <a:chExt cx="0" cy="0"/>
        </a:xfrm>
      </p:grpSpPr>
      <p:sp>
        <p:nvSpPr>
          <p:cNvPr id="481" name="Google Shape;481;p7"/>
          <p:cNvSpPr/>
          <p:nvPr/>
        </p:nvSpPr>
        <p:spPr>
          <a:xfrm rot="10800000">
            <a:off x="-54817" y="-70883"/>
            <a:ext cx="5582241" cy="247118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82" name="Google Shape;482;p7"/>
          <p:cNvGrpSpPr/>
          <p:nvPr/>
        </p:nvGrpSpPr>
        <p:grpSpPr>
          <a:xfrm flipH="1">
            <a:off x="10722195" y="5027911"/>
            <a:ext cx="1143116" cy="758311"/>
            <a:chOff x="1850714" y="2733369"/>
            <a:chExt cx="1330288" cy="882475"/>
          </a:xfrm>
        </p:grpSpPr>
        <p:sp>
          <p:nvSpPr>
            <p:cNvPr id="483" name="Google Shape;483;p7"/>
            <p:cNvSpPr/>
            <p:nvPr/>
          </p:nvSpPr>
          <p:spPr>
            <a:xfrm>
              <a:off x="1850714" y="2733369"/>
              <a:ext cx="1330288" cy="879653"/>
            </a:xfrm>
            <a:custGeom>
              <a:rect b="b" l="l" r="r" t="t"/>
              <a:pathLst>
                <a:path extrusionOk="0" h="879653" w="1330288">
                  <a:moveTo>
                    <a:pt x="659973" y="18"/>
                  </a:moveTo>
                  <a:cubicBezTo>
                    <a:pt x="609270" y="-1687"/>
                    <a:pt x="578549" y="119413"/>
                    <a:pt x="569222" y="258883"/>
                  </a:cubicBezTo>
                  <a:cubicBezTo>
                    <a:pt x="559652" y="401952"/>
                    <a:pt x="575501" y="566423"/>
                    <a:pt x="584022" y="639739"/>
                  </a:cubicBezTo>
                  <a:cubicBezTo>
                    <a:pt x="575987" y="578442"/>
                    <a:pt x="557305" y="453055"/>
                    <a:pt x="525110" y="340408"/>
                  </a:cubicBezTo>
                  <a:cubicBezTo>
                    <a:pt x="488503" y="212318"/>
                    <a:pt x="454547" y="94893"/>
                    <a:pt x="398877" y="107135"/>
                  </a:cubicBezTo>
                  <a:cubicBezTo>
                    <a:pt x="335532" y="121065"/>
                    <a:pt x="353113" y="265959"/>
                    <a:pt x="380802" y="421120"/>
                  </a:cubicBezTo>
                  <a:cubicBezTo>
                    <a:pt x="411386" y="592522"/>
                    <a:pt x="485462" y="762328"/>
                    <a:pt x="485462" y="762328"/>
                  </a:cubicBezTo>
                  <a:cubicBezTo>
                    <a:pt x="485462" y="762328"/>
                    <a:pt x="205725" y="317824"/>
                    <a:pt x="122087" y="389209"/>
                  </a:cubicBezTo>
                  <a:cubicBezTo>
                    <a:pt x="84690" y="421124"/>
                    <a:pt x="125159" y="540175"/>
                    <a:pt x="193945" y="626724"/>
                  </a:cubicBezTo>
                  <a:cubicBezTo>
                    <a:pt x="278996" y="733732"/>
                    <a:pt x="402225" y="816257"/>
                    <a:pt x="402225" y="816257"/>
                  </a:cubicBezTo>
                  <a:cubicBezTo>
                    <a:pt x="402225" y="816257"/>
                    <a:pt x="244162" y="759628"/>
                    <a:pt x="136295" y="758758"/>
                  </a:cubicBezTo>
                  <a:cubicBezTo>
                    <a:pt x="45419" y="758025"/>
                    <a:pt x="2019" y="810161"/>
                    <a:pt x="19" y="836121"/>
                  </a:cubicBezTo>
                  <a:cubicBezTo>
                    <a:pt x="-4353" y="892888"/>
                    <a:pt x="731605" y="877850"/>
                    <a:pt x="731605" y="877850"/>
                  </a:cubicBezTo>
                  <a:cubicBezTo>
                    <a:pt x="731605" y="877850"/>
                    <a:pt x="731605" y="877700"/>
                    <a:pt x="731605" y="877700"/>
                  </a:cubicBezTo>
                  <a:cubicBezTo>
                    <a:pt x="822813" y="879570"/>
                    <a:pt x="1334265" y="888027"/>
                    <a:pt x="1330266" y="836121"/>
                  </a:cubicBezTo>
                  <a:cubicBezTo>
                    <a:pt x="1328266" y="810161"/>
                    <a:pt x="1284939" y="758025"/>
                    <a:pt x="1194066" y="758758"/>
                  </a:cubicBezTo>
                  <a:cubicBezTo>
                    <a:pt x="1086196" y="759628"/>
                    <a:pt x="928133" y="816257"/>
                    <a:pt x="928133" y="816257"/>
                  </a:cubicBezTo>
                  <a:cubicBezTo>
                    <a:pt x="928133" y="816257"/>
                    <a:pt x="1051362" y="733732"/>
                    <a:pt x="1136417" y="626724"/>
                  </a:cubicBezTo>
                  <a:cubicBezTo>
                    <a:pt x="1205203" y="540175"/>
                    <a:pt x="1245668" y="421124"/>
                    <a:pt x="1208271" y="389209"/>
                  </a:cubicBezTo>
                  <a:cubicBezTo>
                    <a:pt x="1124633" y="317824"/>
                    <a:pt x="844823" y="762328"/>
                    <a:pt x="844823" y="762328"/>
                  </a:cubicBezTo>
                  <a:cubicBezTo>
                    <a:pt x="844823" y="762328"/>
                    <a:pt x="918972" y="592522"/>
                    <a:pt x="949556" y="421120"/>
                  </a:cubicBezTo>
                  <a:cubicBezTo>
                    <a:pt x="977245" y="265959"/>
                    <a:pt x="994826" y="121065"/>
                    <a:pt x="931481" y="107135"/>
                  </a:cubicBezTo>
                  <a:cubicBezTo>
                    <a:pt x="928004" y="106370"/>
                    <a:pt x="924607" y="106099"/>
                    <a:pt x="921292" y="106317"/>
                  </a:cubicBezTo>
                  <a:cubicBezTo>
                    <a:pt x="871556" y="109605"/>
                    <a:pt x="839568" y="220325"/>
                    <a:pt x="805248" y="340408"/>
                  </a:cubicBezTo>
                  <a:cubicBezTo>
                    <a:pt x="778883" y="432665"/>
                    <a:pt x="762524" y="530022"/>
                    <a:pt x="752805" y="597416"/>
                  </a:cubicBezTo>
                  <a:cubicBezTo>
                    <a:pt x="757654" y="491331"/>
                    <a:pt x="759306" y="371870"/>
                    <a:pt x="750574" y="267660"/>
                  </a:cubicBezTo>
                  <a:cubicBezTo>
                    <a:pt x="737531" y="112009"/>
                    <a:pt x="741968" y="2774"/>
                    <a:pt x="659973" y="18"/>
                  </a:cubicBezTo>
                  <a:close/>
                </a:path>
              </a:pathLst>
            </a:custGeom>
            <a:solidFill>
              <a:srgbClr val="3A8C3D"/>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7"/>
            <p:cNvSpPr/>
            <p:nvPr/>
          </p:nvSpPr>
          <p:spPr>
            <a:xfrm>
              <a:off x="1963650" y="3158444"/>
              <a:ext cx="483963" cy="454410"/>
            </a:xfrm>
            <a:custGeom>
              <a:rect b="b" l="l" r="r" t="t"/>
              <a:pathLst>
                <a:path extrusionOk="0" h="454410" w="483963">
                  <a:moveTo>
                    <a:pt x="374" y="0"/>
                  </a:moveTo>
                  <a:cubicBezTo>
                    <a:pt x="-407" y="8728"/>
                    <a:pt x="46" y="18536"/>
                    <a:pt x="1625" y="29227"/>
                  </a:cubicBezTo>
                  <a:cubicBezTo>
                    <a:pt x="18818" y="54731"/>
                    <a:pt x="36427" y="79954"/>
                    <a:pt x="55162" y="104361"/>
                  </a:cubicBezTo>
                  <a:cubicBezTo>
                    <a:pt x="100072" y="162868"/>
                    <a:pt x="149637" y="217821"/>
                    <a:pt x="203841" y="267832"/>
                  </a:cubicBezTo>
                  <a:cubicBezTo>
                    <a:pt x="236603" y="298063"/>
                    <a:pt x="271040" y="326445"/>
                    <a:pt x="306935" y="352855"/>
                  </a:cubicBezTo>
                  <a:cubicBezTo>
                    <a:pt x="324949" y="366112"/>
                    <a:pt x="343449" y="378666"/>
                    <a:pt x="361945" y="391235"/>
                  </a:cubicBezTo>
                  <a:cubicBezTo>
                    <a:pt x="390496" y="410634"/>
                    <a:pt x="417744" y="431943"/>
                    <a:pt x="447073" y="450204"/>
                  </a:cubicBezTo>
                  <a:cubicBezTo>
                    <a:pt x="449461" y="451690"/>
                    <a:pt x="451947" y="452973"/>
                    <a:pt x="454359" y="454410"/>
                  </a:cubicBezTo>
                  <a:cubicBezTo>
                    <a:pt x="462128" y="454382"/>
                    <a:pt x="470552" y="454378"/>
                    <a:pt x="477928" y="454337"/>
                  </a:cubicBezTo>
                  <a:cubicBezTo>
                    <a:pt x="479818" y="454325"/>
                    <a:pt x="482097" y="454345"/>
                    <a:pt x="483963" y="454337"/>
                  </a:cubicBezTo>
                  <a:cubicBezTo>
                    <a:pt x="476053" y="450346"/>
                    <a:pt x="468301" y="446071"/>
                    <a:pt x="460695" y="441492"/>
                  </a:cubicBezTo>
                  <a:cubicBezTo>
                    <a:pt x="429249" y="422580"/>
                    <a:pt x="400487" y="399756"/>
                    <a:pt x="370191" y="379131"/>
                  </a:cubicBezTo>
                  <a:cubicBezTo>
                    <a:pt x="366284" y="376467"/>
                    <a:pt x="362467" y="373674"/>
                    <a:pt x="358557" y="371011"/>
                  </a:cubicBezTo>
                  <a:cubicBezTo>
                    <a:pt x="358326" y="370853"/>
                    <a:pt x="358123" y="370650"/>
                    <a:pt x="357893" y="370497"/>
                  </a:cubicBezTo>
                  <a:cubicBezTo>
                    <a:pt x="343704" y="360822"/>
                    <a:pt x="329434" y="351252"/>
                    <a:pt x="315626" y="341046"/>
                  </a:cubicBezTo>
                  <a:cubicBezTo>
                    <a:pt x="283148" y="317049"/>
                    <a:pt x="251909" y="291388"/>
                    <a:pt x="222029" y="264217"/>
                  </a:cubicBezTo>
                  <a:cubicBezTo>
                    <a:pt x="165408" y="212737"/>
                    <a:pt x="113807" y="155792"/>
                    <a:pt x="67237" y="95058"/>
                  </a:cubicBezTo>
                  <a:cubicBezTo>
                    <a:pt x="43645" y="64288"/>
                    <a:pt x="21582" y="32454"/>
                    <a:pt x="37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7"/>
            <p:cNvSpPr/>
            <p:nvPr/>
          </p:nvSpPr>
          <p:spPr>
            <a:xfrm>
              <a:off x="2588873" y="3159946"/>
              <a:ext cx="477599" cy="451568"/>
            </a:xfrm>
            <a:custGeom>
              <a:rect b="b" l="l" r="r" t="t"/>
              <a:pathLst>
                <a:path extrusionOk="0" h="451568" w="477599">
                  <a:moveTo>
                    <a:pt x="477080" y="0"/>
                  </a:moveTo>
                  <a:cubicBezTo>
                    <a:pt x="455110" y="33685"/>
                    <a:pt x="432194" y="66689"/>
                    <a:pt x="407667" y="98568"/>
                  </a:cubicBezTo>
                  <a:cubicBezTo>
                    <a:pt x="361263" y="158873"/>
                    <a:pt x="309856" y="215413"/>
                    <a:pt x="253433" y="266529"/>
                  </a:cubicBezTo>
                  <a:cubicBezTo>
                    <a:pt x="223659" y="293509"/>
                    <a:pt x="192533" y="318988"/>
                    <a:pt x="160176" y="342816"/>
                  </a:cubicBezTo>
                  <a:cubicBezTo>
                    <a:pt x="146429" y="352940"/>
                    <a:pt x="132256" y="362465"/>
                    <a:pt x="118132" y="372055"/>
                  </a:cubicBezTo>
                  <a:cubicBezTo>
                    <a:pt x="113991" y="374869"/>
                    <a:pt x="109951" y="377820"/>
                    <a:pt x="105806" y="380629"/>
                  </a:cubicBezTo>
                  <a:cubicBezTo>
                    <a:pt x="75619" y="401113"/>
                    <a:pt x="46966" y="423774"/>
                    <a:pt x="15630" y="442553"/>
                  </a:cubicBezTo>
                  <a:cubicBezTo>
                    <a:pt x="10505" y="445626"/>
                    <a:pt x="5263" y="448395"/>
                    <a:pt x="0" y="451204"/>
                  </a:cubicBezTo>
                  <a:cubicBezTo>
                    <a:pt x="352" y="451208"/>
                    <a:pt x="1142" y="451192"/>
                    <a:pt x="1834" y="451204"/>
                  </a:cubicBezTo>
                  <a:cubicBezTo>
                    <a:pt x="3146" y="451220"/>
                    <a:pt x="4570" y="451261"/>
                    <a:pt x="5283" y="451277"/>
                  </a:cubicBezTo>
                  <a:cubicBezTo>
                    <a:pt x="10120" y="451370"/>
                    <a:pt x="22358" y="451459"/>
                    <a:pt x="28689" y="451569"/>
                  </a:cubicBezTo>
                  <a:cubicBezTo>
                    <a:pt x="28867" y="451459"/>
                    <a:pt x="29025" y="451313"/>
                    <a:pt x="29203" y="451204"/>
                  </a:cubicBezTo>
                  <a:cubicBezTo>
                    <a:pt x="58427" y="433073"/>
                    <a:pt x="85573" y="411913"/>
                    <a:pt x="114024" y="392648"/>
                  </a:cubicBezTo>
                  <a:cubicBezTo>
                    <a:pt x="132451" y="380172"/>
                    <a:pt x="150886" y="367703"/>
                    <a:pt x="168835" y="354543"/>
                  </a:cubicBezTo>
                  <a:cubicBezTo>
                    <a:pt x="204600" y="328315"/>
                    <a:pt x="238912" y="300136"/>
                    <a:pt x="271556" y="270119"/>
                  </a:cubicBezTo>
                  <a:cubicBezTo>
                    <a:pt x="325563" y="220465"/>
                    <a:pt x="374949" y="165896"/>
                    <a:pt x="419702" y="107802"/>
                  </a:cubicBezTo>
                  <a:cubicBezTo>
                    <a:pt x="439533" y="82052"/>
                    <a:pt x="458159" y="55407"/>
                    <a:pt x="476270" y="28434"/>
                  </a:cubicBezTo>
                  <a:cubicBezTo>
                    <a:pt x="476282" y="28418"/>
                    <a:pt x="476262" y="28377"/>
                    <a:pt x="476270" y="28361"/>
                  </a:cubicBezTo>
                  <a:cubicBezTo>
                    <a:pt x="477667" y="17974"/>
                    <a:pt x="478007" y="8440"/>
                    <a:pt x="47708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7"/>
            <p:cNvSpPr/>
            <p:nvPr/>
          </p:nvSpPr>
          <p:spPr>
            <a:xfrm>
              <a:off x="1997421" y="3122104"/>
              <a:ext cx="472359" cy="490677"/>
            </a:xfrm>
            <a:custGeom>
              <a:rect b="b" l="l" r="r" t="t"/>
              <a:pathLst>
                <a:path extrusionOk="0" h="490677" w="472359">
                  <a:moveTo>
                    <a:pt x="0" y="0"/>
                  </a:moveTo>
                  <a:cubicBezTo>
                    <a:pt x="2360" y="5149"/>
                    <a:pt x="4724" y="10302"/>
                    <a:pt x="7173" y="15403"/>
                  </a:cubicBezTo>
                  <a:cubicBezTo>
                    <a:pt x="54965" y="115084"/>
                    <a:pt x="119059" y="206616"/>
                    <a:pt x="194508" y="287733"/>
                  </a:cubicBezTo>
                  <a:cubicBezTo>
                    <a:pt x="234484" y="330712"/>
                    <a:pt x="277697" y="370800"/>
                    <a:pt x="323708" y="407355"/>
                  </a:cubicBezTo>
                  <a:cubicBezTo>
                    <a:pt x="323939" y="407513"/>
                    <a:pt x="324142" y="407711"/>
                    <a:pt x="324372" y="407869"/>
                  </a:cubicBezTo>
                  <a:cubicBezTo>
                    <a:pt x="362445" y="438068"/>
                    <a:pt x="402513" y="465668"/>
                    <a:pt x="444258" y="490673"/>
                  </a:cubicBezTo>
                  <a:cubicBezTo>
                    <a:pt x="446156" y="490665"/>
                    <a:pt x="448447" y="490685"/>
                    <a:pt x="450322" y="490673"/>
                  </a:cubicBezTo>
                  <a:cubicBezTo>
                    <a:pt x="451164" y="490669"/>
                    <a:pt x="452220" y="490677"/>
                    <a:pt x="453058" y="490673"/>
                  </a:cubicBezTo>
                  <a:cubicBezTo>
                    <a:pt x="455029" y="490661"/>
                    <a:pt x="457552" y="490617"/>
                    <a:pt x="459491" y="490600"/>
                  </a:cubicBezTo>
                  <a:cubicBezTo>
                    <a:pt x="462656" y="490580"/>
                    <a:pt x="466915" y="490625"/>
                    <a:pt x="469995" y="490600"/>
                  </a:cubicBezTo>
                  <a:cubicBezTo>
                    <a:pt x="471412" y="490592"/>
                    <a:pt x="470959" y="490613"/>
                    <a:pt x="472359" y="490600"/>
                  </a:cubicBezTo>
                  <a:cubicBezTo>
                    <a:pt x="469153" y="488771"/>
                    <a:pt x="466085" y="486738"/>
                    <a:pt x="462895" y="484880"/>
                  </a:cubicBezTo>
                  <a:cubicBezTo>
                    <a:pt x="456390" y="481087"/>
                    <a:pt x="449860" y="477367"/>
                    <a:pt x="443444" y="473440"/>
                  </a:cubicBezTo>
                  <a:cubicBezTo>
                    <a:pt x="351175" y="416949"/>
                    <a:pt x="267804" y="346677"/>
                    <a:pt x="195395" y="266609"/>
                  </a:cubicBezTo>
                  <a:cubicBezTo>
                    <a:pt x="134932" y="199751"/>
                    <a:pt x="82238" y="125800"/>
                    <a:pt x="40012" y="46355"/>
                  </a:cubicBezTo>
                  <a:cubicBezTo>
                    <a:pt x="33045" y="33247"/>
                    <a:pt x="26422" y="20010"/>
                    <a:pt x="20042" y="6602"/>
                  </a:cubicBezTo>
                  <a:cubicBezTo>
                    <a:pt x="19520" y="5505"/>
                    <a:pt x="19010" y="4400"/>
                    <a:pt x="18492" y="3303"/>
                  </a:cubicBezTo>
                  <a:cubicBezTo>
                    <a:pt x="17634" y="3004"/>
                    <a:pt x="16820" y="2757"/>
                    <a:pt x="15978" y="2494"/>
                  </a:cubicBezTo>
                  <a:cubicBezTo>
                    <a:pt x="10335" y="741"/>
                    <a:pt x="5016" y="-4"/>
                    <a:pt x="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7"/>
            <p:cNvSpPr/>
            <p:nvPr/>
          </p:nvSpPr>
          <p:spPr>
            <a:xfrm>
              <a:off x="2565220" y="3121169"/>
              <a:ext cx="470043" cy="490272"/>
            </a:xfrm>
            <a:custGeom>
              <a:rect b="b" l="l" r="r" t="t"/>
              <a:pathLst>
                <a:path extrusionOk="0" h="490272" w="470043">
                  <a:moveTo>
                    <a:pt x="470044" y="0"/>
                  </a:moveTo>
                  <a:cubicBezTo>
                    <a:pt x="469449" y="28"/>
                    <a:pt x="468866" y="24"/>
                    <a:pt x="468259" y="73"/>
                  </a:cubicBezTo>
                  <a:cubicBezTo>
                    <a:pt x="464081" y="425"/>
                    <a:pt x="459745" y="1182"/>
                    <a:pt x="455167" y="2647"/>
                  </a:cubicBezTo>
                  <a:cubicBezTo>
                    <a:pt x="454046" y="3004"/>
                    <a:pt x="452896" y="3518"/>
                    <a:pt x="451746" y="3971"/>
                  </a:cubicBezTo>
                  <a:cubicBezTo>
                    <a:pt x="451524" y="4056"/>
                    <a:pt x="451297" y="4105"/>
                    <a:pt x="451078" y="4190"/>
                  </a:cubicBezTo>
                  <a:cubicBezTo>
                    <a:pt x="450305" y="5829"/>
                    <a:pt x="449556" y="7485"/>
                    <a:pt x="448771" y="9112"/>
                  </a:cubicBezTo>
                  <a:cubicBezTo>
                    <a:pt x="442359" y="22544"/>
                    <a:pt x="435687" y="35806"/>
                    <a:pt x="428688" y="48942"/>
                  </a:cubicBezTo>
                  <a:cubicBezTo>
                    <a:pt x="386215" y="128536"/>
                    <a:pt x="333213" y="202621"/>
                    <a:pt x="272402" y="269605"/>
                  </a:cubicBezTo>
                  <a:cubicBezTo>
                    <a:pt x="199573" y="349823"/>
                    <a:pt x="115707" y="420155"/>
                    <a:pt x="22908" y="476752"/>
                  </a:cubicBezTo>
                  <a:cubicBezTo>
                    <a:pt x="16715" y="480529"/>
                    <a:pt x="10432" y="484188"/>
                    <a:pt x="4165" y="487848"/>
                  </a:cubicBezTo>
                  <a:cubicBezTo>
                    <a:pt x="3898" y="488001"/>
                    <a:pt x="3607" y="488131"/>
                    <a:pt x="3348" y="488289"/>
                  </a:cubicBezTo>
                  <a:cubicBezTo>
                    <a:pt x="2226" y="488941"/>
                    <a:pt x="1129" y="489621"/>
                    <a:pt x="0" y="490273"/>
                  </a:cubicBezTo>
                  <a:cubicBezTo>
                    <a:pt x="376" y="490264"/>
                    <a:pt x="2959" y="490204"/>
                    <a:pt x="3271" y="490195"/>
                  </a:cubicBezTo>
                  <a:cubicBezTo>
                    <a:pt x="3283" y="490232"/>
                    <a:pt x="3332" y="490240"/>
                    <a:pt x="3348" y="490273"/>
                  </a:cubicBezTo>
                  <a:cubicBezTo>
                    <a:pt x="3485" y="490268"/>
                    <a:pt x="4708" y="490200"/>
                    <a:pt x="4833" y="490195"/>
                  </a:cubicBezTo>
                  <a:cubicBezTo>
                    <a:pt x="5854" y="490179"/>
                    <a:pt x="17103" y="490050"/>
                    <a:pt x="17107" y="490050"/>
                  </a:cubicBezTo>
                  <a:cubicBezTo>
                    <a:pt x="17107" y="490050"/>
                    <a:pt x="17115" y="489904"/>
                    <a:pt x="17107" y="489904"/>
                  </a:cubicBezTo>
                  <a:cubicBezTo>
                    <a:pt x="17119" y="489904"/>
                    <a:pt x="17168" y="489908"/>
                    <a:pt x="17184" y="489904"/>
                  </a:cubicBezTo>
                  <a:cubicBezTo>
                    <a:pt x="18297" y="489924"/>
                    <a:pt x="22410" y="489953"/>
                    <a:pt x="23653" y="489977"/>
                  </a:cubicBezTo>
                  <a:cubicBezTo>
                    <a:pt x="24009" y="489985"/>
                    <a:pt x="24807" y="489969"/>
                    <a:pt x="25515" y="489977"/>
                  </a:cubicBezTo>
                  <a:cubicBezTo>
                    <a:pt x="26021" y="489985"/>
                    <a:pt x="26357" y="489965"/>
                    <a:pt x="26851" y="489977"/>
                  </a:cubicBezTo>
                  <a:cubicBezTo>
                    <a:pt x="27377" y="489989"/>
                    <a:pt x="27863" y="490042"/>
                    <a:pt x="28268" y="490050"/>
                  </a:cubicBezTo>
                  <a:cubicBezTo>
                    <a:pt x="28478" y="490054"/>
                    <a:pt x="28855" y="490050"/>
                    <a:pt x="29009" y="490050"/>
                  </a:cubicBezTo>
                  <a:cubicBezTo>
                    <a:pt x="68761" y="465935"/>
                    <a:pt x="107008" y="439424"/>
                    <a:pt x="143417" y="410618"/>
                  </a:cubicBezTo>
                  <a:cubicBezTo>
                    <a:pt x="189695" y="373994"/>
                    <a:pt x="233079" y="333829"/>
                    <a:pt x="273293" y="290769"/>
                  </a:cubicBezTo>
                  <a:cubicBezTo>
                    <a:pt x="349155" y="209527"/>
                    <a:pt x="413581" y="117841"/>
                    <a:pt x="461640" y="18006"/>
                  </a:cubicBezTo>
                  <a:cubicBezTo>
                    <a:pt x="464263" y="12553"/>
                    <a:pt x="466781" y="7048"/>
                    <a:pt x="469303" y="1546"/>
                  </a:cubicBezTo>
                  <a:cubicBezTo>
                    <a:pt x="469538" y="1024"/>
                    <a:pt x="469797" y="518"/>
                    <a:pt x="47004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7"/>
            <p:cNvSpPr/>
            <p:nvPr/>
          </p:nvSpPr>
          <p:spPr>
            <a:xfrm>
              <a:off x="1999732" y="3120618"/>
              <a:ext cx="328508" cy="376209"/>
            </a:xfrm>
            <a:custGeom>
              <a:rect b="b" l="l" r="r" t="t"/>
              <a:pathLst>
                <a:path extrusionOk="0" h="376209" w="328508">
                  <a:moveTo>
                    <a:pt x="738" y="1"/>
                  </a:moveTo>
                  <a:cubicBezTo>
                    <a:pt x="-537" y="2725"/>
                    <a:pt x="-181" y="6085"/>
                    <a:pt x="1976" y="8429"/>
                  </a:cubicBezTo>
                  <a:cubicBezTo>
                    <a:pt x="4191" y="10837"/>
                    <a:pt x="6571" y="13092"/>
                    <a:pt x="8826" y="15468"/>
                  </a:cubicBezTo>
                  <a:cubicBezTo>
                    <a:pt x="13736" y="20642"/>
                    <a:pt x="18602" y="25868"/>
                    <a:pt x="23763" y="30786"/>
                  </a:cubicBezTo>
                  <a:cubicBezTo>
                    <a:pt x="29411" y="36175"/>
                    <a:pt x="35361" y="41210"/>
                    <a:pt x="41178" y="46400"/>
                  </a:cubicBezTo>
                  <a:cubicBezTo>
                    <a:pt x="52100" y="56152"/>
                    <a:pt x="63018" y="65904"/>
                    <a:pt x="73895" y="75721"/>
                  </a:cubicBezTo>
                  <a:cubicBezTo>
                    <a:pt x="87505" y="88007"/>
                    <a:pt x="100520" y="100924"/>
                    <a:pt x="113389" y="113988"/>
                  </a:cubicBezTo>
                  <a:cubicBezTo>
                    <a:pt x="190271" y="192023"/>
                    <a:pt x="260461" y="277232"/>
                    <a:pt x="315160" y="372602"/>
                  </a:cubicBezTo>
                  <a:cubicBezTo>
                    <a:pt x="317139" y="376055"/>
                    <a:pt x="321491" y="377233"/>
                    <a:pt x="324924" y="375242"/>
                  </a:cubicBezTo>
                  <a:cubicBezTo>
                    <a:pt x="328352" y="373250"/>
                    <a:pt x="329527" y="368797"/>
                    <a:pt x="327547" y="365344"/>
                  </a:cubicBezTo>
                  <a:cubicBezTo>
                    <a:pt x="314107" y="341897"/>
                    <a:pt x="299696" y="319041"/>
                    <a:pt x="284556" y="296732"/>
                  </a:cubicBezTo>
                  <a:cubicBezTo>
                    <a:pt x="282694" y="294000"/>
                    <a:pt x="280370" y="290761"/>
                    <a:pt x="278435" y="287936"/>
                  </a:cubicBezTo>
                  <a:cubicBezTo>
                    <a:pt x="232703" y="221890"/>
                    <a:pt x="180227" y="160650"/>
                    <a:pt x="124027" y="103357"/>
                  </a:cubicBezTo>
                  <a:cubicBezTo>
                    <a:pt x="110976" y="90055"/>
                    <a:pt x="97848" y="76931"/>
                    <a:pt x="84024" y="64435"/>
                  </a:cubicBezTo>
                  <a:cubicBezTo>
                    <a:pt x="67467" y="49469"/>
                    <a:pt x="50331" y="35138"/>
                    <a:pt x="34183" y="19719"/>
                  </a:cubicBezTo>
                  <a:cubicBezTo>
                    <a:pt x="29791" y="15525"/>
                    <a:pt x="25698" y="11048"/>
                    <a:pt x="21505" y="6672"/>
                  </a:cubicBezTo>
                  <a:cubicBezTo>
                    <a:pt x="20181" y="5292"/>
                    <a:pt x="18805" y="3960"/>
                    <a:pt x="17497" y="2567"/>
                  </a:cubicBezTo>
                  <a:cubicBezTo>
                    <a:pt x="11939" y="814"/>
                    <a:pt x="6697" y="69"/>
                    <a:pt x="1758" y="73"/>
                  </a:cubicBezTo>
                  <a:cubicBezTo>
                    <a:pt x="1422" y="73"/>
                    <a:pt x="1066" y="-8"/>
                    <a:pt x="738" y="1"/>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7"/>
            <p:cNvSpPr/>
            <p:nvPr/>
          </p:nvSpPr>
          <p:spPr>
            <a:xfrm>
              <a:off x="2700585" y="3122889"/>
              <a:ext cx="333098" cy="376466"/>
            </a:xfrm>
            <a:custGeom>
              <a:rect b="b" l="l" r="r" t="t"/>
              <a:pathLst>
                <a:path extrusionOk="0" h="376466" w="333098">
                  <a:moveTo>
                    <a:pt x="330716" y="0"/>
                  </a:moveTo>
                  <a:cubicBezTo>
                    <a:pt x="326566" y="348"/>
                    <a:pt x="322255" y="1101"/>
                    <a:pt x="317709" y="2555"/>
                  </a:cubicBezTo>
                  <a:cubicBezTo>
                    <a:pt x="315640" y="4740"/>
                    <a:pt x="313458" y="6817"/>
                    <a:pt x="311354" y="8967"/>
                  </a:cubicBezTo>
                  <a:cubicBezTo>
                    <a:pt x="307103" y="13322"/>
                    <a:pt x="302949" y="17775"/>
                    <a:pt x="298497" y="21945"/>
                  </a:cubicBezTo>
                  <a:cubicBezTo>
                    <a:pt x="282122" y="37275"/>
                    <a:pt x="264739" y="51533"/>
                    <a:pt x="247948" y="66414"/>
                  </a:cubicBezTo>
                  <a:cubicBezTo>
                    <a:pt x="233929" y="78837"/>
                    <a:pt x="220615" y="91892"/>
                    <a:pt x="207377" y="105122"/>
                  </a:cubicBezTo>
                  <a:cubicBezTo>
                    <a:pt x="161553" y="150930"/>
                    <a:pt x="118250" y="199310"/>
                    <a:pt x="78866" y="250628"/>
                  </a:cubicBezTo>
                  <a:cubicBezTo>
                    <a:pt x="55682" y="280839"/>
                    <a:pt x="33915" y="312131"/>
                    <a:pt x="13909" y="344520"/>
                  </a:cubicBezTo>
                  <a:cubicBezTo>
                    <a:pt x="9570" y="351551"/>
                    <a:pt x="5149" y="358526"/>
                    <a:pt x="976" y="365663"/>
                  </a:cubicBezTo>
                  <a:cubicBezTo>
                    <a:pt x="-1032" y="369096"/>
                    <a:pt x="158" y="373525"/>
                    <a:pt x="3639" y="375504"/>
                  </a:cubicBezTo>
                  <a:cubicBezTo>
                    <a:pt x="7117" y="377484"/>
                    <a:pt x="11533" y="376314"/>
                    <a:pt x="13541" y="372881"/>
                  </a:cubicBezTo>
                  <a:cubicBezTo>
                    <a:pt x="69013" y="278038"/>
                    <a:pt x="140195" y="193294"/>
                    <a:pt x="218166" y="115692"/>
                  </a:cubicBezTo>
                  <a:cubicBezTo>
                    <a:pt x="231217" y="102701"/>
                    <a:pt x="244418" y="89852"/>
                    <a:pt x="258222" y="77639"/>
                  </a:cubicBezTo>
                  <a:cubicBezTo>
                    <a:pt x="269253" y="67875"/>
                    <a:pt x="280324" y="58176"/>
                    <a:pt x="291400" y="48480"/>
                  </a:cubicBezTo>
                  <a:cubicBezTo>
                    <a:pt x="297298" y="43315"/>
                    <a:pt x="303334" y="38307"/>
                    <a:pt x="309062" y="32952"/>
                  </a:cubicBezTo>
                  <a:cubicBezTo>
                    <a:pt x="314272" y="28082"/>
                    <a:pt x="319182" y="22908"/>
                    <a:pt x="324137" y="17788"/>
                  </a:cubicBezTo>
                  <a:cubicBezTo>
                    <a:pt x="326449" y="15403"/>
                    <a:pt x="328890" y="13136"/>
                    <a:pt x="331161" y="10716"/>
                  </a:cubicBezTo>
                  <a:cubicBezTo>
                    <a:pt x="333610" y="8104"/>
                    <a:pt x="333659" y="4303"/>
                    <a:pt x="331752" y="1458"/>
                  </a:cubicBezTo>
                  <a:cubicBezTo>
                    <a:pt x="331416" y="959"/>
                    <a:pt x="331181" y="425"/>
                    <a:pt x="330716"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7"/>
            <p:cNvSpPr/>
            <p:nvPr/>
          </p:nvSpPr>
          <p:spPr>
            <a:xfrm>
              <a:off x="2258945" y="2846194"/>
              <a:ext cx="201479" cy="766588"/>
            </a:xfrm>
            <a:custGeom>
              <a:rect b="b" l="l" r="r" t="t"/>
              <a:pathLst>
                <a:path extrusionOk="0" h="766588" w="201479">
                  <a:moveTo>
                    <a:pt x="844" y="2"/>
                  </a:moveTo>
                  <a:cubicBezTo>
                    <a:pt x="576" y="-15"/>
                    <a:pt x="297" y="87"/>
                    <a:pt x="26" y="74"/>
                  </a:cubicBezTo>
                  <a:cubicBezTo>
                    <a:pt x="58" y="9583"/>
                    <a:pt x="-173" y="19105"/>
                    <a:pt x="326" y="28622"/>
                  </a:cubicBezTo>
                  <a:cubicBezTo>
                    <a:pt x="3519" y="89915"/>
                    <a:pt x="15162" y="150337"/>
                    <a:pt x="25019" y="210808"/>
                  </a:cubicBezTo>
                  <a:cubicBezTo>
                    <a:pt x="37572" y="287811"/>
                    <a:pt x="52813" y="364220"/>
                    <a:pt x="72552" y="439758"/>
                  </a:cubicBezTo>
                  <a:cubicBezTo>
                    <a:pt x="100257" y="545766"/>
                    <a:pt x="136573" y="649333"/>
                    <a:pt x="181750" y="749253"/>
                  </a:cubicBezTo>
                  <a:cubicBezTo>
                    <a:pt x="183851" y="753896"/>
                    <a:pt x="185713" y="758641"/>
                    <a:pt x="187851" y="763264"/>
                  </a:cubicBezTo>
                  <a:cubicBezTo>
                    <a:pt x="188592" y="764862"/>
                    <a:pt x="189931" y="765883"/>
                    <a:pt x="191421" y="766583"/>
                  </a:cubicBezTo>
                  <a:cubicBezTo>
                    <a:pt x="193381" y="766571"/>
                    <a:pt x="195890" y="766599"/>
                    <a:pt x="197817" y="766583"/>
                  </a:cubicBezTo>
                  <a:cubicBezTo>
                    <a:pt x="200137" y="765401"/>
                    <a:pt x="201128" y="763179"/>
                    <a:pt x="201315" y="760758"/>
                  </a:cubicBezTo>
                  <a:cubicBezTo>
                    <a:pt x="201408" y="759568"/>
                    <a:pt x="201703" y="758386"/>
                    <a:pt x="201165" y="757216"/>
                  </a:cubicBezTo>
                  <a:cubicBezTo>
                    <a:pt x="184673" y="721519"/>
                    <a:pt x="169221" y="685386"/>
                    <a:pt x="155049" y="648718"/>
                  </a:cubicBezTo>
                  <a:cubicBezTo>
                    <a:pt x="128194" y="579244"/>
                    <a:pt x="105682" y="508114"/>
                    <a:pt x="86984" y="436070"/>
                  </a:cubicBezTo>
                  <a:cubicBezTo>
                    <a:pt x="74179" y="386731"/>
                    <a:pt x="63104" y="337000"/>
                    <a:pt x="53660" y="286925"/>
                  </a:cubicBezTo>
                  <a:cubicBezTo>
                    <a:pt x="48543" y="259818"/>
                    <a:pt x="44126" y="232566"/>
                    <a:pt x="39673" y="205347"/>
                  </a:cubicBezTo>
                  <a:cubicBezTo>
                    <a:pt x="29411" y="142581"/>
                    <a:pt x="17263" y="79721"/>
                    <a:pt x="15202" y="16008"/>
                  </a:cubicBezTo>
                  <a:cubicBezTo>
                    <a:pt x="15077" y="12166"/>
                    <a:pt x="15320" y="8341"/>
                    <a:pt x="15275" y="4499"/>
                  </a:cubicBezTo>
                  <a:cubicBezTo>
                    <a:pt x="10608" y="2115"/>
                    <a:pt x="5851" y="330"/>
                    <a:pt x="844" y="2"/>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7"/>
            <p:cNvSpPr/>
            <p:nvPr/>
          </p:nvSpPr>
          <p:spPr>
            <a:xfrm>
              <a:off x="2568417" y="2847414"/>
              <a:ext cx="201492" cy="764027"/>
            </a:xfrm>
            <a:custGeom>
              <a:rect b="b" l="l" r="r" t="t"/>
              <a:pathLst>
                <a:path extrusionOk="0" h="764027" w="201492">
                  <a:moveTo>
                    <a:pt x="201439" y="0"/>
                  </a:moveTo>
                  <a:cubicBezTo>
                    <a:pt x="196169" y="684"/>
                    <a:pt x="191080" y="2409"/>
                    <a:pt x="186190" y="5380"/>
                  </a:cubicBezTo>
                  <a:cubicBezTo>
                    <a:pt x="186150" y="9606"/>
                    <a:pt x="186396" y="13825"/>
                    <a:pt x="186263" y="18055"/>
                  </a:cubicBezTo>
                  <a:cubicBezTo>
                    <a:pt x="184202" y="81703"/>
                    <a:pt x="172050" y="144498"/>
                    <a:pt x="161792" y="207199"/>
                  </a:cubicBezTo>
                  <a:cubicBezTo>
                    <a:pt x="157339" y="234390"/>
                    <a:pt x="152918" y="261614"/>
                    <a:pt x="147806" y="288692"/>
                  </a:cubicBezTo>
                  <a:cubicBezTo>
                    <a:pt x="138357" y="338715"/>
                    <a:pt x="127286" y="388397"/>
                    <a:pt x="114481" y="437679"/>
                  </a:cubicBezTo>
                  <a:cubicBezTo>
                    <a:pt x="95783" y="509651"/>
                    <a:pt x="73271" y="580712"/>
                    <a:pt x="46416" y="650113"/>
                  </a:cubicBezTo>
                  <a:cubicBezTo>
                    <a:pt x="32244" y="686740"/>
                    <a:pt x="16788" y="722837"/>
                    <a:pt x="296" y="758501"/>
                  </a:cubicBezTo>
                  <a:cubicBezTo>
                    <a:pt x="219" y="758667"/>
                    <a:pt x="345" y="758845"/>
                    <a:pt x="296" y="759015"/>
                  </a:cubicBezTo>
                  <a:cubicBezTo>
                    <a:pt x="304" y="759040"/>
                    <a:pt x="292" y="759064"/>
                    <a:pt x="296" y="759088"/>
                  </a:cubicBezTo>
                  <a:cubicBezTo>
                    <a:pt x="308" y="759113"/>
                    <a:pt x="292" y="759141"/>
                    <a:pt x="296" y="759161"/>
                  </a:cubicBezTo>
                  <a:cubicBezTo>
                    <a:pt x="-44" y="760125"/>
                    <a:pt x="73" y="761068"/>
                    <a:pt x="150" y="762035"/>
                  </a:cubicBezTo>
                  <a:cubicBezTo>
                    <a:pt x="199" y="762679"/>
                    <a:pt x="-145" y="763351"/>
                    <a:pt x="73" y="763950"/>
                  </a:cubicBezTo>
                  <a:cubicBezTo>
                    <a:pt x="86" y="763987"/>
                    <a:pt x="134" y="763995"/>
                    <a:pt x="150" y="764027"/>
                  </a:cubicBezTo>
                  <a:cubicBezTo>
                    <a:pt x="288" y="764023"/>
                    <a:pt x="1510" y="763954"/>
                    <a:pt x="1636" y="763950"/>
                  </a:cubicBezTo>
                  <a:cubicBezTo>
                    <a:pt x="2656" y="763934"/>
                    <a:pt x="13910" y="763804"/>
                    <a:pt x="13910" y="763804"/>
                  </a:cubicBezTo>
                  <a:cubicBezTo>
                    <a:pt x="13910" y="763804"/>
                    <a:pt x="13914" y="763659"/>
                    <a:pt x="13910" y="763659"/>
                  </a:cubicBezTo>
                  <a:cubicBezTo>
                    <a:pt x="13922" y="763659"/>
                    <a:pt x="13971" y="763659"/>
                    <a:pt x="13987" y="763659"/>
                  </a:cubicBezTo>
                  <a:cubicBezTo>
                    <a:pt x="15999" y="759303"/>
                    <a:pt x="17739" y="754834"/>
                    <a:pt x="19711" y="750470"/>
                  </a:cubicBezTo>
                  <a:cubicBezTo>
                    <a:pt x="64880" y="650671"/>
                    <a:pt x="101216" y="547242"/>
                    <a:pt x="128913" y="441367"/>
                  </a:cubicBezTo>
                  <a:cubicBezTo>
                    <a:pt x="148652" y="365910"/>
                    <a:pt x="163893" y="289579"/>
                    <a:pt x="176446" y="212652"/>
                  </a:cubicBezTo>
                  <a:cubicBezTo>
                    <a:pt x="186303" y="152246"/>
                    <a:pt x="197942" y="91884"/>
                    <a:pt x="201140" y="30652"/>
                  </a:cubicBezTo>
                  <a:cubicBezTo>
                    <a:pt x="201674" y="20435"/>
                    <a:pt x="201443" y="10210"/>
                    <a:pt x="2014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7"/>
            <p:cNvSpPr/>
            <p:nvPr/>
          </p:nvSpPr>
          <p:spPr>
            <a:xfrm>
              <a:off x="2315452" y="2916759"/>
              <a:ext cx="177947" cy="699085"/>
            </a:xfrm>
            <a:custGeom>
              <a:rect b="b" l="l" r="r" t="t"/>
              <a:pathLst>
                <a:path extrusionOk="0" h="699085" w="177947">
                  <a:moveTo>
                    <a:pt x="1019" y="0"/>
                  </a:moveTo>
                  <a:cubicBezTo>
                    <a:pt x="-2596" y="88844"/>
                    <a:pt x="3144" y="178235"/>
                    <a:pt x="22518" y="265213"/>
                  </a:cubicBezTo>
                  <a:cubicBezTo>
                    <a:pt x="34598" y="319450"/>
                    <a:pt x="53401" y="371897"/>
                    <a:pt x="72132" y="424223"/>
                  </a:cubicBezTo>
                  <a:cubicBezTo>
                    <a:pt x="79642" y="445192"/>
                    <a:pt x="86993" y="466231"/>
                    <a:pt x="94150" y="487321"/>
                  </a:cubicBezTo>
                  <a:cubicBezTo>
                    <a:pt x="107586" y="526884"/>
                    <a:pt x="120888" y="566487"/>
                    <a:pt x="133129" y="606417"/>
                  </a:cubicBezTo>
                  <a:cubicBezTo>
                    <a:pt x="138331" y="623379"/>
                    <a:pt x="141197" y="640988"/>
                    <a:pt x="147261" y="657707"/>
                  </a:cubicBezTo>
                  <a:cubicBezTo>
                    <a:pt x="149913" y="665010"/>
                    <a:pt x="153252" y="671973"/>
                    <a:pt x="157305" y="678640"/>
                  </a:cubicBezTo>
                  <a:cubicBezTo>
                    <a:pt x="159365" y="682032"/>
                    <a:pt x="173655" y="700945"/>
                    <a:pt x="177132" y="698937"/>
                  </a:cubicBezTo>
                  <a:cubicBezTo>
                    <a:pt x="180614" y="696929"/>
                    <a:pt x="171939" y="674786"/>
                    <a:pt x="169878" y="671398"/>
                  </a:cubicBezTo>
                  <a:cubicBezTo>
                    <a:pt x="157025" y="650275"/>
                    <a:pt x="154289" y="625528"/>
                    <a:pt x="147188" y="602361"/>
                  </a:cubicBezTo>
                  <a:cubicBezTo>
                    <a:pt x="134910" y="562297"/>
                    <a:pt x="121584" y="522459"/>
                    <a:pt x="108136" y="482755"/>
                  </a:cubicBezTo>
                  <a:cubicBezTo>
                    <a:pt x="100032" y="458827"/>
                    <a:pt x="91624" y="435060"/>
                    <a:pt x="83143" y="411257"/>
                  </a:cubicBezTo>
                  <a:cubicBezTo>
                    <a:pt x="65671" y="362218"/>
                    <a:pt x="48471" y="312985"/>
                    <a:pt x="37245" y="262169"/>
                  </a:cubicBezTo>
                  <a:cubicBezTo>
                    <a:pt x="20636" y="186979"/>
                    <a:pt x="14463" y="109919"/>
                    <a:pt x="15527" y="33033"/>
                  </a:cubicBezTo>
                  <a:cubicBezTo>
                    <a:pt x="10795" y="21062"/>
                    <a:pt x="6014" y="10023"/>
                    <a:pt x="101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7"/>
            <p:cNvSpPr/>
            <p:nvPr/>
          </p:nvSpPr>
          <p:spPr>
            <a:xfrm>
              <a:off x="2542463" y="2915103"/>
              <a:ext cx="170914" cy="685556"/>
            </a:xfrm>
            <a:custGeom>
              <a:rect b="b" l="l" r="r" t="t"/>
              <a:pathLst>
                <a:path extrusionOk="0" h="685556" w="170914">
                  <a:moveTo>
                    <a:pt x="170039" y="0"/>
                  </a:moveTo>
                  <a:cubicBezTo>
                    <a:pt x="165084" y="10594"/>
                    <a:pt x="160242" y="22066"/>
                    <a:pt x="155535" y="34563"/>
                  </a:cubicBezTo>
                  <a:cubicBezTo>
                    <a:pt x="156263" y="110672"/>
                    <a:pt x="149932" y="186967"/>
                    <a:pt x="133666" y="261391"/>
                  </a:cubicBezTo>
                  <a:cubicBezTo>
                    <a:pt x="122437" y="312754"/>
                    <a:pt x="105241" y="362514"/>
                    <a:pt x="87769" y="412079"/>
                  </a:cubicBezTo>
                  <a:cubicBezTo>
                    <a:pt x="79288" y="436137"/>
                    <a:pt x="70880" y="460158"/>
                    <a:pt x="62776" y="484346"/>
                  </a:cubicBezTo>
                  <a:cubicBezTo>
                    <a:pt x="49328" y="524475"/>
                    <a:pt x="36001" y="564738"/>
                    <a:pt x="23723" y="605231"/>
                  </a:cubicBezTo>
                  <a:cubicBezTo>
                    <a:pt x="23327" y="606531"/>
                    <a:pt x="23052" y="607875"/>
                    <a:pt x="22679" y="609182"/>
                  </a:cubicBezTo>
                  <a:cubicBezTo>
                    <a:pt x="22679" y="609231"/>
                    <a:pt x="22683" y="609283"/>
                    <a:pt x="22679" y="609332"/>
                  </a:cubicBezTo>
                  <a:cubicBezTo>
                    <a:pt x="17676" y="627091"/>
                    <a:pt x="14243" y="645433"/>
                    <a:pt x="7061" y="662415"/>
                  </a:cubicBezTo>
                  <a:cubicBezTo>
                    <a:pt x="7061" y="662439"/>
                    <a:pt x="7057" y="662463"/>
                    <a:pt x="7061" y="662488"/>
                  </a:cubicBezTo>
                  <a:cubicBezTo>
                    <a:pt x="6511" y="663783"/>
                    <a:pt x="5802" y="665018"/>
                    <a:pt x="5199" y="666293"/>
                  </a:cubicBezTo>
                  <a:cubicBezTo>
                    <a:pt x="3831" y="669204"/>
                    <a:pt x="2718" y="672211"/>
                    <a:pt x="1034" y="675009"/>
                  </a:cubicBezTo>
                  <a:cubicBezTo>
                    <a:pt x="-1027" y="678433"/>
                    <a:pt x="82" y="682862"/>
                    <a:pt x="3564" y="684890"/>
                  </a:cubicBezTo>
                  <a:cubicBezTo>
                    <a:pt x="4608" y="685501"/>
                    <a:pt x="5778" y="685271"/>
                    <a:pt x="6912" y="685331"/>
                  </a:cubicBezTo>
                  <a:cubicBezTo>
                    <a:pt x="7737" y="685376"/>
                    <a:pt x="8502" y="685704"/>
                    <a:pt x="9292" y="685477"/>
                  </a:cubicBezTo>
                  <a:cubicBezTo>
                    <a:pt x="11029" y="684979"/>
                    <a:pt x="12616" y="683979"/>
                    <a:pt x="13607" y="682328"/>
                  </a:cubicBezTo>
                  <a:cubicBezTo>
                    <a:pt x="16817" y="676988"/>
                    <a:pt x="19238" y="671301"/>
                    <a:pt x="21566" y="665560"/>
                  </a:cubicBezTo>
                  <a:cubicBezTo>
                    <a:pt x="21562" y="665536"/>
                    <a:pt x="21566" y="665512"/>
                    <a:pt x="21566" y="665487"/>
                  </a:cubicBezTo>
                  <a:cubicBezTo>
                    <a:pt x="22165" y="664006"/>
                    <a:pt x="23104" y="662682"/>
                    <a:pt x="23647" y="661168"/>
                  </a:cubicBezTo>
                  <a:cubicBezTo>
                    <a:pt x="29715" y="644271"/>
                    <a:pt x="32577" y="626476"/>
                    <a:pt x="37783" y="609332"/>
                  </a:cubicBezTo>
                  <a:cubicBezTo>
                    <a:pt x="50028" y="568972"/>
                    <a:pt x="63326" y="528944"/>
                    <a:pt x="76758" y="488957"/>
                  </a:cubicBezTo>
                  <a:cubicBezTo>
                    <a:pt x="83919" y="467643"/>
                    <a:pt x="91271" y="446379"/>
                    <a:pt x="98780" y="425183"/>
                  </a:cubicBezTo>
                  <a:cubicBezTo>
                    <a:pt x="117510" y="372298"/>
                    <a:pt x="136310" y="319288"/>
                    <a:pt x="148394" y="264468"/>
                  </a:cubicBezTo>
                  <a:cubicBezTo>
                    <a:pt x="167509" y="177729"/>
                    <a:pt x="173350" y="88617"/>
                    <a:pt x="1700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7"/>
            <p:cNvSpPr/>
            <p:nvPr/>
          </p:nvSpPr>
          <p:spPr>
            <a:xfrm>
              <a:off x="2456236" y="2740734"/>
              <a:ext cx="82722" cy="871302"/>
            </a:xfrm>
            <a:custGeom>
              <a:rect b="b" l="l" r="r" t="t"/>
              <a:pathLst>
                <a:path extrusionOk="0" h="871302" w="82722">
                  <a:moveTo>
                    <a:pt x="60038" y="0"/>
                  </a:moveTo>
                  <a:cubicBezTo>
                    <a:pt x="58592" y="5271"/>
                    <a:pt x="57074" y="10521"/>
                    <a:pt x="55649" y="15796"/>
                  </a:cubicBezTo>
                  <a:cubicBezTo>
                    <a:pt x="47691" y="45274"/>
                    <a:pt x="40036" y="74838"/>
                    <a:pt x="33554" y="104676"/>
                  </a:cubicBezTo>
                  <a:cubicBezTo>
                    <a:pt x="24705" y="145421"/>
                    <a:pt x="17706" y="186586"/>
                    <a:pt x="12059" y="227881"/>
                  </a:cubicBezTo>
                  <a:cubicBezTo>
                    <a:pt x="906" y="309301"/>
                    <a:pt x="-2162" y="391640"/>
                    <a:pt x="1421" y="473704"/>
                  </a:cubicBezTo>
                  <a:cubicBezTo>
                    <a:pt x="5048" y="556925"/>
                    <a:pt x="15484" y="639806"/>
                    <a:pt x="32514" y="721372"/>
                  </a:cubicBezTo>
                  <a:cubicBezTo>
                    <a:pt x="39364" y="754174"/>
                    <a:pt x="40781" y="787846"/>
                    <a:pt x="47614" y="820660"/>
                  </a:cubicBezTo>
                  <a:cubicBezTo>
                    <a:pt x="51281" y="838265"/>
                    <a:pt x="56576" y="855798"/>
                    <a:pt x="65838" y="871302"/>
                  </a:cubicBezTo>
                  <a:cubicBezTo>
                    <a:pt x="70801" y="871229"/>
                    <a:pt x="75477" y="871217"/>
                    <a:pt x="79452" y="871152"/>
                  </a:cubicBezTo>
                  <a:cubicBezTo>
                    <a:pt x="80408" y="871136"/>
                    <a:pt x="81829" y="871092"/>
                    <a:pt x="82723" y="871079"/>
                  </a:cubicBezTo>
                  <a:cubicBezTo>
                    <a:pt x="82662" y="870991"/>
                    <a:pt x="82715" y="870873"/>
                    <a:pt x="82650" y="870784"/>
                  </a:cubicBezTo>
                  <a:cubicBezTo>
                    <a:pt x="81185" y="868804"/>
                    <a:pt x="80132" y="866594"/>
                    <a:pt x="78857" y="864509"/>
                  </a:cubicBezTo>
                  <a:cubicBezTo>
                    <a:pt x="69554" y="849309"/>
                    <a:pt x="64717" y="831719"/>
                    <a:pt x="61300" y="814385"/>
                  </a:cubicBezTo>
                  <a:cubicBezTo>
                    <a:pt x="55046" y="782628"/>
                    <a:pt x="53467" y="750113"/>
                    <a:pt x="46869" y="718421"/>
                  </a:cubicBezTo>
                  <a:cubicBezTo>
                    <a:pt x="30057" y="637608"/>
                    <a:pt x="19839" y="555560"/>
                    <a:pt x="16370" y="473112"/>
                  </a:cubicBezTo>
                  <a:cubicBezTo>
                    <a:pt x="13047" y="394117"/>
                    <a:pt x="15982" y="314863"/>
                    <a:pt x="26341" y="236447"/>
                  </a:cubicBezTo>
                  <a:cubicBezTo>
                    <a:pt x="35077" y="170329"/>
                    <a:pt x="47869" y="104765"/>
                    <a:pt x="65093" y="40307"/>
                  </a:cubicBezTo>
                  <a:cubicBezTo>
                    <a:pt x="68409" y="27904"/>
                    <a:pt x="71830" y="15545"/>
                    <a:pt x="75210" y="3174"/>
                  </a:cubicBezTo>
                  <a:cubicBezTo>
                    <a:pt x="70639" y="1656"/>
                    <a:pt x="65660" y="631"/>
                    <a:pt x="60333" y="73"/>
                  </a:cubicBezTo>
                  <a:cubicBezTo>
                    <a:pt x="60232" y="61"/>
                    <a:pt x="60139" y="8"/>
                    <a:pt x="60038"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7"/>
            <p:cNvSpPr/>
            <p:nvPr/>
          </p:nvSpPr>
          <p:spPr>
            <a:xfrm>
              <a:off x="2524111" y="2817636"/>
              <a:ext cx="58159" cy="794250"/>
            </a:xfrm>
            <a:custGeom>
              <a:rect b="b" l="l" r="r" t="t"/>
              <a:pathLst>
                <a:path extrusionOk="0" h="794250" w="58159">
                  <a:moveTo>
                    <a:pt x="51354" y="0"/>
                  </a:moveTo>
                  <a:cubicBezTo>
                    <a:pt x="50452" y="5218"/>
                    <a:pt x="49395" y="10420"/>
                    <a:pt x="48549" y="15650"/>
                  </a:cubicBezTo>
                  <a:cubicBezTo>
                    <a:pt x="41473" y="59487"/>
                    <a:pt x="36125" y="103665"/>
                    <a:pt x="30733" y="147781"/>
                  </a:cubicBezTo>
                  <a:cubicBezTo>
                    <a:pt x="14856" y="277774"/>
                    <a:pt x="2465" y="408456"/>
                    <a:pt x="307" y="539688"/>
                  </a:cubicBezTo>
                  <a:cubicBezTo>
                    <a:pt x="-1049" y="622497"/>
                    <a:pt x="2073" y="705268"/>
                    <a:pt x="9849" y="787636"/>
                  </a:cubicBezTo>
                  <a:cubicBezTo>
                    <a:pt x="10059" y="789838"/>
                    <a:pt x="10169" y="792048"/>
                    <a:pt x="10383" y="794250"/>
                  </a:cubicBezTo>
                  <a:cubicBezTo>
                    <a:pt x="11241" y="794234"/>
                    <a:pt x="12517" y="794190"/>
                    <a:pt x="13318" y="794177"/>
                  </a:cubicBezTo>
                  <a:cubicBezTo>
                    <a:pt x="16132" y="794125"/>
                    <a:pt x="21471" y="794072"/>
                    <a:pt x="23596" y="794028"/>
                  </a:cubicBezTo>
                  <a:cubicBezTo>
                    <a:pt x="23592" y="794004"/>
                    <a:pt x="23596" y="793983"/>
                    <a:pt x="23596" y="793955"/>
                  </a:cubicBezTo>
                  <a:cubicBezTo>
                    <a:pt x="23236" y="790283"/>
                    <a:pt x="23001" y="786607"/>
                    <a:pt x="22661" y="782932"/>
                  </a:cubicBezTo>
                  <a:cubicBezTo>
                    <a:pt x="22070" y="776568"/>
                    <a:pt x="21657" y="770192"/>
                    <a:pt x="21127" y="763825"/>
                  </a:cubicBezTo>
                  <a:cubicBezTo>
                    <a:pt x="14537" y="684987"/>
                    <a:pt x="12075" y="605871"/>
                    <a:pt x="13852" y="526682"/>
                  </a:cubicBezTo>
                  <a:cubicBezTo>
                    <a:pt x="16654" y="401894"/>
                    <a:pt x="28709" y="277661"/>
                    <a:pt x="43813" y="154027"/>
                  </a:cubicBezTo>
                  <a:cubicBezTo>
                    <a:pt x="48262" y="117602"/>
                    <a:pt x="52775" y="81173"/>
                    <a:pt x="58159" y="44898"/>
                  </a:cubicBezTo>
                  <a:cubicBezTo>
                    <a:pt x="57714" y="40915"/>
                    <a:pt x="57176" y="37271"/>
                    <a:pt x="56690" y="33434"/>
                  </a:cubicBezTo>
                  <a:cubicBezTo>
                    <a:pt x="55479" y="24074"/>
                    <a:pt x="54143" y="15112"/>
                    <a:pt x="52553" y="6833"/>
                  </a:cubicBezTo>
                  <a:cubicBezTo>
                    <a:pt x="52148" y="4680"/>
                    <a:pt x="51860" y="2287"/>
                    <a:pt x="51419" y="219"/>
                  </a:cubicBezTo>
                  <a:cubicBezTo>
                    <a:pt x="51403" y="142"/>
                    <a:pt x="51371" y="77"/>
                    <a:pt x="5135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7"/>
            <p:cNvSpPr/>
            <p:nvPr/>
          </p:nvSpPr>
          <p:spPr>
            <a:xfrm>
              <a:off x="2548961" y="3045509"/>
              <a:ext cx="57541" cy="566004"/>
            </a:xfrm>
            <a:custGeom>
              <a:rect b="b" l="l" r="r" t="t"/>
              <a:pathLst>
                <a:path extrusionOk="0" h="566004" w="57541">
                  <a:moveTo>
                    <a:pt x="54939" y="0"/>
                  </a:moveTo>
                  <a:cubicBezTo>
                    <a:pt x="45478" y="41983"/>
                    <a:pt x="38847" y="84569"/>
                    <a:pt x="33666" y="127277"/>
                  </a:cubicBezTo>
                  <a:cubicBezTo>
                    <a:pt x="30630" y="152278"/>
                    <a:pt x="28274" y="177328"/>
                    <a:pt x="25258" y="202329"/>
                  </a:cubicBezTo>
                  <a:cubicBezTo>
                    <a:pt x="17979" y="262610"/>
                    <a:pt x="8126" y="322797"/>
                    <a:pt x="6738" y="383609"/>
                  </a:cubicBezTo>
                  <a:cubicBezTo>
                    <a:pt x="6491" y="394360"/>
                    <a:pt x="6535" y="405080"/>
                    <a:pt x="5920" y="415819"/>
                  </a:cubicBezTo>
                  <a:cubicBezTo>
                    <a:pt x="4228" y="444994"/>
                    <a:pt x="989" y="474072"/>
                    <a:pt x="115" y="503300"/>
                  </a:cubicBezTo>
                  <a:cubicBezTo>
                    <a:pt x="-168" y="512740"/>
                    <a:pt x="107" y="522200"/>
                    <a:pt x="564" y="531640"/>
                  </a:cubicBezTo>
                  <a:cubicBezTo>
                    <a:pt x="564" y="531665"/>
                    <a:pt x="560" y="531689"/>
                    <a:pt x="564" y="531713"/>
                  </a:cubicBezTo>
                  <a:cubicBezTo>
                    <a:pt x="674" y="533992"/>
                    <a:pt x="463" y="536279"/>
                    <a:pt x="637" y="538555"/>
                  </a:cubicBezTo>
                  <a:cubicBezTo>
                    <a:pt x="1062" y="544104"/>
                    <a:pt x="1762" y="549610"/>
                    <a:pt x="2795" y="555071"/>
                  </a:cubicBezTo>
                  <a:cubicBezTo>
                    <a:pt x="3495" y="558799"/>
                    <a:pt x="4770" y="562390"/>
                    <a:pt x="5920" y="566005"/>
                  </a:cubicBezTo>
                  <a:cubicBezTo>
                    <a:pt x="7778" y="565973"/>
                    <a:pt x="15073" y="565952"/>
                    <a:pt x="16259" y="565932"/>
                  </a:cubicBezTo>
                  <a:cubicBezTo>
                    <a:pt x="16635" y="565924"/>
                    <a:pt x="19218" y="565863"/>
                    <a:pt x="19530" y="565855"/>
                  </a:cubicBezTo>
                  <a:cubicBezTo>
                    <a:pt x="19542" y="565888"/>
                    <a:pt x="19591" y="565900"/>
                    <a:pt x="19607" y="565932"/>
                  </a:cubicBezTo>
                  <a:cubicBezTo>
                    <a:pt x="19744" y="565928"/>
                    <a:pt x="20967" y="565859"/>
                    <a:pt x="21092" y="565855"/>
                  </a:cubicBezTo>
                  <a:cubicBezTo>
                    <a:pt x="20785" y="565090"/>
                    <a:pt x="20700" y="564252"/>
                    <a:pt x="20424" y="563475"/>
                  </a:cubicBezTo>
                  <a:cubicBezTo>
                    <a:pt x="20157" y="563633"/>
                    <a:pt x="19866" y="563762"/>
                    <a:pt x="19607" y="563924"/>
                  </a:cubicBezTo>
                  <a:cubicBezTo>
                    <a:pt x="19530" y="562949"/>
                    <a:pt x="19412" y="561993"/>
                    <a:pt x="19752" y="561022"/>
                  </a:cubicBezTo>
                  <a:cubicBezTo>
                    <a:pt x="19748" y="560997"/>
                    <a:pt x="19765" y="560973"/>
                    <a:pt x="19752" y="560945"/>
                  </a:cubicBezTo>
                  <a:cubicBezTo>
                    <a:pt x="19748" y="560925"/>
                    <a:pt x="19761" y="560896"/>
                    <a:pt x="19752" y="560872"/>
                  </a:cubicBezTo>
                  <a:cubicBezTo>
                    <a:pt x="17137" y="552423"/>
                    <a:pt x="15623" y="543631"/>
                    <a:pt x="15069" y="534838"/>
                  </a:cubicBezTo>
                  <a:cubicBezTo>
                    <a:pt x="15065" y="534814"/>
                    <a:pt x="15069" y="534786"/>
                    <a:pt x="15069" y="534761"/>
                  </a:cubicBezTo>
                  <a:cubicBezTo>
                    <a:pt x="15053" y="534490"/>
                    <a:pt x="15008" y="534215"/>
                    <a:pt x="14992" y="533944"/>
                  </a:cubicBezTo>
                  <a:cubicBezTo>
                    <a:pt x="14150" y="519828"/>
                    <a:pt x="14506" y="505655"/>
                    <a:pt x="15219" y="491544"/>
                  </a:cubicBezTo>
                  <a:cubicBezTo>
                    <a:pt x="15445" y="486953"/>
                    <a:pt x="15870" y="482371"/>
                    <a:pt x="16182" y="477784"/>
                  </a:cubicBezTo>
                  <a:cubicBezTo>
                    <a:pt x="16186" y="477760"/>
                    <a:pt x="16182" y="477731"/>
                    <a:pt x="16182" y="477707"/>
                  </a:cubicBezTo>
                  <a:cubicBezTo>
                    <a:pt x="16186" y="477659"/>
                    <a:pt x="16182" y="477606"/>
                    <a:pt x="16182" y="477561"/>
                  </a:cubicBezTo>
                  <a:cubicBezTo>
                    <a:pt x="17550" y="457244"/>
                    <a:pt x="19376" y="436959"/>
                    <a:pt x="20574" y="416637"/>
                  </a:cubicBezTo>
                  <a:cubicBezTo>
                    <a:pt x="21392" y="402700"/>
                    <a:pt x="21234" y="388782"/>
                    <a:pt x="21764" y="374832"/>
                  </a:cubicBezTo>
                  <a:cubicBezTo>
                    <a:pt x="23979" y="316017"/>
                    <a:pt x="33982" y="257947"/>
                    <a:pt x="40807" y="199581"/>
                  </a:cubicBezTo>
                  <a:cubicBezTo>
                    <a:pt x="43551" y="176093"/>
                    <a:pt x="45798" y="152602"/>
                    <a:pt x="48692" y="129135"/>
                  </a:cubicBezTo>
                  <a:cubicBezTo>
                    <a:pt x="51255" y="108316"/>
                    <a:pt x="54170" y="87525"/>
                    <a:pt x="57542" y="66798"/>
                  </a:cubicBezTo>
                  <a:cubicBezTo>
                    <a:pt x="57052" y="44748"/>
                    <a:pt x="56182" y="23244"/>
                    <a:pt x="55012" y="1862"/>
                  </a:cubicBezTo>
                  <a:cubicBezTo>
                    <a:pt x="55007" y="1761"/>
                    <a:pt x="55012" y="1664"/>
                    <a:pt x="55012" y="1563"/>
                  </a:cubicBezTo>
                  <a:cubicBezTo>
                    <a:pt x="55012" y="1514"/>
                    <a:pt x="55016" y="1465"/>
                    <a:pt x="55012" y="1413"/>
                  </a:cubicBezTo>
                  <a:cubicBezTo>
                    <a:pt x="54987" y="939"/>
                    <a:pt x="54963" y="470"/>
                    <a:pt x="549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7"/>
            <p:cNvSpPr/>
            <p:nvPr/>
          </p:nvSpPr>
          <p:spPr>
            <a:xfrm>
              <a:off x="1873043" y="3522137"/>
              <a:ext cx="449082" cy="90567"/>
            </a:xfrm>
            <a:custGeom>
              <a:rect b="b" l="l" r="r" t="t"/>
              <a:pathLst>
                <a:path extrusionOk="0" h="90567" w="449082">
                  <a:moveTo>
                    <a:pt x="53484" y="326"/>
                  </a:moveTo>
                  <a:cubicBezTo>
                    <a:pt x="41611" y="731"/>
                    <a:pt x="29705" y="1472"/>
                    <a:pt x="17828" y="1930"/>
                  </a:cubicBezTo>
                  <a:cubicBezTo>
                    <a:pt x="17484" y="1942"/>
                    <a:pt x="17144" y="1922"/>
                    <a:pt x="16800" y="1930"/>
                  </a:cubicBezTo>
                  <a:cubicBezTo>
                    <a:pt x="16784" y="1942"/>
                    <a:pt x="16743" y="1917"/>
                    <a:pt x="16727" y="1930"/>
                  </a:cubicBezTo>
                  <a:cubicBezTo>
                    <a:pt x="13177" y="4581"/>
                    <a:pt x="10076" y="7395"/>
                    <a:pt x="7117" y="10168"/>
                  </a:cubicBezTo>
                  <a:cubicBezTo>
                    <a:pt x="4554" y="12633"/>
                    <a:pt x="2166" y="15106"/>
                    <a:pt x="0" y="17600"/>
                  </a:cubicBezTo>
                  <a:cubicBezTo>
                    <a:pt x="170" y="17600"/>
                    <a:pt x="340" y="17604"/>
                    <a:pt x="514" y="17600"/>
                  </a:cubicBezTo>
                  <a:cubicBezTo>
                    <a:pt x="21151" y="17393"/>
                    <a:pt x="41805" y="15645"/>
                    <a:pt x="62434" y="15195"/>
                  </a:cubicBezTo>
                  <a:cubicBezTo>
                    <a:pt x="74805" y="14928"/>
                    <a:pt x="87079" y="15365"/>
                    <a:pt x="99414" y="16216"/>
                  </a:cubicBezTo>
                  <a:cubicBezTo>
                    <a:pt x="158861" y="20320"/>
                    <a:pt x="217902" y="30437"/>
                    <a:pt x="275422" y="45884"/>
                  </a:cubicBezTo>
                  <a:cubicBezTo>
                    <a:pt x="293416" y="50717"/>
                    <a:pt x="311297" y="56057"/>
                    <a:pt x="328979" y="61919"/>
                  </a:cubicBezTo>
                  <a:cubicBezTo>
                    <a:pt x="338970" y="65234"/>
                    <a:pt x="348884" y="68796"/>
                    <a:pt x="358842" y="72197"/>
                  </a:cubicBezTo>
                  <a:cubicBezTo>
                    <a:pt x="376456" y="78220"/>
                    <a:pt x="394227" y="83771"/>
                    <a:pt x="411666" y="90203"/>
                  </a:cubicBezTo>
                  <a:cubicBezTo>
                    <a:pt x="411690" y="90203"/>
                    <a:pt x="411715" y="90203"/>
                    <a:pt x="411739" y="90203"/>
                  </a:cubicBezTo>
                  <a:cubicBezTo>
                    <a:pt x="424235" y="90320"/>
                    <a:pt x="436874" y="90502"/>
                    <a:pt x="449083" y="90567"/>
                  </a:cubicBezTo>
                  <a:cubicBezTo>
                    <a:pt x="420325" y="76532"/>
                    <a:pt x="389466" y="67679"/>
                    <a:pt x="359279" y="57110"/>
                  </a:cubicBezTo>
                  <a:cubicBezTo>
                    <a:pt x="332857" y="47856"/>
                    <a:pt x="306342" y="39087"/>
                    <a:pt x="279308" y="31744"/>
                  </a:cubicBezTo>
                  <a:cubicBezTo>
                    <a:pt x="217279" y="14888"/>
                    <a:pt x="153307" y="4010"/>
                    <a:pt x="89067" y="472"/>
                  </a:cubicBezTo>
                  <a:cubicBezTo>
                    <a:pt x="77178" y="-184"/>
                    <a:pt x="65361" y="-82"/>
                    <a:pt x="53484" y="326"/>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7"/>
            <p:cNvSpPr/>
            <p:nvPr/>
          </p:nvSpPr>
          <p:spPr>
            <a:xfrm>
              <a:off x="2712357" y="3522810"/>
              <a:ext cx="454644" cy="89831"/>
            </a:xfrm>
            <a:custGeom>
              <a:rect b="b" l="l" r="r" t="t"/>
              <a:pathLst>
                <a:path extrusionOk="0" h="89831" w="454644">
                  <a:moveTo>
                    <a:pt x="395433" y="334"/>
                  </a:moveTo>
                  <a:cubicBezTo>
                    <a:pt x="383398" y="-83"/>
                    <a:pt x="371415" y="-189"/>
                    <a:pt x="359356" y="483"/>
                  </a:cubicBezTo>
                  <a:cubicBezTo>
                    <a:pt x="294230" y="4094"/>
                    <a:pt x="229367" y="15198"/>
                    <a:pt x="166475" y="32395"/>
                  </a:cubicBezTo>
                  <a:cubicBezTo>
                    <a:pt x="139065" y="39888"/>
                    <a:pt x="112182" y="48834"/>
                    <a:pt x="85395" y="58279"/>
                  </a:cubicBezTo>
                  <a:cubicBezTo>
                    <a:pt x="56735" y="68383"/>
                    <a:pt x="27556" y="77042"/>
                    <a:pt x="0" y="89822"/>
                  </a:cubicBezTo>
                  <a:cubicBezTo>
                    <a:pt x="802" y="89826"/>
                    <a:pt x="1716" y="89817"/>
                    <a:pt x="2526" y="89822"/>
                  </a:cubicBezTo>
                  <a:cubicBezTo>
                    <a:pt x="13614" y="89866"/>
                    <a:pt x="26531" y="89749"/>
                    <a:pt x="38307" y="89745"/>
                  </a:cubicBezTo>
                  <a:cubicBezTo>
                    <a:pt x="54047" y="84114"/>
                    <a:pt x="70016" y="79122"/>
                    <a:pt x="85840" y="73678"/>
                  </a:cubicBezTo>
                  <a:cubicBezTo>
                    <a:pt x="95936" y="70204"/>
                    <a:pt x="105984" y="66569"/>
                    <a:pt x="116116" y="63189"/>
                  </a:cubicBezTo>
                  <a:cubicBezTo>
                    <a:pt x="134042" y="57206"/>
                    <a:pt x="152173" y="51757"/>
                    <a:pt x="170418" y="46826"/>
                  </a:cubicBezTo>
                  <a:cubicBezTo>
                    <a:pt x="228735" y="31063"/>
                    <a:pt x="288595" y="20736"/>
                    <a:pt x="348867" y="16550"/>
                  </a:cubicBezTo>
                  <a:cubicBezTo>
                    <a:pt x="361372" y="15680"/>
                    <a:pt x="373820" y="15235"/>
                    <a:pt x="386361" y="15510"/>
                  </a:cubicBezTo>
                  <a:cubicBezTo>
                    <a:pt x="407278" y="15968"/>
                    <a:pt x="428219" y="17749"/>
                    <a:pt x="449143" y="17963"/>
                  </a:cubicBezTo>
                  <a:cubicBezTo>
                    <a:pt x="450981" y="17983"/>
                    <a:pt x="452811" y="17911"/>
                    <a:pt x="454645" y="17890"/>
                  </a:cubicBezTo>
                  <a:cubicBezTo>
                    <a:pt x="450338" y="12523"/>
                    <a:pt x="444994" y="7220"/>
                    <a:pt x="438578" y="2046"/>
                  </a:cubicBezTo>
                  <a:cubicBezTo>
                    <a:pt x="436246" y="1989"/>
                    <a:pt x="433922" y="2062"/>
                    <a:pt x="431587" y="1969"/>
                  </a:cubicBezTo>
                  <a:cubicBezTo>
                    <a:pt x="419544" y="1504"/>
                    <a:pt x="407476" y="751"/>
                    <a:pt x="395433" y="334"/>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7"/>
            <p:cNvSpPr/>
            <p:nvPr/>
          </p:nvSpPr>
          <p:spPr>
            <a:xfrm>
              <a:off x="1864505" y="3566640"/>
              <a:ext cx="365007" cy="40129"/>
            </a:xfrm>
            <a:custGeom>
              <a:rect b="b" l="l" r="r" t="t"/>
              <a:pathLst>
                <a:path extrusionOk="0" h="40129" w="365007">
                  <a:moveTo>
                    <a:pt x="72170" y="150"/>
                  </a:moveTo>
                  <a:cubicBezTo>
                    <a:pt x="50164" y="608"/>
                    <a:pt x="28187" y="2138"/>
                    <a:pt x="6356" y="4972"/>
                  </a:cubicBezTo>
                  <a:cubicBezTo>
                    <a:pt x="2886" y="5425"/>
                    <a:pt x="409" y="7931"/>
                    <a:pt x="0" y="10922"/>
                  </a:cubicBezTo>
                  <a:cubicBezTo>
                    <a:pt x="2150" y="12109"/>
                    <a:pt x="4817" y="13206"/>
                    <a:pt x="7963" y="14291"/>
                  </a:cubicBezTo>
                  <a:cubicBezTo>
                    <a:pt x="11108" y="15375"/>
                    <a:pt x="14723" y="16448"/>
                    <a:pt x="18702" y="17464"/>
                  </a:cubicBezTo>
                  <a:cubicBezTo>
                    <a:pt x="57973" y="13092"/>
                    <a:pt x="97645" y="12792"/>
                    <a:pt x="137106" y="15282"/>
                  </a:cubicBezTo>
                  <a:cubicBezTo>
                    <a:pt x="183951" y="18241"/>
                    <a:pt x="230529" y="24759"/>
                    <a:pt x="276260" y="34381"/>
                  </a:cubicBezTo>
                  <a:cubicBezTo>
                    <a:pt x="281907" y="35567"/>
                    <a:pt x="287453" y="37085"/>
                    <a:pt x="293060" y="38413"/>
                  </a:cubicBezTo>
                  <a:cubicBezTo>
                    <a:pt x="293113" y="38425"/>
                    <a:pt x="293153" y="38466"/>
                    <a:pt x="293206" y="38478"/>
                  </a:cubicBezTo>
                  <a:cubicBezTo>
                    <a:pt x="317361" y="39081"/>
                    <a:pt x="340561" y="39773"/>
                    <a:pt x="365007" y="40130"/>
                  </a:cubicBezTo>
                  <a:cubicBezTo>
                    <a:pt x="353272" y="38369"/>
                    <a:pt x="341484" y="36721"/>
                    <a:pt x="330019" y="33786"/>
                  </a:cubicBezTo>
                  <a:cubicBezTo>
                    <a:pt x="313276" y="29499"/>
                    <a:pt x="296566" y="25180"/>
                    <a:pt x="279620" y="21561"/>
                  </a:cubicBezTo>
                  <a:cubicBezTo>
                    <a:pt x="233160" y="11635"/>
                    <a:pt x="185821" y="4850"/>
                    <a:pt x="138203" y="1737"/>
                  </a:cubicBezTo>
                  <a:cubicBezTo>
                    <a:pt x="116226" y="296"/>
                    <a:pt x="94176" y="-307"/>
                    <a:pt x="72170" y="15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7"/>
            <p:cNvSpPr/>
            <p:nvPr/>
          </p:nvSpPr>
          <p:spPr>
            <a:xfrm>
              <a:off x="2810248" y="3569168"/>
              <a:ext cx="360772" cy="43240"/>
            </a:xfrm>
            <a:custGeom>
              <a:rect b="b" l="l" r="r" t="t"/>
              <a:pathLst>
                <a:path extrusionOk="0" h="43240" w="360772">
                  <a:moveTo>
                    <a:pt x="287279" y="169"/>
                  </a:moveTo>
                  <a:cubicBezTo>
                    <a:pt x="264869" y="-346"/>
                    <a:pt x="242414" y="335"/>
                    <a:pt x="220032" y="1954"/>
                  </a:cubicBezTo>
                  <a:cubicBezTo>
                    <a:pt x="171539" y="5460"/>
                    <a:pt x="123334" y="13098"/>
                    <a:pt x="76020" y="24271"/>
                  </a:cubicBezTo>
                  <a:cubicBezTo>
                    <a:pt x="58767" y="28343"/>
                    <a:pt x="41740" y="33209"/>
                    <a:pt x="24693" y="38031"/>
                  </a:cubicBezTo>
                  <a:cubicBezTo>
                    <a:pt x="16573" y="40330"/>
                    <a:pt x="8311" y="41828"/>
                    <a:pt x="0" y="43241"/>
                  </a:cubicBezTo>
                  <a:cubicBezTo>
                    <a:pt x="21973" y="43038"/>
                    <a:pt x="44375" y="42516"/>
                    <a:pt x="66798" y="42051"/>
                  </a:cubicBezTo>
                  <a:cubicBezTo>
                    <a:pt x="71024" y="40974"/>
                    <a:pt x="75194" y="39690"/>
                    <a:pt x="79444" y="38703"/>
                  </a:cubicBezTo>
                  <a:cubicBezTo>
                    <a:pt x="126014" y="27874"/>
                    <a:pt x="173446" y="20535"/>
                    <a:pt x="221149" y="17203"/>
                  </a:cubicBezTo>
                  <a:cubicBezTo>
                    <a:pt x="260881" y="14430"/>
                    <a:pt x="300836" y="14750"/>
                    <a:pt x="340391" y="19511"/>
                  </a:cubicBezTo>
                  <a:cubicBezTo>
                    <a:pt x="340411" y="19502"/>
                    <a:pt x="340439" y="19515"/>
                    <a:pt x="340464" y="19511"/>
                  </a:cubicBezTo>
                  <a:cubicBezTo>
                    <a:pt x="348531" y="17284"/>
                    <a:pt x="355907" y="15009"/>
                    <a:pt x="360773" y="12370"/>
                  </a:cubicBezTo>
                  <a:cubicBezTo>
                    <a:pt x="360388" y="8969"/>
                    <a:pt x="357854" y="6111"/>
                    <a:pt x="354300" y="5601"/>
                  </a:cubicBezTo>
                  <a:cubicBezTo>
                    <a:pt x="332068" y="2407"/>
                    <a:pt x="309686" y="683"/>
                    <a:pt x="287279" y="169"/>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1" name="Google Shape;501;p7"/>
          <p:cNvGrpSpPr/>
          <p:nvPr/>
        </p:nvGrpSpPr>
        <p:grpSpPr>
          <a:xfrm flipH="1">
            <a:off x="531236" y="4540918"/>
            <a:ext cx="1178761" cy="1300437"/>
            <a:chOff x="6047534" y="2100130"/>
            <a:chExt cx="1115723" cy="1230892"/>
          </a:xfrm>
        </p:grpSpPr>
        <p:sp>
          <p:nvSpPr>
            <p:cNvPr id="502" name="Google Shape;502;p7"/>
            <p:cNvSpPr/>
            <p:nvPr/>
          </p:nvSpPr>
          <p:spPr>
            <a:xfrm>
              <a:off x="6047534" y="2100130"/>
              <a:ext cx="1115723" cy="1230892"/>
            </a:xfrm>
            <a:custGeom>
              <a:rect b="b" l="l" r="r" t="t"/>
              <a:pathLst>
                <a:path extrusionOk="0" h="1230892" w="1115723">
                  <a:moveTo>
                    <a:pt x="1096637" y="774499"/>
                  </a:moveTo>
                  <a:cubicBezTo>
                    <a:pt x="1167520" y="587731"/>
                    <a:pt x="1018144" y="456143"/>
                    <a:pt x="1018144" y="456131"/>
                  </a:cubicBezTo>
                  <a:cubicBezTo>
                    <a:pt x="1018144" y="456131"/>
                    <a:pt x="985152" y="538138"/>
                    <a:pt x="938477" y="610518"/>
                  </a:cubicBezTo>
                  <a:cubicBezTo>
                    <a:pt x="894797" y="678231"/>
                    <a:pt x="762100" y="729055"/>
                    <a:pt x="742062" y="704876"/>
                  </a:cubicBezTo>
                  <a:cubicBezTo>
                    <a:pt x="708422" y="664301"/>
                    <a:pt x="929045" y="580614"/>
                    <a:pt x="961025" y="458491"/>
                  </a:cubicBezTo>
                  <a:cubicBezTo>
                    <a:pt x="1011667" y="265002"/>
                    <a:pt x="781288" y="151477"/>
                    <a:pt x="781288" y="151477"/>
                  </a:cubicBezTo>
                  <a:cubicBezTo>
                    <a:pt x="781288" y="151477"/>
                    <a:pt x="771168" y="238382"/>
                    <a:pt x="734816" y="314867"/>
                  </a:cubicBezTo>
                  <a:cubicBezTo>
                    <a:pt x="697411" y="393623"/>
                    <a:pt x="633329" y="461850"/>
                    <a:pt x="606854" y="450848"/>
                  </a:cubicBezTo>
                  <a:cubicBezTo>
                    <a:pt x="583983" y="441331"/>
                    <a:pt x="628876" y="337861"/>
                    <a:pt x="664662" y="239333"/>
                  </a:cubicBezTo>
                  <a:cubicBezTo>
                    <a:pt x="693525" y="159941"/>
                    <a:pt x="716356" y="83780"/>
                    <a:pt x="693242" y="62641"/>
                  </a:cubicBezTo>
                  <a:cubicBezTo>
                    <a:pt x="615963" y="-8007"/>
                    <a:pt x="385301" y="17330"/>
                    <a:pt x="385301" y="17342"/>
                  </a:cubicBezTo>
                  <a:cubicBezTo>
                    <a:pt x="385301" y="17342"/>
                    <a:pt x="516500" y="303917"/>
                    <a:pt x="440760" y="298561"/>
                  </a:cubicBezTo>
                  <a:cubicBezTo>
                    <a:pt x="385746" y="294671"/>
                    <a:pt x="481929" y="128240"/>
                    <a:pt x="257704" y="94337"/>
                  </a:cubicBezTo>
                  <a:cubicBezTo>
                    <a:pt x="171317" y="81274"/>
                    <a:pt x="54528" y="-12"/>
                    <a:pt x="54528" y="0"/>
                  </a:cubicBezTo>
                  <a:cubicBezTo>
                    <a:pt x="54528" y="0"/>
                    <a:pt x="92742" y="134357"/>
                    <a:pt x="95333" y="232739"/>
                  </a:cubicBezTo>
                  <a:cubicBezTo>
                    <a:pt x="97398" y="311989"/>
                    <a:pt x="58779" y="402173"/>
                    <a:pt x="91974" y="423284"/>
                  </a:cubicBezTo>
                  <a:cubicBezTo>
                    <a:pt x="131685" y="448552"/>
                    <a:pt x="268836" y="456507"/>
                    <a:pt x="259809" y="495195"/>
                  </a:cubicBezTo>
                  <a:cubicBezTo>
                    <a:pt x="255396" y="514096"/>
                    <a:pt x="204512" y="505255"/>
                    <a:pt x="151967" y="483010"/>
                  </a:cubicBezTo>
                  <a:cubicBezTo>
                    <a:pt x="96953" y="459729"/>
                    <a:pt x="39955" y="422883"/>
                    <a:pt x="23277" y="444298"/>
                  </a:cubicBezTo>
                  <a:cubicBezTo>
                    <a:pt x="-9351" y="486180"/>
                    <a:pt x="-8380" y="607223"/>
                    <a:pt x="30644" y="677227"/>
                  </a:cubicBezTo>
                  <a:cubicBezTo>
                    <a:pt x="69628" y="747223"/>
                    <a:pt x="108449" y="730614"/>
                    <a:pt x="179170" y="724238"/>
                  </a:cubicBezTo>
                  <a:cubicBezTo>
                    <a:pt x="274139" y="715692"/>
                    <a:pt x="374857" y="666014"/>
                    <a:pt x="382467" y="690124"/>
                  </a:cubicBezTo>
                  <a:cubicBezTo>
                    <a:pt x="390644" y="715931"/>
                    <a:pt x="287943" y="772686"/>
                    <a:pt x="188035" y="789514"/>
                  </a:cubicBezTo>
                  <a:cubicBezTo>
                    <a:pt x="125087" y="800096"/>
                    <a:pt x="51290" y="768148"/>
                    <a:pt x="44651" y="786656"/>
                  </a:cubicBezTo>
                  <a:cubicBezTo>
                    <a:pt x="27487" y="834509"/>
                    <a:pt x="106345" y="1022629"/>
                    <a:pt x="238921" y="1039542"/>
                  </a:cubicBezTo>
                  <a:cubicBezTo>
                    <a:pt x="366315" y="1055779"/>
                    <a:pt x="562244" y="854134"/>
                    <a:pt x="579084" y="875051"/>
                  </a:cubicBezTo>
                  <a:cubicBezTo>
                    <a:pt x="613412" y="917613"/>
                    <a:pt x="539291" y="990872"/>
                    <a:pt x="449504" y="1037802"/>
                  </a:cubicBezTo>
                  <a:cubicBezTo>
                    <a:pt x="369432" y="1079619"/>
                    <a:pt x="274180" y="1097730"/>
                    <a:pt x="274139" y="1097762"/>
                  </a:cubicBezTo>
                  <a:cubicBezTo>
                    <a:pt x="274139" y="1097762"/>
                    <a:pt x="425337" y="1254704"/>
                    <a:pt x="552165" y="1227788"/>
                  </a:cubicBezTo>
                  <a:cubicBezTo>
                    <a:pt x="678952" y="1200872"/>
                    <a:pt x="780236" y="913168"/>
                    <a:pt x="780236" y="913168"/>
                  </a:cubicBezTo>
                  <a:cubicBezTo>
                    <a:pt x="780236" y="913168"/>
                    <a:pt x="1025755" y="961268"/>
                    <a:pt x="1096637" y="774499"/>
                  </a:cubicBezTo>
                  <a:close/>
                  <a:moveTo>
                    <a:pt x="903501" y="822709"/>
                  </a:moveTo>
                  <a:cubicBezTo>
                    <a:pt x="904311" y="854268"/>
                    <a:pt x="782462" y="870149"/>
                    <a:pt x="781490" y="854207"/>
                  </a:cubicBezTo>
                  <a:cubicBezTo>
                    <a:pt x="780560" y="838100"/>
                    <a:pt x="902367" y="781130"/>
                    <a:pt x="903501" y="822709"/>
                  </a:cubicBezTo>
                  <a:close/>
                  <a:moveTo>
                    <a:pt x="767363" y="590435"/>
                  </a:moveTo>
                  <a:cubicBezTo>
                    <a:pt x="750401" y="638159"/>
                    <a:pt x="678992" y="716218"/>
                    <a:pt x="647619" y="682814"/>
                  </a:cubicBezTo>
                  <a:cubicBezTo>
                    <a:pt x="634382" y="668714"/>
                    <a:pt x="667415" y="643721"/>
                    <a:pt x="696197" y="613214"/>
                  </a:cubicBezTo>
                  <a:cubicBezTo>
                    <a:pt x="722591" y="585209"/>
                    <a:pt x="743722" y="550614"/>
                    <a:pt x="762707" y="558083"/>
                  </a:cubicBezTo>
                  <a:cubicBezTo>
                    <a:pt x="772625" y="561977"/>
                    <a:pt x="772990" y="574518"/>
                    <a:pt x="767363" y="590435"/>
                  </a:cubicBezTo>
                  <a:close/>
                  <a:moveTo>
                    <a:pt x="490592" y="661294"/>
                  </a:moveTo>
                  <a:cubicBezTo>
                    <a:pt x="478326" y="692974"/>
                    <a:pt x="407120" y="726424"/>
                    <a:pt x="391332" y="656833"/>
                  </a:cubicBezTo>
                  <a:cubicBezTo>
                    <a:pt x="384532" y="627010"/>
                    <a:pt x="418090" y="646522"/>
                    <a:pt x="447763" y="649995"/>
                  </a:cubicBezTo>
                  <a:cubicBezTo>
                    <a:pt x="469421" y="652529"/>
                    <a:pt x="488042" y="632495"/>
                    <a:pt x="491766" y="648162"/>
                  </a:cubicBezTo>
                  <a:cubicBezTo>
                    <a:pt x="492738" y="652311"/>
                    <a:pt x="492333" y="656768"/>
                    <a:pt x="490592" y="661294"/>
                  </a:cubicBezTo>
                  <a:close/>
                  <a:moveTo>
                    <a:pt x="405096" y="446763"/>
                  </a:moveTo>
                  <a:cubicBezTo>
                    <a:pt x="403760" y="448423"/>
                    <a:pt x="402181" y="448617"/>
                    <a:pt x="400481" y="446844"/>
                  </a:cubicBezTo>
                  <a:cubicBezTo>
                    <a:pt x="386231" y="431793"/>
                    <a:pt x="346641" y="362926"/>
                    <a:pt x="391130" y="354992"/>
                  </a:cubicBezTo>
                  <a:cubicBezTo>
                    <a:pt x="414204" y="350871"/>
                    <a:pt x="414407" y="435129"/>
                    <a:pt x="405096" y="446763"/>
                  </a:cubicBezTo>
                  <a:close/>
                  <a:moveTo>
                    <a:pt x="343848" y="482403"/>
                  </a:moveTo>
                  <a:cubicBezTo>
                    <a:pt x="321097" y="518601"/>
                    <a:pt x="175324" y="411662"/>
                    <a:pt x="190303" y="376917"/>
                  </a:cubicBezTo>
                  <a:cubicBezTo>
                    <a:pt x="203297" y="346718"/>
                    <a:pt x="244709" y="372472"/>
                    <a:pt x="284705" y="401627"/>
                  </a:cubicBezTo>
                  <a:cubicBezTo>
                    <a:pt x="322190" y="428959"/>
                    <a:pt x="359190" y="458017"/>
                    <a:pt x="343848" y="482403"/>
                  </a:cubicBezTo>
                  <a:close/>
                  <a:moveTo>
                    <a:pt x="363967" y="269977"/>
                  </a:moveTo>
                  <a:cubicBezTo>
                    <a:pt x="359352" y="283607"/>
                    <a:pt x="351863" y="292408"/>
                    <a:pt x="342107" y="290955"/>
                  </a:cubicBezTo>
                  <a:cubicBezTo>
                    <a:pt x="303002" y="285150"/>
                    <a:pt x="330246" y="256522"/>
                    <a:pt x="328060" y="227974"/>
                  </a:cubicBezTo>
                  <a:cubicBezTo>
                    <a:pt x="325915" y="199625"/>
                    <a:pt x="300614" y="171317"/>
                    <a:pt x="322555" y="162443"/>
                  </a:cubicBezTo>
                  <a:cubicBezTo>
                    <a:pt x="366720" y="144591"/>
                    <a:pt x="377731" y="229087"/>
                    <a:pt x="363967" y="269977"/>
                  </a:cubicBezTo>
                  <a:close/>
                </a:path>
              </a:pathLst>
            </a:custGeom>
            <a:solidFill>
              <a:srgbClr val="3D8138"/>
            </a:solidFill>
            <a:ln cap="flat" cmpd="sng" w="110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7"/>
            <p:cNvSpPr/>
            <p:nvPr/>
          </p:nvSpPr>
          <p:spPr>
            <a:xfrm>
              <a:off x="6080229" y="2161595"/>
              <a:ext cx="1007649" cy="1130361"/>
            </a:xfrm>
            <a:custGeom>
              <a:rect b="b" l="l" r="r" t="t"/>
              <a:pathLst>
                <a:path extrusionOk="0" h="1130361" w="1007649">
                  <a:moveTo>
                    <a:pt x="940434" y="1118973"/>
                  </a:moveTo>
                  <a:cubicBezTo>
                    <a:pt x="941688" y="1114990"/>
                    <a:pt x="941324" y="1110509"/>
                    <a:pt x="939219" y="1106513"/>
                  </a:cubicBezTo>
                  <a:cubicBezTo>
                    <a:pt x="912137" y="1054393"/>
                    <a:pt x="881897" y="1004148"/>
                    <a:pt x="848136" y="956064"/>
                  </a:cubicBezTo>
                  <a:cubicBezTo>
                    <a:pt x="805753" y="895642"/>
                    <a:pt x="758187" y="839183"/>
                    <a:pt x="708921" y="784246"/>
                  </a:cubicBezTo>
                  <a:cubicBezTo>
                    <a:pt x="728838" y="781274"/>
                    <a:pt x="749119" y="771923"/>
                    <a:pt x="766324" y="763042"/>
                  </a:cubicBezTo>
                  <a:cubicBezTo>
                    <a:pt x="771667" y="760281"/>
                    <a:pt x="776970" y="757471"/>
                    <a:pt x="782314" y="754662"/>
                  </a:cubicBezTo>
                  <a:cubicBezTo>
                    <a:pt x="841700" y="723366"/>
                    <a:pt x="896511" y="681690"/>
                    <a:pt x="940676" y="631016"/>
                  </a:cubicBezTo>
                  <a:cubicBezTo>
                    <a:pt x="962293" y="606221"/>
                    <a:pt x="981239" y="579237"/>
                    <a:pt x="995002" y="549527"/>
                  </a:cubicBezTo>
                  <a:cubicBezTo>
                    <a:pt x="999617" y="539622"/>
                    <a:pt x="1003503" y="529388"/>
                    <a:pt x="1006863" y="518875"/>
                  </a:cubicBezTo>
                  <a:cubicBezTo>
                    <a:pt x="1009616" y="510289"/>
                    <a:pt x="1004920" y="501079"/>
                    <a:pt x="996298" y="498347"/>
                  </a:cubicBezTo>
                  <a:cubicBezTo>
                    <a:pt x="987716" y="495610"/>
                    <a:pt x="978526" y="500318"/>
                    <a:pt x="975774" y="508909"/>
                  </a:cubicBezTo>
                  <a:cubicBezTo>
                    <a:pt x="963791" y="546714"/>
                    <a:pt x="941932" y="580034"/>
                    <a:pt x="916185" y="609893"/>
                  </a:cubicBezTo>
                  <a:cubicBezTo>
                    <a:pt x="876352" y="656062"/>
                    <a:pt x="826762" y="695483"/>
                    <a:pt x="773003" y="724261"/>
                  </a:cubicBezTo>
                  <a:cubicBezTo>
                    <a:pt x="766000" y="728013"/>
                    <a:pt x="759078" y="731729"/>
                    <a:pt x="752034" y="735393"/>
                  </a:cubicBezTo>
                  <a:cubicBezTo>
                    <a:pt x="747864" y="737567"/>
                    <a:pt x="743290" y="739915"/>
                    <a:pt x="738918" y="741991"/>
                  </a:cubicBezTo>
                  <a:cubicBezTo>
                    <a:pt x="722078" y="749986"/>
                    <a:pt x="694348" y="762706"/>
                    <a:pt x="677993" y="747432"/>
                  </a:cubicBezTo>
                  <a:cubicBezTo>
                    <a:pt x="677144" y="746663"/>
                    <a:pt x="676010" y="746877"/>
                    <a:pt x="675038" y="746339"/>
                  </a:cubicBezTo>
                  <a:cubicBezTo>
                    <a:pt x="633990" y="702069"/>
                    <a:pt x="591607" y="659110"/>
                    <a:pt x="549425" y="615900"/>
                  </a:cubicBezTo>
                  <a:cubicBezTo>
                    <a:pt x="555295" y="611840"/>
                    <a:pt x="560963" y="607266"/>
                    <a:pt x="566023" y="603052"/>
                  </a:cubicBezTo>
                  <a:cubicBezTo>
                    <a:pt x="591971" y="581556"/>
                    <a:pt x="615288" y="556846"/>
                    <a:pt x="637310" y="531412"/>
                  </a:cubicBezTo>
                  <a:cubicBezTo>
                    <a:pt x="669209" y="494501"/>
                    <a:pt x="698315" y="455008"/>
                    <a:pt x="723697" y="413316"/>
                  </a:cubicBezTo>
                  <a:cubicBezTo>
                    <a:pt x="733817" y="396674"/>
                    <a:pt x="743411" y="379684"/>
                    <a:pt x="752074" y="362200"/>
                  </a:cubicBezTo>
                  <a:cubicBezTo>
                    <a:pt x="760737" y="344724"/>
                    <a:pt x="768469" y="326901"/>
                    <a:pt x="775108" y="308559"/>
                  </a:cubicBezTo>
                  <a:cubicBezTo>
                    <a:pt x="794499" y="255054"/>
                    <a:pt x="804093" y="197178"/>
                    <a:pt x="789317" y="141331"/>
                  </a:cubicBezTo>
                  <a:cubicBezTo>
                    <a:pt x="787010" y="132619"/>
                    <a:pt x="778063" y="127441"/>
                    <a:pt x="769360" y="129773"/>
                  </a:cubicBezTo>
                  <a:cubicBezTo>
                    <a:pt x="760616" y="132085"/>
                    <a:pt x="755475" y="141035"/>
                    <a:pt x="757782" y="149747"/>
                  </a:cubicBezTo>
                  <a:cubicBezTo>
                    <a:pt x="770979" y="199118"/>
                    <a:pt x="761587" y="250278"/>
                    <a:pt x="744666" y="297548"/>
                  </a:cubicBezTo>
                  <a:cubicBezTo>
                    <a:pt x="730660" y="336685"/>
                    <a:pt x="711269" y="373705"/>
                    <a:pt x="689247" y="408891"/>
                  </a:cubicBezTo>
                  <a:cubicBezTo>
                    <a:pt x="666780" y="444798"/>
                    <a:pt x="641358" y="478993"/>
                    <a:pt x="613750" y="511090"/>
                  </a:cubicBezTo>
                  <a:cubicBezTo>
                    <a:pt x="593752" y="534343"/>
                    <a:pt x="572661" y="556871"/>
                    <a:pt x="549263" y="576775"/>
                  </a:cubicBezTo>
                  <a:cubicBezTo>
                    <a:pt x="542908" y="582188"/>
                    <a:pt x="536188" y="587571"/>
                    <a:pt x="529144" y="592065"/>
                  </a:cubicBezTo>
                  <a:cubicBezTo>
                    <a:pt x="528618" y="592385"/>
                    <a:pt x="527970" y="592640"/>
                    <a:pt x="527403" y="593012"/>
                  </a:cubicBezTo>
                  <a:cubicBezTo>
                    <a:pt x="526148" y="591745"/>
                    <a:pt x="525015" y="590434"/>
                    <a:pt x="523760" y="589155"/>
                  </a:cubicBezTo>
                  <a:cubicBezTo>
                    <a:pt x="502184" y="566963"/>
                    <a:pt x="480162" y="544892"/>
                    <a:pt x="459193" y="522122"/>
                  </a:cubicBezTo>
                  <a:cubicBezTo>
                    <a:pt x="451623" y="513912"/>
                    <a:pt x="444538" y="505273"/>
                    <a:pt x="437252" y="496817"/>
                  </a:cubicBezTo>
                  <a:cubicBezTo>
                    <a:pt x="452027" y="479037"/>
                    <a:pt x="465265" y="459756"/>
                    <a:pt x="476842" y="439977"/>
                  </a:cubicBezTo>
                  <a:cubicBezTo>
                    <a:pt x="489634" y="418170"/>
                    <a:pt x="500686" y="395488"/>
                    <a:pt x="510239" y="372106"/>
                  </a:cubicBezTo>
                  <a:cubicBezTo>
                    <a:pt x="538940" y="301972"/>
                    <a:pt x="553635" y="225928"/>
                    <a:pt x="557279" y="150572"/>
                  </a:cubicBezTo>
                  <a:cubicBezTo>
                    <a:pt x="558736" y="119944"/>
                    <a:pt x="558493" y="89086"/>
                    <a:pt x="555336" y="58563"/>
                  </a:cubicBezTo>
                  <a:cubicBezTo>
                    <a:pt x="553635" y="42338"/>
                    <a:pt x="551854" y="25105"/>
                    <a:pt x="545498" y="9908"/>
                  </a:cubicBezTo>
                  <a:cubicBezTo>
                    <a:pt x="541977" y="1605"/>
                    <a:pt x="532342" y="-2208"/>
                    <a:pt x="524043" y="1306"/>
                  </a:cubicBezTo>
                  <a:cubicBezTo>
                    <a:pt x="515745" y="4807"/>
                    <a:pt x="511778" y="14385"/>
                    <a:pt x="515259" y="22692"/>
                  </a:cubicBezTo>
                  <a:cubicBezTo>
                    <a:pt x="518821" y="31015"/>
                    <a:pt x="520036" y="40350"/>
                    <a:pt x="521331" y="49216"/>
                  </a:cubicBezTo>
                  <a:cubicBezTo>
                    <a:pt x="522991" y="60797"/>
                    <a:pt x="523963" y="72520"/>
                    <a:pt x="524610" y="84207"/>
                  </a:cubicBezTo>
                  <a:cubicBezTo>
                    <a:pt x="526958" y="125859"/>
                    <a:pt x="524894" y="167769"/>
                    <a:pt x="519388" y="209108"/>
                  </a:cubicBezTo>
                  <a:cubicBezTo>
                    <a:pt x="508296" y="292674"/>
                    <a:pt x="482307" y="375936"/>
                    <a:pt x="435187" y="446434"/>
                  </a:cubicBezTo>
                  <a:cubicBezTo>
                    <a:pt x="429155" y="455416"/>
                    <a:pt x="422881" y="463994"/>
                    <a:pt x="416282" y="472313"/>
                  </a:cubicBezTo>
                  <a:cubicBezTo>
                    <a:pt x="399887" y="452473"/>
                    <a:pt x="383776" y="432460"/>
                    <a:pt x="367826" y="412300"/>
                  </a:cubicBezTo>
                  <a:cubicBezTo>
                    <a:pt x="324228" y="357310"/>
                    <a:pt x="281682" y="301470"/>
                    <a:pt x="240108" y="244938"/>
                  </a:cubicBezTo>
                  <a:cubicBezTo>
                    <a:pt x="209788" y="203660"/>
                    <a:pt x="179872" y="161895"/>
                    <a:pt x="151495" y="119256"/>
                  </a:cubicBezTo>
                  <a:cubicBezTo>
                    <a:pt x="133521" y="92308"/>
                    <a:pt x="115223" y="65076"/>
                    <a:pt x="101298" y="35755"/>
                  </a:cubicBezTo>
                  <a:cubicBezTo>
                    <a:pt x="97614" y="28048"/>
                    <a:pt x="88384" y="24623"/>
                    <a:pt x="80693" y="28274"/>
                  </a:cubicBezTo>
                  <a:cubicBezTo>
                    <a:pt x="72961" y="31934"/>
                    <a:pt x="69682" y="41253"/>
                    <a:pt x="73366" y="48960"/>
                  </a:cubicBezTo>
                  <a:cubicBezTo>
                    <a:pt x="88830" y="81592"/>
                    <a:pt x="109394" y="111953"/>
                    <a:pt x="129472" y="141877"/>
                  </a:cubicBezTo>
                  <a:cubicBezTo>
                    <a:pt x="157040" y="183006"/>
                    <a:pt x="185823" y="223273"/>
                    <a:pt x="215090" y="263203"/>
                  </a:cubicBezTo>
                  <a:cubicBezTo>
                    <a:pt x="258203" y="321990"/>
                    <a:pt x="302408" y="380073"/>
                    <a:pt x="347626" y="437236"/>
                  </a:cubicBezTo>
                  <a:cubicBezTo>
                    <a:pt x="363252" y="456943"/>
                    <a:pt x="378877" y="476701"/>
                    <a:pt x="394908" y="496149"/>
                  </a:cubicBezTo>
                  <a:cubicBezTo>
                    <a:pt x="382440" y="508463"/>
                    <a:pt x="368717" y="519454"/>
                    <a:pt x="352524" y="528080"/>
                  </a:cubicBezTo>
                  <a:cubicBezTo>
                    <a:pt x="313501" y="548884"/>
                    <a:pt x="268404" y="555761"/>
                    <a:pt x="224563" y="553746"/>
                  </a:cubicBezTo>
                  <a:cubicBezTo>
                    <a:pt x="191247" y="552211"/>
                    <a:pt x="158174" y="545686"/>
                    <a:pt x="126517" y="535217"/>
                  </a:cubicBezTo>
                  <a:cubicBezTo>
                    <a:pt x="89963" y="523117"/>
                    <a:pt x="55230" y="505646"/>
                    <a:pt x="24950" y="481786"/>
                  </a:cubicBezTo>
                  <a:cubicBezTo>
                    <a:pt x="18230" y="476507"/>
                    <a:pt x="8636" y="477604"/>
                    <a:pt x="3373" y="484316"/>
                  </a:cubicBezTo>
                  <a:cubicBezTo>
                    <a:pt x="-1929" y="491020"/>
                    <a:pt x="-877" y="500768"/>
                    <a:pt x="5803" y="506046"/>
                  </a:cubicBezTo>
                  <a:cubicBezTo>
                    <a:pt x="71382" y="557684"/>
                    <a:pt x="159672" y="585944"/>
                    <a:pt x="242942" y="585074"/>
                  </a:cubicBezTo>
                  <a:cubicBezTo>
                    <a:pt x="289131" y="584592"/>
                    <a:pt x="335846" y="574613"/>
                    <a:pt x="375922" y="550977"/>
                  </a:cubicBezTo>
                  <a:cubicBezTo>
                    <a:pt x="390496" y="542370"/>
                    <a:pt x="403328" y="531513"/>
                    <a:pt x="415432" y="519895"/>
                  </a:cubicBezTo>
                  <a:cubicBezTo>
                    <a:pt x="423043" y="528676"/>
                    <a:pt x="430410" y="537666"/>
                    <a:pt x="438304" y="546163"/>
                  </a:cubicBezTo>
                  <a:cubicBezTo>
                    <a:pt x="465912" y="575844"/>
                    <a:pt x="494411" y="604699"/>
                    <a:pt x="522667" y="633789"/>
                  </a:cubicBezTo>
                  <a:cubicBezTo>
                    <a:pt x="530885" y="642237"/>
                    <a:pt x="538981" y="650791"/>
                    <a:pt x="547199" y="659272"/>
                  </a:cubicBezTo>
                  <a:cubicBezTo>
                    <a:pt x="518174" y="677986"/>
                    <a:pt x="488744" y="696247"/>
                    <a:pt x="458666" y="713140"/>
                  </a:cubicBezTo>
                  <a:cubicBezTo>
                    <a:pt x="431058" y="728653"/>
                    <a:pt x="402964" y="744481"/>
                    <a:pt x="372967" y="754962"/>
                  </a:cubicBezTo>
                  <a:cubicBezTo>
                    <a:pt x="340340" y="766337"/>
                    <a:pt x="305769" y="772000"/>
                    <a:pt x="271441" y="774733"/>
                  </a:cubicBezTo>
                  <a:cubicBezTo>
                    <a:pt x="215455" y="779190"/>
                    <a:pt x="159267" y="775639"/>
                    <a:pt x="103808" y="767539"/>
                  </a:cubicBezTo>
                  <a:cubicBezTo>
                    <a:pt x="95347" y="766308"/>
                    <a:pt x="87453" y="772065"/>
                    <a:pt x="86198" y="780517"/>
                  </a:cubicBezTo>
                  <a:cubicBezTo>
                    <a:pt x="84984" y="788962"/>
                    <a:pt x="90894" y="796969"/>
                    <a:pt x="99355" y="798192"/>
                  </a:cubicBezTo>
                  <a:cubicBezTo>
                    <a:pt x="152668" y="805996"/>
                    <a:pt x="206468" y="809417"/>
                    <a:pt x="260349" y="806664"/>
                  </a:cubicBezTo>
                  <a:cubicBezTo>
                    <a:pt x="301923" y="804539"/>
                    <a:pt x="343902" y="798819"/>
                    <a:pt x="383411" y="785298"/>
                  </a:cubicBezTo>
                  <a:cubicBezTo>
                    <a:pt x="415270" y="774393"/>
                    <a:pt x="445226" y="757848"/>
                    <a:pt x="474535" y="741485"/>
                  </a:cubicBezTo>
                  <a:cubicBezTo>
                    <a:pt x="507163" y="723281"/>
                    <a:pt x="539103" y="703635"/>
                    <a:pt x="570476" y="683261"/>
                  </a:cubicBezTo>
                  <a:cubicBezTo>
                    <a:pt x="606625" y="720621"/>
                    <a:pt x="642046" y="758649"/>
                    <a:pt x="676941" y="797200"/>
                  </a:cubicBezTo>
                  <a:cubicBezTo>
                    <a:pt x="660667" y="906726"/>
                    <a:pt x="589583" y="1020409"/>
                    <a:pt x="479190" y="1053600"/>
                  </a:cubicBezTo>
                  <a:cubicBezTo>
                    <a:pt x="459840" y="1059417"/>
                    <a:pt x="440126" y="1062069"/>
                    <a:pt x="420007" y="1062838"/>
                  </a:cubicBezTo>
                  <a:cubicBezTo>
                    <a:pt x="411465" y="1063161"/>
                    <a:pt x="404704" y="1070323"/>
                    <a:pt x="405029" y="1078864"/>
                  </a:cubicBezTo>
                  <a:cubicBezTo>
                    <a:pt x="405352" y="1087394"/>
                    <a:pt x="412599" y="1094004"/>
                    <a:pt x="421140" y="1093664"/>
                  </a:cubicBezTo>
                  <a:cubicBezTo>
                    <a:pt x="443891" y="1092794"/>
                    <a:pt x="466155" y="1089770"/>
                    <a:pt x="488056" y="1083244"/>
                  </a:cubicBezTo>
                  <a:cubicBezTo>
                    <a:pt x="581082" y="1055555"/>
                    <a:pt x="649697" y="978499"/>
                    <a:pt x="685482" y="889639"/>
                  </a:cubicBezTo>
                  <a:cubicBezTo>
                    <a:pt x="693660" y="869354"/>
                    <a:pt x="699530" y="848368"/>
                    <a:pt x="704185" y="827281"/>
                  </a:cubicBezTo>
                  <a:cubicBezTo>
                    <a:pt x="708638" y="832390"/>
                    <a:pt x="713455" y="837211"/>
                    <a:pt x="717867" y="842360"/>
                  </a:cubicBezTo>
                  <a:cubicBezTo>
                    <a:pt x="764502" y="896561"/>
                    <a:pt x="808303" y="953202"/>
                    <a:pt x="847286" y="1013135"/>
                  </a:cubicBezTo>
                  <a:cubicBezTo>
                    <a:pt x="870158" y="1048228"/>
                    <a:pt x="891006" y="1084410"/>
                    <a:pt x="910315" y="1121560"/>
                  </a:cubicBezTo>
                  <a:cubicBezTo>
                    <a:pt x="914445" y="1129555"/>
                    <a:pt x="924282" y="1132692"/>
                    <a:pt x="932297" y="1128502"/>
                  </a:cubicBezTo>
                  <a:cubicBezTo>
                    <a:pt x="936305" y="1126422"/>
                    <a:pt x="939179" y="1122940"/>
                    <a:pt x="940434" y="11189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04" name="Google Shape;504;p7"/>
          <p:cNvSpPr/>
          <p:nvPr/>
        </p:nvSpPr>
        <p:spPr>
          <a:xfrm flipH="1">
            <a:off x="-13153" y="4445961"/>
            <a:ext cx="926489" cy="1491711"/>
          </a:xfrm>
          <a:custGeom>
            <a:rect b="b" l="l" r="r" t="t"/>
            <a:pathLst>
              <a:path extrusionOk="0" h="1410601" w="876113">
                <a:moveTo>
                  <a:pt x="264788" y="1401461"/>
                </a:moveTo>
                <a:cubicBezTo>
                  <a:pt x="264788" y="1401461"/>
                  <a:pt x="155367" y="1144620"/>
                  <a:pt x="89180" y="1006817"/>
                </a:cubicBezTo>
                <a:cubicBezTo>
                  <a:pt x="22953" y="869011"/>
                  <a:pt x="0" y="850244"/>
                  <a:pt x="0" y="850244"/>
                </a:cubicBezTo>
                <a:cubicBezTo>
                  <a:pt x="0" y="850244"/>
                  <a:pt x="63879" y="869805"/>
                  <a:pt x="130997" y="913488"/>
                </a:cubicBezTo>
                <a:cubicBezTo>
                  <a:pt x="198074" y="957171"/>
                  <a:pt x="268390" y="1024977"/>
                  <a:pt x="268390" y="1024977"/>
                </a:cubicBezTo>
                <a:cubicBezTo>
                  <a:pt x="268390" y="1024977"/>
                  <a:pt x="193257" y="869885"/>
                  <a:pt x="142817" y="771714"/>
                </a:cubicBezTo>
                <a:cubicBezTo>
                  <a:pt x="92378" y="673539"/>
                  <a:pt x="77279" y="608101"/>
                  <a:pt x="77279" y="608101"/>
                </a:cubicBezTo>
                <a:cubicBezTo>
                  <a:pt x="77279" y="608101"/>
                  <a:pt x="149173" y="646457"/>
                  <a:pt x="214996" y="723206"/>
                </a:cubicBezTo>
                <a:cubicBezTo>
                  <a:pt x="280778" y="799954"/>
                  <a:pt x="340447" y="915091"/>
                  <a:pt x="340447" y="915091"/>
                </a:cubicBezTo>
                <a:cubicBezTo>
                  <a:pt x="340447" y="915091"/>
                  <a:pt x="301464" y="763744"/>
                  <a:pt x="268593" y="596216"/>
                </a:cubicBezTo>
                <a:cubicBezTo>
                  <a:pt x="235722" y="428688"/>
                  <a:pt x="221554" y="214364"/>
                  <a:pt x="221554" y="214364"/>
                </a:cubicBezTo>
                <a:cubicBezTo>
                  <a:pt x="221554" y="214364"/>
                  <a:pt x="313041" y="380694"/>
                  <a:pt x="378338" y="525702"/>
                </a:cubicBezTo>
                <a:cubicBezTo>
                  <a:pt x="443634" y="670710"/>
                  <a:pt x="470149" y="825024"/>
                  <a:pt x="470149" y="825024"/>
                </a:cubicBezTo>
                <a:cubicBezTo>
                  <a:pt x="470149" y="825024"/>
                  <a:pt x="465453" y="678328"/>
                  <a:pt x="513180" y="472072"/>
                </a:cubicBezTo>
                <a:cubicBezTo>
                  <a:pt x="560908" y="265816"/>
                  <a:pt x="661099" y="0"/>
                  <a:pt x="661099" y="0"/>
                </a:cubicBezTo>
                <a:cubicBezTo>
                  <a:pt x="661099" y="0"/>
                  <a:pt x="679397" y="260035"/>
                  <a:pt x="683890" y="458187"/>
                </a:cubicBezTo>
                <a:cubicBezTo>
                  <a:pt x="688383" y="656335"/>
                  <a:pt x="679113" y="792599"/>
                  <a:pt x="679113" y="792599"/>
                </a:cubicBezTo>
                <a:cubicBezTo>
                  <a:pt x="679113" y="792599"/>
                  <a:pt x="713846" y="695946"/>
                  <a:pt x="762019" y="621638"/>
                </a:cubicBezTo>
                <a:cubicBezTo>
                  <a:pt x="810191" y="547335"/>
                  <a:pt x="871845" y="495377"/>
                  <a:pt x="871845" y="495377"/>
                </a:cubicBezTo>
                <a:cubicBezTo>
                  <a:pt x="871845" y="495377"/>
                  <a:pt x="889494" y="577534"/>
                  <a:pt x="853021" y="802253"/>
                </a:cubicBezTo>
                <a:cubicBezTo>
                  <a:pt x="816507" y="1026973"/>
                  <a:pt x="688424" y="1410602"/>
                  <a:pt x="688424" y="1410602"/>
                </a:cubicBezTo>
                <a:lnTo>
                  <a:pt x="264788" y="1401461"/>
                </a:lnTo>
                <a:close/>
              </a:path>
            </a:pathLst>
          </a:custGeom>
          <a:solidFill>
            <a:srgbClr val="58A651"/>
          </a:solidFill>
          <a:ln cap="flat" cmpd="sng" w="115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7"/>
          <p:cNvSpPr txBox="1"/>
          <p:nvPr>
            <p:ph idx="12" type="sldNum"/>
          </p:nvPr>
        </p:nvSpPr>
        <p:spPr>
          <a:xfrm flipH="1">
            <a:off x="3941847" y="6406643"/>
            <a:ext cx="507000" cy="363600"/>
          </a:xfrm>
          <a:prstGeom prst="rect">
            <a:avLst/>
          </a:prstGeom>
        </p:spPr>
        <p:txBody>
          <a:bodyPr anchorCtr="0" anchor="ctr" bIns="121900" lIns="121900" spcFirstLastPara="1" rIns="121900" wrap="square" tIns="121900">
            <a:normAutofit fontScale="70000" lnSpcReduction="20000"/>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06" name="Google Shape;506;p7"/>
          <p:cNvSpPr/>
          <p:nvPr/>
        </p:nvSpPr>
        <p:spPr>
          <a:xfrm flipH="1">
            <a:off x="-7717" y="5623813"/>
            <a:ext cx="12299493" cy="1263156"/>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7" name="Google Shape;507;p7"/>
          <p:cNvGrpSpPr/>
          <p:nvPr/>
        </p:nvGrpSpPr>
        <p:grpSpPr>
          <a:xfrm>
            <a:off x="8873156" y="21"/>
            <a:ext cx="5828016" cy="6551537"/>
            <a:chOff x="1193721" y="815857"/>
            <a:chExt cx="4269609" cy="4799661"/>
          </a:xfrm>
        </p:grpSpPr>
        <p:grpSp>
          <p:nvGrpSpPr>
            <p:cNvPr id="508" name="Google Shape;508;p7"/>
            <p:cNvGrpSpPr/>
            <p:nvPr/>
          </p:nvGrpSpPr>
          <p:grpSpPr>
            <a:xfrm>
              <a:off x="1700321" y="1718985"/>
              <a:ext cx="1614828" cy="2120056"/>
              <a:chOff x="-250399" y="-18375"/>
              <a:chExt cx="1614828" cy="2120056"/>
            </a:xfrm>
          </p:grpSpPr>
          <p:sp>
            <p:nvSpPr>
              <p:cNvPr id="509" name="Google Shape;509;p7"/>
              <p:cNvSpPr/>
              <p:nvPr/>
            </p:nvSpPr>
            <p:spPr>
              <a:xfrm>
                <a:off x="-250399" y="-18375"/>
                <a:ext cx="1614828" cy="2120056"/>
              </a:xfrm>
              <a:custGeom>
                <a:rect b="b" l="l" r="r" t="t"/>
                <a:pathLst>
                  <a:path extrusionOk="0" h="2120056" w="1614828">
                    <a:moveTo>
                      <a:pt x="456711" y="2120057"/>
                    </a:moveTo>
                    <a:cubicBezTo>
                      <a:pt x="456711" y="2120057"/>
                      <a:pt x="278284" y="1844623"/>
                      <a:pt x="259886" y="1674439"/>
                    </a:cubicBezTo>
                    <a:cubicBezTo>
                      <a:pt x="241488" y="1504256"/>
                      <a:pt x="397918" y="1422800"/>
                      <a:pt x="397918" y="1422800"/>
                    </a:cubicBezTo>
                    <a:lnTo>
                      <a:pt x="248104" y="1485882"/>
                    </a:lnTo>
                    <a:cubicBezTo>
                      <a:pt x="248104" y="1485882"/>
                      <a:pt x="-53026" y="1035629"/>
                      <a:pt x="8219" y="629043"/>
                    </a:cubicBezTo>
                    <a:cubicBezTo>
                      <a:pt x="45524" y="381382"/>
                      <a:pt x="256847" y="157592"/>
                      <a:pt x="414691" y="58503"/>
                    </a:cubicBezTo>
                    <a:cubicBezTo>
                      <a:pt x="620108" y="-70450"/>
                      <a:pt x="999809" y="54002"/>
                      <a:pt x="999809" y="54002"/>
                    </a:cubicBezTo>
                    <a:lnTo>
                      <a:pt x="1614828" y="308394"/>
                    </a:lnTo>
                    <a:cubicBezTo>
                      <a:pt x="1614828" y="308394"/>
                      <a:pt x="1554345" y="800231"/>
                      <a:pt x="1477467" y="954642"/>
                    </a:cubicBezTo>
                    <a:cubicBezTo>
                      <a:pt x="1400589" y="1109058"/>
                      <a:pt x="1338896" y="901741"/>
                      <a:pt x="1338896" y="901741"/>
                    </a:cubicBezTo>
                    <a:cubicBezTo>
                      <a:pt x="1338896" y="901741"/>
                      <a:pt x="1342203" y="1053546"/>
                      <a:pt x="1285027" y="1203521"/>
                    </a:cubicBezTo>
                    <a:cubicBezTo>
                      <a:pt x="1227856" y="1353500"/>
                      <a:pt x="1198584" y="1457342"/>
                      <a:pt x="1110193" y="1501649"/>
                    </a:cubicBezTo>
                    <a:cubicBezTo>
                      <a:pt x="1021802" y="1545956"/>
                      <a:pt x="931468" y="1380748"/>
                      <a:pt x="931468" y="1380748"/>
                    </a:cubicBezTo>
                    <a:cubicBezTo>
                      <a:pt x="931468" y="1380748"/>
                      <a:pt x="926011" y="1590797"/>
                      <a:pt x="854781" y="1728923"/>
                    </a:cubicBezTo>
                    <a:cubicBezTo>
                      <a:pt x="783546" y="1867045"/>
                      <a:pt x="715833" y="1929099"/>
                      <a:pt x="646541" y="1933240"/>
                    </a:cubicBezTo>
                    <a:cubicBezTo>
                      <a:pt x="577250" y="1937385"/>
                      <a:pt x="504488" y="1880930"/>
                      <a:pt x="504488" y="1880930"/>
                    </a:cubicBezTo>
                    <a:cubicBezTo>
                      <a:pt x="504488" y="1880930"/>
                      <a:pt x="548967" y="1970479"/>
                      <a:pt x="530811" y="2029804"/>
                    </a:cubicBezTo>
                    <a:cubicBezTo>
                      <a:pt x="512655" y="2089129"/>
                      <a:pt x="456711" y="2120057"/>
                      <a:pt x="456711" y="21200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7"/>
              <p:cNvSpPr/>
              <p:nvPr/>
            </p:nvSpPr>
            <p:spPr>
              <a:xfrm>
                <a:off x="256143" y="1004732"/>
                <a:ext cx="146663" cy="521940"/>
              </a:xfrm>
              <a:custGeom>
                <a:rect b="b" l="l" r="r" t="t"/>
                <a:pathLst>
                  <a:path extrusionOk="0" h="521940" w="146663">
                    <a:moveTo>
                      <a:pt x="22820" y="162888"/>
                    </a:moveTo>
                    <a:cubicBezTo>
                      <a:pt x="22820" y="162888"/>
                      <a:pt x="94" y="218935"/>
                      <a:pt x="0" y="308698"/>
                    </a:cubicBezTo>
                    <a:cubicBezTo>
                      <a:pt x="-94" y="398461"/>
                      <a:pt x="22444" y="521941"/>
                      <a:pt x="22444" y="521941"/>
                    </a:cubicBezTo>
                    <a:cubicBezTo>
                      <a:pt x="22444" y="521941"/>
                      <a:pt x="32793" y="403197"/>
                      <a:pt x="63847" y="272714"/>
                    </a:cubicBezTo>
                    <a:cubicBezTo>
                      <a:pt x="94902" y="142227"/>
                      <a:pt x="146663" y="0"/>
                      <a:pt x="146663"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1" name="Google Shape;511;p7"/>
            <p:cNvGrpSpPr/>
            <p:nvPr/>
          </p:nvGrpSpPr>
          <p:grpSpPr>
            <a:xfrm>
              <a:off x="3405297" y="1814719"/>
              <a:ext cx="915591" cy="1919143"/>
              <a:chOff x="1454577" y="77359"/>
              <a:chExt cx="915591" cy="1919143"/>
            </a:xfrm>
          </p:grpSpPr>
          <p:sp>
            <p:nvSpPr>
              <p:cNvPr id="512" name="Google Shape;512;p7"/>
              <p:cNvSpPr/>
              <p:nvPr/>
            </p:nvSpPr>
            <p:spPr>
              <a:xfrm>
                <a:off x="1454577" y="77359"/>
                <a:ext cx="915591" cy="1919143"/>
              </a:xfrm>
              <a:custGeom>
                <a:rect b="b" l="l" r="r" t="t"/>
                <a:pathLst>
                  <a:path extrusionOk="0" h="1919143" w="915591">
                    <a:moveTo>
                      <a:pt x="98149" y="16068"/>
                    </a:moveTo>
                    <a:cubicBezTo>
                      <a:pt x="98149" y="16068"/>
                      <a:pt x="-54862" y="408699"/>
                      <a:pt x="21211" y="698221"/>
                    </a:cubicBezTo>
                    <a:cubicBezTo>
                      <a:pt x="97287" y="987747"/>
                      <a:pt x="240441" y="1219413"/>
                      <a:pt x="240441" y="1219413"/>
                    </a:cubicBezTo>
                    <a:cubicBezTo>
                      <a:pt x="240441" y="1219413"/>
                      <a:pt x="264191" y="1169050"/>
                      <a:pt x="303652" y="1123821"/>
                    </a:cubicBezTo>
                    <a:cubicBezTo>
                      <a:pt x="343109" y="1078595"/>
                      <a:pt x="398281" y="1038510"/>
                      <a:pt x="398281" y="1038510"/>
                    </a:cubicBezTo>
                    <a:cubicBezTo>
                      <a:pt x="398281" y="1038510"/>
                      <a:pt x="320650" y="1138430"/>
                      <a:pt x="305401" y="1252838"/>
                    </a:cubicBezTo>
                    <a:cubicBezTo>
                      <a:pt x="295386" y="1327951"/>
                      <a:pt x="310129" y="1377051"/>
                      <a:pt x="334038" y="1420702"/>
                    </a:cubicBezTo>
                    <a:cubicBezTo>
                      <a:pt x="377276" y="1499644"/>
                      <a:pt x="413178" y="1431425"/>
                      <a:pt x="434876" y="1408691"/>
                    </a:cubicBezTo>
                    <a:cubicBezTo>
                      <a:pt x="467188" y="1374828"/>
                      <a:pt x="484834" y="1372671"/>
                      <a:pt x="484834" y="1372671"/>
                    </a:cubicBezTo>
                    <a:cubicBezTo>
                      <a:pt x="484834" y="1372671"/>
                      <a:pt x="441758" y="1432773"/>
                      <a:pt x="434034" y="1491236"/>
                    </a:cubicBezTo>
                    <a:cubicBezTo>
                      <a:pt x="426306" y="1549695"/>
                      <a:pt x="450360" y="1621631"/>
                      <a:pt x="450360" y="1621631"/>
                    </a:cubicBezTo>
                    <a:cubicBezTo>
                      <a:pt x="450360" y="1621631"/>
                      <a:pt x="460679" y="1555545"/>
                      <a:pt x="484741" y="1515379"/>
                    </a:cubicBezTo>
                    <a:cubicBezTo>
                      <a:pt x="508803" y="1475218"/>
                      <a:pt x="546609" y="1460977"/>
                      <a:pt x="546609" y="1460977"/>
                    </a:cubicBezTo>
                    <a:cubicBezTo>
                      <a:pt x="546609" y="1460977"/>
                      <a:pt x="483361" y="1568697"/>
                      <a:pt x="519340" y="1683239"/>
                    </a:cubicBezTo>
                    <a:cubicBezTo>
                      <a:pt x="532570" y="1725352"/>
                      <a:pt x="580220" y="1753834"/>
                      <a:pt x="608626" y="1791421"/>
                    </a:cubicBezTo>
                    <a:cubicBezTo>
                      <a:pt x="657475" y="1856062"/>
                      <a:pt x="690528" y="1919143"/>
                      <a:pt x="690528" y="1919143"/>
                    </a:cubicBezTo>
                    <a:cubicBezTo>
                      <a:pt x="690528" y="1919143"/>
                      <a:pt x="806604" y="1681349"/>
                      <a:pt x="820731" y="1495661"/>
                    </a:cubicBezTo>
                    <a:cubicBezTo>
                      <a:pt x="834864" y="1309978"/>
                      <a:pt x="747052" y="1176402"/>
                      <a:pt x="747052" y="1176402"/>
                    </a:cubicBezTo>
                    <a:cubicBezTo>
                      <a:pt x="747052" y="1176402"/>
                      <a:pt x="807259" y="1226837"/>
                      <a:pt x="844328" y="1283252"/>
                    </a:cubicBezTo>
                    <a:cubicBezTo>
                      <a:pt x="881397" y="1339671"/>
                      <a:pt x="895326" y="1402072"/>
                      <a:pt x="895326" y="1402072"/>
                    </a:cubicBezTo>
                    <a:cubicBezTo>
                      <a:pt x="895326" y="1402072"/>
                      <a:pt x="937261" y="1285450"/>
                      <a:pt x="900484" y="1162978"/>
                    </a:cubicBezTo>
                    <a:cubicBezTo>
                      <a:pt x="882307" y="1102459"/>
                      <a:pt x="826747" y="1050392"/>
                      <a:pt x="794281" y="995940"/>
                    </a:cubicBezTo>
                    <a:cubicBezTo>
                      <a:pt x="761046" y="940202"/>
                      <a:pt x="751104" y="882779"/>
                      <a:pt x="751104" y="882779"/>
                    </a:cubicBezTo>
                    <a:cubicBezTo>
                      <a:pt x="751104" y="882779"/>
                      <a:pt x="784687" y="898935"/>
                      <a:pt x="820833" y="935024"/>
                    </a:cubicBezTo>
                    <a:cubicBezTo>
                      <a:pt x="856974" y="971109"/>
                      <a:pt x="895674" y="1027123"/>
                      <a:pt x="895674" y="1027123"/>
                    </a:cubicBezTo>
                    <a:cubicBezTo>
                      <a:pt x="895674" y="1027123"/>
                      <a:pt x="887687" y="858438"/>
                      <a:pt x="847170" y="718717"/>
                    </a:cubicBezTo>
                    <a:cubicBezTo>
                      <a:pt x="806648" y="579000"/>
                      <a:pt x="733490" y="469567"/>
                      <a:pt x="733490" y="469567"/>
                    </a:cubicBezTo>
                    <a:lnTo>
                      <a:pt x="872471" y="497215"/>
                    </a:lnTo>
                    <a:cubicBezTo>
                      <a:pt x="872471" y="497215"/>
                      <a:pt x="808725" y="194459"/>
                      <a:pt x="615143" y="74172"/>
                    </a:cubicBezTo>
                    <a:cubicBezTo>
                      <a:pt x="421562" y="-46115"/>
                      <a:pt x="98149" y="16068"/>
                      <a:pt x="98149" y="16068"/>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7"/>
              <p:cNvSpPr/>
              <p:nvPr/>
            </p:nvSpPr>
            <p:spPr>
              <a:xfrm>
                <a:off x="1856530" y="720469"/>
                <a:ext cx="238483" cy="777616"/>
              </a:xfrm>
              <a:custGeom>
                <a:rect b="b" l="l" r="r" t="t"/>
                <a:pathLst>
                  <a:path extrusionOk="0" h="777616" w="238483">
                    <a:moveTo>
                      <a:pt x="238483" y="777617"/>
                    </a:moveTo>
                    <a:cubicBezTo>
                      <a:pt x="238483" y="777617"/>
                      <a:pt x="195634" y="527293"/>
                      <a:pt x="136013" y="332890"/>
                    </a:cubicBezTo>
                    <a:cubicBezTo>
                      <a:pt x="76392" y="13848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7"/>
              <p:cNvSpPr/>
              <p:nvPr/>
            </p:nvSpPr>
            <p:spPr>
              <a:xfrm>
                <a:off x="1908784" y="622832"/>
                <a:ext cx="194755" cy="654699"/>
              </a:xfrm>
              <a:custGeom>
                <a:rect b="b" l="l" r="r" t="t"/>
                <a:pathLst>
                  <a:path extrusionOk="0" h="654699" w="194755">
                    <a:moveTo>
                      <a:pt x="194755" y="654699"/>
                    </a:moveTo>
                    <a:cubicBezTo>
                      <a:pt x="194755" y="654699"/>
                      <a:pt x="172118" y="446298"/>
                      <a:pt x="123431" y="282624"/>
                    </a:cubicBezTo>
                    <a:cubicBezTo>
                      <a:pt x="74740" y="11894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5" name="Google Shape;515;p7"/>
            <p:cNvSpPr/>
            <p:nvPr/>
          </p:nvSpPr>
          <p:spPr>
            <a:xfrm>
              <a:off x="3020295" y="815857"/>
              <a:ext cx="986439" cy="1724776"/>
            </a:xfrm>
            <a:custGeom>
              <a:rect b="b" l="l" r="r" t="t"/>
              <a:pathLst>
                <a:path extrusionOk="0" h="1724776" w="986439">
                  <a:moveTo>
                    <a:pt x="271739" y="1724777"/>
                  </a:moveTo>
                  <a:lnTo>
                    <a:pt x="0" y="990354"/>
                  </a:lnTo>
                  <a:cubicBezTo>
                    <a:pt x="0" y="990354"/>
                    <a:pt x="19965" y="722864"/>
                    <a:pt x="82598" y="611481"/>
                  </a:cubicBezTo>
                  <a:cubicBezTo>
                    <a:pt x="145235" y="500097"/>
                    <a:pt x="187226" y="428899"/>
                    <a:pt x="187226" y="428899"/>
                  </a:cubicBezTo>
                  <a:cubicBezTo>
                    <a:pt x="187226" y="428899"/>
                    <a:pt x="203787" y="500692"/>
                    <a:pt x="229533" y="553680"/>
                  </a:cubicBezTo>
                  <a:cubicBezTo>
                    <a:pt x="255275" y="606669"/>
                    <a:pt x="290198" y="640857"/>
                    <a:pt x="290198" y="640857"/>
                  </a:cubicBezTo>
                  <a:cubicBezTo>
                    <a:pt x="290198" y="640857"/>
                    <a:pt x="250397" y="495090"/>
                    <a:pt x="259282" y="413662"/>
                  </a:cubicBezTo>
                  <a:cubicBezTo>
                    <a:pt x="268168" y="332234"/>
                    <a:pt x="481508" y="170212"/>
                    <a:pt x="481508" y="170212"/>
                  </a:cubicBezTo>
                  <a:lnTo>
                    <a:pt x="479245" y="225213"/>
                  </a:lnTo>
                  <a:cubicBezTo>
                    <a:pt x="479245" y="225213"/>
                    <a:pt x="565790" y="119699"/>
                    <a:pt x="692590" y="63394"/>
                  </a:cubicBezTo>
                  <a:cubicBezTo>
                    <a:pt x="819385" y="7092"/>
                    <a:pt x="986439" y="0"/>
                    <a:pt x="986439" y="0"/>
                  </a:cubicBezTo>
                  <a:cubicBezTo>
                    <a:pt x="986439" y="0"/>
                    <a:pt x="853555" y="225723"/>
                    <a:pt x="751360" y="348357"/>
                  </a:cubicBezTo>
                  <a:cubicBezTo>
                    <a:pt x="715988" y="390806"/>
                    <a:pt x="665390" y="422555"/>
                    <a:pt x="635823" y="450342"/>
                  </a:cubicBezTo>
                  <a:cubicBezTo>
                    <a:pt x="579971" y="502826"/>
                    <a:pt x="556986" y="532492"/>
                    <a:pt x="556986" y="532492"/>
                  </a:cubicBezTo>
                  <a:cubicBezTo>
                    <a:pt x="556986" y="532492"/>
                    <a:pt x="620047" y="489232"/>
                    <a:pt x="670410" y="463292"/>
                  </a:cubicBezTo>
                  <a:cubicBezTo>
                    <a:pt x="720769" y="437351"/>
                    <a:pt x="758424" y="428729"/>
                    <a:pt x="758424" y="428729"/>
                  </a:cubicBezTo>
                  <a:cubicBezTo>
                    <a:pt x="758424" y="428729"/>
                    <a:pt x="688064" y="531617"/>
                    <a:pt x="619796" y="759368"/>
                  </a:cubicBezTo>
                  <a:cubicBezTo>
                    <a:pt x="551529" y="987120"/>
                    <a:pt x="485358" y="1339735"/>
                    <a:pt x="485358" y="1339735"/>
                  </a:cubicBezTo>
                  <a:lnTo>
                    <a:pt x="271739" y="1724777"/>
                  </a:ln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7"/>
            <p:cNvSpPr/>
            <p:nvPr/>
          </p:nvSpPr>
          <p:spPr>
            <a:xfrm>
              <a:off x="1193721" y="1981932"/>
              <a:ext cx="1549432" cy="1592280"/>
            </a:xfrm>
            <a:custGeom>
              <a:rect b="b" l="l" r="r" t="t"/>
              <a:pathLst>
                <a:path extrusionOk="0" h="1592280" w="1549432">
                  <a:moveTo>
                    <a:pt x="1549432" y="164750"/>
                  </a:moveTo>
                  <a:cubicBezTo>
                    <a:pt x="1549432" y="164750"/>
                    <a:pt x="1393656" y="35959"/>
                    <a:pt x="1200540" y="7447"/>
                  </a:cubicBezTo>
                  <a:cubicBezTo>
                    <a:pt x="1007424" y="-21064"/>
                    <a:pt x="751802" y="41480"/>
                    <a:pt x="751802" y="41480"/>
                  </a:cubicBezTo>
                  <a:cubicBezTo>
                    <a:pt x="751802" y="41480"/>
                    <a:pt x="802160" y="57554"/>
                    <a:pt x="842795" y="72272"/>
                  </a:cubicBezTo>
                  <a:cubicBezTo>
                    <a:pt x="883429" y="86990"/>
                    <a:pt x="914342" y="100352"/>
                    <a:pt x="914342" y="100352"/>
                  </a:cubicBezTo>
                  <a:cubicBezTo>
                    <a:pt x="914342" y="100352"/>
                    <a:pt x="782568" y="75155"/>
                    <a:pt x="656810" y="98455"/>
                  </a:cubicBezTo>
                  <a:cubicBezTo>
                    <a:pt x="531051" y="121755"/>
                    <a:pt x="411307" y="193552"/>
                    <a:pt x="411307" y="193552"/>
                  </a:cubicBezTo>
                  <a:cubicBezTo>
                    <a:pt x="411307" y="193552"/>
                    <a:pt x="495019" y="184367"/>
                    <a:pt x="538261" y="186917"/>
                  </a:cubicBezTo>
                  <a:cubicBezTo>
                    <a:pt x="581503" y="189468"/>
                    <a:pt x="584276" y="203754"/>
                    <a:pt x="584276" y="203754"/>
                  </a:cubicBezTo>
                  <a:cubicBezTo>
                    <a:pt x="584276" y="203754"/>
                    <a:pt x="399146" y="226314"/>
                    <a:pt x="263614" y="369411"/>
                  </a:cubicBezTo>
                  <a:cubicBezTo>
                    <a:pt x="128083" y="512512"/>
                    <a:pt x="42153" y="776154"/>
                    <a:pt x="42153" y="776154"/>
                  </a:cubicBezTo>
                  <a:cubicBezTo>
                    <a:pt x="42153" y="776154"/>
                    <a:pt x="106122" y="731852"/>
                    <a:pt x="157917" y="704231"/>
                  </a:cubicBezTo>
                  <a:cubicBezTo>
                    <a:pt x="209713" y="676607"/>
                    <a:pt x="249332" y="665665"/>
                    <a:pt x="249332" y="665665"/>
                  </a:cubicBezTo>
                  <a:cubicBezTo>
                    <a:pt x="249332" y="665665"/>
                    <a:pt x="158529" y="735973"/>
                    <a:pt x="96196" y="807880"/>
                  </a:cubicBezTo>
                  <a:cubicBezTo>
                    <a:pt x="33863" y="879786"/>
                    <a:pt x="0" y="953288"/>
                    <a:pt x="0" y="953288"/>
                  </a:cubicBezTo>
                  <a:lnTo>
                    <a:pt x="176531" y="855388"/>
                  </a:lnTo>
                  <a:cubicBezTo>
                    <a:pt x="176531" y="855388"/>
                    <a:pt x="21386" y="951086"/>
                    <a:pt x="23609" y="1135308"/>
                  </a:cubicBezTo>
                  <a:cubicBezTo>
                    <a:pt x="25835" y="1319530"/>
                    <a:pt x="185428" y="1592281"/>
                    <a:pt x="185428" y="1592281"/>
                  </a:cubicBezTo>
                  <a:cubicBezTo>
                    <a:pt x="185428" y="1592281"/>
                    <a:pt x="252316" y="1531753"/>
                    <a:pt x="332286" y="1467202"/>
                  </a:cubicBezTo>
                  <a:cubicBezTo>
                    <a:pt x="368944" y="1437614"/>
                    <a:pt x="429921" y="1428069"/>
                    <a:pt x="450156" y="1386029"/>
                  </a:cubicBezTo>
                  <a:cubicBezTo>
                    <a:pt x="476638" y="1331007"/>
                    <a:pt x="450369" y="1276636"/>
                    <a:pt x="445284" y="1218720"/>
                  </a:cubicBezTo>
                  <a:cubicBezTo>
                    <a:pt x="438006" y="1135843"/>
                    <a:pt x="442942" y="1057244"/>
                    <a:pt x="442942" y="1057244"/>
                  </a:cubicBezTo>
                  <a:cubicBezTo>
                    <a:pt x="442942" y="1057244"/>
                    <a:pt x="462740" y="1135037"/>
                    <a:pt x="491408" y="1178020"/>
                  </a:cubicBezTo>
                  <a:cubicBezTo>
                    <a:pt x="520076" y="1220999"/>
                    <a:pt x="552439" y="1244425"/>
                    <a:pt x="638069" y="1174737"/>
                  </a:cubicBezTo>
                  <a:cubicBezTo>
                    <a:pt x="723700" y="1105049"/>
                    <a:pt x="823462" y="1026928"/>
                    <a:pt x="849630" y="897546"/>
                  </a:cubicBezTo>
                  <a:cubicBezTo>
                    <a:pt x="875798" y="768159"/>
                    <a:pt x="754519" y="557730"/>
                    <a:pt x="754519" y="557730"/>
                  </a:cubicBezTo>
                  <a:cubicBezTo>
                    <a:pt x="754519" y="557730"/>
                    <a:pt x="842274" y="642340"/>
                    <a:pt x="913094" y="746186"/>
                  </a:cubicBezTo>
                  <a:cubicBezTo>
                    <a:pt x="983914" y="850037"/>
                    <a:pt x="1082161" y="743045"/>
                    <a:pt x="1031701" y="634017"/>
                  </a:cubicBezTo>
                  <a:cubicBezTo>
                    <a:pt x="981241" y="524989"/>
                    <a:pt x="971272" y="396691"/>
                    <a:pt x="971272" y="396691"/>
                  </a:cubicBezTo>
                  <a:cubicBezTo>
                    <a:pt x="971272" y="396691"/>
                    <a:pt x="1038978" y="654063"/>
                    <a:pt x="1152047" y="662783"/>
                  </a:cubicBezTo>
                  <a:cubicBezTo>
                    <a:pt x="1265116" y="671506"/>
                    <a:pt x="1324198" y="556082"/>
                    <a:pt x="1423543" y="431574"/>
                  </a:cubicBezTo>
                  <a:cubicBezTo>
                    <a:pt x="1522888" y="307066"/>
                    <a:pt x="1549432" y="164750"/>
                    <a:pt x="1549432" y="164750"/>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7"/>
            <p:cNvSpPr/>
            <p:nvPr/>
          </p:nvSpPr>
          <p:spPr>
            <a:xfrm>
              <a:off x="3828386" y="1995888"/>
              <a:ext cx="1507563" cy="1675523"/>
            </a:xfrm>
            <a:custGeom>
              <a:rect b="b" l="l" r="r" t="t"/>
              <a:pathLst>
                <a:path extrusionOk="0" h="1675523" w="1507563">
                  <a:moveTo>
                    <a:pt x="0" y="207338"/>
                  </a:moveTo>
                  <a:cubicBezTo>
                    <a:pt x="0" y="207338"/>
                    <a:pt x="67636" y="308168"/>
                    <a:pt x="189035" y="403959"/>
                  </a:cubicBezTo>
                  <a:cubicBezTo>
                    <a:pt x="310439" y="499754"/>
                    <a:pt x="485605" y="590509"/>
                    <a:pt x="485605" y="590509"/>
                  </a:cubicBezTo>
                  <a:cubicBezTo>
                    <a:pt x="485605" y="590509"/>
                    <a:pt x="507570" y="528224"/>
                    <a:pt x="508044" y="440493"/>
                  </a:cubicBezTo>
                  <a:cubicBezTo>
                    <a:pt x="508522" y="352763"/>
                    <a:pt x="487500" y="239585"/>
                    <a:pt x="487500" y="239585"/>
                  </a:cubicBezTo>
                  <a:cubicBezTo>
                    <a:pt x="487500" y="239585"/>
                    <a:pt x="528883" y="324924"/>
                    <a:pt x="553075" y="452002"/>
                  </a:cubicBezTo>
                  <a:cubicBezTo>
                    <a:pt x="567434" y="527435"/>
                    <a:pt x="552035" y="634172"/>
                    <a:pt x="583124" y="701116"/>
                  </a:cubicBezTo>
                  <a:cubicBezTo>
                    <a:pt x="613461" y="766445"/>
                    <a:pt x="670956" y="797716"/>
                    <a:pt x="709280" y="837242"/>
                  </a:cubicBezTo>
                  <a:cubicBezTo>
                    <a:pt x="776386" y="906465"/>
                    <a:pt x="815677" y="949278"/>
                    <a:pt x="815677" y="949278"/>
                  </a:cubicBezTo>
                  <a:lnTo>
                    <a:pt x="899125" y="552570"/>
                  </a:lnTo>
                  <a:cubicBezTo>
                    <a:pt x="899125" y="552570"/>
                    <a:pt x="914042" y="584983"/>
                    <a:pt x="919734" y="708277"/>
                  </a:cubicBezTo>
                  <a:cubicBezTo>
                    <a:pt x="922382" y="765635"/>
                    <a:pt x="903165" y="844079"/>
                    <a:pt x="903104" y="910064"/>
                  </a:cubicBezTo>
                  <a:cubicBezTo>
                    <a:pt x="903031" y="985918"/>
                    <a:pt x="921888" y="1045757"/>
                    <a:pt x="921888" y="1045757"/>
                  </a:cubicBezTo>
                  <a:lnTo>
                    <a:pt x="1014833" y="897802"/>
                  </a:lnTo>
                  <a:cubicBezTo>
                    <a:pt x="1014833" y="897802"/>
                    <a:pt x="989220" y="1080377"/>
                    <a:pt x="1014355" y="1198456"/>
                  </a:cubicBezTo>
                  <a:cubicBezTo>
                    <a:pt x="1039490" y="1316536"/>
                    <a:pt x="1093540" y="1347557"/>
                    <a:pt x="1115368" y="1370125"/>
                  </a:cubicBezTo>
                  <a:cubicBezTo>
                    <a:pt x="1137195" y="1392694"/>
                    <a:pt x="1238666" y="1273383"/>
                    <a:pt x="1238666" y="1273383"/>
                  </a:cubicBezTo>
                  <a:cubicBezTo>
                    <a:pt x="1238666" y="1273383"/>
                    <a:pt x="1150000" y="1383014"/>
                    <a:pt x="1169414" y="1433235"/>
                  </a:cubicBezTo>
                  <a:cubicBezTo>
                    <a:pt x="1188829" y="1483457"/>
                    <a:pt x="1413176" y="1675524"/>
                    <a:pt x="1413176" y="1675524"/>
                  </a:cubicBezTo>
                  <a:cubicBezTo>
                    <a:pt x="1413176" y="1675524"/>
                    <a:pt x="1485532" y="1520035"/>
                    <a:pt x="1481266" y="1379667"/>
                  </a:cubicBezTo>
                  <a:cubicBezTo>
                    <a:pt x="1476999" y="1239294"/>
                    <a:pt x="1410926" y="1096614"/>
                    <a:pt x="1410926" y="1096614"/>
                  </a:cubicBezTo>
                  <a:lnTo>
                    <a:pt x="1494742" y="1224065"/>
                  </a:lnTo>
                  <a:cubicBezTo>
                    <a:pt x="1494742" y="1224065"/>
                    <a:pt x="1525285" y="1173317"/>
                    <a:pt x="1492090" y="1075155"/>
                  </a:cubicBezTo>
                  <a:cubicBezTo>
                    <a:pt x="1458892" y="976992"/>
                    <a:pt x="1387483" y="828033"/>
                    <a:pt x="1387483" y="828033"/>
                  </a:cubicBezTo>
                  <a:lnTo>
                    <a:pt x="1487156" y="971782"/>
                  </a:lnTo>
                  <a:cubicBezTo>
                    <a:pt x="1487156" y="971782"/>
                    <a:pt x="1476537" y="806776"/>
                    <a:pt x="1422479" y="689166"/>
                  </a:cubicBezTo>
                  <a:cubicBezTo>
                    <a:pt x="1368416" y="571560"/>
                    <a:pt x="1270913" y="501353"/>
                    <a:pt x="1270913" y="501353"/>
                  </a:cubicBezTo>
                  <a:lnTo>
                    <a:pt x="1348686" y="514631"/>
                  </a:lnTo>
                  <a:cubicBezTo>
                    <a:pt x="1348686" y="514631"/>
                    <a:pt x="1141923" y="13856"/>
                    <a:pt x="608899" y="578"/>
                  </a:cubicBezTo>
                  <a:cubicBezTo>
                    <a:pt x="75878" y="-12701"/>
                    <a:pt x="0" y="207338"/>
                    <a:pt x="0" y="20733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7"/>
            <p:cNvSpPr/>
            <p:nvPr/>
          </p:nvSpPr>
          <p:spPr>
            <a:xfrm>
              <a:off x="4352638" y="1314133"/>
              <a:ext cx="1110692" cy="1038356"/>
            </a:xfrm>
            <a:custGeom>
              <a:rect b="b" l="l" r="r" t="t"/>
              <a:pathLst>
                <a:path extrusionOk="0" h="1038356" w="1110692">
                  <a:moveTo>
                    <a:pt x="0" y="65257"/>
                  </a:moveTo>
                  <a:cubicBezTo>
                    <a:pt x="0" y="65257"/>
                    <a:pt x="259230" y="-62361"/>
                    <a:pt x="569304" y="39334"/>
                  </a:cubicBezTo>
                  <a:cubicBezTo>
                    <a:pt x="879382" y="141031"/>
                    <a:pt x="1024949" y="464069"/>
                    <a:pt x="1024949" y="464069"/>
                  </a:cubicBezTo>
                  <a:cubicBezTo>
                    <a:pt x="1024949" y="464069"/>
                    <a:pt x="965284" y="407732"/>
                    <a:pt x="896988" y="379816"/>
                  </a:cubicBezTo>
                  <a:cubicBezTo>
                    <a:pt x="828692" y="351899"/>
                    <a:pt x="751761" y="352402"/>
                    <a:pt x="751761" y="352402"/>
                  </a:cubicBezTo>
                  <a:cubicBezTo>
                    <a:pt x="751761" y="352402"/>
                    <a:pt x="846410" y="410184"/>
                    <a:pt x="958608" y="514396"/>
                  </a:cubicBezTo>
                  <a:cubicBezTo>
                    <a:pt x="1070810" y="618608"/>
                    <a:pt x="1110692" y="1038356"/>
                    <a:pt x="1110692" y="1038356"/>
                  </a:cubicBezTo>
                  <a:cubicBezTo>
                    <a:pt x="1110692" y="1038356"/>
                    <a:pt x="1042372" y="976493"/>
                    <a:pt x="956782" y="931126"/>
                  </a:cubicBezTo>
                  <a:cubicBezTo>
                    <a:pt x="897376" y="899631"/>
                    <a:pt x="825000" y="893652"/>
                    <a:pt x="780677" y="848924"/>
                  </a:cubicBezTo>
                  <a:cubicBezTo>
                    <a:pt x="672499" y="739748"/>
                    <a:pt x="677980" y="601659"/>
                    <a:pt x="677980" y="601659"/>
                  </a:cubicBezTo>
                  <a:lnTo>
                    <a:pt x="636106" y="761184"/>
                  </a:lnTo>
                  <a:cubicBezTo>
                    <a:pt x="636106" y="761184"/>
                    <a:pt x="601386" y="766943"/>
                    <a:pt x="530843" y="667738"/>
                  </a:cubicBezTo>
                  <a:cubicBezTo>
                    <a:pt x="494932" y="617233"/>
                    <a:pt x="471671" y="511607"/>
                    <a:pt x="435955" y="447483"/>
                  </a:cubicBezTo>
                  <a:cubicBezTo>
                    <a:pt x="401513" y="385650"/>
                    <a:pt x="353948" y="364366"/>
                    <a:pt x="353948" y="364366"/>
                  </a:cubicBezTo>
                  <a:lnTo>
                    <a:pt x="345969" y="483012"/>
                  </a:lnTo>
                  <a:cubicBezTo>
                    <a:pt x="345969" y="483012"/>
                    <a:pt x="334821" y="419755"/>
                    <a:pt x="248328" y="315316"/>
                  </a:cubicBezTo>
                  <a:cubicBezTo>
                    <a:pt x="161836" y="210877"/>
                    <a:pt x="0" y="65257"/>
                    <a:pt x="0" y="652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7"/>
            <p:cNvSpPr/>
            <p:nvPr/>
          </p:nvSpPr>
          <p:spPr>
            <a:xfrm>
              <a:off x="1443909" y="1176969"/>
              <a:ext cx="1196652" cy="820145"/>
            </a:xfrm>
            <a:custGeom>
              <a:rect b="b" l="l" r="r" t="t"/>
              <a:pathLst>
                <a:path extrusionOk="0" h="820145" w="1196652">
                  <a:moveTo>
                    <a:pt x="1196652" y="187371"/>
                  </a:moveTo>
                  <a:cubicBezTo>
                    <a:pt x="1196652" y="187371"/>
                    <a:pt x="1036375" y="198889"/>
                    <a:pt x="918615" y="245626"/>
                  </a:cubicBezTo>
                  <a:cubicBezTo>
                    <a:pt x="800851" y="292362"/>
                    <a:pt x="723073" y="379020"/>
                    <a:pt x="723073" y="379020"/>
                  </a:cubicBezTo>
                  <a:lnTo>
                    <a:pt x="711094" y="220943"/>
                  </a:lnTo>
                  <a:cubicBezTo>
                    <a:pt x="711094" y="220943"/>
                    <a:pt x="682604" y="350611"/>
                    <a:pt x="598239" y="446695"/>
                  </a:cubicBezTo>
                  <a:cubicBezTo>
                    <a:pt x="513874" y="542780"/>
                    <a:pt x="429471" y="612897"/>
                    <a:pt x="395801" y="609652"/>
                  </a:cubicBezTo>
                  <a:cubicBezTo>
                    <a:pt x="362131" y="606408"/>
                    <a:pt x="355472" y="447076"/>
                    <a:pt x="355472" y="447076"/>
                  </a:cubicBezTo>
                  <a:cubicBezTo>
                    <a:pt x="355472" y="447076"/>
                    <a:pt x="318481" y="619361"/>
                    <a:pt x="288026" y="652524"/>
                  </a:cubicBezTo>
                  <a:cubicBezTo>
                    <a:pt x="257571" y="685687"/>
                    <a:pt x="23688" y="831695"/>
                    <a:pt x="5997" y="819414"/>
                  </a:cubicBezTo>
                  <a:cubicBezTo>
                    <a:pt x="-11697" y="807134"/>
                    <a:pt x="8965" y="628444"/>
                    <a:pt x="78629" y="475577"/>
                  </a:cubicBezTo>
                  <a:cubicBezTo>
                    <a:pt x="148295" y="322710"/>
                    <a:pt x="275728" y="199995"/>
                    <a:pt x="275728" y="199995"/>
                  </a:cubicBezTo>
                  <a:cubicBezTo>
                    <a:pt x="275728" y="199995"/>
                    <a:pt x="230979" y="218182"/>
                    <a:pt x="183271" y="244413"/>
                  </a:cubicBezTo>
                  <a:cubicBezTo>
                    <a:pt x="135563" y="270645"/>
                    <a:pt x="93821" y="312873"/>
                    <a:pt x="93821" y="312873"/>
                  </a:cubicBezTo>
                  <a:cubicBezTo>
                    <a:pt x="93821" y="312873"/>
                    <a:pt x="205684" y="30634"/>
                    <a:pt x="488599" y="2552"/>
                  </a:cubicBezTo>
                  <a:cubicBezTo>
                    <a:pt x="771514" y="-25526"/>
                    <a:pt x="1196652" y="187371"/>
                    <a:pt x="1196652" y="187371"/>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7"/>
            <p:cNvSpPr/>
            <p:nvPr/>
          </p:nvSpPr>
          <p:spPr>
            <a:xfrm>
              <a:off x="1650131" y="1257779"/>
              <a:ext cx="548033" cy="420711"/>
            </a:xfrm>
            <a:custGeom>
              <a:rect b="b" l="l" r="r" t="t"/>
              <a:pathLst>
                <a:path extrusionOk="0" h="420711" w="548033">
                  <a:moveTo>
                    <a:pt x="507678" y="0"/>
                  </a:moveTo>
                  <a:cubicBezTo>
                    <a:pt x="507678" y="0"/>
                    <a:pt x="381559" y="54289"/>
                    <a:pt x="254639" y="159466"/>
                  </a:cubicBezTo>
                  <a:cubicBezTo>
                    <a:pt x="127720" y="264643"/>
                    <a:pt x="0" y="420711"/>
                    <a:pt x="0" y="420711"/>
                  </a:cubicBezTo>
                  <a:cubicBezTo>
                    <a:pt x="0" y="420711"/>
                    <a:pt x="140031" y="273895"/>
                    <a:pt x="275980" y="184658"/>
                  </a:cubicBezTo>
                  <a:cubicBezTo>
                    <a:pt x="411929" y="95422"/>
                    <a:pt x="548033" y="45339"/>
                    <a:pt x="548033" y="45339"/>
                  </a:cubicBezTo>
                  <a:lnTo>
                    <a:pt x="507678" y="0"/>
                  </a:lnTo>
                  <a:close/>
                </a:path>
              </a:pathLst>
            </a:custGeom>
            <a:solidFill>
              <a:srgbClr val="C1DA9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7"/>
            <p:cNvSpPr/>
            <p:nvPr/>
          </p:nvSpPr>
          <p:spPr>
            <a:xfrm>
              <a:off x="1723445" y="1112770"/>
              <a:ext cx="1494226" cy="846447"/>
            </a:xfrm>
            <a:custGeom>
              <a:rect b="b" l="l" r="r" t="t"/>
              <a:pathLst>
                <a:path extrusionOk="0" h="846447" w="1494226">
                  <a:moveTo>
                    <a:pt x="1424566" y="846448"/>
                  </a:moveTo>
                  <a:cubicBezTo>
                    <a:pt x="1424566" y="846448"/>
                    <a:pt x="1464347" y="830287"/>
                    <a:pt x="1480292" y="742120"/>
                  </a:cubicBezTo>
                  <a:cubicBezTo>
                    <a:pt x="1496242" y="653953"/>
                    <a:pt x="1500201" y="584464"/>
                    <a:pt x="1483146" y="530912"/>
                  </a:cubicBezTo>
                  <a:cubicBezTo>
                    <a:pt x="1466091" y="477360"/>
                    <a:pt x="1412077" y="527913"/>
                    <a:pt x="1412077" y="527913"/>
                  </a:cubicBezTo>
                  <a:cubicBezTo>
                    <a:pt x="1412077" y="527913"/>
                    <a:pt x="1517146" y="351389"/>
                    <a:pt x="1304397" y="164756"/>
                  </a:cubicBezTo>
                  <a:cubicBezTo>
                    <a:pt x="1091644" y="-21875"/>
                    <a:pt x="741206" y="78672"/>
                    <a:pt x="741206" y="78672"/>
                  </a:cubicBezTo>
                  <a:cubicBezTo>
                    <a:pt x="741206" y="78672"/>
                    <a:pt x="528616" y="-50143"/>
                    <a:pt x="285594" y="21889"/>
                  </a:cubicBezTo>
                  <a:cubicBezTo>
                    <a:pt x="42573" y="93922"/>
                    <a:pt x="0" y="147495"/>
                    <a:pt x="0" y="147495"/>
                  </a:cubicBezTo>
                  <a:cubicBezTo>
                    <a:pt x="0" y="147495"/>
                    <a:pt x="249245" y="64447"/>
                    <a:pt x="386261" y="171022"/>
                  </a:cubicBezTo>
                  <a:cubicBezTo>
                    <a:pt x="467839" y="201327"/>
                    <a:pt x="576557" y="182746"/>
                    <a:pt x="665425" y="203857"/>
                  </a:cubicBezTo>
                  <a:cubicBezTo>
                    <a:pt x="754289" y="224966"/>
                    <a:pt x="814461" y="249635"/>
                    <a:pt x="797139" y="268893"/>
                  </a:cubicBezTo>
                  <a:cubicBezTo>
                    <a:pt x="779813" y="288152"/>
                    <a:pt x="596209" y="239085"/>
                    <a:pt x="596128" y="280889"/>
                  </a:cubicBezTo>
                  <a:cubicBezTo>
                    <a:pt x="596048" y="322693"/>
                    <a:pt x="662441" y="392802"/>
                    <a:pt x="796815" y="436111"/>
                  </a:cubicBezTo>
                  <a:cubicBezTo>
                    <a:pt x="931188" y="479420"/>
                    <a:pt x="1081329" y="568714"/>
                    <a:pt x="1081329" y="568714"/>
                  </a:cubicBezTo>
                  <a:cubicBezTo>
                    <a:pt x="1081329" y="568714"/>
                    <a:pt x="931889" y="503982"/>
                    <a:pt x="917522" y="552240"/>
                  </a:cubicBezTo>
                  <a:cubicBezTo>
                    <a:pt x="903151" y="600499"/>
                    <a:pt x="1023797" y="673467"/>
                    <a:pt x="1150961" y="750693"/>
                  </a:cubicBezTo>
                  <a:cubicBezTo>
                    <a:pt x="1278125" y="827920"/>
                    <a:pt x="1424566" y="846448"/>
                    <a:pt x="1424566" y="84644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7"/>
            <p:cNvSpPr/>
            <p:nvPr/>
          </p:nvSpPr>
          <p:spPr>
            <a:xfrm>
              <a:off x="3519588" y="1211970"/>
              <a:ext cx="1527012" cy="1026847"/>
            </a:xfrm>
            <a:custGeom>
              <a:rect b="b" l="l" r="r" t="t"/>
              <a:pathLst>
                <a:path extrusionOk="0" h="1026847" w="1527012">
                  <a:moveTo>
                    <a:pt x="1527012" y="302811"/>
                  </a:moveTo>
                  <a:cubicBezTo>
                    <a:pt x="1527012" y="302811"/>
                    <a:pt x="1351089" y="304977"/>
                    <a:pt x="1197122" y="247217"/>
                  </a:cubicBezTo>
                  <a:cubicBezTo>
                    <a:pt x="1043160" y="189457"/>
                    <a:pt x="991061" y="217436"/>
                    <a:pt x="991061" y="217436"/>
                  </a:cubicBezTo>
                  <a:lnTo>
                    <a:pt x="1193872" y="294918"/>
                  </a:lnTo>
                  <a:cubicBezTo>
                    <a:pt x="1193872" y="294918"/>
                    <a:pt x="1129163" y="414760"/>
                    <a:pt x="938277" y="387838"/>
                  </a:cubicBezTo>
                  <a:cubicBezTo>
                    <a:pt x="747392" y="360916"/>
                    <a:pt x="624292" y="373135"/>
                    <a:pt x="624292" y="373135"/>
                  </a:cubicBezTo>
                  <a:cubicBezTo>
                    <a:pt x="624292" y="373135"/>
                    <a:pt x="709522" y="382741"/>
                    <a:pt x="771770" y="407035"/>
                  </a:cubicBezTo>
                  <a:cubicBezTo>
                    <a:pt x="833512" y="431132"/>
                    <a:pt x="873758" y="477541"/>
                    <a:pt x="811279" y="509752"/>
                  </a:cubicBezTo>
                  <a:cubicBezTo>
                    <a:pt x="747780" y="542489"/>
                    <a:pt x="596676" y="658212"/>
                    <a:pt x="461615" y="725711"/>
                  </a:cubicBezTo>
                  <a:cubicBezTo>
                    <a:pt x="329803" y="791586"/>
                    <a:pt x="214671" y="802781"/>
                    <a:pt x="214671" y="802781"/>
                  </a:cubicBezTo>
                  <a:cubicBezTo>
                    <a:pt x="214671" y="802781"/>
                    <a:pt x="339588" y="809690"/>
                    <a:pt x="292314" y="870711"/>
                  </a:cubicBezTo>
                  <a:cubicBezTo>
                    <a:pt x="245044" y="931733"/>
                    <a:pt x="13200" y="1026848"/>
                    <a:pt x="13200" y="1026848"/>
                  </a:cubicBezTo>
                  <a:cubicBezTo>
                    <a:pt x="13200" y="1026848"/>
                    <a:pt x="-20392" y="849747"/>
                    <a:pt x="19600" y="663586"/>
                  </a:cubicBezTo>
                  <a:cubicBezTo>
                    <a:pt x="59591" y="477424"/>
                    <a:pt x="185553" y="302221"/>
                    <a:pt x="185553" y="302221"/>
                  </a:cubicBezTo>
                  <a:lnTo>
                    <a:pt x="231632" y="469346"/>
                  </a:lnTo>
                  <a:cubicBezTo>
                    <a:pt x="231632" y="469346"/>
                    <a:pt x="258261" y="142305"/>
                    <a:pt x="496331" y="42057"/>
                  </a:cubicBezTo>
                  <a:cubicBezTo>
                    <a:pt x="734406" y="-58191"/>
                    <a:pt x="689293" y="49991"/>
                    <a:pt x="1048184" y="67313"/>
                  </a:cubicBezTo>
                  <a:cubicBezTo>
                    <a:pt x="1407074" y="84635"/>
                    <a:pt x="1527012" y="302811"/>
                    <a:pt x="1527012" y="302811"/>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7"/>
            <p:cNvSpPr/>
            <p:nvPr/>
          </p:nvSpPr>
          <p:spPr>
            <a:xfrm>
              <a:off x="3311364" y="957036"/>
              <a:ext cx="395075" cy="1861878"/>
            </a:xfrm>
            <a:custGeom>
              <a:rect b="b" l="l" r="r" t="t"/>
              <a:pathLst>
                <a:path extrusionOk="0" h="1861878" w="395075">
                  <a:moveTo>
                    <a:pt x="20155" y="1859316"/>
                  </a:moveTo>
                  <a:cubicBezTo>
                    <a:pt x="20155" y="1859316"/>
                    <a:pt x="-25853" y="1327550"/>
                    <a:pt x="21154" y="817209"/>
                  </a:cubicBezTo>
                  <a:cubicBezTo>
                    <a:pt x="68165" y="306864"/>
                    <a:pt x="395076" y="0"/>
                    <a:pt x="395076" y="0"/>
                  </a:cubicBezTo>
                  <a:cubicBezTo>
                    <a:pt x="395076" y="0"/>
                    <a:pt x="137263" y="396767"/>
                    <a:pt x="99854" y="890179"/>
                  </a:cubicBezTo>
                  <a:cubicBezTo>
                    <a:pt x="62449" y="1383592"/>
                    <a:pt x="97012" y="1861879"/>
                    <a:pt x="97012" y="1861879"/>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7"/>
            <p:cNvSpPr/>
            <p:nvPr/>
          </p:nvSpPr>
          <p:spPr>
            <a:xfrm>
              <a:off x="2464107" y="1192005"/>
              <a:ext cx="924579" cy="1764043"/>
            </a:xfrm>
            <a:custGeom>
              <a:rect b="b" l="l" r="r" t="t"/>
              <a:pathLst>
                <a:path extrusionOk="0" h="1764043" w="924579">
                  <a:moveTo>
                    <a:pt x="823729" y="1647061"/>
                  </a:moveTo>
                  <a:cubicBezTo>
                    <a:pt x="823729" y="1647061"/>
                    <a:pt x="811811" y="1511019"/>
                    <a:pt x="768160" y="1250263"/>
                  </a:cubicBezTo>
                  <a:cubicBezTo>
                    <a:pt x="743062" y="1100333"/>
                    <a:pt x="713518" y="886902"/>
                    <a:pt x="632491" y="678494"/>
                  </a:cubicBezTo>
                  <a:cubicBezTo>
                    <a:pt x="410545" y="107619"/>
                    <a:pt x="0" y="0"/>
                    <a:pt x="0" y="0"/>
                  </a:cubicBezTo>
                  <a:cubicBezTo>
                    <a:pt x="0" y="0"/>
                    <a:pt x="191622" y="8254"/>
                    <a:pt x="485508" y="295153"/>
                  </a:cubicBezTo>
                  <a:cubicBezTo>
                    <a:pt x="614271" y="420853"/>
                    <a:pt x="741455" y="705656"/>
                    <a:pt x="804411" y="970522"/>
                  </a:cubicBezTo>
                  <a:cubicBezTo>
                    <a:pt x="877706" y="1278884"/>
                    <a:pt x="924580" y="1764043"/>
                    <a:pt x="924580" y="1764043"/>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7"/>
            <p:cNvSpPr/>
            <p:nvPr/>
          </p:nvSpPr>
          <p:spPr>
            <a:xfrm>
              <a:off x="3367009" y="1286784"/>
              <a:ext cx="1188330" cy="1561062"/>
            </a:xfrm>
            <a:custGeom>
              <a:rect b="b" l="l" r="r" t="t"/>
              <a:pathLst>
                <a:path extrusionOk="0" h="1561062" w="1188330">
                  <a:moveTo>
                    <a:pt x="12" y="1561062"/>
                  </a:moveTo>
                  <a:cubicBezTo>
                    <a:pt x="12" y="1561062"/>
                    <a:pt x="-7052" y="990568"/>
                    <a:pt x="323251" y="511758"/>
                  </a:cubicBezTo>
                  <a:cubicBezTo>
                    <a:pt x="653553" y="32948"/>
                    <a:pt x="1188331" y="0"/>
                    <a:pt x="1188331" y="0"/>
                  </a:cubicBezTo>
                  <a:cubicBezTo>
                    <a:pt x="1188331" y="0"/>
                    <a:pt x="710575" y="74932"/>
                    <a:pt x="401711" y="532458"/>
                  </a:cubicBezTo>
                  <a:cubicBezTo>
                    <a:pt x="92848" y="989985"/>
                    <a:pt x="109821" y="1528621"/>
                    <a:pt x="109821" y="1528621"/>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7"/>
            <p:cNvSpPr/>
            <p:nvPr/>
          </p:nvSpPr>
          <p:spPr>
            <a:xfrm>
              <a:off x="1528092" y="1985318"/>
              <a:ext cx="3593289" cy="1302080"/>
            </a:xfrm>
            <a:custGeom>
              <a:rect b="b" l="l" r="r" t="t"/>
              <a:pathLst>
                <a:path extrusionOk="0" h="1302080" w="3593289">
                  <a:moveTo>
                    <a:pt x="1917706" y="775383"/>
                  </a:moveTo>
                  <a:cubicBezTo>
                    <a:pt x="1917706" y="775383"/>
                    <a:pt x="1918528" y="555145"/>
                    <a:pt x="2191501" y="273828"/>
                  </a:cubicBezTo>
                  <a:cubicBezTo>
                    <a:pt x="2652376" y="-201135"/>
                    <a:pt x="3177535" y="50370"/>
                    <a:pt x="3351006" y="222166"/>
                  </a:cubicBezTo>
                  <a:cubicBezTo>
                    <a:pt x="3541790" y="411104"/>
                    <a:pt x="3593290" y="746123"/>
                    <a:pt x="3593290" y="746123"/>
                  </a:cubicBezTo>
                  <a:cubicBezTo>
                    <a:pt x="3593290" y="746123"/>
                    <a:pt x="3475635" y="414683"/>
                    <a:pt x="3224004" y="219426"/>
                  </a:cubicBezTo>
                  <a:cubicBezTo>
                    <a:pt x="3002381" y="47453"/>
                    <a:pt x="2462786" y="-39226"/>
                    <a:pt x="2137285" y="461617"/>
                  </a:cubicBezTo>
                  <a:cubicBezTo>
                    <a:pt x="1929243" y="781726"/>
                    <a:pt x="1920540" y="1257045"/>
                    <a:pt x="1920540" y="1257045"/>
                  </a:cubicBezTo>
                  <a:lnTo>
                    <a:pt x="1753656" y="1302081"/>
                  </a:lnTo>
                  <a:cubicBezTo>
                    <a:pt x="1753656" y="1302081"/>
                    <a:pt x="1837072" y="229388"/>
                    <a:pt x="998037" y="174803"/>
                  </a:cubicBezTo>
                  <a:cubicBezTo>
                    <a:pt x="325919" y="131077"/>
                    <a:pt x="0" y="1075037"/>
                    <a:pt x="0" y="1075037"/>
                  </a:cubicBezTo>
                  <a:cubicBezTo>
                    <a:pt x="0" y="1075037"/>
                    <a:pt x="284259" y="-67933"/>
                    <a:pt x="1157420" y="97656"/>
                  </a:cubicBezTo>
                  <a:cubicBezTo>
                    <a:pt x="1699184" y="253211"/>
                    <a:pt x="1804063" y="851856"/>
                    <a:pt x="1804063" y="851856"/>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7"/>
            <p:cNvSpPr/>
            <p:nvPr/>
          </p:nvSpPr>
          <p:spPr>
            <a:xfrm>
              <a:off x="2693862" y="2365127"/>
              <a:ext cx="547986" cy="476443"/>
            </a:xfrm>
            <a:custGeom>
              <a:rect b="b" l="l" r="r" t="t"/>
              <a:pathLst>
                <a:path extrusionOk="0" h="476443" w="547986">
                  <a:moveTo>
                    <a:pt x="527017" y="38351"/>
                  </a:moveTo>
                  <a:cubicBezTo>
                    <a:pt x="527017" y="38351"/>
                    <a:pt x="428733" y="-53873"/>
                    <a:pt x="232326" y="47706"/>
                  </a:cubicBezTo>
                  <a:cubicBezTo>
                    <a:pt x="35915" y="149286"/>
                    <a:pt x="0" y="475201"/>
                    <a:pt x="0" y="475201"/>
                  </a:cubicBezTo>
                  <a:lnTo>
                    <a:pt x="99616" y="476443"/>
                  </a:lnTo>
                  <a:cubicBezTo>
                    <a:pt x="99616" y="476443"/>
                    <a:pt x="124832" y="248591"/>
                    <a:pt x="267140" y="134110"/>
                  </a:cubicBezTo>
                  <a:cubicBezTo>
                    <a:pt x="409444" y="19633"/>
                    <a:pt x="547987" y="134397"/>
                    <a:pt x="547987" y="134397"/>
                  </a:cubicBezTo>
                  <a:lnTo>
                    <a:pt x="527017" y="38351"/>
                  </a:lnTo>
                  <a:close/>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8" name="Google Shape;528;p7"/>
            <p:cNvGrpSpPr/>
            <p:nvPr/>
          </p:nvGrpSpPr>
          <p:grpSpPr>
            <a:xfrm>
              <a:off x="3095165" y="2814711"/>
              <a:ext cx="565199" cy="2485638"/>
              <a:chOff x="1144445" y="1077351"/>
              <a:chExt cx="565199" cy="2485638"/>
            </a:xfrm>
          </p:grpSpPr>
          <p:sp>
            <p:nvSpPr>
              <p:cNvPr id="529" name="Google Shape;529;p7"/>
              <p:cNvSpPr/>
              <p:nvPr/>
            </p:nvSpPr>
            <p:spPr>
              <a:xfrm>
                <a:off x="1224849" y="1077351"/>
                <a:ext cx="355810" cy="1029142"/>
              </a:xfrm>
              <a:custGeom>
                <a:rect b="b" l="l" r="r" t="t"/>
                <a:pathLst>
                  <a:path extrusionOk="0" h="1029142" w="355810">
                    <a:moveTo>
                      <a:pt x="147506" y="433502"/>
                    </a:moveTo>
                    <a:cubicBezTo>
                      <a:pt x="147506" y="433502"/>
                      <a:pt x="168750" y="348706"/>
                      <a:pt x="220825" y="263974"/>
                    </a:cubicBezTo>
                    <a:cubicBezTo>
                      <a:pt x="272904" y="179247"/>
                      <a:pt x="355810" y="94580"/>
                      <a:pt x="355810" y="94580"/>
                    </a:cubicBezTo>
                    <a:cubicBezTo>
                      <a:pt x="355810" y="94580"/>
                      <a:pt x="331027" y="146700"/>
                      <a:pt x="322866" y="380338"/>
                    </a:cubicBezTo>
                    <a:cubicBezTo>
                      <a:pt x="314701" y="613979"/>
                      <a:pt x="323158" y="1029143"/>
                      <a:pt x="323158" y="1029143"/>
                    </a:cubicBezTo>
                    <a:lnTo>
                      <a:pt x="81072" y="1020136"/>
                    </a:lnTo>
                    <a:cubicBezTo>
                      <a:pt x="81072" y="1020136"/>
                      <a:pt x="82104" y="725513"/>
                      <a:pt x="61839" y="470481"/>
                    </a:cubicBezTo>
                    <a:cubicBezTo>
                      <a:pt x="41570" y="215445"/>
                      <a:pt x="0" y="0"/>
                      <a:pt x="0" y="0"/>
                    </a:cubicBezTo>
                    <a:cubicBezTo>
                      <a:pt x="0" y="0"/>
                      <a:pt x="58423" y="82663"/>
                      <a:pt x="102239" y="163609"/>
                    </a:cubicBezTo>
                    <a:cubicBezTo>
                      <a:pt x="146052" y="244555"/>
                      <a:pt x="179858" y="331230"/>
                      <a:pt x="179858" y="331230"/>
                    </a:cubicBezTo>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7"/>
              <p:cNvSpPr/>
              <p:nvPr/>
            </p:nvSpPr>
            <p:spPr>
              <a:xfrm>
                <a:off x="1228662" y="1396943"/>
                <a:ext cx="387142" cy="1108044"/>
              </a:xfrm>
              <a:custGeom>
                <a:rect b="b" l="l" r="r" t="t"/>
                <a:pathLst>
                  <a:path extrusionOk="0" h="1108044" w="387142">
                    <a:moveTo>
                      <a:pt x="67337" y="1108045"/>
                    </a:moveTo>
                    <a:cubicBezTo>
                      <a:pt x="67337" y="1108045"/>
                      <a:pt x="50723" y="835238"/>
                      <a:pt x="35170" y="598499"/>
                    </a:cubicBezTo>
                    <a:cubicBezTo>
                      <a:pt x="19613" y="361761"/>
                      <a:pt x="0" y="150865"/>
                      <a:pt x="0" y="150865"/>
                    </a:cubicBezTo>
                    <a:cubicBezTo>
                      <a:pt x="0" y="150865"/>
                      <a:pt x="55281" y="246369"/>
                      <a:pt x="105142" y="369958"/>
                    </a:cubicBezTo>
                    <a:cubicBezTo>
                      <a:pt x="155003" y="493547"/>
                      <a:pt x="190926" y="656302"/>
                      <a:pt x="190926" y="656302"/>
                    </a:cubicBezTo>
                    <a:cubicBezTo>
                      <a:pt x="190926" y="656302"/>
                      <a:pt x="184663" y="523471"/>
                      <a:pt x="233674" y="359397"/>
                    </a:cubicBezTo>
                    <a:cubicBezTo>
                      <a:pt x="282685" y="195318"/>
                      <a:pt x="386964" y="0"/>
                      <a:pt x="386964" y="0"/>
                    </a:cubicBezTo>
                    <a:cubicBezTo>
                      <a:pt x="386964" y="0"/>
                      <a:pt x="370367" y="156691"/>
                      <a:pt x="359927" y="425818"/>
                    </a:cubicBezTo>
                    <a:cubicBezTo>
                      <a:pt x="356190" y="522095"/>
                      <a:pt x="389150" y="638596"/>
                      <a:pt x="387045" y="745244"/>
                    </a:cubicBezTo>
                    <a:cubicBezTo>
                      <a:pt x="383268" y="936700"/>
                      <a:pt x="346054" y="1102078"/>
                      <a:pt x="346054" y="1102078"/>
                    </a:cubicBezTo>
                    <a:lnTo>
                      <a:pt x="67337" y="1108045"/>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7"/>
              <p:cNvSpPr/>
              <p:nvPr/>
            </p:nvSpPr>
            <p:spPr>
              <a:xfrm>
                <a:off x="1319012" y="1623666"/>
                <a:ext cx="234394" cy="796088"/>
              </a:xfrm>
              <a:custGeom>
                <a:rect b="b" l="l" r="r" t="t"/>
                <a:pathLst>
                  <a:path extrusionOk="0" h="796088" w="234394">
                    <a:moveTo>
                      <a:pt x="0" y="794384"/>
                    </a:moveTo>
                    <a:cubicBezTo>
                      <a:pt x="0" y="794384"/>
                      <a:pt x="7874" y="593313"/>
                      <a:pt x="35360" y="394716"/>
                    </a:cubicBezTo>
                    <a:cubicBezTo>
                      <a:pt x="62847" y="196124"/>
                      <a:pt x="109951" y="0"/>
                      <a:pt x="109951" y="0"/>
                    </a:cubicBezTo>
                    <a:cubicBezTo>
                      <a:pt x="109951" y="0"/>
                      <a:pt x="116043" y="164042"/>
                      <a:pt x="147153" y="363064"/>
                    </a:cubicBezTo>
                    <a:cubicBezTo>
                      <a:pt x="178263" y="562086"/>
                      <a:pt x="234394" y="796088"/>
                      <a:pt x="234394" y="796088"/>
                    </a:cubicBezTo>
                    <a:lnTo>
                      <a:pt x="0" y="794384"/>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7"/>
              <p:cNvSpPr/>
              <p:nvPr/>
            </p:nvSpPr>
            <p:spPr>
              <a:xfrm>
                <a:off x="1200196" y="1990556"/>
                <a:ext cx="448831" cy="1427097"/>
              </a:xfrm>
              <a:custGeom>
                <a:rect b="b" l="l" r="r" t="t"/>
                <a:pathLst>
                  <a:path extrusionOk="0" h="1427097" w="448831">
                    <a:moveTo>
                      <a:pt x="0" y="884017"/>
                    </a:moveTo>
                    <a:cubicBezTo>
                      <a:pt x="0" y="884017"/>
                      <a:pt x="74639" y="701228"/>
                      <a:pt x="59086" y="464490"/>
                    </a:cubicBezTo>
                    <a:cubicBezTo>
                      <a:pt x="43529" y="227752"/>
                      <a:pt x="23916" y="16856"/>
                      <a:pt x="23916" y="16856"/>
                    </a:cubicBezTo>
                    <a:cubicBezTo>
                      <a:pt x="23916" y="16856"/>
                      <a:pt x="79198" y="112364"/>
                      <a:pt x="129058" y="235953"/>
                    </a:cubicBezTo>
                    <a:cubicBezTo>
                      <a:pt x="178919" y="359542"/>
                      <a:pt x="250466" y="636450"/>
                      <a:pt x="250466" y="636450"/>
                    </a:cubicBezTo>
                    <a:cubicBezTo>
                      <a:pt x="250466" y="636450"/>
                      <a:pt x="267217" y="483642"/>
                      <a:pt x="316227" y="319563"/>
                    </a:cubicBezTo>
                    <a:cubicBezTo>
                      <a:pt x="357170" y="182494"/>
                      <a:pt x="448832" y="0"/>
                      <a:pt x="448832" y="0"/>
                    </a:cubicBezTo>
                    <a:cubicBezTo>
                      <a:pt x="448832" y="0"/>
                      <a:pt x="441557" y="73332"/>
                      <a:pt x="431117" y="342459"/>
                    </a:cubicBezTo>
                    <a:cubicBezTo>
                      <a:pt x="427381" y="438740"/>
                      <a:pt x="428130" y="641952"/>
                      <a:pt x="426025" y="748595"/>
                    </a:cubicBezTo>
                    <a:cubicBezTo>
                      <a:pt x="422244" y="940052"/>
                      <a:pt x="412350" y="1054221"/>
                      <a:pt x="412350" y="1054221"/>
                    </a:cubicBezTo>
                    <a:lnTo>
                      <a:pt x="247013" y="1427098"/>
                    </a:lnTo>
                    <a:lnTo>
                      <a:pt x="0" y="88401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7"/>
              <p:cNvSpPr/>
              <p:nvPr/>
            </p:nvSpPr>
            <p:spPr>
              <a:xfrm>
                <a:off x="1305739" y="2194371"/>
                <a:ext cx="270329" cy="1208053"/>
              </a:xfrm>
              <a:custGeom>
                <a:rect b="b" l="l" r="r" t="t"/>
                <a:pathLst>
                  <a:path extrusionOk="0" h="1208053" w="270329">
                    <a:moveTo>
                      <a:pt x="4764" y="783377"/>
                    </a:moveTo>
                    <a:cubicBezTo>
                      <a:pt x="4764" y="783377"/>
                      <a:pt x="-13497" y="643049"/>
                      <a:pt x="21483" y="432951"/>
                    </a:cubicBezTo>
                    <a:cubicBezTo>
                      <a:pt x="56467" y="222853"/>
                      <a:pt x="145886" y="0"/>
                      <a:pt x="145886" y="0"/>
                    </a:cubicBezTo>
                    <a:cubicBezTo>
                      <a:pt x="145886" y="0"/>
                      <a:pt x="181287" y="179287"/>
                      <a:pt x="212397" y="378309"/>
                    </a:cubicBezTo>
                    <a:cubicBezTo>
                      <a:pt x="243507" y="577331"/>
                      <a:pt x="270330" y="796088"/>
                      <a:pt x="270330" y="796088"/>
                    </a:cubicBezTo>
                    <a:lnTo>
                      <a:pt x="108263" y="1208054"/>
                    </a:lnTo>
                    <a:lnTo>
                      <a:pt x="4764" y="78337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7"/>
              <p:cNvSpPr/>
              <p:nvPr/>
            </p:nvSpPr>
            <p:spPr>
              <a:xfrm>
                <a:off x="1144445" y="2607903"/>
                <a:ext cx="565199" cy="955086"/>
              </a:xfrm>
              <a:custGeom>
                <a:rect b="b" l="l" r="r" t="t"/>
                <a:pathLst>
                  <a:path extrusionOk="0" h="955086" w="565199">
                    <a:moveTo>
                      <a:pt x="305897" y="689764"/>
                    </a:moveTo>
                    <a:cubicBezTo>
                      <a:pt x="305897" y="689764"/>
                      <a:pt x="259699" y="461057"/>
                      <a:pt x="189400" y="294562"/>
                    </a:cubicBezTo>
                    <a:cubicBezTo>
                      <a:pt x="119104" y="128067"/>
                      <a:pt x="17609" y="0"/>
                      <a:pt x="17609" y="0"/>
                    </a:cubicBezTo>
                    <a:cubicBezTo>
                      <a:pt x="17609" y="0"/>
                      <a:pt x="20998" y="40226"/>
                      <a:pt x="43513" y="386738"/>
                    </a:cubicBezTo>
                    <a:cubicBezTo>
                      <a:pt x="66033" y="733249"/>
                      <a:pt x="0" y="939392"/>
                      <a:pt x="0" y="939392"/>
                    </a:cubicBezTo>
                    <a:lnTo>
                      <a:pt x="565199" y="955086"/>
                    </a:lnTo>
                    <a:cubicBezTo>
                      <a:pt x="565199" y="955086"/>
                      <a:pt x="517690" y="623816"/>
                      <a:pt x="508222" y="442812"/>
                    </a:cubicBezTo>
                    <a:cubicBezTo>
                      <a:pt x="498749" y="261813"/>
                      <a:pt x="527843" y="10274"/>
                      <a:pt x="527843" y="10274"/>
                    </a:cubicBezTo>
                    <a:cubicBezTo>
                      <a:pt x="527843" y="10274"/>
                      <a:pt x="421179" y="187780"/>
                      <a:pt x="367554" y="296894"/>
                    </a:cubicBezTo>
                    <a:cubicBezTo>
                      <a:pt x="313924" y="406011"/>
                      <a:pt x="273151" y="549230"/>
                      <a:pt x="273151" y="549230"/>
                    </a:cubicBezTo>
                  </a:path>
                </a:pathLst>
              </a:custGeom>
              <a:solidFill>
                <a:schemeClr val="accent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5" name="Google Shape;535;p7"/>
            <p:cNvSpPr/>
            <p:nvPr/>
          </p:nvSpPr>
          <p:spPr>
            <a:xfrm>
              <a:off x="2585915" y="4872474"/>
              <a:ext cx="1616756" cy="743044"/>
            </a:xfrm>
            <a:custGeom>
              <a:rect b="b" l="l" r="r" t="t"/>
              <a:pathLst>
                <a:path extrusionOk="0" h="743044" w="1616756">
                  <a:moveTo>
                    <a:pt x="90378" y="442865"/>
                  </a:moveTo>
                  <a:cubicBezTo>
                    <a:pt x="90378" y="442865"/>
                    <a:pt x="88140" y="421604"/>
                    <a:pt x="65543" y="394312"/>
                  </a:cubicBezTo>
                  <a:cubicBezTo>
                    <a:pt x="42951" y="367015"/>
                    <a:pt x="0" y="333687"/>
                    <a:pt x="0" y="333687"/>
                  </a:cubicBezTo>
                  <a:cubicBezTo>
                    <a:pt x="0" y="333687"/>
                    <a:pt x="40141" y="332910"/>
                    <a:pt x="77959" y="347159"/>
                  </a:cubicBezTo>
                  <a:cubicBezTo>
                    <a:pt x="115776" y="361409"/>
                    <a:pt x="153995" y="392028"/>
                    <a:pt x="153995" y="392028"/>
                  </a:cubicBezTo>
                  <a:cubicBezTo>
                    <a:pt x="153995" y="392028"/>
                    <a:pt x="145971" y="362898"/>
                    <a:pt x="127848" y="335930"/>
                  </a:cubicBezTo>
                  <a:cubicBezTo>
                    <a:pt x="109728" y="308961"/>
                    <a:pt x="81509" y="284154"/>
                    <a:pt x="81509" y="284154"/>
                  </a:cubicBezTo>
                  <a:cubicBezTo>
                    <a:pt x="81509" y="284154"/>
                    <a:pt x="127775" y="285344"/>
                    <a:pt x="177745" y="307111"/>
                  </a:cubicBezTo>
                  <a:cubicBezTo>
                    <a:pt x="227715" y="328878"/>
                    <a:pt x="281385" y="371225"/>
                    <a:pt x="281385" y="371225"/>
                  </a:cubicBezTo>
                  <a:cubicBezTo>
                    <a:pt x="281385" y="371225"/>
                    <a:pt x="269164" y="308415"/>
                    <a:pt x="233791" y="238864"/>
                  </a:cubicBezTo>
                  <a:cubicBezTo>
                    <a:pt x="198419" y="169313"/>
                    <a:pt x="139899" y="93018"/>
                    <a:pt x="139899" y="93018"/>
                  </a:cubicBezTo>
                  <a:cubicBezTo>
                    <a:pt x="139899" y="93018"/>
                    <a:pt x="241681" y="135135"/>
                    <a:pt x="310572" y="195630"/>
                  </a:cubicBezTo>
                  <a:cubicBezTo>
                    <a:pt x="379463" y="256125"/>
                    <a:pt x="415463" y="334999"/>
                    <a:pt x="415463" y="334999"/>
                  </a:cubicBezTo>
                  <a:cubicBezTo>
                    <a:pt x="415463" y="334999"/>
                    <a:pt x="420378" y="303585"/>
                    <a:pt x="414779" y="275361"/>
                  </a:cubicBezTo>
                  <a:cubicBezTo>
                    <a:pt x="409176" y="247138"/>
                    <a:pt x="393057" y="222105"/>
                    <a:pt x="393057" y="222105"/>
                  </a:cubicBezTo>
                  <a:cubicBezTo>
                    <a:pt x="393057" y="222105"/>
                    <a:pt x="423458" y="237819"/>
                    <a:pt x="448180" y="256093"/>
                  </a:cubicBezTo>
                  <a:cubicBezTo>
                    <a:pt x="472902" y="274370"/>
                    <a:pt x="491616" y="308661"/>
                    <a:pt x="491616" y="308661"/>
                  </a:cubicBezTo>
                  <a:cubicBezTo>
                    <a:pt x="491616" y="308661"/>
                    <a:pt x="483816" y="260355"/>
                    <a:pt x="459442" y="196670"/>
                  </a:cubicBezTo>
                  <a:cubicBezTo>
                    <a:pt x="435072" y="132985"/>
                    <a:pt x="394130" y="53925"/>
                    <a:pt x="394130" y="53925"/>
                  </a:cubicBezTo>
                  <a:cubicBezTo>
                    <a:pt x="394130" y="53925"/>
                    <a:pt x="469615" y="91609"/>
                    <a:pt x="521075" y="184400"/>
                  </a:cubicBezTo>
                  <a:cubicBezTo>
                    <a:pt x="572530" y="277195"/>
                    <a:pt x="599851" y="336917"/>
                    <a:pt x="599851" y="336917"/>
                  </a:cubicBezTo>
                  <a:cubicBezTo>
                    <a:pt x="599851" y="336917"/>
                    <a:pt x="608271" y="250470"/>
                    <a:pt x="645081" y="166240"/>
                  </a:cubicBezTo>
                  <a:cubicBezTo>
                    <a:pt x="681890" y="82011"/>
                    <a:pt x="747086" y="0"/>
                    <a:pt x="747086" y="0"/>
                  </a:cubicBezTo>
                  <a:cubicBezTo>
                    <a:pt x="747086" y="0"/>
                    <a:pt x="721862" y="90994"/>
                    <a:pt x="722360" y="185501"/>
                  </a:cubicBezTo>
                  <a:cubicBezTo>
                    <a:pt x="722857" y="280013"/>
                    <a:pt x="749077" y="378038"/>
                    <a:pt x="749077" y="378038"/>
                  </a:cubicBezTo>
                  <a:cubicBezTo>
                    <a:pt x="749077" y="378038"/>
                    <a:pt x="758789" y="300517"/>
                    <a:pt x="795262" y="230881"/>
                  </a:cubicBezTo>
                  <a:cubicBezTo>
                    <a:pt x="831740" y="161241"/>
                    <a:pt x="894984" y="99483"/>
                    <a:pt x="894984" y="99483"/>
                  </a:cubicBezTo>
                  <a:cubicBezTo>
                    <a:pt x="894984" y="99483"/>
                    <a:pt x="865092" y="163840"/>
                    <a:pt x="860781" y="219222"/>
                  </a:cubicBezTo>
                  <a:cubicBezTo>
                    <a:pt x="856470" y="274600"/>
                    <a:pt x="877743" y="321000"/>
                    <a:pt x="877743" y="321000"/>
                  </a:cubicBezTo>
                  <a:cubicBezTo>
                    <a:pt x="877743" y="321000"/>
                    <a:pt x="881423" y="276471"/>
                    <a:pt x="895514" y="242479"/>
                  </a:cubicBezTo>
                  <a:cubicBezTo>
                    <a:pt x="909610" y="208491"/>
                    <a:pt x="934117" y="185040"/>
                    <a:pt x="934117" y="185040"/>
                  </a:cubicBezTo>
                  <a:cubicBezTo>
                    <a:pt x="934117" y="185040"/>
                    <a:pt x="929814" y="214482"/>
                    <a:pt x="935287" y="244495"/>
                  </a:cubicBezTo>
                  <a:cubicBezTo>
                    <a:pt x="940756" y="274503"/>
                    <a:pt x="956001" y="305083"/>
                    <a:pt x="956001" y="305083"/>
                  </a:cubicBezTo>
                  <a:cubicBezTo>
                    <a:pt x="956001" y="305083"/>
                    <a:pt x="959272" y="279041"/>
                    <a:pt x="968393" y="254008"/>
                  </a:cubicBezTo>
                  <a:cubicBezTo>
                    <a:pt x="977513" y="228970"/>
                    <a:pt x="992479" y="204936"/>
                    <a:pt x="992479" y="204936"/>
                  </a:cubicBezTo>
                  <a:cubicBezTo>
                    <a:pt x="992479" y="204936"/>
                    <a:pt x="987066" y="238556"/>
                    <a:pt x="991544" y="269233"/>
                  </a:cubicBezTo>
                  <a:cubicBezTo>
                    <a:pt x="996021" y="299905"/>
                    <a:pt x="1010388" y="327635"/>
                    <a:pt x="1010388" y="327635"/>
                  </a:cubicBezTo>
                  <a:cubicBezTo>
                    <a:pt x="1010388" y="327635"/>
                    <a:pt x="1034774" y="229383"/>
                    <a:pt x="1098941" y="150461"/>
                  </a:cubicBezTo>
                  <a:cubicBezTo>
                    <a:pt x="1163107" y="71538"/>
                    <a:pt x="1267055" y="11938"/>
                    <a:pt x="1267055" y="11938"/>
                  </a:cubicBezTo>
                  <a:cubicBezTo>
                    <a:pt x="1267055" y="11938"/>
                    <a:pt x="1217672" y="91686"/>
                    <a:pt x="1200095" y="169446"/>
                  </a:cubicBezTo>
                  <a:cubicBezTo>
                    <a:pt x="1182518" y="247211"/>
                    <a:pt x="1196751" y="322992"/>
                    <a:pt x="1196751" y="322992"/>
                  </a:cubicBezTo>
                  <a:cubicBezTo>
                    <a:pt x="1196751" y="322992"/>
                    <a:pt x="1212648" y="279746"/>
                    <a:pt x="1241499" y="241110"/>
                  </a:cubicBezTo>
                  <a:cubicBezTo>
                    <a:pt x="1270350" y="202479"/>
                    <a:pt x="1312151" y="168459"/>
                    <a:pt x="1312151" y="168459"/>
                  </a:cubicBezTo>
                  <a:cubicBezTo>
                    <a:pt x="1312151" y="168459"/>
                    <a:pt x="1290822" y="216316"/>
                    <a:pt x="1284187" y="255777"/>
                  </a:cubicBezTo>
                  <a:cubicBezTo>
                    <a:pt x="1277556" y="295238"/>
                    <a:pt x="1285624" y="326307"/>
                    <a:pt x="1285624" y="326307"/>
                  </a:cubicBezTo>
                  <a:cubicBezTo>
                    <a:pt x="1285624" y="326307"/>
                    <a:pt x="1303484" y="284879"/>
                    <a:pt x="1336646" y="250887"/>
                  </a:cubicBezTo>
                  <a:cubicBezTo>
                    <a:pt x="1369805" y="216899"/>
                    <a:pt x="1418269" y="190347"/>
                    <a:pt x="1418269" y="190347"/>
                  </a:cubicBezTo>
                  <a:cubicBezTo>
                    <a:pt x="1418269" y="190347"/>
                    <a:pt x="1394915" y="242005"/>
                    <a:pt x="1386880" y="284296"/>
                  </a:cubicBezTo>
                  <a:cubicBezTo>
                    <a:pt x="1378844" y="326587"/>
                    <a:pt x="1386127" y="359510"/>
                    <a:pt x="1386127" y="359510"/>
                  </a:cubicBezTo>
                  <a:cubicBezTo>
                    <a:pt x="1386127" y="359510"/>
                    <a:pt x="1397773" y="333893"/>
                    <a:pt x="1415281" y="315361"/>
                  </a:cubicBezTo>
                  <a:cubicBezTo>
                    <a:pt x="1432785" y="296829"/>
                    <a:pt x="1456159" y="285381"/>
                    <a:pt x="1456159" y="285381"/>
                  </a:cubicBezTo>
                  <a:cubicBezTo>
                    <a:pt x="1456159" y="285381"/>
                    <a:pt x="1441525" y="307589"/>
                    <a:pt x="1435716" y="329028"/>
                  </a:cubicBezTo>
                  <a:cubicBezTo>
                    <a:pt x="1429907" y="350470"/>
                    <a:pt x="1432923" y="371144"/>
                    <a:pt x="1432923" y="371144"/>
                  </a:cubicBezTo>
                  <a:cubicBezTo>
                    <a:pt x="1432923" y="371144"/>
                    <a:pt x="1445152" y="347884"/>
                    <a:pt x="1462187" y="331631"/>
                  </a:cubicBezTo>
                  <a:cubicBezTo>
                    <a:pt x="1479221" y="315381"/>
                    <a:pt x="1501065" y="306139"/>
                    <a:pt x="1501065" y="306139"/>
                  </a:cubicBezTo>
                  <a:cubicBezTo>
                    <a:pt x="1501065" y="306139"/>
                    <a:pt x="1491475" y="335290"/>
                    <a:pt x="1489010" y="358405"/>
                  </a:cubicBezTo>
                  <a:cubicBezTo>
                    <a:pt x="1486540" y="381519"/>
                    <a:pt x="1491188" y="398599"/>
                    <a:pt x="1491188" y="398599"/>
                  </a:cubicBezTo>
                  <a:cubicBezTo>
                    <a:pt x="1491188" y="398599"/>
                    <a:pt x="1506753" y="373533"/>
                    <a:pt x="1531426" y="358769"/>
                  </a:cubicBezTo>
                  <a:cubicBezTo>
                    <a:pt x="1556099" y="344006"/>
                    <a:pt x="1589885" y="339545"/>
                    <a:pt x="1589885" y="339545"/>
                  </a:cubicBezTo>
                  <a:cubicBezTo>
                    <a:pt x="1589885" y="339545"/>
                    <a:pt x="1571725" y="356660"/>
                    <a:pt x="1566001" y="371946"/>
                  </a:cubicBezTo>
                  <a:cubicBezTo>
                    <a:pt x="1560273" y="387231"/>
                    <a:pt x="1566981" y="400688"/>
                    <a:pt x="1566981" y="400688"/>
                  </a:cubicBezTo>
                  <a:cubicBezTo>
                    <a:pt x="1566981" y="400688"/>
                    <a:pt x="1579198" y="388843"/>
                    <a:pt x="1591642" y="388078"/>
                  </a:cubicBezTo>
                  <a:cubicBezTo>
                    <a:pt x="1604090" y="387316"/>
                    <a:pt x="1616756" y="397635"/>
                    <a:pt x="1616756" y="397635"/>
                  </a:cubicBezTo>
                  <a:cubicBezTo>
                    <a:pt x="1616756" y="397635"/>
                    <a:pt x="1415395" y="539554"/>
                    <a:pt x="1374683" y="596459"/>
                  </a:cubicBezTo>
                  <a:cubicBezTo>
                    <a:pt x="1326372" y="663978"/>
                    <a:pt x="1412237" y="696812"/>
                    <a:pt x="1333185" y="726290"/>
                  </a:cubicBezTo>
                  <a:cubicBezTo>
                    <a:pt x="1175758" y="784996"/>
                    <a:pt x="982966" y="670584"/>
                    <a:pt x="787352" y="670414"/>
                  </a:cubicBezTo>
                  <a:cubicBezTo>
                    <a:pt x="545323" y="670199"/>
                    <a:pt x="259371" y="650096"/>
                    <a:pt x="133904" y="583003"/>
                  </a:cubicBezTo>
                  <a:cubicBezTo>
                    <a:pt x="64134" y="545691"/>
                    <a:pt x="90378" y="442865"/>
                    <a:pt x="90378" y="442865"/>
                  </a:cubicBezTo>
                  <a:close/>
                </a:path>
              </a:pathLst>
            </a:custGeom>
            <a:solidFill>
              <a:srgbClr val="88BF6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6" name="Google Shape;536;p7"/>
          <p:cNvSpPr/>
          <p:nvPr/>
        </p:nvSpPr>
        <p:spPr>
          <a:xfrm flipH="1">
            <a:off x="-7821" y="6091162"/>
            <a:ext cx="12282546" cy="825237"/>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7" name="Google Shape;537;p7"/>
          <p:cNvGrpSpPr/>
          <p:nvPr/>
        </p:nvGrpSpPr>
        <p:grpSpPr>
          <a:xfrm flipH="1">
            <a:off x="1979749" y="691507"/>
            <a:ext cx="1058773" cy="1197280"/>
            <a:chOff x="4700547" y="752338"/>
            <a:chExt cx="1054555" cy="1192510"/>
          </a:xfrm>
        </p:grpSpPr>
        <p:sp>
          <p:nvSpPr>
            <p:cNvPr id="538" name="Google Shape;538;p7"/>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7"/>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0" name="Google Shape;540;p7"/>
          <p:cNvSpPr/>
          <p:nvPr/>
        </p:nvSpPr>
        <p:spPr>
          <a:xfrm flipH="1">
            <a:off x="-52169" y="-66652"/>
            <a:ext cx="3979091" cy="1560174"/>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1" name="Google Shape;541;p7"/>
          <p:cNvGrpSpPr/>
          <p:nvPr/>
        </p:nvGrpSpPr>
        <p:grpSpPr>
          <a:xfrm flipH="1">
            <a:off x="851850" y="396329"/>
            <a:ext cx="999648" cy="1130441"/>
            <a:chOff x="5882842" y="458336"/>
            <a:chExt cx="995665" cy="1125937"/>
          </a:xfrm>
        </p:grpSpPr>
        <p:sp>
          <p:nvSpPr>
            <p:cNvPr id="542" name="Google Shape;542;p7"/>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7"/>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4" name="Google Shape;544;p7"/>
          <p:cNvGrpSpPr/>
          <p:nvPr/>
        </p:nvGrpSpPr>
        <p:grpSpPr>
          <a:xfrm flipH="1">
            <a:off x="1697161" y="-175404"/>
            <a:ext cx="1171621" cy="1057925"/>
            <a:chOff x="4869611" y="-111119"/>
            <a:chExt cx="1166953" cy="1053710"/>
          </a:xfrm>
        </p:grpSpPr>
        <p:sp>
          <p:nvSpPr>
            <p:cNvPr id="545" name="Google Shape;545;p7"/>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7"/>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7" name="Google Shape;547;p7"/>
          <p:cNvSpPr/>
          <p:nvPr/>
        </p:nvSpPr>
        <p:spPr>
          <a:xfrm flipH="1">
            <a:off x="1501687" y="229354"/>
            <a:ext cx="1470123" cy="357877"/>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7"/>
          <p:cNvSpPr/>
          <p:nvPr/>
        </p:nvSpPr>
        <p:spPr>
          <a:xfrm flipH="1">
            <a:off x="-58255" y="-66652"/>
            <a:ext cx="3171496" cy="805203"/>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9" name="Google Shape;549;p7"/>
          <p:cNvGrpSpPr/>
          <p:nvPr/>
        </p:nvGrpSpPr>
        <p:grpSpPr>
          <a:xfrm flipH="1">
            <a:off x="-13946" y="-117296"/>
            <a:ext cx="737503" cy="2157680"/>
            <a:chOff x="6945633" y="-23876"/>
            <a:chExt cx="840172" cy="2458054"/>
          </a:xfrm>
        </p:grpSpPr>
        <p:sp>
          <p:nvSpPr>
            <p:cNvPr id="550" name="Google Shape;550;p7"/>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7"/>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7"/>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7"/>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7"/>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5" name="Google Shape;555;p7"/>
          <p:cNvSpPr/>
          <p:nvPr/>
        </p:nvSpPr>
        <p:spPr>
          <a:xfrm flipH="1">
            <a:off x="3076051" y="-118074"/>
            <a:ext cx="514205" cy="1867513"/>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6" name="Google Shape;556;p7"/>
          <p:cNvGrpSpPr/>
          <p:nvPr/>
        </p:nvGrpSpPr>
        <p:grpSpPr>
          <a:xfrm flipH="1">
            <a:off x="2958172" y="122668"/>
            <a:ext cx="924349" cy="733864"/>
            <a:chOff x="3783625" y="263843"/>
            <a:chExt cx="1053029" cy="836026"/>
          </a:xfrm>
        </p:grpSpPr>
        <p:sp>
          <p:nvSpPr>
            <p:cNvPr id="557" name="Google Shape;557;p7"/>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7"/>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9" name="Google Shape;559;p7"/>
          <p:cNvGrpSpPr/>
          <p:nvPr/>
        </p:nvGrpSpPr>
        <p:grpSpPr>
          <a:xfrm>
            <a:off x="10475925" y="2630657"/>
            <a:ext cx="932522" cy="2099089"/>
            <a:chOff x="355986" y="1000085"/>
            <a:chExt cx="849446" cy="1912087"/>
          </a:xfrm>
        </p:grpSpPr>
        <p:grpSp>
          <p:nvGrpSpPr>
            <p:cNvPr id="560" name="Google Shape;560;p7"/>
            <p:cNvGrpSpPr/>
            <p:nvPr/>
          </p:nvGrpSpPr>
          <p:grpSpPr>
            <a:xfrm>
              <a:off x="750158" y="2141400"/>
              <a:ext cx="153743" cy="770772"/>
              <a:chOff x="750158" y="2141400"/>
              <a:chExt cx="153743" cy="770772"/>
            </a:xfrm>
          </p:grpSpPr>
          <p:sp>
            <p:nvSpPr>
              <p:cNvPr id="561" name="Google Shape;561;p7"/>
              <p:cNvSpPr/>
              <p:nvPr/>
            </p:nvSpPr>
            <p:spPr>
              <a:xfrm>
                <a:off x="756862" y="2141400"/>
                <a:ext cx="108622" cy="532341"/>
              </a:xfrm>
              <a:custGeom>
                <a:rect b="b" l="l" r="r" t="t"/>
                <a:pathLst>
                  <a:path extrusionOk="0" h="532341" w="108622">
                    <a:moveTo>
                      <a:pt x="44792" y="41"/>
                    </a:moveTo>
                    <a:cubicBezTo>
                      <a:pt x="85860" y="2150"/>
                      <a:pt x="113241" y="88497"/>
                      <a:pt x="107975" y="116400"/>
                    </a:cubicBezTo>
                    <a:cubicBezTo>
                      <a:pt x="102708" y="144304"/>
                      <a:pt x="78488" y="160100"/>
                      <a:pt x="84281" y="189586"/>
                    </a:cubicBezTo>
                    <a:cubicBezTo>
                      <a:pt x="90074" y="219069"/>
                      <a:pt x="100603" y="254344"/>
                      <a:pt x="99024" y="274354"/>
                    </a:cubicBezTo>
                    <a:cubicBezTo>
                      <a:pt x="97445" y="294360"/>
                      <a:pt x="78488" y="309103"/>
                      <a:pt x="84281" y="332271"/>
                    </a:cubicBezTo>
                    <a:cubicBezTo>
                      <a:pt x="90074" y="355434"/>
                      <a:pt x="76383" y="532341"/>
                      <a:pt x="76383" y="532341"/>
                    </a:cubicBezTo>
                    <a:cubicBezTo>
                      <a:pt x="76383" y="532341"/>
                      <a:pt x="49006" y="424932"/>
                      <a:pt x="41634" y="403874"/>
                    </a:cubicBezTo>
                    <a:cubicBezTo>
                      <a:pt x="34262" y="382812"/>
                      <a:pt x="26891" y="340695"/>
                      <a:pt x="30052" y="331214"/>
                    </a:cubicBezTo>
                    <a:cubicBezTo>
                      <a:pt x="33210" y="321737"/>
                      <a:pt x="33736" y="288567"/>
                      <a:pt x="25838" y="272245"/>
                    </a:cubicBezTo>
                    <a:cubicBezTo>
                      <a:pt x="17940" y="255927"/>
                      <a:pt x="21628" y="201694"/>
                      <a:pt x="25312" y="189060"/>
                    </a:cubicBezTo>
                    <a:cubicBezTo>
                      <a:pt x="29000" y="176422"/>
                      <a:pt x="566" y="127982"/>
                      <a:pt x="39" y="102710"/>
                    </a:cubicBezTo>
                    <a:cubicBezTo>
                      <a:pt x="-487" y="77437"/>
                      <a:pt x="3727" y="-2064"/>
                      <a:pt x="44792" y="41"/>
                    </a:cubicBezTo>
                    <a:close/>
                  </a:path>
                </a:pathLst>
              </a:custGeom>
              <a:solidFill>
                <a:srgbClr val="61A13C"/>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7"/>
              <p:cNvSpPr/>
              <p:nvPr/>
            </p:nvSpPr>
            <p:spPr>
              <a:xfrm>
                <a:off x="750158" y="2592025"/>
                <a:ext cx="153743" cy="320147"/>
              </a:xfrm>
              <a:custGeom>
                <a:rect b="b" l="l" r="r" t="t"/>
                <a:pathLst>
                  <a:path extrusionOk="0" h="320147" w="153743">
                    <a:moveTo>
                      <a:pt x="82833" y="320147"/>
                    </a:moveTo>
                    <a:cubicBezTo>
                      <a:pt x="82833" y="320147"/>
                      <a:pt x="-98054" y="4304"/>
                      <a:pt x="74785" y="42"/>
                    </a:cubicBezTo>
                    <a:cubicBezTo>
                      <a:pt x="247620" y="-4221"/>
                      <a:pt x="82833" y="320147"/>
                      <a:pt x="82833" y="320147"/>
                    </a:cubicBezTo>
                    <a:close/>
                  </a:path>
                </a:pathLst>
              </a:custGeom>
              <a:solidFill>
                <a:srgbClr val="E88D8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3" name="Google Shape;563;p7"/>
            <p:cNvGrpSpPr/>
            <p:nvPr/>
          </p:nvGrpSpPr>
          <p:grpSpPr>
            <a:xfrm>
              <a:off x="406899" y="1000085"/>
              <a:ext cx="777955" cy="1005709"/>
              <a:chOff x="406899" y="1000085"/>
              <a:chExt cx="777955" cy="1005709"/>
            </a:xfrm>
          </p:grpSpPr>
          <p:grpSp>
            <p:nvGrpSpPr>
              <p:cNvPr id="564" name="Google Shape;564;p7"/>
              <p:cNvGrpSpPr/>
              <p:nvPr/>
            </p:nvGrpSpPr>
            <p:grpSpPr>
              <a:xfrm>
                <a:off x="536386" y="1000085"/>
                <a:ext cx="534096" cy="549475"/>
                <a:chOff x="536386" y="1000085"/>
                <a:chExt cx="534096" cy="549475"/>
              </a:xfrm>
            </p:grpSpPr>
            <p:sp>
              <p:nvSpPr>
                <p:cNvPr id="565" name="Google Shape;565;p7"/>
                <p:cNvSpPr/>
                <p:nvPr/>
              </p:nvSpPr>
              <p:spPr>
                <a:xfrm>
                  <a:off x="735437" y="1021401"/>
                  <a:ext cx="131369" cy="456341"/>
                </a:xfrm>
                <a:custGeom>
                  <a:rect b="b" l="l" r="r" t="t"/>
                  <a:pathLst>
                    <a:path extrusionOk="0" h="456341" w="131369">
                      <a:moveTo>
                        <a:pt x="76718" y="131"/>
                      </a:moveTo>
                      <a:cubicBezTo>
                        <a:pt x="28914" y="-3687"/>
                        <a:pt x="7738" y="76507"/>
                        <a:pt x="973" y="184401"/>
                      </a:cubicBezTo>
                      <a:cubicBezTo>
                        <a:pt x="-5791" y="292292"/>
                        <a:pt x="23837" y="448938"/>
                        <a:pt x="54623" y="456099"/>
                      </a:cubicBezTo>
                      <a:cubicBezTo>
                        <a:pt x="85413" y="463261"/>
                        <a:pt x="121652" y="310071"/>
                        <a:pt x="129283" y="203622"/>
                      </a:cubicBezTo>
                      <a:cubicBezTo>
                        <a:pt x="136918" y="97172"/>
                        <a:pt x="124522" y="3948"/>
                        <a:pt x="76718" y="131"/>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7"/>
                <p:cNvSpPr/>
                <p:nvPr/>
              </p:nvSpPr>
              <p:spPr>
                <a:xfrm>
                  <a:off x="536386" y="1001049"/>
                  <a:ext cx="251087" cy="525817"/>
                </a:xfrm>
                <a:custGeom>
                  <a:rect b="b" l="l" r="r" t="t"/>
                  <a:pathLst>
                    <a:path extrusionOk="0" h="525817" w="251087">
                      <a:moveTo>
                        <a:pt x="200696" y="432416"/>
                      </a:moveTo>
                      <a:cubicBezTo>
                        <a:pt x="200696" y="432416"/>
                        <a:pt x="250666" y="444654"/>
                        <a:pt x="251083" y="456774"/>
                      </a:cubicBezTo>
                      <a:cubicBezTo>
                        <a:pt x="251500" y="468898"/>
                        <a:pt x="227017" y="527037"/>
                        <a:pt x="215018" y="525798"/>
                      </a:cubicBezTo>
                      <a:cubicBezTo>
                        <a:pt x="203015" y="524564"/>
                        <a:pt x="175464" y="473934"/>
                        <a:pt x="175464" y="473934"/>
                      </a:cubicBezTo>
                      <a:cubicBezTo>
                        <a:pt x="175464" y="473934"/>
                        <a:pt x="140577" y="476699"/>
                        <a:pt x="107815" y="460624"/>
                      </a:cubicBezTo>
                      <a:cubicBezTo>
                        <a:pt x="42106" y="428384"/>
                        <a:pt x="-9018" y="345560"/>
                        <a:pt x="1338" y="211988"/>
                      </a:cubicBezTo>
                      <a:cubicBezTo>
                        <a:pt x="8361" y="121411"/>
                        <a:pt x="60873" y="64162"/>
                        <a:pt x="117976" y="22151"/>
                      </a:cubicBezTo>
                      <a:cubicBezTo>
                        <a:pt x="143690" y="3234"/>
                        <a:pt x="152353" y="-9651"/>
                        <a:pt x="173006" y="9322"/>
                      </a:cubicBezTo>
                      <a:cubicBezTo>
                        <a:pt x="192146" y="26907"/>
                        <a:pt x="172472" y="58082"/>
                        <a:pt x="167574" y="72319"/>
                      </a:cubicBezTo>
                      <a:cubicBezTo>
                        <a:pt x="162676" y="86561"/>
                        <a:pt x="127230" y="190006"/>
                        <a:pt x="133942" y="268014"/>
                      </a:cubicBezTo>
                      <a:cubicBezTo>
                        <a:pt x="140654" y="346017"/>
                        <a:pt x="200696" y="432416"/>
                        <a:pt x="200696" y="43241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7"/>
                <p:cNvSpPr/>
                <p:nvPr/>
              </p:nvSpPr>
              <p:spPr>
                <a:xfrm>
                  <a:off x="617934" y="1000085"/>
                  <a:ext cx="275046" cy="513406"/>
                </a:xfrm>
                <a:custGeom>
                  <a:rect b="b" l="l" r="r" t="t"/>
                  <a:pathLst>
                    <a:path extrusionOk="0" h="513406" w="275046">
                      <a:moveTo>
                        <a:pt x="222245" y="422758"/>
                      </a:moveTo>
                      <a:cubicBezTo>
                        <a:pt x="222245" y="422758"/>
                        <a:pt x="273179" y="427883"/>
                        <a:pt x="274928" y="439853"/>
                      </a:cubicBezTo>
                      <a:cubicBezTo>
                        <a:pt x="276677" y="451823"/>
                        <a:pt x="258796" y="512946"/>
                        <a:pt x="246749" y="513403"/>
                      </a:cubicBezTo>
                      <a:cubicBezTo>
                        <a:pt x="234706" y="513865"/>
                        <a:pt x="201786" y="467493"/>
                        <a:pt x="201786" y="467493"/>
                      </a:cubicBezTo>
                      <a:cubicBezTo>
                        <a:pt x="201786" y="467493"/>
                        <a:pt x="167478" y="475132"/>
                        <a:pt x="133195" y="463781"/>
                      </a:cubicBezTo>
                      <a:cubicBezTo>
                        <a:pt x="64445" y="441019"/>
                        <a:pt x="4586" y="366011"/>
                        <a:pt x="141" y="232022"/>
                      </a:cubicBezTo>
                      <a:cubicBezTo>
                        <a:pt x="-2875" y="141166"/>
                        <a:pt x="42922" y="76987"/>
                        <a:pt x="94948" y="27288"/>
                      </a:cubicBezTo>
                      <a:cubicBezTo>
                        <a:pt x="118379" y="4910"/>
                        <a:pt x="125556" y="-9092"/>
                        <a:pt x="148136" y="6837"/>
                      </a:cubicBezTo>
                      <a:cubicBezTo>
                        <a:pt x="169065" y="21597"/>
                        <a:pt x="152982" y="55289"/>
                        <a:pt x="149691" y="70105"/>
                      </a:cubicBezTo>
                      <a:cubicBezTo>
                        <a:pt x="146400" y="84921"/>
                        <a:pt x="122633" y="192541"/>
                        <a:pt x="137891" y="268998"/>
                      </a:cubicBezTo>
                      <a:cubicBezTo>
                        <a:pt x="153148" y="345455"/>
                        <a:pt x="222245" y="422758"/>
                        <a:pt x="222245" y="42275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7"/>
                <p:cNvSpPr/>
                <p:nvPr/>
              </p:nvSpPr>
              <p:spPr>
                <a:xfrm>
                  <a:off x="802494" y="1031749"/>
                  <a:ext cx="267988" cy="517811"/>
                </a:xfrm>
                <a:custGeom>
                  <a:rect b="b" l="l" r="r" t="t"/>
                  <a:pathLst>
                    <a:path extrusionOk="0" h="517811" w="267988">
                      <a:moveTo>
                        <a:pt x="52162" y="426219"/>
                      </a:moveTo>
                      <a:cubicBezTo>
                        <a:pt x="52162" y="426219"/>
                        <a:pt x="1427" y="433429"/>
                        <a:pt x="67" y="445460"/>
                      </a:cubicBezTo>
                      <a:cubicBezTo>
                        <a:pt x="-1297" y="457495"/>
                        <a:pt x="18538" y="517848"/>
                        <a:pt x="30586" y="517812"/>
                      </a:cubicBezTo>
                      <a:cubicBezTo>
                        <a:pt x="42637" y="517775"/>
                        <a:pt x="74046" y="470092"/>
                        <a:pt x="74046" y="470092"/>
                      </a:cubicBezTo>
                      <a:cubicBezTo>
                        <a:pt x="74046" y="470092"/>
                        <a:pt x="108577" y="476323"/>
                        <a:pt x="142472" y="463575"/>
                      </a:cubicBezTo>
                      <a:cubicBezTo>
                        <a:pt x="210444" y="438011"/>
                        <a:pt x="267854" y="360603"/>
                        <a:pt x="267988" y="226517"/>
                      </a:cubicBezTo>
                      <a:cubicBezTo>
                        <a:pt x="268081" y="135596"/>
                        <a:pt x="220252" y="73336"/>
                        <a:pt x="166663" y="25803"/>
                      </a:cubicBezTo>
                      <a:cubicBezTo>
                        <a:pt x="142528" y="4396"/>
                        <a:pt x="134906" y="-9303"/>
                        <a:pt x="112852" y="7537"/>
                      </a:cubicBezTo>
                      <a:cubicBezTo>
                        <a:pt x="92413" y="23147"/>
                        <a:pt x="109569" y="56159"/>
                        <a:pt x="113333" y="70834"/>
                      </a:cubicBezTo>
                      <a:cubicBezTo>
                        <a:pt x="117098" y="85504"/>
                        <a:pt x="144310" y="192079"/>
                        <a:pt x="131518" y="269111"/>
                      </a:cubicBezTo>
                      <a:cubicBezTo>
                        <a:pt x="118729" y="346143"/>
                        <a:pt x="52162" y="426219"/>
                        <a:pt x="52162" y="4262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7"/>
                <p:cNvSpPr/>
                <p:nvPr/>
              </p:nvSpPr>
              <p:spPr>
                <a:xfrm>
                  <a:off x="679827" y="1021017"/>
                  <a:ext cx="298815" cy="493277"/>
                </a:xfrm>
                <a:custGeom>
                  <a:rect b="b" l="l" r="r" t="t"/>
                  <a:pathLst>
                    <a:path extrusionOk="0" h="493277" w="298815">
                      <a:moveTo>
                        <a:pt x="54685" y="406728"/>
                      </a:moveTo>
                      <a:cubicBezTo>
                        <a:pt x="54685" y="406728"/>
                        <a:pt x="3585" y="404611"/>
                        <a:pt x="521" y="416237"/>
                      </a:cubicBezTo>
                      <a:cubicBezTo>
                        <a:pt x="-2544" y="427867"/>
                        <a:pt x="8411" y="491034"/>
                        <a:pt x="20308" y="493196"/>
                      </a:cubicBezTo>
                      <a:cubicBezTo>
                        <a:pt x="32206" y="495353"/>
                        <a:pt x="70015" y="454002"/>
                        <a:pt x="70015" y="454002"/>
                      </a:cubicBezTo>
                      <a:cubicBezTo>
                        <a:pt x="70015" y="454002"/>
                        <a:pt x="103206" y="466433"/>
                        <a:pt x="138477" y="460021"/>
                      </a:cubicBezTo>
                      <a:cubicBezTo>
                        <a:pt x="209214" y="447156"/>
                        <a:pt x="276931" y="381208"/>
                        <a:pt x="296220" y="248899"/>
                      </a:cubicBezTo>
                      <a:cubicBezTo>
                        <a:pt x="309300" y="159185"/>
                        <a:pt x="270992" y="89039"/>
                        <a:pt x="224892" y="32377"/>
                      </a:cubicBezTo>
                      <a:cubicBezTo>
                        <a:pt x="204134" y="6858"/>
                        <a:pt x="198567" y="-8047"/>
                        <a:pt x="174392" y="4563"/>
                      </a:cubicBezTo>
                      <a:cubicBezTo>
                        <a:pt x="151994" y="16246"/>
                        <a:pt x="164211" y="51950"/>
                        <a:pt x="165830" y="67114"/>
                      </a:cubicBezTo>
                      <a:cubicBezTo>
                        <a:pt x="167449" y="82279"/>
                        <a:pt x="179076" y="192412"/>
                        <a:pt x="155451" y="266108"/>
                      </a:cubicBezTo>
                      <a:cubicBezTo>
                        <a:pt x="131822" y="339804"/>
                        <a:pt x="54685" y="406728"/>
                        <a:pt x="54685" y="40672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0" name="Google Shape;570;p7"/>
              <p:cNvSpPr/>
              <p:nvPr/>
            </p:nvSpPr>
            <p:spPr>
              <a:xfrm>
                <a:off x="436888" y="1264892"/>
                <a:ext cx="298316" cy="493784"/>
              </a:xfrm>
              <a:custGeom>
                <a:rect b="b" l="l" r="r" t="t"/>
                <a:pathLst>
                  <a:path extrusionOk="0" h="493784" w="298316">
                    <a:moveTo>
                      <a:pt x="243670" y="407133"/>
                    </a:moveTo>
                    <a:cubicBezTo>
                      <a:pt x="243670" y="407133"/>
                      <a:pt x="294774" y="405174"/>
                      <a:pt x="297810" y="416808"/>
                    </a:cubicBezTo>
                    <a:cubicBezTo>
                      <a:pt x="300846" y="428446"/>
                      <a:pt x="289742" y="491585"/>
                      <a:pt x="277840" y="493706"/>
                    </a:cubicBezTo>
                    <a:cubicBezTo>
                      <a:pt x="265939" y="495827"/>
                      <a:pt x="228227" y="454366"/>
                      <a:pt x="228227" y="454366"/>
                    </a:cubicBezTo>
                    <a:cubicBezTo>
                      <a:pt x="228227" y="454366"/>
                      <a:pt x="195008" y="466697"/>
                      <a:pt x="159753" y="460176"/>
                    </a:cubicBezTo>
                    <a:cubicBezTo>
                      <a:pt x="89044" y="447096"/>
                      <a:pt x="21489" y="380942"/>
                      <a:pt x="2511" y="248576"/>
                    </a:cubicBezTo>
                    <a:cubicBezTo>
                      <a:pt x="-10354" y="158825"/>
                      <a:pt x="28120" y="88792"/>
                      <a:pt x="74353" y="32268"/>
                    </a:cubicBezTo>
                    <a:cubicBezTo>
                      <a:pt x="95173" y="6818"/>
                      <a:pt x="100775" y="-8075"/>
                      <a:pt x="124918" y="4608"/>
                    </a:cubicBezTo>
                    <a:cubicBezTo>
                      <a:pt x="147292" y="16363"/>
                      <a:pt x="134990" y="52027"/>
                      <a:pt x="133335" y="67188"/>
                    </a:cubicBezTo>
                    <a:cubicBezTo>
                      <a:pt x="131679" y="82348"/>
                      <a:pt x="119790" y="192445"/>
                      <a:pt x="143240" y="266210"/>
                    </a:cubicBezTo>
                    <a:cubicBezTo>
                      <a:pt x="166695" y="339979"/>
                      <a:pt x="243670" y="407133"/>
                      <a:pt x="243670" y="40713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7"/>
              <p:cNvSpPr/>
              <p:nvPr/>
            </p:nvSpPr>
            <p:spPr>
              <a:xfrm>
                <a:off x="774174" y="1264736"/>
                <a:ext cx="134792" cy="496709"/>
              </a:xfrm>
              <a:custGeom>
                <a:rect b="b" l="l" r="r" t="t"/>
                <a:pathLst>
                  <a:path extrusionOk="0" h="496709" w="134792">
                    <a:moveTo>
                      <a:pt x="91206" y="760"/>
                    </a:moveTo>
                    <a:cubicBezTo>
                      <a:pt x="45421" y="-8988"/>
                      <a:pt x="19287" y="76120"/>
                      <a:pt x="5062" y="193159"/>
                    </a:cubicBezTo>
                    <a:cubicBezTo>
                      <a:pt x="-9168" y="310199"/>
                      <a:pt x="8191" y="484730"/>
                      <a:pt x="37341" y="496141"/>
                    </a:cubicBezTo>
                    <a:cubicBezTo>
                      <a:pt x="66496" y="507553"/>
                      <a:pt x="112357" y="344490"/>
                      <a:pt x="127315" y="229127"/>
                    </a:cubicBezTo>
                    <a:cubicBezTo>
                      <a:pt x="142273" y="113764"/>
                      <a:pt x="136990" y="10508"/>
                      <a:pt x="91206" y="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7"/>
              <p:cNvSpPr/>
              <p:nvPr/>
            </p:nvSpPr>
            <p:spPr>
              <a:xfrm>
                <a:off x="664336" y="1251854"/>
                <a:ext cx="131620" cy="456261"/>
              </a:xfrm>
              <a:custGeom>
                <a:rect b="b" l="l" r="r" t="t"/>
                <a:pathLst>
                  <a:path extrusionOk="0" h="456261" w="131620">
                    <a:moveTo>
                      <a:pt x="77494" y="146"/>
                    </a:moveTo>
                    <a:cubicBezTo>
                      <a:pt x="29702" y="-3890"/>
                      <a:pt x="8243" y="76210"/>
                      <a:pt x="1094" y="184073"/>
                    </a:cubicBezTo>
                    <a:cubicBezTo>
                      <a:pt x="-6055" y="291931"/>
                      <a:pt x="23015" y="448711"/>
                      <a:pt x="53780" y="456009"/>
                    </a:cubicBezTo>
                    <a:cubicBezTo>
                      <a:pt x="84542" y="463308"/>
                      <a:pt x="121327" y="310289"/>
                      <a:pt x="129335" y="203876"/>
                    </a:cubicBezTo>
                    <a:cubicBezTo>
                      <a:pt x="137346" y="97459"/>
                      <a:pt x="125282" y="4178"/>
                      <a:pt x="77494" y="14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7"/>
              <p:cNvSpPr/>
              <p:nvPr/>
            </p:nvSpPr>
            <p:spPr>
              <a:xfrm>
                <a:off x="528596" y="1231739"/>
                <a:ext cx="266956" cy="518398"/>
              </a:xfrm>
              <a:custGeom>
                <a:rect b="b" l="l" r="r" t="t"/>
                <a:pathLst>
                  <a:path extrusionOk="0" h="518398" w="266956">
                    <a:moveTo>
                      <a:pt x="214890" y="426680"/>
                    </a:moveTo>
                    <a:cubicBezTo>
                      <a:pt x="214890" y="426680"/>
                      <a:pt x="265589" y="434190"/>
                      <a:pt x="266896" y="446233"/>
                    </a:cubicBezTo>
                    <a:cubicBezTo>
                      <a:pt x="268204" y="458272"/>
                      <a:pt x="248089" y="518504"/>
                      <a:pt x="236037" y="518399"/>
                    </a:cubicBezTo>
                    <a:cubicBezTo>
                      <a:pt x="223986" y="518293"/>
                      <a:pt x="192803" y="470420"/>
                      <a:pt x="192803" y="470420"/>
                    </a:cubicBezTo>
                    <a:cubicBezTo>
                      <a:pt x="192803" y="470420"/>
                      <a:pt x="158240" y="476444"/>
                      <a:pt x="124406" y="463494"/>
                    </a:cubicBezTo>
                    <a:cubicBezTo>
                      <a:pt x="56555" y="437525"/>
                      <a:pt x="-491" y="359777"/>
                      <a:pt x="3" y="225695"/>
                    </a:cubicBezTo>
                    <a:cubicBezTo>
                      <a:pt x="335" y="134774"/>
                      <a:pt x="48455" y="72801"/>
                      <a:pt x="102267" y="25584"/>
                    </a:cubicBezTo>
                    <a:cubicBezTo>
                      <a:pt x="126499" y="4323"/>
                      <a:pt x="134186" y="-9331"/>
                      <a:pt x="156164" y="7643"/>
                    </a:cubicBezTo>
                    <a:cubicBezTo>
                      <a:pt x="176530" y="23374"/>
                      <a:pt x="159216" y="56281"/>
                      <a:pt x="155382" y="70931"/>
                    </a:cubicBezTo>
                    <a:cubicBezTo>
                      <a:pt x="151549" y="85581"/>
                      <a:pt x="123843" y="191994"/>
                      <a:pt x="136271" y="269099"/>
                    </a:cubicBezTo>
                    <a:cubicBezTo>
                      <a:pt x="148699" y="346203"/>
                      <a:pt x="214890" y="426680"/>
                      <a:pt x="214890" y="42668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7"/>
              <p:cNvSpPr/>
              <p:nvPr/>
            </p:nvSpPr>
            <p:spPr>
              <a:xfrm>
                <a:off x="868465" y="1277348"/>
                <a:ext cx="276066" cy="512712"/>
              </a:xfrm>
              <a:custGeom>
                <a:rect b="b" l="l" r="r" t="t"/>
                <a:pathLst>
                  <a:path extrusionOk="0" h="512712" w="276066">
                    <a:moveTo>
                      <a:pt x="52888" y="422208"/>
                    </a:moveTo>
                    <a:cubicBezTo>
                      <a:pt x="52888" y="422208"/>
                      <a:pt x="1934" y="427033"/>
                      <a:pt x="129" y="438992"/>
                    </a:cubicBezTo>
                    <a:cubicBezTo>
                      <a:pt x="-1677" y="450950"/>
                      <a:pt x="15920" y="512178"/>
                      <a:pt x="27959" y="512708"/>
                    </a:cubicBezTo>
                    <a:cubicBezTo>
                      <a:pt x="40003" y="513238"/>
                      <a:pt x="73137" y="467069"/>
                      <a:pt x="73137" y="467069"/>
                    </a:cubicBezTo>
                    <a:cubicBezTo>
                      <a:pt x="73137" y="467069"/>
                      <a:pt x="107412" y="474911"/>
                      <a:pt x="141744" y="463766"/>
                    </a:cubicBezTo>
                    <a:cubicBezTo>
                      <a:pt x="210603" y="441412"/>
                      <a:pt x="270811" y="366765"/>
                      <a:pt x="275883" y="232800"/>
                    </a:cubicBezTo>
                    <a:cubicBezTo>
                      <a:pt x="279324" y="141964"/>
                      <a:pt x="233831" y="77514"/>
                      <a:pt x="182035" y="27508"/>
                    </a:cubicBezTo>
                    <a:cubicBezTo>
                      <a:pt x="158710" y="4988"/>
                      <a:pt x="151597" y="-9059"/>
                      <a:pt x="128940" y="6737"/>
                    </a:cubicBezTo>
                    <a:cubicBezTo>
                      <a:pt x="107946" y="21371"/>
                      <a:pt x="123872" y="55160"/>
                      <a:pt x="127094" y="69997"/>
                    </a:cubicBezTo>
                    <a:cubicBezTo>
                      <a:pt x="130316" y="84833"/>
                      <a:pt x="153577" y="192590"/>
                      <a:pt x="137963" y="268958"/>
                    </a:cubicBezTo>
                    <a:cubicBezTo>
                      <a:pt x="122346" y="345322"/>
                      <a:pt x="52888" y="422208"/>
                      <a:pt x="52888" y="42220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7"/>
              <p:cNvSpPr/>
              <p:nvPr/>
            </p:nvSpPr>
            <p:spPr>
              <a:xfrm>
                <a:off x="727781" y="1274557"/>
                <a:ext cx="306437" cy="484988"/>
              </a:xfrm>
              <a:custGeom>
                <a:rect b="b" l="l" r="r" t="t"/>
                <a:pathLst>
                  <a:path extrusionOk="0" h="484988" w="306437">
                    <a:moveTo>
                      <a:pt x="55251" y="400075"/>
                    </a:moveTo>
                    <a:cubicBezTo>
                      <a:pt x="55251" y="400075"/>
                      <a:pt x="4273" y="395565"/>
                      <a:pt x="784" y="407037"/>
                    </a:cubicBezTo>
                    <a:cubicBezTo>
                      <a:pt x="-2706" y="418514"/>
                      <a:pt x="5909" y="482142"/>
                      <a:pt x="17717" y="484854"/>
                    </a:cubicBezTo>
                    <a:cubicBezTo>
                      <a:pt x="29525" y="487571"/>
                      <a:pt x="68824" y="448033"/>
                      <a:pt x="68824" y="448033"/>
                    </a:cubicBezTo>
                    <a:cubicBezTo>
                      <a:pt x="68824" y="448033"/>
                      <a:pt x="101529" y="462007"/>
                      <a:pt x="137007" y="457254"/>
                    </a:cubicBezTo>
                    <a:cubicBezTo>
                      <a:pt x="208157" y="447717"/>
                      <a:pt x="278242" y="384999"/>
                      <a:pt x="302385" y="253711"/>
                    </a:cubicBezTo>
                    <a:cubicBezTo>
                      <a:pt x="318760" y="164688"/>
                      <a:pt x="283067" y="92806"/>
                      <a:pt x="239093" y="34031"/>
                    </a:cubicBezTo>
                    <a:cubicBezTo>
                      <a:pt x="219293" y="7560"/>
                      <a:pt x="214282" y="-7592"/>
                      <a:pt x="189661" y="3873"/>
                    </a:cubicBezTo>
                    <a:cubicBezTo>
                      <a:pt x="166850" y="14499"/>
                      <a:pt x="177743" y="50742"/>
                      <a:pt x="178804" y="65971"/>
                    </a:cubicBezTo>
                    <a:cubicBezTo>
                      <a:pt x="179860" y="81200"/>
                      <a:pt x="187422" y="191778"/>
                      <a:pt x="161106" y="264305"/>
                    </a:cubicBezTo>
                    <a:cubicBezTo>
                      <a:pt x="134785" y="336831"/>
                      <a:pt x="55251" y="400075"/>
                      <a:pt x="55251" y="400075"/>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7"/>
              <p:cNvSpPr/>
              <p:nvPr/>
            </p:nvSpPr>
            <p:spPr>
              <a:xfrm>
                <a:off x="636292" y="1540418"/>
                <a:ext cx="158214" cy="460991"/>
              </a:xfrm>
              <a:custGeom>
                <a:rect b="b" l="l" r="r" t="t"/>
                <a:pathLst>
                  <a:path extrusionOk="0" h="460991" w="158214">
                    <a:moveTo>
                      <a:pt x="79356" y="460760"/>
                    </a:moveTo>
                    <a:cubicBezTo>
                      <a:pt x="138029" y="455332"/>
                      <a:pt x="157946" y="370953"/>
                      <a:pt x="158213" y="261629"/>
                    </a:cubicBezTo>
                    <a:cubicBezTo>
                      <a:pt x="158476" y="152309"/>
                      <a:pt x="110672" y="1217"/>
                      <a:pt x="72534" y="7"/>
                    </a:cubicBezTo>
                    <a:cubicBezTo>
                      <a:pt x="34401" y="-1208"/>
                      <a:pt x="1494" y="159159"/>
                      <a:pt x="65" y="267207"/>
                    </a:cubicBezTo>
                    <a:cubicBezTo>
                      <a:pt x="-1364" y="375252"/>
                      <a:pt x="20686" y="466185"/>
                      <a:pt x="79356" y="460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7"/>
              <p:cNvSpPr/>
              <p:nvPr/>
            </p:nvSpPr>
            <p:spPr>
              <a:xfrm>
                <a:off x="792265" y="1546751"/>
                <a:ext cx="163800" cy="459043"/>
              </a:xfrm>
              <a:custGeom>
                <a:rect b="b" l="l" r="r" t="t"/>
                <a:pathLst>
                  <a:path extrusionOk="0" h="459043" w="163800">
                    <a:moveTo>
                      <a:pt x="99690" y="459014"/>
                    </a:moveTo>
                    <a:cubicBezTo>
                      <a:pt x="40843" y="460831"/>
                      <a:pt x="12898" y="379399"/>
                      <a:pt x="2086" y="270764"/>
                    </a:cubicBezTo>
                    <a:cubicBezTo>
                      <a:pt x="-8731" y="162124"/>
                      <a:pt x="24205" y="6057"/>
                      <a:pt x="61998" y="163"/>
                    </a:cubicBezTo>
                    <a:cubicBezTo>
                      <a:pt x="99791" y="-5731"/>
                      <a:pt x="147980" y="149640"/>
                      <a:pt x="159829" y="256867"/>
                    </a:cubicBezTo>
                    <a:cubicBezTo>
                      <a:pt x="171678" y="364093"/>
                      <a:pt x="158534" y="457196"/>
                      <a:pt x="99690" y="459014"/>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7"/>
              <p:cNvSpPr/>
              <p:nvPr/>
            </p:nvSpPr>
            <p:spPr>
              <a:xfrm>
                <a:off x="406899" y="1577663"/>
                <a:ext cx="354807" cy="424395"/>
              </a:xfrm>
              <a:custGeom>
                <a:rect b="b" l="l" r="r" t="t"/>
                <a:pathLst>
                  <a:path extrusionOk="0" h="424395" w="354807">
                    <a:moveTo>
                      <a:pt x="293090" y="342978"/>
                    </a:moveTo>
                    <a:cubicBezTo>
                      <a:pt x="293090" y="342978"/>
                      <a:pt x="341226" y="323511"/>
                      <a:pt x="347266" y="333546"/>
                    </a:cubicBezTo>
                    <a:cubicBezTo>
                      <a:pt x="353306" y="343585"/>
                      <a:pt x="359803" y="407533"/>
                      <a:pt x="349039" y="413654"/>
                    </a:cubicBezTo>
                    <a:cubicBezTo>
                      <a:pt x="338279" y="419771"/>
                      <a:pt x="291155" y="393272"/>
                      <a:pt x="291155" y="393272"/>
                    </a:cubicBezTo>
                    <a:cubicBezTo>
                      <a:pt x="291155" y="393272"/>
                      <a:pt x="262855" y="416455"/>
                      <a:pt x="227514" y="422382"/>
                    </a:cubicBezTo>
                    <a:cubicBezTo>
                      <a:pt x="156644" y="434275"/>
                      <a:pt x="74422" y="394539"/>
                      <a:pt x="20562" y="275022"/>
                    </a:cubicBezTo>
                    <a:cubicBezTo>
                      <a:pt x="-15959" y="193979"/>
                      <a:pt x="1742" y="114040"/>
                      <a:pt x="30488" y="44291"/>
                    </a:cubicBezTo>
                    <a:cubicBezTo>
                      <a:pt x="43434" y="12882"/>
                      <a:pt x="44742" y="-3226"/>
                      <a:pt x="71164" y="539"/>
                    </a:cubicBezTo>
                    <a:cubicBezTo>
                      <a:pt x="95647" y="4028"/>
                      <a:pt x="93578" y="42226"/>
                      <a:pt x="96100" y="57237"/>
                    </a:cubicBezTo>
                    <a:cubicBezTo>
                      <a:pt x="98622" y="72243"/>
                      <a:pt x="117069" y="181182"/>
                      <a:pt x="159348" y="243358"/>
                    </a:cubicBezTo>
                    <a:cubicBezTo>
                      <a:pt x="201627" y="305529"/>
                      <a:pt x="293090" y="342978"/>
                      <a:pt x="293090"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7"/>
              <p:cNvSpPr/>
              <p:nvPr/>
            </p:nvSpPr>
            <p:spPr>
              <a:xfrm>
                <a:off x="523411" y="1548982"/>
                <a:ext cx="354805" cy="424399"/>
              </a:xfrm>
              <a:custGeom>
                <a:rect b="b" l="l" r="r" t="t"/>
                <a:pathLst>
                  <a:path extrusionOk="0" h="424399" w="354805">
                    <a:moveTo>
                      <a:pt x="293091" y="342978"/>
                    </a:moveTo>
                    <a:cubicBezTo>
                      <a:pt x="293091" y="342978"/>
                      <a:pt x="341227" y="323514"/>
                      <a:pt x="347263" y="333550"/>
                    </a:cubicBezTo>
                    <a:cubicBezTo>
                      <a:pt x="353303" y="343585"/>
                      <a:pt x="359800" y="407537"/>
                      <a:pt x="349040" y="413654"/>
                    </a:cubicBezTo>
                    <a:cubicBezTo>
                      <a:pt x="338280" y="419775"/>
                      <a:pt x="291156" y="393276"/>
                      <a:pt x="291156" y="393276"/>
                    </a:cubicBezTo>
                    <a:cubicBezTo>
                      <a:pt x="291156" y="393276"/>
                      <a:pt x="262852" y="416455"/>
                      <a:pt x="227516" y="422386"/>
                    </a:cubicBezTo>
                    <a:cubicBezTo>
                      <a:pt x="156645" y="434279"/>
                      <a:pt x="74420" y="394543"/>
                      <a:pt x="20559" y="275022"/>
                    </a:cubicBezTo>
                    <a:cubicBezTo>
                      <a:pt x="-15959" y="193983"/>
                      <a:pt x="1744" y="114040"/>
                      <a:pt x="30489" y="44295"/>
                    </a:cubicBezTo>
                    <a:cubicBezTo>
                      <a:pt x="43431" y="12886"/>
                      <a:pt x="44743" y="-3226"/>
                      <a:pt x="71165" y="539"/>
                    </a:cubicBezTo>
                    <a:cubicBezTo>
                      <a:pt x="95648" y="4028"/>
                      <a:pt x="93575" y="42230"/>
                      <a:pt x="96097" y="57237"/>
                    </a:cubicBezTo>
                    <a:cubicBezTo>
                      <a:pt x="98619" y="72243"/>
                      <a:pt x="117067" y="181182"/>
                      <a:pt x="159345" y="243357"/>
                    </a:cubicBezTo>
                    <a:cubicBezTo>
                      <a:pt x="201628" y="305533"/>
                      <a:pt x="293091" y="342978"/>
                      <a:pt x="293091"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7"/>
              <p:cNvSpPr/>
              <p:nvPr/>
            </p:nvSpPr>
            <p:spPr>
              <a:xfrm>
                <a:off x="708798" y="1566931"/>
                <a:ext cx="354808" cy="424399"/>
              </a:xfrm>
              <a:custGeom>
                <a:rect b="b" l="l" r="r" t="t"/>
                <a:pathLst>
                  <a:path extrusionOk="0" h="424399" w="354808">
                    <a:moveTo>
                      <a:pt x="61718" y="342978"/>
                    </a:moveTo>
                    <a:cubicBezTo>
                      <a:pt x="61718" y="342978"/>
                      <a:pt x="13581" y="323514"/>
                      <a:pt x="7542" y="333550"/>
                    </a:cubicBezTo>
                    <a:cubicBezTo>
                      <a:pt x="1502" y="343585"/>
                      <a:pt x="-4995" y="407537"/>
                      <a:pt x="5769" y="413654"/>
                    </a:cubicBezTo>
                    <a:cubicBezTo>
                      <a:pt x="16529" y="419775"/>
                      <a:pt x="63653" y="393276"/>
                      <a:pt x="63653" y="393276"/>
                    </a:cubicBezTo>
                    <a:cubicBezTo>
                      <a:pt x="63653" y="393276"/>
                      <a:pt x="91953" y="416455"/>
                      <a:pt x="127293" y="422386"/>
                    </a:cubicBezTo>
                    <a:cubicBezTo>
                      <a:pt x="198164" y="434279"/>
                      <a:pt x="280385" y="394543"/>
                      <a:pt x="334246" y="275022"/>
                    </a:cubicBezTo>
                    <a:cubicBezTo>
                      <a:pt x="370768" y="193982"/>
                      <a:pt x="353065" y="114040"/>
                      <a:pt x="324320" y="44295"/>
                    </a:cubicBezTo>
                    <a:cubicBezTo>
                      <a:pt x="311374" y="12886"/>
                      <a:pt x="310066" y="-3226"/>
                      <a:pt x="283644" y="539"/>
                    </a:cubicBezTo>
                    <a:cubicBezTo>
                      <a:pt x="259161" y="4028"/>
                      <a:pt x="261230" y="42230"/>
                      <a:pt x="258708" y="57237"/>
                    </a:cubicBezTo>
                    <a:cubicBezTo>
                      <a:pt x="256186" y="72243"/>
                      <a:pt x="237738" y="181182"/>
                      <a:pt x="195460" y="243357"/>
                    </a:cubicBezTo>
                    <a:cubicBezTo>
                      <a:pt x="153181" y="305533"/>
                      <a:pt x="61718" y="342978"/>
                      <a:pt x="61718"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7"/>
              <p:cNvSpPr/>
              <p:nvPr/>
            </p:nvSpPr>
            <p:spPr>
              <a:xfrm>
                <a:off x="830050" y="1566081"/>
                <a:ext cx="354804" cy="424399"/>
              </a:xfrm>
              <a:custGeom>
                <a:rect b="b" l="l" r="r" t="t"/>
                <a:pathLst>
                  <a:path extrusionOk="0" h="424399" w="354804">
                    <a:moveTo>
                      <a:pt x="61715" y="342978"/>
                    </a:moveTo>
                    <a:cubicBezTo>
                      <a:pt x="61715" y="342978"/>
                      <a:pt x="13578" y="323514"/>
                      <a:pt x="7543" y="333550"/>
                    </a:cubicBezTo>
                    <a:cubicBezTo>
                      <a:pt x="1503" y="343585"/>
                      <a:pt x="-4994" y="407537"/>
                      <a:pt x="5765" y="413654"/>
                    </a:cubicBezTo>
                    <a:cubicBezTo>
                      <a:pt x="16525" y="419775"/>
                      <a:pt x="63650" y="393276"/>
                      <a:pt x="63650" y="393276"/>
                    </a:cubicBezTo>
                    <a:cubicBezTo>
                      <a:pt x="63650" y="393276"/>
                      <a:pt x="91954" y="416455"/>
                      <a:pt x="127290" y="422386"/>
                    </a:cubicBezTo>
                    <a:cubicBezTo>
                      <a:pt x="198161" y="434279"/>
                      <a:pt x="280382" y="394543"/>
                      <a:pt x="334243" y="275022"/>
                    </a:cubicBezTo>
                    <a:cubicBezTo>
                      <a:pt x="370765" y="193983"/>
                      <a:pt x="353062" y="114040"/>
                      <a:pt x="324317" y="44295"/>
                    </a:cubicBezTo>
                    <a:cubicBezTo>
                      <a:pt x="311375" y="12886"/>
                      <a:pt x="310063" y="-3226"/>
                      <a:pt x="283641" y="539"/>
                    </a:cubicBezTo>
                    <a:cubicBezTo>
                      <a:pt x="259158" y="4028"/>
                      <a:pt x="261230" y="42230"/>
                      <a:pt x="258709" y="57237"/>
                    </a:cubicBezTo>
                    <a:cubicBezTo>
                      <a:pt x="256187" y="72243"/>
                      <a:pt x="237739" y="181182"/>
                      <a:pt x="195457" y="243357"/>
                    </a:cubicBezTo>
                    <a:cubicBezTo>
                      <a:pt x="153178" y="305533"/>
                      <a:pt x="61715" y="342978"/>
                      <a:pt x="61715"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2" name="Google Shape;582;p7"/>
            <p:cNvGrpSpPr/>
            <p:nvPr/>
          </p:nvGrpSpPr>
          <p:grpSpPr>
            <a:xfrm>
              <a:off x="355986" y="1726948"/>
              <a:ext cx="849446" cy="510793"/>
              <a:chOff x="355986" y="1726948"/>
              <a:chExt cx="849446" cy="510793"/>
            </a:xfrm>
          </p:grpSpPr>
          <p:sp>
            <p:nvSpPr>
              <p:cNvPr id="583" name="Google Shape;583;p7"/>
              <p:cNvSpPr/>
              <p:nvPr/>
            </p:nvSpPr>
            <p:spPr>
              <a:xfrm>
                <a:off x="355986" y="1776190"/>
                <a:ext cx="317809" cy="424394"/>
              </a:xfrm>
              <a:custGeom>
                <a:rect b="b" l="l" r="r" t="t"/>
                <a:pathLst>
                  <a:path extrusionOk="0" h="424394" w="317809">
                    <a:moveTo>
                      <a:pt x="23269" y="12623"/>
                    </a:moveTo>
                    <a:cubicBezTo>
                      <a:pt x="77745" y="-46868"/>
                      <a:pt x="151263" y="118081"/>
                      <a:pt x="204229" y="212479"/>
                    </a:cubicBezTo>
                    <a:cubicBezTo>
                      <a:pt x="258106" y="308488"/>
                      <a:pt x="351658" y="386006"/>
                      <a:pt x="305311" y="417298"/>
                    </a:cubicBezTo>
                    <a:cubicBezTo>
                      <a:pt x="258964" y="448586"/>
                      <a:pt x="131986" y="371327"/>
                      <a:pt x="75867" y="285090"/>
                    </a:cubicBezTo>
                    <a:cubicBezTo>
                      <a:pt x="19752" y="198857"/>
                      <a:pt x="-31207" y="72114"/>
                      <a:pt x="23269"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7"/>
              <p:cNvSpPr/>
              <p:nvPr/>
            </p:nvSpPr>
            <p:spPr>
              <a:xfrm>
                <a:off x="887625" y="1789804"/>
                <a:ext cx="317807" cy="424391"/>
              </a:xfrm>
              <a:custGeom>
                <a:rect b="b" l="l" r="r" t="t"/>
                <a:pathLst>
                  <a:path extrusionOk="0" h="424391" w="317807">
                    <a:moveTo>
                      <a:pt x="294537" y="12623"/>
                    </a:moveTo>
                    <a:cubicBezTo>
                      <a:pt x="240061" y="-46868"/>
                      <a:pt x="166547" y="118081"/>
                      <a:pt x="113577" y="212475"/>
                    </a:cubicBezTo>
                    <a:cubicBezTo>
                      <a:pt x="59701" y="308488"/>
                      <a:pt x="-33847" y="386006"/>
                      <a:pt x="12500" y="417294"/>
                    </a:cubicBezTo>
                    <a:cubicBezTo>
                      <a:pt x="58847" y="448586"/>
                      <a:pt x="185820" y="371327"/>
                      <a:pt x="241939" y="285090"/>
                    </a:cubicBezTo>
                    <a:cubicBezTo>
                      <a:pt x="298054" y="198857"/>
                      <a:pt x="349016" y="72110"/>
                      <a:pt x="294537"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7"/>
              <p:cNvSpPr/>
              <p:nvPr/>
            </p:nvSpPr>
            <p:spPr>
              <a:xfrm>
                <a:off x="487212" y="1753834"/>
                <a:ext cx="277614" cy="470295"/>
              </a:xfrm>
              <a:custGeom>
                <a:rect b="b" l="l" r="r" t="t"/>
                <a:pathLst>
                  <a:path extrusionOk="0" h="470295" w="277614">
                    <a:moveTo>
                      <a:pt x="36842" y="9277"/>
                    </a:moveTo>
                    <a:cubicBezTo>
                      <a:pt x="101774" y="-42846"/>
                      <a:pt x="150825" y="136996"/>
                      <a:pt x="190011" y="241624"/>
                    </a:cubicBezTo>
                    <a:cubicBezTo>
                      <a:pt x="229872" y="348049"/>
                      <a:pt x="313114" y="441840"/>
                      <a:pt x="260909" y="466473"/>
                    </a:cubicBezTo>
                    <a:cubicBezTo>
                      <a:pt x="208705" y="491105"/>
                      <a:pt x="91321" y="392315"/>
                      <a:pt x="47642" y="295512"/>
                    </a:cubicBezTo>
                    <a:cubicBezTo>
                      <a:pt x="3959" y="198709"/>
                      <a:pt x="-28090" y="61397"/>
                      <a:pt x="36842" y="9277"/>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7"/>
              <p:cNvSpPr/>
              <p:nvPr/>
            </p:nvSpPr>
            <p:spPr>
              <a:xfrm>
                <a:off x="796593" y="1767448"/>
                <a:ext cx="277615" cy="470293"/>
              </a:xfrm>
              <a:custGeom>
                <a:rect b="b" l="l" r="r" t="t"/>
                <a:pathLst>
                  <a:path extrusionOk="0" h="470293" w="277615">
                    <a:moveTo>
                      <a:pt x="240771" y="9278"/>
                    </a:moveTo>
                    <a:cubicBezTo>
                      <a:pt x="175839" y="-42846"/>
                      <a:pt x="126792" y="136992"/>
                      <a:pt x="87602" y="241624"/>
                    </a:cubicBezTo>
                    <a:cubicBezTo>
                      <a:pt x="47744" y="348049"/>
                      <a:pt x="-35498" y="441840"/>
                      <a:pt x="16703" y="466473"/>
                    </a:cubicBezTo>
                    <a:cubicBezTo>
                      <a:pt x="68907" y="491102"/>
                      <a:pt x="186291" y="392311"/>
                      <a:pt x="229974" y="295512"/>
                    </a:cubicBezTo>
                    <a:cubicBezTo>
                      <a:pt x="273657" y="198710"/>
                      <a:pt x="305707" y="61397"/>
                      <a:pt x="240771" y="92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7"/>
              <p:cNvSpPr/>
              <p:nvPr/>
            </p:nvSpPr>
            <p:spPr>
              <a:xfrm>
                <a:off x="771261" y="1732469"/>
                <a:ext cx="192070" cy="504938"/>
              </a:xfrm>
              <a:custGeom>
                <a:rect b="b" l="l" r="r" t="t"/>
                <a:pathLst>
                  <a:path extrusionOk="0" h="504938" w="192070">
                    <a:moveTo>
                      <a:pt x="118269" y="3800"/>
                    </a:moveTo>
                    <a:cubicBezTo>
                      <a:pt x="41711" y="-28933"/>
                      <a:pt x="42841" y="157471"/>
                      <a:pt x="33243" y="268786"/>
                    </a:cubicBezTo>
                    <a:cubicBezTo>
                      <a:pt x="23478" y="382008"/>
                      <a:pt x="-31467" y="494732"/>
                      <a:pt x="25438" y="504415"/>
                    </a:cubicBezTo>
                    <a:cubicBezTo>
                      <a:pt x="82342" y="514099"/>
                      <a:pt x="168826" y="387376"/>
                      <a:pt x="184861" y="282392"/>
                    </a:cubicBezTo>
                    <a:cubicBezTo>
                      <a:pt x="200896" y="177408"/>
                      <a:pt x="194832" y="36533"/>
                      <a:pt x="118269" y="380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7"/>
              <p:cNvSpPr/>
              <p:nvPr/>
            </p:nvSpPr>
            <p:spPr>
              <a:xfrm>
                <a:off x="651163" y="1726948"/>
                <a:ext cx="192384" cy="504859"/>
              </a:xfrm>
              <a:custGeom>
                <a:rect b="b" l="l" r="r" t="t"/>
                <a:pathLst>
                  <a:path extrusionOk="0" h="504859" w="192384">
                    <a:moveTo>
                      <a:pt x="73588" y="3819"/>
                    </a:moveTo>
                    <a:cubicBezTo>
                      <a:pt x="150110" y="-29003"/>
                      <a:pt x="149191" y="157401"/>
                      <a:pt x="158919" y="268708"/>
                    </a:cubicBezTo>
                    <a:cubicBezTo>
                      <a:pt x="168812" y="381918"/>
                      <a:pt x="223887" y="494582"/>
                      <a:pt x="166990" y="504330"/>
                    </a:cubicBezTo>
                    <a:cubicBezTo>
                      <a:pt x="110098" y="514073"/>
                      <a:pt x="23468" y="387452"/>
                      <a:pt x="7316" y="282484"/>
                    </a:cubicBezTo>
                    <a:cubicBezTo>
                      <a:pt x="-8840" y="177520"/>
                      <a:pt x="-2934" y="36642"/>
                      <a:pt x="73588" y="38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89" name="Google Shape;589;p7"/>
          <p:cNvGrpSpPr/>
          <p:nvPr/>
        </p:nvGrpSpPr>
        <p:grpSpPr>
          <a:xfrm flipH="1">
            <a:off x="115471" y="5297446"/>
            <a:ext cx="2390147" cy="1585569"/>
            <a:chOff x="5671835" y="2875822"/>
            <a:chExt cx="2262326" cy="1500775"/>
          </a:xfrm>
        </p:grpSpPr>
        <p:sp>
          <p:nvSpPr>
            <p:cNvPr id="590" name="Google Shape;590;p7"/>
            <p:cNvSpPr/>
            <p:nvPr/>
          </p:nvSpPr>
          <p:spPr>
            <a:xfrm>
              <a:off x="5671835" y="2875822"/>
              <a:ext cx="2262326" cy="1495983"/>
            </a:xfrm>
            <a:custGeom>
              <a:rect b="b" l="l" r="r" t="t"/>
              <a:pathLst>
                <a:path extrusionOk="0" h="1495983" w="2262326">
                  <a:moveTo>
                    <a:pt x="1122376" y="30"/>
                  </a:moveTo>
                  <a:cubicBezTo>
                    <a:pt x="1036111" y="-2868"/>
                    <a:pt x="983890" y="203080"/>
                    <a:pt x="968021" y="440264"/>
                  </a:cubicBezTo>
                  <a:cubicBezTo>
                    <a:pt x="951747" y="683576"/>
                    <a:pt x="978708" y="963282"/>
                    <a:pt x="993200" y="1087964"/>
                  </a:cubicBezTo>
                  <a:cubicBezTo>
                    <a:pt x="979517" y="983716"/>
                    <a:pt x="947740" y="770486"/>
                    <a:pt x="893009" y="578912"/>
                  </a:cubicBezTo>
                  <a:cubicBezTo>
                    <a:pt x="830749" y="361074"/>
                    <a:pt x="773023" y="161376"/>
                    <a:pt x="678337" y="182196"/>
                  </a:cubicBezTo>
                  <a:cubicBezTo>
                    <a:pt x="570617" y="205885"/>
                    <a:pt x="600491" y="452303"/>
                    <a:pt x="647571" y="716168"/>
                  </a:cubicBezTo>
                  <a:cubicBezTo>
                    <a:pt x="699590" y="1007661"/>
                    <a:pt x="825567" y="1296459"/>
                    <a:pt x="825567" y="1296459"/>
                  </a:cubicBezTo>
                  <a:cubicBezTo>
                    <a:pt x="825567" y="1296459"/>
                    <a:pt x="349832" y="540503"/>
                    <a:pt x="207621" y="661899"/>
                  </a:cubicBezTo>
                  <a:cubicBezTo>
                    <a:pt x="144025" y="716180"/>
                    <a:pt x="212843" y="918643"/>
                    <a:pt x="329793" y="1065825"/>
                  </a:cubicBezTo>
                  <a:cubicBezTo>
                    <a:pt x="474474" y="1247800"/>
                    <a:pt x="684004" y="1388148"/>
                    <a:pt x="684004" y="1388148"/>
                  </a:cubicBezTo>
                  <a:cubicBezTo>
                    <a:pt x="684004" y="1388148"/>
                    <a:pt x="415209" y="1291844"/>
                    <a:pt x="231788" y="1290386"/>
                  </a:cubicBezTo>
                  <a:cubicBezTo>
                    <a:pt x="77231" y="1289131"/>
                    <a:pt x="3433" y="1377785"/>
                    <a:pt x="33" y="1421951"/>
                  </a:cubicBezTo>
                  <a:cubicBezTo>
                    <a:pt x="-7415" y="1518498"/>
                    <a:pt x="1244184" y="1492914"/>
                    <a:pt x="1244184" y="1492914"/>
                  </a:cubicBezTo>
                  <a:cubicBezTo>
                    <a:pt x="1244184" y="1492914"/>
                    <a:pt x="1244184" y="1492631"/>
                    <a:pt x="1244184" y="1492631"/>
                  </a:cubicBezTo>
                  <a:cubicBezTo>
                    <a:pt x="1399308" y="1495829"/>
                    <a:pt x="2269088" y="1510199"/>
                    <a:pt x="2262287" y="1421951"/>
                  </a:cubicBezTo>
                  <a:cubicBezTo>
                    <a:pt x="2258887" y="1377785"/>
                    <a:pt x="2185211" y="1289131"/>
                    <a:pt x="2030654" y="1290386"/>
                  </a:cubicBezTo>
                  <a:cubicBezTo>
                    <a:pt x="1847193" y="1291844"/>
                    <a:pt x="1578397" y="1388148"/>
                    <a:pt x="1578397" y="1388148"/>
                  </a:cubicBezTo>
                  <a:cubicBezTo>
                    <a:pt x="1578397" y="1388148"/>
                    <a:pt x="1787969" y="1247800"/>
                    <a:pt x="1932608" y="1065825"/>
                  </a:cubicBezTo>
                  <a:cubicBezTo>
                    <a:pt x="2049599" y="918643"/>
                    <a:pt x="2118417" y="716180"/>
                    <a:pt x="2054821" y="661899"/>
                  </a:cubicBezTo>
                  <a:cubicBezTo>
                    <a:pt x="1912570" y="540503"/>
                    <a:pt x="1436713" y="1296459"/>
                    <a:pt x="1436713" y="1296459"/>
                  </a:cubicBezTo>
                  <a:cubicBezTo>
                    <a:pt x="1436713" y="1296459"/>
                    <a:pt x="1562812" y="1007661"/>
                    <a:pt x="1614830" y="716168"/>
                  </a:cubicBezTo>
                  <a:cubicBezTo>
                    <a:pt x="1661910" y="452303"/>
                    <a:pt x="1691826" y="205885"/>
                    <a:pt x="1584105" y="182196"/>
                  </a:cubicBezTo>
                  <a:cubicBezTo>
                    <a:pt x="1578195" y="180896"/>
                    <a:pt x="1572406" y="180431"/>
                    <a:pt x="1566779" y="180803"/>
                  </a:cubicBezTo>
                  <a:cubicBezTo>
                    <a:pt x="1482173" y="186398"/>
                    <a:pt x="1427767" y="374688"/>
                    <a:pt x="1369433" y="578912"/>
                  </a:cubicBezTo>
                  <a:cubicBezTo>
                    <a:pt x="1324580" y="735801"/>
                    <a:pt x="1296769" y="901374"/>
                    <a:pt x="1280253" y="1015984"/>
                  </a:cubicBezTo>
                  <a:cubicBezTo>
                    <a:pt x="1288471" y="835571"/>
                    <a:pt x="1291304" y="632416"/>
                    <a:pt x="1276448" y="455193"/>
                  </a:cubicBezTo>
                  <a:cubicBezTo>
                    <a:pt x="1254264" y="190482"/>
                    <a:pt x="1261794" y="4718"/>
                    <a:pt x="1122376" y="30"/>
                  </a:cubicBezTo>
                  <a:close/>
                </a:path>
              </a:pathLst>
            </a:custGeom>
            <a:solidFill>
              <a:srgbClr val="3A8C3D"/>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7"/>
            <p:cNvSpPr/>
            <p:nvPr/>
          </p:nvSpPr>
          <p:spPr>
            <a:xfrm>
              <a:off x="5863877" y="3598718"/>
              <a:ext cx="823058" cy="772770"/>
            </a:xfrm>
            <a:custGeom>
              <a:rect b="b" l="l" r="r" t="t"/>
              <a:pathLst>
                <a:path extrusionOk="0" h="772770" w="823058">
                  <a:moveTo>
                    <a:pt x="641" y="0"/>
                  </a:moveTo>
                  <a:cubicBezTo>
                    <a:pt x="-695" y="14844"/>
                    <a:pt x="75" y="31523"/>
                    <a:pt x="2787" y="49703"/>
                  </a:cubicBezTo>
                  <a:cubicBezTo>
                    <a:pt x="32014" y="93083"/>
                    <a:pt x="61970" y="135972"/>
                    <a:pt x="93829" y="177478"/>
                  </a:cubicBezTo>
                  <a:cubicBezTo>
                    <a:pt x="170176" y="276981"/>
                    <a:pt x="254499" y="370436"/>
                    <a:pt x="346675" y="455479"/>
                  </a:cubicBezTo>
                  <a:cubicBezTo>
                    <a:pt x="402377" y="506890"/>
                    <a:pt x="460954" y="555144"/>
                    <a:pt x="521999" y="600078"/>
                  </a:cubicBezTo>
                  <a:cubicBezTo>
                    <a:pt x="552644" y="622626"/>
                    <a:pt x="584097" y="643960"/>
                    <a:pt x="615551" y="665333"/>
                  </a:cubicBezTo>
                  <a:cubicBezTo>
                    <a:pt x="664088" y="698326"/>
                    <a:pt x="710440" y="734597"/>
                    <a:pt x="760312" y="765646"/>
                  </a:cubicBezTo>
                  <a:cubicBezTo>
                    <a:pt x="764360" y="768156"/>
                    <a:pt x="768611" y="770342"/>
                    <a:pt x="772700" y="772771"/>
                  </a:cubicBezTo>
                  <a:cubicBezTo>
                    <a:pt x="785937" y="772730"/>
                    <a:pt x="800227" y="772730"/>
                    <a:pt x="812776" y="772649"/>
                  </a:cubicBezTo>
                  <a:cubicBezTo>
                    <a:pt x="816014" y="772649"/>
                    <a:pt x="819860" y="772690"/>
                    <a:pt x="823058" y="772649"/>
                  </a:cubicBezTo>
                  <a:cubicBezTo>
                    <a:pt x="809619" y="765889"/>
                    <a:pt x="796422" y="758602"/>
                    <a:pt x="783467" y="750830"/>
                  </a:cubicBezTo>
                  <a:cubicBezTo>
                    <a:pt x="729992" y="718647"/>
                    <a:pt x="681091" y="679826"/>
                    <a:pt x="629558" y="644769"/>
                  </a:cubicBezTo>
                  <a:cubicBezTo>
                    <a:pt x="622919" y="640235"/>
                    <a:pt x="616442" y="635499"/>
                    <a:pt x="609763" y="630965"/>
                  </a:cubicBezTo>
                  <a:cubicBezTo>
                    <a:pt x="609398" y="630682"/>
                    <a:pt x="609034" y="630358"/>
                    <a:pt x="608670" y="630074"/>
                  </a:cubicBezTo>
                  <a:cubicBezTo>
                    <a:pt x="584502" y="613639"/>
                    <a:pt x="560254" y="597366"/>
                    <a:pt x="536775" y="579999"/>
                  </a:cubicBezTo>
                  <a:cubicBezTo>
                    <a:pt x="481558" y="539194"/>
                    <a:pt x="428406" y="495555"/>
                    <a:pt x="377602" y="449338"/>
                  </a:cubicBezTo>
                  <a:cubicBezTo>
                    <a:pt x="281298" y="361785"/>
                    <a:pt x="193534" y="264950"/>
                    <a:pt x="114353" y="161662"/>
                  </a:cubicBezTo>
                  <a:cubicBezTo>
                    <a:pt x="74236" y="109336"/>
                    <a:pt x="36710" y="55192"/>
                    <a:pt x="641"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7"/>
            <p:cNvSpPr/>
            <p:nvPr/>
          </p:nvSpPr>
          <p:spPr>
            <a:xfrm>
              <a:off x="6927151" y="3601276"/>
              <a:ext cx="812215" cy="767945"/>
            </a:xfrm>
            <a:custGeom>
              <a:rect b="b" l="l" r="r" t="t"/>
              <a:pathLst>
                <a:path extrusionOk="0" h="767945" w="812215">
                  <a:moveTo>
                    <a:pt x="811325" y="0"/>
                  </a:moveTo>
                  <a:cubicBezTo>
                    <a:pt x="774002" y="57285"/>
                    <a:pt x="735018" y="113408"/>
                    <a:pt x="693282" y="167621"/>
                  </a:cubicBezTo>
                  <a:cubicBezTo>
                    <a:pt x="614384" y="270180"/>
                    <a:pt x="526945" y="366335"/>
                    <a:pt x="431004" y="453285"/>
                  </a:cubicBezTo>
                  <a:cubicBezTo>
                    <a:pt x="380362" y="499150"/>
                    <a:pt x="327453" y="542465"/>
                    <a:pt x="272399" y="582987"/>
                  </a:cubicBezTo>
                  <a:cubicBezTo>
                    <a:pt x="249041" y="600232"/>
                    <a:pt x="224914" y="616424"/>
                    <a:pt x="200908" y="632738"/>
                  </a:cubicBezTo>
                  <a:cubicBezTo>
                    <a:pt x="193865" y="637515"/>
                    <a:pt x="186983" y="642534"/>
                    <a:pt x="179939" y="647311"/>
                  </a:cubicBezTo>
                  <a:cubicBezTo>
                    <a:pt x="128609" y="682125"/>
                    <a:pt x="79870" y="720663"/>
                    <a:pt x="26596" y="752603"/>
                  </a:cubicBezTo>
                  <a:cubicBezTo>
                    <a:pt x="17893" y="757825"/>
                    <a:pt x="8947" y="762561"/>
                    <a:pt x="0" y="767338"/>
                  </a:cubicBezTo>
                  <a:cubicBezTo>
                    <a:pt x="607" y="767338"/>
                    <a:pt x="1944" y="767298"/>
                    <a:pt x="3117" y="767338"/>
                  </a:cubicBezTo>
                  <a:cubicBezTo>
                    <a:pt x="5344" y="767338"/>
                    <a:pt x="7773" y="767419"/>
                    <a:pt x="8987" y="767459"/>
                  </a:cubicBezTo>
                  <a:cubicBezTo>
                    <a:pt x="17205" y="767622"/>
                    <a:pt x="38012" y="767784"/>
                    <a:pt x="48780" y="767945"/>
                  </a:cubicBezTo>
                  <a:cubicBezTo>
                    <a:pt x="49104" y="767743"/>
                    <a:pt x="49387" y="767500"/>
                    <a:pt x="49671" y="767338"/>
                  </a:cubicBezTo>
                  <a:cubicBezTo>
                    <a:pt x="99382" y="736492"/>
                    <a:pt x="145530" y="700504"/>
                    <a:pt x="193905" y="667754"/>
                  </a:cubicBezTo>
                  <a:cubicBezTo>
                    <a:pt x="225278" y="646542"/>
                    <a:pt x="256611" y="625330"/>
                    <a:pt x="287134" y="602944"/>
                  </a:cubicBezTo>
                  <a:cubicBezTo>
                    <a:pt x="347977" y="558334"/>
                    <a:pt x="406310" y="510404"/>
                    <a:pt x="461810" y="459357"/>
                  </a:cubicBezTo>
                  <a:cubicBezTo>
                    <a:pt x="553662" y="374925"/>
                    <a:pt x="637661" y="282126"/>
                    <a:pt x="713766" y="183323"/>
                  </a:cubicBezTo>
                  <a:cubicBezTo>
                    <a:pt x="747486" y="139539"/>
                    <a:pt x="779184" y="94220"/>
                    <a:pt x="809990" y="48355"/>
                  </a:cubicBezTo>
                  <a:cubicBezTo>
                    <a:pt x="809990" y="48326"/>
                    <a:pt x="809949" y="48258"/>
                    <a:pt x="809990" y="48229"/>
                  </a:cubicBezTo>
                  <a:cubicBezTo>
                    <a:pt x="812337" y="30559"/>
                    <a:pt x="812904" y="14346"/>
                    <a:pt x="811325"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7"/>
            <p:cNvSpPr/>
            <p:nvPr/>
          </p:nvSpPr>
          <p:spPr>
            <a:xfrm>
              <a:off x="5921313" y="3536919"/>
              <a:ext cx="803310" cy="834465"/>
            </a:xfrm>
            <a:custGeom>
              <a:rect b="b" l="l" r="r" t="t"/>
              <a:pathLst>
                <a:path extrusionOk="0" h="834465" w="803310">
                  <a:moveTo>
                    <a:pt x="0" y="0"/>
                  </a:moveTo>
                  <a:cubicBezTo>
                    <a:pt x="4008" y="8752"/>
                    <a:pt x="8056" y="17516"/>
                    <a:pt x="12185" y="26195"/>
                  </a:cubicBezTo>
                  <a:cubicBezTo>
                    <a:pt x="93471" y="195715"/>
                    <a:pt x="202487" y="351377"/>
                    <a:pt x="330772" y="489325"/>
                  </a:cubicBezTo>
                  <a:cubicBezTo>
                    <a:pt x="398781" y="562414"/>
                    <a:pt x="472254" y="630584"/>
                    <a:pt x="550505" y="692764"/>
                  </a:cubicBezTo>
                  <a:cubicBezTo>
                    <a:pt x="550909" y="693047"/>
                    <a:pt x="551233" y="693371"/>
                    <a:pt x="551638" y="693654"/>
                  </a:cubicBezTo>
                  <a:cubicBezTo>
                    <a:pt x="616408" y="744985"/>
                    <a:pt x="684538" y="791943"/>
                    <a:pt x="755502" y="834448"/>
                  </a:cubicBezTo>
                  <a:cubicBezTo>
                    <a:pt x="758740" y="834448"/>
                    <a:pt x="762626" y="834489"/>
                    <a:pt x="765825" y="834448"/>
                  </a:cubicBezTo>
                  <a:cubicBezTo>
                    <a:pt x="767282" y="834448"/>
                    <a:pt x="769063" y="834448"/>
                    <a:pt x="770480" y="834448"/>
                  </a:cubicBezTo>
                  <a:cubicBezTo>
                    <a:pt x="773840" y="834448"/>
                    <a:pt x="778131" y="834367"/>
                    <a:pt x="781410" y="834326"/>
                  </a:cubicBezTo>
                  <a:cubicBezTo>
                    <a:pt x="786794" y="834286"/>
                    <a:pt x="794040" y="834367"/>
                    <a:pt x="799303" y="834326"/>
                  </a:cubicBezTo>
                  <a:cubicBezTo>
                    <a:pt x="801691" y="834326"/>
                    <a:pt x="800921" y="834367"/>
                    <a:pt x="803310" y="834326"/>
                  </a:cubicBezTo>
                  <a:cubicBezTo>
                    <a:pt x="797845" y="831210"/>
                    <a:pt x="792623" y="827768"/>
                    <a:pt x="787198" y="824611"/>
                  </a:cubicBezTo>
                  <a:cubicBezTo>
                    <a:pt x="776147" y="818134"/>
                    <a:pt x="765055" y="811819"/>
                    <a:pt x="754125" y="805140"/>
                  </a:cubicBezTo>
                  <a:cubicBezTo>
                    <a:pt x="597220" y="709078"/>
                    <a:pt x="455455" y="589577"/>
                    <a:pt x="332310" y="453402"/>
                  </a:cubicBezTo>
                  <a:cubicBezTo>
                    <a:pt x="229488" y="339702"/>
                    <a:pt x="139863" y="213939"/>
                    <a:pt x="68049" y="78833"/>
                  </a:cubicBezTo>
                  <a:cubicBezTo>
                    <a:pt x="56188" y="56540"/>
                    <a:pt x="44934" y="34029"/>
                    <a:pt x="34085" y="11226"/>
                  </a:cubicBezTo>
                  <a:cubicBezTo>
                    <a:pt x="33195" y="9359"/>
                    <a:pt x="32344" y="7485"/>
                    <a:pt x="31454" y="5615"/>
                  </a:cubicBezTo>
                  <a:cubicBezTo>
                    <a:pt x="29997" y="5105"/>
                    <a:pt x="28621" y="4688"/>
                    <a:pt x="27163" y="4242"/>
                  </a:cubicBezTo>
                  <a:cubicBezTo>
                    <a:pt x="17569" y="1259"/>
                    <a:pt x="8541" y="-8"/>
                    <a:pt x="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7"/>
            <p:cNvSpPr/>
            <p:nvPr/>
          </p:nvSpPr>
          <p:spPr>
            <a:xfrm>
              <a:off x="6886913" y="3535328"/>
              <a:ext cx="799383" cy="833772"/>
            </a:xfrm>
            <a:custGeom>
              <a:rect b="b" l="l" r="r" t="t"/>
              <a:pathLst>
                <a:path extrusionOk="0" h="833772" w="799383">
                  <a:moveTo>
                    <a:pt x="799383" y="0"/>
                  </a:moveTo>
                  <a:cubicBezTo>
                    <a:pt x="798371" y="44"/>
                    <a:pt x="797400" y="41"/>
                    <a:pt x="796347" y="126"/>
                  </a:cubicBezTo>
                  <a:cubicBezTo>
                    <a:pt x="789263" y="725"/>
                    <a:pt x="781895" y="2012"/>
                    <a:pt x="774082" y="4502"/>
                  </a:cubicBezTo>
                  <a:cubicBezTo>
                    <a:pt x="772180" y="5109"/>
                    <a:pt x="770237" y="5983"/>
                    <a:pt x="768294" y="6748"/>
                  </a:cubicBezTo>
                  <a:cubicBezTo>
                    <a:pt x="767889" y="6898"/>
                    <a:pt x="767524" y="6983"/>
                    <a:pt x="767120" y="7125"/>
                  </a:cubicBezTo>
                  <a:cubicBezTo>
                    <a:pt x="765824" y="9910"/>
                    <a:pt x="764569" y="12727"/>
                    <a:pt x="763234" y="15496"/>
                  </a:cubicBezTo>
                  <a:cubicBezTo>
                    <a:pt x="752303" y="38340"/>
                    <a:pt x="740969" y="60888"/>
                    <a:pt x="729067" y="83229"/>
                  </a:cubicBezTo>
                  <a:cubicBezTo>
                    <a:pt x="656849" y="218591"/>
                    <a:pt x="566697" y="344585"/>
                    <a:pt x="463267" y="458499"/>
                  </a:cubicBezTo>
                  <a:cubicBezTo>
                    <a:pt x="339435" y="594933"/>
                    <a:pt x="196779" y="714514"/>
                    <a:pt x="38983" y="810779"/>
                  </a:cubicBezTo>
                  <a:cubicBezTo>
                    <a:pt x="28458" y="817215"/>
                    <a:pt x="17771" y="823449"/>
                    <a:pt x="7084" y="829643"/>
                  </a:cubicBezTo>
                  <a:cubicBezTo>
                    <a:pt x="6639" y="829926"/>
                    <a:pt x="6153" y="830129"/>
                    <a:pt x="5708" y="830412"/>
                  </a:cubicBezTo>
                  <a:cubicBezTo>
                    <a:pt x="3805" y="831505"/>
                    <a:pt x="1943" y="832679"/>
                    <a:pt x="0" y="833772"/>
                  </a:cubicBezTo>
                  <a:cubicBezTo>
                    <a:pt x="648" y="833772"/>
                    <a:pt x="5060" y="833651"/>
                    <a:pt x="5586" y="833651"/>
                  </a:cubicBezTo>
                  <a:cubicBezTo>
                    <a:pt x="5586" y="833691"/>
                    <a:pt x="5667" y="833732"/>
                    <a:pt x="5708" y="833772"/>
                  </a:cubicBezTo>
                  <a:cubicBezTo>
                    <a:pt x="5951" y="833772"/>
                    <a:pt x="8015" y="833651"/>
                    <a:pt x="8258" y="833651"/>
                  </a:cubicBezTo>
                  <a:cubicBezTo>
                    <a:pt x="9999" y="833610"/>
                    <a:pt x="29106" y="833408"/>
                    <a:pt x="29106" y="833408"/>
                  </a:cubicBezTo>
                  <a:cubicBezTo>
                    <a:pt x="29106" y="833408"/>
                    <a:pt x="29146" y="833165"/>
                    <a:pt x="29106" y="833165"/>
                  </a:cubicBezTo>
                  <a:cubicBezTo>
                    <a:pt x="29146" y="833165"/>
                    <a:pt x="29227" y="833165"/>
                    <a:pt x="29227" y="833165"/>
                  </a:cubicBezTo>
                  <a:cubicBezTo>
                    <a:pt x="31130" y="833205"/>
                    <a:pt x="38134" y="833246"/>
                    <a:pt x="40238" y="833286"/>
                  </a:cubicBezTo>
                  <a:cubicBezTo>
                    <a:pt x="40845" y="833286"/>
                    <a:pt x="42222" y="833246"/>
                    <a:pt x="43396" y="833286"/>
                  </a:cubicBezTo>
                  <a:cubicBezTo>
                    <a:pt x="44286" y="833286"/>
                    <a:pt x="44853" y="833246"/>
                    <a:pt x="45703" y="833286"/>
                  </a:cubicBezTo>
                  <a:cubicBezTo>
                    <a:pt x="46594" y="833286"/>
                    <a:pt x="47403" y="833367"/>
                    <a:pt x="48092" y="833408"/>
                  </a:cubicBezTo>
                  <a:cubicBezTo>
                    <a:pt x="48456" y="833408"/>
                    <a:pt x="49104" y="833408"/>
                    <a:pt x="49346" y="833408"/>
                  </a:cubicBezTo>
                  <a:cubicBezTo>
                    <a:pt x="116950" y="792400"/>
                    <a:pt x="182004" y="747304"/>
                    <a:pt x="243900" y="698322"/>
                  </a:cubicBezTo>
                  <a:cubicBezTo>
                    <a:pt x="322635" y="636021"/>
                    <a:pt x="396393" y="567729"/>
                    <a:pt x="464806" y="494491"/>
                  </a:cubicBezTo>
                  <a:cubicBezTo>
                    <a:pt x="593819" y="356328"/>
                    <a:pt x="703362" y="200402"/>
                    <a:pt x="785093" y="30616"/>
                  </a:cubicBezTo>
                  <a:cubicBezTo>
                    <a:pt x="789546" y="21350"/>
                    <a:pt x="793837" y="11982"/>
                    <a:pt x="798128" y="2623"/>
                  </a:cubicBezTo>
                  <a:cubicBezTo>
                    <a:pt x="798533" y="1745"/>
                    <a:pt x="798978" y="878"/>
                    <a:pt x="79938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7"/>
            <p:cNvSpPr/>
            <p:nvPr/>
          </p:nvSpPr>
          <p:spPr>
            <a:xfrm>
              <a:off x="5925257" y="3534388"/>
              <a:ext cx="558657" cy="639794"/>
            </a:xfrm>
            <a:custGeom>
              <a:rect b="b" l="l" r="r" t="t"/>
              <a:pathLst>
                <a:path extrusionOk="0" h="639794" w="558657">
                  <a:moveTo>
                    <a:pt x="1238" y="1"/>
                  </a:moveTo>
                  <a:cubicBezTo>
                    <a:pt x="-908" y="4636"/>
                    <a:pt x="-300" y="10352"/>
                    <a:pt x="3343" y="14339"/>
                  </a:cubicBezTo>
                  <a:cubicBezTo>
                    <a:pt x="7108" y="18432"/>
                    <a:pt x="11156" y="22265"/>
                    <a:pt x="15002" y="26305"/>
                  </a:cubicBezTo>
                  <a:cubicBezTo>
                    <a:pt x="23341" y="35106"/>
                    <a:pt x="31639" y="43992"/>
                    <a:pt x="40383" y="52359"/>
                  </a:cubicBezTo>
                  <a:cubicBezTo>
                    <a:pt x="50018" y="61520"/>
                    <a:pt x="60138" y="70086"/>
                    <a:pt x="70016" y="78911"/>
                  </a:cubicBezTo>
                  <a:cubicBezTo>
                    <a:pt x="88596" y="95496"/>
                    <a:pt x="107137" y="112081"/>
                    <a:pt x="125637" y="128780"/>
                  </a:cubicBezTo>
                  <a:cubicBezTo>
                    <a:pt x="148792" y="149668"/>
                    <a:pt x="170936" y="171637"/>
                    <a:pt x="192836" y="193853"/>
                  </a:cubicBezTo>
                  <a:cubicBezTo>
                    <a:pt x="323590" y="326559"/>
                    <a:pt x="442929" y="471474"/>
                    <a:pt x="535955" y="633642"/>
                  </a:cubicBezTo>
                  <a:cubicBezTo>
                    <a:pt x="539315" y="639552"/>
                    <a:pt x="546723" y="641535"/>
                    <a:pt x="552552" y="638135"/>
                  </a:cubicBezTo>
                  <a:cubicBezTo>
                    <a:pt x="558381" y="634775"/>
                    <a:pt x="560405" y="627205"/>
                    <a:pt x="557005" y="621335"/>
                  </a:cubicBezTo>
                  <a:cubicBezTo>
                    <a:pt x="534174" y="581461"/>
                    <a:pt x="509642" y="542559"/>
                    <a:pt x="483896" y="504636"/>
                  </a:cubicBezTo>
                  <a:cubicBezTo>
                    <a:pt x="480738" y="499989"/>
                    <a:pt x="476812" y="494479"/>
                    <a:pt x="473492" y="489674"/>
                  </a:cubicBezTo>
                  <a:cubicBezTo>
                    <a:pt x="395728" y="377359"/>
                    <a:pt x="306467" y="273209"/>
                    <a:pt x="210931" y="175774"/>
                  </a:cubicBezTo>
                  <a:cubicBezTo>
                    <a:pt x="188706" y="153149"/>
                    <a:pt x="166402" y="130832"/>
                    <a:pt x="142882" y="109579"/>
                  </a:cubicBezTo>
                  <a:cubicBezTo>
                    <a:pt x="114707" y="84133"/>
                    <a:pt x="85560" y="59759"/>
                    <a:pt x="58114" y="33535"/>
                  </a:cubicBezTo>
                  <a:cubicBezTo>
                    <a:pt x="50665" y="26407"/>
                    <a:pt x="43703" y="18792"/>
                    <a:pt x="36537" y="11344"/>
                  </a:cubicBezTo>
                  <a:cubicBezTo>
                    <a:pt x="34311" y="8996"/>
                    <a:pt x="31963" y="6737"/>
                    <a:pt x="29737" y="4365"/>
                  </a:cubicBezTo>
                  <a:cubicBezTo>
                    <a:pt x="20304" y="1385"/>
                    <a:pt x="11358" y="118"/>
                    <a:pt x="2978" y="126"/>
                  </a:cubicBezTo>
                  <a:cubicBezTo>
                    <a:pt x="2412" y="126"/>
                    <a:pt x="1805" y="-11"/>
                    <a:pt x="1238" y="1"/>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7"/>
            <p:cNvSpPr/>
            <p:nvPr/>
          </p:nvSpPr>
          <p:spPr>
            <a:xfrm>
              <a:off x="7117140" y="3538255"/>
              <a:ext cx="566464" cy="640234"/>
            </a:xfrm>
            <a:custGeom>
              <a:rect b="b" l="l" r="r" t="t"/>
              <a:pathLst>
                <a:path extrusionOk="0" h="640234" w="566464">
                  <a:moveTo>
                    <a:pt x="562436" y="0"/>
                  </a:moveTo>
                  <a:cubicBezTo>
                    <a:pt x="555352" y="591"/>
                    <a:pt x="548025" y="1870"/>
                    <a:pt x="540293" y="4340"/>
                  </a:cubicBezTo>
                  <a:cubicBezTo>
                    <a:pt x="536812" y="8060"/>
                    <a:pt x="533087" y="11590"/>
                    <a:pt x="529485" y="15249"/>
                  </a:cubicBezTo>
                  <a:cubicBezTo>
                    <a:pt x="522279" y="22653"/>
                    <a:pt x="515195" y="30223"/>
                    <a:pt x="507625" y="37316"/>
                  </a:cubicBezTo>
                  <a:cubicBezTo>
                    <a:pt x="479774" y="63394"/>
                    <a:pt x="450222" y="87634"/>
                    <a:pt x="421683" y="112939"/>
                  </a:cubicBezTo>
                  <a:cubicBezTo>
                    <a:pt x="397840" y="134070"/>
                    <a:pt x="375170" y="156270"/>
                    <a:pt x="352663" y="178769"/>
                  </a:cubicBezTo>
                  <a:cubicBezTo>
                    <a:pt x="274736" y="256675"/>
                    <a:pt x="201101" y="338954"/>
                    <a:pt x="134145" y="426223"/>
                  </a:cubicBezTo>
                  <a:cubicBezTo>
                    <a:pt x="94716" y="477602"/>
                    <a:pt x="57676" y="530839"/>
                    <a:pt x="23671" y="585893"/>
                  </a:cubicBezTo>
                  <a:cubicBezTo>
                    <a:pt x="16263" y="597876"/>
                    <a:pt x="8775" y="609737"/>
                    <a:pt x="1650" y="621841"/>
                  </a:cubicBezTo>
                  <a:cubicBezTo>
                    <a:pt x="-1751" y="627710"/>
                    <a:pt x="273" y="635240"/>
                    <a:pt x="6184" y="638600"/>
                  </a:cubicBezTo>
                  <a:cubicBezTo>
                    <a:pt x="12094" y="641960"/>
                    <a:pt x="19623" y="639976"/>
                    <a:pt x="23024" y="634147"/>
                  </a:cubicBezTo>
                  <a:cubicBezTo>
                    <a:pt x="117345" y="472837"/>
                    <a:pt x="238425" y="328724"/>
                    <a:pt x="371041" y="196747"/>
                  </a:cubicBezTo>
                  <a:cubicBezTo>
                    <a:pt x="393225" y="174656"/>
                    <a:pt x="415652" y="152805"/>
                    <a:pt x="439130" y="132034"/>
                  </a:cubicBezTo>
                  <a:cubicBezTo>
                    <a:pt x="457914" y="115428"/>
                    <a:pt x="476738" y="98932"/>
                    <a:pt x="495562" y="82444"/>
                  </a:cubicBezTo>
                  <a:cubicBezTo>
                    <a:pt x="505601" y="73664"/>
                    <a:pt x="515883" y="65147"/>
                    <a:pt x="525598" y="56034"/>
                  </a:cubicBezTo>
                  <a:cubicBezTo>
                    <a:pt x="534464" y="47756"/>
                    <a:pt x="542803" y="38959"/>
                    <a:pt x="551264" y="30248"/>
                  </a:cubicBezTo>
                  <a:cubicBezTo>
                    <a:pt x="555190" y="26191"/>
                    <a:pt x="559320" y="22338"/>
                    <a:pt x="563165" y="18225"/>
                  </a:cubicBezTo>
                  <a:cubicBezTo>
                    <a:pt x="567335" y="13780"/>
                    <a:pt x="567416" y="7319"/>
                    <a:pt x="564177" y="2477"/>
                  </a:cubicBezTo>
                  <a:cubicBezTo>
                    <a:pt x="563610" y="1628"/>
                    <a:pt x="563206" y="725"/>
                    <a:pt x="562436"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7"/>
            <p:cNvSpPr/>
            <p:nvPr/>
          </p:nvSpPr>
          <p:spPr>
            <a:xfrm>
              <a:off x="6366074" y="3067694"/>
              <a:ext cx="342634" cy="1303691"/>
            </a:xfrm>
            <a:custGeom>
              <a:rect b="b" l="l" r="r" t="t"/>
              <a:pathLst>
                <a:path extrusionOk="0" h="1303691" w="342634">
                  <a:moveTo>
                    <a:pt x="1424" y="3"/>
                  </a:moveTo>
                  <a:cubicBezTo>
                    <a:pt x="978" y="-25"/>
                    <a:pt x="493" y="149"/>
                    <a:pt x="47" y="129"/>
                  </a:cubicBezTo>
                  <a:cubicBezTo>
                    <a:pt x="88" y="16301"/>
                    <a:pt x="-276" y="32493"/>
                    <a:pt x="533" y="48674"/>
                  </a:cubicBezTo>
                  <a:cubicBezTo>
                    <a:pt x="5998" y="152909"/>
                    <a:pt x="25793" y="255671"/>
                    <a:pt x="42553" y="358505"/>
                  </a:cubicBezTo>
                  <a:cubicBezTo>
                    <a:pt x="63886" y="489466"/>
                    <a:pt x="89835" y="619411"/>
                    <a:pt x="123394" y="747866"/>
                  </a:cubicBezTo>
                  <a:cubicBezTo>
                    <a:pt x="170514" y="928153"/>
                    <a:pt x="232248" y="1104263"/>
                    <a:pt x="309081" y="1274203"/>
                  </a:cubicBezTo>
                  <a:cubicBezTo>
                    <a:pt x="312643" y="1282097"/>
                    <a:pt x="315842" y="1290153"/>
                    <a:pt x="319445" y="1298046"/>
                  </a:cubicBezTo>
                  <a:cubicBezTo>
                    <a:pt x="320740" y="1300759"/>
                    <a:pt x="323007" y="1302500"/>
                    <a:pt x="325517" y="1303673"/>
                  </a:cubicBezTo>
                  <a:cubicBezTo>
                    <a:pt x="328877" y="1303673"/>
                    <a:pt x="333127" y="1303714"/>
                    <a:pt x="336406" y="1303673"/>
                  </a:cubicBezTo>
                  <a:cubicBezTo>
                    <a:pt x="340374" y="1301690"/>
                    <a:pt x="342033" y="1297885"/>
                    <a:pt x="342357" y="1293756"/>
                  </a:cubicBezTo>
                  <a:cubicBezTo>
                    <a:pt x="342519" y="1291732"/>
                    <a:pt x="343004" y="1289748"/>
                    <a:pt x="342114" y="1287765"/>
                  </a:cubicBezTo>
                  <a:cubicBezTo>
                    <a:pt x="314061" y="1227043"/>
                    <a:pt x="287788" y="1165592"/>
                    <a:pt x="263661" y="1103251"/>
                  </a:cubicBezTo>
                  <a:cubicBezTo>
                    <a:pt x="217998" y="985086"/>
                    <a:pt x="179703" y="864120"/>
                    <a:pt x="147926" y="741595"/>
                  </a:cubicBezTo>
                  <a:cubicBezTo>
                    <a:pt x="126147" y="657694"/>
                    <a:pt x="107323" y="573112"/>
                    <a:pt x="91252" y="487960"/>
                  </a:cubicBezTo>
                  <a:cubicBezTo>
                    <a:pt x="82548" y="441860"/>
                    <a:pt x="75019" y="395517"/>
                    <a:pt x="67449" y="349223"/>
                  </a:cubicBezTo>
                  <a:cubicBezTo>
                    <a:pt x="50001" y="242478"/>
                    <a:pt x="29356" y="135579"/>
                    <a:pt x="25834" y="27223"/>
                  </a:cubicBezTo>
                  <a:cubicBezTo>
                    <a:pt x="25632" y="20693"/>
                    <a:pt x="26037" y="14184"/>
                    <a:pt x="25955" y="7654"/>
                  </a:cubicBezTo>
                  <a:cubicBezTo>
                    <a:pt x="18021" y="3598"/>
                    <a:pt x="9925" y="558"/>
                    <a:pt x="1424" y="3"/>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7"/>
            <p:cNvSpPr/>
            <p:nvPr/>
          </p:nvSpPr>
          <p:spPr>
            <a:xfrm>
              <a:off x="6892376" y="3069769"/>
              <a:ext cx="342661" cy="1299331"/>
            </a:xfrm>
            <a:custGeom>
              <a:rect b="b" l="l" r="r" t="t"/>
              <a:pathLst>
                <a:path extrusionOk="0" h="1299331" w="342661">
                  <a:moveTo>
                    <a:pt x="342554" y="0"/>
                  </a:moveTo>
                  <a:cubicBezTo>
                    <a:pt x="333608" y="1162"/>
                    <a:pt x="324945" y="4097"/>
                    <a:pt x="316646" y="9149"/>
                  </a:cubicBezTo>
                  <a:cubicBezTo>
                    <a:pt x="316565" y="16338"/>
                    <a:pt x="317011" y="23507"/>
                    <a:pt x="316768" y="30701"/>
                  </a:cubicBezTo>
                  <a:cubicBezTo>
                    <a:pt x="313246" y="138948"/>
                    <a:pt x="292600" y="245738"/>
                    <a:pt x="275153" y="352369"/>
                  </a:cubicBezTo>
                  <a:cubicBezTo>
                    <a:pt x="267583" y="398615"/>
                    <a:pt x="260053" y="444913"/>
                    <a:pt x="251350" y="490961"/>
                  </a:cubicBezTo>
                  <a:cubicBezTo>
                    <a:pt x="235279" y="576028"/>
                    <a:pt x="216455" y="660521"/>
                    <a:pt x="194676" y="744337"/>
                  </a:cubicBezTo>
                  <a:cubicBezTo>
                    <a:pt x="162898" y="866736"/>
                    <a:pt x="124603" y="987585"/>
                    <a:pt x="78940" y="1105588"/>
                  </a:cubicBezTo>
                  <a:cubicBezTo>
                    <a:pt x="54814" y="1167888"/>
                    <a:pt x="28541" y="1229298"/>
                    <a:pt x="488" y="1289939"/>
                  </a:cubicBezTo>
                  <a:cubicBezTo>
                    <a:pt x="366" y="1290223"/>
                    <a:pt x="569" y="1290506"/>
                    <a:pt x="488" y="1290830"/>
                  </a:cubicBezTo>
                  <a:cubicBezTo>
                    <a:pt x="528" y="1290830"/>
                    <a:pt x="488" y="1290911"/>
                    <a:pt x="488" y="1290951"/>
                  </a:cubicBezTo>
                  <a:cubicBezTo>
                    <a:pt x="528" y="1290992"/>
                    <a:pt x="488" y="1291032"/>
                    <a:pt x="488" y="1291073"/>
                  </a:cubicBezTo>
                  <a:cubicBezTo>
                    <a:pt x="-79" y="1292692"/>
                    <a:pt x="123" y="1294311"/>
                    <a:pt x="245" y="1295930"/>
                  </a:cubicBezTo>
                  <a:cubicBezTo>
                    <a:pt x="325" y="1297023"/>
                    <a:pt x="-241" y="1298197"/>
                    <a:pt x="123" y="1299210"/>
                  </a:cubicBezTo>
                  <a:cubicBezTo>
                    <a:pt x="123" y="1299250"/>
                    <a:pt x="245" y="1299291"/>
                    <a:pt x="245" y="1299331"/>
                  </a:cubicBezTo>
                  <a:cubicBezTo>
                    <a:pt x="488" y="1299331"/>
                    <a:pt x="2552" y="1299210"/>
                    <a:pt x="2795" y="1299210"/>
                  </a:cubicBezTo>
                  <a:cubicBezTo>
                    <a:pt x="4536" y="1299169"/>
                    <a:pt x="23643" y="1298966"/>
                    <a:pt x="23643" y="1298966"/>
                  </a:cubicBezTo>
                  <a:cubicBezTo>
                    <a:pt x="23643" y="1298966"/>
                    <a:pt x="23643" y="1298724"/>
                    <a:pt x="23643" y="1298724"/>
                  </a:cubicBezTo>
                  <a:cubicBezTo>
                    <a:pt x="23683" y="1298724"/>
                    <a:pt x="23764" y="1298724"/>
                    <a:pt x="23764" y="1298724"/>
                  </a:cubicBezTo>
                  <a:cubicBezTo>
                    <a:pt x="27205" y="1291316"/>
                    <a:pt x="30161" y="1283705"/>
                    <a:pt x="33520" y="1276256"/>
                  </a:cubicBezTo>
                  <a:cubicBezTo>
                    <a:pt x="110313" y="1106559"/>
                    <a:pt x="172128" y="930664"/>
                    <a:pt x="219208" y="750604"/>
                  </a:cubicBezTo>
                  <a:cubicBezTo>
                    <a:pt x="252807" y="622278"/>
                    <a:pt x="278715" y="492467"/>
                    <a:pt x="300049" y="361644"/>
                  </a:cubicBezTo>
                  <a:cubicBezTo>
                    <a:pt x="316849" y="258914"/>
                    <a:pt x="336644" y="156262"/>
                    <a:pt x="342068" y="52132"/>
                  </a:cubicBezTo>
                  <a:cubicBezTo>
                    <a:pt x="342959" y="34753"/>
                    <a:pt x="342595" y="17358"/>
                    <a:pt x="34255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7"/>
            <p:cNvSpPr/>
            <p:nvPr/>
          </p:nvSpPr>
          <p:spPr>
            <a:xfrm>
              <a:off x="6462167" y="3187696"/>
              <a:ext cx="302620" cy="1188901"/>
            </a:xfrm>
            <a:custGeom>
              <a:rect b="b" l="l" r="r" t="t"/>
              <a:pathLst>
                <a:path extrusionOk="0" h="1188901" w="302620">
                  <a:moveTo>
                    <a:pt x="1717" y="0"/>
                  </a:moveTo>
                  <a:cubicBezTo>
                    <a:pt x="-4396" y="151092"/>
                    <a:pt x="5360" y="303115"/>
                    <a:pt x="38312" y="451034"/>
                  </a:cubicBezTo>
                  <a:cubicBezTo>
                    <a:pt x="58836" y="543275"/>
                    <a:pt x="90816" y="632467"/>
                    <a:pt x="122675" y="721453"/>
                  </a:cubicBezTo>
                  <a:cubicBezTo>
                    <a:pt x="135427" y="757117"/>
                    <a:pt x="147935" y="792898"/>
                    <a:pt x="160120" y="828760"/>
                  </a:cubicBezTo>
                  <a:cubicBezTo>
                    <a:pt x="182951" y="896052"/>
                    <a:pt x="205580" y="963413"/>
                    <a:pt x="226388" y="1031300"/>
                  </a:cubicBezTo>
                  <a:cubicBezTo>
                    <a:pt x="235253" y="1060163"/>
                    <a:pt x="240111" y="1090079"/>
                    <a:pt x="250433" y="1118537"/>
                  </a:cubicBezTo>
                  <a:cubicBezTo>
                    <a:pt x="254967" y="1130965"/>
                    <a:pt x="260635" y="1142786"/>
                    <a:pt x="267517" y="1154121"/>
                  </a:cubicBezTo>
                  <a:cubicBezTo>
                    <a:pt x="271039" y="1159909"/>
                    <a:pt x="295327" y="1192052"/>
                    <a:pt x="301238" y="1188651"/>
                  </a:cubicBezTo>
                  <a:cubicBezTo>
                    <a:pt x="307148" y="1185210"/>
                    <a:pt x="292412" y="1147563"/>
                    <a:pt x="288891" y="1141814"/>
                  </a:cubicBezTo>
                  <a:cubicBezTo>
                    <a:pt x="267031" y="1105867"/>
                    <a:pt x="262376" y="1063807"/>
                    <a:pt x="250312" y="1024419"/>
                  </a:cubicBezTo>
                  <a:cubicBezTo>
                    <a:pt x="229424" y="956248"/>
                    <a:pt x="206754" y="888523"/>
                    <a:pt x="183882" y="820996"/>
                  </a:cubicBezTo>
                  <a:cubicBezTo>
                    <a:pt x="170119" y="780304"/>
                    <a:pt x="155829" y="739884"/>
                    <a:pt x="141377" y="699403"/>
                  </a:cubicBezTo>
                  <a:cubicBezTo>
                    <a:pt x="111705" y="616007"/>
                    <a:pt x="82436" y="532276"/>
                    <a:pt x="63329" y="445856"/>
                  </a:cubicBezTo>
                  <a:cubicBezTo>
                    <a:pt x="35114" y="317984"/>
                    <a:pt x="24589" y="186938"/>
                    <a:pt x="26410" y="56180"/>
                  </a:cubicBezTo>
                  <a:cubicBezTo>
                    <a:pt x="18355" y="35822"/>
                    <a:pt x="10218" y="17047"/>
                    <a:pt x="1717"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7"/>
            <p:cNvSpPr/>
            <p:nvPr/>
          </p:nvSpPr>
          <p:spPr>
            <a:xfrm>
              <a:off x="6848227" y="3184886"/>
              <a:ext cx="290671" cy="1165876"/>
            </a:xfrm>
            <a:custGeom>
              <a:rect b="b" l="l" r="r" t="t"/>
              <a:pathLst>
                <a:path extrusionOk="0" h="1165876" w="290671">
                  <a:moveTo>
                    <a:pt x="289184" y="0"/>
                  </a:moveTo>
                  <a:cubicBezTo>
                    <a:pt x="280764" y="18014"/>
                    <a:pt x="272505" y="37526"/>
                    <a:pt x="264531" y="58775"/>
                  </a:cubicBezTo>
                  <a:cubicBezTo>
                    <a:pt x="265745" y="188214"/>
                    <a:pt x="254977" y="317960"/>
                    <a:pt x="227328" y="444533"/>
                  </a:cubicBezTo>
                  <a:cubicBezTo>
                    <a:pt x="208221" y="531879"/>
                    <a:pt x="178994" y="616505"/>
                    <a:pt x="149280" y="700791"/>
                  </a:cubicBezTo>
                  <a:cubicBezTo>
                    <a:pt x="134829" y="741710"/>
                    <a:pt x="120539" y="782563"/>
                    <a:pt x="106775" y="823692"/>
                  </a:cubicBezTo>
                  <a:cubicBezTo>
                    <a:pt x="83903" y="891940"/>
                    <a:pt x="61234" y="960393"/>
                    <a:pt x="40346" y="1029293"/>
                  </a:cubicBezTo>
                  <a:cubicBezTo>
                    <a:pt x="39698" y="1031479"/>
                    <a:pt x="39212" y="1033786"/>
                    <a:pt x="38564" y="1036013"/>
                  </a:cubicBezTo>
                  <a:cubicBezTo>
                    <a:pt x="38564" y="1036093"/>
                    <a:pt x="38564" y="1036174"/>
                    <a:pt x="38564" y="1036255"/>
                  </a:cubicBezTo>
                  <a:cubicBezTo>
                    <a:pt x="30063" y="1066454"/>
                    <a:pt x="24234" y="1097625"/>
                    <a:pt x="12009" y="1126529"/>
                  </a:cubicBezTo>
                  <a:cubicBezTo>
                    <a:pt x="12009" y="1126569"/>
                    <a:pt x="12009" y="1126610"/>
                    <a:pt x="12009" y="1126650"/>
                  </a:cubicBezTo>
                  <a:cubicBezTo>
                    <a:pt x="11077" y="1128836"/>
                    <a:pt x="9863" y="1130941"/>
                    <a:pt x="8851" y="1133127"/>
                  </a:cubicBezTo>
                  <a:cubicBezTo>
                    <a:pt x="6503" y="1138066"/>
                    <a:pt x="4641" y="1143166"/>
                    <a:pt x="1767" y="1147943"/>
                  </a:cubicBezTo>
                  <a:cubicBezTo>
                    <a:pt x="-1755" y="1153773"/>
                    <a:pt x="147" y="1161302"/>
                    <a:pt x="6058" y="1164743"/>
                  </a:cubicBezTo>
                  <a:cubicBezTo>
                    <a:pt x="7839" y="1165795"/>
                    <a:pt x="9823" y="1165391"/>
                    <a:pt x="11766" y="1165512"/>
                  </a:cubicBezTo>
                  <a:cubicBezTo>
                    <a:pt x="13182" y="1165553"/>
                    <a:pt x="14478" y="1166119"/>
                    <a:pt x="15814" y="1165755"/>
                  </a:cubicBezTo>
                  <a:cubicBezTo>
                    <a:pt x="18769" y="1164905"/>
                    <a:pt x="21441" y="1163204"/>
                    <a:pt x="23141" y="1160411"/>
                  </a:cubicBezTo>
                  <a:cubicBezTo>
                    <a:pt x="28606" y="1151303"/>
                    <a:pt x="32735" y="1141628"/>
                    <a:pt x="36662" y="1131872"/>
                  </a:cubicBezTo>
                  <a:cubicBezTo>
                    <a:pt x="36662" y="1131832"/>
                    <a:pt x="36702" y="1131791"/>
                    <a:pt x="36662" y="1131750"/>
                  </a:cubicBezTo>
                  <a:cubicBezTo>
                    <a:pt x="37714" y="1129241"/>
                    <a:pt x="39293" y="1126974"/>
                    <a:pt x="40224" y="1124424"/>
                  </a:cubicBezTo>
                  <a:cubicBezTo>
                    <a:pt x="50546" y="1095682"/>
                    <a:pt x="55404" y="1065402"/>
                    <a:pt x="64270" y="1036255"/>
                  </a:cubicBezTo>
                  <a:cubicBezTo>
                    <a:pt x="85077" y="967599"/>
                    <a:pt x="107706" y="899550"/>
                    <a:pt x="130537" y="831538"/>
                  </a:cubicBezTo>
                  <a:cubicBezTo>
                    <a:pt x="142722" y="795291"/>
                    <a:pt x="155231" y="759129"/>
                    <a:pt x="167983" y="723080"/>
                  </a:cubicBezTo>
                  <a:cubicBezTo>
                    <a:pt x="199841" y="633143"/>
                    <a:pt x="231822" y="542995"/>
                    <a:pt x="252386" y="449763"/>
                  </a:cubicBezTo>
                  <a:cubicBezTo>
                    <a:pt x="284892" y="302253"/>
                    <a:pt x="294811" y="150700"/>
                    <a:pt x="28918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7"/>
            <p:cNvSpPr/>
            <p:nvPr/>
          </p:nvSpPr>
          <p:spPr>
            <a:xfrm>
              <a:off x="6701591" y="2888345"/>
              <a:ext cx="140670" cy="1481767"/>
            </a:xfrm>
            <a:custGeom>
              <a:rect b="b" l="l" r="r" t="t"/>
              <a:pathLst>
                <a:path extrusionOk="0" h="1481767" w="140670">
                  <a:moveTo>
                    <a:pt x="102092" y="0"/>
                  </a:moveTo>
                  <a:cubicBezTo>
                    <a:pt x="99663" y="8963"/>
                    <a:pt x="97072" y="17893"/>
                    <a:pt x="94643" y="26867"/>
                  </a:cubicBezTo>
                  <a:cubicBezTo>
                    <a:pt x="81122" y="76995"/>
                    <a:pt x="68088" y="127269"/>
                    <a:pt x="57076" y="178016"/>
                  </a:cubicBezTo>
                  <a:cubicBezTo>
                    <a:pt x="42017" y="247308"/>
                    <a:pt x="30116" y="317320"/>
                    <a:pt x="20522" y="387547"/>
                  </a:cubicBezTo>
                  <a:cubicBezTo>
                    <a:pt x="1536" y="526009"/>
                    <a:pt x="-3686" y="666038"/>
                    <a:pt x="2427" y="805601"/>
                  </a:cubicBezTo>
                  <a:cubicBezTo>
                    <a:pt x="8580" y="947128"/>
                    <a:pt x="26351" y="1088079"/>
                    <a:pt x="55295" y="1226776"/>
                  </a:cubicBezTo>
                  <a:cubicBezTo>
                    <a:pt x="66954" y="1282559"/>
                    <a:pt x="69342" y="1339840"/>
                    <a:pt x="80960" y="1395664"/>
                  </a:cubicBezTo>
                  <a:cubicBezTo>
                    <a:pt x="87195" y="1425580"/>
                    <a:pt x="96222" y="1455414"/>
                    <a:pt x="111969" y="1481768"/>
                  </a:cubicBezTo>
                  <a:cubicBezTo>
                    <a:pt x="120389" y="1481646"/>
                    <a:pt x="128364" y="1481606"/>
                    <a:pt x="135124" y="1481525"/>
                  </a:cubicBezTo>
                  <a:cubicBezTo>
                    <a:pt x="136744" y="1481484"/>
                    <a:pt x="139172" y="1481403"/>
                    <a:pt x="140670" y="1481403"/>
                  </a:cubicBezTo>
                  <a:cubicBezTo>
                    <a:pt x="140589" y="1481241"/>
                    <a:pt x="140670" y="1481039"/>
                    <a:pt x="140549" y="1480877"/>
                  </a:cubicBezTo>
                  <a:cubicBezTo>
                    <a:pt x="138079" y="1477517"/>
                    <a:pt x="136258" y="1473753"/>
                    <a:pt x="134112" y="1470230"/>
                  </a:cubicBezTo>
                  <a:cubicBezTo>
                    <a:pt x="118284" y="1444363"/>
                    <a:pt x="110067" y="1414447"/>
                    <a:pt x="104237" y="1384977"/>
                  </a:cubicBezTo>
                  <a:cubicBezTo>
                    <a:pt x="93591" y="1330975"/>
                    <a:pt x="90919" y="1275678"/>
                    <a:pt x="79706" y="1221757"/>
                  </a:cubicBezTo>
                  <a:cubicBezTo>
                    <a:pt x="51126" y="1084339"/>
                    <a:pt x="33759" y="944808"/>
                    <a:pt x="27849" y="804597"/>
                  </a:cubicBezTo>
                  <a:cubicBezTo>
                    <a:pt x="22182" y="670248"/>
                    <a:pt x="27161" y="535466"/>
                    <a:pt x="44811" y="402108"/>
                  </a:cubicBezTo>
                  <a:cubicBezTo>
                    <a:pt x="59667" y="289664"/>
                    <a:pt x="81406" y="178170"/>
                    <a:pt x="110714" y="68547"/>
                  </a:cubicBezTo>
                  <a:cubicBezTo>
                    <a:pt x="116341" y="47456"/>
                    <a:pt x="122171" y="26438"/>
                    <a:pt x="127919" y="5396"/>
                  </a:cubicBezTo>
                  <a:cubicBezTo>
                    <a:pt x="120146" y="2813"/>
                    <a:pt x="111686" y="1073"/>
                    <a:pt x="102618" y="126"/>
                  </a:cubicBezTo>
                  <a:cubicBezTo>
                    <a:pt x="102416" y="105"/>
                    <a:pt x="102294" y="16"/>
                    <a:pt x="102092"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7"/>
            <p:cNvSpPr/>
            <p:nvPr/>
          </p:nvSpPr>
          <p:spPr>
            <a:xfrm>
              <a:off x="6817007" y="3019123"/>
              <a:ext cx="98931" cy="1350745"/>
            </a:xfrm>
            <a:custGeom>
              <a:rect b="b" l="l" r="r" t="t"/>
              <a:pathLst>
                <a:path extrusionOk="0" h="1350745" w="98931">
                  <a:moveTo>
                    <a:pt x="87353" y="0"/>
                  </a:moveTo>
                  <a:cubicBezTo>
                    <a:pt x="85815" y="8882"/>
                    <a:pt x="84034" y="17727"/>
                    <a:pt x="82577" y="26620"/>
                  </a:cubicBezTo>
                  <a:cubicBezTo>
                    <a:pt x="70554" y="101175"/>
                    <a:pt x="61446" y="176296"/>
                    <a:pt x="52297" y="251328"/>
                  </a:cubicBezTo>
                  <a:cubicBezTo>
                    <a:pt x="25296" y="472396"/>
                    <a:pt x="4205" y="694638"/>
                    <a:pt x="521" y="917819"/>
                  </a:cubicBezTo>
                  <a:cubicBezTo>
                    <a:pt x="-1786" y="1058633"/>
                    <a:pt x="3557" y="1199427"/>
                    <a:pt x="16754" y="1339492"/>
                  </a:cubicBezTo>
                  <a:cubicBezTo>
                    <a:pt x="17118" y="1343217"/>
                    <a:pt x="17321" y="1346982"/>
                    <a:pt x="17685" y="1350746"/>
                  </a:cubicBezTo>
                  <a:cubicBezTo>
                    <a:pt x="19142" y="1350705"/>
                    <a:pt x="21288" y="1350624"/>
                    <a:pt x="22664" y="1350624"/>
                  </a:cubicBezTo>
                  <a:cubicBezTo>
                    <a:pt x="27441" y="1350544"/>
                    <a:pt x="36509" y="1350422"/>
                    <a:pt x="40152" y="1350341"/>
                  </a:cubicBezTo>
                  <a:cubicBezTo>
                    <a:pt x="40152" y="1350301"/>
                    <a:pt x="40152" y="1350260"/>
                    <a:pt x="40152" y="1350220"/>
                  </a:cubicBezTo>
                  <a:cubicBezTo>
                    <a:pt x="39545" y="1343986"/>
                    <a:pt x="39140" y="1337752"/>
                    <a:pt x="38574" y="1331477"/>
                  </a:cubicBezTo>
                  <a:cubicBezTo>
                    <a:pt x="37562" y="1320669"/>
                    <a:pt x="36833" y="1309820"/>
                    <a:pt x="35942" y="1299011"/>
                  </a:cubicBezTo>
                  <a:cubicBezTo>
                    <a:pt x="24729" y="1164937"/>
                    <a:pt x="20559" y="1030378"/>
                    <a:pt x="23595" y="895700"/>
                  </a:cubicBezTo>
                  <a:cubicBezTo>
                    <a:pt x="28332" y="683477"/>
                    <a:pt x="48856" y="472206"/>
                    <a:pt x="74521" y="261950"/>
                  </a:cubicBezTo>
                  <a:cubicBezTo>
                    <a:pt x="82091" y="200002"/>
                    <a:pt x="89783" y="138049"/>
                    <a:pt x="98931" y="76360"/>
                  </a:cubicBezTo>
                  <a:cubicBezTo>
                    <a:pt x="98162" y="69583"/>
                    <a:pt x="97231" y="63390"/>
                    <a:pt x="96421" y="56864"/>
                  </a:cubicBezTo>
                  <a:cubicBezTo>
                    <a:pt x="94357" y="40947"/>
                    <a:pt x="92090" y="25706"/>
                    <a:pt x="89377" y="11626"/>
                  </a:cubicBezTo>
                  <a:cubicBezTo>
                    <a:pt x="88689" y="7963"/>
                    <a:pt x="88204" y="3894"/>
                    <a:pt x="87475" y="377"/>
                  </a:cubicBezTo>
                  <a:cubicBezTo>
                    <a:pt x="87434" y="243"/>
                    <a:pt x="87394" y="134"/>
                    <a:pt x="8735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7"/>
            <p:cNvSpPr/>
            <p:nvPr/>
          </p:nvSpPr>
          <p:spPr>
            <a:xfrm>
              <a:off x="6859272" y="3406659"/>
              <a:ext cx="97875" cy="962563"/>
            </a:xfrm>
            <a:custGeom>
              <a:rect b="b" l="l" r="r" t="t"/>
              <a:pathLst>
                <a:path extrusionOk="0" h="962563" w="97875">
                  <a:moveTo>
                    <a:pt x="93423" y="0"/>
                  </a:moveTo>
                  <a:cubicBezTo>
                    <a:pt x="77352" y="71401"/>
                    <a:pt x="66058" y="143822"/>
                    <a:pt x="57273" y="216449"/>
                  </a:cubicBezTo>
                  <a:cubicBezTo>
                    <a:pt x="52092" y="258971"/>
                    <a:pt x="48084" y="301569"/>
                    <a:pt x="42984" y="344091"/>
                  </a:cubicBezTo>
                  <a:cubicBezTo>
                    <a:pt x="30596" y="446601"/>
                    <a:pt x="13837" y="548958"/>
                    <a:pt x="11449" y="652396"/>
                  </a:cubicBezTo>
                  <a:cubicBezTo>
                    <a:pt x="11044" y="670653"/>
                    <a:pt x="11125" y="688910"/>
                    <a:pt x="10072" y="707167"/>
                  </a:cubicBezTo>
                  <a:cubicBezTo>
                    <a:pt x="7198" y="756757"/>
                    <a:pt x="1692" y="806224"/>
                    <a:pt x="195" y="855936"/>
                  </a:cubicBezTo>
                  <a:cubicBezTo>
                    <a:pt x="-291" y="871966"/>
                    <a:pt x="195" y="888078"/>
                    <a:pt x="964" y="904108"/>
                  </a:cubicBezTo>
                  <a:cubicBezTo>
                    <a:pt x="964" y="904149"/>
                    <a:pt x="964" y="904189"/>
                    <a:pt x="964" y="904270"/>
                  </a:cubicBezTo>
                  <a:cubicBezTo>
                    <a:pt x="1166" y="908116"/>
                    <a:pt x="802" y="912002"/>
                    <a:pt x="1085" y="915889"/>
                  </a:cubicBezTo>
                  <a:cubicBezTo>
                    <a:pt x="1814" y="925321"/>
                    <a:pt x="3029" y="934672"/>
                    <a:pt x="4769" y="943982"/>
                  </a:cubicBezTo>
                  <a:cubicBezTo>
                    <a:pt x="5943" y="950298"/>
                    <a:pt x="8129" y="956410"/>
                    <a:pt x="10072" y="962563"/>
                  </a:cubicBezTo>
                  <a:cubicBezTo>
                    <a:pt x="13229" y="962523"/>
                    <a:pt x="25658" y="962483"/>
                    <a:pt x="27641" y="962442"/>
                  </a:cubicBezTo>
                  <a:cubicBezTo>
                    <a:pt x="28289" y="962442"/>
                    <a:pt x="32701" y="962320"/>
                    <a:pt x="33227" y="962320"/>
                  </a:cubicBezTo>
                  <a:cubicBezTo>
                    <a:pt x="33227" y="962361"/>
                    <a:pt x="33349" y="962401"/>
                    <a:pt x="33349" y="962442"/>
                  </a:cubicBezTo>
                  <a:cubicBezTo>
                    <a:pt x="33592" y="962442"/>
                    <a:pt x="35656" y="962320"/>
                    <a:pt x="35899" y="962320"/>
                  </a:cubicBezTo>
                  <a:cubicBezTo>
                    <a:pt x="35373" y="961025"/>
                    <a:pt x="35211" y="959567"/>
                    <a:pt x="34725" y="958272"/>
                  </a:cubicBezTo>
                  <a:cubicBezTo>
                    <a:pt x="34280" y="958515"/>
                    <a:pt x="33794" y="958758"/>
                    <a:pt x="33349" y="959041"/>
                  </a:cubicBezTo>
                  <a:cubicBezTo>
                    <a:pt x="33227" y="957382"/>
                    <a:pt x="33025" y="955762"/>
                    <a:pt x="33592" y="954103"/>
                  </a:cubicBezTo>
                  <a:cubicBezTo>
                    <a:pt x="33592" y="954062"/>
                    <a:pt x="33632" y="954022"/>
                    <a:pt x="33592" y="953981"/>
                  </a:cubicBezTo>
                  <a:cubicBezTo>
                    <a:pt x="33592" y="953941"/>
                    <a:pt x="33632" y="953860"/>
                    <a:pt x="33592" y="953860"/>
                  </a:cubicBezTo>
                  <a:cubicBezTo>
                    <a:pt x="29139" y="939489"/>
                    <a:pt x="26589" y="924511"/>
                    <a:pt x="25617" y="909573"/>
                  </a:cubicBezTo>
                  <a:cubicBezTo>
                    <a:pt x="25617" y="909533"/>
                    <a:pt x="25658" y="909492"/>
                    <a:pt x="25617" y="909452"/>
                  </a:cubicBezTo>
                  <a:cubicBezTo>
                    <a:pt x="25617" y="908966"/>
                    <a:pt x="25536" y="908521"/>
                    <a:pt x="25495" y="908035"/>
                  </a:cubicBezTo>
                  <a:cubicBezTo>
                    <a:pt x="24079" y="884030"/>
                    <a:pt x="24686" y="859943"/>
                    <a:pt x="25900" y="835938"/>
                  </a:cubicBezTo>
                  <a:cubicBezTo>
                    <a:pt x="26265" y="828125"/>
                    <a:pt x="26993" y="820352"/>
                    <a:pt x="27519" y="812540"/>
                  </a:cubicBezTo>
                  <a:cubicBezTo>
                    <a:pt x="27519" y="812499"/>
                    <a:pt x="27519" y="812459"/>
                    <a:pt x="27519" y="812418"/>
                  </a:cubicBezTo>
                  <a:cubicBezTo>
                    <a:pt x="27519" y="812337"/>
                    <a:pt x="27519" y="812256"/>
                    <a:pt x="27519" y="812176"/>
                  </a:cubicBezTo>
                  <a:cubicBezTo>
                    <a:pt x="29868" y="777604"/>
                    <a:pt x="32984" y="743114"/>
                    <a:pt x="35008" y="708543"/>
                  </a:cubicBezTo>
                  <a:cubicBezTo>
                    <a:pt x="36385" y="684862"/>
                    <a:pt x="36102" y="661180"/>
                    <a:pt x="37032" y="637454"/>
                  </a:cubicBezTo>
                  <a:cubicBezTo>
                    <a:pt x="40797" y="537429"/>
                    <a:pt x="57799" y="438675"/>
                    <a:pt x="69417" y="339411"/>
                  </a:cubicBezTo>
                  <a:cubicBezTo>
                    <a:pt x="74073" y="299472"/>
                    <a:pt x="77878" y="259521"/>
                    <a:pt x="82817" y="219611"/>
                  </a:cubicBezTo>
                  <a:cubicBezTo>
                    <a:pt x="87189" y="184206"/>
                    <a:pt x="92127" y="148846"/>
                    <a:pt x="97876" y="113603"/>
                  </a:cubicBezTo>
                  <a:cubicBezTo>
                    <a:pt x="97026" y="76097"/>
                    <a:pt x="95569" y="39526"/>
                    <a:pt x="93585" y="3162"/>
                  </a:cubicBezTo>
                  <a:cubicBezTo>
                    <a:pt x="93545" y="2996"/>
                    <a:pt x="93585" y="2826"/>
                    <a:pt x="93585" y="2656"/>
                  </a:cubicBezTo>
                  <a:cubicBezTo>
                    <a:pt x="93545" y="2571"/>
                    <a:pt x="93585" y="2490"/>
                    <a:pt x="93585" y="2405"/>
                  </a:cubicBezTo>
                  <a:cubicBezTo>
                    <a:pt x="93545" y="1599"/>
                    <a:pt x="93504" y="802"/>
                    <a:pt x="93423"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7"/>
            <p:cNvSpPr/>
            <p:nvPr/>
          </p:nvSpPr>
          <p:spPr>
            <a:xfrm>
              <a:off x="5709799" y="4217234"/>
              <a:ext cx="763719" cy="154011"/>
            </a:xfrm>
            <a:custGeom>
              <a:rect b="b" l="l" r="r" t="t"/>
              <a:pathLst>
                <a:path extrusionOk="0" h="154011" w="763719">
                  <a:moveTo>
                    <a:pt x="90961" y="547"/>
                  </a:moveTo>
                  <a:cubicBezTo>
                    <a:pt x="70761" y="1235"/>
                    <a:pt x="50521" y="2490"/>
                    <a:pt x="30320" y="3259"/>
                  </a:cubicBezTo>
                  <a:cubicBezTo>
                    <a:pt x="29713" y="3300"/>
                    <a:pt x="29147" y="3259"/>
                    <a:pt x="28580" y="3259"/>
                  </a:cubicBezTo>
                  <a:cubicBezTo>
                    <a:pt x="28539" y="3300"/>
                    <a:pt x="28458" y="3259"/>
                    <a:pt x="28458" y="3259"/>
                  </a:cubicBezTo>
                  <a:cubicBezTo>
                    <a:pt x="22386" y="7793"/>
                    <a:pt x="17123" y="12570"/>
                    <a:pt x="12104" y="17266"/>
                  </a:cubicBezTo>
                  <a:cubicBezTo>
                    <a:pt x="7732" y="21476"/>
                    <a:pt x="3684" y="25686"/>
                    <a:pt x="0" y="29936"/>
                  </a:cubicBezTo>
                  <a:cubicBezTo>
                    <a:pt x="284" y="29936"/>
                    <a:pt x="567" y="29936"/>
                    <a:pt x="850" y="29936"/>
                  </a:cubicBezTo>
                  <a:cubicBezTo>
                    <a:pt x="35947" y="29572"/>
                    <a:pt x="71085" y="26617"/>
                    <a:pt x="106182" y="25848"/>
                  </a:cubicBezTo>
                  <a:cubicBezTo>
                    <a:pt x="127192" y="25362"/>
                    <a:pt x="148081" y="26131"/>
                    <a:pt x="169050" y="27588"/>
                  </a:cubicBezTo>
                  <a:cubicBezTo>
                    <a:pt x="270172" y="34551"/>
                    <a:pt x="370566" y="51756"/>
                    <a:pt x="468368" y="78028"/>
                  </a:cubicBezTo>
                  <a:cubicBezTo>
                    <a:pt x="498972" y="86246"/>
                    <a:pt x="529414" y="95313"/>
                    <a:pt x="559451" y="105313"/>
                  </a:cubicBezTo>
                  <a:cubicBezTo>
                    <a:pt x="576453" y="110940"/>
                    <a:pt x="593334" y="116971"/>
                    <a:pt x="610255" y="122760"/>
                  </a:cubicBezTo>
                  <a:cubicBezTo>
                    <a:pt x="640211" y="133002"/>
                    <a:pt x="670410" y="142474"/>
                    <a:pt x="700083" y="153404"/>
                  </a:cubicBezTo>
                  <a:cubicBezTo>
                    <a:pt x="700124" y="153404"/>
                    <a:pt x="700164" y="153404"/>
                    <a:pt x="700204" y="153404"/>
                  </a:cubicBezTo>
                  <a:cubicBezTo>
                    <a:pt x="721457" y="153606"/>
                    <a:pt x="742953" y="153890"/>
                    <a:pt x="763719" y="154011"/>
                  </a:cubicBezTo>
                  <a:cubicBezTo>
                    <a:pt x="714818" y="130128"/>
                    <a:pt x="662314" y="115109"/>
                    <a:pt x="610984" y="97135"/>
                  </a:cubicBezTo>
                  <a:cubicBezTo>
                    <a:pt x="566050" y="81388"/>
                    <a:pt x="520953" y="66450"/>
                    <a:pt x="475007" y="53982"/>
                  </a:cubicBezTo>
                  <a:cubicBezTo>
                    <a:pt x="369513" y="25322"/>
                    <a:pt x="260699" y="6821"/>
                    <a:pt x="151481" y="790"/>
                  </a:cubicBezTo>
                  <a:cubicBezTo>
                    <a:pt x="131240" y="-303"/>
                    <a:pt x="111161" y="-141"/>
                    <a:pt x="90961" y="54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7"/>
            <p:cNvSpPr/>
            <p:nvPr/>
          </p:nvSpPr>
          <p:spPr>
            <a:xfrm>
              <a:off x="7137168" y="4218378"/>
              <a:ext cx="773191" cy="152765"/>
            </a:xfrm>
            <a:custGeom>
              <a:rect b="b" l="l" r="r" t="t"/>
              <a:pathLst>
                <a:path extrusionOk="0" h="152765" w="773191">
                  <a:moveTo>
                    <a:pt x="672475" y="577"/>
                  </a:moveTo>
                  <a:cubicBezTo>
                    <a:pt x="651991" y="-151"/>
                    <a:pt x="631629" y="-313"/>
                    <a:pt x="611146" y="820"/>
                  </a:cubicBezTo>
                  <a:cubicBezTo>
                    <a:pt x="500389" y="6973"/>
                    <a:pt x="390077" y="25837"/>
                    <a:pt x="283086" y="55106"/>
                  </a:cubicBezTo>
                  <a:cubicBezTo>
                    <a:pt x="236492" y="67817"/>
                    <a:pt x="190788" y="83037"/>
                    <a:pt x="145206" y="99109"/>
                  </a:cubicBezTo>
                  <a:cubicBezTo>
                    <a:pt x="96467" y="116273"/>
                    <a:pt x="46837" y="131008"/>
                    <a:pt x="0" y="152746"/>
                  </a:cubicBezTo>
                  <a:cubicBezTo>
                    <a:pt x="1336" y="152746"/>
                    <a:pt x="2915" y="152746"/>
                    <a:pt x="4291" y="152746"/>
                  </a:cubicBezTo>
                  <a:cubicBezTo>
                    <a:pt x="23156" y="152827"/>
                    <a:pt x="45096" y="152625"/>
                    <a:pt x="65135" y="152625"/>
                  </a:cubicBezTo>
                  <a:cubicBezTo>
                    <a:pt x="91893" y="143031"/>
                    <a:pt x="119055" y="134570"/>
                    <a:pt x="145976" y="125300"/>
                  </a:cubicBezTo>
                  <a:cubicBezTo>
                    <a:pt x="163140" y="119390"/>
                    <a:pt x="180223" y="113196"/>
                    <a:pt x="197468" y="107448"/>
                  </a:cubicBezTo>
                  <a:cubicBezTo>
                    <a:pt x="227950" y="97287"/>
                    <a:pt x="258797" y="88017"/>
                    <a:pt x="289806" y="79637"/>
                  </a:cubicBezTo>
                  <a:cubicBezTo>
                    <a:pt x="388985" y="52838"/>
                    <a:pt x="490795" y="35270"/>
                    <a:pt x="593293" y="28145"/>
                  </a:cubicBezTo>
                  <a:cubicBezTo>
                    <a:pt x="614546" y="26647"/>
                    <a:pt x="635718" y="25918"/>
                    <a:pt x="657051" y="26364"/>
                  </a:cubicBezTo>
                  <a:cubicBezTo>
                    <a:pt x="692635" y="27133"/>
                    <a:pt x="728217" y="30169"/>
                    <a:pt x="763800" y="30533"/>
                  </a:cubicBezTo>
                  <a:cubicBezTo>
                    <a:pt x="766958" y="30574"/>
                    <a:pt x="770075" y="30452"/>
                    <a:pt x="773192" y="30412"/>
                  </a:cubicBezTo>
                  <a:cubicBezTo>
                    <a:pt x="765865" y="21303"/>
                    <a:pt x="756757" y="12276"/>
                    <a:pt x="745867" y="3492"/>
                  </a:cubicBezTo>
                  <a:cubicBezTo>
                    <a:pt x="741900" y="3370"/>
                    <a:pt x="737933" y="3492"/>
                    <a:pt x="733966" y="3330"/>
                  </a:cubicBezTo>
                  <a:cubicBezTo>
                    <a:pt x="713482" y="2561"/>
                    <a:pt x="692958" y="1265"/>
                    <a:pt x="672475" y="57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7"/>
            <p:cNvSpPr/>
            <p:nvPr/>
          </p:nvSpPr>
          <p:spPr>
            <a:xfrm>
              <a:off x="5695266" y="4292905"/>
              <a:ext cx="620739" cy="68260"/>
            </a:xfrm>
            <a:custGeom>
              <a:rect b="b" l="l" r="r" t="t"/>
              <a:pathLst>
                <a:path extrusionOk="0" h="68260" w="620739">
                  <a:moveTo>
                    <a:pt x="122739" y="253"/>
                  </a:moveTo>
                  <a:cubicBezTo>
                    <a:pt x="85334" y="1021"/>
                    <a:pt x="47930" y="3653"/>
                    <a:pt x="10809" y="8470"/>
                  </a:cubicBezTo>
                  <a:cubicBezTo>
                    <a:pt x="4898" y="9239"/>
                    <a:pt x="688" y="13490"/>
                    <a:pt x="0" y="18591"/>
                  </a:cubicBezTo>
                  <a:cubicBezTo>
                    <a:pt x="3643" y="20615"/>
                    <a:pt x="8218" y="22477"/>
                    <a:pt x="13561" y="24298"/>
                  </a:cubicBezTo>
                  <a:cubicBezTo>
                    <a:pt x="18905" y="26161"/>
                    <a:pt x="25058" y="27982"/>
                    <a:pt x="31818" y="29723"/>
                  </a:cubicBezTo>
                  <a:cubicBezTo>
                    <a:pt x="98612" y="22274"/>
                    <a:pt x="166054" y="21748"/>
                    <a:pt x="233172" y="25999"/>
                  </a:cubicBezTo>
                  <a:cubicBezTo>
                    <a:pt x="312839" y="31018"/>
                    <a:pt x="392061" y="42110"/>
                    <a:pt x="469825" y="58465"/>
                  </a:cubicBezTo>
                  <a:cubicBezTo>
                    <a:pt x="479419" y="60489"/>
                    <a:pt x="488852" y="63080"/>
                    <a:pt x="498405" y="65346"/>
                  </a:cubicBezTo>
                  <a:cubicBezTo>
                    <a:pt x="498486" y="65346"/>
                    <a:pt x="498567" y="65427"/>
                    <a:pt x="498648" y="65427"/>
                  </a:cubicBezTo>
                  <a:cubicBezTo>
                    <a:pt x="539736" y="66480"/>
                    <a:pt x="579165" y="67654"/>
                    <a:pt x="620739" y="68261"/>
                  </a:cubicBezTo>
                  <a:cubicBezTo>
                    <a:pt x="600782" y="65265"/>
                    <a:pt x="580744" y="62472"/>
                    <a:pt x="561232" y="57453"/>
                  </a:cubicBezTo>
                  <a:cubicBezTo>
                    <a:pt x="532774" y="50166"/>
                    <a:pt x="504356" y="42839"/>
                    <a:pt x="475533" y="36686"/>
                  </a:cubicBezTo>
                  <a:cubicBezTo>
                    <a:pt x="396514" y="19805"/>
                    <a:pt x="316037" y="8268"/>
                    <a:pt x="235034" y="2965"/>
                  </a:cubicBezTo>
                  <a:cubicBezTo>
                    <a:pt x="197670" y="495"/>
                    <a:pt x="160144" y="-517"/>
                    <a:pt x="122739" y="253"/>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7"/>
            <p:cNvSpPr/>
            <p:nvPr/>
          </p:nvSpPr>
          <p:spPr>
            <a:xfrm>
              <a:off x="7303626" y="4297212"/>
              <a:ext cx="613534" cy="73547"/>
            </a:xfrm>
            <a:custGeom>
              <a:rect b="b" l="l" r="r" t="t"/>
              <a:pathLst>
                <a:path extrusionOk="0" h="73547" w="613534">
                  <a:moveTo>
                    <a:pt x="488568" y="277"/>
                  </a:moveTo>
                  <a:cubicBezTo>
                    <a:pt x="450475" y="-573"/>
                    <a:pt x="412261" y="560"/>
                    <a:pt x="374209" y="3313"/>
                  </a:cubicBezTo>
                  <a:cubicBezTo>
                    <a:pt x="291749" y="9304"/>
                    <a:pt x="209774" y="22258"/>
                    <a:pt x="129297" y="41284"/>
                  </a:cubicBezTo>
                  <a:cubicBezTo>
                    <a:pt x="99948" y="48207"/>
                    <a:pt x="71004" y="56465"/>
                    <a:pt x="42020" y="64683"/>
                  </a:cubicBezTo>
                  <a:cubicBezTo>
                    <a:pt x="28175" y="68569"/>
                    <a:pt x="14128" y="71119"/>
                    <a:pt x="0" y="73548"/>
                  </a:cubicBezTo>
                  <a:cubicBezTo>
                    <a:pt x="37365" y="73184"/>
                    <a:pt x="75498" y="72293"/>
                    <a:pt x="113591" y="71524"/>
                  </a:cubicBezTo>
                  <a:cubicBezTo>
                    <a:pt x="120796" y="69662"/>
                    <a:pt x="127881" y="67516"/>
                    <a:pt x="135126" y="65816"/>
                  </a:cubicBezTo>
                  <a:cubicBezTo>
                    <a:pt x="214308" y="47397"/>
                    <a:pt x="294987" y="34929"/>
                    <a:pt x="376111" y="29262"/>
                  </a:cubicBezTo>
                  <a:cubicBezTo>
                    <a:pt x="443675" y="24525"/>
                    <a:pt x="511643" y="25092"/>
                    <a:pt x="578882" y="33188"/>
                  </a:cubicBezTo>
                  <a:cubicBezTo>
                    <a:pt x="578922" y="33148"/>
                    <a:pt x="578963" y="33188"/>
                    <a:pt x="579003" y="33188"/>
                  </a:cubicBezTo>
                  <a:cubicBezTo>
                    <a:pt x="592727" y="29383"/>
                    <a:pt x="605276" y="25537"/>
                    <a:pt x="613534" y="21044"/>
                  </a:cubicBezTo>
                  <a:cubicBezTo>
                    <a:pt x="612886" y="15255"/>
                    <a:pt x="608595" y="10397"/>
                    <a:pt x="602564" y="9507"/>
                  </a:cubicBezTo>
                  <a:cubicBezTo>
                    <a:pt x="564754" y="4082"/>
                    <a:pt x="526661" y="1167"/>
                    <a:pt x="488568" y="277"/>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08" name="Google Shape;608;p7"/>
          <p:cNvSpPr/>
          <p:nvPr/>
        </p:nvSpPr>
        <p:spPr>
          <a:xfrm flipH="1">
            <a:off x="8250174" y="6311688"/>
            <a:ext cx="1177011" cy="599002"/>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7"/>
          <p:cNvSpPr/>
          <p:nvPr/>
        </p:nvSpPr>
        <p:spPr>
          <a:xfrm flipH="1">
            <a:off x="9157642" y="6757245"/>
            <a:ext cx="256742" cy="152310"/>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7"/>
          <p:cNvSpPr/>
          <p:nvPr/>
        </p:nvSpPr>
        <p:spPr>
          <a:xfrm flipH="1">
            <a:off x="8984430" y="6503104"/>
            <a:ext cx="332799" cy="406890"/>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7"/>
          <p:cNvSpPr/>
          <p:nvPr/>
        </p:nvSpPr>
        <p:spPr>
          <a:xfrm flipH="1">
            <a:off x="8897674" y="6320001"/>
            <a:ext cx="74327" cy="590264"/>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7"/>
          <p:cNvSpPr/>
          <p:nvPr/>
        </p:nvSpPr>
        <p:spPr>
          <a:xfrm flipH="1">
            <a:off x="8641919" y="6333308"/>
            <a:ext cx="151928" cy="57704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7"/>
          <p:cNvSpPr/>
          <p:nvPr/>
        </p:nvSpPr>
        <p:spPr>
          <a:xfrm flipH="1">
            <a:off x="8458269" y="6513609"/>
            <a:ext cx="190362" cy="3966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7"/>
          <p:cNvSpPr/>
          <p:nvPr/>
        </p:nvSpPr>
        <p:spPr>
          <a:xfrm flipH="1">
            <a:off x="8321343" y="6691993"/>
            <a:ext cx="177829" cy="218352"/>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7"/>
          <p:cNvSpPr/>
          <p:nvPr/>
        </p:nvSpPr>
        <p:spPr>
          <a:xfrm flipH="1">
            <a:off x="11131002" y="6082152"/>
            <a:ext cx="1129179" cy="832122"/>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6" name="Google Shape;616;p7"/>
          <p:cNvGrpSpPr/>
          <p:nvPr/>
        </p:nvGrpSpPr>
        <p:grpSpPr>
          <a:xfrm>
            <a:off x="9520340" y="4759092"/>
            <a:ext cx="1690125" cy="1711262"/>
            <a:chOff x="178552" y="163206"/>
            <a:chExt cx="1979997" cy="2004759"/>
          </a:xfrm>
        </p:grpSpPr>
        <p:sp>
          <p:nvSpPr>
            <p:cNvPr id="617" name="Google Shape;617;p7"/>
            <p:cNvSpPr/>
            <p:nvPr/>
          </p:nvSpPr>
          <p:spPr>
            <a:xfrm>
              <a:off x="1432858" y="1610198"/>
              <a:ext cx="205801" cy="161605"/>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7"/>
            <p:cNvSpPr/>
            <p:nvPr/>
          </p:nvSpPr>
          <p:spPr>
            <a:xfrm>
              <a:off x="733770" y="2010981"/>
              <a:ext cx="353428" cy="144249"/>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7"/>
            <p:cNvSpPr/>
            <p:nvPr/>
          </p:nvSpPr>
          <p:spPr>
            <a:xfrm>
              <a:off x="1205422" y="2019328"/>
              <a:ext cx="355263" cy="148637"/>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7"/>
            <p:cNvSpPr/>
            <p:nvPr/>
          </p:nvSpPr>
          <p:spPr>
            <a:xfrm>
              <a:off x="1435623" y="1203138"/>
              <a:ext cx="722926" cy="676186"/>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7"/>
            <p:cNvSpPr/>
            <p:nvPr/>
          </p:nvSpPr>
          <p:spPr>
            <a:xfrm>
              <a:off x="387728" y="1002291"/>
              <a:ext cx="1294364" cy="640212"/>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7"/>
            <p:cNvSpPr/>
            <p:nvPr/>
          </p:nvSpPr>
          <p:spPr>
            <a:xfrm>
              <a:off x="838469" y="1291181"/>
              <a:ext cx="620798" cy="759881"/>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7"/>
            <p:cNvSpPr/>
            <p:nvPr/>
          </p:nvSpPr>
          <p:spPr>
            <a:xfrm>
              <a:off x="988612" y="1810730"/>
              <a:ext cx="324700" cy="56579"/>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7"/>
            <p:cNvSpPr/>
            <p:nvPr/>
          </p:nvSpPr>
          <p:spPr>
            <a:xfrm>
              <a:off x="944368" y="1350734"/>
              <a:ext cx="430164" cy="446279"/>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7"/>
            <p:cNvSpPr/>
            <p:nvPr/>
          </p:nvSpPr>
          <p:spPr>
            <a:xfrm>
              <a:off x="1663605" y="785745"/>
              <a:ext cx="375591" cy="380322"/>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7"/>
            <p:cNvSpPr/>
            <p:nvPr/>
          </p:nvSpPr>
          <p:spPr>
            <a:xfrm>
              <a:off x="1711312" y="896606"/>
              <a:ext cx="234913" cy="189567"/>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7"/>
            <p:cNvSpPr/>
            <p:nvPr/>
          </p:nvSpPr>
          <p:spPr>
            <a:xfrm>
              <a:off x="496826" y="544067"/>
              <a:ext cx="307125" cy="403123"/>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7"/>
            <p:cNvSpPr/>
            <p:nvPr/>
          </p:nvSpPr>
          <p:spPr>
            <a:xfrm>
              <a:off x="569481" y="657904"/>
              <a:ext cx="212405" cy="195678"/>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7"/>
            <p:cNvSpPr/>
            <p:nvPr/>
          </p:nvSpPr>
          <p:spPr>
            <a:xfrm>
              <a:off x="734756" y="267092"/>
              <a:ext cx="1084063" cy="1061029"/>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7"/>
            <p:cNvSpPr/>
            <p:nvPr/>
          </p:nvSpPr>
          <p:spPr>
            <a:xfrm>
              <a:off x="1154521" y="163206"/>
              <a:ext cx="412625" cy="259575"/>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7"/>
            <p:cNvSpPr/>
            <p:nvPr/>
          </p:nvSpPr>
          <p:spPr>
            <a:xfrm>
              <a:off x="1130847" y="310239"/>
              <a:ext cx="166863" cy="127751"/>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7"/>
            <p:cNvSpPr/>
            <p:nvPr/>
          </p:nvSpPr>
          <p:spPr>
            <a:xfrm>
              <a:off x="808157" y="530497"/>
              <a:ext cx="890602" cy="796507"/>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7"/>
            <p:cNvSpPr/>
            <p:nvPr/>
          </p:nvSpPr>
          <p:spPr>
            <a:xfrm>
              <a:off x="924486" y="647369"/>
              <a:ext cx="228163" cy="228163"/>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7"/>
            <p:cNvSpPr/>
            <p:nvPr/>
          </p:nvSpPr>
          <p:spPr>
            <a:xfrm>
              <a:off x="974789" y="697504"/>
              <a:ext cx="71452" cy="71453"/>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7"/>
            <p:cNvSpPr/>
            <p:nvPr/>
          </p:nvSpPr>
          <p:spPr>
            <a:xfrm>
              <a:off x="1419160" y="761979"/>
              <a:ext cx="228161" cy="228163"/>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7"/>
            <p:cNvSpPr/>
            <p:nvPr/>
          </p:nvSpPr>
          <p:spPr>
            <a:xfrm>
              <a:off x="1469462" y="812114"/>
              <a:ext cx="71452" cy="71453"/>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7"/>
            <p:cNvSpPr/>
            <p:nvPr/>
          </p:nvSpPr>
          <p:spPr>
            <a:xfrm>
              <a:off x="1165879" y="867649"/>
              <a:ext cx="186773" cy="123113"/>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7"/>
            <p:cNvSpPr/>
            <p:nvPr/>
          </p:nvSpPr>
          <p:spPr>
            <a:xfrm>
              <a:off x="1266279" y="962254"/>
              <a:ext cx="30802" cy="5027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7"/>
            <p:cNvSpPr/>
            <p:nvPr/>
          </p:nvSpPr>
          <p:spPr>
            <a:xfrm>
              <a:off x="1206641" y="942703"/>
              <a:ext cx="20571" cy="55252"/>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7"/>
            <p:cNvSpPr/>
            <p:nvPr/>
          </p:nvSpPr>
          <p:spPr>
            <a:xfrm>
              <a:off x="915107" y="1023702"/>
              <a:ext cx="624009" cy="260383"/>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7"/>
            <p:cNvSpPr/>
            <p:nvPr/>
          </p:nvSpPr>
          <p:spPr>
            <a:xfrm>
              <a:off x="1091799" y="1208447"/>
              <a:ext cx="203252" cy="62273"/>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7"/>
            <p:cNvSpPr/>
            <p:nvPr/>
          </p:nvSpPr>
          <p:spPr>
            <a:xfrm>
              <a:off x="178552" y="679414"/>
              <a:ext cx="328852" cy="611913"/>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7"/>
            <p:cNvSpPr/>
            <p:nvPr/>
          </p:nvSpPr>
          <p:spPr>
            <a:xfrm>
              <a:off x="401859" y="945309"/>
              <a:ext cx="141292" cy="267703"/>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7"/>
            <p:cNvSpPr/>
            <p:nvPr/>
          </p:nvSpPr>
          <p:spPr>
            <a:xfrm>
              <a:off x="247868" y="1065444"/>
              <a:ext cx="87521" cy="5899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7"/>
            <p:cNvSpPr/>
            <p:nvPr/>
          </p:nvSpPr>
          <p:spPr>
            <a:xfrm>
              <a:off x="259776" y="997549"/>
              <a:ext cx="91152" cy="61924"/>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7"/>
            <p:cNvSpPr/>
            <p:nvPr/>
          </p:nvSpPr>
          <p:spPr>
            <a:xfrm>
              <a:off x="270269" y="929134"/>
              <a:ext cx="90410" cy="60018"/>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7"/>
            <p:cNvSpPr/>
            <p:nvPr/>
          </p:nvSpPr>
          <p:spPr>
            <a:xfrm>
              <a:off x="241741" y="1098563"/>
              <a:ext cx="127052" cy="135656"/>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7"/>
            <p:cNvSpPr/>
            <p:nvPr/>
          </p:nvSpPr>
          <p:spPr>
            <a:xfrm>
              <a:off x="358532" y="796974"/>
              <a:ext cx="43994" cy="252639"/>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7"/>
            <p:cNvSpPr/>
            <p:nvPr/>
          </p:nvSpPr>
          <p:spPr>
            <a:xfrm>
              <a:off x="280458" y="699605"/>
              <a:ext cx="44823" cy="40485"/>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7"/>
            <p:cNvSpPr/>
            <p:nvPr/>
          </p:nvSpPr>
          <p:spPr>
            <a:xfrm>
              <a:off x="768245" y="2054374"/>
              <a:ext cx="64219" cy="66453"/>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7"/>
            <p:cNvSpPr/>
            <p:nvPr/>
          </p:nvSpPr>
          <p:spPr>
            <a:xfrm>
              <a:off x="817672" y="2075546"/>
              <a:ext cx="51439" cy="59426"/>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7"/>
            <p:cNvSpPr/>
            <p:nvPr/>
          </p:nvSpPr>
          <p:spPr>
            <a:xfrm>
              <a:off x="1412844" y="2083230"/>
              <a:ext cx="61713" cy="59685"/>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7"/>
            <p:cNvSpPr/>
            <p:nvPr/>
          </p:nvSpPr>
          <p:spPr>
            <a:xfrm>
              <a:off x="1453677" y="2058398"/>
              <a:ext cx="74351" cy="72991"/>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54" name="Google Shape;654;p7"/>
          <p:cNvSpPr txBox="1"/>
          <p:nvPr>
            <p:ph type="title"/>
          </p:nvPr>
        </p:nvSpPr>
        <p:spPr>
          <a:xfrm>
            <a:off x="2576858" y="1431725"/>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sz="9000"/>
            </a:lvl1pPr>
            <a:lvl2pPr lvl="1" rtl="0" algn="ctr">
              <a:spcBef>
                <a:spcPts val="0"/>
              </a:spcBef>
              <a:spcAft>
                <a:spcPts val="0"/>
              </a:spcAft>
              <a:buSzPts val="5000"/>
              <a:buNone/>
              <a:defRPr/>
            </a:lvl2pPr>
            <a:lvl3pPr lvl="2" rtl="0" algn="ctr">
              <a:spcBef>
                <a:spcPts val="0"/>
              </a:spcBef>
              <a:spcAft>
                <a:spcPts val="0"/>
              </a:spcAft>
              <a:buSzPts val="5000"/>
              <a:buNone/>
              <a:defRPr/>
            </a:lvl3pPr>
            <a:lvl4pPr lvl="3" rtl="0" algn="ctr">
              <a:spcBef>
                <a:spcPts val="0"/>
              </a:spcBef>
              <a:spcAft>
                <a:spcPts val="0"/>
              </a:spcAft>
              <a:buSzPts val="5000"/>
              <a:buNone/>
              <a:defRPr/>
            </a:lvl4pPr>
            <a:lvl5pPr lvl="4" rtl="0" algn="ctr">
              <a:spcBef>
                <a:spcPts val="0"/>
              </a:spcBef>
              <a:spcAft>
                <a:spcPts val="0"/>
              </a:spcAft>
              <a:buSzPts val="5000"/>
              <a:buNone/>
              <a:defRPr/>
            </a:lvl5pPr>
            <a:lvl6pPr lvl="5" rtl="0" algn="ctr">
              <a:spcBef>
                <a:spcPts val="0"/>
              </a:spcBef>
              <a:spcAft>
                <a:spcPts val="0"/>
              </a:spcAft>
              <a:buSzPts val="5000"/>
              <a:buNone/>
              <a:defRPr/>
            </a:lvl6pPr>
            <a:lvl7pPr lvl="6" rtl="0" algn="ctr">
              <a:spcBef>
                <a:spcPts val="0"/>
              </a:spcBef>
              <a:spcAft>
                <a:spcPts val="0"/>
              </a:spcAft>
              <a:buSzPts val="5000"/>
              <a:buNone/>
              <a:defRPr/>
            </a:lvl7pPr>
            <a:lvl8pPr lvl="7" rtl="0" algn="ctr">
              <a:spcBef>
                <a:spcPts val="0"/>
              </a:spcBef>
              <a:spcAft>
                <a:spcPts val="0"/>
              </a:spcAft>
              <a:buSzPts val="5000"/>
              <a:buNone/>
              <a:defRPr/>
            </a:lvl8pPr>
            <a:lvl9pPr lvl="8" rtl="0" algn="ctr">
              <a:spcBef>
                <a:spcPts val="0"/>
              </a:spcBef>
              <a:spcAft>
                <a:spcPts val="0"/>
              </a:spcAft>
              <a:buSzPts val="5000"/>
              <a:buNone/>
              <a:defRPr/>
            </a:lvl9pPr>
          </a:lstStyle>
          <a:p/>
        </p:txBody>
      </p:sp>
      <p:sp>
        <p:nvSpPr>
          <p:cNvPr id="655" name="Google Shape;655;p7"/>
          <p:cNvSpPr txBox="1"/>
          <p:nvPr>
            <p:ph idx="1" type="subTitle"/>
          </p:nvPr>
        </p:nvSpPr>
        <p:spPr>
          <a:xfrm>
            <a:off x="2576831" y="3032823"/>
            <a:ext cx="7038300" cy="530700"/>
          </a:xfrm>
          <a:prstGeom prst="rect">
            <a:avLst/>
          </a:prstGeom>
        </p:spPr>
        <p:txBody>
          <a:bodyPr anchorCtr="0" anchor="t" bIns="121900" lIns="121900" spcFirstLastPara="1" rIns="121900" wrap="square" tIns="121900">
            <a:normAutofit/>
          </a:bodyPr>
          <a:lstStyle>
            <a:lvl1pPr lvl="0" rtl="0" algn="ctr">
              <a:lnSpc>
                <a:spcPct val="6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56" name="Google Shape;656;p7"/>
          <p:cNvSpPr txBox="1"/>
          <p:nvPr>
            <p:ph idx="2" type="body"/>
          </p:nvPr>
        </p:nvSpPr>
        <p:spPr>
          <a:xfrm>
            <a:off x="2576869" y="3487327"/>
            <a:ext cx="7038300" cy="1297800"/>
          </a:xfrm>
          <a:prstGeom prst="rect">
            <a:avLst/>
          </a:prstGeom>
        </p:spPr>
        <p:txBody>
          <a:bodyPr anchorCtr="0" anchor="t" bIns="121900" lIns="121900" spcFirstLastPara="1" rIns="121900" wrap="square" tIns="121900">
            <a:normAutofit/>
          </a:bodyPr>
          <a:lstStyle>
            <a:lvl1pPr indent="-355600" lvl="0" marL="457200" rtl="0" algn="ctr">
              <a:lnSpc>
                <a:spcPct val="90000"/>
              </a:lnSpc>
              <a:spcBef>
                <a:spcPts val="0"/>
              </a:spcBef>
              <a:spcAft>
                <a:spcPts val="0"/>
              </a:spcAft>
              <a:buSzPts val="2000"/>
              <a:buChar char="●"/>
              <a:defRPr sz="2000"/>
            </a:lvl1pPr>
            <a:lvl2pPr indent="-355600" lvl="1" marL="914400" rtl="0" algn="ctr">
              <a:spcBef>
                <a:spcPts val="0"/>
              </a:spcBef>
              <a:spcAft>
                <a:spcPts val="0"/>
              </a:spcAft>
              <a:buSzPts val="2000"/>
              <a:buChar char="○"/>
              <a:defRPr sz="2000"/>
            </a:lvl2pPr>
            <a:lvl3pPr indent="-355600" lvl="2" marL="1371600" rtl="0" algn="ctr">
              <a:spcBef>
                <a:spcPts val="0"/>
              </a:spcBef>
              <a:spcAft>
                <a:spcPts val="0"/>
              </a:spcAft>
              <a:buSzPts val="2000"/>
              <a:buChar char="■"/>
              <a:defRPr sz="2000"/>
            </a:lvl3pPr>
            <a:lvl4pPr indent="-355600" lvl="3" marL="1828800" rtl="0" algn="ctr">
              <a:spcBef>
                <a:spcPts val="0"/>
              </a:spcBef>
              <a:spcAft>
                <a:spcPts val="0"/>
              </a:spcAft>
              <a:buSzPts val="2000"/>
              <a:buChar char="●"/>
              <a:defRPr sz="2000"/>
            </a:lvl4pPr>
            <a:lvl5pPr indent="-355600" lvl="4" marL="2286000" rtl="0" algn="ctr">
              <a:spcBef>
                <a:spcPts val="0"/>
              </a:spcBef>
              <a:spcAft>
                <a:spcPts val="0"/>
              </a:spcAft>
              <a:buSzPts val="2000"/>
              <a:buChar char="○"/>
              <a:defRPr sz="2000"/>
            </a:lvl5pPr>
            <a:lvl6pPr indent="-355600" lvl="5" marL="2743200" rtl="0" algn="ctr">
              <a:spcBef>
                <a:spcPts val="0"/>
              </a:spcBef>
              <a:spcAft>
                <a:spcPts val="0"/>
              </a:spcAft>
              <a:buSzPts val="2000"/>
              <a:buChar char="■"/>
              <a:defRPr sz="2000"/>
            </a:lvl6pPr>
            <a:lvl7pPr indent="-355600" lvl="6" marL="3200400" rtl="0" algn="ctr">
              <a:spcBef>
                <a:spcPts val="0"/>
              </a:spcBef>
              <a:spcAft>
                <a:spcPts val="0"/>
              </a:spcAft>
              <a:buSzPts val="2000"/>
              <a:buChar char="●"/>
              <a:defRPr sz="2000"/>
            </a:lvl7pPr>
            <a:lvl8pPr indent="-355600" lvl="7" marL="3657600" rtl="0" algn="ctr">
              <a:spcBef>
                <a:spcPts val="0"/>
              </a:spcBef>
              <a:spcAft>
                <a:spcPts val="0"/>
              </a:spcAft>
              <a:buSzPts val="2000"/>
              <a:buChar char="○"/>
              <a:defRPr sz="2000"/>
            </a:lvl8pPr>
            <a:lvl9pPr indent="-355600" lvl="8" marL="4114800" rtl="0" algn="ctr">
              <a:spcBef>
                <a:spcPts val="0"/>
              </a:spcBef>
              <a:spcAft>
                <a:spcPts val="0"/>
              </a:spcAft>
              <a:buSzPts val="2000"/>
              <a:buChar char="■"/>
              <a:defRPr sz="2000"/>
            </a:lvl9pPr>
          </a:lstStyle>
          <a:p/>
        </p:txBody>
      </p:sp>
      <p:grpSp>
        <p:nvGrpSpPr>
          <p:cNvPr id="657" name="Google Shape;657;p7"/>
          <p:cNvGrpSpPr/>
          <p:nvPr/>
        </p:nvGrpSpPr>
        <p:grpSpPr>
          <a:xfrm>
            <a:off x="-145950" y="-117305"/>
            <a:ext cx="3259226" cy="3276323"/>
            <a:chOff x="-2" y="-645672"/>
            <a:chExt cx="3646075" cy="3665201"/>
          </a:xfrm>
        </p:grpSpPr>
        <p:sp>
          <p:nvSpPr>
            <p:cNvPr id="658" name="Google Shape;658;p7"/>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7"/>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7"/>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61" name="Google Shape;661;p7"/>
            <p:cNvGrpSpPr/>
            <p:nvPr/>
          </p:nvGrpSpPr>
          <p:grpSpPr>
            <a:xfrm>
              <a:off x="953120" y="2624621"/>
              <a:ext cx="305621" cy="261278"/>
              <a:chOff x="2235215" y="3891701"/>
              <a:chExt cx="305621" cy="261278"/>
            </a:xfrm>
          </p:grpSpPr>
          <p:sp>
            <p:nvSpPr>
              <p:cNvPr id="662" name="Google Shape;662;p7"/>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7"/>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7"/>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5" name="Google Shape;665;p7"/>
            <p:cNvGrpSpPr/>
            <p:nvPr/>
          </p:nvGrpSpPr>
          <p:grpSpPr>
            <a:xfrm>
              <a:off x="1482316" y="2685077"/>
              <a:ext cx="242768" cy="334452"/>
              <a:chOff x="2764411" y="3952157"/>
              <a:chExt cx="242768" cy="334452"/>
            </a:xfrm>
          </p:grpSpPr>
          <p:sp>
            <p:nvSpPr>
              <p:cNvPr id="666" name="Google Shape;666;p7"/>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7"/>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7"/>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9" name="Google Shape;669;p7"/>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7"/>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7"/>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7"/>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3" name="Google Shape;673;p7"/>
            <p:cNvGrpSpPr/>
            <p:nvPr/>
          </p:nvGrpSpPr>
          <p:grpSpPr>
            <a:xfrm>
              <a:off x="923119" y="974542"/>
              <a:ext cx="187889" cy="152007"/>
              <a:chOff x="2205214" y="2241622"/>
              <a:chExt cx="187889" cy="152007"/>
            </a:xfrm>
          </p:grpSpPr>
          <p:sp>
            <p:nvSpPr>
              <p:cNvPr id="674" name="Google Shape;674;p7"/>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7"/>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7"/>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7" name="Google Shape;677;p7"/>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8" name="Google Shape;678;p7"/>
            <p:cNvGrpSpPr/>
            <p:nvPr/>
          </p:nvGrpSpPr>
          <p:grpSpPr>
            <a:xfrm>
              <a:off x="1088582" y="1022701"/>
              <a:ext cx="1289515" cy="981722"/>
              <a:chOff x="2370677" y="2289781"/>
              <a:chExt cx="1289515" cy="981722"/>
            </a:xfrm>
          </p:grpSpPr>
          <p:sp>
            <p:nvSpPr>
              <p:cNvPr id="679" name="Google Shape;679;p7"/>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7"/>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7"/>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7"/>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7"/>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7"/>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7"/>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7"/>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7"/>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7"/>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7"/>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7"/>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7"/>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7"/>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7"/>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7"/>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7"/>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96" name="Google Shape;696;p7"/>
            <p:cNvSpPr/>
            <p:nvPr/>
          </p:nvSpPr>
          <p:spPr>
            <a:xfrm>
              <a:off x="2115542" y="2037175"/>
              <a:ext cx="297167" cy="276916"/>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97" name="Google Shape;697;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698" name="Shape 698"/>
        <p:cNvGrpSpPr/>
        <p:nvPr/>
      </p:nvGrpSpPr>
      <p:grpSpPr>
        <a:xfrm>
          <a:off x="0" y="0"/>
          <a:ext cx="0" cy="0"/>
          <a:chOff x="0" y="0"/>
          <a:chExt cx="0" cy="0"/>
        </a:xfrm>
      </p:grpSpPr>
      <p:sp>
        <p:nvSpPr>
          <p:cNvPr id="699" name="Google Shape;699;p8"/>
          <p:cNvSpPr/>
          <p:nvPr/>
        </p:nvSpPr>
        <p:spPr>
          <a:xfrm>
            <a:off x="-227365" y="5197048"/>
            <a:ext cx="709650" cy="1142587"/>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00" name="Google Shape;700;p8"/>
          <p:cNvGrpSpPr/>
          <p:nvPr/>
        </p:nvGrpSpPr>
        <p:grpSpPr>
          <a:xfrm>
            <a:off x="1044193" y="5472243"/>
            <a:ext cx="1077799" cy="714981"/>
            <a:chOff x="1850714" y="2733369"/>
            <a:chExt cx="1330288" cy="882475"/>
          </a:xfrm>
        </p:grpSpPr>
        <p:sp>
          <p:nvSpPr>
            <p:cNvPr id="701" name="Google Shape;701;p8"/>
            <p:cNvSpPr/>
            <p:nvPr/>
          </p:nvSpPr>
          <p:spPr>
            <a:xfrm>
              <a:off x="1850714" y="2733369"/>
              <a:ext cx="1330288" cy="879653"/>
            </a:xfrm>
            <a:custGeom>
              <a:rect b="b" l="l" r="r" t="t"/>
              <a:pathLst>
                <a:path extrusionOk="0" h="879653" w="1330288">
                  <a:moveTo>
                    <a:pt x="659973" y="18"/>
                  </a:moveTo>
                  <a:cubicBezTo>
                    <a:pt x="609270" y="-1687"/>
                    <a:pt x="578549" y="119413"/>
                    <a:pt x="569222" y="258883"/>
                  </a:cubicBezTo>
                  <a:cubicBezTo>
                    <a:pt x="559652" y="401952"/>
                    <a:pt x="575501" y="566423"/>
                    <a:pt x="584022" y="639739"/>
                  </a:cubicBezTo>
                  <a:cubicBezTo>
                    <a:pt x="575987" y="578442"/>
                    <a:pt x="557305" y="453055"/>
                    <a:pt x="525110" y="340408"/>
                  </a:cubicBezTo>
                  <a:cubicBezTo>
                    <a:pt x="488503" y="212318"/>
                    <a:pt x="454547" y="94893"/>
                    <a:pt x="398877" y="107135"/>
                  </a:cubicBezTo>
                  <a:cubicBezTo>
                    <a:pt x="335532" y="121065"/>
                    <a:pt x="353113" y="265959"/>
                    <a:pt x="380802" y="421120"/>
                  </a:cubicBezTo>
                  <a:cubicBezTo>
                    <a:pt x="411386" y="592522"/>
                    <a:pt x="485462" y="762328"/>
                    <a:pt x="485462" y="762328"/>
                  </a:cubicBezTo>
                  <a:cubicBezTo>
                    <a:pt x="485462" y="762328"/>
                    <a:pt x="205725" y="317824"/>
                    <a:pt x="122087" y="389209"/>
                  </a:cubicBezTo>
                  <a:cubicBezTo>
                    <a:pt x="84690" y="421124"/>
                    <a:pt x="125159" y="540175"/>
                    <a:pt x="193945" y="626724"/>
                  </a:cubicBezTo>
                  <a:cubicBezTo>
                    <a:pt x="278996" y="733732"/>
                    <a:pt x="402225" y="816257"/>
                    <a:pt x="402225" y="816257"/>
                  </a:cubicBezTo>
                  <a:cubicBezTo>
                    <a:pt x="402225" y="816257"/>
                    <a:pt x="244162" y="759628"/>
                    <a:pt x="136295" y="758758"/>
                  </a:cubicBezTo>
                  <a:cubicBezTo>
                    <a:pt x="45419" y="758025"/>
                    <a:pt x="2019" y="810161"/>
                    <a:pt x="19" y="836121"/>
                  </a:cubicBezTo>
                  <a:cubicBezTo>
                    <a:pt x="-4353" y="892888"/>
                    <a:pt x="731605" y="877850"/>
                    <a:pt x="731605" y="877850"/>
                  </a:cubicBezTo>
                  <a:cubicBezTo>
                    <a:pt x="731605" y="877850"/>
                    <a:pt x="731605" y="877700"/>
                    <a:pt x="731605" y="877700"/>
                  </a:cubicBezTo>
                  <a:cubicBezTo>
                    <a:pt x="822813" y="879570"/>
                    <a:pt x="1334265" y="888027"/>
                    <a:pt x="1330266" y="836121"/>
                  </a:cubicBezTo>
                  <a:cubicBezTo>
                    <a:pt x="1328266" y="810161"/>
                    <a:pt x="1284939" y="758025"/>
                    <a:pt x="1194066" y="758758"/>
                  </a:cubicBezTo>
                  <a:cubicBezTo>
                    <a:pt x="1086196" y="759628"/>
                    <a:pt x="928133" y="816257"/>
                    <a:pt x="928133" y="816257"/>
                  </a:cubicBezTo>
                  <a:cubicBezTo>
                    <a:pt x="928133" y="816257"/>
                    <a:pt x="1051362" y="733732"/>
                    <a:pt x="1136417" y="626724"/>
                  </a:cubicBezTo>
                  <a:cubicBezTo>
                    <a:pt x="1205203" y="540175"/>
                    <a:pt x="1245668" y="421124"/>
                    <a:pt x="1208271" y="389209"/>
                  </a:cubicBezTo>
                  <a:cubicBezTo>
                    <a:pt x="1124633" y="317824"/>
                    <a:pt x="844823" y="762328"/>
                    <a:pt x="844823" y="762328"/>
                  </a:cubicBezTo>
                  <a:cubicBezTo>
                    <a:pt x="844823" y="762328"/>
                    <a:pt x="918972" y="592522"/>
                    <a:pt x="949556" y="421120"/>
                  </a:cubicBezTo>
                  <a:cubicBezTo>
                    <a:pt x="977245" y="265959"/>
                    <a:pt x="994826" y="121065"/>
                    <a:pt x="931481" y="107135"/>
                  </a:cubicBezTo>
                  <a:cubicBezTo>
                    <a:pt x="928004" y="106370"/>
                    <a:pt x="924607" y="106099"/>
                    <a:pt x="921292" y="106317"/>
                  </a:cubicBezTo>
                  <a:cubicBezTo>
                    <a:pt x="871556" y="109605"/>
                    <a:pt x="839568" y="220325"/>
                    <a:pt x="805248" y="340408"/>
                  </a:cubicBezTo>
                  <a:cubicBezTo>
                    <a:pt x="778883" y="432665"/>
                    <a:pt x="762524" y="530022"/>
                    <a:pt x="752805" y="597416"/>
                  </a:cubicBezTo>
                  <a:cubicBezTo>
                    <a:pt x="757654" y="491331"/>
                    <a:pt x="759306" y="371870"/>
                    <a:pt x="750574" y="267660"/>
                  </a:cubicBezTo>
                  <a:cubicBezTo>
                    <a:pt x="737531" y="112009"/>
                    <a:pt x="741968" y="2774"/>
                    <a:pt x="659973" y="18"/>
                  </a:cubicBezTo>
                  <a:close/>
                </a:path>
              </a:pathLst>
            </a:custGeom>
            <a:solidFill>
              <a:srgbClr val="3A8C3D"/>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8"/>
            <p:cNvSpPr/>
            <p:nvPr/>
          </p:nvSpPr>
          <p:spPr>
            <a:xfrm>
              <a:off x="1963650" y="3158444"/>
              <a:ext cx="483963" cy="454410"/>
            </a:xfrm>
            <a:custGeom>
              <a:rect b="b" l="l" r="r" t="t"/>
              <a:pathLst>
                <a:path extrusionOk="0" h="454410" w="483963">
                  <a:moveTo>
                    <a:pt x="374" y="0"/>
                  </a:moveTo>
                  <a:cubicBezTo>
                    <a:pt x="-407" y="8728"/>
                    <a:pt x="46" y="18536"/>
                    <a:pt x="1625" y="29227"/>
                  </a:cubicBezTo>
                  <a:cubicBezTo>
                    <a:pt x="18818" y="54731"/>
                    <a:pt x="36427" y="79954"/>
                    <a:pt x="55162" y="104361"/>
                  </a:cubicBezTo>
                  <a:cubicBezTo>
                    <a:pt x="100072" y="162868"/>
                    <a:pt x="149637" y="217821"/>
                    <a:pt x="203841" y="267832"/>
                  </a:cubicBezTo>
                  <a:cubicBezTo>
                    <a:pt x="236603" y="298063"/>
                    <a:pt x="271040" y="326445"/>
                    <a:pt x="306935" y="352855"/>
                  </a:cubicBezTo>
                  <a:cubicBezTo>
                    <a:pt x="324949" y="366112"/>
                    <a:pt x="343449" y="378666"/>
                    <a:pt x="361945" y="391235"/>
                  </a:cubicBezTo>
                  <a:cubicBezTo>
                    <a:pt x="390496" y="410634"/>
                    <a:pt x="417744" y="431943"/>
                    <a:pt x="447073" y="450204"/>
                  </a:cubicBezTo>
                  <a:cubicBezTo>
                    <a:pt x="449461" y="451690"/>
                    <a:pt x="451947" y="452973"/>
                    <a:pt x="454359" y="454410"/>
                  </a:cubicBezTo>
                  <a:cubicBezTo>
                    <a:pt x="462128" y="454382"/>
                    <a:pt x="470552" y="454378"/>
                    <a:pt x="477928" y="454337"/>
                  </a:cubicBezTo>
                  <a:cubicBezTo>
                    <a:pt x="479818" y="454325"/>
                    <a:pt x="482097" y="454345"/>
                    <a:pt x="483963" y="454337"/>
                  </a:cubicBezTo>
                  <a:cubicBezTo>
                    <a:pt x="476053" y="450346"/>
                    <a:pt x="468301" y="446071"/>
                    <a:pt x="460695" y="441492"/>
                  </a:cubicBezTo>
                  <a:cubicBezTo>
                    <a:pt x="429249" y="422580"/>
                    <a:pt x="400487" y="399756"/>
                    <a:pt x="370191" y="379131"/>
                  </a:cubicBezTo>
                  <a:cubicBezTo>
                    <a:pt x="366284" y="376467"/>
                    <a:pt x="362467" y="373674"/>
                    <a:pt x="358557" y="371011"/>
                  </a:cubicBezTo>
                  <a:cubicBezTo>
                    <a:pt x="358326" y="370853"/>
                    <a:pt x="358123" y="370650"/>
                    <a:pt x="357893" y="370497"/>
                  </a:cubicBezTo>
                  <a:cubicBezTo>
                    <a:pt x="343704" y="360822"/>
                    <a:pt x="329434" y="351252"/>
                    <a:pt x="315626" y="341046"/>
                  </a:cubicBezTo>
                  <a:cubicBezTo>
                    <a:pt x="283148" y="317049"/>
                    <a:pt x="251909" y="291388"/>
                    <a:pt x="222029" y="264217"/>
                  </a:cubicBezTo>
                  <a:cubicBezTo>
                    <a:pt x="165408" y="212737"/>
                    <a:pt x="113807" y="155792"/>
                    <a:pt x="67237" y="95058"/>
                  </a:cubicBezTo>
                  <a:cubicBezTo>
                    <a:pt x="43645" y="64288"/>
                    <a:pt x="21582" y="32454"/>
                    <a:pt x="37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8"/>
            <p:cNvSpPr/>
            <p:nvPr/>
          </p:nvSpPr>
          <p:spPr>
            <a:xfrm>
              <a:off x="2588873" y="3159946"/>
              <a:ext cx="477599" cy="451568"/>
            </a:xfrm>
            <a:custGeom>
              <a:rect b="b" l="l" r="r" t="t"/>
              <a:pathLst>
                <a:path extrusionOk="0" h="451568" w="477599">
                  <a:moveTo>
                    <a:pt x="477080" y="0"/>
                  </a:moveTo>
                  <a:cubicBezTo>
                    <a:pt x="455110" y="33685"/>
                    <a:pt x="432194" y="66689"/>
                    <a:pt x="407667" y="98568"/>
                  </a:cubicBezTo>
                  <a:cubicBezTo>
                    <a:pt x="361263" y="158873"/>
                    <a:pt x="309856" y="215413"/>
                    <a:pt x="253433" y="266529"/>
                  </a:cubicBezTo>
                  <a:cubicBezTo>
                    <a:pt x="223659" y="293509"/>
                    <a:pt x="192533" y="318988"/>
                    <a:pt x="160176" y="342816"/>
                  </a:cubicBezTo>
                  <a:cubicBezTo>
                    <a:pt x="146429" y="352940"/>
                    <a:pt x="132256" y="362465"/>
                    <a:pt x="118132" y="372055"/>
                  </a:cubicBezTo>
                  <a:cubicBezTo>
                    <a:pt x="113991" y="374869"/>
                    <a:pt x="109951" y="377820"/>
                    <a:pt x="105806" y="380629"/>
                  </a:cubicBezTo>
                  <a:cubicBezTo>
                    <a:pt x="75619" y="401113"/>
                    <a:pt x="46966" y="423774"/>
                    <a:pt x="15630" y="442553"/>
                  </a:cubicBezTo>
                  <a:cubicBezTo>
                    <a:pt x="10505" y="445626"/>
                    <a:pt x="5263" y="448395"/>
                    <a:pt x="0" y="451204"/>
                  </a:cubicBezTo>
                  <a:cubicBezTo>
                    <a:pt x="352" y="451208"/>
                    <a:pt x="1142" y="451192"/>
                    <a:pt x="1834" y="451204"/>
                  </a:cubicBezTo>
                  <a:cubicBezTo>
                    <a:pt x="3146" y="451220"/>
                    <a:pt x="4570" y="451261"/>
                    <a:pt x="5283" y="451277"/>
                  </a:cubicBezTo>
                  <a:cubicBezTo>
                    <a:pt x="10120" y="451370"/>
                    <a:pt x="22358" y="451459"/>
                    <a:pt x="28689" y="451569"/>
                  </a:cubicBezTo>
                  <a:cubicBezTo>
                    <a:pt x="28867" y="451459"/>
                    <a:pt x="29025" y="451313"/>
                    <a:pt x="29203" y="451204"/>
                  </a:cubicBezTo>
                  <a:cubicBezTo>
                    <a:pt x="58427" y="433073"/>
                    <a:pt x="85573" y="411913"/>
                    <a:pt x="114024" y="392648"/>
                  </a:cubicBezTo>
                  <a:cubicBezTo>
                    <a:pt x="132451" y="380172"/>
                    <a:pt x="150886" y="367703"/>
                    <a:pt x="168835" y="354543"/>
                  </a:cubicBezTo>
                  <a:cubicBezTo>
                    <a:pt x="204600" y="328315"/>
                    <a:pt x="238912" y="300136"/>
                    <a:pt x="271556" y="270119"/>
                  </a:cubicBezTo>
                  <a:cubicBezTo>
                    <a:pt x="325563" y="220465"/>
                    <a:pt x="374949" y="165896"/>
                    <a:pt x="419702" y="107802"/>
                  </a:cubicBezTo>
                  <a:cubicBezTo>
                    <a:pt x="439533" y="82052"/>
                    <a:pt x="458159" y="55407"/>
                    <a:pt x="476270" y="28434"/>
                  </a:cubicBezTo>
                  <a:cubicBezTo>
                    <a:pt x="476282" y="28418"/>
                    <a:pt x="476262" y="28377"/>
                    <a:pt x="476270" y="28361"/>
                  </a:cubicBezTo>
                  <a:cubicBezTo>
                    <a:pt x="477667" y="17974"/>
                    <a:pt x="478007" y="8440"/>
                    <a:pt x="47708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8"/>
            <p:cNvSpPr/>
            <p:nvPr/>
          </p:nvSpPr>
          <p:spPr>
            <a:xfrm>
              <a:off x="1997421" y="3122104"/>
              <a:ext cx="472359" cy="490677"/>
            </a:xfrm>
            <a:custGeom>
              <a:rect b="b" l="l" r="r" t="t"/>
              <a:pathLst>
                <a:path extrusionOk="0" h="490677" w="472359">
                  <a:moveTo>
                    <a:pt x="0" y="0"/>
                  </a:moveTo>
                  <a:cubicBezTo>
                    <a:pt x="2360" y="5149"/>
                    <a:pt x="4724" y="10302"/>
                    <a:pt x="7173" y="15403"/>
                  </a:cubicBezTo>
                  <a:cubicBezTo>
                    <a:pt x="54965" y="115084"/>
                    <a:pt x="119059" y="206616"/>
                    <a:pt x="194508" y="287733"/>
                  </a:cubicBezTo>
                  <a:cubicBezTo>
                    <a:pt x="234484" y="330712"/>
                    <a:pt x="277697" y="370800"/>
                    <a:pt x="323708" y="407355"/>
                  </a:cubicBezTo>
                  <a:cubicBezTo>
                    <a:pt x="323939" y="407513"/>
                    <a:pt x="324142" y="407711"/>
                    <a:pt x="324372" y="407869"/>
                  </a:cubicBezTo>
                  <a:cubicBezTo>
                    <a:pt x="362445" y="438068"/>
                    <a:pt x="402513" y="465668"/>
                    <a:pt x="444258" y="490673"/>
                  </a:cubicBezTo>
                  <a:cubicBezTo>
                    <a:pt x="446156" y="490665"/>
                    <a:pt x="448447" y="490685"/>
                    <a:pt x="450322" y="490673"/>
                  </a:cubicBezTo>
                  <a:cubicBezTo>
                    <a:pt x="451164" y="490669"/>
                    <a:pt x="452220" y="490677"/>
                    <a:pt x="453058" y="490673"/>
                  </a:cubicBezTo>
                  <a:cubicBezTo>
                    <a:pt x="455029" y="490661"/>
                    <a:pt x="457552" y="490617"/>
                    <a:pt x="459491" y="490600"/>
                  </a:cubicBezTo>
                  <a:cubicBezTo>
                    <a:pt x="462656" y="490580"/>
                    <a:pt x="466915" y="490625"/>
                    <a:pt x="469995" y="490600"/>
                  </a:cubicBezTo>
                  <a:cubicBezTo>
                    <a:pt x="471412" y="490592"/>
                    <a:pt x="470959" y="490613"/>
                    <a:pt x="472359" y="490600"/>
                  </a:cubicBezTo>
                  <a:cubicBezTo>
                    <a:pt x="469153" y="488771"/>
                    <a:pt x="466085" y="486738"/>
                    <a:pt x="462895" y="484880"/>
                  </a:cubicBezTo>
                  <a:cubicBezTo>
                    <a:pt x="456390" y="481087"/>
                    <a:pt x="449860" y="477367"/>
                    <a:pt x="443444" y="473440"/>
                  </a:cubicBezTo>
                  <a:cubicBezTo>
                    <a:pt x="351175" y="416949"/>
                    <a:pt x="267804" y="346677"/>
                    <a:pt x="195395" y="266609"/>
                  </a:cubicBezTo>
                  <a:cubicBezTo>
                    <a:pt x="134932" y="199751"/>
                    <a:pt x="82238" y="125800"/>
                    <a:pt x="40012" y="46355"/>
                  </a:cubicBezTo>
                  <a:cubicBezTo>
                    <a:pt x="33045" y="33247"/>
                    <a:pt x="26422" y="20010"/>
                    <a:pt x="20042" y="6602"/>
                  </a:cubicBezTo>
                  <a:cubicBezTo>
                    <a:pt x="19520" y="5505"/>
                    <a:pt x="19010" y="4400"/>
                    <a:pt x="18492" y="3303"/>
                  </a:cubicBezTo>
                  <a:cubicBezTo>
                    <a:pt x="17634" y="3004"/>
                    <a:pt x="16820" y="2757"/>
                    <a:pt x="15978" y="2494"/>
                  </a:cubicBezTo>
                  <a:cubicBezTo>
                    <a:pt x="10335" y="741"/>
                    <a:pt x="5016" y="-4"/>
                    <a:pt x="0"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8"/>
            <p:cNvSpPr/>
            <p:nvPr/>
          </p:nvSpPr>
          <p:spPr>
            <a:xfrm>
              <a:off x="2565220" y="3121169"/>
              <a:ext cx="470043" cy="490272"/>
            </a:xfrm>
            <a:custGeom>
              <a:rect b="b" l="l" r="r" t="t"/>
              <a:pathLst>
                <a:path extrusionOk="0" h="490272" w="470043">
                  <a:moveTo>
                    <a:pt x="470044" y="0"/>
                  </a:moveTo>
                  <a:cubicBezTo>
                    <a:pt x="469449" y="28"/>
                    <a:pt x="468866" y="24"/>
                    <a:pt x="468259" y="73"/>
                  </a:cubicBezTo>
                  <a:cubicBezTo>
                    <a:pt x="464081" y="425"/>
                    <a:pt x="459745" y="1182"/>
                    <a:pt x="455167" y="2647"/>
                  </a:cubicBezTo>
                  <a:cubicBezTo>
                    <a:pt x="454046" y="3004"/>
                    <a:pt x="452896" y="3518"/>
                    <a:pt x="451746" y="3971"/>
                  </a:cubicBezTo>
                  <a:cubicBezTo>
                    <a:pt x="451524" y="4056"/>
                    <a:pt x="451297" y="4105"/>
                    <a:pt x="451078" y="4190"/>
                  </a:cubicBezTo>
                  <a:cubicBezTo>
                    <a:pt x="450305" y="5829"/>
                    <a:pt x="449556" y="7485"/>
                    <a:pt x="448771" y="9112"/>
                  </a:cubicBezTo>
                  <a:cubicBezTo>
                    <a:pt x="442359" y="22544"/>
                    <a:pt x="435687" y="35806"/>
                    <a:pt x="428688" y="48942"/>
                  </a:cubicBezTo>
                  <a:cubicBezTo>
                    <a:pt x="386215" y="128536"/>
                    <a:pt x="333213" y="202621"/>
                    <a:pt x="272402" y="269605"/>
                  </a:cubicBezTo>
                  <a:cubicBezTo>
                    <a:pt x="199573" y="349823"/>
                    <a:pt x="115707" y="420155"/>
                    <a:pt x="22908" y="476752"/>
                  </a:cubicBezTo>
                  <a:cubicBezTo>
                    <a:pt x="16715" y="480529"/>
                    <a:pt x="10432" y="484188"/>
                    <a:pt x="4165" y="487848"/>
                  </a:cubicBezTo>
                  <a:cubicBezTo>
                    <a:pt x="3898" y="488001"/>
                    <a:pt x="3607" y="488131"/>
                    <a:pt x="3348" y="488289"/>
                  </a:cubicBezTo>
                  <a:cubicBezTo>
                    <a:pt x="2226" y="488941"/>
                    <a:pt x="1129" y="489621"/>
                    <a:pt x="0" y="490273"/>
                  </a:cubicBezTo>
                  <a:cubicBezTo>
                    <a:pt x="376" y="490264"/>
                    <a:pt x="2959" y="490204"/>
                    <a:pt x="3271" y="490195"/>
                  </a:cubicBezTo>
                  <a:cubicBezTo>
                    <a:pt x="3283" y="490232"/>
                    <a:pt x="3332" y="490240"/>
                    <a:pt x="3348" y="490273"/>
                  </a:cubicBezTo>
                  <a:cubicBezTo>
                    <a:pt x="3485" y="490268"/>
                    <a:pt x="4708" y="490200"/>
                    <a:pt x="4833" y="490195"/>
                  </a:cubicBezTo>
                  <a:cubicBezTo>
                    <a:pt x="5854" y="490179"/>
                    <a:pt x="17103" y="490050"/>
                    <a:pt x="17107" y="490050"/>
                  </a:cubicBezTo>
                  <a:cubicBezTo>
                    <a:pt x="17107" y="490050"/>
                    <a:pt x="17115" y="489904"/>
                    <a:pt x="17107" y="489904"/>
                  </a:cubicBezTo>
                  <a:cubicBezTo>
                    <a:pt x="17119" y="489904"/>
                    <a:pt x="17168" y="489908"/>
                    <a:pt x="17184" y="489904"/>
                  </a:cubicBezTo>
                  <a:cubicBezTo>
                    <a:pt x="18297" y="489924"/>
                    <a:pt x="22410" y="489953"/>
                    <a:pt x="23653" y="489977"/>
                  </a:cubicBezTo>
                  <a:cubicBezTo>
                    <a:pt x="24009" y="489985"/>
                    <a:pt x="24807" y="489969"/>
                    <a:pt x="25515" y="489977"/>
                  </a:cubicBezTo>
                  <a:cubicBezTo>
                    <a:pt x="26021" y="489985"/>
                    <a:pt x="26357" y="489965"/>
                    <a:pt x="26851" y="489977"/>
                  </a:cubicBezTo>
                  <a:cubicBezTo>
                    <a:pt x="27377" y="489989"/>
                    <a:pt x="27863" y="490042"/>
                    <a:pt x="28268" y="490050"/>
                  </a:cubicBezTo>
                  <a:cubicBezTo>
                    <a:pt x="28478" y="490054"/>
                    <a:pt x="28855" y="490050"/>
                    <a:pt x="29009" y="490050"/>
                  </a:cubicBezTo>
                  <a:cubicBezTo>
                    <a:pt x="68761" y="465935"/>
                    <a:pt x="107008" y="439424"/>
                    <a:pt x="143417" y="410618"/>
                  </a:cubicBezTo>
                  <a:cubicBezTo>
                    <a:pt x="189695" y="373994"/>
                    <a:pt x="233079" y="333829"/>
                    <a:pt x="273293" y="290769"/>
                  </a:cubicBezTo>
                  <a:cubicBezTo>
                    <a:pt x="349155" y="209527"/>
                    <a:pt x="413581" y="117841"/>
                    <a:pt x="461640" y="18006"/>
                  </a:cubicBezTo>
                  <a:cubicBezTo>
                    <a:pt x="464263" y="12553"/>
                    <a:pt x="466781" y="7048"/>
                    <a:pt x="469303" y="1546"/>
                  </a:cubicBezTo>
                  <a:cubicBezTo>
                    <a:pt x="469538" y="1024"/>
                    <a:pt x="469797" y="518"/>
                    <a:pt x="47004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8"/>
            <p:cNvSpPr/>
            <p:nvPr/>
          </p:nvSpPr>
          <p:spPr>
            <a:xfrm>
              <a:off x="1999732" y="3120618"/>
              <a:ext cx="328508" cy="376209"/>
            </a:xfrm>
            <a:custGeom>
              <a:rect b="b" l="l" r="r" t="t"/>
              <a:pathLst>
                <a:path extrusionOk="0" h="376209" w="328508">
                  <a:moveTo>
                    <a:pt x="738" y="1"/>
                  </a:moveTo>
                  <a:cubicBezTo>
                    <a:pt x="-537" y="2725"/>
                    <a:pt x="-181" y="6085"/>
                    <a:pt x="1976" y="8429"/>
                  </a:cubicBezTo>
                  <a:cubicBezTo>
                    <a:pt x="4191" y="10837"/>
                    <a:pt x="6571" y="13092"/>
                    <a:pt x="8826" y="15468"/>
                  </a:cubicBezTo>
                  <a:cubicBezTo>
                    <a:pt x="13736" y="20642"/>
                    <a:pt x="18602" y="25868"/>
                    <a:pt x="23763" y="30786"/>
                  </a:cubicBezTo>
                  <a:cubicBezTo>
                    <a:pt x="29411" y="36175"/>
                    <a:pt x="35361" y="41210"/>
                    <a:pt x="41178" y="46400"/>
                  </a:cubicBezTo>
                  <a:cubicBezTo>
                    <a:pt x="52100" y="56152"/>
                    <a:pt x="63018" y="65904"/>
                    <a:pt x="73895" y="75721"/>
                  </a:cubicBezTo>
                  <a:cubicBezTo>
                    <a:pt x="87505" y="88007"/>
                    <a:pt x="100520" y="100924"/>
                    <a:pt x="113389" y="113988"/>
                  </a:cubicBezTo>
                  <a:cubicBezTo>
                    <a:pt x="190271" y="192023"/>
                    <a:pt x="260461" y="277232"/>
                    <a:pt x="315160" y="372602"/>
                  </a:cubicBezTo>
                  <a:cubicBezTo>
                    <a:pt x="317139" y="376055"/>
                    <a:pt x="321491" y="377233"/>
                    <a:pt x="324924" y="375242"/>
                  </a:cubicBezTo>
                  <a:cubicBezTo>
                    <a:pt x="328352" y="373250"/>
                    <a:pt x="329527" y="368797"/>
                    <a:pt x="327547" y="365344"/>
                  </a:cubicBezTo>
                  <a:cubicBezTo>
                    <a:pt x="314107" y="341897"/>
                    <a:pt x="299696" y="319041"/>
                    <a:pt x="284556" y="296732"/>
                  </a:cubicBezTo>
                  <a:cubicBezTo>
                    <a:pt x="282694" y="294000"/>
                    <a:pt x="280370" y="290761"/>
                    <a:pt x="278435" y="287936"/>
                  </a:cubicBezTo>
                  <a:cubicBezTo>
                    <a:pt x="232703" y="221890"/>
                    <a:pt x="180227" y="160650"/>
                    <a:pt x="124027" y="103357"/>
                  </a:cubicBezTo>
                  <a:cubicBezTo>
                    <a:pt x="110976" y="90055"/>
                    <a:pt x="97848" y="76931"/>
                    <a:pt x="84024" y="64435"/>
                  </a:cubicBezTo>
                  <a:cubicBezTo>
                    <a:pt x="67467" y="49469"/>
                    <a:pt x="50331" y="35138"/>
                    <a:pt x="34183" y="19719"/>
                  </a:cubicBezTo>
                  <a:cubicBezTo>
                    <a:pt x="29791" y="15525"/>
                    <a:pt x="25698" y="11048"/>
                    <a:pt x="21505" y="6672"/>
                  </a:cubicBezTo>
                  <a:cubicBezTo>
                    <a:pt x="20181" y="5292"/>
                    <a:pt x="18805" y="3960"/>
                    <a:pt x="17497" y="2567"/>
                  </a:cubicBezTo>
                  <a:cubicBezTo>
                    <a:pt x="11939" y="814"/>
                    <a:pt x="6697" y="69"/>
                    <a:pt x="1758" y="73"/>
                  </a:cubicBezTo>
                  <a:cubicBezTo>
                    <a:pt x="1422" y="73"/>
                    <a:pt x="1066" y="-8"/>
                    <a:pt x="738" y="1"/>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8"/>
            <p:cNvSpPr/>
            <p:nvPr/>
          </p:nvSpPr>
          <p:spPr>
            <a:xfrm>
              <a:off x="2700585" y="3122889"/>
              <a:ext cx="333098" cy="376466"/>
            </a:xfrm>
            <a:custGeom>
              <a:rect b="b" l="l" r="r" t="t"/>
              <a:pathLst>
                <a:path extrusionOk="0" h="376466" w="333098">
                  <a:moveTo>
                    <a:pt x="330716" y="0"/>
                  </a:moveTo>
                  <a:cubicBezTo>
                    <a:pt x="326566" y="348"/>
                    <a:pt x="322255" y="1101"/>
                    <a:pt x="317709" y="2555"/>
                  </a:cubicBezTo>
                  <a:cubicBezTo>
                    <a:pt x="315640" y="4740"/>
                    <a:pt x="313458" y="6817"/>
                    <a:pt x="311354" y="8967"/>
                  </a:cubicBezTo>
                  <a:cubicBezTo>
                    <a:pt x="307103" y="13322"/>
                    <a:pt x="302949" y="17775"/>
                    <a:pt x="298497" y="21945"/>
                  </a:cubicBezTo>
                  <a:cubicBezTo>
                    <a:pt x="282122" y="37275"/>
                    <a:pt x="264739" y="51533"/>
                    <a:pt x="247948" y="66414"/>
                  </a:cubicBezTo>
                  <a:cubicBezTo>
                    <a:pt x="233929" y="78837"/>
                    <a:pt x="220615" y="91892"/>
                    <a:pt x="207377" y="105122"/>
                  </a:cubicBezTo>
                  <a:cubicBezTo>
                    <a:pt x="161553" y="150930"/>
                    <a:pt x="118250" y="199310"/>
                    <a:pt x="78866" y="250628"/>
                  </a:cubicBezTo>
                  <a:cubicBezTo>
                    <a:pt x="55682" y="280839"/>
                    <a:pt x="33915" y="312131"/>
                    <a:pt x="13909" y="344520"/>
                  </a:cubicBezTo>
                  <a:cubicBezTo>
                    <a:pt x="9570" y="351551"/>
                    <a:pt x="5149" y="358526"/>
                    <a:pt x="976" y="365663"/>
                  </a:cubicBezTo>
                  <a:cubicBezTo>
                    <a:pt x="-1032" y="369096"/>
                    <a:pt x="158" y="373525"/>
                    <a:pt x="3639" y="375504"/>
                  </a:cubicBezTo>
                  <a:cubicBezTo>
                    <a:pt x="7117" y="377484"/>
                    <a:pt x="11533" y="376314"/>
                    <a:pt x="13541" y="372881"/>
                  </a:cubicBezTo>
                  <a:cubicBezTo>
                    <a:pt x="69013" y="278038"/>
                    <a:pt x="140195" y="193294"/>
                    <a:pt x="218166" y="115692"/>
                  </a:cubicBezTo>
                  <a:cubicBezTo>
                    <a:pt x="231217" y="102701"/>
                    <a:pt x="244418" y="89852"/>
                    <a:pt x="258222" y="77639"/>
                  </a:cubicBezTo>
                  <a:cubicBezTo>
                    <a:pt x="269253" y="67875"/>
                    <a:pt x="280324" y="58176"/>
                    <a:pt x="291400" y="48480"/>
                  </a:cubicBezTo>
                  <a:cubicBezTo>
                    <a:pt x="297298" y="43315"/>
                    <a:pt x="303334" y="38307"/>
                    <a:pt x="309062" y="32952"/>
                  </a:cubicBezTo>
                  <a:cubicBezTo>
                    <a:pt x="314272" y="28082"/>
                    <a:pt x="319182" y="22908"/>
                    <a:pt x="324137" y="17788"/>
                  </a:cubicBezTo>
                  <a:cubicBezTo>
                    <a:pt x="326449" y="15403"/>
                    <a:pt x="328890" y="13136"/>
                    <a:pt x="331161" y="10716"/>
                  </a:cubicBezTo>
                  <a:cubicBezTo>
                    <a:pt x="333610" y="8104"/>
                    <a:pt x="333659" y="4303"/>
                    <a:pt x="331752" y="1458"/>
                  </a:cubicBezTo>
                  <a:cubicBezTo>
                    <a:pt x="331416" y="959"/>
                    <a:pt x="331181" y="425"/>
                    <a:pt x="330716"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8"/>
            <p:cNvSpPr/>
            <p:nvPr/>
          </p:nvSpPr>
          <p:spPr>
            <a:xfrm>
              <a:off x="2258945" y="2846194"/>
              <a:ext cx="201479" cy="766588"/>
            </a:xfrm>
            <a:custGeom>
              <a:rect b="b" l="l" r="r" t="t"/>
              <a:pathLst>
                <a:path extrusionOk="0" h="766588" w="201479">
                  <a:moveTo>
                    <a:pt x="844" y="2"/>
                  </a:moveTo>
                  <a:cubicBezTo>
                    <a:pt x="576" y="-15"/>
                    <a:pt x="297" y="87"/>
                    <a:pt x="26" y="74"/>
                  </a:cubicBezTo>
                  <a:cubicBezTo>
                    <a:pt x="58" y="9583"/>
                    <a:pt x="-173" y="19105"/>
                    <a:pt x="326" y="28622"/>
                  </a:cubicBezTo>
                  <a:cubicBezTo>
                    <a:pt x="3519" y="89915"/>
                    <a:pt x="15162" y="150337"/>
                    <a:pt x="25019" y="210808"/>
                  </a:cubicBezTo>
                  <a:cubicBezTo>
                    <a:pt x="37572" y="287811"/>
                    <a:pt x="52813" y="364220"/>
                    <a:pt x="72552" y="439758"/>
                  </a:cubicBezTo>
                  <a:cubicBezTo>
                    <a:pt x="100257" y="545766"/>
                    <a:pt x="136573" y="649333"/>
                    <a:pt x="181750" y="749253"/>
                  </a:cubicBezTo>
                  <a:cubicBezTo>
                    <a:pt x="183851" y="753896"/>
                    <a:pt x="185713" y="758641"/>
                    <a:pt x="187851" y="763264"/>
                  </a:cubicBezTo>
                  <a:cubicBezTo>
                    <a:pt x="188592" y="764862"/>
                    <a:pt x="189931" y="765883"/>
                    <a:pt x="191421" y="766583"/>
                  </a:cubicBezTo>
                  <a:cubicBezTo>
                    <a:pt x="193381" y="766571"/>
                    <a:pt x="195890" y="766599"/>
                    <a:pt x="197817" y="766583"/>
                  </a:cubicBezTo>
                  <a:cubicBezTo>
                    <a:pt x="200137" y="765401"/>
                    <a:pt x="201128" y="763179"/>
                    <a:pt x="201315" y="760758"/>
                  </a:cubicBezTo>
                  <a:cubicBezTo>
                    <a:pt x="201408" y="759568"/>
                    <a:pt x="201703" y="758386"/>
                    <a:pt x="201165" y="757216"/>
                  </a:cubicBezTo>
                  <a:cubicBezTo>
                    <a:pt x="184673" y="721519"/>
                    <a:pt x="169221" y="685386"/>
                    <a:pt x="155049" y="648718"/>
                  </a:cubicBezTo>
                  <a:cubicBezTo>
                    <a:pt x="128194" y="579244"/>
                    <a:pt x="105682" y="508114"/>
                    <a:pt x="86984" y="436070"/>
                  </a:cubicBezTo>
                  <a:cubicBezTo>
                    <a:pt x="74179" y="386731"/>
                    <a:pt x="63104" y="337000"/>
                    <a:pt x="53660" y="286925"/>
                  </a:cubicBezTo>
                  <a:cubicBezTo>
                    <a:pt x="48543" y="259818"/>
                    <a:pt x="44126" y="232566"/>
                    <a:pt x="39673" y="205347"/>
                  </a:cubicBezTo>
                  <a:cubicBezTo>
                    <a:pt x="29411" y="142581"/>
                    <a:pt x="17263" y="79721"/>
                    <a:pt x="15202" y="16008"/>
                  </a:cubicBezTo>
                  <a:cubicBezTo>
                    <a:pt x="15077" y="12166"/>
                    <a:pt x="15320" y="8341"/>
                    <a:pt x="15275" y="4499"/>
                  </a:cubicBezTo>
                  <a:cubicBezTo>
                    <a:pt x="10608" y="2115"/>
                    <a:pt x="5851" y="330"/>
                    <a:pt x="844" y="2"/>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8"/>
            <p:cNvSpPr/>
            <p:nvPr/>
          </p:nvSpPr>
          <p:spPr>
            <a:xfrm>
              <a:off x="2568417" y="2847414"/>
              <a:ext cx="201492" cy="764027"/>
            </a:xfrm>
            <a:custGeom>
              <a:rect b="b" l="l" r="r" t="t"/>
              <a:pathLst>
                <a:path extrusionOk="0" h="764027" w="201492">
                  <a:moveTo>
                    <a:pt x="201439" y="0"/>
                  </a:moveTo>
                  <a:cubicBezTo>
                    <a:pt x="196169" y="684"/>
                    <a:pt x="191080" y="2409"/>
                    <a:pt x="186190" y="5380"/>
                  </a:cubicBezTo>
                  <a:cubicBezTo>
                    <a:pt x="186150" y="9606"/>
                    <a:pt x="186396" y="13825"/>
                    <a:pt x="186263" y="18055"/>
                  </a:cubicBezTo>
                  <a:cubicBezTo>
                    <a:pt x="184202" y="81703"/>
                    <a:pt x="172050" y="144498"/>
                    <a:pt x="161792" y="207199"/>
                  </a:cubicBezTo>
                  <a:cubicBezTo>
                    <a:pt x="157339" y="234390"/>
                    <a:pt x="152918" y="261614"/>
                    <a:pt x="147806" y="288692"/>
                  </a:cubicBezTo>
                  <a:cubicBezTo>
                    <a:pt x="138357" y="338715"/>
                    <a:pt x="127286" y="388397"/>
                    <a:pt x="114481" y="437679"/>
                  </a:cubicBezTo>
                  <a:cubicBezTo>
                    <a:pt x="95783" y="509651"/>
                    <a:pt x="73271" y="580712"/>
                    <a:pt x="46416" y="650113"/>
                  </a:cubicBezTo>
                  <a:cubicBezTo>
                    <a:pt x="32244" y="686740"/>
                    <a:pt x="16788" y="722837"/>
                    <a:pt x="296" y="758501"/>
                  </a:cubicBezTo>
                  <a:cubicBezTo>
                    <a:pt x="219" y="758667"/>
                    <a:pt x="345" y="758845"/>
                    <a:pt x="296" y="759015"/>
                  </a:cubicBezTo>
                  <a:cubicBezTo>
                    <a:pt x="304" y="759040"/>
                    <a:pt x="292" y="759064"/>
                    <a:pt x="296" y="759088"/>
                  </a:cubicBezTo>
                  <a:cubicBezTo>
                    <a:pt x="308" y="759113"/>
                    <a:pt x="292" y="759141"/>
                    <a:pt x="296" y="759161"/>
                  </a:cubicBezTo>
                  <a:cubicBezTo>
                    <a:pt x="-44" y="760125"/>
                    <a:pt x="73" y="761068"/>
                    <a:pt x="150" y="762035"/>
                  </a:cubicBezTo>
                  <a:cubicBezTo>
                    <a:pt x="199" y="762679"/>
                    <a:pt x="-145" y="763351"/>
                    <a:pt x="73" y="763950"/>
                  </a:cubicBezTo>
                  <a:cubicBezTo>
                    <a:pt x="86" y="763987"/>
                    <a:pt x="134" y="763995"/>
                    <a:pt x="150" y="764027"/>
                  </a:cubicBezTo>
                  <a:cubicBezTo>
                    <a:pt x="288" y="764023"/>
                    <a:pt x="1510" y="763954"/>
                    <a:pt x="1636" y="763950"/>
                  </a:cubicBezTo>
                  <a:cubicBezTo>
                    <a:pt x="2656" y="763934"/>
                    <a:pt x="13910" y="763804"/>
                    <a:pt x="13910" y="763804"/>
                  </a:cubicBezTo>
                  <a:cubicBezTo>
                    <a:pt x="13910" y="763804"/>
                    <a:pt x="13914" y="763659"/>
                    <a:pt x="13910" y="763659"/>
                  </a:cubicBezTo>
                  <a:cubicBezTo>
                    <a:pt x="13922" y="763659"/>
                    <a:pt x="13971" y="763659"/>
                    <a:pt x="13987" y="763659"/>
                  </a:cubicBezTo>
                  <a:cubicBezTo>
                    <a:pt x="15999" y="759303"/>
                    <a:pt x="17739" y="754834"/>
                    <a:pt x="19711" y="750470"/>
                  </a:cubicBezTo>
                  <a:cubicBezTo>
                    <a:pt x="64880" y="650671"/>
                    <a:pt x="101216" y="547242"/>
                    <a:pt x="128913" y="441367"/>
                  </a:cubicBezTo>
                  <a:cubicBezTo>
                    <a:pt x="148652" y="365910"/>
                    <a:pt x="163893" y="289579"/>
                    <a:pt x="176446" y="212652"/>
                  </a:cubicBezTo>
                  <a:cubicBezTo>
                    <a:pt x="186303" y="152246"/>
                    <a:pt x="197942" y="91884"/>
                    <a:pt x="201140" y="30652"/>
                  </a:cubicBezTo>
                  <a:cubicBezTo>
                    <a:pt x="201674" y="20435"/>
                    <a:pt x="201443" y="10210"/>
                    <a:pt x="2014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8"/>
            <p:cNvSpPr/>
            <p:nvPr/>
          </p:nvSpPr>
          <p:spPr>
            <a:xfrm>
              <a:off x="2315452" y="2916759"/>
              <a:ext cx="177947" cy="699085"/>
            </a:xfrm>
            <a:custGeom>
              <a:rect b="b" l="l" r="r" t="t"/>
              <a:pathLst>
                <a:path extrusionOk="0" h="699085" w="177947">
                  <a:moveTo>
                    <a:pt x="1019" y="0"/>
                  </a:moveTo>
                  <a:cubicBezTo>
                    <a:pt x="-2596" y="88844"/>
                    <a:pt x="3144" y="178235"/>
                    <a:pt x="22518" y="265213"/>
                  </a:cubicBezTo>
                  <a:cubicBezTo>
                    <a:pt x="34598" y="319450"/>
                    <a:pt x="53401" y="371897"/>
                    <a:pt x="72132" y="424223"/>
                  </a:cubicBezTo>
                  <a:cubicBezTo>
                    <a:pt x="79642" y="445192"/>
                    <a:pt x="86993" y="466231"/>
                    <a:pt x="94150" y="487321"/>
                  </a:cubicBezTo>
                  <a:cubicBezTo>
                    <a:pt x="107586" y="526884"/>
                    <a:pt x="120888" y="566487"/>
                    <a:pt x="133129" y="606417"/>
                  </a:cubicBezTo>
                  <a:cubicBezTo>
                    <a:pt x="138331" y="623379"/>
                    <a:pt x="141197" y="640988"/>
                    <a:pt x="147261" y="657707"/>
                  </a:cubicBezTo>
                  <a:cubicBezTo>
                    <a:pt x="149913" y="665010"/>
                    <a:pt x="153252" y="671973"/>
                    <a:pt x="157305" y="678640"/>
                  </a:cubicBezTo>
                  <a:cubicBezTo>
                    <a:pt x="159365" y="682032"/>
                    <a:pt x="173655" y="700945"/>
                    <a:pt x="177132" y="698937"/>
                  </a:cubicBezTo>
                  <a:cubicBezTo>
                    <a:pt x="180614" y="696929"/>
                    <a:pt x="171939" y="674786"/>
                    <a:pt x="169878" y="671398"/>
                  </a:cubicBezTo>
                  <a:cubicBezTo>
                    <a:pt x="157025" y="650275"/>
                    <a:pt x="154289" y="625528"/>
                    <a:pt x="147188" y="602361"/>
                  </a:cubicBezTo>
                  <a:cubicBezTo>
                    <a:pt x="134910" y="562297"/>
                    <a:pt x="121584" y="522459"/>
                    <a:pt x="108136" y="482755"/>
                  </a:cubicBezTo>
                  <a:cubicBezTo>
                    <a:pt x="100032" y="458827"/>
                    <a:pt x="91624" y="435060"/>
                    <a:pt x="83143" y="411257"/>
                  </a:cubicBezTo>
                  <a:cubicBezTo>
                    <a:pt x="65671" y="362218"/>
                    <a:pt x="48471" y="312985"/>
                    <a:pt x="37245" y="262169"/>
                  </a:cubicBezTo>
                  <a:cubicBezTo>
                    <a:pt x="20636" y="186979"/>
                    <a:pt x="14463" y="109919"/>
                    <a:pt x="15527" y="33033"/>
                  </a:cubicBezTo>
                  <a:cubicBezTo>
                    <a:pt x="10795" y="21062"/>
                    <a:pt x="6014" y="10023"/>
                    <a:pt x="101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8"/>
            <p:cNvSpPr/>
            <p:nvPr/>
          </p:nvSpPr>
          <p:spPr>
            <a:xfrm>
              <a:off x="2542463" y="2915103"/>
              <a:ext cx="170914" cy="685556"/>
            </a:xfrm>
            <a:custGeom>
              <a:rect b="b" l="l" r="r" t="t"/>
              <a:pathLst>
                <a:path extrusionOk="0" h="685556" w="170914">
                  <a:moveTo>
                    <a:pt x="170039" y="0"/>
                  </a:moveTo>
                  <a:cubicBezTo>
                    <a:pt x="165084" y="10594"/>
                    <a:pt x="160242" y="22066"/>
                    <a:pt x="155535" y="34563"/>
                  </a:cubicBezTo>
                  <a:cubicBezTo>
                    <a:pt x="156263" y="110672"/>
                    <a:pt x="149932" y="186967"/>
                    <a:pt x="133666" y="261391"/>
                  </a:cubicBezTo>
                  <a:cubicBezTo>
                    <a:pt x="122437" y="312754"/>
                    <a:pt x="105241" y="362514"/>
                    <a:pt x="87769" y="412079"/>
                  </a:cubicBezTo>
                  <a:cubicBezTo>
                    <a:pt x="79288" y="436137"/>
                    <a:pt x="70880" y="460158"/>
                    <a:pt x="62776" y="484346"/>
                  </a:cubicBezTo>
                  <a:cubicBezTo>
                    <a:pt x="49328" y="524475"/>
                    <a:pt x="36001" y="564738"/>
                    <a:pt x="23723" y="605231"/>
                  </a:cubicBezTo>
                  <a:cubicBezTo>
                    <a:pt x="23327" y="606531"/>
                    <a:pt x="23052" y="607875"/>
                    <a:pt x="22679" y="609182"/>
                  </a:cubicBezTo>
                  <a:cubicBezTo>
                    <a:pt x="22679" y="609231"/>
                    <a:pt x="22683" y="609283"/>
                    <a:pt x="22679" y="609332"/>
                  </a:cubicBezTo>
                  <a:cubicBezTo>
                    <a:pt x="17676" y="627091"/>
                    <a:pt x="14243" y="645433"/>
                    <a:pt x="7061" y="662415"/>
                  </a:cubicBezTo>
                  <a:cubicBezTo>
                    <a:pt x="7061" y="662439"/>
                    <a:pt x="7057" y="662463"/>
                    <a:pt x="7061" y="662488"/>
                  </a:cubicBezTo>
                  <a:cubicBezTo>
                    <a:pt x="6511" y="663783"/>
                    <a:pt x="5802" y="665018"/>
                    <a:pt x="5199" y="666293"/>
                  </a:cubicBezTo>
                  <a:cubicBezTo>
                    <a:pt x="3831" y="669204"/>
                    <a:pt x="2718" y="672211"/>
                    <a:pt x="1034" y="675009"/>
                  </a:cubicBezTo>
                  <a:cubicBezTo>
                    <a:pt x="-1027" y="678433"/>
                    <a:pt x="82" y="682862"/>
                    <a:pt x="3564" y="684890"/>
                  </a:cubicBezTo>
                  <a:cubicBezTo>
                    <a:pt x="4608" y="685501"/>
                    <a:pt x="5778" y="685271"/>
                    <a:pt x="6912" y="685331"/>
                  </a:cubicBezTo>
                  <a:cubicBezTo>
                    <a:pt x="7737" y="685376"/>
                    <a:pt x="8502" y="685704"/>
                    <a:pt x="9292" y="685477"/>
                  </a:cubicBezTo>
                  <a:cubicBezTo>
                    <a:pt x="11029" y="684979"/>
                    <a:pt x="12616" y="683979"/>
                    <a:pt x="13607" y="682328"/>
                  </a:cubicBezTo>
                  <a:cubicBezTo>
                    <a:pt x="16817" y="676988"/>
                    <a:pt x="19238" y="671301"/>
                    <a:pt x="21566" y="665560"/>
                  </a:cubicBezTo>
                  <a:cubicBezTo>
                    <a:pt x="21562" y="665536"/>
                    <a:pt x="21566" y="665512"/>
                    <a:pt x="21566" y="665487"/>
                  </a:cubicBezTo>
                  <a:cubicBezTo>
                    <a:pt x="22165" y="664006"/>
                    <a:pt x="23104" y="662682"/>
                    <a:pt x="23647" y="661168"/>
                  </a:cubicBezTo>
                  <a:cubicBezTo>
                    <a:pt x="29715" y="644271"/>
                    <a:pt x="32577" y="626476"/>
                    <a:pt x="37783" y="609332"/>
                  </a:cubicBezTo>
                  <a:cubicBezTo>
                    <a:pt x="50028" y="568972"/>
                    <a:pt x="63326" y="528944"/>
                    <a:pt x="76758" y="488957"/>
                  </a:cubicBezTo>
                  <a:cubicBezTo>
                    <a:pt x="83919" y="467643"/>
                    <a:pt x="91271" y="446379"/>
                    <a:pt x="98780" y="425183"/>
                  </a:cubicBezTo>
                  <a:cubicBezTo>
                    <a:pt x="117510" y="372298"/>
                    <a:pt x="136310" y="319288"/>
                    <a:pt x="148394" y="264468"/>
                  </a:cubicBezTo>
                  <a:cubicBezTo>
                    <a:pt x="167509" y="177729"/>
                    <a:pt x="173350" y="88617"/>
                    <a:pt x="1700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8"/>
            <p:cNvSpPr/>
            <p:nvPr/>
          </p:nvSpPr>
          <p:spPr>
            <a:xfrm>
              <a:off x="2456236" y="2740734"/>
              <a:ext cx="82722" cy="871302"/>
            </a:xfrm>
            <a:custGeom>
              <a:rect b="b" l="l" r="r" t="t"/>
              <a:pathLst>
                <a:path extrusionOk="0" h="871302" w="82722">
                  <a:moveTo>
                    <a:pt x="60038" y="0"/>
                  </a:moveTo>
                  <a:cubicBezTo>
                    <a:pt x="58592" y="5271"/>
                    <a:pt x="57074" y="10521"/>
                    <a:pt x="55649" y="15796"/>
                  </a:cubicBezTo>
                  <a:cubicBezTo>
                    <a:pt x="47691" y="45274"/>
                    <a:pt x="40036" y="74838"/>
                    <a:pt x="33554" y="104676"/>
                  </a:cubicBezTo>
                  <a:cubicBezTo>
                    <a:pt x="24705" y="145421"/>
                    <a:pt x="17706" y="186586"/>
                    <a:pt x="12059" y="227881"/>
                  </a:cubicBezTo>
                  <a:cubicBezTo>
                    <a:pt x="906" y="309301"/>
                    <a:pt x="-2162" y="391640"/>
                    <a:pt x="1421" y="473704"/>
                  </a:cubicBezTo>
                  <a:cubicBezTo>
                    <a:pt x="5048" y="556925"/>
                    <a:pt x="15484" y="639806"/>
                    <a:pt x="32514" y="721372"/>
                  </a:cubicBezTo>
                  <a:cubicBezTo>
                    <a:pt x="39364" y="754174"/>
                    <a:pt x="40781" y="787846"/>
                    <a:pt x="47614" y="820660"/>
                  </a:cubicBezTo>
                  <a:cubicBezTo>
                    <a:pt x="51281" y="838265"/>
                    <a:pt x="56576" y="855798"/>
                    <a:pt x="65838" y="871302"/>
                  </a:cubicBezTo>
                  <a:cubicBezTo>
                    <a:pt x="70801" y="871229"/>
                    <a:pt x="75477" y="871217"/>
                    <a:pt x="79452" y="871152"/>
                  </a:cubicBezTo>
                  <a:cubicBezTo>
                    <a:pt x="80408" y="871136"/>
                    <a:pt x="81829" y="871092"/>
                    <a:pt x="82723" y="871079"/>
                  </a:cubicBezTo>
                  <a:cubicBezTo>
                    <a:pt x="82662" y="870991"/>
                    <a:pt x="82715" y="870873"/>
                    <a:pt x="82650" y="870784"/>
                  </a:cubicBezTo>
                  <a:cubicBezTo>
                    <a:pt x="81185" y="868804"/>
                    <a:pt x="80132" y="866594"/>
                    <a:pt x="78857" y="864509"/>
                  </a:cubicBezTo>
                  <a:cubicBezTo>
                    <a:pt x="69554" y="849309"/>
                    <a:pt x="64717" y="831719"/>
                    <a:pt x="61300" y="814385"/>
                  </a:cubicBezTo>
                  <a:cubicBezTo>
                    <a:pt x="55046" y="782628"/>
                    <a:pt x="53467" y="750113"/>
                    <a:pt x="46869" y="718421"/>
                  </a:cubicBezTo>
                  <a:cubicBezTo>
                    <a:pt x="30057" y="637608"/>
                    <a:pt x="19839" y="555560"/>
                    <a:pt x="16370" y="473112"/>
                  </a:cubicBezTo>
                  <a:cubicBezTo>
                    <a:pt x="13047" y="394117"/>
                    <a:pt x="15982" y="314863"/>
                    <a:pt x="26341" y="236447"/>
                  </a:cubicBezTo>
                  <a:cubicBezTo>
                    <a:pt x="35077" y="170329"/>
                    <a:pt x="47869" y="104765"/>
                    <a:pt x="65093" y="40307"/>
                  </a:cubicBezTo>
                  <a:cubicBezTo>
                    <a:pt x="68409" y="27904"/>
                    <a:pt x="71830" y="15545"/>
                    <a:pt x="75210" y="3174"/>
                  </a:cubicBezTo>
                  <a:cubicBezTo>
                    <a:pt x="70639" y="1656"/>
                    <a:pt x="65660" y="631"/>
                    <a:pt x="60333" y="73"/>
                  </a:cubicBezTo>
                  <a:cubicBezTo>
                    <a:pt x="60232" y="61"/>
                    <a:pt x="60139" y="8"/>
                    <a:pt x="60038"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8"/>
            <p:cNvSpPr/>
            <p:nvPr/>
          </p:nvSpPr>
          <p:spPr>
            <a:xfrm>
              <a:off x="2524111" y="2817636"/>
              <a:ext cx="58159" cy="794250"/>
            </a:xfrm>
            <a:custGeom>
              <a:rect b="b" l="l" r="r" t="t"/>
              <a:pathLst>
                <a:path extrusionOk="0" h="794250" w="58159">
                  <a:moveTo>
                    <a:pt x="51354" y="0"/>
                  </a:moveTo>
                  <a:cubicBezTo>
                    <a:pt x="50452" y="5218"/>
                    <a:pt x="49395" y="10420"/>
                    <a:pt x="48549" y="15650"/>
                  </a:cubicBezTo>
                  <a:cubicBezTo>
                    <a:pt x="41473" y="59487"/>
                    <a:pt x="36125" y="103665"/>
                    <a:pt x="30733" y="147781"/>
                  </a:cubicBezTo>
                  <a:cubicBezTo>
                    <a:pt x="14856" y="277774"/>
                    <a:pt x="2465" y="408456"/>
                    <a:pt x="307" y="539688"/>
                  </a:cubicBezTo>
                  <a:cubicBezTo>
                    <a:pt x="-1049" y="622497"/>
                    <a:pt x="2073" y="705268"/>
                    <a:pt x="9849" y="787636"/>
                  </a:cubicBezTo>
                  <a:cubicBezTo>
                    <a:pt x="10059" y="789838"/>
                    <a:pt x="10169" y="792048"/>
                    <a:pt x="10383" y="794250"/>
                  </a:cubicBezTo>
                  <a:cubicBezTo>
                    <a:pt x="11241" y="794234"/>
                    <a:pt x="12517" y="794190"/>
                    <a:pt x="13318" y="794177"/>
                  </a:cubicBezTo>
                  <a:cubicBezTo>
                    <a:pt x="16132" y="794125"/>
                    <a:pt x="21471" y="794072"/>
                    <a:pt x="23596" y="794028"/>
                  </a:cubicBezTo>
                  <a:cubicBezTo>
                    <a:pt x="23592" y="794004"/>
                    <a:pt x="23596" y="793983"/>
                    <a:pt x="23596" y="793955"/>
                  </a:cubicBezTo>
                  <a:cubicBezTo>
                    <a:pt x="23236" y="790283"/>
                    <a:pt x="23001" y="786607"/>
                    <a:pt x="22661" y="782932"/>
                  </a:cubicBezTo>
                  <a:cubicBezTo>
                    <a:pt x="22070" y="776568"/>
                    <a:pt x="21657" y="770192"/>
                    <a:pt x="21127" y="763825"/>
                  </a:cubicBezTo>
                  <a:cubicBezTo>
                    <a:pt x="14537" y="684987"/>
                    <a:pt x="12075" y="605871"/>
                    <a:pt x="13852" y="526682"/>
                  </a:cubicBezTo>
                  <a:cubicBezTo>
                    <a:pt x="16654" y="401894"/>
                    <a:pt x="28709" y="277661"/>
                    <a:pt x="43813" y="154027"/>
                  </a:cubicBezTo>
                  <a:cubicBezTo>
                    <a:pt x="48262" y="117602"/>
                    <a:pt x="52775" y="81173"/>
                    <a:pt x="58159" y="44898"/>
                  </a:cubicBezTo>
                  <a:cubicBezTo>
                    <a:pt x="57714" y="40915"/>
                    <a:pt x="57176" y="37271"/>
                    <a:pt x="56690" y="33434"/>
                  </a:cubicBezTo>
                  <a:cubicBezTo>
                    <a:pt x="55479" y="24074"/>
                    <a:pt x="54143" y="15112"/>
                    <a:pt x="52553" y="6833"/>
                  </a:cubicBezTo>
                  <a:cubicBezTo>
                    <a:pt x="52148" y="4680"/>
                    <a:pt x="51860" y="2287"/>
                    <a:pt x="51419" y="219"/>
                  </a:cubicBezTo>
                  <a:cubicBezTo>
                    <a:pt x="51403" y="142"/>
                    <a:pt x="51371" y="77"/>
                    <a:pt x="51354"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8"/>
            <p:cNvSpPr/>
            <p:nvPr/>
          </p:nvSpPr>
          <p:spPr>
            <a:xfrm>
              <a:off x="2548961" y="3045509"/>
              <a:ext cx="57541" cy="566004"/>
            </a:xfrm>
            <a:custGeom>
              <a:rect b="b" l="l" r="r" t="t"/>
              <a:pathLst>
                <a:path extrusionOk="0" h="566004" w="57541">
                  <a:moveTo>
                    <a:pt x="54939" y="0"/>
                  </a:moveTo>
                  <a:cubicBezTo>
                    <a:pt x="45478" y="41983"/>
                    <a:pt x="38847" y="84569"/>
                    <a:pt x="33666" y="127277"/>
                  </a:cubicBezTo>
                  <a:cubicBezTo>
                    <a:pt x="30630" y="152278"/>
                    <a:pt x="28274" y="177328"/>
                    <a:pt x="25258" y="202329"/>
                  </a:cubicBezTo>
                  <a:cubicBezTo>
                    <a:pt x="17979" y="262610"/>
                    <a:pt x="8126" y="322797"/>
                    <a:pt x="6738" y="383609"/>
                  </a:cubicBezTo>
                  <a:cubicBezTo>
                    <a:pt x="6491" y="394360"/>
                    <a:pt x="6535" y="405080"/>
                    <a:pt x="5920" y="415819"/>
                  </a:cubicBezTo>
                  <a:cubicBezTo>
                    <a:pt x="4228" y="444994"/>
                    <a:pt x="989" y="474072"/>
                    <a:pt x="115" y="503300"/>
                  </a:cubicBezTo>
                  <a:cubicBezTo>
                    <a:pt x="-168" y="512740"/>
                    <a:pt x="107" y="522200"/>
                    <a:pt x="564" y="531640"/>
                  </a:cubicBezTo>
                  <a:cubicBezTo>
                    <a:pt x="564" y="531665"/>
                    <a:pt x="560" y="531689"/>
                    <a:pt x="564" y="531713"/>
                  </a:cubicBezTo>
                  <a:cubicBezTo>
                    <a:pt x="674" y="533992"/>
                    <a:pt x="463" y="536279"/>
                    <a:pt x="637" y="538555"/>
                  </a:cubicBezTo>
                  <a:cubicBezTo>
                    <a:pt x="1062" y="544104"/>
                    <a:pt x="1762" y="549610"/>
                    <a:pt x="2795" y="555071"/>
                  </a:cubicBezTo>
                  <a:cubicBezTo>
                    <a:pt x="3495" y="558799"/>
                    <a:pt x="4770" y="562390"/>
                    <a:pt x="5920" y="566005"/>
                  </a:cubicBezTo>
                  <a:cubicBezTo>
                    <a:pt x="7778" y="565973"/>
                    <a:pt x="15073" y="565952"/>
                    <a:pt x="16259" y="565932"/>
                  </a:cubicBezTo>
                  <a:cubicBezTo>
                    <a:pt x="16635" y="565924"/>
                    <a:pt x="19218" y="565863"/>
                    <a:pt x="19530" y="565855"/>
                  </a:cubicBezTo>
                  <a:cubicBezTo>
                    <a:pt x="19542" y="565888"/>
                    <a:pt x="19591" y="565900"/>
                    <a:pt x="19607" y="565932"/>
                  </a:cubicBezTo>
                  <a:cubicBezTo>
                    <a:pt x="19744" y="565928"/>
                    <a:pt x="20967" y="565859"/>
                    <a:pt x="21092" y="565855"/>
                  </a:cubicBezTo>
                  <a:cubicBezTo>
                    <a:pt x="20785" y="565090"/>
                    <a:pt x="20700" y="564252"/>
                    <a:pt x="20424" y="563475"/>
                  </a:cubicBezTo>
                  <a:cubicBezTo>
                    <a:pt x="20157" y="563633"/>
                    <a:pt x="19866" y="563762"/>
                    <a:pt x="19607" y="563924"/>
                  </a:cubicBezTo>
                  <a:cubicBezTo>
                    <a:pt x="19530" y="562949"/>
                    <a:pt x="19412" y="561993"/>
                    <a:pt x="19752" y="561022"/>
                  </a:cubicBezTo>
                  <a:cubicBezTo>
                    <a:pt x="19748" y="560997"/>
                    <a:pt x="19765" y="560973"/>
                    <a:pt x="19752" y="560945"/>
                  </a:cubicBezTo>
                  <a:cubicBezTo>
                    <a:pt x="19748" y="560925"/>
                    <a:pt x="19761" y="560896"/>
                    <a:pt x="19752" y="560872"/>
                  </a:cubicBezTo>
                  <a:cubicBezTo>
                    <a:pt x="17137" y="552423"/>
                    <a:pt x="15623" y="543631"/>
                    <a:pt x="15069" y="534838"/>
                  </a:cubicBezTo>
                  <a:cubicBezTo>
                    <a:pt x="15065" y="534814"/>
                    <a:pt x="15069" y="534786"/>
                    <a:pt x="15069" y="534761"/>
                  </a:cubicBezTo>
                  <a:cubicBezTo>
                    <a:pt x="15053" y="534490"/>
                    <a:pt x="15008" y="534215"/>
                    <a:pt x="14992" y="533944"/>
                  </a:cubicBezTo>
                  <a:cubicBezTo>
                    <a:pt x="14150" y="519828"/>
                    <a:pt x="14506" y="505655"/>
                    <a:pt x="15219" y="491544"/>
                  </a:cubicBezTo>
                  <a:cubicBezTo>
                    <a:pt x="15445" y="486953"/>
                    <a:pt x="15870" y="482371"/>
                    <a:pt x="16182" y="477784"/>
                  </a:cubicBezTo>
                  <a:cubicBezTo>
                    <a:pt x="16186" y="477760"/>
                    <a:pt x="16182" y="477731"/>
                    <a:pt x="16182" y="477707"/>
                  </a:cubicBezTo>
                  <a:cubicBezTo>
                    <a:pt x="16186" y="477659"/>
                    <a:pt x="16182" y="477606"/>
                    <a:pt x="16182" y="477561"/>
                  </a:cubicBezTo>
                  <a:cubicBezTo>
                    <a:pt x="17550" y="457244"/>
                    <a:pt x="19376" y="436959"/>
                    <a:pt x="20574" y="416637"/>
                  </a:cubicBezTo>
                  <a:cubicBezTo>
                    <a:pt x="21392" y="402700"/>
                    <a:pt x="21234" y="388782"/>
                    <a:pt x="21764" y="374832"/>
                  </a:cubicBezTo>
                  <a:cubicBezTo>
                    <a:pt x="23979" y="316017"/>
                    <a:pt x="33982" y="257947"/>
                    <a:pt x="40807" y="199581"/>
                  </a:cubicBezTo>
                  <a:cubicBezTo>
                    <a:pt x="43551" y="176093"/>
                    <a:pt x="45798" y="152602"/>
                    <a:pt x="48692" y="129135"/>
                  </a:cubicBezTo>
                  <a:cubicBezTo>
                    <a:pt x="51255" y="108316"/>
                    <a:pt x="54170" y="87525"/>
                    <a:pt x="57542" y="66798"/>
                  </a:cubicBezTo>
                  <a:cubicBezTo>
                    <a:pt x="57052" y="44748"/>
                    <a:pt x="56182" y="23244"/>
                    <a:pt x="55012" y="1862"/>
                  </a:cubicBezTo>
                  <a:cubicBezTo>
                    <a:pt x="55007" y="1761"/>
                    <a:pt x="55012" y="1664"/>
                    <a:pt x="55012" y="1563"/>
                  </a:cubicBezTo>
                  <a:cubicBezTo>
                    <a:pt x="55012" y="1514"/>
                    <a:pt x="55016" y="1465"/>
                    <a:pt x="55012" y="1413"/>
                  </a:cubicBezTo>
                  <a:cubicBezTo>
                    <a:pt x="54987" y="939"/>
                    <a:pt x="54963" y="470"/>
                    <a:pt x="54939" y="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8"/>
            <p:cNvSpPr/>
            <p:nvPr/>
          </p:nvSpPr>
          <p:spPr>
            <a:xfrm>
              <a:off x="1873043" y="3522137"/>
              <a:ext cx="449082" cy="90567"/>
            </a:xfrm>
            <a:custGeom>
              <a:rect b="b" l="l" r="r" t="t"/>
              <a:pathLst>
                <a:path extrusionOk="0" h="90567" w="449082">
                  <a:moveTo>
                    <a:pt x="53484" y="326"/>
                  </a:moveTo>
                  <a:cubicBezTo>
                    <a:pt x="41611" y="731"/>
                    <a:pt x="29705" y="1472"/>
                    <a:pt x="17828" y="1930"/>
                  </a:cubicBezTo>
                  <a:cubicBezTo>
                    <a:pt x="17484" y="1942"/>
                    <a:pt x="17144" y="1922"/>
                    <a:pt x="16800" y="1930"/>
                  </a:cubicBezTo>
                  <a:cubicBezTo>
                    <a:pt x="16784" y="1942"/>
                    <a:pt x="16743" y="1917"/>
                    <a:pt x="16727" y="1930"/>
                  </a:cubicBezTo>
                  <a:cubicBezTo>
                    <a:pt x="13177" y="4581"/>
                    <a:pt x="10076" y="7395"/>
                    <a:pt x="7117" y="10168"/>
                  </a:cubicBezTo>
                  <a:cubicBezTo>
                    <a:pt x="4554" y="12633"/>
                    <a:pt x="2166" y="15106"/>
                    <a:pt x="0" y="17600"/>
                  </a:cubicBezTo>
                  <a:cubicBezTo>
                    <a:pt x="170" y="17600"/>
                    <a:pt x="340" y="17604"/>
                    <a:pt x="514" y="17600"/>
                  </a:cubicBezTo>
                  <a:cubicBezTo>
                    <a:pt x="21151" y="17393"/>
                    <a:pt x="41805" y="15645"/>
                    <a:pt x="62434" y="15195"/>
                  </a:cubicBezTo>
                  <a:cubicBezTo>
                    <a:pt x="74805" y="14928"/>
                    <a:pt x="87079" y="15365"/>
                    <a:pt x="99414" y="16216"/>
                  </a:cubicBezTo>
                  <a:cubicBezTo>
                    <a:pt x="158861" y="20320"/>
                    <a:pt x="217902" y="30437"/>
                    <a:pt x="275422" y="45884"/>
                  </a:cubicBezTo>
                  <a:cubicBezTo>
                    <a:pt x="293416" y="50717"/>
                    <a:pt x="311297" y="56057"/>
                    <a:pt x="328979" y="61919"/>
                  </a:cubicBezTo>
                  <a:cubicBezTo>
                    <a:pt x="338970" y="65234"/>
                    <a:pt x="348884" y="68796"/>
                    <a:pt x="358842" y="72197"/>
                  </a:cubicBezTo>
                  <a:cubicBezTo>
                    <a:pt x="376456" y="78220"/>
                    <a:pt x="394227" y="83771"/>
                    <a:pt x="411666" y="90203"/>
                  </a:cubicBezTo>
                  <a:cubicBezTo>
                    <a:pt x="411690" y="90203"/>
                    <a:pt x="411715" y="90203"/>
                    <a:pt x="411739" y="90203"/>
                  </a:cubicBezTo>
                  <a:cubicBezTo>
                    <a:pt x="424235" y="90320"/>
                    <a:pt x="436874" y="90502"/>
                    <a:pt x="449083" y="90567"/>
                  </a:cubicBezTo>
                  <a:cubicBezTo>
                    <a:pt x="420325" y="76532"/>
                    <a:pt x="389466" y="67679"/>
                    <a:pt x="359279" y="57110"/>
                  </a:cubicBezTo>
                  <a:cubicBezTo>
                    <a:pt x="332857" y="47856"/>
                    <a:pt x="306342" y="39087"/>
                    <a:pt x="279308" y="31744"/>
                  </a:cubicBezTo>
                  <a:cubicBezTo>
                    <a:pt x="217279" y="14888"/>
                    <a:pt x="153307" y="4010"/>
                    <a:pt x="89067" y="472"/>
                  </a:cubicBezTo>
                  <a:cubicBezTo>
                    <a:pt x="77178" y="-184"/>
                    <a:pt x="65361" y="-82"/>
                    <a:pt x="53484" y="326"/>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8"/>
            <p:cNvSpPr/>
            <p:nvPr/>
          </p:nvSpPr>
          <p:spPr>
            <a:xfrm>
              <a:off x="2712357" y="3522810"/>
              <a:ext cx="454644" cy="89831"/>
            </a:xfrm>
            <a:custGeom>
              <a:rect b="b" l="l" r="r" t="t"/>
              <a:pathLst>
                <a:path extrusionOk="0" h="89831" w="454644">
                  <a:moveTo>
                    <a:pt x="395433" y="334"/>
                  </a:moveTo>
                  <a:cubicBezTo>
                    <a:pt x="383398" y="-83"/>
                    <a:pt x="371415" y="-189"/>
                    <a:pt x="359356" y="483"/>
                  </a:cubicBezTo>
                  <a:cubicBezTo>
                    <a:pt x="294230" y="4094"/>
                    <a:pt x="229367" y="15198"/>
                    <a:pt x="166475" y="32395"/>
                  </a:cubicBezTo>
                  <a:cubicBezTo>
                    <a:pt x="139065" y="39888"/>
                    <a:pt x="112182" y="48834"/>
                    <a:pt x="85395" y="58279"/>
                  </a:cubicBezTo>
                  <a:cubicBezTo>
                    <a:pt x="56735" y="68383"/>
                    <a:pt x="27556" y="77042"/>
                    <a:pt x="0" y="89822"/>
                  </a:cubicBezTo>
                  <a:cubicBezTo>
                    <a:pt x="802" y="89826"/>
                    <a:pt x="1716" y="89817"/>
                    <a:pt x="2526" y="89822"/>
                  </a:cubicBezTo>
                  <a:cubicBezTo>
                    <a:pt x="13614" y="89866"/>
                    <a:pt x="26531" y="89749"/>
                    <a:pt x="38307" y="89745"/>
                  </a:cubicBezTo>
                  <a:cubicBezTo>
                    <a:pt x="54047" y="84114"/>
                    <a:pt x="70016" y="79122"/>
                    <a:pt x="85840" y="73678"/>
                  </a:cubicBezTo>
                  <a:cubicBezTo>
                    <a:pt x="95936" y="70204"/>
                    <a:pt x="105984" y="66569"/>
                    <a:pt x="116116" y="63189"/>
                  </a:cubicBezTo>
                  <a:cubicBezTo>
                    <a:pt x="134042" y="57206"/>
                    <a:pt x="152173" y="51757"/>
                    <a:pt x="170418" y="46826"/>
                  </a:cubicBezTo>
                  <a:cubicBezTo>
                    <a:pt x="228735" y="31063"/>
                    <a:pt x="288595" y="20736"/>
                    <a:pt x="348867" y="16550"/>
                  </a:cubicBezTo>
                  <a:cubicBezTo>
                    <a:pt x="361372" y="15680"/>
                    <a:pt x="373820" y="15235"/>
                    <a:pt x="386361" y="15510"/>
                  </a:cubicBezTo>
                  <a:cubicBezTo>
                    <a:pt x="407278" y="15968"/>
                    <a:pt x="428219" y="17749"/>
                    <a:pt x="449143" y="17963"/>
                  </a:cubicBezTo>
                  <a:cubicBezTo>
                    <a:pt x="450981" y="17983"/>
                    <a:pt x="452811" y="17911"/>
                    <a:pt x="454645" y="17890"/>
                  </a:cubicBezTo>
                  <a:cubicBezTo>
                    <a:pt x="450338" y="12523"/>
                    <a:pt x="444994" y="7220"/>
                    <a:pt x="438578" y="2046"/>
                  </a:cubicBezTo>
                  <a:cubicBezTo>
                    <a:pt x="436246" y="1989"/>
                    <a:pt x="433922" y="2062"/>
                    <a:pt x="431587" y="1969"/>
                  </a:cubicBezTo>
                  <a:cubicBezTo>
                    <a:pt x="419544" y="1504"/>
                    <a:pt x="407476" y="751"/>
                    <a:pt x="395433" y="334"/>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8"/>
            <p:cNvSpPr/>
            <p:nvPr/>
          </p:nvSpPr>
          <p:spPr>
            <a:xfrm>
              <a:off x="1864505" y="3566640"/>
              <a:ext cx="365007" cy="40129"/>
            </a:xfrm>
            <a:custGeom>
              <a:rect b="b" l="l" r="r" t="t"/>
              <a:pathLst>
                <a:path extrusionOk="0" h="40129" w="365007">
                  <a:moveTo>
                    <a:pt x="72170" y="150"/>
                  </a:moveTo>
                  <a:cubicBezTo>
                    <a:pt x="50164" y="608"/>
                    <a:pt x="28187" y="2138"/>
                    <a:pt x="6356" y="4972"/>
                  </a:cubicBezTo>
                  <a:cubicBezTo>
                    <a:pt x="2886" y="5425"/>
                    <a:pt x="409" y="7931"/>
                    <a:pt x="0" y="10922"/>
                  </a:cubicBezTo>
                  <a:cubicBezTo>
                    <a:pt x="2150" y="12109"/>
                    <a:pt x="4817" y="13206"/>
                    <a:pt x="7963" y="14291"/>
                  </a:cubicBezTo>
                  <a:cubicBezTo>
                    <a:pt x="11108" y="15375"/>
                    <a:pt x="14723" y="16448"/>
                    <a:pt x="18702" y="17464"/>
                  </a:cubicBezTo>
                  <a:cubicBezTo>
                    <a:pt x="57973" y="13092"/>
                    <a:pt x="97645" y="12792"/>
                    <a:pt x="137106" y="15282"/>
                  </a:cubicBezTo>
                  <a:cubicBezTo>
                    <a:pt x="183951" y="18241"/>
                    <a:pt x="230529" y="24759"/>
                    <a:pt x="276260" y="34381"/>
                  </a:cubicBezTo>
                  <a:cubicBezTo>
                    <a:pt x="281907" y="35567"/>
                    <a:pt x="287453" y="37085"/>
                    <a:pt x="293060" y="38413"/>
                  </a:cubicBezTo>
                  <a:cubicBezTo>
                    <a:pt x="293113" y="38425"/>
                    <a:pt x="293153" y="38466"/>
                    <a:pt x="293206" y="38478"/>
                  </a:cubicBezTo>
                  <a:cubicBezTo>
                    <a:pt x="317361" y="39081"/>
                    <a:pt x="340561" y="39773"/>
                    <a:pt x="365007" y="40130"/>
                  </a:cubicBezTo>
                  <a:cubicBezTo>
                    <a:pt x="353272" y="38369"/>
                    <a:pt x="341484" y="36721"/>
                    <a:pt x="330019" y="33786"/>
                  </a:cubicBezTo>
                  <a:cubicBezTo>
                    <a:pt x="313276" y="29499"/>
                    <a:pt x="296566" y="25180"/>
                    <a:pt x="279620" y="21561"/>
                  </a:cubicBezTo>
                  <a:cubicBezTo>
                    <a:pt x="233160" y="11635"/>
                    <a:pt x="185821" y="4850"/>
                    <a:pt x="138203" y="1737"/>
                  </a:cubicBezTo>
                  <a:cubicBezTo>
                    <a:pt x="116226" y="296"/>
                    <a:pt x="94176" y="-307"/>
                    <a:pt x="72170" y="150"/>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8"/>
            <p:cNvSpPr/>
            <p:nvPr/>
          </p:nvSpPr>
          <p:spPr>
            <a:xfrm>
              <a:off x="2810248" y="3569168"/>
              <a:ext cx="360772" cy="43240"/>
            </a:xfrm>
            <a:custGeom>
              <a:rect b="b" l="l" r="r" t="t"/>
              <a:pathLst>
                <a:path extrusionOk="0" h="43240" w="360772">
                  <a:moveTo>
                    <a:pt x="287279" y="169"/>
                  </a:moveTo>
                  <a:cubicBezTo>
                    <a:pt x="264869" y="-346"/>
                    <a:pt x="242414" y="335"/>
                    <a:pt x="220032" y="1954"/>
                  </a:cubicBezTo>
                  <a:cubicBezTo>
                    <a:pt x="171539" y="5460"/>
                    <a:pt x="123334" y="13098"/>
                    <a:pt x="76020" y="24271"/>
                  </a:cubicBezTo>
                  <a:cubicBezTo>
                    <a:pt x="58767" y="28343"/>
                    <a:pt x="41740" y="33209"/>
                    <a:pt x="24693" y="38031"/>
                  </a:cubicBezTo>
                  <a:cubicBezTo>
                    <a:pt x="16573" y="40330"/>
                    <a:pt x="8311" y="41828"/>
                    <a:pt x="0" y="43241"/>
                  </a:cubicBezTo>
                  <a:cubicBezTo>
                    <a:pt x="21973" y="43038"/>
                    <a:pt x="44375" y="42516"/>
                    <a:pt x="66798" y="42051"/>
                  </a:cubicBezTo>
                  <a:cubicBezTo>
                    <a:pt x="71024" y="40974"/>
                    <a:pt x="75194" y="39690"/>
                    <a:pt x="79444" y="38703"/>
                  </a:cubicBezTo>
                  <a:cubicBezTo>
                    <a:pt x="126014" y="27874"/>
                    <a:pt x="173446" y="20535"/>
                    <a:pt x="221149" y="17203"/>
                  </a:cubicBezTo>
                  <a:cubicBezTo>
                    <a:pt x="260881" y="14430"/>
                    <a:pt x="300836" y="14750"/>
                    <a:pt x="340391" y="19511"/>
                  </a:cubicBezTo>
                  <a:cubicBezTo>
                    <a:pt x="340411" y="19502"/>
                    <a:pt x="340439" y="19515"/>
                    <a:pt x="340464" y="19511"/>
                  </a:cubicBezTo>
                  <a:cubicBezTo>
                    <a:pt x="348531" y="17284"/>
                    <a:pt x="355907" y="15009"/>
                    <a:pt x="360773" y="12370"/>
                  </a:cubicBezTo>
                  <a:cubicBezTo>
                    <a:pt x="360388" y="8969"/>
                    <a:pt x="357854" y="6111"/>
                    <a:pt x="354300" y="5601"/>
                  </a:cubicBezTo>
                  <a:cubicBezTo>
                    <a:pt x="332068" y="2407"/>
                    <a:pt x="309686" y="683"/>
                    <a:pt x="287279" y="169"/>
                  </a:cubicBezTo>
                  <a:close/>
                </a:path>
              </a:pathLst>
            </a:custGeom>
            <a:solidFill>
              <a:srgbClr val="257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9" name="Google Shape;719;p8"/>
          <p:cNvSpPr/>
          <p:nvPr/>
        </p:nvSpPr>
        <p:spPr>
          <a:xfrm>
            <a:off x="-79075" y="6054953"/>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20" name="Google Shape;720;p8"/>
          <p:cNvGrpSpPr/>
          <p:nvPr/>
        </p:nvGrpSpPr>
        <p:grpSpPr>
          <a:xfrm flipH="1">
            <a:off x="-2107448" y="247659"/>
            <a:ext cx="5801972" cy="6521779"/>
            <a:chOff x="1193721" y="815857"/>
            <a:chExt cx="4269609" cy="4799661"/>
          </a:xfrm>
        </p:grpSpPr>
        <p:grpSp>
          <p:nvGrpSpPr>
            <p:cNvPr id="721" name="Google Shape;721;p8"/>
            <p:cNvGrpSpPr/>
            <p:nvPr/>
          </p:nvGrpSpPr>
          <p:grpSpPr>
            <a:xfrm>
              <a:off x="1700321" y="1718985"/>
              <a:ext cx="1614828" cy="2120056"/>
              <a:chOff x="-250399" y="-18375"/>
              <a:chExt cx="1614828" cy="2120056"/>
            </a:xfrm>
          </p:grpSpPr>
          <p:sp>
            <p:nvSpPr>
              <p:cNvPr id="722" name="Google Shape;722;p8"/>
              <p:cNvSpPr/>
              <p:nvPr/>
            </p:nvSpPr>
            <p:spPr>
              <a:xfrm>
                <a:off x="-250399" y="-18375"/>
                <a:ext cx="1614828" cy="2120056"/>
              </a:xfrm>
              <a:custGeom>
                <a:rect b="b" l="l" r="r" t="t"/>
                <a:pathLst>
                  <a:path extrusionOk="0" h="2120056" w="1614828">
                    <a:moveTo>
                      <a:pt x="456711" y="2120057"/>
                    </a:moveTo>
                    <a:cubicBezTo>
                      <a:pt x="456711" y="2120057"/>
                      <a:pt x="278284" y="1844623"/>
                      <a:pt x="259886" y="1674439"/>
                    </a:cubicBezTo>
                    <a:cubicBezTo>
                      <a:pt x="241488" y="1504256"/>
                      <a:pt x="397918" y="1422800"/>
                      <a:pt x="397918" y="1422800"/>
                    </a:cubicBezTo>
                    <a:lnTo>
                      <a:pt x="248104" y="1485882"/>
                    </a:lnTo>
                    <a:cubicBezTo>
                      <a:pt x="248104" y="1485882"/>
                      <a:pt x="-53026" y="1035629"/>
                      <a:pt x="8219" y="629043"/>
                    </a:cubicBezTo>
                    <a:cubicBezTo>
                      <a:pt x="45524" y="381382"/>
                      <a:pt x="256847" y="157592"/>
                      <a:pt x="414691" y="58503"/>
                    </a:cubicBezTo>
                    <a:cubicBezTo>
                      <a:pt x="620108" y="-70450"/>
                      <a:pt x="999809" y="54002"/>
                      <a:pt x="999809" y="54002"/>
                    </a:cubicBezTo>
                    <a:lnTo>
                      <a:pt x="1614828" y="308394"/>
                    </a:lnTo>
                    <a:cubicBezTo>
                      <a:pt x="1614828" y="308394"/>
                      <a:pt x="1554345" y="800231"/>
                      <a:pt x="1477467" y="954642"/>
                    </a:cubicBezTo>
                    <a:cubicBezTo>
                      <a:pt x="1400589" y="1109058"/>
                      <a:pt x="1338896" y="901741"/>
                      <a:pt x="1338896" y="901741"/>
                    </a:cubicBezTo>
                    <a:cubicBezTo>
                      <a:pt x="1338896" y="901741"/>
                      <a:pt x="1342203" y="1053546"/>
                      <a:pt x="1285027" y="1203521"/>
                    </a:cubicBezTo>
                    <a:cubicBezTo>
                      <a:pt x="1227856" y="1353500"/>
                      <a:pt x="1198584" y="1457342"/>
                      <a:pt x="1110193" y="1501649"/>
                    </a:cubicBezTo>
                    <a:cubicBezTo>
                      <a:pt x="1021802" y="1545956"/>
                      <a:pt x="931468" y="1380748"/>
                      <a:pt x="931468" y="1380748"/>
                    </a:cubicBezTo>
                    <a:cubicBezTo>
                      <a:pt x="931468" y="1380748"/>
                      <a:pt x="926011" y="1590797"/>
                      <a:pt x="854781" y="1728923"/>
                    </a:cubicBezTo>
                    <a:cubicBezTo>
                      <a:pt x="783546" y="1867045"/>
                      <a:pt x="715833" y="1929099"/>
                      <a:pt x="646541" y="1933240"/>
                    </a:cubicBezTo>
                    <a:cubicBezTo>
                      <a:pt x="577250" y="1937385"/>
                      <a:pt x="504488" y="1880930"/>
                      <a:pt x="504488" y="1880930"/>
                    </a:cubicBezTo>
                    <a:cubicBezTo>
                      <a:pt x="504488" y="1880930"/>
                      <a:pt x="548967" y="1970479"/>
                      <a:pt x="530811" y="2029804"/>
                    </a:cubicBezTo>
                    <a:cubicBezTo>
                      <a:pt x="512655" y="2089129"/>
                      <a:pt x="456711" y="2120057"/>
                      <a:pt x="456711" y="21200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8"/>
              <p:cNvSpPr/>
              <p:nvPr/>
            </p:nvSpPr>
            <p:spPr>
              <a:xfrm>
                <a:off x="256143" y="1004732"/>
                <a:ext cx="146663" cy="521940"/>
              </a:xfrm>
              <a:custGeom>
                <a:rect b="b" l="l" r="r" t="t"/>
                <a:pathLst>
                  <a:path extrusionOk="0" h="521940" w="146663">
                    <a:moveTo>
                      <a:pt x="22820" y="162888"/>
                    </a:moveTo>
                    <a:cubicBezTo>
                      <a:pt x="22820" y="162888"/>
                      <a:pt x="94" y="218935"/>
                      <a:pt x="0" y="308698"/>
                    </a:cubicBezTo>
                    <a:cubicBezTo>
                      <a:pt x="-94" y="398461"/>
                      <a:pt x="22444" y="521941"/>
                      <a:pt x="22444" y="521941"/>
                    </a:cubicBezTo>
                    <a:cubicBezTo>
                      <a:pt x="22444" y="521941"/>
                      <a:pt x="32793" y="403197"/>
                      <a:pt x="63847" y="272714"/>
                    </a:cubicBezTo>
                    <a:cubicBezTo>
                      <a:pt x="94902" y="142227"/>
                      <a:pt x="146663" y="0"/>
                      <a:pt x="146663"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4" name="Google Shape;724;p8"/>
            <p:cNvGrpSpPr/>
            <p:nvPr/>
          </p:nvGrpSpPr>
          <p:grpSpPr>
            <a:xfrm>
              <a:off x="3405297" y="1814719"/>
              <a:ext cx="915591" cy="1919143"/>
              <a:chOff x="1454577" y="77359"/>
              <a:chExt cx="915591" cy="1919143"/>
            </a:xfrm>
          </p:grpSpPr>
          <p:sp>
            <p:nvSpPr>
              <p:cNvPr id="725" name="Google Shape;725;p8"/>
              <p:cNvSpPr/>
              <p:nvPr/>
            </p:nvSpPr>
            <p:spPr>
              <a:xfrm>
                <a:off x="1454577" y="77359"/>
                <a:ext cx="915591" cy="1919143"/>
              </a:xfrm>
              <a:custGeom>
                <a:rect b="b" l="l" r="r" t="t"/>
                <a:pathLst>
                  <a:path extrusionOk="0" h="1919143" w="915591">
                    <a:moveTo>
                      <a:pt x="98149" y="16068"/>
                    </a:moveTo>
                    <a:cubicBezTo>
                      <a:pt x="98149" y="16068"/>
                      <a:pt x="-54862" y="408699"/>
                      <a:pt x="21211" y="698221"/>
                    </a:cubicBezTo>
                    <a:cubicBezTo>
                      <a:pt x="97287" y="987747"/>
                      <a:pt x="240441" y="1219413"/>
                      <a:pt x="240441" y="1219413"/>
                    </a:cubicBezTo>
                    <a:cubicBezTo>
                      <a:pt x="240441" y="1219413"/>
                      <a:pt x="264191" y="1169050"/>
                      <a:pt x="303652" y="1123821"/>
                    </a:cubicBezTo>
                    <a:cubicBezTo>
                      <a:pt x="343109" y="1078595"/>
                      <a:pt x="398281" y="1038510"/>
                      <a:pt x="398281" y="1038510"/>
                    </a:cubicBezTo>
                    <a:cubicBezTo>
                      <a:pt x="398281" y="1038510"/>
                      <a:pt x="320650" y="1138430"/>
                      <a:pt x="305401" y="1252838"/>
                    </a:cubicBezTo>
                    <a:cubicBezTo>
                      <a:pt x="295386" y="1327951"/>
                      <a:pt x="310129" y="1377051"/>
                      <a:pt x="334038" y="1420702"/>
                    </a:cubicBezTo>
                    <a:cubicBezTo>
                      <a:pt x="377276" y="1499644"/>
                      <a:pt x="413178" y="1431425"/>
                      <a:pt x="434876" y="1408691"/>
                    </a:cubicBezTo>
                    <a:cubicBezTo>
                      <a:pt x="467188" y="1374828"/>
                      <a:pt x="484834" y="1372671"/>
                      <a:pt x="484834" y="1372671"/>
                    </a:cubicBezTo>
                    <a:cubicBezTo>
                      <a:pt x="484834" y="1372671"/>
                      <a:pt x="441758" y="1432773"/>
                      <a:pt x="434034" y="1491236"/>
                    </a:cubicBezTo>
                    <a:cubicBezTo>
                      <a:pt x="426306" y="1549695"/>
                      <a:pt x="450360" y="1621631"/>
                      <a:pt x="450360" y="1621631"/>
                    </a:cubicBezTo>
                    <a:cubicBezTo>
                      <a:pt x="450360" y="1621631"/>
                      <a:pt x="460679" y="1555545"/>
                      <a:pt x="484741" y="1515379"/>
                    </a:cubicBezTo>
                    <a:cubicBezTo>
                      <a:pt x="508803" y="1475218"/>
                      <a:pt x="546609" y="1460977"/>
                      <a:pt x="546609" y="1460977"/>
                    </a:cubicBezTo>
                    <a:cubicBezTo>
                      <a:pt x="546609" y="1460977"/>
                      <a:pt x="483361" y="1568697"/>
                      <a:pt x="519340" y="1683239"/>
                    </a:cubicBezTo>
                    <a:cubicBezTo>
                      <a:pt x="532570" y="1725352"/>
                      <a:pt x="580220" y="1753834"/>
                      <a:pt x="608626" y="1791421"/>
                    </a:cubicBezTo>
                    <a:cubicBezTo>
                      <a:pt x="657475" y="1856062"/>
                      <a:pt x="690528" y="1919143"/>
                      <a:pt x="690528" y="1919143"/>
                    </a:cubicBezTo>
                    <a:cubicBezTo>
                      <a:pt x="690528" y="1919143"/>
                      <a:pt x="806604" y="1681349"/>
                      <a:pt x="820731" y="1495661"/>
                    </a:cubicBezTo>
                    <a:cubicBezTo>
                      <a:pt x="834864" y="1309978"/>
                      <a:pt x="747052" y="1176402"/>
                      <a:pt x="747052" y="1176402"/>
                    </a:cubicBezTo>
                    <a:cubicBezTo>
                      <a:pt x="747052" y="1176402"/>
                      <a:pt x="807259" y="1226837"/>
                      <a:pt x="844328" y="1283252"/>
                    </a:cubicBezTo>
                    <a:cubicBezTo>
                      <a:pt x="881397" y="1339671"/>
                      <a:pt x="895326" y="1402072"/>
                      <a:pt x="895326" y="1402072"/>
                    </a:cubicBezTo>
                    <a:cubicBezTo>
                      <a:pt x="895326" y="1402072"/>
                      <a:pt x="937261" y="1285450"/>
                      <a:pt x="900484" y="1162978"/>
                    </a:cubicBezTo>
                    <a:cubicBezTo>
                      <a:pt x="882307" y="1102459"/>
                      <a:pt x="826747" y="1050392"/>
                      <a:pt x="794281" y="995940"/>
                    </a:cubicBezTo>
                    <a:cubicBezTo>
                      <a:pt x="761046" y="940202"/>
                      <a:pt x="751104" y="882779"/>
                      <a:pt x="751104" y="882779"/>
                    </a:cubicBezTo>
                    <a:cubicBezTo>
                      <a:pt x="751104" y="882779"/>
                      <a:pt x="784687" y="898935"/>
                      <a:pt x="820833" y="935024"/>
                    </a:cubicBezTo>
                    <a:cubicBezTo>
                      <a:pt x="856974" y="971109"/>
                      <a:pt x="895674" y="1027123"/>
                      <a:pt x="895674" y="1027123"/>
                    </a:cubicBezTo>
                    <a:cubicBezTo>
                      <a:pt x="895674" y="1027123"/>
                      <a:pt x="887687" y="858438"/>
                      <a:pt x="847170" y="718717"/>
                    </a:cubicBezTo>
                    <a:cubicBezTo>
                      <a:pt x="806648" y="579000"/>
                      <a:pt x="733490" y="469567"/>
                      <a:pt x="733490" y="469567"/>
                    </a:cubicBezTo>
                    <a:lnTo>
                      <a:pt x="872471" y="497215"/>
                    </a:lnTo>
                    <a:cubicBezTo>
                      <a:pt x="872471" y="497215"/>
                      <a:pt x="808725" y="194459"/>
                      <a:pt x="615143" y="74172"/>
                    </a:cubicBezTo>
                    <a:cubicBezTo>
                      <a:pt x="421562" y="-46115"/>
                      <a:pt x="98149" y="16068"/>
                      <a:pt x="98149" y="16068"/>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8"/>
              <p:cNvSpPr/>
              <p:nvPr/>
            </p:nvSpPr>
            <p:spPr>
              <a:xfrm>
                <a:off x="1856530" y="720469"/>
                <a:ext cx="238483" cy="777616"/>
              </a:xfrm>
              <a:custGeom>
                <a:rect b="b" l="l" r="r" t="t"/>
                <a:pathLst>
                  <a:path extrusionOk="0" h="777616" w="238483">
                    <a:moveTo>
                      <a:pt x="238483" y="777617"/>
                    </a:moveTo>
                    <a:cubicBezTo>
                      <a:pt x="238483" y="777617"/>
                      <a:pt x="195634" y="527293"/>
                      <a:pt x="136013" y="332890"/>
                    </a:cubicBezTo>
                    <a:cubicBezTo>
                      <a:pt x="76392" y="13848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8"/>
              <p:cNvSpPr/>
              <p:nvPr/>
            </p:nvSpPr>
            <p:spPr>
              <a:xfrm>
                <a:off x="1908784" y="622832"/>
                <a:ext cx="194755" cy="654699"/>
              </a:xfrm>
              <a:custGeom>
                <a:rect b="b" l="l" r="r" t="t"/>
                <a:pathLst>
                  <a:path extrusionOk="0" h="654699" w="194755">
                    <a:moveTo>
                      <a:pt x="194755" y="654699"/>
                    </a:moveTo>
                    <a:cubicBezTo>
                      <a:pt x="194755" y="654699"/>
                      <a:pt x="172118" y="446298"/>
                      <a:pt x="123431" y="282624"/>
                    </a:cubicBezTo>
                    <a:cubicBezTo>
                      <a:pt x="74740" y="118946"/>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8" name="Google Shape;728;p8"/>
            <p:cNvSpPr/>
            <p:nvPr/>
          </p:nvSpPr>
          <p:spPr>
            <a:xfrm>
              <a:off x="3020295" y="815857"/>
              <a:ext cx="986439" cy="1724776"/>
            </a:xfrm>
            <a:custGeom>
              <a:rect b="b" l="l" r="r" t="t"/>
              <a:pathLst>
                <a:path extrusionOk="0" h="1724776" w="986439">
                  <a:moveTo>
                    <a:pt x="271739" y="1724777"/>
                  </a:moveTo>
                  <a:lnTo>
                    <a:pt x="0" y="990354"/>
                  </a:lnTo>
                  <a:cubicBezTo>
                    <a:pt x="0" y="990354"/>
                    <a:pt x="19965" y="722864"/>
                    <a:pt x="82598" y="611481"/>
                  </a:cubicBezTo>
                  <a:cubicBezTo>
                    <a:pt x="145235" y="500097"/>
                    <a:pt x="187226" y="428899"/>
                    <a:pt x="187226" y="428899"/>
                  </a:cubicBezTo>
                  <a:cubicBezTo>
                    <a:pt x="187226" y="428899"/>
                    <a:pt x="203787" y="500692"/>
                    <a:pt x="229533" y="553680"/>
                  </a:cubicBezTo>
                  <a:cubicBezTo>
                    <a:pt x="255275" y="606669"/>
                    <a:pt x="290198" y="640857"/>
                    <a:pt x="290198" y="640857"/>
                  </a:cubicBezTo>
                  <a:cubicBezTo>
                    <a:pt x="290198" y="640857"/>
                    <a:pt x="250397" y="495090"/>
                    <a:pt x="259282" y="413662"/>
                  </a:cubicBezTo>
                  <a:cubicBezTo>
                    <a:pt x="268168" y="332234"/>
                    <a:pt x="481508" y="170212"/>
                    <a:pt x="481508" y="170212"/>
                  </a:cubicBezTo>
                  <a:lnTo>
                    <a:pt x="479245" y="225213"/>
                  </a:lnTo>
                  <a:cubicBezTo>
                    <a:pt x="479245" y="225213"/>
                    <a:pt x="565790" y="119699"/>
                    <a:pt x="692590" y="63394"/>
                  </a:cubicBezTo>
                  <a:cubicBezTo>
                    <a:pt x="819385" y="7092"/>
                    <a:pt x="986439" y="0"/>
                    <a:pt x="986439" y="0"/>
                  </a:cubicBezTo>
                  <a:cubicBezTo>
                    <a:pt x="986439" y="0"/>
                    <a:pt x="853555" y="225723"/>
                    <a:pt x="751360" y="348357"/>
                  </a:cubicBezTo>
                  <a:cubicBezTo>
                    <a:pt x="715988" y="390806"/>
                    <a:pt x="665390" y="422555"/>
                    <a:pt x="635823" y="450342"/>
                  </a:cubicBezTo>
                  <a:cubicBezTo>
                    <a:pt x="579971" y="502826"/>
                    <a:pt x="556986" y="532492"/>
                    <a:pt x="556986" y="532492"/>
                  </a:cubicBezTo>
                  <a:cubicBezTo>
                    <a:pt x="556986" y="532492"/>
                    <a:pt x="620047" y="489232"/>
                    <a:pt x="670410" y="463292"/>
                  </a:cubicBezTo>
                  <a:cubicBezTo>
                    <a:pt x="720769" y="437351"/>
                    <a:pt x="758424" y="428729"/>
                    <a:pt x="758424" y="428729"/>
                  </a:cubicBezTo>
                  <a:cubicBezTo>
                    <a:pt x="758424" y="428729"/>
                    <a:pt x="688064" y="531617"/>
                    <a:pt x="619796" y="759368"/>
                  </a:cubicBezTo>
                  <a:cubicBezTo>
                    <a:pt x="551529" y="987120"/>
                    <a:pt x="485358" y="1339735"/>
                    <a:pt x="485358" y="1339735"/>
                  </a:cubicBezTo>
                  <a:lnTo>
                    <a:pt x="271739" y="1724777"/>
                  </a:ln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8"/>
            <p:cNvSpPr/>
            <p:nvPr/>
          </p:nvSpPr>
          <p:spPr>
            <a:xfrm>
              <a:off x="1193721" y="1981932"/>
              <a:ext cx="1549432" cy="1592280"/>
            </a:xfrm>
            <a:custGeom>
              <a:rect b="b" l="l" r="r" t="t"/>
              <a:pathLst>
                <a:path extrusionOk="0" h="1592280" w="1549432">
                  <a:moveTo>
                    <a:pt x="1549432" y="164750"/>
                  </a:moveTo>
                  <a:cubicBezTo>
                    <a:pt x="1549432" y="164750"/>
                    <a:pt x="1393656" y="35959"/>
                    <a:pt x="1200540" y="7447"/>
                  </a:cubicBezTo>
                  <a:cubicBezTo>
                    <a:pt x="1007424" y="-21064"/>
                    <a:pt x="751802" y="41480"/>
                    <a:pt x="751802" y="41480"/>
                  </a:cubicBezTo>
                  <a:cubicBezTo>
                    <a:pt x="751802" y="41480"/>
                    <a:pt x="802160" y="57554"/>
                    <a:pt x="842795" y="72272"/>
                  </a:cubicBezTo>
                  <a:cubicBezTo>
                    <a:pt x="883429" y="86990"/>
                    <a:pt x="914342" y="100352"/>
                    <a:pt x="914342" y="100352"/>
                  </a:cubicBezTo>
                  <a:cubicBezTo>
                    <a:pt x="914342" y="100352"/>
                    <a:pt x="782568" y="75155"/>
                    <a:pt x="656810" y="98455"/>
                  </a:cubicBezTo>
                  <a:cubicBezTo>
                    <a:pt x="531051" y="121755"/>
                    <a:pt x="411307" y="193552"/>
                    <a:pt x="411307" y="193552"/>
                  </a:cubicBezTo>
                  <a:cubicBezTo>
                    <a:pt x="411307" y="193552"/>
                    <a:pt x="495019" y="184367"/>
                    <a:pt x="538261" y="186917"/>
                  </a:cubicBezTo>
                  <a:cubicBezTo>
                    <a:pt x="581503" y="189468"/>
                    <a:pt x="584276" y="203754"/>
                    <a:pt x="584276" y="203754"/>
                  </a:cubicBezTo>
                  <a:cubicBezTo>
                    <a:pt x="584276" y="203754"/>
                    <a:pt x="399146" y="226314"/>
                    <a:pt x="263614" y="369411"/>
                  </a:cubicBezTo>
                  <a:cubicBezTo>
                    <a:pt x="128083" y="512512"/>
                    <a:pt x="42153" y="776154"/>
                    <a:pt x="42153" y="776154"/>
                  </a:cubicBezTo>
                  <a:cubicBezTo>
                    <a:pt x="42153" y="776154"/>
                    <a:pt x="106122" y="731852"/>
                    <a:pt x="157917" y="704231"/>
                  </a:cubicBezTo>
                  <a:cubicBezTo>
                    <a:pt x="209713" y="676607"/>
                    <a:pt x="249332" y="665665"/>
                    <a:pt x="249332" y="665665"/>
                  </a:cubicBezTo>
                  <a:cubicBezTo>
                    <a:pt x="249332" y="665665"/>
                    <a:pt x="158529" y="735973"/>
                    <a:pt x="96196" y="807880"/>
                  </a:cubicBezTo>
                  <a:cubicBezTo>
                    <a:pt x="33863" y="879786"/>
                    <a:pt x="0" y="953288"/>
                    <a:pt x="0" y="953288"/>
                  </a:cubicBezTo>
                  <a:lnTo>
                    <a:pt x="176531" y="855388"/>
                  </a:lnTo>
                  <a:cubicBezTo>
                    <a:pt x="176531" y="855388"/>
                    <a:pt x="21386" y="951086"/>
                    <a:pt x="23609" y="1135308"/>
                  </a:cubicBezTo>
                  <a:cubicBezTo>
                    <a:pt x="25835" y="1319530"/>
                    <a:pt x="185428" y="1592281"/>
                    <a:pt x="185428" y="1592281"/>
                  </a:cubicBezTo>
                  <a:cubicBezTo>
                    <a:pt x="185428" y="1592281"/>
                    <a:pt x="252316" y="1531753"/>
                    <a:pt x="332286" y="1467202"/>
                  </a:cubicBezTo>
                  <a:cubicBezTo>
                    <a:pt x="368944" y="1437614"/>
                    <a:pt x="429921" y="1428069"/>
                    <a:pt x="450156" y="1386029"/>
                  </a:cubicBezTo>
                  <a:cubicBezTo>
                    <a:pt x="476638" y="1331007"/>
                    <a:pt x="450369" y="1276636"/>
                    <a:pt x="445284" y="1218720"/>
                  </a:cubicBezTo>
                  <a:cubicBezTo>
                    <a:pt x="438006" y="1135843"/>
                    <a:pt x="442942" y="1057244"/>
                    <a:pt x="442942" y="1057244"/>
                  </a:cubicBezTo>
                  <a:cubicBezTo>
                    <a:pt x="442942" y="1057244"/>
                    <a:pt x="462740" y="1135037"/>
                    <a:pt x="491408" y="1178020"/>
                  </a:cubicBezTo>
                  <a:cubicBezTo>
                    <a:pt x="520076" y="1220999"/>
                    <a:pt x="552439" y="1244425"/>
                    <a:pt x="638069" y="1174737"/>
                  </a:cubicBezTo>
                  <a:cubicBezTo>
                    <a:pt x="723700" y="1105049"/>
                    <a:pt x="823462" y="1026928"/>
                    <a:pt x="849630" y="897546"/>
                  </a:cubicBezTo>
                  <a:cubicBezTo>
                    <a:pt x="875798" y="768159"/>
                    <a:pt x="754519" y="557730"/>
                    <a:pt x="754519" y="557730"/>
                  </a:cubicBezTo>
                  <a:cubicBezTo>
                    <a:pt x="754519" y="557730"/>
                    <a:pt x="842274" y="642340"/>
                    <a:pt x="913094" y="746186"/>
                  </a:cubicBezTo>
                  <a:cubicBezTo>
                    <a:pt x="983914" y="850037"/>
                    <a:pt x="1082161" y="743045"/>
                    <a:pt x="1031701" y="634017"/>
                  </a:cubicBezTo>
                  <a:cubicBezTo>
                    <a:pt x="981241" y="524989"/>
                    <a:pt x="971272" y="396691"/>
                    <a:pt x="971272" y="396691"/>
                  </a:cubicBezTo>
                  <a:cubicBezTo>
                    <a:pt x="971272" y="396691"/>
                    <a:pt x="1038978" y="654063"/>
                    <a:pt x="1152047" y="662783"/>
                  </a:cubicBezTo>
                  <a:cubicBezTo>
                    <a:pt x="1265116" y="671506"/>
                    <a:pt x="1324198" y="556082"/>
                    <a:pt x="1423543" y="431574"/>
                  </a:cubicBezTo>
                  <a:cubicBezTo>
                    <a:pt x="1522888" y="307066"/>
                    <a:pt x="1549432" y="164750"/>
                    <a:pt x="1549432" y="164750"/>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8"/>
            <p:cNvSpPr/>
            <p:nvPr/>
          </p:nvSpPr>
          <p:spPr>
            <a:xfrm>
              <a:off x="3828386" y="1995888"/>
              <a:ext cx="1507563" cy="1675523"/>
            </a:xfrm>
            <a:custGeom>
              <a:rect b="b" l="l" r="r" t="t"/>
              <a:pathLst>
                <a:path extrusionOk="0" h="1675523" w="1507563">
                  <a:moveTo>
                    <a:pt x="0" y="207338"/>
                  </a:moveTo>
                  <a:cubicBezTo>
                    <a:pt x="0" y="207338"/>
                    <a:pt x="67636" y="308168"/>
                    <a:pt x="189035" y="403959"/>
                  </a:cubicBezTo>
                  <a:cubicBezTo>
                    <a:pt x="310439" y="499754"/>
                    <a:pt x="485605" y="590509"/>
                    <a:pt x="485605" y="590509"/>
                  </a:cubicBezTo>
                  <a:cubicBezTo>
                    <a:pt x="485605" y="590509"/>
                    <a:pt x="507570" y="528224"/>
                    <a:pt x="508044" y="440493"/>
                  </a:cubicBezTo>
                  <a:cubicBezTo>
                    <a:pt x="508522" y="352763"/>
                    <a:pt x="487500" y="239585"/>
                    <a:pt x="487500" y="239585"/>
                  </a:cubicBezTo>
                  <a:cubicBezTo>
                    <a:pt x="487500" y="239585"/>
                    <a:pt x="528883" y="324924"/>
                    <a:pt x="553075" y="452002"/>
                  </a:cubicBezTo>
                  <a:cubicBezTo>
                    <a:pt x="567434" y="527435"/>
                    <a:pt x="552035" y="634172"/>
                    <a:pt x="583124" y="701116"/>
                  </a:cubicBezTo>
                  <a:cubicBezTo>
                    <a:pt x="613461" y="766445"/>
                    <a:pt x="670956" y="797716"/>
                    <a:pt x="709280" y="837242"/>
                  </a:cubicBezTo>
                  <a:cubicBezTo>
                    <a:pt x="776386" y="906465"/>
                    <a:pt x="815677" y="949278"/>
                    <a:pt x="815677" y="949278"/>
                  </a:cubicBezTo>
                  <a:lnTo>
                    <a:pt x="899125" y="552570"/>
                  </a:lnTo>
                  <a:cubicBezTo>
                    <a:pt x="899125" y="552570"/>
                    <a:pt x="914042" y="584983"/>
                    <a:pt x="919734" y="708277"/>
                  </a:cubicBezTo>
                  <a:cubicBezTo>
                    <a:pt x="922382" y="765635"/>
                    <a:pt x="903165" y="844079"/>
                    <a:pt x="903104" y="910064"/>
                  </a:cubicBezTo>
                  <a:cubicBezTo>
                    <a:pt x="903031" y="985918"/>
                    <a:pt x="921888" y="1045757"/>
                    <a:pt x="921888" y="1045757"/>
                  </a:cubicBezTo>
                  <a:lnTo>
                    <a:pt x="1014833" y="897802"/>
                  </a:lnTo>
                  <a:cubicBezTo>
                    <a:pt x="1014833" y="897802"/>
                    <a:pt x="989220" y="1080377"/>
                    <a:pt x="1014355" y="1198456"/>
                  </a:cubicBezTo>
                  <a:cubicBezTo>
                    <a:pt x="1039490" y="1316536"/>
                    <a:pt x="1093540" y="1347557"/>
                    <a:pt x="1115368" y="1370125"/>
                  </a:cubicBezTo>
                  <a:cubicBezTo>
                    <a:pt x="1137195" y="1392694"/>
                    <a:pt x="1238666" y="1273383"/>
                    <a:pt x="1238666" y="1273383"/>
                  </a:cubicBezTo>
                  <a:cubicBezTo>
                    <a:pt x="1238666" y="1273383"/>
                    <a:pt x="1150000" y="1383014"/>
                    <a:pt x="1169414" y="1433235"/>
                  </a:cubicBezTo>
                  <a:cubicBezTo>
                    <a:pt x="1188829" y="1483457"/>
                    <a:pt x="1413176" y="1675524"/>
                    <a:pt x="1413176" y="1675524"/>
                  </a:cubicBezTo>
                  <a:cubicBezTo>
                    <a:pt x="1413176" y="1675524"/>
                    <a:pt x="1485532" y="1520035"/>
                    <a:pt x="1481266" y="1379667"/>
                  </a:cubicBezTo>
                  <a:cubicBezTo>
                    <a:pt x="1476999" y="1239294"/>
                    <a:pt x="1410926" y="1096614"/>
                    <a:pt x="1410926" y="1096614"/>
                  </a:cubicBezTo>
                  <a:lnTo>
                    <a:pt x="1494742" y="1224065"/>
                  </a:lnTo>
                  <a:cubicBezTo>
                    <a:pt x="1494742" y="1224065"/>
                    <a:pt x="1525285" y="1173317"/>
                    <a:pt x="1492090" y="1075155"/>
                  </a:cubicBezTo>
                  <a:cubicBezTo>
                    <a:pt x="1458892" y="976992"/>
                    <a:pt x="1387483" y="828033"/>
                    <a:pt x="1387483" y="828033"/>
                  </a:cubicBezTo>
                  <a:lnTo>
                    <a:pt x="1487156" y="971782"/>
                  </a:lnTo>
                  <a:cubicBezTo>
                    <a:pt x="1487156" y="971782"/>
                    <a:pt x="1476537" y="806776"/>
                    <a:pt x="1422479" y="689166"/>
                  </a:cubicBezTo>
                  <a:cubicBezTo>
                    <a:pt x="1368416" y="571560"/>
                    <a:pt x="1270913" y="501353"/>
                    <a:pt x="1270913" y="501353"/>
                  </a:cubicBezTo>
                  <a:lnTo>
                    <a:pt x="1348686" y="514631"/>
                  </a:lnTo>
                  <a:cubicBezTo>
                    <a:pt x="1348686" y="514631"/>
                    <a:pt x="1141923" y="13856"/>
                    <a:pt x="608899" y="578"/>
                  </a:cubicBezTo>
                  <a:cubicBezTo>
                    <a:pt x="75878" y="-12701"/>
                    <a:pt x="0" y="207338"/>
                    <a:pt x="0" y="20733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8"/>
            <p:cNvSpPr/>
            <p:nvPr/>
          </p:nvSpPr>
          <p:spPr>
            <a:xfrm>
              <a:off x="4352638" y="1314133"/>
              <a:ext cx="1110692" cy="1038356"/>
            </a:xfrm>
            <a:custGeom>
              <a:rect b="b" l="l" r="r" t="t"/>
              <a:pathLst>
                <a:path extrusionOk="0" h="1038356" w="1110692">
                  <a:moveTo>
                    <a:pt x="0" y="65257"/>
                  </a:moveTo>
                  <a:cubicBezTo>
                    <a:pt x="0" y="65257"/>
                    <a:pt x="259230" y="-62361"/>
                    <a:pt x="569304" y="39334"/>
                  </a:cubicBezTo>
                  <a:cubicBezTo>
                    <a:pt x="879382" y="141031"/>
                    <a:pt x="1024949" y="464069"/>
                    <a:pt x="1024949" y="464069"/>
                  </a:cubicBezTo>
                  <a:cubicBezTo>
                    <a:pt x="1024949" y="464069"/>
                    <a:pt x="965284" y="407732"/>
                    <a:pt x="896988" y="379816"/>
                  </a:cubicBezTo>
                  <a:cubicBezTo>
                    <a:pt x="828692" y="351899"/>
                    <a:pt x="751761" y="352402"/>
                    <a:pt x="751761" y="352402"/>
                  </a:cubicBezTo>
                  <a:cubicBezTo>
                    <a:pt x="751761" y="352402"/>
                    <a:pt x="846410" y="410184"/>
                    <a:pt x="958608" y="514396"/>
                  </a:cubicBezTo>
                  <a:cubicBezTo>
                    <a:pt x="1070810" y="618608"/>
                    <a:pt x="1110692" y="1038356"/>
                    <a:pt x="1110692" y="1038356"/>
                  </a:cubicBezTo>
                  <a:cubicBezTo>
                    <a:pt x="1110692" y="1038356"/>
                    <a:pt x="1042372" y="976493"/>
                    <a:pt x="956782" y="931126"/>
                  </a:cubicBezTo>
                  <a:cubicBezTo>
                    <a:pt x="897376" y="899631"/>
                    <a:pt x="825000" y="893652"/>
                    <a:pt x="780677" y="848924"/>
                  </a:cubicBezTo>
                  <a:cubicBezTo>
                    <a:pt x="672499" y="739748"/>
                    <a:pt x="677980" y="601659"/>
                    <a:pt x="677980" y="601659"/>
                  </a:cubicBezTo>
                  <a:lnTo>
                    <a:pt x="636106" y="761184"/>
                  </a:lnTo>
                  <a:cubicBezTo>
                    <a:pt x="636106" y="761184"/>
                    <a:pt x="601386" y="766943"/>
                    <a:pt x="530843" y="667738"/>
                  </a:cubicBezTo>
                  <a:cubicBezTo>
                    <a:pt x="494932" y="617233"/>
                    <a:pt x="471671" y="511607"/>
                    <a:pt x="435955" y="447483"/>
                  </a:cubicBezTo>
                  <a:cubicBezTo>
                    <a:pt x="401513" y="385650"/>
                    <a:pt x="353948" y="364366"/>
                    <a:pt x="353948" y="364366"/>
                  </a:cubicBezTo>
                  <a:lnTo>
                    <a:pt x="345969" y="483012"/>
                  </a:lnTo>
                  <a:cubicBezTo>
                    <a:pt x="345969" y="483012"/>
                    <a:pt x="334821" y="419755"/>
                    <a:pt x="248328" y="315316"/>
                  </a:cubicBezTo>
                  <a:cubicBezTo>
                    <a:pt x="161836" y="210877"/>
                    <a:pt x="0" y="65257"/>
                    <a:pt x="0" y="65257"/>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8"/>
            <p:cNvSpPr/>
            <p:nvPr/>
          </p:nvSpPr>
          <p:spPr>
            <a:xfrm>
              <a:off x="1443909" y="1176969"/>
              <a:ext cx="1196652" cy="820145"/>
            </a:xfrm>
            <a:custGeom>
              <a:rect b="b" l="l" r="r" t="t"/>
              <a:pathLst>
                <a:path extrusionOk="0" h="820145" w="1196652">
                  <a:moveTo>
                    <a:pt x="1196652" y="187371"/>
                  </a:moveTo>
                  <a:cubicBezTo>
                    <a:pt x="1196652" y="187371"/>
                    <a:pt x="1036375" y="198889"/>
                    <a:pt x="918615" y="245626"/>
                  </a:cubicBezTo>
                  <a:cubicBezTo>
                    <a:pt x="800851" y="292362"/>
                    <a:pt x="723073" y="379020"/>
                    <a:pt x="723073" y="379020"/>
                  </a:cubicBezTo>
                  <a:lnTo>
                    <a:pt x="711094" y="220943"/>
                  </a:lnTo>
                  <a:cubicBezTo>
                    <a:pt x="711094" y="220943"/>
                    <a:pt x="682604" y="350611"/>
                    <a:pt x="598239" y="446695"/>
                  </a:cubicBezTo>
                  <a:cubicBezTo>
                    <a:pt x="513874" y="542780"/>
                    <a:pt x="429471" y="612897"/>
                    <a:pt x="395801" y="609652"/>
                  </a:cubicBezTo>
                  <a:cubicBezTo>
                    <a:pt x="362131" y="606408"/>
                    <a:pt x="355472" y="447076"/>
                    <a:pt x="355472" y="447076"/>
                  </a:cubicBezTo>
                  <a:cubicBezTo>
                    <a:pt x="355472" y="447076"/>
                    <a:pt x="318481" y="619361"/>
                    <a:pt x="288026" y="652524"/>
                  </a:cubicBezTo>
                  <a:cubicBezTo>
                    <a:pt x="257571" y="685687"/>
                    <a:pt x="23688" y="831695"/>
                    <a:pt x="5997" y="819414"/>
                  </a:cubicBezTo>
                  <a:cubicBezTo>
                    <a:pt x="-11697" y="807134"/>
                    <a:pt x="8965" y="628444"/>
                    <a:pt x="78629" y="475577"/>
                  </a:cubicBezTo>
                  <a:cubicBezTo>
                    <a:pt x="148295" y="322710"/>
                    <a:pt x="275728" y="199995"/>
                    <a:pt x="275728" y="199995"/>
                  </a:cubicBezTo>
                  <a:cubicBezTo>
                    <a:pt x="275728" y="199995"/>
                    <a:pt x="230979" y="218182"/>
                    <a:pt x="183271" y="244413"/>
                  </a:cubicBezTo>
                  <a:cubicBezTo>
                    <a:pt x="135563" y="270645"/>
                    <a:pt x="93821" y="312873"/>
                    <a:pt x="93821" y="312873"/>
                  </a:cubicBezTo>
                  <a:cubicBezTo>
                    <a:pt x="93821" y="312873"/>
                    <a:pt x="205684" y="30634"/>
                    <a:pt x="488599" y="2552"/>
                  </a:cubicBezTo>
                  <a:cubicBezTo>
                    <a:pt x="771514" y="-25526"/>
                    <a:pt x="1196652" y="187371"/>
                    <a:pt x="1196652" y="187371"/>
                  </a:cubicBezTo>
                  <a:close/>
                </a:path>
              </a:pathLst>
            </a:custGeom>
            <a:solidFill>
              <a:srgbClr val="387E1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8"/>
            <p:cNvSpPr/>
            <p:nvPr/>
          </p:nvSpPr>
          <p:spPr>
            <a:xfrm>
              <a:off x="1650131" y="1257779"/>
              <a:ext cx="548033" cy="420711"/>
            </a:xfrm>
            <a:custGeom>
              <a:rect b="b" l="l" r="r" t="t"/>
              <a:pathLst>
                <a:path extrusionOk="0" h="420711" w="548033">
                  <a:moveTo>
                    <a:pt x="507678" y="0"/>
                  </a:moveTo>
                  <a:cubicBezTo>
                    <a:pt x="507678" y="0"/>
                    <a:pt x="381559" y="54289"/>
                    <a:pt x="254639" y="159466"/>
                  </a:cubicBezTo>
                  <a:cubicBezTo>
                    <a:pt x="127720" y="264643"/>
                    <a:pt x="0" y="420711"/>
                    <a:pt x="0" y="420711"/>
                  </a:cubicBezTo>
                  <a:cubicBezTo>
                    <a:pt x="0" y="420711"/>
                    <a:pt x="140031" y="273895"/>
                    <a:pt x="275980" y="184658"/>
                  </a:cubicBezTo>
                  <a:cubicBezTo>
                    <a:pt x="411929" y="95422"/>
                    <a:pt x="548033" y="45339"/>
                    <a:pt x="548033" y="45339"/>
                  </a:cubicBezTo>
                  <a:lnTo>
                    <a:pt x="507678" y="0"/>
                  </a:lnTo>
                  <a:close/>
                </a:path>
              </a:pathLst>
            </a:custGeom>
            <a:solidFill>
              <a:srgbClr val="C1DA9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8"/>
            <p:cNvSpPr/>
            <p:nvPr/>
          </p:nvSpPr>
          <p:spPr>
            <a:xfrm>
              <a:off x="1723445" y="1112770"/>
              <a:ext cx="1494226" cy="846447"/>
            </a:xfrm>
            <a:custGeom>
              <a:rect b="b" l="l" r="r" t="t"/>
              <a:pathLst>
                <a:path extrusionOk="0" h="846447" w="1494226">
                  <a:moveTo>
                    <a:pt x="1424566" y="846448"/>
                  </a:moveTo>
                  <a:cubicBezTo>
                    <a:pt x="1424566" y="846448"/>
                    <a:pt x="1464347" y="830287"/>
                    <a:pt x="1480292" y="742120"/>
                  </a:cubicBezTo>
                  <a:cubicBezTo>
                    <a:pt x="1496242" y="653953"/>
                    <a:pt x="1500201" y="584464"/>
                    <a:pt x="1483146" y="530912"/>
                  </a:cubicBezTo>
                  <a:cubicBezTo>
                    <a:pt x="1466091" y="477360"/>
                    <a:pt x="1412077" y="527913"/>
                    <a:pt x="1412077" y="527913"/>
                  </a:cubicBezTo>
                  <a:cubicBezTo>
                    <a:pt x="1412077" y="527913"/>
                    <a:pt x="1517146" y="351389"/>
                    <a:pt x="1304397" y="164756"/>
                  </a:cubicBezTo>
                  <a:cubicBezTo>
                    <a:pt x="1091644" y="-21875"/>
                    <a:pt x="741206" y="78672"/>
                    <a:pt x="741206" y="78672"/>
                  </a:cubicBezTo>
                  <a:cubicBezTo>
                    <a:pt x="741206" y="78672"/>
                    <a:pt x="528616" y="-50143"/>
                    <a:pt x="285594" y="21889"/>
                  </a:cubicBezTo>
                  <a:cubicBezTo>
                    <a:pt x="42573" y="93922"/>
                    <a:pt x="0" y="147495"/>
                    <a:pt x="0" y="147495"/>
                  </a:cubicBezTo>
                  <a:cubicBezTo>
                    <a:pt x="0" y="147495"/>
                    <a:pt x="249245" y="64447"/>
                    <a:pt x="386261" y="171022"/>
                  </a:cubicBezTo>
                  <a:cubicBezTo>
                    <a:pt x="467839" y="201327"/>
                    <a:pt x="576557" y="182746"/>
                    <a:pt x="665425" y="203857"/>
                  </a:cubicBezTo>
                  <a:cubicBezTo>
                    <a:pt x="754289" y="224966"/>
                    <a:pt x="814461" y="249635"/>
                    <a:pt x="797139" y="268893"/>
                  </a:cubicBezTo>
                  <a:cubicBezTo>
                    <a:pt x="779813" y="288152"/>
                    <a:pt x="596209" y="239085"/>
                    <a:pt x="596128" y="280889"/>
                  </a:cubicBezTo>
                  <a:cubicBezTo>
                    <a:pt x="596048" y="322693"/>
                    <a:pt x="662441" y="392802"/>
                    <a:pt x="796815" y="436111"/>
                  </a:cubicBezTo>
                  <a:cubicBezTo>
                    <a:pt x="931188" y="479420"/>
                    <a:pt x="1081329" y="568714"/>
                    <a:pt x="1081329" y="568714"/>
                  </a:cubicBezTo>
                  <a:cubicBezTo>
                    <a:pt x="1081329" y="568714"/>
                    <a:pt x="931889" y="503982"/>
                    <a:pt x="917522" y="552240"/>
                  </a:cubicBezTo>
                  <a:cubicBezTo>
                    <a:pt x="903151" y="600499"/>
                    <a:pt x="1023797" y="673467"/>
                    <a:pt x="1150961" y="750693"/>
                  </a:cubicBezTo>
                  <a:cubicBezTo>
                    <a:pt x="1278125" y="827920"/>
                    <a:pt x="1424566" y="846448"/>
                    <a:pt x="1424566" y="846448"/>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8"/>
            <p:cNvSpPr/>
            <p:nvPr/>
          </p:nvSpPr>
          <p:spPr>
            <a:xfrm>
              <a:off x="3519588" y="1211970"/>
              <a:ext cx="1527012" cy="1026847"/>
            </a:xfrm>
            <a:custGeom>
              <a:rect b="b" l="l" r="r" t="t"/>
              <a:pathLst>
                <a:path extrusionOk="0" h="1026847" w="1527012">
                  <a:moveTo>
                    <a:pt x="1527012" y="302811"/>
                  </a:moveTo>
                  <a:cubicBezTo>
                    <a:pt x="1527012" y="302811"/>
                    <a:pt x="1351089" y="304977"/>
                    <a:pt x="1197122" y="247217"/>
                  </a:cubicBezTo>
                  <a:cubicBezTo>
                    <a:pt x="1043160" y="189457"/>
                    <a:pt x="991061" y="217436"/>
                    <a:pt x="991061" y="217436"/>
                  </a:cubicBezTo>
                  <a:lnTo>
                    <a:pt x="1193872" y="294918"/>
                  </a:lnTo>
                  <a:cubicBezTo>
                    <a:pt x="1193872" y="294918"/>
                    <a:pt x="1129163" y="414760"/>
                    <a:pt x="938277" y="387838"/>
                  </a:cubicBezTo>
                  <a:cubicBezTo>
                    <a:pt x="747392" y="360916"/>
                    <a:pt x="624292" y="373135"/>
                    <a:pt x="624292" y="373135"/>
                  </a:cubicBezTo>
                  <a:cubicBezTo>
                    <a:pt x="624292" y="373135"/>
                    <a:pt x="709522" y="382741"/>
                    <a:pt x="771770" y="407035"/>
                  </a:cubicBezTo>
                  <a:cubicBezTo>
                    <a:pt x="833512" y="431132"/>
                    <a:pt x="873758" y="477541"/>
                    <a:pt x="811279" y="509752"/>
                  </a:cubicBezTo>
                  <a:cubicBezTo>
                    <a:pt x="747780" y="542489"/>
                    <a:pt x="596676" y="658212"/>
                    <a:pt x="461615" y="725711"/>
                  </a:cubicBezTo>
                  <a:cubicBezTo>
                    <a:pt x="329803" y="791586"/>
                    <a:pt x="214671" y="802781"/>
                    <a:pt x="214671" y="802781"/>
                  </a:cubicBezTo>
                  <a:cubicBezTo>
                    <a:pt x="214671" y="802781"/>
                    <a:pt x="339588" y="809690"/>
                    <a:pt x="292314" y="870711"/>
                  </a:cubicBezTo>
                  <a:cubicBezTo>
                    <a:pt x="245044" y="931733"/>
                    <a:pt x="13200" y="1026848"/>
                    <a:pt x="13200" y="1026848"/>
                  </a:cubicBezTo>
                  <a:cubicBezTo>
                    <a:pt x="13200" y="1026848"/>
                    <a:pt x="-20392" y="849747"/>
                    <a:pt x="19600" y="663586"/>
                  </a:cubicBezTo>
                  <a:cubicBezTo>
                    <a:pt x="59591" y="477424"/>
                    <a:pt x="185553" y="302221"/>
                    <a:pt x="185553" y="302221"/>
                  </a:cubicBezTo>
                  <a:lnTo>
                    <a:pt x="231632" y="469346"/>
                  </a:lnTo>
                  <a:cubicBezTo>
                    <a:pt x="231632" y="469346"/>
                    <a:pt x="258261" y="142305"/>
                    <a:pt x="496331" y="42057"/>
                  </a:cubicBezTo>
                  <a:cubicBezTo>
                    <a:pt x="734406" y="-58191"/>
                    <a:pt x="689293" y="49991"/>
                    <a:pt x="1048184" y="67313"/>
                  </a:cubicBezTo>
                  <a:cubicBezTo>
                    <a:pt x="1407074" y="84635"/>
                    <a:pt x="1527012" y="302811"/>
                    <a:pt x="1527012" y="302811"/>
                  </a:cubicBezTo>
                  <a:close/>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8"/>
            <p:cNvSpPr/>
            <p:nvPr/>
          </p:nvSpPr>
          <p:spPr>
            <a:xfrm>
              <a:off x="3311364" y="957036"/>
              <a:ext cx="395075" cy="1861878"/>
            </a:xfrm>
            <a:custGeom>
              <a:rect b="b" l="l" r="r" t="t"/>
              <a:pathLst>
                <a:path extrusionOk="0" h="1861878" w="395075">
                  <a:moveTo>
                    <a:pt x="20155" y="1859316"/>
                  </a:moveTo>
                  <a:cubicBezTo>
                    <a:pt x="20155" y="1859316"/>
                    <a:pt x="-25853" y="1327550"/>
                    <a:pt x="21154" y="817209"/>
                  </a:cubicBezTo>
                  <a:cubicBezTo>
                    <a:pt x="68165" y="306864"/>
                    <a:pt x="395076" y="0"/>
                    <a:pt x="395076" y="0"/>
                  </a:cubicBezTo>
                  <a:cubicBezTo>
                    <a:pt x="395076" y="0"/>
                    <a:pt x="137263" y="396767"/>
                    <a:pt x="99854" y="890179"/>
                  </a:cubicBezTo>
                  <a:cubicBezTo>
                    <a:pt x="62449" y="1383592"/>
                    <a:pt x="97012" y="1861879"/>
                    <a:pt x="97012" y="1861879"/>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8"/>
            <p:cNvSpPr/>
            <p:nvPr/>
          </p:nvSpPr>
          <p:spPr>
            <a:xfrm>
              <a:off x="2464107" y="1192005"/>
              <a:ext cx="924579" cy="1764043"/>
            </a:xfrm>
            <a:custGeom>
              <a:rect b="b" l="l" r="r" t="t"/>
              <a:pathLst>
                <a:path extrusionOk="0" h="1764043" w="924579">
                  <a:moveTo>
                    <a:pt x="823729" y="1647061"/>
                  </a:moveTo>
                  <a:cubicBezTo>
                    <a:pt x="823729" y="1647061"/>
                    <a:pt x="811811" y="1511019"/>
                    <a:pt x="768160" y="1250263"/>
                  </a:cubicBezTo>
                  <a:cubicBezTo>
                    <a:pt x="743062" y="1100333"/>
                    <a:pt x="713518" y="886902"/>
                    <a:pt x="632491" y="678494"/>
                  </a:cubicBezTo>
                  <a:cubicBezTo>
                    <a:pt x="410545" y="107619"/>
                    <a:pt x="0" y="0"/>
                    <a:pt x="0" y="0"/>
                  </a:cubicBezTo>
                  <a:cubicBezTo>
                    <a:pt x="0" y="0"/>
                    <a:pt x="191622" y="8254"/>
                    <a:pt x="485508" y="295153"/>
                  </a:cubicBezTo>
                  <a:cubicBezTo>
                    <a:pt x="614271" y="420853"/>
                    <a:pt x="741455" y="705656"/>
                    <a:pt x="804411" y="970522"/>
                  </a:cubicBezTo>
                  <a:cubicBezTo>
                    <a:pt x="877706" y="1278884"/>
                    <a:pt x="924580" y="1764043"/>
                    <a:pt x="924580" y="1764043"/>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8"/>
            <p:cNvSpPr/>
            <p:nvPr/>
          </p:nvSpPr>
          <p:spPr>
            <a:xfrm>
              <a:off x="3367009" y="1286784"/>
              <a:ext cx="1188330" cy="1561062"/>
            </a:xfrm>
            <a:custGeom>
              <a:rect b="b" l="l" r="r" t="t"/>
              <a:pathLst>
                <a:path extrusionOk="0" h="1561062" w="1188330">
                  <a:moveTo>
                    <a:pt x="12" y="1561062"/>
                  </a:moveTo>
                  <a:cubicBezTo>
                    <a:pt x="12" y="1561062"/>
                    <a:pt x="-7052" y="990568"/>
                    <a:pt x="323251" y="511758"/>
                  </a:cubicBezTo>
                  <a:cubicBezTo>
                    <a:pt x="653553" y="32948"/>
                    <a:pt x="1188331" y="0"/>
                    <a:pt x="1188331" y="0"/>
                  </a:cubicBezTo>
                  <a:cubicBezTo>
                    <a:pt x="1188331" y="0"/>
                    <a:pt x="710575" y="74932"/>
                    <a:pt x="401711" y="532458"/>
                  </a:cubicBezTo>
                  <a:cubicBezTo>
                    <a:pt x="92848" y="989985"/>
                    <a:pt x="109821" y="1528621"/>
                    <a:pt x="109821" y="1528621"/>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8"/>
            <p:cNvSpPr/>
            <p:nvPr/>
          </p:nvSpPr>
          <p:spPr>
            <a:xfrm>
              <a:off x="1528092" y="1985318"/>
              <a:ext cx="3593289" cy="1302080"/>
            </a:xfrm>
            <a:custGeom>
              <a:rect b="b" l="l" r="r" t="t"/>
              <a:pathLst>
                <a:path extrusionOk="0" h="1302080" w="3593289">
                  <a:moveTo>
                    <a:pt x="1917706" y="775383"/>
                  </a:moveTo>
                  <a:cubicBezTo>
                    <a:pt x="1917706" y="775383"/>
                    <a:pt x="1918528" y="555145"/>
                    <a:pt x="2191501" y="273828"/>
                  </a:cubicBezTo>
                  <a:cubicBezTo>
                    <a:pt x="2652376" y="-201135"/>
                    <a:pt x="3177535" y="50370"/>
                    <a:pt x="3351006" y="222166"/>
                  </a:cubicBezTo>
                  <a:cubicBezTo>
                    <a:pt x="3541790" y="411104"/>
                    <a:pt x="3593290" y="746123"/>
                    <a:pt x="3593290" y="746123"/>
                  </a:cubicBezTo>
                  <a:cubicBezTo>
                    <a:pt x="3593290" y="746123"/>
                    <a:pt x="3475635" y="414683"/>
                    <a:pt x="3224004" y="219426"/>
                  </a:cubicBezTo>
                  <a:cubicBezTo>
                    <a:pt x="3002381" y="47453"/>
                    <a:pt x="2462786" y="-39226"/>
                    <a:pt x="2137285" y="461617"/>
                  </a:cubicBezTo>
                  <a:cubicBezTo>
                    <a:pt x="1929243" y="781726"/>
                    <a:pt x="1920540" y="1257045"/>
                    <a:pt x="1920540" y="1257045"/>
                  </a:cubicBezTo>
                  <a:lnTo>
                    <a:pt x="1753656" y="1302081"/>
                  </a:lnTo>
                  <a:cubicBezTo>
                    <a:pt x="1753656" y="1302081"/>
                    <a:pt x="1837072" y="229388"/>
                    <a:pt x="998037" y="174803"/>
                  </a:cubicBezTo>
                  <a:cubicBezTo>
                    <a:pt x="325919" y="131077"/>
                    <a:pt x="0" y="1075037"/>
                    <a:pt x="0" y="1075037"/>
                  </a:cubicBezTo>
                  <a:cubicBezTo>
                    <a:pt x="0" y="1075037"/>
                    <a:pt x="284259" y="-67933"/>
                    <a:pt x="1157420" y="97656"/>
                  </a:cubicBezTo>
                  <a:cubicBezTo>
                    <a:pt x="1699184" y="253211"/>
                    <a:pt x="1804063" y="851856"/>
                    <a:pt x="1804063" y="851856"/>
                  </a:cubicBezTo>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8"/>
            <p:cNvSpPr/>
            <p:nvPr/>
          </p:nvSpPr>
          <p:spPr>
            <a:xfrm>
              <a:off x="2693862" y="2365127"/>
              <a:ext cx="547986" cy="476443"/>
            </a:xfrm>
            <a:custGeom>
              <a:rect b="b" l="l" r="r" t="t"/>
              <a:pathLst>
                <a:path extrusionOk="0" h="476443" w="547986">
                  <a:moveTo>
                    <a:pt x="527017" y="38351"/>
                  </a:moveTo>
                  <a:cubicBezTo>
                    <a:pt x="527017" y="38351"/>
                    <a:pt x="428733" y="-53873"/>
                    <a:pt x="232326" y="47706"/>
                  </a:cubicBezTo>
                  <a:cubicBezTo>
                    <a:pt x="35915" y="149286"/>
                    <a:pt x="0" y="475201"/>
                    <a:pt x="0" y="475201"/>
                  </a:cubicBezTo>
                  <a:lnTo>
                    <a:pt x="99616" y="476443"/>
                  </a:lnTo>
                  <a:cubicBezTo>
                    <a:pt x="99616" y="476443"/>
                    <a:pt x="124832" y="248591"/>
                    <a:pt x="267140" y="134110"/>
                  </a:cubicBezTo>
                  <a:cubicBezTo>
                    <a:pt x="409444" y="19633"/>
                    <a:pt x="547987" y="134397"/>
                    <a:pt x="547987" y="134397"/>
                  </a:cubicBezTo>
                  <a:lnTo>
                    <a:pt x="527017" y="38351"/>
                  </a:lnTo>
                  <a:close/>
                </a:path>
              </a:pathLst>
            </a:custGeom>
            <a:solidFill>
              <a:srgbClr val="ACCE7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41" name="Google Shape;741;p8"/>
            <p:cNvGrpSpPr/>
            <p:nvPr/>
          </p:nvGrpSpPr>
          <p:grpSpPr>
            <a:xfrm>
              <a:off x="3095165" y="2814711"/>
              <a:ext cx="565199" cy="2485638"/>
              <a:chOff x="1144445" y="1077351"/>
              <a:chExt cx="565199" cy="2485638"/>
            </a:xfrm>
          </p:grpSpPr>
          <p:sp>
            <p:nvSpPr>
              <p:cNvPr id="742" name="Google Shape;742;p8"/>
              <p:cNvSpPr/>
              <p:nvPr/>
            </p:nvSpPr>
            <p:spPr>
              <a:xfrm>
                <a:off x="1224849" y="1077351"/>
                <a:ext cx="355810" cy="1029142"/>
              </a:xfrm>
              <a:custGeom>
                <a:rect b="b" l="l" r="r" t="t"/>
                <a:pathLst>
                  <a:path extrusionOk="0" h="1029142" w="355810">
                    <a:moveTo>
                      <a:pt x="147506" y="433502"/>
                    </a:moveTo>
                    <a:cubicBezTo>
                      <a:pt x="147506" y="433502"/>
                      <a:pt x="168750" y="348706"/>
                      <a:pt x="220825" y="263974"/>
                    </a:cubicBezTo>
                    <a:cubicBezTo>
                      <a:pt x="272904" y="179247"/>
                      <a:pt x="355810" y="94580"/>
                      <a:pt x="355810" y="94580"/>
                    </a:cubicBezTo>
                    <a:cubicBezTo>
                      <a:pt x="355810" y="94580"/>
                      <a:pt x="331027" y="146700"/>
                      <a:pt x="322866" y="380338"/>
                    </a:cubicBezTo>
                    <a:cubicBezTo>
                      <a:pt x="314701" y="613979"/>
                      <a:pt x="323158" y="1029143"/>
                      <a:pt x="323158" y="1029143"/>
                    </a:cubicBezTo>
                    <a:lnTo>
                      <a:pt x="81072" y="1020136"/>
                    </a:lnTo>
                    <a:cubicBezTo>
                      <a:pt x="81072" y="1020136"/>
                      <a:pt x="82104" y="725513"/>
                      <a:pt x="61839" y="470481"/>
                    </a:cubicBezTo>
                    <a:cubicBezTo>
                      <a:pt x="41570" y="215445"/>
                      <a:pt x="0" y="0"/>
                      <a:pt x="0" y="0"/>
                    </a:cubicBezTo>
                    <a:cubicBezTo>
                      <a:pt x="0" y="0"/>
                      <a:pt x="58423" y="82663"/>
                      <a:pt x="102239" y="163609"/>
                    </a:cubicBezTo>
                    <a:cubicBezTo>
                      <a:pt x="146052" y="244555"/>
                      <a:pt x="179858" y="331230"/>
                      <a:pt x="179858" y="331230"/>
                    </a:cubicBezTo>
                  </a:path>
                </a:pathLst>
              </a:custGeom>
              <a:solidFill>
                <a:srgbClr val="62A03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8"/>
              <p:cNvSpPr/>
              <p:nvPr/>
            </p:nvSpPr>
            <p:spPr>
              <a:xfrm>
                <a:off x="1228662" y="1396943"/>
                <a:ext cx="387142" cy="1108044"/>
              </a:xfrm>
              <a:custGeom>
                <a:rect b="b" l="l" r="r" t="t"/>
                <a:pathLst>
                  <a:path extrusionOk="0" h="1108044" w="387142">
                    <a:moveTo>
                      <a:pt x="67337" y="1108045"/>
                    </a:moveTo>
                    <a:cubicBezTo>
                      <a:pt x="67337" y="1108045"/>
                      <a:pt x="50723" y="835238"/>
                      <a:pt x="35170" y="598499"/>
                    </a:cubicBezTo>
                    <a:cubicBezTo>
                      <a:pt x="19613" y="361761"/>
                      <a:pt x="0" y="150865"/>
                      <a:pt x="0" y="150865"/>
                    </a:cubicBezTo>
                    <a:cubicBezTo>
                      <a:pt x="0" y="150865"/>
                      <a:pt x="55281" y="246369"/>
                      <a:pt x="105142" y="369958"/>
                    </a:cubicBezTo>
                    <a:cubicBezTo>
                      <a:pt x="155003" y="493547"/>
                      <a:pt x="190926" y="656302"/>
                      <a:pt x="190926" y="656302"/>
                    </a:cubicBezTo>
                    <a:cubicBezTo>
                      <a:pt x="190926" y="656302"/>
                      <a:pt x="184663" y="523471"/>
                      <a:pt x="233674" y="359397"/>
                    </a:cubicBezTo>
                    <a:cubicBezTo>
                      <a:pt x="282685" y="195318"/>
                      <a:pt x="386964" y="0"/>
                      <a:pt x="386964" y="0"/>
                    </a:cubicBezTo>
                    <a:cubicBezTo>
                      <a:pt x="386964" y="0"/>
                      <a:pt x="370367" y="156691"/>
                      <a:pt x="359927" y="425818"/>
                    </a:cubicBezTo>
                    <a:cubicBezTo>
                      <a:pt x="356190" y="522095"/>
                      <a:pt x="389150" y="638596"/>
                      <a:pt x="387045" y="745244"/>
                    </a:cubicBezTo>
                    <a:cubicBezTo>
                      <a:pt x="383268" y="936700"/>
                      <a:pt x="346054" y="1102078"/>
                      <a:pt x="346054" y="1102078"/>
                    </a:cubicBezTo>
                    <a:lnTo>
                      <a:pt x="67337" y="1108045"/>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8"/>
              <p:cNvSpPr/>
              <p:nvPr/>
            </p:nvSpPr>
            <p:spPr>
              <a:xfrm>
                <a:off x="1319012" y="1623666"/>
                <a:ext cx="234394" cy="796088"/>
              </a:xfrm>
              <a:custGeom>
                <a:rect b="b" l="l" r="r" t="t"/>
                <a:pathLst>
                  <a:path extrusionOk="0" h="796088" w="234394">
                    <a:moveTo>
                      <a:pt x="0" y="794384"/>
                    </a:moveTo>
                    <a:cubicBezTo>
                      <a:pt x="0" y="794384"/>
                      <a:pt x="7874" y="593313"/>
                      <a:pt x="35360" y="394716"/>
                    </a:cubicBezTo>
                    <a:cubicBezTo>
                      <a:pt x="62847" y="196124"/>
                      <a:pt x="109951" y="0"/>
                      <a:pt x="109951" y="0"/>
                    </a:cubicBezTo>
                    <a:cubicBezTo>
                      <a:pt x="109951" y="0"/>
                      <a:pt x="116043" y="164042"/>
                      <a:pt x="147153" y="363064"/>
                    </a:cubicBezTo>
                    <a:cubicBezTo>
                      <a:pt x="178263" y="562086"/>
                      <a:pt x="234394" y="796088"/>
                      <a:pt x="234394" y="796088"/>
                    </a:cubicBezTo>
                    <a:lnTo>
                      <a:pt x="0" y="794384"/>
                    </a:lnTo>
                    <a:close/>
                  </a:path>
                </a:pathLst>
              </a:custGeom>
              <a:solidFill>
                <a:srgbClr val="6F8C30"/>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8"/>
              <p:cNvSpPr/>
              <p:nvPr/>
            </p:nvSpPr>
            <p:spPr>
              <a:xfrm>
                <a:off x="1200196" y="1990556"/>
                <a:ext cx="448831" cy="1427097"/>
              </a:xfrm>
              <a:custGeom>
                <a:rect b="b" l="l" r="r" t="t"/>
                <a:pathLst>
                  <a:path extrusionOk="0" h="1427097" w="448831">
                    <a:moveTo>
                      <a:pt x="0" y="884017"/>
                    </a:moveTo>
                    <a:cubicBezTo>
                      <a:pt x="0" y="884017"/>
                      <a:pt x="74639" y="701228"/>
                      <a:pt x="59086" y="464490"/>
                    </a:cubicBezTo>
                    <a:cubicBezTo>
                      <a:pt x="43529" y="227752"/>
                      <a:pt x="23916" y="16856"/>
                      <a:pt x="23916" y="16856"/>
                    </a:cubicBezTo>
                    <a:cubicBezTo>
                      <a:pt x="23916" y="16856"/>
                      <a:pt x="79198" y="112364"/>
                      <a:pt x="129058" y="235953"/>
                    </a:cubicBezTo>
                    <a:cubicBezTo>
                      <a:pt x="178919" y="359542"/>
                      <a:pt x="250466" y="636450"/>
                      <a:pt x="250466" y="636450"/>
                    </a:cubicBezTo>
                    <a:cubicBezTo>
                      <a:pt x="250466" y="636450"/>
                      <a:pt x="267217" y="483642"/>
                      <a:pt x="316227" y="319563"/>
                    </a:cubicBezTo>
                    <a:cubicBezTo>
                      <a:pt x="357170" y="182494"/>
                      <a:pt x="448832" y="0"/>
                      <a:pt x="448832" y="0"/>
                    </a:cubicBezTo>
                    <a:cubicBezTo>
                      <a:pt x="448832" y="0"/>
                      <a:pt x="441557" y="73332"/>
                      <a:pt x="431117" y="342459"/>
                    </a:cubicBezTo>
                    <a:cubicBezTo>
                      <a:pt x="427381" y="438740"/>
                      <a:pt x="428130" y="641952"/>
                      <a:pt x="426025" y="748595"/>
                    </a:cubicBezTo>
                    <a:cubicBezTo>
                      <a:pt x="422244" y="940052"/>
                      <a:pt x="412350" y="1054221"/>
                      <a:pt x="412350" y="1054221"/>
                    </a:cubicBezTo>
                    <a:lnTo>
                      <a:pt x="247013" y="1427098"/>
                    </a:lnTo>
                    <a:lnTo>
                      <a:pt x="0" y="88401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8"/>
              <p:cNvSpPr/>
              <p:nvPr/>
            </p:nvSpPr>
            <p:spPr>
              <a:xfrm>
                <a:off x="1305739" y="2194371"/>
                <a:ext cx="270329" cy="1208053"/>
              </a:xfrm>
              <a:custGeom>
                <a:rect b="b" l="l" r="r" t="t"/>
                <a:pathLst>
                  <a:path extrusionOk="0" h="1208053" w="270329">
                    <a:moveTo>
                      <a:pt x="4764" y="783377"/>
                    </a:moveTo>
                    <a:cubicBezTo>
                      <a:pt x="4764" y="783377"/>
                      <a:pt x="-13497" y="643049"/>
                      <a:pt x="21483" y="432951"/>
                    </a:cubicBezTo>
                    <a:cubicBezTo>
                      <a:pt x="56467" y="222853"/>
                      <a:pt x="145886" y="0"/>
                      <a:pt x="145886" y="0"/>
                    </a:cubicBezTo>
                    <a:cubicBezTo>
                      <a:pt x="145886" y="0"/>
                      <a:pt x="181287" y="179287"/>
                      <a:pt x="212397" y="378309"/>
                    </a:cubicBezTo>
                    <a:cubicBezTo>
                      <a:pt x="243507" y="577331"/>
                      <a:pt x="270330" y="796088"/>
                      <a:pt x="270330" y="796088"/>
                    </a:cubicBezTo>
                    <a:lnTo>
                      <a:pt x="108263" y="1208054"/>
                    </a:lnTo>
                    <a:lnTo>
                      <a:pt x="4764" y="783377"/>
                    </a:lnTo>
                    <a:close/>
                  </a:path>
                </a:pathLst>
              </a:custGeom>
              <a:solidFill>
                <a:srgbClr val="C1B967"/>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8"/>
              <p:cNvSpPr/>
              <p:nvPr/>
            </p:nvSpPr>
            <p:spPr>
              <a:xfrm>
                <a:off x="1144445" y="2607903"/>
                <a:ext cx="565199" cy="955086"/>
              </a:xfrm>
              <a:custGeom>
                <a:rect b="b" l="l" r="r" t="t"/>
                <a:pathLst>
                  <a:path extrusionOk="0" h="955086" w="565199">
                    <a:moveTo>
                      <a:pt x="305897" y="689764"/>
                    </a:moveTo>
                    <a:cubicBezTo>
                      <a:pt x="305897" y="689764"/>
                      <a:pt x="259699" y="461057"/>
                      <a:pt x="189400" y="294562"/>
                    </a:cubicBezTo>
                    <a:cubicBezTo>
                      <a:pt x="119104" y="128067"/>
                      <a:pt x="17609" y="0"/>
                      <a:pt x="17609" y="0"/>
                    </a:cubicBezTo>
                    <a:cubicBezTo>
                      <a:pt x="17609" y="0"/>
                      <a:pt x="20998" y="40226"/>
                      <a:pt x="43513" y="386738"/>
                    </a:cubicBezTo>
                    <a:cubicBezTo>
                      <a:pt x="66033" y="733249"/>
                      <a:pt x="0" y="939392"/>
                      <a:pt x="0" y="939392"/>
                    </a:cubicBezTo>
                    <a:lnTo>
                      <a:pt x="565199" y="955086"/>
                    </a:lnTo>
                    <a:cubicBezTo>
                      <a:pt x="565199" y="955086"/>
                      <a:pt x="517690" y="623816"/>
                      <a:pt x="508222" y="442812"/>
                    </a:cubicBezTo>
                    <a:cubicBezTo>
                      <a:pt x="498749" y="261813"/>
                      <a:pt x="527843" y="10274"/>
                      <a:pt x="527843" y="10274"/>
                    </a:cubicBezTo>
                    <a:cubicBezTo>
                      <a:pt x="527843" y="10274"/>
                      <a:pt x="421179" y="187780"/>
                      <a:pt x="367554" y="296894"/>
                    </a:cubicBezTo>
                    <a:cubicBezTo>
                      <a:pt x="313924" y="406011"/>
                      <a:pt x="273151" y="549230"/>
                      <a:pt x="273151" y="549230"/>
                    </a:cubicBezTo>
                  </a:path>
                </a:pathLst>
              </a:custGeom>
              <a:solidFill>
                <a:schemeClr val="accent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48" name="Google Shape;748;p8"/>
            <p:cNvSpPr/>
            <p:nvPr/>
          </p:nvSpPr>
          <p:spPr>
            <a:xfrm>
              <a:off x="2585915" y="4872474"/>
              <a:ext cx="1616756" cy="743044"/>
            </a:xfrm>
            <a:custGeom>
              <a:rect b="b" l="l" r="r" t="t"/>
              <a:pathLst>
                <a:path extrusionOk="0" h="743044" w="1616756">
                  <a:moveTo>
                    <a:pt x="90378" y="442865"/>
                  </a:moveTo>
                  <a:cubicBezTo>
                    <a:pt x="90378" y="442865"/>
                    <a:pt x="88140" y="421604"/>
                    <a:pt x="65543" y="394312"/>
                  </a:cubicBezTo>
                  <a:cubicBezTo>
                    <a:pt x="42951" y="367015"/>
                    <a:pt x="0" y="333687"/>
                    <a:pt x="0" y="333687"/>
                  </a:cubicBezTo>
                  <a:cubicBezTo>
                    <a:pt x="0" y="333687"/>
                    <a:pt x="40141" y="332910"/>
                    <a:pt x="77959" y="347159"/>
                  </a:cubicBezTo>
                  <a:cubicBezTo>
                    <a:pt x="115776" y="361409"/>
                    <a:pt x="153995" y="392028"/>
                    <a:pt x="153995" y="392028"/>
                  </a:cubicBezTo>
                  <a:cubicBezTo>
                    <a:pt x="153995" y="392028"/>
                    <a:pt x="145971" y="362898"/>
                    <a:pt x="127848" y="335930"/>
                  </a:cubicBezTo>
                  <a:cubicBezTo>
                    <a:pt x="109728" y="308961"/>
                    <a:pt x="81509" y="284154"/>
                    <a:pt x="81509" y="284154"/>
                  </a:cubicBezTo>
                  <a:cubicBezTo>
                    <a:pt x="81509" y="284154"/>
                    <a:pt x="127775" y="285344"/>
                    <a:pt x="177745" y="307111"/>
                  </a:cubicBezTo>
                  <a:cubicBezTo>
                    <a:pt x="227715" y="328878"/>
                    <a:pt x="281385" y="371225"/>
                    <a:pt x="281385" y="371225"/>
                  </a:cubicBezTo>
                  <a:cubicBezTo>
                    <a:pt x="281385" y="371225"/>
                    <a:pt x="269164" y="308415"/>
                    <a:pt x="233791" y="238864"/>
                  </a:cubicBezTo>
                  <a:cubicBezTo>
                    <a:pt x="198419" y="169313"/>
                    <a:pt x="139899" y="93018"/>
                    <a:pt x="139899" y="93018"/>
                  </a:cubicBezTo>
                  <a:cubicBezTo>
                    <a:pt x="139899" y="93018"/>
                    <a:pt x="241681" y="135135"/>
                    <a:pt x="310572" y="195630"/>
                  </a:cubicBezTo>
                  <a:cubicBezTo>
                    <a:pt x="379463" y="256125"/>
                    <a:pt x="415463" y="334999"/>
                    <a:pt x="415463" y="334999"/>
                  </a:cubicBezTo>
                  <a:cubicBezTo>
                    <a:pt x="415463" y="334999"/>
                    <a:pt x="420378" y="303585"/>
                    <a:pt x="414779" y="275361"/>
                  </a:cubicBezTo>
                  <a:cubicBezTo>
                    <a:pt x="409176" y="247138"/>
                    <a:pt x="393057" y="222105"/>
                    <a:pt x="393057" y="222105"/>
                  </a:cubicBezTo>
                  <a:cubicBezTo>
                    <a:pt x="393057" y="222105"/>
                    <a:pt x="423458" y="237819"/>
                    <a:pt x="448180" y="256093"/>
                  </a:cubicBezTo>
                  <a:cubicBezTo>
                    <a:pt x="472902" y="274370"/>
                    <a:pt x="491616" y="308661"/>
                    <a:pt x="491616" y="308661"/>
                  </a:cubicBezTo>
                  <a:cubicBezTo>
                    <a:pt x="491616" y="308661"/>
                    <a:pt x="483816" y="260355"/>
                    <a:pt x="459442" y="196670"/>
                  </a:cubicBezTo>
                  <a:cubicBezTo>
                    <a:pt x="435072" y="132985"/>
                    <a:pt x="394130" y="53925"/>
                    <a:pt x="394130" y="53925"/>
                  </a:cubicBezTo>
                  <a:cubicBezTo>
                    <a:pt x="394130" y="53925"/>
                    <a:pt x="469615" y="91609"/>
                    <a:pt x="521075" y="184400"/>
                  </a:cubicBezTo>
                  <a:cubicBezTo>
                    <a:pt x="572530" y="277195"/>
                    <a:pt x="599851" y="336917"/>
                    <a:pt x="599851" y="336917"/>
                  </a:cubicBezTo>
                  <a:cubicBezTo>
                    <a:pt x="599851" y="336917"/>
                    <a:pt x="608271" y="250470"/>
                    <a:pt x="645081" y="166240"/>
                  </a:cubicBezTo>
                  <a:cubicBezTo>
                    <a:pt x="681890" y="82011"/>
                    <a:pt x="747086" y="0"/>
                    <a:pt x="747086" y="0"/>
                  </a:cubicBezTo>
                  <a:cubicBezTo>
                    <a:pt x="747086" y="0"/>
                    <a:pt x="721862" y="90994"/>
                    <a:pt x="722360" y="185501"/>
                  </a:cubicBezTo>
                  <a:cubicBezTo>
                    <a:pt x="722857" y="280013"/>
                    <a:pt x="749077" y="378038"/>
                    <a:pt x="749077" y="378038"/>
                  </a:cubicBezTo>
                  <a:cubicBezTo>
                    <a:pt x="749077" y="378038"/>
                    <a:pt x="758789" y="300517"/>
                    <a:pt x="795262" y="230881"/>
                  </a:cubicBezTo>
                  <a:cubicBezTo>
                    <a:pt x="831740" y="161241"/>
                    <a:pt x="894984" y="99483"/>
                    <a:pt x="894984" y="99483"/>
                  </a:cubicBezTo>
                  <a:cubicBezTo>
                    <a:pt x="894984" y="99483"/>
                    <a:pt x="865092" y="163840"/>
                    <a:pt x="860781" y="219222"/>
                  </a:cubicBezTo>
                  <a:cubicBezTo>
                    <a:pt x="856470" y="274600"/>
                    <a:pt x="877743" y="321000"/>
                    <a:pt x="877743" y="321000"/>
                  </a:cubicBezTo>
                  <a:cubicBezTo>
                    <a:pt x="877743" y="321000"/>
                    <a:pt x="881423" y="276471"/>
                    <a:pt x="895514" y="242479"/>
                  </a:cubicBezTo>
                  <a:cubicBezTo>
                    <a:pt x="909610" y="208491"/>
                    <a:pt x="934117" y="185040"/>
                    <a:pt x="934117" y="185040"/>
                  </a:cubicBezTo>
                  <a:cubicBezTo>
                    <a:pt x="934117" y="185040"/>
                    <a:pt x="929814" y="214482"/>
                    <a:pt x="935287" y="244495"/>
                  </a:cubicBezTo>
                  <a:cubicBezTo>
                    <a:pt x="940756" y="274503"/>
                    <a:pt x="956001" y="305083"/>
                    <a:pt x="956001" y="305083"/>
                  </a:cubicBezTo>
                  <a:cubicBezTo>
                    <a:pt x="956001" y="305083"/>
                    <a:pt x="959272" y="279041"/>
                    <a:pt x="968393" y="254008"/>
                  </a:cubicBezTo>
                  <a:cubicBezTo>
                    <a:pt x="977513" y="228970"/>
                    <a:pt x="992479" y="204936"/>
                    <a:pt x="992479" y="204936"/>
                  </a:cubicBezTo>
                  <a:cubicBezTo>
                    <a:pt x="992479" y="204936"/>
                    <a:pt x="987066" y="238556"/>
                    <a:pt x="991544" y="269233"/>
                  </a:cubicBezTo>
                  <a:cubicBezTo>
                    <a:pt x="996021" y="299905"/>
                    <a:pt x="1010388" y="327635"/>
                    <a:pt x="1010388" y="327635"/>
                  </a:cubicBezTo>
                  <a:cubicBezTo>
                    <a:pt x="1010388" y="327635"/>
                    <a:pt x="1034774" y="229383"/>
                    <a:pt x="1098941" y="150461"/>
                  </a:cubicBezTo>
                  <a:cubicBezTo>
                    <a:pt x="1163107" y="71538"/>
                    <a:pt x="1267055" y="11938"/>
                    <a:pt x="1267055" y="11938"/>
                  </a:cubicBezTo>
                  <a:cubicBezTo>
                    <a:pt x="1267055" y="11938"/>
                    <a:pt x="1217672" y="91686"/>
                    <a:pt x="1200095" y="169446"/>
                  </a:cubicBezTo>
                  <a:cubicBezTo>
                    <a:pt x="1182518" y="247211"/>
                    <a:pt x="1196751" y="322992"/>
                    <a:pt x="1196751" y="322992"/>
                  </a:cubicBezTo>
                  <a:cubicBezTo>
                    <a:pt x="1196751" y="322992"/>
                    <a:pt x="1212648" y="279746"/>
                    <a:pt x="1241499" y="241110"/>
                  </a:cubicBezTo>
                  <a:cubicBezTo>
                    <a:pt x="1270350" y="202479"/>
                    <a:pt x="1312151" y="168459"/>
                    <a:pt x="1312151" y="168459"/>
                  </a:cubicBezTo>
                  <a:cubicBezTo>
                    <a:pt x="1312151" y="168459"/>
                    <a:pt x="1290822" y="216316"/>
                    <a:pt x="1284187" y="255777"/>
                  </a:cubicBezTo>
                  <a:cubicBezTo>
                    <a:pt x="1277556" y="295238"/>
                    <a:pt x="1285624" y="326307"/>
                    <a:pt x="1285624" y="326307"/>
                  </a:cubicBezTo>
                  <a:cubicBezTo>
                    <a:pt x="1285624" y="326307"/>
                    <a:pt x="1303484" y="284879"/>
                    <a:pt x="1336646" y="250887"/>
                  </a:cubicBezTo>
                  <a:cubicBezTo>
                    <a:pt x="1369805" y="216899"/>
                    <a:pt x="1418269" y="190347"/>
                    <a:pt x="1418269" y="190347"/>
                  </a:cubicBezTo>
                  <a:cubicBezTo>
                    <a:pt x="1418269" y="190347"/>
                    <a:pt x="1394915" y="242005"/>
                    <a:pt x="1386880" y="284296"/>
                  </a:cubicBezTo>
                  <a:cubicBezTo>
                    <a:pt x="1378844" y="326587"/>
                    <a:pt x="1386127" y="359510"/>
                    <a:pt x="1386127" y="359510"/>
                  </a:cubicBezTo>
                  <a:cubicBezTo>
                    <a:pt x="1386127" y="359510"/>
                    <a:pt x="1397773" y="333893"/>
                    <a:pt x="1415281" y="315361"/>
                  </a:cubicBezTo>
                  <a:cubicBezTo>
                    <a:pt x="1432785" y="296829"/>
                    <a:pt x="1456159" y="285381"/>
                    <a:pt x="1456159" y="285381"/>
                  </a:cubicBezTo>
                  <a:cubicBezTo>
                    <a:pt x="1456159" y="285381"/>
                    <a:pt x="1441525" y="307589"/>
                    <a:pt x="1435716" y="329028"/>
                  </a:cubicBezTo>
                  <a:cubicBezTo>
                    <a:pt x="1429907" y="350470"/>
                    <a:pt x="1432923" y="371144"/>
                    <a:pt x="1432923" y="371144"/>
                  </a:cubicBezTo>
                  <a:cubicBezTo>
                    <a:pt x="1432923" y="371144"/>
                    <a:pt x="1445152" y="347884"/>
                    <a:pt x="1462187" y="331631"/>
                  </a:cubicBezTo>
                  <a:cubicBezTo>
                    <a:pt x="1479221" y="315381"/>
                    <a:pt x="1501065" y="306139"/>
                    <a:pt x="1501065" y="306139"/>
                  </a:cubicBezTo>
                  <a:cubicBezTo>
                    <a:pt x="1501065" y="306139"/>
                    <a:pt x="1491475" y="335290"/>
                    <a:pt x="1489010" y="358405"/>
                  </a:cubicBezTo>
                  <a:cubicBezTo>
                    <a:pt x="1486540" y="381519"/>
                    <a:pt x="1491188" y="398599"/>
                    <a:pt x="1491188" y="398599"/>
                  </a:cubicBezTo>
                  <a:cubicBezTo>
                    <a:pt x="1491188" y="398599"/>
                    <a:pt x="1506753" y="373533"/>
                    <a:pt x="1531426" y="358769"/>
                  </a:cubicBezTo>
                  <a:cubicBezTo>
                    <a:pt x="1556099" y="344006"/>
                    <a:pt x="1589885" y="339545"/>
                    <a:pt x="1589885" y="339545"/>
                  </a:cubicBezTo>
                  <a:cubicBezTo>
                    <a:pt x="1589885" y="339545"/>
                    <a:pt x="1571725" y="356660"/>
                    <a:pt x="1566001" y="371946"/>
                  </a:cubicBezTo>
                  <a:cubicBezTo>
                    <a:pt x="1560273" y="387231"/>
                    <a:pt x="1566981" y="400688"/>
                    <a:pt x="1566981" y="400688"/>
                  </a:cubicBezTo>
                  <a:cubicBezTo>
                    <a:pt x="1566981" y="400688"/>
                    <a:pt x="1579198" y="388843"/>
                    <a:pt x="1591642" y="388078"/>
                  </a:cubicBezTo>
                  <a:cubicBezTo>
                    <a:pt x="1604090" y="387316"/>
                    <a:pt x="1616756" y="397635"/>
                    <a:pt x="1616756" y="397635"/>
                  </a:cubicBezTo>
                  <a:cubicBezTo>
                    <a:pt x="1616756" y="397635"/>
                    <a:pt x="1415395" y="539554"/>
                    <a:pt x="1374683" y="596459"/>
                  </a:cubicBezTo>
                  <a:cubicBezTo>
                    <a:pt x="1326372" y="663978"/>
                    <a:pt x="1412237" y="696812"/>
                    <a:pt x="1333185" y="726290"/>
                  </a:cubicBezTo>
                  <a:cubicBezTo>
                    <a:pt x="1175758" y="784996"/>
                    <a:pt x="982966" y="670584"/>
                    <a:pt x="787352" y="670414"/>
                  </a:cubicBezTo>
                  <a:cubicBezTo>
                    <a:pt x="545323" y="670199"/>
                    <a:pt x="259371" y="650096"/>
                    <a:pt x="133904" y="583003"/>
                  </a:cubicBezTo>
                  <a:cubicBezTo>
                    <a:pt x="64134" y="545691"/>
                    <a:pt x="90378" y="442865"/>
                    <a:pt x="90378" y="442865"/>
                  </a:cubicBezTo>
                  <a:close/>
                </a:path>
              </a:pathLst>
            </a:custGeom>
            <a:solidFill>
              <a:srgbClr val="88BF6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49" name="Google Shape;749;p8"/>
          <p:cNvSpPr/>
          <p:nvPr/>
        </p:nvSpPr>
        <p:spPr>
          <a:xfrm>
            <a:off x="-62024" y="6382682"/>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50" name="Google Shape;750;p8"/>
          <p:cNvGrpSpPr/>
          <p:nvPr/>
        </p:nvGrpSpPr>
        <p:grpSpPr>
          <a:xfrm flipH="1">
            <a:off x="1170624" y="2866565"/>
            <a:ext cx="928360" cy="2089720"/>
            <a:chOff x="355986" y="1000085"/>
            <a:chExt cx="849446" cy="1912087"/>
          </a:xfrm>
        </p:grpSpPr>
        <p:grpSp>
          <p:nvGrpSpPr>
            <p:cNvPr id="751" name="Google Shape;751;p8"/>
            <p:cNvGrpSpPr/>
            <p:nvPr/>
          </p:nvGrpSpPr>
          <p:grpSpPr>
            <a:xfrm>
              <a:off x="750158" y="2141400"/>
              <a:ext cx="153743" cy="770772"/>
              <a:chOff x="750158" y="2141400"/>
              <a:chExt cx="153743" cy="770772"/>
            </a:xfrm>
          </p:grpSpPr>
          <p:sp>
            <p:nvSpPr>
              <p:cNvPr id="752" name="Google Shape;752;p8"/>
              <p:cNvSpPr/>
              <p:nvPr/>
            </p:nvSpPr>
            <p:spPr>
              <a:xfrm>
                <a:off x="756862" y="2141400"/>
                <a:ext cx="108622" cy="532341"/>
              </a:xfrm>
              <a:custGeom>
                <a:rect b="b" l="l" r="r" t="t"/>
                <a:pathLst>
                  <a:path extrusionOk="0" h="532341" w="108622">
                    <a:moveTo>
                      <a:pt x="44792" y="41"/>
                    </a:moveTo>
                    <a:cubicBezTo>
                      <a:pt x="85860" y="2150"/>
                      <a:pt x="113241" y="88497"/>
                      <a:pt x="107975" y="116400"/>
                    </a:cubicBezTo>
                    <a:cubicBezTo>
                      <a:pt x="102708" y="144304"/>
                      <a:pt x="78488" y="160100"/>
                      <a:pt x="84281" y="189586"/>
                    </a:cubicBezTo>
                    <a:cubicBezTo>
                      <a:pt x="90074" y="219069"/>
                      <a:pt x="100603" y="254344"/>
                      <a:pt x="99024" y="274354"/>
                    </a:cubicBezTo>
                    <a:cubicBezTo>
                      <a:pt x="97445" y="294360"/>
                      <a:pt x="78488" y="309103"/>
                      <a:pt x="84281" y="332271"/>
                    </a:cubicBezTo>
                    <a:cubicBezTo>
                      <a:pt x="90074" y="355434"/>
                      <a:pt x="76383" y="532341"/>
                      <a:pt x="76383" y="532341"/>
                    </a:cubicBezTo>
                    <a:cubicBezTo>
                      <a:pt x="76383" y="532341"/>
                      <a:pt x="49006" y="424932"/>
                      <a:pt x="41634" y="403874"/>
                    </a:cubicBezTo>
                    <a:cubicBezTo>
                      <a:pt x="34262" y="382812"/>
                      <a:pt x="26891" y="340695"/>
                      <a:pt x="30052" y="331214"/>
                    </a:cubicBezTo>
                    <a:cubicBezTo>
                      <a:pt x="33210" y="321737"/>
                      <a:pt x="33736" y="288567"/>
                      <a:pt x="25838" y="272245"/>
                    </a:cubicBezTo>
                    <a:cubicBezTo>
                      <a:pt x="17940" y="255927"/>
                      <a:pt x="21628" y="201694"/>
                      <a:pt x="25312" y="189060"/>
                    </a:cubicBezTo>
                    <a:cubicBezTo>
                      <a:pt x="29000" y="176422"/>
                      <a:pt x="566" y="127982"/>
                      <a:pt x="39" y="102710"/>
                    </a:cubicBezTo>
                    <a:cubicBezTo>
                      <a:pt x="-487" y="77437"/>
                      <a:pt x="3727" y="-2064"/>
                      <a:pt x="44792" y="41"/>
                    </a:cubicBezTo>
                    <a:close/>
                  </a:path>
                </a:pathLst>
              </a:custGeom>
              <a:solidFill>
                <a:srgbClr val="61A13C"/>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8"/>
              <p:cNvSpPr/>
              <p:nvPr/>
            </p:nvSpPr>
            <p:spPr>
              <a:xfrm>
                <a:off x="750158" y="2592025"/>
                <a:ext cx="153743" cy="320147"/>
              </a:xfrm>
              <a:custGeom>
                <a:rect b="b" l="l" r="r" t="t"/>
                <a:pathLst>
                  <a:path extrusionOk="0" h="320147" w="153743">
                    <a:moveTo>
                      <a:pt x="82833" y="320147"/>
                    </a:moveTo>
                    <a:cubicBezTo>
                      <a:pt x="82833" y="320147"/>
                      <a:pt x="-98054" y="4304"/>
                      <a:pt x="74785" y="42"/>
                    </a:cubicBezTo>
                    <a:cubicBezTo>
                      <a:pt x="247620" y="-4221"/>
                      <a:pt x="82833" y="320147"/>
                      <a:pt x="82833" y="320147"/>
                    </a:cubicBezTo>
                    <a:close/>
                  </a:path>
                </a:pathLst>
              </a:custGeom>
              <a:solidFill>
                <a:srgbClr val="E88D8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4" name="Google Shape;754;p8"/>
            <p:cNvGrpSpPr/>
            <p:nvPr/>
          </p:nvGrpSpPr>
          <p:grpSpPr>
            <a:xfrm>
              <a:off x="406899" y="1000085"/>
              <a:ext cx="777955" cy="1005709"/>
              <a:chOff x="406899" y="1000085"/>
              <a:chExt cx="777955" cy="1005709"/>
            </a:xfrm>
          </p:grpSpPr>
          <p:grpSp>
            <p:nvGrpSpPr>
              <p:cNvPr id="755" name="Google Shape;755;p8"/>
              <p:cNvGrpSpPr/>
              <p:nvPr/>
            </p:nvGrpSpPr>
            <p:grpSpPr>
              <a:xfrm>
                <a:off x="536386" y="1000085"/>
                <a:ext cx="534096" cy="549475"/>
                <a:chOff x="536386" y="1000085"/>
                <a:chExt cx="534096" cy="549475"/>
              </a:xfrm>
            </p:grpSpPr>
            <p:sp>
              <p:nvSpPr>
                <p:cNvPr id="756" name="Google Shape;756;p8"/>
                <p:cNvSpPr/>
                <p:nvPr/>
              </p:nvSpPr>
              <p:spPr>
                <a:xfrm>
                  <a:off x="735437" y="1021401"/>
                  <a:ext cx="131369" cy="456341"/>
                </a:xfrm>
                <a:custGeom>
                  <a:rect b="b" l="l" r="r" t="t"/>
                  <a:pathLst>
                    <a:path extrusionOk="0" h="456341" w="131369">
                      <a:moveTo>
                        <a:pt x="76718" y="131"/>
                      </a:moveTo>
                      <a:cubicBezTo>
                        <a:pt x="28914" y="-3687"/>
                        <a:pt x="7738" y="76507"/>
                        <a:pt x="973" y="184401"/>
                      </a:cubicBezTo>
                      <a:cubicBezTo>
                        <a:pt x="-5791" y="292292"/>
                        <a:pt x="23837" y="448938"/>
                        <a:pt x="54623" y="456099"/>
                      </a:cubicBezTo>
                      <a:cubicBezTo>
                        <a:pt x="85413" y="463261"/>
                        <a:pt x="121652" y="310071"/>
                        <a:pt x="129283" y="203622"/>
                      </a:cubicBezTo>
                      <a:cubicBezTo>
                        <a:pt x="136918" y="97172"/>
                        <a:pt x="124522" y="3948"/>
                        <a:pt x="76718" y="131"/>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8"/>
                <p:cNvSpPr/>
                <p:nvPr/>
              </p:nvSpPr>
              <p:spPr>
                <a:xfrm>
                  <a:off x="536386" y="1001049"/>
                  <a:ext cx="251087" cy="525817"/>
                </a:xfrm>
                <a:custGeom>
                  <a:rect b="b" l="l" r="r" t="t"/>
                  <a:pathLst>
                    <a:path extrusionOk="0" h="525817" w="251087">
                      <a:moveTo>
                        <a:pt x="200696" y="432416"/>
                      </a:moveTo>
                      <a:cubicBezTo>
                        <a:pt x="200696" y="432416"/>
                        <a:pt x="250666" y="444654"/>
                        <a:pt x="251083" y="456774"/>
                      </a:cubicBezTo>
                      <a:cubicBezTo>
                        <a:pt x="251500" y="468898"/>
                        <a:pt x="227017" y="527037"/>
                        <a:pt x="215018" y="525798"/>
                      </a:cubicBezTo>
                      <a:cubicBezTo>
                        <a:pt x="203015" y="524564"/>
                        <a:pt x="175464" y="473934"/>
                        <a:pt x="175464" y="473934"/>
                      </a:cubicBezTo>
                      <a:cubicBezTo>
                        <a:pt x="175464" y="473934"/>
                        <a:pt x="140577" y="476699"/>
                        <a:pt x="107815" y="460624"/>
                      </a:cubicBezTo>
                      <a:cubicBezTo>
                        <a:pt x="42106" y="428384"/>
                        <a:pt x="-9018" y="345560"/>
                        <a:pt x="1338" y="211988"/>
                      </a:cubicBezTo>
                      <a:cubicBezTo>
                        <a:pt x="8361" y="121411"/>
                        <a:pt x="60873" y="64162"/>
                        <a:pt x="117976" y="22151"/>
                      </a:cubicBezTo>
                      <a:cubicBezTo>
                        <a:pt x="143690" y="3234"/>
                        <a:pt x="152353" y="-9651"/>
                        <a:pt x="173006" y="9322"/>
                      </a:cubicBezTo>
                      <a:cubicBezTo>
                        <a:pt x="192146" y="26907"/>
                        <a:pt x="172472" y="58082"/>
                        <a:pt x="167574" y="72319"/>
                      </a:cubicBezTo>
                      <a:cubicBezTo>
                        <a:pt x="162676" y="86561"/>
                        <a:pt x="127230" y="190006"/>
                        <a:pt x="133942" y="268014"/>
                      </a:cubicBezTo>
                      <a:cubicBezTo>
                        <a:pt x="140654" y="346017"/>
                        <a:pt x="200696" y="432416"/>
                        <a:pt x="200696" y="43241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8"/>
                <p:cNvSpPr/>
                <p:nvPr/>
              </p:nvSpPr>
              <p:spPr>
                <a:xfrm>
                  <a:off x="617934" y="1000085"/>
                  <a:ext cx="275046" cy="513406"/>
                </a:xfrm>
                <a:custGeom>
                  <a:rect b="b" l="l" r="r" t="t"/>
                  <a:pathLst>
                    <a:path extrusionOk="0" h="513406" w="275046">
                      <a:moveTo>
                        <a:pt x="222245" y="422758"/>
                      </a:moveTo>
                      <a:cubicBezTo>
                        <a:pt x="222245" y="422758"/>
                        <a:pt x="273179" y="427883"/>
                        <a:pt x="274928" y="439853"/>
                      </a:cubicBezTo>
                      <a:cubicBezTo>
                        <a:pt x="276677" y="451823"/>
                        <a:pt x="258796" y="512946"/>
                        <a:pt x="246749" y="513403"/>
                      </a:cubicBezTo>
                      <a:cubicBezTo>
                        <a:pt x="234706" y="513865"/>
                        <a:pt x="201786" y="467493"/>
                        <a:pt x="201786" y="467493"/>
                      </a:cubicBezTo>
                      <a:cubicBezTo>
                        <a:pt x="201786" y="467493"/>
                        <a:pt x="167478" y="475132"/>
                        <a:pt x="133195" y="463781"/>
                      </a:cubicBezTo>
                      <a:cubicBezTo>
                        <a:pt x="64445" y="441019"/>
                        <a:pt x="4586" y="366011"/>
                        <a:pt x="141" y="232022"/>
                      </a:cubicBezTo>
                      <a:cubicBezTo>
                        <a:pt x="-2875" y="141166"/>
                        <a:pt x="42922" y="76987"/>
                        <a:pt x="94948" y="27288"/>
                      </a:cubicBezTo>
                      <a:cubicBezTo>
                        <a:pt x="118379" y="4910"/>
                        <a:pt x="125556" y="-9092"/>
                        <a:pt x="148136" y="6837"/>
                      </a:cubicBezTo>
                      <a:cubicBezTo>
                        <a:pt x="169065" y="21597"/>
                        <a:pt x="152982" y="55289"/>
                        <a:pt x="149691" y="70105"/>
                      </a:cubicBezTo>
                      <a:cubicBezTo>
                        <a:pt x="146400" y="84921"/>
                        <a:pt x="122633" y="192541"/>
                        <a:pt x="137891" y="268998"/>
                      </a:cubicBezTo>
                      <a:cubicBezTo>
                        <a:pt x="153148" y="345455"/>
                        <a:pt x="222245" y="422758"/>
                        <a:pt x="222245" y="42275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8"/>
                <p:cNvSpPr/>
                <p:nvPr/>
              </p:nvSpPr>
              <p:spPr>
                <a:xfrm>
                  <a:off x="802494" y="1031749"/>
                  <a:ext cx="267988" cy="517811"/>
                </a:xfrm>
                <a:custGeom>
                  <a:rect b="b" l="l" r="r" t="t"/>
                  <a:pathLst>
                    <a:path extrusionOk="0" h="517811" w="267988">
                      <a:moveTo>
                        <a:pt x="52162" y="426219"/>
                      </a:moveTo>
                      <a:cubicBezTo>
                        <a:pt x="52162" y="426219"/>
                        <a:pt x="1427" y="433429"/>
                        <a:pt x="67" y="445460"/>
                      </a:cubicBezTo>
                      <a:cubicBezTo>
                        <a:pt x="-1297" y="457495"/>
                        <a:pt x="18538" y="517848"/>
                        <a:pt x="30586" y="517812"/>
                      </a:cubicBezTo>
                      <a:cubicBezTo>
                        <a:pt x="42637" y="517775"/>
                        <a:pt x="74046" y="470092"/>
                        <a:pt x="74046" y="470092"/>
                      </a:cubicBezTo>
                      <a:cubicBezTo>
                        <a:pt x="74046" y="470092"/>
                        <a:pt x="108577" y="476323"/>
                        <a:pt x="142472" y="463575"/>
                      </a:cubicBezTo>
                      <a:cubicBezTo>
                        <a:pt x="210444" y="438011"/>
                        <a:pt x="267854" y="360603"/>
                        <a:pt x="267988" y="226517"/>
                      </a:cubicBezTo>
                      <a:cubicBezTo>
                        <a:pt x="268081" y="135596"/>
                        <a:pt x="220252" y="73336"/>
                        <a:pt x="166663" y="25803"/>
                      </a:cubicBezTo>
                      <a:cubicBezTo>
                        <a:pt x="142528" y="4396"/>
                        <a:pt x="134906" y="-9303"/>
                        <a:pt x="112852" y="7537"/>
                      </a:cubicBezTo>
                      <a:cubicBezTo>
                        <a:pt x="92413" y="23147"/>
                        <a:pt x="109569" y="56159"/>
                        <a:pt x="113333" y="70834"/>
                      </a:cubicBezTo>
                      <a:cubicBezTo>
                        <a:pt x="117098" y="85504"/>
                        <a:pt x="144310" y="192079"/>
                        <a:pt x="131518" y="269111"/>
                      </a:cubicBezTo>
                      <a:cubicBezTo>
                        <a:pt x="118729" y="346143"/>
                        <a:pt x="52162" y="426219"/>
                        <a:pt x="52162" y="4262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8"/>
                <p:cNvSpPr/>
                <p:nvPr/>
              </p:nvSpPr>
              <p:spPr>
                <a:xfrm>
                  <a:off x="679827" y="1021017"/>
                  <a:ext cx="298815" cy="493277"/>
                </a:xfrm>
                <a:custGeom>
                  <a:rect b="b" l="l" r="r" t="t"/>
                  <a:pathLst>
                    <a:path extrusionOk="0" h="493277" w="298815">
                      <a:moveTo>
                        <a:pt x="54685" y="406728"/>
                      </a:moveTo>
                      <a:cubicBezTo>
                        <a:pt x="54685" y="406728"/>
                        <a:pt x="3585" y="404611"/>
                        <a:pt x="521" y="416237"/>
                      </a:cubicBezTo>
                      <a:cubicBezTo>
                        <a:pt x="-2544" y="427867"/>
                        <a:pt x="8411" y="491034"/>
                        <a:pt x="20308" y="493196"/>
                      </a:cubicBezTo>
                      <a:cubicBezTo>
                        <a:pt x="32206" y="495353"/>
                        <a:pt x="70015" y="454002"/>
                        <a:pt x="70015" y="454002"/>
                      </a:cubicBezTo>
                      <a:cubicBezTo>
                        <a:pt x="70015" y="454002"/>
                        <a:pt x="103206" y="466433"/>
                        <a:pt x="138477" y="460021"/>
                      </a:cubicBezTo>
                      <a:cubicBezTo>
                        <a:pt x="209214" y="447156"/>
                        <a:pt x="276931" y="381208"/>
                        <a:pt x="296220" y="248899"/>
                      </a:cubicBezTo>
                      <a:cubicBezTo>
                        <a:pt x="309300" y="159185"/>
                        <a:pt x="270992" y="89039"/>
                        <a:pt x="224892" y="32377"/>
                      </a:cubicBezTo>
                      <a:cubicBezTo>
                        <a:pt x="204134" y="6858"/>
                        <a:pt x="198567" y="-8047"/>
                        <a:pt x="174392" y="4563"/>
                      </a:cubicBezTo>
                      <a:cubicBezTo>
                        <a:pt x="151994" y="16246"/>
                        <a:pt x="164211" y="51950"/>
                        <a:pt x="165830" y="67114"/>
                      </a:cubicBezTo>
                      <a:cubicBezTo>
                        <a:pt x="167449" y="82279"/>
                        <a:pt x="179076" y="192412"/>
                        <a:pt x="155451" y="266108"/>
                      </a:cubicBezTo>
                      <a:cubicBezTo>
                        <a:pt x="131822" y="339804"/>
                        <a:pt x="54685" y="406728"/>
                        <a:pt x="54685" y="40672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61" name="Google Shape;761;p8"/>
              <p:cNvSpPr/>
              <p:nvPr/>
            </p:nvSpPr>
            <p:spPr>
              <a:xfrm>
                <a:off x="436888" y="1264892"/>
                <a:ext cx="298316" cy="493784"/>
              </a:xfrm>
              <a:custGeom>
                <a:rect b="b" l="l" r="r" t="t"/>
                <a:pathLst>
                  <a:path extrusionOk="0" h="493784" w="298316">
                    <a:moveTo>
                      <a:pt x="243670" y="407133"/>
                    </a:moveTo>
                    <a:cubicBezTo>
                      <a:pt x="243670" y="407133"/>
                      <a:pt x="294774" y="405174"/>
                      <a:pt x="297810" y="416808"/>
                    </a:cubicBezTo>
                    <a:cubicBezTo>
                      <a:pt x="300846" y="428446"/>
                      <a:pt x="289742" y="491585"/>
                      <a:pt x="277840" y="493706"/>
                    </a:cubicBezTo>
                    <a:cubicBezTo>
                      <a:pt x="265939" y="495827"/>
                      <a:pt x="228227" y="454366"/>
                      <a:pt x="228227" y="454366"/>
                    </a:cubicBezTo>
                    <a:cubicBezTo>
                      <a:pt x="228227" y="454366"/>
                      <a:pt x="195008" y="466697"/>
                      <a:pt x="159753" y="460176"/>
                    </a:cubicBezTo>
                    <a:cubicBezTo>
                      <a:pt x="89044" y="447096"/>
                      <a:pt x="21489" y="380942"/>
                      <a:pt x="2511" y="248576"/>
                    </a:cubicBezTo>
                    <a:cubicBezTo>
                      <a:pt x="-10354" y="158825"/>
                      <a:pt x="28120" y="88792"/>
                      <a:pt x="74353" y="32268"/>
                    </a:cubicBezTo>
                    <a:cubicBezTo>
                      <a:pt x="95173" y="6818"/>
                      <a:pt x="100775" y="-8075"/>
                      <a:pt x="124918" y="4608"/>
                    </a:cubicBezTo>
                    <a:cubicBezTo>
                      <a:pt x="147292" y="16363"/>
                      <a:pt x="134990" y="52027"/>
                      <a:pt x="133335" y="67188"/>
                    </a:cubicBezTo>
                    <a:cubicBezTo>
                      <a:pt x="131679" y="82348"/>
                      <a:pt x="119790" y="192445"/>
                      <a:pt x="143240" y="266210"/>
                    </a:cubicBezTo>
                    <a:cubicBezTo>
                      <a:pt x="166695" y="339979"/>
                      <a:pt x="243670" y="407133"/>
                      <a:pt x="243670" y="40713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8"/>
              <p:cNvSpPr/>
              <p:nvPr/>
            </p:nvSpPr>
            <p:spPr>
              <a:xfrm>
                <a:off x="774174" y="1264736"/>
                <a:ext cx="134792" cy="496709"/>
              </a:xfrm>
              <a:custGeom>
                <a:rect b="b" l="l" r="r" t="t"/>
                <a:pathLst>
                  <a:path extrusionOk="0" h="496709" w="134792">
                    <a:moveTo>
                      <a:pt x="91206" y="760"/>
                    </a:moveTo>
                    <a:cubicBezTo>
                      <a:pt x="45421" y="-8988"/>
                      <a:pt x="19287" y="76120"/>
                      <a:pt x="5062" y="193159"/>
                    </a:cubicBezTo>
                    <a:cubicBezTo>
                      <a:pt x="-9168" y="310199"/>
                      <a:pt x="8191" y="484730"/>
                      <a:pt x="37341" y="496141"/>
                    </a:cubicBezTo>
                    <a:cubicBezTo>
                      <a:pt x="66496" y="507553"/>
                      <a:pt x="112357" y="344490"/>
                      <a:pt x="127315" y="229127"/>
                    </a:cubicBezTo>
                    <a:cubicBezTo>
                      <a:pt x="142273" y="113764"/>
                      <a:pt x="136990" y="10508"/>
                      <a:pt x="91206" y="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8"/>
              <p:cNvSpPr/>
              <p:nvPr/>
            </p:nvSpPr>
            <p:spPr>
              <a:xfrm>
                <a:off x="664336" y="1251854"/>
                <a:ext cx="131620" cy="456261"/>
              </a:xfrm>
              <a:custGeom>
                <a:rect b="b" l="l" r="r" t="t"/>
                <a:pathLst>
                  <a:path extrusionOk="0" h="456261" w="131620">
                    <a:moveTo>
                      <a:pt x="77494" y="146"/>
                    </a:moveTo>
                    <a:cubicBezTo>
                      <a:pt x="29702" y="-3890"/>
                      <a:pt x="8243" y="76210"/>
                      <a:pt x="1094" y="184073"/>
                    </a:cubicBezTo>
                    <a:cubicBezTo>
                      <a:pt x="-6055" y="291931"/>
                      <a:pt x="23015" y="448711"/>
                      <a:pt x="53780" y="456009"/>
                    </a:cubicBezTo>
                    <a:cubicBezTo>
                      <a:pt x="84542" y="463308"/>
                      <a:pt x="121327" y="310289"/>
                      <a:pt x="129335" y="203876"/>
                    </a:cubicBezTo>
                    <a:cubicBezTo>
                      <a:pt x="137346" y="97459"/>
                      <a:pt x="125282" y="4178"/>
                      <a:pt x="77494" y="146"/>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8"/>
              <p:cNvSpPr/>
              <p:nvPr/>
            </p:nvSpPr>
            <p:spPr>
              <a:xfrm>
                <a:off x="528596" y="1231739"/>
                <a:ext cx="266956" cy="518398"/>
              </a:xfrm>
              <a:custGeom>
                <a:rect b="b" l="l" r="r" t="t"/>
                <a:pathLst>
                  <a:path extrusionOk="0" h="518398" w="266956">
                    <a:moveTo>
                      <a:pt x="214890" y="426680"/>
                    </a:moveTo>
                    <a:cubicBezTo>
                      <a:pt x="214890" y="426680"/>
                      <a:pt x="265589" y="434190"/>
                      <a:pt x="266896" y="446233"/>
                    </a:cubicBezTo>
                    <a:cubicBezTo>
                      <a:pt x="268204" y="458272"/>
                      <a:pt x="248089" y="518504"/>
                      <a:pt x="236037" y="518399"/>
                    </a:cubicBezTo>
                    <a:cubicBezTo>
                      <a:pt x="223986" y="518293"/>
                      <a:pt x="192803" y="470420"/>
                      <a:pt x="192803" y="470420"/>
                    </a:cubicBezTo>
                    <a:cubicBezTo>
                      <a:pt x="192803" y="470420"/>
                      <a:pt x="158240" y="476444"/>
                      <a:pt x="124406" y="463494"/>
                    </a:cubicBezTo>
                    <a:cubicBezTo>
                      <a:pt x="56555" y="437525"/>
                      <a:pt x="-491" y="359777"/>
                      <a:pt x="3" y="225695"/>
                    </a:cubicBezTo>
                    <a:cubicBezTo>
                      <a:pt x="335" y="134774"/>
                      <a:pt x="48455" y="72801"/>
                      <a:pt x="102267" y="25584"/>
                    </a:cubicBezTo>
                    <a:cubicBezTo>
                      <a:pt x="126499" y="4323"/>
                      <a:pt x="134186" y="-9331"/>
                      <a:pt x="156164" y="7643"/>
                    </a:cubicBezTo>
                    <a:cubicBezTo>
                      <a:pt x="176530" y="23374"/>
                      <a:pt x="159216" y="56281"/>
                      <a:pt x="155382" y="70931"/>
                    </a:cubicBezTo>
                    <a:cubicBezTo>
                      <a:pt x="151549" y="85581"/>
                      <a:pt x="123843" y="191994"/>
                      <a:pt x="136271" y="269099"/>
                    </a:cubicBezTo>
                    <a:cubicBezTo>
                      <a:pt x="148699" y="346203"/>
                      <a:pt x="214890" y="426680"/>
                      <a:pt x="214890" y="42668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8"/>
              <p:cNvSpPr/>
              <p:nvPr/>
            </p:nvSpPr>
            <p:spPr>
              <a:xfrm>
                <a:off x="868465" y="1277348"/>
                <a:ext cx="276066" cy="512712"/>
              </a:xfrm>
              <a:custGeom>
                <a:rect b="b" l="l" r="r" t="t"/>
                <a:pathLst>
                  <a:path extrusionOk="0" h="512712" w="276066">
                    <a:moveTo>
                      <a:pt x="52888" y="422208"/>
                    </a:moveTo>
                    <a:cubicBezTo>
                      <a:pt x="52888" y="422208"/>
                      <a:pt x="1934" y="427033"/>
                      <a:pt x="129" y="438992"/>
                    </a:cubicBezTo>
                    <a:cubicBezTo>
                      <a:pt x="-1677" y="450950"/>
                      <a:pt x="15920" y="512178"/>
                      <a:pt x="27959" y="512708"/>
                    </a:cubicBezTo>
                    <a:cubicBezTo>
                      <a:pt x="40003" y="513238"/>
                      <a:pt x="73137" y="467069"/>
                      <a:pt x="73137" y="467069"/>
                    </a:cubicBezTo>
                    <a:cubicBezTo>
                      <a:pt x="73137" y="467069"/>
                      <a:pt x="107412" y="474911"/>
                      <a:pt x="141744" y="463766"/>
                    </a:cubicBezTo>
                    <a:cubicBezTo>
                      <a:pt x="210603" y="441412"/>
                      <a:pt x="270811" y="366765"/>
                      <a:pt x="275883" y="232800"/>
                    </a:cubicBezTo>
                    <a:cubicBezTo>
                      <a:pt x="279324" y="141964"/>
                      <a:pt x="233831" y="77514"/>
                      <a:pt x="182035" y="27508"/>
                    </a:cubicBezTo>
                    <a:cubicBezTo>
                      <a:pt x="158710" y="4988"/>
                      <a:pt x="151597" y="-9059"/>
                      <a:pt x="128940" y="6737"/>
                    </a:cubicBezTo>
                    <a:cubicBezTo>
                      <a:pt x="107946" y="21371"/>
                      <a:pt x="123872" y="55160"/>
                      <a:pt x="127094" y="69997"/>
                    </a:cubicBezTo>
                    <a:cubicBezTo>
                      <a:pt x="130316" y="84833"/>
                      <a:pt x="153577" y="192590"/>
                      <a:pt x="137963" y="268958"/>
                    </a:cubicBezTo>
                    <a:cubicBezTo>
                      <a:pt x="122346" y="345322"/>
                      <a:pt x="52888" y="422208"/>
                      <a:pt x="52888" y="42220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8"/>
              <p:cNvSpPr/>
              <p:nvPr/>
            </p:nvSpPr>
            <p:spPr>
              <a:xfrm>
                <a:off x="727781" y="1274557"/>
                <a:ext cx="306437" cy="484988"/>
              </a:xfrm>
              <a:custGeom>
                <a:rect b="b" l="l" r="r" t="t"/>
                <a:pathLst>
                  <a:path extrusionOk="0" h="484988" w="306437">
                    <a:moveTo>
                      <a:pt x="55251" y="400075"/>
                    </a:moveTo>
                    <a:cubicBezTo>
                      <a:pt x="55251" y="400075"/>
                      <a:pt x="4273" y="395565"/>
                      <a:pt x="784" y="407037"/>
                    </a:cubicBezTo>
                    <a:cubicBezTo>
                      <a:pt x="-2706" y="418514"/>
                      <a:pt x="5909" y="482142"/>
                      <a:pt x="17717" y="484854"/>
                    </a:cubicBezTo>
                    <a:cubicBezTo>
                      <a:pt x="29525" y="487571"/>
                      <a:pt x="68824" y="448033"/>
                      <a:pt x="68824" y="448033"/>
                    </a:cubicBezTo>
                    <a:cubicBezTo>
                      <a:pt x="68824" y="448033"/>
                      <a:pt x="101529" y="462007"/>
                      <a:pt x="137007" y="457254"/>
                    </a:cubicBezTo>
                    <a:cubicBezTo>
                      <a:pt x="208157" y="447717"/>
                      <a:pt x="278242" y="384999"/>
                      <a:pt x="302385" y="253711"/>
                    </a:cubicBezTo>
                    <a:cubicBezTo>
                      <a:pt x="318760" y="164688"/>
                      <a:pt x="283067" y="92806"/>
                      <a:pt x="239093" y="34031"/>
                    </a:cubicBezTo>
                    <a:cubicBezTo>
                      <a:pt x="219293" y="7560"/>
                      <a:pt x="214282" y="-7592"/>
                      <a:pt x="189661" y="3873"/>
                    </a:cubicBezTo>
                    <a:cubicBezTo>
                      <a:pt x="166850" y="14499"/>
                      <a:pt x="177743" y="50742"/>
                      <a:pt x="178804" y="65971"/>
                    </a:cubicBezTo>
                    <a:cubicBezTo>
                      <a:pt x="179860" y="81200"/>
                      <a:pt x="187422" y="191778"/>
                      <a:pt x="161106" y="264305"/>
                    </a:cubicBezTo>
                    <a:cubicBezTo>
                      <a:pt x="134785" y="336831"/>
                      <a:pt x="55251" y="400075"/>
                      <a:pt x="55251" y="400075"/>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8"/>
              <p:cNvSpPr/>
              <p:nvPr/>
            </p:nvSpPr>
            <p:spPr>
              <a:xfrm>
                <a:off x="636292" y="1540418"/>
                <a:ext cx="158214" cy="460991"/>
              </a:xfrm>
              <a:custGeom>
                <a:rect b="b" l="l" r="r" t="t"/>
                <a:pathLst>
                  <a:path extrusionOk="0" h="460991" w="158214">
                    <a:moveTo>
                      <a:pt x="79356" y="460760"/>
                    </a:moveTo>
                    <a:cubicBezTo>
                      <a:pt x="138029" y="455332"/>
                      <a:pt x="157946" y="370953"/>
                      <a:pt x="158213" y="261629"/>
                    </a:cubicBezTo>
                    <a:cubicBezTo>
                      <a:pt x="158476" y="152309"/>
                      <a:pt x="110672" y="1217"/>
                      <a:pt x="72534" y="7"/>
                    </a:cubicBezTo>
                    <a:cubicBezTo>
                      <a:pt x="34401" y="-1208"/>
                      <a:pt x="1494" y="159159"/>
                      <a:pt x="65" y="267207"/>
                    </a:cubicBezTo>
                    <a:cubicBezTo>
                      <a:pt x="-1364" y="375252"/>
                      <a:pt x="20686" y="466185"/>
                      <a:pt x="79356" y="46076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8"/>
              <p:cNvSpPr/>
              <p:nvPr/>
            </p:nvSpPr>
            <p:spPr>
              <a:xfrm>
                <a:off x="792265" y="1546751"/>
                <a:ext cx="163800" cy="459043"/>
              </a:xfrm>
              <a:custGeom>
                <a:rect b="b" l="l" r="r" t="t"/>
                <a:pathLst>
                  <a:path extrusionOk="0" h="459043" w="163800">
                    <a:moveTo>
                      <a:pt x="99690" y="459014"/>
                    </a:moveTo>
                    <a:cubicBezTo>
                      <a:pt x="40843" y="460831"/>
                      <a:pt x="12898" y="379399"/>
                      <a:pt x="2086" y="270764"/>
                    </a:cubicBezTo>
                    <a:cubicBezTo>
                      <a:pt x="-8731" y="162124"/>
                      <a:pt x="24205" y="6057"/>
                      <a:pt x="61998" y="163"/>
                    </a:cubicBezTo>
                    <a:cubicBezTo>
                      <a:pt x="99791" y="-5731"/>
                      <a:pt x="147980" y="149640"/>
                      <a:pt x="159829" y="256867"/>
                    </a:cubicBezTo>
                    <a:cubicBezTo>
                      <a:pt x="171678" y="364093"/>
                      <a:pt x="158534" y="457196"/>
                      <a:pt x="99690" y="459014"/>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8"/>
              <p:cNvSpPr/>
              <p:nvPr/>
            </p:nvSpPr>
            <p:spPr>
              <a:xfrm>
                <a:off x="406899" y="1577663"/>
                <a:ext cx="354807" cy="424395"/>
              </a:xfrm>
              <a:custGeom>
                <a:rect b="b" l="l" r="r" t="t"/>
                <a:pathLst>
                  <a:path extrusionOk="0" h="424395" w="354807">
                    <a:moveTo>
                      <a:pt x="293090" y="342978"/>
                    </a:moveTo>
                    <a:cubicBezTo>
                      <a:pt x="293090" y="342978"/>
                      <a:pt x="341226" y="323511"/>
                      <a:pt x="347266" y="333546"/>
                    </a:cubicBezTo>
                    <a:cubicBezTo>
                      <a:pt x="353306" y="343585"/>
                      <a:pt x="359803" y="407533"/>
                      <a:pt x="349039" y="413654"/>
                    </a:cubicBezTo>
                    <a:cubicBezTo>
                      <a:pt x="338279" y="419771"/>
                      <a:pt x="291155" y="393272"/>
                      <a:pt x="291155" y="393272"/>
                    </a:cubicBezTo>
                    <a:cubicBezTo>
                      <a:pt x="291155" y="393272"/>
                      <a:pt x="262855" y="416455"/>
                      <a:pt x="227514" y="422382"/>
                    </a:cubicBezTo>
                    <a:cubicBezTo>
                      <a:pt x="156644" y="434275"/>
                      <a:pt x="74422" y="394539"/>
                      <a:pt x="20562" y="275022"/>
                    </a:cubicBezTo>
                    <a:cubicBezTo>
                      <a:pt x="-15959" y="193979"/>
                      <a:pt x="1742" y="114040"/>
                      <a:pt x="30488" y="44291"/>
                    </a:cubicBezTo>
                    <a:cubicBezTo>
                      <a:pt x="43434" y="12882"/>
                      <a:pt x="44742" y="-3226"/>
                      <a:pt x="71164" y="539"/>
                    </a:cubicBezTo>
                    <a:cubicBezTo>
                      <a:pt x="95647" y="4028"/>
                      <a:pt x="93578" y="42226"/>
                      <a:pt x="96100" y="57237"/>
                    </a:cubicBezTo>
                    <a:cubicBezTo>
                      <a:pt x="98622" y="72243"/>
                      <a:pt x="117069" y="181182"/>
                      <a:pt x="159348" y="243358"/>
                    </a:cubicBezTo>
                    <a:cubicBezTo>
                      <a:pt x="201627" y="305529"/>
                      <a:pt x="293090" y="342978"/>
                      <a:pt x="293090"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8"/>
              <p:cNvSpPr/>
              <p:nvPr/>
            </p:nvSpPr>
            <p:spPr>
              <a:xfrm>
                <a:off x="523411" y="1548982"/>
                <a:ext cx="354805" cy="424399"/>
              </a:xfrm>
              <a:custGeom>
                <a:rect b="b" l="l" r="r" t="t"/>
                <a:pathLst>
                  <a:path extrusionOk="0" h="424399" w="354805">
                    <a:moveTo>
                      <a:pt x="293091" y="342978"/>
                    </a:moveTo>
                    <a:cubicBezTo>
                      <a:pt x="293091" y="342978"/>
                      <a:pt x="341227" y="323514"/>
                      <a:pt x="347263" y="333550"/>
                    </a:cubicBezTo>
                    <a:cubicBezTo>
                      <a:pt x="353303" y="343585"/>
                      <a:pt x="359800" y="407537"/>
                      <a:pt x="349040" y="413654"/>
                    </a:cubicBezTo>
                    <a:cubicBezTo>
                      <a:pt x="338280" y="419775"/>
                      <a:pt x="291156" y="393276"/>
                      <a:pt x="291156" y="393276"/>
                    </a:cubicBezTo>
                    <a:cubicBezTo>
                      <a:pt x="291156" y="393276"/>
                      <a:pt x="262852" y="416455"/>
                      <a:pt x="227516" y="422386"/>
                    </a:cubicBezTo>
                    <a:cubicBezTo>
                      <a:pt x="156645" y="434279"/>
                      <a:pt x="74420" y="394543"/>
                      <a:pt x="20559" y="275022"/>
                    </a:cubicBezTo>
                    <a:cubicBezTo>
                      <a:pt x="-15959" y="193983"/>
                      <a:pt x="1744" y="114040"/>
                      <a:pt x="30489" y="44295"/>
                    </a:cubicBezTo>
                    <a:cubicBezTo>
                      <a:pt x="43431" y="12886"/>
                      <a:pt x="44743" y="-3226"/>
                      <a:pt x="71165" y="539"/>
                    </a:cubicBezTo>
                    <a:cubicBezTo>
                      <a:pt x="95648" y="4028"/>
                      <a:pt x="93575" y="42230"/>
                      <a:pt x="96097" y="57237"/>
                    </a:cubicBezTo>
                    <a:cubicBezTo>
                      <a:pt x="98619" y="72243"/>
                      <a:pt x="117067" y="181182"/>
                      <a:pt x="159345" y="243357"/>
                    </a:cubicBezTo>
                    <a:cubicBezTo>
                      <a:pt x="201628" y="305533"/>
                      <a:pt x="293091" y="342978"/>
                      <a:pt x="293091"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8"/>
              <p:cNvSpPr/>
              <p:nvPr/>
            </p:nvSpPr>
            <p:spPr>
              <a:xfrm>
                <a:off x="708798" y="1566931"/>
                <a:ext cx="354808" cy="424399"/>
              </a:xfrm>
              <a:custGeom>
                <a:rect b="b" l="l" r="r" t="t"/>
                <a:pathLst>
                  <a:path extrusionOk="0" h="424399" w="354808">
                    <a:moveTo>
                      <a:pt x="61718" y="342978"/>
                    </a:moveTo>
                    <a:cubicBezTo>
                      <a:pt x="61718" y="342978"/>
                      <a:pt x="13581" y="323514"/>
                      <a:pt x="7542" y="333550"/>
                    </a:cubicBezTo>
                    <a:cubicBezTo>
                      <a:pt x="1502" y="343585"/>
                      <a:pt x="-4995" y="407537"/>
                      <a:pt x="5769" y="413654"/>
                    </a:cubicBezTo>
                    <a:cubicBezTo>
                      <a:pt x="16529" y="419775"/>
                      <a:pt x="63653" y="393276"/>
                      <a:pt x="63653" y="393276"/>
                    </a:cubicBezTo>
                    <a:cubicBezTo>
                      <a:pt x="63653" y="393276"/>
                      <a:pt x="91953" y="416455"/>
                      <a:pt x="127293" y="422386"/>
                    </a:cubicBezTo>
                    <a:cubicBezTo>
                      <a:pt x="198164" y="434279"/>
                      <a:pt x="280385" y="394543"/>
                      <a:pt x="334246" y="275022"/>
                    </a:cubicBezTo>
                    <a:cubicBezTo>
                      <a:pt x="370768" y="193982"/>
                      <a:pt x="353065" y="114040"/>
                      <a:pt x="324320" y="44295"/>
                    </a:cubicBezTo>
                    <a:cubicBezTo>
                      <a:pt x="311374" y="12886"/>
                      <a:pt x="310066" y="-3226"/>
                      <a:pt x="283644" y="539"/>
                    </a:cubicBezTo>
                    <a:cubicBezTo>
                      <a:pt x="259161" y="4028"/>
                      <a:pt x="261230" y="42230"/>
                      <a:pt x="258708" y="57237"/>
                    </a:cubicBezTo>
                    <a:cubicBezTo>
                      <a:pt x="256186" y="72243"/>
                      <a:pt x="237738" y="181182"/>
                      <a:pt x="195460" y="243357"/>
                    </a:cubicBezTo>
                    <a:cubicBezTo>
                      <a:pt x="153181" y="305533"/>
                      <a:pt x="61718" y="342978"/>
                      <a:pt x="61718"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8"/>
              <p:cNvSpPr/>
              <p:nvPr/>
            </p:nvSpPr>
            <p:spPr>
              <a:xfrm>
                <a:off x="830050" y="1566081"/>
                <a:ext cx="354804" cy="424399"/>
              </a:xfrm>
              <a:custGeom>
                <a:rect b="b" l="l" r="r" t="t"/>
                <a:pathLst>
                  <a:path extrusionOk="0" h="424399" w="354804">
                    <a:moveTo>
                      <a:pt x="61715" y="342978"/>
                    </a:moveTo>
                    <a:cubicBezTo>
                      <a:pt x="61715" y="342978"/>
                      <a:pt x="13578" y="323514"/>
                      <a:pt x="7543" y="333550"/>
                    </a:cubicBezTo>
                    <a:cubicBezTo>
                      <a:pt x="1503" y="343585"/>
                      <a:pt x="-4994" y="407537"/>
                      <a:pt x="5765" y="413654"/>
                    </a:cubicBezTo>
                    <a:cubicBezTo>
                      <a:pt x="16525" y="419775"/>
                      <a:pt x="63650" y="393276"/>
                      <a:pt x="63650" y="393276"/>
                    </a:cubicBezTo>
                    <a:cubicBezTo>
                      <a:pt x="63650" y="393276"/>
                      <a:pt x="91954" y="416455"/>
                      <a:pt x="127290" y="422386"/>
                    </a:cubicBezTo>
                    <a:cubicBezTo>
                      <a:pt x="198161" y="434279"/>
                      <a:pt x="280382" y="394543"/>
                      <a:pt x="334243" y="275022"/>
                    </a:cubicBezTo>
                    <a:cubicBezTo>
                      <a:pt x="370765" y="193983"/>
                      <a:pt x="353062" y="114040"/>
                      <a:pt x="324317" y="44295"/>
                    </a:cubicBezTo>
                    <a:cubicBezTo>
                      <a:pt x="311375" y="12886"/>
                      <a:pt x="310063" y="-3226"/>
                      <a:pt x="283641" y="539"/>
                    </a:cubicBezTo>
                    <a:cubicBezTo>
                      <a:pt x="259158" y="4028"/>
                      <a:pt x="261230" y="42230"/>
                      <a:pt x="258709" y="57237"/>
                    </a:cubicBezTo>
                    <a:cubicBezTo>
                      <a:pt x="256187" y="72243"/>
                      <a:pt x="237739" y="181182"/>
                      <a:pt x="195457" y="243357"/>
                    </a:cubicBezTo>
                    <a:cubicBezTo>
                      <a:pt x="153178" y="305533"/>
                      <a:pt x="61715" y="342978"/>
                      <a:pt x="61715" y="3429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3" name="Google Shape;773;p8"/>
            <p:cNvGrpSpPr/>
            <p:nvPr/>
          </p:nvGrpSpPr>
          <p:grpSpPr>
            <a:xfrm>
              <a:off x="355986" y="1726948"/>
              <a:ext cx="849446" cy="510793"/>
              <a:chOff x="355986" y="1726948"/>
              <a:chExt cx="849446" cy="510793"/>
            </a:xfrm>
          </p:grpSpPr>
          <p:sp>
            <p:nvSpPr>
              <p:cNvPr id="774" name="Google Shape;774;p8"/>
              <p:cNvSpPr/>
              <p:nvPr/>
            </p:nvSpPr>
            <p:spPr>
              <a:xfrm>
                <a:off x="355986" y="1776190"/>
                <a:ext cx="317809" cy="424394"/>
              </a:xfrm>
              <a:custGeom>
                <a:rect b="b" l="l" r="r" t="t"/>
                <a:pathLst>
                  <a:path extrusionOk="0" h="424394" w="317809">
                    <a:moveTo>
                      <a:pt x="23269" y="12623"/>
                    </a:moveTo>
                    <a:cubicBezTo>
                      <a:pt x="77745" y="-46868"/>
                      <a:pt x="151263" y="118081"/>
                      <a:pt x="204229" y="212479"/>
                    </a:cubicBezTo>
                    <a:cubicBezTo>
                      <a:pt x="258106" y="308488"/>
                      <a:pt x="351658" y="386006"/>
                      <a:pt x="305311" y="417298"/>
                    </a:cubicBezTo>
                    <a:cubicBezTo>
                      <a:pt x="258964" y="448586"/>
                      <a:pt x="131986" y="371327"/>
                      <a:pt x="75867" y="285090"/>
                    </a:cubicBezTo>
                    <a:cubicBezTo>
                      <a:pt x="19752" y="198857"/>
                      <a:pt x="-31207" y="72114"/>
                      <a:pt x="23269"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8"/>
              <p:cNvSpPr/>
              <p:nvPr/>
            </p:nvSpPr>
            <p:spPr>
              <a:xfrm>
                <a:off x="887625" y="1789804"/>
                <a:ext cx="317807" cy="424391"/>
              </a:xfrm>
              <a:custGeom>
                <a:rect b="b" l="l" r="r" t="t"/>
                <a:pathLst>
                  <a:path extrusionOk="0" h="424391" w="317807">
                    <a:moveTo>
                      <a:pt x="294537" y="12623"/>
                    </a:moveTo>
                    <a:cubicBezTo>
                      <a:pt x="240061" y="-46868"/>
                      <a:pt x="166547" y="118081"/>
                      <a:pt x="113577" y="212475"/>
                    </a:cubicBezTo>
                    <a:cubicBezTo>
                      <a:pt x="59701" y="308488"/>
                      <a:pt x="-33847" y="386006"/>
                      <a:pt x="12500" y="417294"/>
                    </a:cubicBezTo>
                    <a:cubicBezTo>
                      <a:pt x="58847" y="448586"/>
                      <a:pt x="185820" y="371327"/>
                      <a:pt x="241939" y="285090"/>
                    </a:cubicBezTo>
                    <a:cubicBezTo>
                      <a:pt x="298054" y="198857"/>
                      <a:pt x="349016" y="72110"/>
                      <a:pt x="294537" y="12623"/>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8"/>
              <p:cNvSpPr/>
              <p:nvPr/>
            </p:nvSpPr>
            <p:spPr>
              <a:xfrm>
                <a:off x="487212" y="1753834"/>
                <a:ext cx="277614" cy="470295"/>
              </a:xfrm>
              <a:custGeom>
                <a:rect b="b" l="l" r="r" t="t"/>
                <a:pathLst>
                  <a:path extrusionOk="0" h="470295" w="277614">
                    <a:moveTo>
                      <a:pt x="36842" y="9277"/>
                    </a:moveTo>
                    <a:cubicBezTo>
                      <a:pt x="101774" y="-42846"/>
                      <a:pt x="150825" y="136996"/>
                      <a:pt x="190011" y="241624"/>
                    </a:cubicBezTo>
                    <a:cubicBezTo>
                      <a:pt x="229872" y="348049"/>
                      <a:pt x="313114" y="441840"/>
                      <a:pt x="260909" y="466473"/>
                    </a:cubicBezTo>
                    <a:cubicBezTo>
                      <a:pt x="208705" y="491105"/>
                      <a:pt x="91321" y="392315"/>
                      <a:pt x="47642" y="295512"/>
                    </a:cubicBezTo>
                    <a:cubicBezTo>
                      <a:pt x="3959" y="198709"/>
                      <a:pt x="-28090" y="61397"/>
                      <a:pt x="36842" y="9277"/>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8"/>
              <p:cNvSpPr/>
              <p:nvPr/>
            </p:nvSpPr>
            <p:spPr>
              <a:xfrm>
                <a:off x="796593" y="1767448"/>
                <a:ext cx="277615" cy="470293"/>
              </a:xfrm>
              <a:custGeom>
                <a:rect b="b" l="l" r="r" t="t"/>
                <a:pathLst>
                  <a:path extrusionOk="0" h="470293" w="277615">
                    <a:moveTo>
                      <a:pt x="240771" y="9278"/>
                    </a:moveTo>
                    <a:cubicBezTo>
                      <a:pt x="175839" y="-42846"/>
                      <a:pt x="126792" y="136992"/>
                      <a:pt x="87602" y="241624"/>
                    </a:cubicBezTo>
                    <a:cubicBezTo>
                      <a:pt x="47744" y="348049"/>
                      <a:pt x="-35498" y="441840"/>
                      <a:pt x="16703" y="466473"/>
                    </a:cubicBezTo>
                    <a:cubicBezTo>
                      <a:pt x="68907" y="491102"/>
                      <a:pt x="186291" y="392311"/>
                      <a:pt x="229974" y="295512"/>
                    </a:cubicBezTo>
                    <a:cubicBezTo>
                      <a:pt x="273657" y="198710"/>
                      <a:pt x="305707" y="61397"/>
                      <a:pt x="240771" y="9278"/>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8"/>
              <p:cNvSpPr/>
              <p:nvPr/>
            </p:nvSpPr>
            <p:spPr>
              <a:xfrm>
                <a:off x="771261" y="1732469"/>
                <a:ext cx="192070" cy="504938"/>
              </a:xfrm>
              <a:custGeom>
                <a:rect b="b" l="l" r="r" t="t"/>
                <a:pathLst>
                  <a:path extrusionOk="0" h="504938" w="192070">
                    <a:moveTo>
                      <a:pt x="118269" y="3800"/>
                    </a:moveTo>
                    <a:cubicBezTo>
                      <a:pt x="41711" y="-28933"/>
                      <a:pt x="42841" y="157471"/>
                      <a:pt x="33243" y="268786"/>
                    </a:cubicBezTo>
                    <a:cubicBezTo>
                      <a:pt x="23478" y="382008"/>
                      <a:pt x="-31467" y="494732"/>
                      <a:pt x="25438" y="504415"/>
                    </a:cubicBezTo>
                    <a:cubicBezTo>
                      <a:pt x="82342" y="514099"/>
                      <a:pt x="168826" y="387376"/>
                      <a:pt x="184861" y="282392"/>
                    </a:cubicBezTo>
                    <a:cubicBezTo>
                      <a:pt x="200896" y="177408"/>
                      <a:pt x="194832" y="36533"/>
                      <a:pt x="118269" y="3800"/>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8"/>
              <p:cNvSpPr/>
              <p:nvPr/>
            </p:nvSpPr>
            <p:spPr>
              <a:xfrm>
                <a:off x="651163" y="1726948"/>
                <a:ext cx="192384" cy="504859"/>
              </a:xfrm>
              <a:custGeom>
                <a:rect b="b" l="l" r="r" t="t"/>
                <a:pathLst>
                  <a:path extrusionOk="0" h="504859" w="192384">
                    <a:moveTo>
                      <a:pt x="73588" y="3819"/>
                    </a:moveTo>
                    <a:cubicBezTo>
                      <a:pt x="150110" y="-29003"/>
                      <a:pt x="149191" y="157401"/>
                      <a:pt x="158919" y="268708"/>
                    </a:cubicBezTo>
                    <a:cubicBezTo>
                      <a:pt x="168812" y="381918"/>
                      <a:pt x="223887" y="494582"/>
                      <a:pt x="166990" y="504330"/>
                    </a:cubicBezTo>
                    <a:cubicBezTo>
                      <a:pt x="110098" y="514073"/>
                      <a:pt x="23468" y="387452"/>
                      <a:pt x="7316" y="282484"/>
                    </a:cubicBezTo>
                    <a:cubicBezTo>
                      <a:pt x="-8840" y="177520"/>
                      <a:pt x="-2934" y="36642"/>
                      <a:pt x="73588" y="3819"/>
                    </a:cubicBezTo>
                    <a:close/>
                  </a:path>
                </a:pathLst>
              </a:custGeom>
              <a:solidFill>
                <a:srgbClr val="F6CA15"/>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780" name="Google Shape;780;p8"/>
          <p:cNvSpPr txBox="1"/>
          <p:nvPr>
            <p:ph type="title"/>
          </p:nvPr>
        </p:nvSpPr>
        <p:spPr>
          <a:xfrm>
            <a:off x="3979379" y="486700"/>
            <a:ext cx="7812600" cy="1023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781" name="Google Shape;781;p8"/>
          <p:cNvSpPr txBox="1"/>
          <p:nvPr>
            <p:ph idx="1" type="subTitle"/>
          </p:nvPr>
        </p:nvSpPr>
        <p:spPr>
          <a:xfrm>
            <a:off x="3979353" y="1586199"/>
            <a:ext cx="37665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2" name="Google Shape;782;p8"/>
          <p:cNvSpPr txBox="1"/>
          <p:nvPr>
            <p:ph idx="2" type="body"/>
          </p:nvPr>
        </p:nvSpPr>
        <p:spPr>
          <a:xfrm>
            <a:off x="3979387" y="2226854"/>
            <a:ext cx="3766500" cy="1297800"/>
          </a:xfrm>
          <a:prstGeom prst="rect">
            <a:avLst/>
          </a:prstGeom>
        </p:spPr>
        <p:txBody>
          <a:bodyPr anchorCtr="0" anchor="t" bIns="121900" lIns="121900" spcFirstLastPara="1" rIns="121900" wrap="square" tIns="121900">
            <a:normAutofit/>
          </a:bodyPr>
          <a:lstStyle>
            <a:lvl1pPr indent="-381000" lvl="0" marL="457200" rtl="0">
              <a:lnSpc>
                <a:spcPct val="95000"/>
              </a:lnSpc>
              <a:spcBef>
                <a:spcPts val="0"/>
              </a:spcBef>
              <a:spcAft>
                <a:spcPts val="0"/>
              </a:spcAft>
              <a:buSzPts val="24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783" name="Google Shape;783;p8"/>
          <p:cNvSpPr txBox="1"/>
          <p:nvPr>
            <p:ph idx="3" type="subTitle"/>
          </p:nvPr>
        </p:nvSpPr>
        <p:spPr>
          <a:xfrm>
            <a:off x="8025358" y="1586199"/>
            <a:ext cx="37665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4" name="Google Shape;784;p8"/>
          <p:cNvSpPr txBox="1"/>
          <p:nvPr>
            <p:ph idx="4" type="body"/>
          </p:nvPr>
        </p:nvSpPr>
        <p:spPr>
          <a:xfrm>
            <a:off x="8025399" y="2226854"/>
            <a:ext cx="3766500" cy="1297800"/>
          </a:xfrm>
          <a:prstGeom prst="rect">
            <a:avLst/>
          </a:prstGeom>
        </p:spPr>
        <p:txBody>
          <a:bodyPr anchorCtr="0" anchor="t" bIns="121900" lIns="121900" spcFirstLastPara="1" rIns="121900" wrap="square" tIns="121900">
            <a:normAutofit/>
          </a:bodyPr>
          <a:lstStyle>
            <a:lvl1pPr indent="-381000" lvl="0" marL="457200" rtl="0">
              <a:lnSpc>
                <a:spcPct val="95000"/>
              </a:lnSpc>
              <a:spcBef>
                <a:spcPts val="0"/>
              </a:spcBef>
              <a:spcAft>
                <a:spcPts val="0"/>
              </a:spcAft>
              <a:buSzPts val="24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785" name="Google Shape;785;p8"/>
          <p:cNvSpPr txBox="1"/>
          <p:nvPr>
            <p:ph idx="5" type="subTitle"/>
          </p:nvPr>
        </p:nvSpPr>
        <p:spPr>
          <a:xfrm>
            <a:off x="3979275" y="3746546"/>
            <a:ext cx="37665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6" name="Google Shape;786;p8"/>
          <p:cNvSpPr txBox="1"/>
          <p:nvPr>
            <p:ph idx="6" type="body"/>
          </p:nvPr>
        </p:nvSpPr>
        <p:spPr>
          <a:xfrm>
            <a:off x="3979322" y="4387202"/>
            <a:ext cx="3766500" cy="1297800"/>
          </a:xfrm>
          <a:prstGeom prst="rect">
            <a:avLst/>
          </a:prstGeom>
        </p:spPr>
        <p:txBody>
          <a:bodyPr anchorCtr="0" anchor="t" bIns="121900" lIns="121900" spcFirstLastPara="1" rIns="121900" wrap="square" tIns="121900">
            <a:normAutofit/>
          </a:bodyPr>
          <a:lstStyle>
            <a:lvl1pPr indent="-381000" lvl="0" marL="457200" rtl="0">
              <a:lnSpc>
                <a:spcPct val="95000"/>
              </a:lnSpc>
              <a:spcBef>
                <a:spcPts val="0"/>
              </a:spcBef>
              <a:spcAft>
                <a:spcPts val="0"/>
              </a:spcAft>
              <a:buSzPts val="24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787" name="Google Shape;787;p8"/>
          <p:cNvSpPr txBox="1"/>
          <p:nvPr>
            <p:ph idx="7" type="body"/>
          </p:nvPr>
        </p:nvSpPr>
        <p:spPr>
          <a:xfrm>
            <a:off x="8025333" y="4387202"/>
            <a:ext cx="3766500" cy="1297800"/>
          </a:xfrm>
          <a:prstGeom prst="rect">
            <a:avLst/>
          </a:prstGeom>
        </p:spPr>
        <p:txBody>
          <a:bodyPr anchorCtr="0" anchor="t" bIns="121900" lIns="121900" spcFirstLastPara="1" rIns="121900" wrap="square" tIns="121900">
            <a:normAutofit/>
          </a:bodyPr>
          <a:lstStyle>
            <a:lvl1pPr indent="-381000" lvl="0" marL="457200" rtl="0">
              <a:lnSpc>
                <a:spcPct val="95000"/>
              </a:lnSpc>
              <a:spcBef>
                <a:spcPts val="0"/>
              </a:spcBef>
              <a:spcAft>
                <a:spcPts val="0"/>
              </a:spcAft>
              <a:buSzPts val="24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788" name="Google Shape;788;p8"/>
          <p:cNvSpPr txBox="1"/>
          <p:nvPr>
            <p:ph idx="8" type="subTitle"/>
          </p:nvPr>
        </p:nvSpPr>
        <p:spPr>
          <a:xfrm>
            <a:off x="8025293" y="3746546"/>
            <a:ext cx="37665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9" name="Google Shape;789;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790" name="Shape 790"/>
        <p:cNvGrpSpPr/>
        <p:nvPr/>
      </p:nvGrpSpPr>
      <p:grpSpPr>
        <a:xfrm>
          <a:off x="0" y="0"/>
          <a:ext cx="0" cy="0"/>
          <a:chOff x="0" y="0"/>
          <a:chExt cx="0" cy="0"/>
        </a:xfrm>
      </p:grpSpPr>
      <p:grpSp>
        <p:nvGrpSpPr>
          <p:cNvPr id="791" name="Google Shape;791;p9"/>
          <p:cNvGrpSpPr/>
          <p:nvPr/>
        </p:nvGrpSpPr>
        <p:grpSpPr>
          <a:xfrm flipH="1">
            <a:off x="1653622" y="666378"/>
            <a:ext cx="906917" cy="1025559"/>
            <a:chOff x="4700547" y="752338"/>
            <a:chExt cx="1054555" cy="1192510"/>
          </a:xfrm>
        </p:grpSpPr>
        <p:sp>
          <p:nvSpPr>
            <p:cNvPr id="792" name="Google Shape;792;p9"/>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9"/>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94" name="Google Shape;794;p9"/>
          <p:cNvSpPr/>
          <p:nvPr/>
        </p:nvSpPr>
        <p:spPr>
          <a:xfrm flipH="1">
            <a:off x="-93593" y="16959"/>
            <a:ext cx="3414892" cy="1338403"/>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95" name="Google Shape;795;p9"/>
          <p:cNvGrpSpPr/>
          <p:nvPr/>
        </p:nvGrpSpPr>
        <p:grpSpPr>
          <a:xfrm flipH="1">
            <a:off x="687493" y="413536"/>
            <a:ext cx="856272" cy="968306"/>
            <a:chOff x="5882842" y="458336"/>
            <a:chExt cx="995665" cy="1125937"/>
          </a:xfrm>
        </p:grpSpPr>
        <p:sp>
          <p:nvSpPr>
            <p:cNvPr id="796" name="Google Shape;796;p9"/>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9"/>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8" name="Google Shape;798;p9"/>
          <p:cNvGrpSpPr/>
          <p:nvPr/>
        </p:nvGrpSpPr>
        <p:grpSpPr>
          <a:xfrm flipH="1">
            <a:off x="1411564" y="-76195"/>
            <a:ext cx="1003580" cy="906191"/>
            <a:chOff x="4869611" y="-111119"/>
            <a:chExt cx="1166953" cy="1053710"/>
          </a:xfrm>
        </p:grpSpPr>
        <p:sp>
          <p:nvSpPr>
            <p:cNvPr id="799" name="Google Shape;799;p9"/>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9"/>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01" name="Google Shape;801;p9"/>
          <p:cNvSpPr/>
          <p:nvPr/>
        </p:nvSpPr>
        <p:spPr>
          <a:xfrm flipH="1">
            <a:off x="1244606" y="270524"/>
            <a:ext cx="1258515" cy="30636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9"/>
          <p:cNvSpPr/>
          <p:nvPr/>
        </p:nvSpPr>
        <p:spPr>
          <a:xfrm flipH="1">
            <a:off x="-90719" y="16959"/>
            <a:ext cx="2714993" cy="689302"/>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03" name="Google Shape;803;p9"/>
          <p:cNvGrpSpPr/>
          <p:nvPr/>
        </p:nvGrpSpPr>
        <p:grpSpPr>
          <a:xfrm flipH="1">
            <a:off x="-54175" y="-26423"/>
            <a:ext cx="631725" cy="1848211"/>
            <a:chOff x="6945633" y="-23876"/>
            <a:chExt cx="840172" cy="2458054"/>
          </a:xfrm>
        </p:grpSpPr>
        <p:sp>
          <p:nvSpPr>
            <p:cNvPr id="804" name="Google Shape;804;p9"/>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9"/>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9"/>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9"/>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9"/>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09" name="Google Shape;809;p9"/>
          <p:cNvSpPr/>
          <p:nvPr/>
        </p:nvSpPr>
        <p:spPr>
          <a:xfrm flipH="1">
            <a:off x="2593408" y="-27090"/>
            <a:ext cx="439492" cy="1596165"/>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10" name="Google Shape;810;p9"/>
          <p:cNvGrpSpPr/>
          <p:nvPr/>
        </p:nvGrpSpPr>
        <p:grpSpPr>
          <a:xfrm flipH="1">
            <a:off x="2491684" y="179123"/>
            <a:ext cx="791773" cy="628608"/>
            <a:chOff x="3783625" y="263843"/>
            <a:chExt cx="1053029" cy="836026"/>
          </a:xfrm>
        </p:grpSpPr>
        <p:sp>
          <p:nvSpPr>
            <p:cNvPr id="811" name="Google Shape;811;p9"/>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9"/>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3" name="Google Shape;813;p9"/>
          <p:cNvGrpSpPr/>
          <p:nvPr/>
        </p:nvGrpSpPr>
        <p:grpSpPr>
          <a:xfrm>
            <a:off x="-97500" y="-26425"/>
            <a:ext cx="3417276" cy="3226778"/>
            <a:chOff x="0" y="-1318705"/>
            <a:chExt cx="4594348" cy="4338234"/>
          </a:xfrm>
        </p:grpSpPr>
        <p:sp>
          <p:nvSpPr>
            <p:cNvPr id="814" name="Google Shape;814;p9"/>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9"/>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9"/>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17" name="Google Shape;817;p9"/>
            <p:cNvGrpSpPr/>
            <p:nvPr/>
          </p:nvGrpSpPr>
          <p:grpSpPr>
            <a:xfrm>
              <a:off x="953120" y="2624621"/>
              <a:ext cx="305621" cy="261278"/>
              <a:chOff x="2235215" y="3891701"/>
              <a:chExt cx="305621" cy="261278"/>
            </a:xfrm>
          </p:grpSpPr>
          <p:sp>
            <p:nvSpPr>
              <p:cNvPr id="818" name="Google Shape;818;p9"/>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9"/>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9"/>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1" name="Google Shape;821;p9"/>
            <p:cNvGrpSpPr/>
            <p:nvPr/>
          </p:nvGrpSpPr>
          <p:grpSpPr>
            <a:xfrm>
              <a:off x="1482316" y="2685077"/>
              <a:ext cx="242768" cy="334452"/>
              <a:chOff x="2764411" y="3952157"/>
              <a:chExt cx="242768" cy="334452"/>
            </a:xfrm>
          </p:grpSpPr>
          <p:sp>
            <p:nvSpPr>
              <p:cNvPr id="822" name="Google Shape;822;p9"/>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9"/>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9"/>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5" name="Google Shape;825;p9"/>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9"/>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9"/>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9"/>
            <p:cNvSpPr/>
            <p:nvPr/>
          </p:nvSpPr>
          <p:spPr>
            <a:xfrm>
              <a:off x="0" y="-1318705"/>
              <a:ext cx="4594348" cy="2628675"/>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9" name="Google Shape;829;p9"/>
            <p:cNvGrpSpPr/>
            <p:nvPr/>
          </p:nvGrpSpPr>
          <p:grpSpPr>
            <a:xfrm>
              <a:off x="923119" y="974542"/>
              <a:ext cx="187889" cy="152007"/>
              <a:chOff x="2205214" y="2241622"/>
              <a:chExt cx="187889" cy="152007"/>
            </a:xfrm>
          </p:grpSpPr>
          <p:sp>
            <p:nvSpPr>
              <p:cNvPr id="830" name="Google Shape;830;p9"/>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9"/>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9"/>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33" name="Google Shape;833;p9"/>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34" name="Google Shape;834;p9"/>
            <p:cNvGrpSpPr/>
            <p:nvPr/>
          </p:nvGrpSpPr>
          <p:grpSpPr>
            <a:xfrm>
              <a:off x="1088582" y="1022701"/>
              <a:ext cx="1289515" cy="981722"/>
              <a:chOff x="2370677" y="2289781"/>
              <a:chExt cx="1289515" cy="981722"/>
            </a:xfrm>
          </p:grpSpPr>
          <p:sp>
            <p:nvSpPr>
              <p:cNvPr id="835" name="Google Shape;835;p9"/>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9"/>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9"/>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9"/>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9"/>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9"/>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9"/>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9"/>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9"/>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9"/>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9"/>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9"/>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9"/>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9"/>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9"/>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9"/>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9"/>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52" name="Google Shape;852;p9"/>
          <p:cNvGrpSpPr/>
          <p:nvPr/>
        </p:nvGrpSpPr>
        <p:grpSpPr>
          <a:xfrm flipH="1">
            <a:off x="1493753" y="2370376"/>
            <a:ext cx="234772" cy="394115"/>
            <a:chOff x="6290382" y="-1692256"/>
            <a:chExt cx="382740" cy="642509"/>
          </a:xfrm>
        </p:grpSpPr>
        <p:sp>
          <p:nvSpPr>
            <p:cNvPr id="853" name="Google Shape;853;p9"/>
            <p:cNvSpPr/>
            <p:nvPr/>
          </p:nvSpPr>
          <p:spPr>
            <a:xfrm>
              <a:off x="6290382" y="-1692256"/>
              <a:ext cx="345295" cy="642509"/>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9"/>
            <p:cNvSpPr/>
            <p:nvPr/>
          </p:nvSpPr>
          <p:spPr>
            <a:xfrm>
              <a:off x="6524765" y="-1413172"/>
              <a:ext cx="148357" cy="281088"/>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9"/>
            <p:cNvSpPr/>
            <p:nvPr/>
          </p:nvSpPr>
          <p:spPr>
            <a:xfrm>
              <a:off x="6363136" y="-1287079"/>
              <a:ext cx="91897" cy="6194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9"/>
            <p:cNvSpPr/>
            <p:nvPr/>
          </p:nvSpPr>
          <p:spPr>
            <a:xfrm>
              <a:off x="6375635" y="-1358341"/>
              <a:ext cx="95710" cy="65020"/>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9"/>
            <p:cNvSpPr/>
            <p:nvPr/>
          </p:nvSpPr>
          <p:spPr>
            <a:xfrm>
              <a:off x="6386648" y="-1430150"/>
              <a:ext cx="94931" cy="63019"/>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9"/>
            <p:cNvSpPr/>
            <p:nvPr/>
          </p:nvSpPr>
          <p:spPr>
            <a:xfrm>
              <a:off x="6356705" y="-1252317"/>
              <a:ext cx="133405" cy="142439"/>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9"/>
            <p:cNvSpPr/>
            <p:nvPr/>
          </p:nvSpPr>
          <p:spPr>
            <a:xfrm>
              <a:off x="6479289" y="-1568865"/>
              <a:ext cx="46194" cy="265271"/>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9"/>
            <p:cNvSpPr/>
            <p:nvPr/>
          </p:nvSpPr>
          <p:spPr>
            <a:xfrm>
              <a:off x="6397342" y="-1671063"/>
              <a:ext cx="47064" cy="42509"/>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61" name="Google Shape;861;p9"/>
          <p:cNvSpPr/>
          <p:nvPr/>
        </p:nvSpPr>
        <p:spPr>
          <a:xfrm flipH="1">
            <a:off x="1707" y="4837400"/>
            <a:ext cx="3824869" cy="1693217"/>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2" name="Google Shape;862;p9"/>
          <p:cNvSpPr/>
          <p:nvPr/>
        </p:nvSpPr>
        <p:spPr>
          <a:xfrm>
            <a:off x="-53800" y="5451501"/>
            <a:ext cx="709650" cy="1142587"/>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9"/>
          <p:cNvSpPr/>
          <p:nvPr/>
        </p:nvSpPr>
        <p:spPr>
          <a:xfrm>
            <a:off x="-27752" y="6246025"/>
            <a:ext cx="12221401" cy="677005"/>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64" name="Google Shape;864;p9"/>
          <p:cNvGrpSpPr/>
          <p:nvPr/>
        </p:nvGrpSpPr>
        <p:grpSpPr>
          <a:xfrm>
            <a:off x="1359805" y="6029684"/>
            <a:ext cx="1107628" cy="563692"/>
            <a:chOff x="3681452" y="6218391"/>
            <a:chExt cx="1447312" cy="736564"/>
          </a:xfrm>
        </p:grpSpPr>
        <p:sp>
          <p:nvSpPr>
            <p:cNvPr id="865" name="Google Shape;865;p9"/>
            <p:cNvSpPr/>
            <p:nvPr/>
          </p:nvSpPr>
          <p:spPr>
            <a:xfrm>
              <a:off x="3681452" y="6218391"/>
              <a:ext cx="1447312" cy="736564"/>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9"/>
            <p:cNvSpPr/>
            <p:nvPr/>
          </p:nvSpPr>
          <p:spPr>
            <a:xfrm>
              <a:off x="3697192" y="6766242"/>
              <a:ext cx="315703" cy="187289"/>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9"/>
            <p:cNvSpPr/>
            <p:nvPr/>
          </p:nvSpPr>
          <p:spPr>
            <a:xfrm>
              <a:off x="3816652" y="6453754"/>
              <a:ext cx="409227" cy="500333"/>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9"/>
            <p:cNvSpPr/>
            <p:nvPr/>
          </p:nvSpPr>
          <p:spPr>
            <a:xfrm>
              <a:off x="4241139" y="6228613"/>
              <a:ext cx="91397" cy="725818"/>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9"/>
            <p:cNvSpPr/>
            <p:nvPr/>
          </p:nvSpPr>
          <p:spPr>
            <a:xfrm>
              <a:off x="4460196" y="6244975"/>
              <a:ext cx="186818" cy="70956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9"/>
            <p:cNvSpPr/>
            <p:nvPr/>
          </p:nvSpPr>
          <p:spPr>
            <a:xfrm>
              <a:off x="4638752" y="6466671"/>
              <a:ext cx="234079" cy="4877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9"/>
            <p:cNvSpPr/>
            <p:nvPr/>
          </p:nvSpPr>
          <p:spPr>
            <a:xfrm>
              <a:off x="4822525" y="6686009"/>
              <a:ext cx="218668" cy="268497"/>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72" name="Google Shape;872;p9"/>
          <p:cNvSpPr/>
          <p:nvPr/>
        </p:nvSpPr>
        <p:spPr>
          <a:xfrm>
            <a:off x="-10819" y="6496828"/>
            <a:ext cx="12204188" cy="441234"/>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9"/>
          <p:cNvSpPr/>
          <p:nvPr/>
        </p:nvSpPr>
        <p:spPr>
          <a:xfrm>
            <a:off x="145347" y="6176371"/>
            <a:ext cx="1063529" cy="783743"/>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9"/>
          <p:cNvSpPr txBox="1"/>
          <p:nvPr>
            <p:ph type="title"/>
          </p:nvPr>
        </p:nvSpPr>
        <p:spPr>
          <a:xfrm>
            <a:off x="3051400" y="611150"/>
            <a:ext cx="86925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875" name="Google Shape;875;p9"/>
          <p:cNvSpPr txBox="1"/>
          <p:nvPr>
            <p:ph idx="1" type="body"/>
          </p:nvPr>
        </p:nvSpPr>
        <p:spPr>
          <a:xfrm>
            <a:off x="3051400" y="1943050"/>
            <a:ext cx="40806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876" name="Google Shape;876;p9"/>
          <p:cNvSpPr txBox="1"/>
          <p:nvPr>
            <p:ph idx="2" type="body"/>
          </p:nvPr>
        </p:nvSpPr>
        <p:spPr>
          <a:xfrm>
            <a:off x="7663259" y="1943050"/>
            <a:ext cx="40806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877" name="Google Shape;877;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78" name="Google Shape;878;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879" name="Shape 879"/>
        <p:cNvGrpSpPr/>
        <p:nvPr/>
      </p:nvGrpSpPr>
      <p:grpSpPr>
        <a:xfrm>
          <a:off x="0" y="0"/>
          <a:ext cx="0" cy="0"/>
          <a:chOff x="0" y="0"/>
          <a:chExt cx="0" cy="0"/>
        </a:xfrm>
      </p:grpSpPr>
      <p:sp>
        <p:nvSpPr>
          <p:cNvPr id="880" name="Google Shape;880;p10"/>
          <p:cNvSpPr/>
          <p:nvPr/>
        </p:nvSpPr>
        <p:spPr>
          <a:xfrm>
            <a:off x="4354800" y="1839875"/>
            <a:ext cx="3482400" cy="44238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10"/>
          <p:cNvSpPr/>
          <p:nvPr/>
        </p:nvSpPr>
        <p:spPr>
          <a:xfrm>
            <a:off x="7942650" y="1839875"/>
            <a:ext cx="3482400" cy="44238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10"/>
          <p:cNvSpPr/>
          <p:nvPr/>
        </p:nvSpPr>
        <p:spPr>
          <a:xfrm>
            <a:off x="766950" y="1839875"/>
            <a:ext cx="3482400" cy="44238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10"/>
          <p:cNvSpPr/>
          <p:nvPr/>
        </p:nvSpPr>
        <p:spPr>
          <a:xfrm rot="10800000">
            <a:off x="-33100" y="-23293"/>
            <a:ext cx="3221849" cy="1426268"/>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84" name="Google Shape;884;p10"/>
          <p:cNvGrpSpPr/>
          <p:nvPr/>
        </p:nvGrpSpPr>
        <p:grpSpPr>
          <a:xfrm flipH="1">
            <a:off x="1129526" y="411007"/>
            <a:ext cx="614595" cy="695114"/>
            <a:chOff x="4700547" y="752338"/>
            <a:chExt cx="1054555" cy="1192510"/>
          </a:xfrm>
        </p:grpSpPr>
        <p:sp>
          <p:nvSpPr>
            <p:cNvPr id="885" name="Google Shape;885;p10"/>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0"/>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87" name="Google Shape;887;p10"/>
          <p:cNvSpPr/>
          <p:nvPr/>
        </p:nvSpPr>
        <p:spPr>
          <a:xfrm flipH="1">
            <a:off x="-56585" y="-29163"/>
            <a:ext cx="2316188" cy="906535"/>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8" name="Google Shape;888;p10"/>
          <p:cNvGrpSpPr/>
          <p:nvPr/>
        </p:nvGrpSpPr>
        <p:grpSpPr>
          <a:xfrm flipH="1">
            <a:off x="474806" y="239633"/>
            <a:ext cx="580274" cy="656309"/>
            <a:chOff x="5882842" y="458336"/>
            <a:chExt cx="995665" cy="1125937"/>
          </a:xfrm>
        </p:grpSpPr>
        <p:sp>
          <p:nvSpPr>
            <p:cNvPr id="889" name="Google Shape;889;p10"/>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0"/>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1" name="Google Shape;891;p10"/>
          <p:cNvGrpSpPr/>
          <p:nvPr/>
        </p:nvGrpSpPr>
        <p:grpSpPr>
          <a:xfrm flipH="1">
            <a:off x="965490" y="-92302"/>
            <a:ext cx="680100" cy="614208"/>
            <a:chOff x="4869611" y="-111119"/>
            <a:chExt cx="1166953" cy="1053710"/>
          </a:xfrm>
        </p:grpSpPr>
        <p:sp>
          <p:nvSpPr>
            <p:cNvPr id="892" name="Google Shape;892;p10"/>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10"/>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4" name="Google Shape;894;p10"/>
          <p:cNvSpPr/>
          <p:nvPr/>
        </p:nvSpPr>
        <p:spPr>
          <a:xfrm flipH="1">
            <a:off x="1765302" y="-59015"/>
            <a:ext cx="298854" cy="1085392"/>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95" name="Google Shape;895;p10"/>
          <p:cNvGrpSpPr/>
          <p:nvPr/>
        </p:nvGrpSpPr>
        <p:grpSpPr>
          <a:xfrm flipH="1">
            <a:off x="1697176" y="80746"/>
            <a:ext cx="536624" cy="426039"/>
            <a:chOff x="3783625" y="263843"/>
            <a:chExt cx="1053029" cy="836026"/>
          </a:xfrm>
        </p:grpSpPr>
        <p:sp>
          <p:nvSpPr>
            <p:cNvPr id="896" name="Google Shape;896;p10"/>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0"/>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8" name="Google Shape;898;p10"/>
          <p:cNvGrpSpPr/>
          <p:nvPr/>
        </p:nvGrpSpPr>
        <p:grpSpPr>
          <a:xfrm flipH="1">
            <a:off x="-28261" y="-58564"/>
            <a:ext cx="428152" cy="1252624"/>
            <a:chOff x="6945633" y="-23876"/>
            <a:chExt cx="840172" cy="2458054"/>
          </a:xfrm>
        </p:grpSpPr>
        <p:sp>
          <p:nvSpPr>
            <p:cNvPr id="899" name="Google Shape;899;p10"/>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10"/>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10"/>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0"/>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0"/>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4" name="Google Shape;904;p10"/>
          <p:cNvGrpSpPr/>
          <p:nvPr/>
        </p:nvGrpSpPr>
        <p:grpSpPr>
          <a:xfrm flipH="1">
            <a:off x="-76201" y="-33007"/>
            <a:ext cx="2066080" cy="1614348"/>
            <a:chOff x="6241038" y="1134826"/>
            <a:chExt cx="3475908" cy="2715928"/>
          </a:xfrm>
        </p:grpSpPr>
        <p:grpSp>
          <p:nvGrpSpPr>
            <p:cNvPr id="905" name="Google Shape;905;p10"/>
            <p:cNvGrpSpPr/>
            <p:nvPr/>
          </p:nvGrpSpPr>
          <p:grpSpPr>
            <a:xfrm>
              <a:off x="6241038" y="3461468"/>
              <a:ext cx="492378" cy="387895"/>
              <a:chOff x="4305558" y="2348948"/>
              <a:chExt cx="492378" cy="387895"/>
            </a:xfrm>
          </p:grpSpPr>
          <p:sp>
            <p:nvSpPr>
              <p:cNvPr id="906" name="Google Shape;906;p10"/>
              <p:cNvSpPr/>
              <p:nvPr/>
            </p:nvSpPr>
            <p:spPr>
              <a:xfrm>
                <a:off x="4305558" y="2348948"/>
                <a:ext cx="492378" cy="387895"/>
              </a:xfrm>
              <a:custGeom>
                <a:rect b="b" l="l" r="r" t="t"/>
                <a:pathLst>
                  <a:path extrusionOk="0" h="387895" w="492378">
                    <a:moveTo>
                      <a:pt x="403058" y="295809"/>
                    </a:moveTo>
                    <a:cubicBezTo>
                      <a:pt x="403058" y="295809"/>
                      <a:pt x="453215" y="270371"/>
                      <a:pt x="463335" y="279107"/>
                    </a:cubicBezTo>
                    <a:cubicBezTo>
                      <a:pt x="473455" y="287842"/>
                      <a:pt x="500618" y="348046"/>
                      <a:pt x="489931" y="355422"/>
                    </a:cubicBezTo>
                    <a:cubicBezTo>
                      <a:pt x="479284" y="362798"/>
                      <a:pt x="416215" y="344156"/>
                      <a:pt x="416215" y="344156"/>
                    </a:cubicBezTo>
                    <a:cubicBezTo>
                      <a:pt x="416215" y="344156"/>
                      <a:pt x="390307" y="370331"/>
                      <a:pt x="350918" y="381014"/>
                    </a:cubicBezTo>
                    <a:cubicBezTo>
                      <a:pt x="271899" y="402441"/>
                      <a:pt x="163895" y="376128"/>
                      <a:pt x="64473" y="269537"/>
                    </a:cubicBezTo>
                    <a:cubicBezTo>
                      <a:pt x="-2928" y="197258"/>
                      <a:pt x="-6733" y="118339"/>
                      <a:pt x="5411" y="47594"/>
                    </a:cubicBezTo>
                    <a:cubicBezTo>
                      <a:pt x="10916" y="15736"/>
                      <a:pt x="7475" y="154"/>
                      <a:pt x="39455" y="0"/>
                    </a:cubicBezTo>
                    <a:cubicBezTo>
                      <a:pt x="69088" y="-137"/>
                      <a:pt x="78358" y="36668"/>
                      <a:pt x="85888" y="50655"/>
                    </a:cubicBezTo>
                    <a:cubicBezTo>
                      <a:pt x="93417" y="64641"/>
                      <a:pt x="148269" y="166148"/>
                      <a:pt x="216601" y="219575"/>
                    </a:cubicBezTo>
                    <a:cubicBezTo>
                      <a:pt x="284934" y="272998"/>
                      <a:pt x="403058" y="295809"/>
                      <a:pt x="403058" y="295809"/>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10"/>
              <p:cNvSpPr/>
              <p:nvPr/>
            </p:nvSpPr>
            <p:spPr>
              <a:xfrm>
                <a:off x="4355770" y="2406152"/>
                <a:ext cx="69194" cy="147675"/>
              </a:xfrm>
              <a:custGeom>
                <a:rect b="b" l="l" r="r" t="t"/>
                <a:pathLst>
                  <a:path extrusionOk="0" h="147675" w="69194">
                    <a:moveTo>
                      <a:pt x="93" y="0"/>
                    </a:moveTo>
                    <a:cubicBezTo>
                      <a:pt x="93" y="0"/>
                      <a:pt x="-2255" y="44181"/>
                      <a:pt x="16609" y="80234"/>
                    </a:cubicBezTo>
                    <a:cubicBezTo>
                      <a:pt x="35474" y="116282"/>
                      <a:pt x="69195" y="147676"/>
                      <a:pt x="69195" y="147676"/>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0"/>
              <p:cNvSpPr/>
              <p:nvPr/>
            </p:nvSpPr>
            <p:spPr>
              <a:xfrm>
                <a:off x="4461155" y="2585282"/>
                <a:ext cx="222606" cy="92819"/>
              </a:xfrm>
              <a:custGeom>
                <a:rect b="b" l="l" r="r" t="t"/>
                <a:pathLst>
                  <a:path extrusionOk="0" h="92819" w="222606">
                    <a:moveTo>
                      <a:pt x="0" y="0"/>
                    </a:moveTo>
                    <a:cubicBezTo>
                      <a:pt x="0" y="0"/>
                      <a:pt x="47241" y="45845"/>
                      <a:pt x="102863" y="69053"/>
                    </a:cubicBezTo>
                    <a:cubicBezTo>
                      <a:pt x="158524" y="92257"/>
                      <a:pt x="222606" y="92819"/>
                      <a:pt x="222606" y="92819"/>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0"/>
              <p:cNvSpPr/>
              <p:nvPr/>
            </p:nvSpPr>
            <p:spPr>
              <a:xfrm>
                <a:off x="4759770" y="2648465"/>
                <a:ext cx="18312" cy="48885"/>
              </a:xfrm>
              <a:custGeom>
                <a:rect b="b" l="l" r="r" t="t"/>
                <a:pathLst>
                  <a:path extrusionOk="0" h="48885" w="18312">
                    <a:moveTo>
                      <a:pt x="137" y="0"/>
                    </a:moveTo>
                    <a:cubicBezTo>
                      <a:pt x="137" y="0"/>
                      <a:pt x="-1037" y="10683"/>
                      <a:pt x="3497" y="22904"/>
                    </a:cubicBezTo>
                    <a:cubicBezTo>
                      <a:pt x="8031" y="35126"/>
                      <a:pt x="18313" y="48885"/>
                      <a:pt x="18313" y="488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10" name="Google Shape;910;p10"/>
            <p:cNvSpPr/>
            <p:nvPr/>
          </p:nvSpPr>
          <p:spPr>
            <a:xfrm>
              <a:off x="7825810" y="3528145"/>
              <a:ext cx="349129" cy="322609"/>
            </a:xfrm>
            <a:custGeom>
              <a:rect b="b" l="l" r="r" t="t"/>
              <a:pathLst>
                <a:path extrusionOk="0" h="322609" w="349129">
                  <a:moveTo>
                    <a:pt x="87576" y="45420"/>
                  </a:moveTo>
                  <a:cubicBezTo>
                    <a:pt x="87576" y="45420"/>
                    <a:pt x="74744" y="75477"/>
                    <a:pt x="55434" y="109676"/>
                  </a:cubicBezTo>
                  <a:cubicBezTo>
                    <a:pt x="33048" y="149226"/>
                    <a:pt x="-32167" y="191233"/>
                    <a:pt x="19325" y="221704"/>
                  </a:cubicBezTo>
                  <a:cubicBezTo>
                    <a:pt x="53653" y="242021"/>
                    <a:pt x="67821" y="154622"/>
                    <a:pt x="96482" y="164666"/>
                  </a:cubicBezTo>
                  <a:cubicBezTo>
                    <a:pt x="125183" y="174713"/>
                    <a:pt x="67457" y="320462"/>
                    <a:pt x="125872" y="322583"/>
                  </a:cubicBezTo>
                  <a:cubicBezTo>
                    <a:pt x="184246" y="324704"/>
                    <a:pt x="144453" y="197221"/>
                    <a:pt x="173518" y="196605"/>
                  </a:cubicBezTo>
                  <a:cubicBezTo>
                    <a:pt x="202584" y="195990"/>
                    <a:pt x="190318" y="328530"/>
                    <a:pt x="254642" y="320701"/>
                  </a:cubicBezTo>
                  <a:cubicBezTo>
                    <a:pt x="318927" y="312872"/>
                    <a:pt x="230313" y="190116"/>
                    <a:pt x="251890" y="181291"/>
                  </a:cubicBezTo>
                  <a:cubicBezTo>
                    <a:pt x="278000" y="170600"/>
                    <a:pt x="301925" y="233306"/>
                    <a:pt x="334026" y="214555"/>
                  </a:cubicBezTo>
                  <a:cubicBezTo>
                    <a:pt x="382644" y="186169"/>
                    <a:pt x="302248" y="94912"/>
                    <a:pt x="257031" y="66442"/>
                  </a:cubicBezTo>
                  <a:cubicBezTo>
                    <a:pt x="211773" y="37971"/>
                    <a:pt x="204162" y="0"/>
                    <a:pt x="204162" y="0"/>
                  </a:cubicBezTo>
                  <a:lnTo>
                    <a:pt x="87576" y="4542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0"/>
            <p:cNvSpPr/>
            <p:nvPr/>
          </p:nvSpPr>
          <p:spPr>
            <a:xfrm>
              <a:off x="6256309" y="3495331"/>
              <a:ext cx="288486" cy="338402"/>
            </a:xfrm>
            <a:custGeom>
              <a:rect b="b" l="l" r="r" t="t"/>
              <a:pathLst>
                <a:path extrusionOk="0" h="338402" w="288486">
                  <a:moveTo>
                    <a:pt x="212746" y="0"/>
                  </a:moveTo>
                  <a:cubicBezTo>
                    <a:pt x="212746" y="0"/>
                    <a:pt x="74139" y="72903"/>
                    <a:pt x="50538" y="122549"/>
                  </a:cubicBezTo>
                  <a:cubicBezTo>
                    <a:pt x="39689" y="126885"/>
                    <a:pt x="-14070" y="161128"/>
                    <a:pt x="3499" y="202892"/>
                  </a:cubicBezTo>
                  <a:cubicBezTo>
                    <a:pt x="18760" y="239188"/>
                    <a:pt x="60132" y="214543"/>
                    <a:pt x="60132" y="214543"/>
                  </a:cubicBezTo>
                  <a:cubicBezTo>
                    <a:pt x="60132" y="214543"/>
                    <a:pt x="32929" y="257781"/>
                    <a:pt x="67216" y="281296"/>
                  </a:cubicBezTo>
                  <a:cubicBezTo>
                    <a:pt x="101504" y="304816"/>
                    <a:pt x="133484" y="265917"/>
                    <a:pt x="133646" y="265865"/>
                  </a:cubicBezTo>
                  <a:cubicBezTo>
                    <a:pt x="132958" y="266982"/>
                    <a:pt x="113527" y="323142"/>
                    <a:pt x="160201" y="336832"/>
                  </a:cubicBezTo>
                  <a:cubicBezTo>
                    <a:pt x="206836" y="350523"/>
                    <a:pt x="206107" y="270933"/>
                    <a:pt x="225296" y="243940"/>
                  </a:cubicBezTo>
                  <a:cubicBezTo>
                    <a:pt x="237966" y="226177"/>
                    <a:pt x="276342" y="234629"/>
                    <a:pt x="279055" y="230432"/>
                  </a:cubicBezTo>
                  <a:cubicBezTo>
                    <a:pt x="287839" y="216984"/>
                    <a:pt x="277031" y="194614"/>
                    <a:pt x="255332" y="178446"/>
                  </a:cubicBezTo>
                  <a:cubicBezTo>
                    <a:pt x="264198" y="159747"/>
                    <a:pt x="288487" y="58200"/>
                    <a:pt x="288487" y="58200"/>
                  </a:cubicBezTo>
                  <a:lnTo>
                    <a:pt x="212746" y="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0"/>
            <p:cNvSpPr/>
            <p:nvPr/>
          </p:nvSpPr>
          <p:spPr>
            <a:xfrm>
              <a:off x="6408386" y="2209477"/>
              <a:ext cx="1619090" cy="1415519"/>
            </a:xfrm>
            <a:custGeom>
              <a:rect b="b" l="l" r="r" t="t"/>
              <a:pathLst>
                <a:path extrusionOk="0" h="1415519" w="1619090">
                  <a:moveTo>
                    <a:pt x="1031976" y="674308"/>
                  </a:moveTo>
                  <a:cubicBezTo>
                    <a:pt x="1031976" y="674308"/>
                    <a:pt x="1102576" y="569830"/>
                    <a:pt x="1106948" y="452038"/>
                  </a:cubicBezTo>
                  <a:cubicBezTo>
                    <a:pt x="1111360" y="334245"/>
                    <a:pt x="1058492" y="239034"/>
                    <a:pt x="1058492" y="239034"/>
                  </a:cubicBezTo>
                  <a:cubicBezTo>
                    <a:pt x="1058492" y="239034"/>
                    <a:pt x="1193335" y="414418"/>
                    <a:pt x="1305954" y="400481"/>
                  </a:cubicBezTo>
                  <a:cubicBezTo>
                    <a:pt x="1418532" y="386539"/>
                    <a:pt x="1508886" y="183271"/>
                    <a:pt x="1508886" y="183271"/>
                  </a:cubicBezTo>
                  <a:lnTo>
                    <a:pt x="1434886" y="68352"/>
                  </a:lnTo>
                  <a:lnTo>
                    <a:pt x="1283324" y="256772"/>
                  </a:lnTo>
                  <a:cubicBezTo>
                    <a:pt x="1283324" y="256772"/>
                    <a:pt x="989188" y="-107462"/>
                    <a:pt x="801557" y="31684"/>
                  </a:cubicBezTo>
                  <a:cubicBezTo>
                    <a:pt x="719542" y="92487"/>
                    <a:pt x="827991" y="21439"/>
                    <a:pt x="776418" y="27665"/>
                  </a:cubicBezTo>
                  <a:cubicBezTo>
                    <a:pt x="725655" y="33794"/>
                    <a:pt x="899036" y="71449"/>
                    <a:pt x="721769" y="13334"/>
                  </a:cubicBezTo>
                  <a:cubicBezTo>
                    <a:pt x="586481" y="-31013"/>
                    <a:pt x="318009" y="286959"/>
                    <a:pt x="318009" y="286959"/>
                  </a:cubicBezTo>
                  <a:lnTo>
                    <a:pt x="185514" y="143919"/>
                  </a:lnTo>
                  <a:lnTo>
                    <a:pt x="46825" y="216749"/>
                  </a:lnTo>
                  <a:cubicBezTo>
                    <a:pt x="46825" y="216749"/>
                    <a:pt x="195715" y="438954"/>
                    <a:pt x="341649" y="432732"/>
                  </a:cubicBezTo>
                  <a:cubicBezTo>
                    <a:pt x="487544" y="426506"/>
                    <a:pt x="536567" y="250372"/>
                    <a:pt x="536567" y="250372"/>
                  </a:cubicBezTo>
                  <a:cubicBezTo>
                    <a:pt x="536567" y="250372"/>
                    <a:pt x="490580" y="380973"/>
                    <a:pt x="504708" y="486414"/>
                  </a:cubicBezTo>
                  <a:cubicBezTo>
                    <a:pt x="518877" y="591856"/>
                    <a:pt x="593160" y="672134"/>
                    <a:pt x="593160" y="672134"/>
                  </a:cubicBezTo>
                  <a:cubicBezTo>
                    <a:pt x="593160" y="672134"/>
                    <a:pt x="283235" y="912601"/>
                    <a:pt x="132726" y="1062418"/>
                  </a:cubicBezTo>
                  <a:cubicBezTo>
                    <a:pt x="-17743" y="1212235"/>
                    <a:pt x="717" y="1320134"/>
                    <a:pt x="717" y="1320134"/>
                  </a:cubicBezTo>
                  <a:lnTo>
                    <a:pt x="119569" y="1415520"/>
                  </a:lnTo>
                  <a:cubicBezTo>
                    <a:pt x="119569" y="1415520"/>
                    <a:pt x="240811" y="1322818"/>
                    <a:pt x="316308" y="1160354"/>
                  </a:cubicBezTo>
                  <a:cubicBezTo>
                    <a:pt x="391806" y="997895"/>
                    <a:pt x="832525" y="815555"/>
                    <a:pt x="832525" y="815555"/>
                  </a:cubicBezTo>
                  <a:cubicBezTo>
                    <a:pt x="832525" y="815555"/>
                    <a:pt x="1261545" y="995964"/>
                    <a:pt x="1336719" y="1152416"/>
                  </a:cubicBezTo>
                  <a:cubicBezTo>
                    <a:pt x="1411933" y="1308864"/>
                    <a:pt x="1503259" y="1368630"/>
                    <a:pt x="1503259" y="1368630"/>
                  </a:cubicBezTo>
                  <a:lnTo>
                    <a:pt x="1618873" y="1326502"/>
                  </a:lnTo>
                  <a:cubicBezTo>
                    <a:pt x="1618873" y="1326502"/>
                    <a:pt x="1628265" y="1124229"/>
                    <a:pt x="1523540" y="1011699"/>
                  </a:cubicBezTo>
                  <a:cubicBezTo>
                    <a:pt x="1418856" y="899173"/>
                    <a:pt x="1031976" y="674308"/>
                    <a:pt x="1031976" y="674308"/>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3" name="Google Shape;913;p10"/>
            <p:cNvGrpSpPr/>
            <p:nvPr/>
          </p:nvGrpSpPr>
          <p:grpSpPr>
            <a:xfrm>
              <a:off x="7814656" y="2251934"/>
              <a:ext cx="323430" cy="200902"/>
              <a:chOff x="5879176" y="1139414"/>
              <a:chExt cx="323430" cy="200902"/>
            </a:xfrm>
          </p:grpSpPr>
          <p:sp>
            <p:nvSpPr>
              <p:cNvPr id="914" name="Google Shape;914;p10"/>
              <p:cNvSpPr/>
              <p:nvPr/>
            </p:nvSpPr>
            <p:spPr>
              <a:xfrm>
                <a:off x="5879176" y="1139414"/>
                <a:ext cx="323430" cy="200902"/>
              </a:xfrm>
              <a:custGeom>
                <a:rect b="b" l="l" r="r" t="t"/>
                <a:pathLst>
                  <a:path extrusionOk="0" h="200902" w="323430">
                    <a:moveTo>
                      <a:pt x="94399" y="146946"/>
                    </a:moveTo>
                    <a:cubicBezTo>
                      <a:pt x="124152" y="171073"/>
                      <a:pt x="193699" y="195342"/>
                      <a:pt x="232885" y="199920"/>
                    </a:cubicBezTo>
                    <a:cubicBezTo>
                      <a:pt x="272071" y="204499"/>
                      <a:pt x="327085" y="192913"/>
                      <a:pt x="323239" y="168644"/>
                    </a:cubicBezTo>
                    <a:cubicBezTo>
                      <a:pt x="319393" y="144376"/>
                      <a:pt x="295429" y="151262"/>
                      <a:pt x="295429" y="151262"/>
                    </a:cubicBezTo>
                    <a:cubicBezTo>
                      <a:pt x="295429" y="151262"/>
                      <a:pt x="311459" y="134462"/>
                      <a:pt x="298707" y="118492"/>
                    </a:cubicBezTo>
                    <a:cubicBezTo>
                      <a:pt x="285956" y="102518"/>
                      <a:pt x="262274" y="113104"/>
                      <a:pt x="262274" y="113104"/>
                    </a:cubicBezTo>
                    <a:cubicBezTo>
                      <a:pt x="262274" y="113104"/>
                      <a:pt x="271949" y="90957"/>
                      <a:pt x="245718" y="72846"/>
                    </a:cubicBezTo>
                    <a:cubicBezTo>
                      <a:pt x="219445" y="54734"/>
                      <a:pt x="184469" y="75865"/>
                      <a:pt x="146781" y="68672"/>
                    </a:cubicBezTo>
                    <a:cubicBezTo>
                      <a:pt x="109093" y="61474"/>
                      <a:pt x="48938" y="-32163"/>
                      <a:pt x="9469" y="11601"/>
                    </a:cubicBezTo>
                    <a:cubicBezTo>
                      <a:pt x="-29960" y="55366"/>
                      <a:pt x="64605" y="122816"/>
                      <a:pt x="94399" y="14694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0"/>
              <p:cNvSpPr/>
              <p:nvPr/>
            </p:nvSpPr>
            <p:spPr>
              <a:xfrm>
                <a:off x="6089392" y="1287222"/>
                <a:ext cx="89787" cy="22944"/>
              </a:xfrm>
              <a:custGeom>
                <a:rect b="b" l="l" r="r" t="t"/>
                <a:pathLst>
                  <a:path extrusionOk="0" h="22944" w="89787">
                    <a:moveTo>
                      <a:pt x="89788" y="0"/>
                    </a:moveTo>
                    <a:cubicBezTo>
                      <a:pt x="89788" y="0"/>
                      <a:pt x="72462" y="14383"/>
                      <a:pt x="50035" y="19852"/>
                    </a:cubicBezTo>
                    <a:cubicBezTo>
                      <a:pt x="27568" y="25321"/>
                      <a:pt x="0" y="21872"/>
                      <a:pt x="0" y="2187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0"/>
              <p:cNvSpPr/>
              <p:nvPr/>
            </p:nvSpPr>
            <p:spPr>
              <a:xfrm>
                <a:off x="6069718" y="1248862"/>
                <a:ext cx="75213" cy="22754"/>
              </a:xfrm>
              <a:custGeom>
                <a:rect b="b" l="l" r="r" t="t"/>
                <a:pathLst>
                  <a:path extrusionOk="0" h="22754" w="75213">
                    <a:moveTo>
                      <a:pt x="75214" y="0"/>
                    </a:moveTo>
                    <a:cubicBezTo>
                      <a:pt x="75214" y="0"/>
                      <a:pt x="62179" y="11221"/>
                      <a:pt x="43355" y="16909"/>
                    </a:cubicBezTo>
                    <a:cubicBezTo>
                      <a:pt x="24572" y="22597"/>
                      <a:pt x="0" y="22755"/>
                      <a:pt x="0" y="2275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7" name="Google Shape;917;p10"/>
            <p:cNvGrpSpPr/>
            <p:nvPr/>
          </p:nvGrpSpPr>
          <p:grpSpPr>
            <a:xfrm>
              <a:off x="6324131" y="2301371"/>
              <a:ext cx="288957" cy="249801"/>
              <a:chOff x="4388651" y="1188851"/>
              <a:chExt cx="288957" cy="249801"/>
            </a:xfrm>
          </p:grpSpPr>
          <p:sp>
            <p:nvSpPr>
              <p:cNvPr id="918" name="Google Shape;918;p10"/>
              <p:cNvSpPr/>
              <p:nvPr/>
            </p:nvSpPr>
            <p:spPr>
              <a:xfrm>
                <a:off x="4388651" y="1188851"/>
                <a:ext cx="288957" cy="249801"/>
              </a:xfrm>
              <a:custGeom>
                <a:rect b="b" l="l" r="r" t="t"/>
                <a:pathLst>
                  <a:path extrusionOk="0" h="249801" w="288957">
                    <a:moveTo>
                      <a:pt x="226130" y="151693"/>
                    </a:moveTo>
                    <a:cubicBezTo>
                      <a:pt x="262847" y="107970"/>
                      <a:pt x="312193" y="31229"/>
                      <a:pt x="276732" y="5402"/>
                    </a:cubicBezTo>
                    <a:cubicBezTo>
                      <a:pt x="241270" y="-20425"/>
                      <a:pt x="212812" y="53490"/>
                      <a:pt x="179213" y="76722"/>
                    </a:cubicBezTo>
                    <a:cubicBezTo>
                      <a:pt x="145613" y="99958"/>
                      <a:pt x="100963" y="88790"/>
                      <a:pt x="66310" y="107083"/>
                    </a:cubicBezTo>
                    <a:cubicBezTo>
                      <a:pt x="31658" y="125381"/>
                      <a:pt x="44491" y="150115"/>
                      <a:pt x="44491" y="150115"/>
                    </a:cubicBezTo>
                    <a:cubicBezTo>
                      <a:pt x="44491" y="150115"/>
                      <a:pt x="21214" y="161320"/>
                      <a:pt x="14737" y="173533"/>
                    </a:cubicBezTo>
                    <a:cubicBezTo>
                      <a:pt x="8260" y="185746"/>
                      <a:pt x="15385" y="198368"/>
                      <a:pt x="15385" y="198368"/>
                    </a:cubicBezTo>
                    <a:cubicBezTo>
                      <a:pt x="15385" y="198368"/>
                      <a:pt x="-4572" y="208667"/>
                      <a:pt x="974" y="227418"/>
                    </a:cubicBezTo>
                    <a:cubicBezTo>
                      <a:pt x="6519" y="246164"/>
                      <a:pt x="44734" y="254216"/>
                      <a:pt x="92097" y="247411"/>
                    </a:cubicBezTo>
                    <a:cubicBezTo>
                      <a:pt x="144237" y="239914"/>
                      <a:pt x="189455" y="195421"/>
                      <a:pt x="226130" y="15169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0"/>
              <p:cNvSpPr/>
              <p:nvPr/>
            </p:nvSpPr>
            <p:spPr>
              <a:xfrm>
                <a:off x="4437109" y="1344054"/>
                <a:ext cx="85861" cy="15115"/>
              </a:xfrm>
              <a:custGeom>
                <a:rect b="b" l="l" r="r" t="t"/>
                <a:pathLst>
                  <a:path extrusionOk="0" h="15115" w="85861">
                    <a:moveTo>
                      <a:pt x="85861" y="704"/>
                    </a:moveTo>
                    <a:cubicBezTo>
                      <a:pt x="85861" y="704"/>
                      <a:pt x="58941" y="14695"/>
                      <a:pt x="38093" y="15108"/>
                    </a:cubicBezTo>
                    <a:cubicBezTo>
                      <a:pt x="17245" y="15520"/>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0"/>
              <p:cNvSpPr/>
              <p:nvPr/>
            </p:nvSpPr>
            <p:spPr>
              <a:xfrm>
                <a:off x="4406303" y="1389263"/>
                <a:ext cx="104198" cy="13073"/>
              </a:xfrm>
              <a:custGeom>
                <a:rect b="b" l="l" r="r" t="t"/>
                <a:pathLst>
                  <a:path extrusionOk="0" h="13073" w="104198">
                    <a:moveTo>
                      <a:pt x="104199" y="1627"/>
                    </a:moveTo>
                    <a:cubicBezTo>
                      <a:pt x="104199" y="1627"/>
                      <a:pt x="74809" y="13472"/>
                      <a:pt x="48740" y="13063"/>
                    </a:cubicBezTo>
                    <a:cubicBezTo>
                      <a:pt x="22710" y="12654"/>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21" name="Google Shape;921;p10"/>
            <p:cNvSpPr/>
            <p:nvPr/>
          </p:nvSpPr>
          <p:spPr>
            <a:xfrm>
              <a:off x="7086250" y="1650449"/>
              <a:ext cx="190049" cy="699808"/>
            </a:xfrm>
            <a:custGeom>
              <a:rect b="b" l="l" r="r" t="t"/>
              <a:pathLst>
                <a:path extrusionOk="0" h="699808" w="190049">
                  <a:moveTo>
                    <a:pt x="58236" y="699809"/>
                  </a:moveTo>
                  <a:cubicBezTo>
                    <a:pt x="33745" y="547259"/>
                    <a:pt x="12857" y="264906"/>
                    <a:pt x="5448" y="233606"/>
                  </a:cubicBezTo>
                  <a:cubicBezTo>
                    <a:pt x="-32321" y="74426"/>
                    <a:pt x="137053" y="-50997"/>
                    <a:pt x="182311" y="20647"/>
                  </a:cubicBezTo>
                  <a:cubicBezTo>
                    <a:pt x="227569" y="92286"/>
                    <a:pt x="57750" y="33763"/>
                    <a:pt x="99243" y="264020"/>
                  </a:cubicBezTo>
                  <a:cubicBezTo>
                    <a:pt x="114788" y="350152"/>
                    <a:pt x="127054" y="554866"/>
                    <a:pt x="149804" y="696813"/>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22" name="Google Shape;922;p10"/>
            <p:cNvGrpSpPr/>
            <p:nvPr/>
          </p:nvGrpSpPr>
          <p:grpSpPr>
            <a:xfrm>
              <a:off x="6601271" y="2551800"/>
              <a:ext cx="1260170" cy="941319"/>
              <a:chOff x="4665791" y="1439280"/>
              <a:chExt cx="1260170" cy="941319"/>
            </a:xfrm>
          </p:grpSpPr>
          <p:grpSp>
            <p:nvGrpSpPr>
              <p:cNvPr id="923" name="Google Shape;923;p10"/>
              <p:cNvGrpSpPr/>
              <p:nvPr/>
            </p:nvGrpSpPr>
            <p:grpSpPr>
              <a:xfrm>
                <a:off x="4665791" y="1439280"/>
                <a:ext cx="1260170" cy="941319"/>
                <a:chOff x="4665791" y="1439280"/>
                <a:chExt cx="1260170" cy="941319"/>
              </a:xfrm>
            </p:grpSpPr>
            <p:sp>
              <p:nvSpPr>
                <p:cNvPr id="924" name="Google Shape;924;p10"/>
                <p:cNvSpPr/>
                <p:nvPr/>
              </p:nvSpPr>
              <p:spPr>
                <a:xfrm>
                  <a:off x="5675533" y="1739374"/>
                  <a:ext cx="250428" cy="332612"/>
                </a:xfrm>
                <a:custGeom>
                  <a:rect b="b" l="l" r="r" t="t"/>
                  <a:pathLst>
                    <a:path extrusionOk="0" h="332612" w="250428">
                      <a:moveTo>
                        <a:pt x="4471" y="200786"/>
                      </a:moveTo>
                      <a:cubicBezTo>
                        <a:pt x="-6297" y="142898"/>
                        <a:pt x="-7470" y="-2891"/>
                        <a:pt x="118993" y="44"/>
                      </a:cubicBezTo>
                      <a:cubicBezTo>
                        <a:pt x="245456" y="2983"/>
                        <a:pt x="271971" y="97863"/>
                        <a:pt x="235215" y="222796"/>
                      </a:cubicBezTo>
                      <a:cubicBezTo>
                        <a:pt x="198458" y="347729"/>
                        <a:pt x="18195" y="331974"/>
                        <a:pt x="18195" y="331974"/>
                      </a:cubicBezTo>
                      <a:cubicBezTo>
                        <a:pt x="18195" y="331974"/>
                        <a:pt x="15240" y="258670"/>
                        <a:pt x="4471" y="200786"/>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0"/>
                <p:cNvSpPr/>
                <p:nvPr/>
              </p:nvSpPr>
              <p:spPr>
                <a:xfrm>
                  <a:off x="5696683" y="1832452"/>
                  <a:ext cx="171226" cy="160941"/>
                </a:xfrm>
                <a:custGeom>
                  <a:rect b="b" l="l" r="r" t="t"/>
                  <a:pathLst>
                    <a:path extrusionOk="0" h="160941" w="171226">
                      <a:moveTo>
                        <a:pt x="2469" y="89269"/>
                      </a:moveTo>
                      <a:cubicBezTo>
                        <a:pt x="2469" y="89269"/>
                        <a:pt x="24329" y="8469"/>
                        <a:pt x="86832" y="619"/>
                      </a:cubicBezTo>
                      <a:cubicBezTo>
                        <a:pt x="149295" y="-7234"/>
                        <a:pt x="199734" y="61017"/>
                        <a:pt x="152857" y="125455"/>
                      </a:cubicBezTo>
                      <a:cubicBezTo>
                        <a:pt x="106021" y="189897"/>
                        <a:pt x="0" y="146878"/>
                        <a:pt x="0" y="146878"/>
                      </a:cubicBezTo>
                      <a:lnTo>
                        <a:pt x="2469" y="8926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0"/>
                <p:cNvSpPr/>
                <p:nvPr/>
              </p:nvSpPr>
              <p:spPr>
                <a:xfrm>
                  <a:off x="4665791" y="1948211"/>
                  <a:ext cx="312916" cy="309688"/>
                </a:xfrm>
                <a:custGeom>
                  <a:rect b="b" l="l" r="r" t="t"/>
                  <a:pathLst>
                    <a:path extrusionOk="0" h="309688" w="312916">
                      <a:moveTo>
                        <a:pt x="269197" y="146300"/>
                      </a:moveTo>
                      <a:cubicBezTo>
                        <a:pt x="254138" y="89367"/>
                        <a:pt x="192849" y="-42909"/>
                        <a:pt x="79785" y="13862"/>
                      </a:cubicBezTo>
                      <a:cubicBezTo>
                        <a:pt x="-33238" y="70629"/>
                        <a:pt x="-16641" y="167739"/>
                        <a:pt x="70029" y="264931"/>
                      </a:cubicBezTo>
                      <a:cubicBezTo>
                        <a:pt x="156700" y="362122"/>
                        <a:pt x="312917" y="270748"/>
                        <a:pt x="312917" y="270748"/>
                      </a:cubicBezTo>
                      <a:cubicBezTo>
                        <a:pt x="312917" y="270748"/>
                        <a:pt x="284216" y="203229"/>
                        <a:pt x="269197" y="14630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0"/>
                <p:cNvSpPr/>
                <p:nvPr/>
              </p:nvSpPr>
              <p:spPr>
                <a:xfrm>
                  <a:off x="4743453" y="2038247"/>
                  <a:ext cx="193193" cy="154790"/>
                </a:xfrm>
                <a:custGeom>
                  <a:rect b="b" l="l" r="r" t="t"/>
                  <a:pathLst>
                    <a:path extrusionOk="0" h="154790" w="193193">
                      <a:moveTo>
                        <a:pt x="166314" y="47788"/>
                      </a:moveTo>
                      <a:cubicBezTo>
                        <a:pt x="166314" y="47788"/>
                        <a:pt x="111989" y="-15877"/>
                        <a:pt x="52157" y="3761"/>
                      </a:cubicBezTo>
                      <a:cubicBezTo>
                        <a:pt x="-7674" y="23398"/>
                        <a:pt x="-24029" y="106656"/>
                        <a:pt x="45883" y="144854"/>
                      </a:cubicBezTo>
                      <a:cubicBezTo>
                        <a:pt x="115794" y="183052"/>
                        <a:pt x="193194" y="98806"/>
                        <a:pt x="193194" y="98806"/>
                      </a:cubicBezTo>
                      <a:lnTo>
                        <a:pt x="166314" y="477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0"/>
                <p:cNvSpPr/>
                <p:nvPr/>
              </p:nvSpPr>
              <p:spPr>
                <a:xfrm>
                  <a:off x="4847833" y="1511960"/>
                  <a:ext cx="895367" cy="868639"/>
                </a:xfrm>
                <a:custGeom>
                  <a:rect b="b" l="l" r="r" t="t"/>
                  <a:pathLst>
                    <a:path extrusionOk="0" h="868639" w="895367">
                      <a:moveTo>
                        <a:pt x="90757" y="657730"/>
                      </a:moveTo>
                      <a:cubicBezTo>
                        <a:pt x="90757" y="657730"/>
                        <a:pt x="-44490" y="457764"/>
                        <a:pt x="15219" y="278165"/>
                      </a:cubicBezTo>
                      <a:cubicBezTo>
                        <a:pt x="60882" y="140808"/>
                        <a:pt x="199409" y="51713"/>
                        <a:pt x="371576" y="14219"/>
                      </a:cubicBezTo>
                      <a:cubicBezTo>
                        <a:pt x="551960" y="-25064"/>
                        <a:pt x="675914" y="18110"/>
                        <a:pt x="781408" y="130567"/>
                      </a:cubicBezTo>
                      <a:cubicBezTo>
                        <a:pt x="902892" y="260082"/>
                        <a:pt x="868362" y="484446"/>
                        <a:pt x="868362" y="484446"/>
                      </a:cubicBezTo>
                      <a:cubicBezTo>
                        <a:pt x="868362" y="484446"/>
                        <a:pt x="935722" y="569727"/>
                        <a:pt x="857675" y="685706"/>
                      </a:cubicBezTo>
                      <a:cubicBezTo>
                        <a:pt x="805737" y="762932"/>
                        <a:pt x="647860" y="836487"/>
                        <a:pt x="544309" y="856756"/>
                      </a:cubicBezTo>
                      <a:cubicBezTo>
                        <a:pt x="443794" y="876430"/>
                        <a:pt x="253168" y="874349"/>
                        <a:pt x="171679" y="830083"/>
                      </a:cubicBezTo>
                      <a:cubicBezTo>
                        <a:pt x="69262" y="774465"/>
                        <a:pt x="90757" y="657730"/>
                        <a:pt x="90757" y="6577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9" name="Google Shape;929;p10"/>
                <p:cNvSpPr/>
                <p:nvPr/>
              </p:nvSpPr>
              <p:spPr>
                <a:xfrm>
                  <a:off x="5019634" y="1439280"/>
                  <a:ext cx="368946" cy="175747"/>
                </a:xfrm>
                <a:custGeom>
                  <a:rect b="b" l="l" r="r" t="t"/>
                  <a:pathLst>
                    <a:path extrusionOk="0" h="175747" w="368946">
                      <a:moveTo>
                        <a:pt x="189047" y="175748"/>
                      </a:moveTo>
                      <a:cubicBezTo>
                        <a:pt x="189047" y="175748"/>
                        <a:pt x="144316" y="126535"/>
                        <a:pt x="88735" y="125676"/>
                      </a:cubicBezTo>
                      <a:cubicBezTo>
                        <a:pt x="33154" y="124822"/>
                        <a:pt x="0" y="118366"/>
                        <a:pt x="0" y="118366"/>
                      </a:cubicBezTo>
                      <a:cubicBezTo>
                        <a:pt x="0" y="118366"/>
                        <a:pt x="57322" y="67068"/>
                        <a:pt x="133143" y="55883"/>
                      </a:cubicBezTo>
                      <a:cubicBezTo>
                        <a:pt x="208964" y="44698"/>
                        <a:pt x="260133" y="117576"/>
                        <a:pt x="260133" y="117576"/>
                      </a:cubicBezTo>
                      <a:cubicBezTo>
                        <a:pt x="260133" y="117576"/>
                        <a:pt x="246693" y="85972"/>
                        <a:pt x="212284" y="53664"/>
                      </a:cubicBezTo>
                      <a:cubicBezTo>
                        <a:pt x="177875" y="21356"/>
                        <a:pt x="149012" y="1500"/>
                        <a:pt x="149012" y="1500"/>
                      </a:cubicBezTo>
                      <a:cubicBezTo>
                        <a:pt x="149012" y="1500"/>
                        <a:pt x="208600" y="-8434"/>
                        <a:pt x="285717" y="22826"/>
                      </a:cubicBezTo>
                      <a:cubicBezTo>
                        <a:pt x="362833" y="54085"/>
                        <a:pt x="368946" y="138222"/>
                        <a:pt x="368946" y="13822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0"/>
                <p:cNvSpPr/>
                <p:nvPr/>
              </p:nvSpPr>
              <p:spPr>
                <a:xfrm>
                  <a:off x="5056431" y="1578574"/>
                  <a:ext cx="137069" cy="113885"/>
                </a:xfrm>
                <a:custGeom>
                  <a:rect b="b" l="l" r="r" t="t"/>
                  <a:pathLst>
                    <a:path extrusionOk="0" h="113885" w="137069">
                      <a:moveTo>
                        <a:pt x="137069" y="96281"/>
                      </a:moveTo>
                      <a:cubicBezTo>
                        <a:pt x="137069" y="96281"/>
                        <a:pt x="112052" y="79655"/>
                        <a:pt x="77805" y="84055"/>
                      </a:cubicBezTo>
                      <a:cubicBezTo>
                        <a:pt x="43517" y="88456"/>
                        <a:pt x="0" y="113886"/>
                        <a:pt x="0" y="113886"/>
                      </a:cubicBezTo>
                      <a:cubicBezTo>
                        <a:pt x="0" y="113886"/>
                        <a:pt x="12306" y="65377"/>
                        <a:pt x="40481" y="35769"/>
                      </a:cubicBezTo>
                      <a:cubicBezTo>
                        <a:pt x="68657" y="6165"/>
                        <a:pt x="99705" y="0"/>
                        <a:pt x="99705" y="0"/>
                      </a:cubicBezTo>
                    </a:path>
                  </a:pathLst>
                </a:custGeom>
                <a:solidFill>
                  <a:srgbClr val="A97551"/>
                </a:solidFill>
                <a:ln cap="rnd" cmpd="sng" w="150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0"/>
                <p:cNvSpPr/>
                <p:nvPr/>
              </p:nvSpPr>
              <p:spPr>
                <a:xfrm>
                  <a:off x="4966464" y="1738857"/>
                  <a:ext cx="714838" cy="640982"/>
                </a:xfrm>
                <a:custGeom>
                  <a:rect b="b" l="l" r="r" t="t"/>
                  <a:pathLst>
                    <a:path extrusionOk="0" h="640982" w="714838">
                      <a:moveTo>
                        <a:pt x="503727" y="205"/>
                      </a:moveTo>
                      <a:cubicBezTo>
                        <a:pt x="368519" y="-6203"/>
                        <a:pt x="341195" y="139974"/>
                        <a:pt x="341195" y="139974"/>
                      </a:cubicBezTo>
                      <a:cubicBezTo>
                        <a:pt x="341195" y="139974"/>
                        <a:pt x="302454" y="41309"/>
                        <a:pt x="165870" y="55470"/>
                      </a:cubicBezTo>
                      <a:cubicBezTo>
                        <a:pt x="63857" y="66048"/>
                        <a:pt x="16211" y="133348"/>
                        <a:pt x="2326" y="220751"/>
                      </a:cubicBezTo>
                      <a:cubicBezTo>
                        <a:pt x="-12733" y="315732"/>
                        <a:pt x="50256" y="421590"/>
                        <a:pt x="50256" y="421590"/>
                      </a:cubicBezTo>
                      <a:cubicBezTo>
                        <a:pt x="50256" y="421590"/>
                        <a:pt x="17911" y="464525"/>
                        <a:pt x="51389" y="532096"/>
                      </a:cubicBezTo>
                      <a:cubicBezTo>
                        <a:pt x="66853" y="563339"/>
                        <a:pt x="106322" y="601538"/>
                        <a:pt x="158907" y="631939"/>
                      </a:cubicBezTo>
                      <a:cubicBezTo>
                        <a:pt x="248088" y="645237"/>
                        <a:pt x="357023" y="643294"/>
                        <a:pt x="425557" y="629878"/>
                      </a:cubicBezTo>
                      <a:cubicBezTo>
                        <a:pt x="492756" y="616722"/>
                        <a:pt x="580965" y="580224"/>
                        <a:pt x="650147" y="535739"/>
                      </a:cubicBezTo>
                      <a:cubicBezTo>
                        <a:pt x="687998" y="484494"/>
                        <a:pt x="717306" y="427699"/>
                        <a:pt x="714675" y="392326"/>
                      </a:cubicBezTo>
                      <a:cubicBezTo>
                        <a:pt x="709007" y="316133"/>
                        <a:pt x="659903" y="298896"/>
                        <a:pt x="659903" y="298896"/>
                      </a:cubicBezTo>
                      <a:cubicBezTo>
                        <a:pt x="659903" y="298896"/>
                        <a:pt x="692571" y="172946"/>
                        <a:pt x="659418" y="101821"/>
                      </a:cubicBezTo>
                      <a:cubicBezTo>
                        <a:pt x="631081" y="41054"/>
                        <a:pt x="563477" y="3038"/>
                        <a:pt x="503727" y="20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0"/>
                <p:cNvSpPr/>
                <p:nvPr/>
              </p:nvSpPr>
              <p:spPr>
                <a:xfrm>
                  <a:off x="5013181" y="1906977"/>
                  <a:ext cx="186687" cy="186682"/>
                </a:xfrm>
                <a:custGeom>
                  <a:rect b="b" l="l" r="r" t="t"/>
                  <a:pathLst>
                    <a:path extrusionOk="0" h="186682" w="186687">
                      <a:moveTo>
                        <a:pt x="178" y="87664"/>
                      </a:moveTo>
                      <a:cubicBezTo>
                        <a:pt x="3295" y="36212"/>
                        <a:pt x="47582" y="-2958"/>
                        <a:pt x="99034" y="176"/>
                      </a:cubicBezTo>
                      <a:cubicBezTo>
                        <a:pt x="150485" y="3313"/>
                        <a:pt x="189631" y="47567"/>
                        <a:pt x="186513" y="99019"/>
                      </a:cubicBezTo>
                      <a:cubicBezTo>
                        <a:pt x="183356" y="150474"/>
                        <a:pt x="139110" y="189644"/>
                        <a:pt x="87659" y="186507"/>
                      </a:cubicBezTo>
                      <a:cubicBezTo>
                        <a:pt x="36207" y="183370"/>
                        <a:pt x="-2979" y="139119"/>
                        <a:pt x="178"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0"/>
                <p:cNvSpPr/>
                <p:nvPr/>
              </p:nvSpPr>
              <p:spPr>
                <a:xfrm>
                  <a:off x="5047067" y="1958930"/>
                  <a:ext cx="58481" cy="58463"/>
                </a:xfrm>
                <a:custGeom>
                  <a:rect b="b" l="l" r="r" t="t"/>
                  <a:pathLst>
                    <a:path extrusionOk="0" h="58463" w="58481">
                      <a:moveTo>
                        <a:pt x="54" y="27452"/>
                      </a:moveTo>
                      <a:cubicBezTo>
                        <a:pt x="1066" y="11341"/>
                        <a:pt x="14910" y="-925"/>
                        <a:pt x="31022" y="55"/>
                      </a:cubicBezTo>
                      <a:cubicBezTo>
                        <a:pt x="47134" y="1038"/>
                        <a:pt x="59399" y="14895"/>
                        <a:pt x="58428" y="31011"/>
                      </a:cubicBezTo>
                      <a:cubicBezTo>
                        <a:pt x="57456" y="47122"/>
                        <a:pt x="43571" y="59388"/>
                        <a:pt x="27460" y="58408"/>
                      </a:cubicBezTo>
                      <a:cubicBezTo>
                        <a:pt x="11348" y="57425"/>
                        <a:pt x="-918" y="43568"/>
                        <a:pt x="54" y="274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0"/>
                <p:cNvSpPr/>
                <p:nvPr/>
              </p:nvSpPr>
              <p:spPr>
                <a:xfrm>
                  <a:off x="5422127" y="1833361"/>
                  <a:ext cx="186687" cy="186682"/>
                </a:xfrm>
                <a:custGeom>
                  <a:rect b="b" l="l" r="r" t="t"/>
                  <a:pathLst>
                    <a:path extrusionOk="0" h="186682" w="186687">
                      <a:moveTo>
                        <a:pt x="174" y="87664"/>
                      </a:moveTo>
                      <a:cubicBezTo>
                        <a:pt x="3331" y="36208"/>
                        <a:pt x="47578" y="-2961"/>
                        <a:pt x="99029" y="176"/>
                      </a:cubicBezTo>
                      <a:cubicBezTo>
                        <a:pt x="150481" y="3309"/>
                        <a:pt x="189667" y="47563"/>
                        <a:pt x="186509" y="99019"/>
                      </a:cubicBezTo>
                      <a:cubicBezTo>
                        <a:pt x="183392" y="150471"/>
                        <a:pt x="139146" y="189640"/>
                        <a:pt x="87694" y="186507"/>
                      </a:cubicBezTo>
                      <a:cubicBezTo>
                        <a:pt x="36243" y="183370"/>
                        <a:pt x="-2943" y="139116"/>
                        <a:pt x="174"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0"/>
                <p:cNvSpPr/>
                <p:nvPr/>
              </p:nvSpPr>
              <p:spPr>
                <a:xfrm>
                  <a:off x="5456049" y="1885314"/>
                  <a:ext cx="58445" cy="58460"/>
                </a:xfrm>
                <a:custGeom>
                  <a:rect b="b" l="l" r="r" t="t"/>
                  <a:pathLst>
                    <a:path extrusionOk="0" h="58460" w="58445">
                      <a:moveTo>
                        <a:pt x="54" y="27453"/>
                      </a:moveTo>
                      <a:cubicBezTo>
                        <a:pt x="1026" y="11337"/>
                        <a:pt x="14910" y="-928"/>
                        <a:pt x="31022" y="55"/>
                      </a:cubicBezTo>
                      <a:cubicBezTo>
                        <a:pt x="47133" y="1035"/>
                        <a:pt x="59399" y="14896"/>
                        <a:pt x="58387" y="31007"/>
                      </a:cubicBezTo>
                      <a:cubicBezTo>
                        <a:pt x="57416" y="47123"/>
                        <a:pt x="43571" y="59389"/>
                        <a:pt x="27459" y="58405"/>
                      </a:cubicBezTo>
                      <a:cubicBezTo>
                        <a:pt x="11348" y="57425"/>
                        <a:pt x="-918" y="43564"/>
                        <a:pt x="54" y="2745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0"/>
                <p:cNvSpPr/>
                <p:nvPr/>
              </p:nvSpPr>
              <p:spPr>
                <a:xfrm>
                  <a:off x="5253665" y="2003324"/>
                  <a:ext cx="153135" cy="86576"/>
                </a:xfrm>
                <a:custGeom>
                  <a:rect b="b" l="l" r="r" t="t"/>
                  <a:pathLst>
                    <a:path extrusionOk="0" h="86576" w="153135">
                      <a:moveTo>
                        <a:pt x="77189" y="145"/>
                      </a:moveTo>
                      <a:cubicBezTo>
                        <a:pt x="46140" y="2214"/>
                        <a:pt x="3837" y="27822"/>
                        <a:pt x="234" y="61425"/>
                      </a:cubicBezTo>
                      <a:cubicBezTo>
                        <a:pt x="-697" y="69931"/>
                        <a:pt x="1246" y="77646"/>
                        <a:pt x="4283" y="85504"/>
                      </a:cubicBezTo>
                      <a:cubicBezTo>
                        <a:pt x="4526" y="86366"/>
                        <a:pt x="5416" y="86755"/>
                        <a:pt x="6266" y="86500"/>
                      </a:cubicBezTo>
                      <a:cubicBezTo>
                        <a:pt x="7116" y="86241"/>
                        <a:pt x="7521" y="85382"/>
                        <a:pt x="7238" y="84524"/>
                      </a:cubicBezTo>
                      <a:cubicBezTo>
                        <a:pt x="5983" y="78476"/>
                        <a:pt x="5295" y="72894"/>
                        <a:pt x="6307" y="66737"/>
                      </a:cubicBezTo>
                      <a:cubicBezTo>
                        <a:pt x="11448" y="35623"/>
                        <a:pt x="48326" y="25709"/>
                        <a:pt x="74679" y="22369"/>
                      </a:cubicBezTo>
                      <a:cubicBezTo>
                        <a:pt x="82371" y="21398"/>
                        <a:pt x="90022" y="19714"/>
                        <a:pt x="97794" y="19710"/>
                      </a:cubicBezTo>
                      <a:cubicBezTo>
                        <a:pt x="118561" y="19701"/>
                        <a:pt x="139895" y="28713"/>
                        <a:pt x="145926" y="50253"/>
                      </a:cubicBezTo>
                      <a:cubicBezTo>
                        <a:pt x="147910" y="57268"/>
                        <a:pt x="147829" y="64352"/>
                        <a:pt x="147546" y="71566"/>
                      </a:cubicBezTo>
                      <a:cubicBezTo>
                        <a:pt x="147424" y="72643"/>
                        <a:pt x="148072" y="73574"/>
                        <a:pt x="149165" y="73699"/>
                      </a:cubicBezTo>
                      <a:cubicBezTo>
                        <a:pt x="150218" y="73825"/>
                        <a:pt x="151189" y="72874"/>
                        <a:pt x="151311" y="71797"/>
                      </a:cubicBezTo>
                      <a:cubicBezTo>
                        <a:pt x="153092" y="62365"/>
                        <a:pt x="154063" y="53111"/>
                        <a:pt x="151877" y="43638"/>
                      </a:cubicBezTo>
                      <a:cubicBezTo>
                        <a:pt x="146534" y="21017"/>
                        <a:pt x="126090" y="7982"/>
                        <a:pt x="104636" y="2979"/>
                      </a:cubicBezTo>
                      <a:cubicBezTo>
                        <a:pt x="95770" y="906"/>
                        <a:pt x="86338" y="-462"/>
                        <a:pt x="77189" y="14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0"/>
                <p:cNvSpPr/>
                <p:nvPr/>
              </p:nvSpPr>
              <p:spPr>
                <a:xfrm>
                  <a:off x="5353892" y="2069059"/>
                  <a:ext cx="16820" cy="45224"/>
                </a:xfrm>
                <a:custGeom>
                  <a:rect b="b" l="l" r="r" t="t"/>
                  <a:pathLst>
                    <a:path extrusionOk="0" h="45224" w="16820">
                      <a:moveTo>
                        <a:pt x="117" y="22108"/>
                      </a:moveTo>
                      <a:cubicBezTo>
                        <a:pt x="886" y="9624"/>
                        <a:pt x="5217" y="-270"/>
                        <a:pt x="9792" y="6"/>
                      </a:cubicBezTo>
                      <a:cubicBezTo>
                        <a:pt x="14366" y="285"/>
                        <a:pt x="17443" y="10632"/>
                        <a:pt x="16714" y="23120"/>
                      </a:cubicBezTo>
                      <a:cubicBezTo>
                        <a:pt x="15945" y="35605"/>
                        <a:pt x="11614" y="45498"/>
                        <a:pt x="7039" y="45219"/>
                      </a:cubicBezTo>
                      <a:cubicBezTo>
                        <a:pt x="2465" y="44940"/>
                        <a:pt x="-652" y="34593"/>
                        <a:pt x="117" y="2210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0"/>
                <p:cNvSpPr/>
                <p:nvPr/>
              </p:nvSpPr>
              <p:spPr>
                <a:xfrm>
                  <a:off x="5297208" y="2078234"/>
                  <a:ext cx="21791" cy="43048"/>
                </a:xfrm>
                <a:custGeom>
                  <a:rect b="b" l="l" r="r" t="t"/>
                  <a:pathLst>
                    <a:path extrusionOk="0" h="43048" w="21791">
                      <a:moveTo>
                        <a:pt x="3083" y="24305"/>
                      </a:moveTo>
                      <a:cubicBezTo>
                        <a:pt x="-1127" y="12517"/>
                        <a:pt x="-1005" y="1721"/>
                        <a:pt x="3326" y="182"/>
                      </a:cubicBezTo>
                      <a:cubicBezTo>
                        <a:pt x="7617" y="-1352"/>
                        <a:pt x="14539" y="6959"/>
                        <a:pt x="18709" y="18743"/>
                      </a:cubicBezTo>
                      <a:cubicBezTo>
                        <a:pt x="22919" y="30531"/>
                        <a:pt x="22797" y="41332"/>
                        <a:pt x="18466" y="42866"/>
                      </a:cubicBezTo>
                      <a:cubicBezTo>
                        <a:pt x="14135" y="44400"/>
                        <a:pt x="7252" y="36089"/>
                        <a:pt x="3083" y="2430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0"/>
                <p:cNvSpPr/>
                <p:nvPr/>
              </p:nvSpPr>
              <p:spPr>
                <a:xfrm>
                  <a:off x="5101440" y="2142751"/>
                  <a:ext cx="515681" cy="201191"/>
                </a:xfrm>
                <a:custGeom>
                  <a:rect b="b" l="l" r="r" t="t"/>
                  <a:pathLst>
                    <a:path extrusionOk="0" h="201191" w="515681">
                      <a:moveTo>
                        <a:pt x="20166" y="85603"/>
                      </a:moveTo>
                      <a:cubicBezTo>
                        <a:pt x="5309" y="88360"/>
                        <a:pt x="-4811" y="100290"/>
                        <a:pt x="2354" y="104710"/>
                      </a:cubicBezTo>
                      <a:cubicBezTo>
                        <a:pt x="10369" y="109641"/>
                        <a:pt x="14215" y="94303"/>
                        <a:pt x="34415" y="100266"/>
                      </a:cubicBezTo>
                      <a:cubicBezTo>
                        <a:pt x="54615" y="106233"/>
                        <a:pt x="88701" y="119883"/>
                        <a:pt x="108577" y="131849"/>
                      </a:cubicBezTo>
                      <a:cubicBezTo>
                        <a:pt x="131894" y="145892"/>
                        <a:pt x="174035" y="205816"/>
                        <a:pt x="261556" y="200906"/>
                      </a:cubicBezTo>
                      <a:cubicBezTo>
                        <a:pt x="269085" y="200481"/>
                        <a:pt x="297422" y="195461"/>
                        <a:pt x="305397" y="192988"/>
                      </a:cubicBezTo>
                      <a:cubicBezTo>
                        <a:pt x="389072" y="166979"/>
                        <a:pt x="407612" y="96084"/>
                        <a:pt x="424533" y="74779"/>
                      </a:cubicBezTo>
                      <a:cubicBezTo>
                        <a:pt x="438985" y="56619"/>
                        <a:pt x="466148" y="31905"/>
                        <a:pt x="482988" y="19246"/>
                      </a:cubicBezTo>
                      <a:cubicBezTo>
                        <a:pt x="499828" y="6588"/>
                        <a:pt x="508775" y="19623"/>
                        <a:pt x="514564" y="12199"/>
                      </a:cubicBezTo>
                      <a:cubicBezTo>
                        <a:pt x="519745" y="5544"/>
                        <a:pt x="506062" y="-2091"/>
                        <a:pt x="491206" y="528"/>
                      </a:cubicBezTo>
                      <a:cubicBezTo>
                        <a:pt x="486227" y="1398"/>
                        <a:pt x="481247" y="3325"/>
                        <a:pt x="476592" y="6932"/>
                      </a:cubicBezTo>
                      <a:cubicBezTo>
                        <a:pt x="451453" y="26549"/>
                        <a:pt x="389719" y="83595"/>
                        <a:pt x="290297" y="103334"/>
                      </a:cubicBezTo>
                      <a:cubicBezTo>
                        <a:pt x="282444" y="104893"/>
                        <a:pt x="251516" y="110467"/>
                        <a:pt x="244311" y="111637"/>
                      </a:cubicBezTo>
                      <a:cubicBezTo>
                        <a:pt x="144281" y="127922"/>
                        <a:pt x="66476" y="96080"/>
                        <a:pt x="36075" y="86502"/>
                      </a:cubicBezTo>
                      <a:cubicBezTo>
                        <a:pt x="30448" y="84741"/>
                        <a:pt x="25105" y="84685"/>
                        <a:pt x="20166" y="856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0" name="Google Shape;940;p10"/>
              <p:cNvSpPr/>
              <p:nvPr/>
            </p:nvSpPr>
            <p:spPr>
              <a:xfrm>
                <a:off x="5291061" y="2287183"/>
                <a:ext cx="169251" cy="46016"/>
              </a:xfrm>
              <a:custGeom>
                <a:rect b="b" l="l" r="r" t="t"/>
                <a:pathLst>
                  <a:path extrusionOk="0" h="46016" w="169251">
                    <a:moveTo>
                      <a:pt x="0" y="32307"/>
                    </a:moveTo>
                    <a:cubicBezTo>
                      <a:pt x="0" y="32307"/>
                      <a:pt x="43922" y="11038"/>
                      <a:pt x="81691" y="3116"/>
                    </a:cubicBezTo>
                    <a:cubicBezTo>
                      <a:pt x="119460" y="-4802"/>
                      <a:pt x="169252" y="4869"/>
                      <a:pt x="169252" y="4869"/>
                    </a:cubicBezTo>
                    <a:cubicBezTo>
                      <a:pt x="169252" y="4869"/>
                      <a:pt x="146704" y="32930"/>
                      <a:pt x="91609" y="43205"/>
                    </a:cubicBezTo>
                    <a:cubicBezTo>
                      <a:pt x="36554" y="53475"/>
                      <a:pt x="0" y="32307"/>
                      <a:pt x="0" y="32307"/>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1" name="Google Shape;941;p10"/>
            <p:cNvSpPr/>
            <p:nvPr/>
          </p:nvSpPr>
          <p:spPr>
            <a:xfrm>
              <a:off x="6656362" y="1434004"/>
              <a:ext cx="1484974" cy="361494"/>
            </a:xfrm>
            <a:custGeom>
              <a:rect b="b" l="l" r="r" t="t"/>
              <a:pathLst>
                <a:path extrusionOk="0" h="361494" w="1484974">
                  <a:moveTo>
                    <a:pt x="1484974" y="132120"/>
                  </a:moveTo>
                  <a:cubicBezTo>
                    <a:pt x="1484974" y="132120"/>
                    <a:pt x="1295522" y="136350"/>
                    <a:pt x="1157198" y="101051"/>
                  </a:cubicBezTo>
                  <a:cubicBezTo>
                    <a:pt x="1018873" y="65748"/>
                    <a:pt x="1040935" y="16005"/>
                    <a:pt x="917953" y="2071"/>
                  </a:cubicBezTo>
                  <a:cubicBezTo>
                    <a:pt x="794971" y="-11863"/>
                    <a:pt x="790437" y="48529"/>
                    <a:pt x="641993" y="63150"/>
                  </a:cubicBezTo>
                  <a:cubicBezTo>
                    <a:pt x="493548" y="77773"/>
                    <a:pt x="449342" y="50771"/>
                    <a:pt x="288834" y="99650"/>
                  </a:cubicBezTo>
                  <a:cubicBezTo>
                    <a:pt x="128366" y="148531"/>
                    <a:pt x="0" y="258676"/>
                    <a:pt x="0" y="258676"/>
                  </a:cubicBezTo>
                  <a:lnTo>
                    <a:pt x="156379" y="361495"/>
                  </a:lnTo>
                  <a:cubicBezTo>
                    <a:pt x="156379" y="361495"/>
                    <a:pt x="231391" y="223620"/>
                    <a:pt x="372994" y="180851"/>
                  </a:cubicBezTo>
                  <a:cubicBezTo>
                    <a:pt x="514558" y="138079"/>
                    <a:pt x="698504" y="168152"/>
                    <a:pt x="698504" y="168152"/>
                  </a:cubicBezTo>
                  <a:lnTo>
                    <a:pt x="891883" y="138516"/>
                  </a:lnTo>
                  <a:cubicBezTo>
                    <a:pt x="891883" y="138516"/>
                    <a:pt x="955155" y="184863"/>
                    <a:pt x="1027333" y="217726"/>
                  </a:cubicBezTo>
                  <a:cubicBezTo>
                    <a:pt x="1099512" y="250588"/>
                    <a:pt x="1180595" y="269963"/>
                    <a:pt x="1180595" y="269963"/>
                  </a:cubicBezTo>
                  <a:lnTo>
                    <a:pt x="1484974" y="132120"/>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0"/>
            <p:cNvSpPr/>
            <p:nvPr/>
          </p:nvSpPr>
          <p:spPr>
            <a:xfrm>
              <a:off x="6513415" y="1134826"/>
              <a:ext cx="3203531" cy="813335"/>
            </a:xfrm>
            <a:custGeom>
              <a:rect b="b" l="l" r="r" t="t"/>
              <a:pathLst>
                <a:path extrusionOk="0" h="813335" w="3203531">
                  <a:moveTo>
                    <a:pt x="3203532" y="17226"/>
                  </a:moveTo>
                  <a:cubicBezTo>
                    <a:pt x="3203532" y="17226"/>
                    <a:pt x="2860170" y="271276"/>
                    <a:pt x="2598621" y="388695"/>
                  </a:cubicBezTo>
                  <a:cubicBezTo>
                    <a:pt x="2337031" y="506111"/>
                    <a:pt x="1905905" y="428703"/>
                    <a:pt x="1905905" y="428703"/>
                  </a:cubicBezTo>
                  <a:cubicBezTo>
                    <a:pt x="1905905" y="428703"/>
                    <a:pt x="1656500" y="527643"/>
                    <a:pt x="1507651" y="522146"/>
                  </a:cubicBezTo>
                  <a:cubicBezTo>
                    <a:pt x="1358802" y="516652"/>
                    <a:pt x="1267274" y="645273"/>
                    <a:pt x="1202949" y="656475"/>
                  </a:cubicBezTo>
                  <a:cubicBezTo>
                    <a:pt x="1138665" y="667672"/>
                    <a:pt x="957470" y="621175"/>
                    <a:pt x="860842" y="674626"/>
                  </a:cubicBezTo>
                  <a:cubicBezTo>
                    <a:pt x="764172" y="728074"/>
                    <a:pt x="474853" y="842296"/>
                    <a:pt x="397210" y="806526"/>
                  </a:cubicBezTo>
                  <a:cubicBezTo>
                    <a:pt x="319527" y="770757"/>
                    <a:pt x="250708" y="636121"/>
                    <a:pt x="68421" y="682172"/>
                  </a:cubicBezTo>
                  <a:cubicBezTo>
                    <a:pt x="10654" y="696774"/>
                    <a:pt x="5554" y="642565"/>
                    <a:pt x="331" y="619013"/>
                  </a:cubicBezTo>
                  <a:cubicBezTo>
                    <a:pt x="-3514" y="601623"/>
                    <a:pt x="26806" y="574330"/>
                    <a:pt x="54576" y="550260"/>
                  </a:cubicBezTo>
                  <a:cubicBezTo>
                    <a:pt x="119954" y="493590"/>
                    <a:pt x="275483" y="594761"/>
                    <a:pt x="335476" y="609986"/>
                  </a:cubicBezTo>
                  <a:cubicBezTo>
                    <a:pt x="395469" y="625211"/>
                    <a:pt x="320984" y="657381"/>
                    <a:pt x="552253" y="653835"/>
                  </a:cubicBezTo>
                  <a:cubicBezTo>
                    <a:pt x="599697" y="653107"/>
                    <a:pt x="628924" y="655236"/>
                    <a:pt x="661309" y="646581"/>
                  </a:cubicBezTo>
                  <a:cubicBezTo>
                    <a:pt x="786720" y="613062"/>
                    <a:pt x="831735" y="521178"/>
                    <a:pt x="1024791" y="529177"/>
                  </a:cubicBezTo>
                  <a:cubicBezTo>
                    <a:pt x="1267719" y="539245"/>
                    <a:pt x="1431384" y="434038"/>
                    <a:pt x="1431384" y="434038"/>
                  </a:cubicBezTo>
                  <a:lnTo>
                    <a:pt x="1566228" y="343546"/>
                  </a:lnTo>
                  <a:cubicBezTo>
                    <a:pt x="1566228" y="343546"/>
                    <a:pt x="1509109" y="288825"/>
                    <a:pt x="1490770" y="235139"/>
                  </a:cubicBezTo>
                  <a:cubicBezTo>
                    <a:pt x="1472432" y="181454"/>
                    <a:pt x="1381593" y="136382"/>
                    <a:pt x="1381593" y="136382"/>
                  </a:cubicBezTo>
                  <a:lnTo>
                    <a:pt x="1299780" y="6038"/>
                  </a:lnTo>
                  <a:lnTo>
                    <a:pt x="1545663" y="4043"/>
                  </a:lnTo>
                  <a:lnTo>
                    <a:pt x="1680020" y="178359"/>
                  </a:lnTo>
                  <a:cubicBezTo>
                    <a:pt x="1680020" y="178359"/>
                    <a:pt x="1934607" y="280428"/>
                    <a:pt x="2066454" y="300614"/>
                  </a:cubicBezTo>
                  <a:cubicBezTo>
                    <a:pt x="2198302" y="320799"/>
                    <a:pt x="2265703" y="295570"/>
                    <a:pt x="2427507" y="259911"/>
                  </a:cubicBezTo>
                  <a:cubicBezTo>
                    <a:pt x="2589310" y="224252"/>
                    <a:pt x="2850374" y="0"/>
                    <a:pt x="2850374" y="0"/>
                  </a:cubicBezTo>
                  <a:lnTo>
                    <a:pt x="3203532" y="17226"/>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0"/>
            <p:cNvSpPr/>
            <p:nvPr/>
          </p:nvSpPr>
          <p:spPr>
            <a:xfrm>
              <a:off x="7283822" y="1598739"/>
              <a:ext cx="450586" cy="417758"/>
            </a:xfrm>
            <a:custGeom>
              <a:rect b="b" l="l" r="r" t="t"/>
              <a:pathLst>
                <a:path extrusionOk="0" h="417758" w="450586">
                  <a:moveTo>
                    <a:pt x="0" y="47862"/>
                  </a:moveTo>
                  <a:cubicBezTo>
                    <a:pt x="0" y="47862"/>
                    <a:pt x="123428" y="-4950"/>
                    <a:pt x="217587" y="378"/>
                  </a:cubicBezTo>
                  <a:cubicBezTo>
                    <a:pt x="301424" y="5118"/>
                    <a:pt x="367854" y="39009"/>
                    <a:pt x="399793" y="106625"/>
                  </a:cubicBezTo>
                  <a:cubicBezTo>
                    <a:pt x="418090" y="145321"/>
                    <a:pt x="409225" y="220268"/>
                    <a:pt x="410764" y="265186"/>
                  </a:cubicBezTo>
                  <a:cubicBezTo>
                    <a:pt x="413152" y="334145"/>
                    <a:pt x="487273" y="379424"/>
                    <a:pt x="427077" y="414205"/>
                  </a:cubicBezTo>
                  <a:cubicBezTo>
                    <a:pt x="396676" y="431754"/>
                    <a:pt x="349475" y="382419"/>
                    <a:pt x="331582" y="307788"/>
                  </a:cubicBezTo>
                  <a:cubicBezTo>
                    <a:pt x="319438" y="257073"/>
                    <a:pt x="334051" y="185393"/>
                    <a:pt x="325469" y="151105"/>
                  </a:cubicBezTo>
                  <a:cubicBezTo>
                    <a:pt x="304581" y="67447"/>
                    <a:pt x="204430" y="55343"/>
                    <a:pt x="110555" y="100929"/>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0"/>
            <p:cNvSpPr/>
            <p:nvPr/>
          </p:nvSpPr>
          <p:spPr>
            <a:xfrm>
              <a:off x="7130033" y="1637872"/>
              <a:ext cx="312074" cy="245934"/>
            </a:xfrm>
            <a:custGeom>
              <a:rect b="b" l="l" r="r" t="t"/>
              <a:pathLst>
                <a:path extrusionOk="0" h="245934" w="312074">
                  <a:moveTo>
                    <a:pt x="0" y="76179"/>
                  </a:moveTo>
                  <a:cubicBezTo>
                    <a:pt x="53314" y="665"/>
                    <a:pt x="167714" y="-22470"/>
                    <a:pt x="238637" y="23828"/>
                  </a:cubicBezTo>
                  <a:cubicBezTo>
                    <a:pt x="309601" y="70127"/>
                    <a:pt x="342998" y="239622"/>
                    <a:pt x="274908" y="245759"/>
                  </a:cubicBezTo>
                  <a:cubicBezTo>
                    <a:pt x="221109" y="250612"/>
                    <a:pt x="220299" y="153648"/>
                    <a:pt x="198723" y="114527"/>
                  </a:cubicBezTo>
                  <a:cubicBezTo>
                    <a:pt x="174434" y="70447"/>
                    <a:pt x="94119" y="84995"/>
                    <a:pt x="69911" y="124355"/>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5" name="Google Shape;945;p10"/>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946" name="Google Shape;946;p10"/>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sz="2000"/>
            </a:lvl1pPr>
            <a:lvl2pPr indent="-355600" lvl="1" marL="914400" rtl="0" algn="ctr">
              <a:spcBef>
                <a:spcPts val="0"/>
              </a:spcBef>
              <a:spcAft>
                <a:spcPts val="0"/>
              </a:spcAft>
              <a:buSzPts val="2000"/>
              <a:buChar char="○"/>
              <a:defRPr sz="2000"/>
            </a:lvl2pPr>
            <a:lvl3pPr indent="-355600" lvl="2" marL="1371600" rtl="0" algn="ctr">
              <a:spcBef>
                <a:spcPts val="0"/>
              </a:spcBef>
              <a:spcAft>
                <a:spcPts val="0"/>
              </a:spcAft>
              <a:buSzPts val="2000"/>
              <a:buChar char="■"/>
              <a:defRPr sz="2000"/>
            </a:lvl3pPr>
            <a:lvl4pPr indent="-355600" lvl="3" marL="1828800" rtl="0" algn="ctr">
              <a:spcBef>
                <a:spcPts val="0"/>
              </a:spcBef>
              <a:spcAft>
                <a:spcPts val="0"/>
              </a:spcAft>
              <a:buSzPts val="2000"/>
              <a:buChar char="●"/>
              <a:defRPr sz="2000"/>
            </a:lvl4pPr>
            <a:lvl5pPr indent="-355600" lvl="4" marL="2286000" rtl="0" algn="ctr">
              <a:spcBef>
                <a:spcPts val="0"/>
              </a:spcBef>
              <a:spcAft>
                <a:spcPts val="0"/>
              </a:spcAft>
              <a:buSzPts val="2000"/>
              <a:buChar char="○"/>
              <a:defRPr sz="2000"/>
            </a:lvl5pPr>
            <a:lvl6pPr indent="-355600" lvl="5" marL="2743200" rtl="0" algn="ctr">
              <a:spcBef>
                <a:spcPts val="0"/>
              </a:spcBef>
              <a:spcAft>
                <a:spcPts val="0"/>
              </a:spcAft>
              <a:buSzPts val="2000"/>
              <a:buChar char="■"/>
              <a:defRPr sz="2000"/>
            </a:lvl6pPr>
            <a:lvl7pPr indent="-355600" lvl="6" marL="3200400" rtl="0" algn="ctr">
              <a:spcBef>
                <a:spcPts val="0"/>
              </a:spcBef>
              <a:spcAft>
                <a:spcPts val="0"/>
              </a:spcAft>
              <a:buSzPts val="2000"/>
              <a:buChar char="●"/>
              <a:defRPr sz="2000"/>
            </a:lvl7pPr>
            <a:lvl8pPr indent="-355600" lvl="7" marL="3657600" rtl="0" algn="ctr">
              <a:spcBef>
                <a:spcPts val="0"/>
              </a:spcBef>
              <a:spcAft>
                <a:spcPts val="0"/>
              </a:spcAft>
              <a:buSzPts val="2000"/>
              <a:buChar char="○"/>
              <a:defRPr sz="2000"/>
            </a:lvl8pPr>
            <a:lvl9pPr indent="-355600" lvl="8" marL="4114800" rtl="0" algn="ctr">
              <a:spcBef>
                <a:spcPts val="0"/>
              </a:spcBef>
              <a:spcAft>
                <a:spcPts val="0"/>
              </a:spcAft>
              <a:buSzPts val="2000"/>
              <a:buChar char="■"/>
              <a:defRPr sz="2000"/>
            </a:lvl9pPr>
          </a:lstStyle>
          <a:p/>
        </p:txBody>
      </p:sp>
      <p:sp>
        <p:nvSpPr>
          <p:cNvPr id="947" name="Google Shape;947;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48" name="Google Shape;948;p10"/>
          <p:cNvSpPr txBox="1"/>
          <p:nvPr>
            <p:ph idx="2" type="subTitle"/>
          </p:nvPr>
        </p:nvSpPr>
        <p:spPr>
          <a:xfrm>
            <a:off x="766950" y="1839875"/>
            <a:ext cx="3482400" cy="1344900"/>
          </a:xfrm>
          <a:prstGeom prst="rect">
            <a:avLst/>
          </a:prstGeom>
          <a:solidFill>
            <a:schemeClr val="dk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49" name="Google Shape;949;p10"/>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sz="2000"/>
            </a:lvl1pPr>
            <a:lvl2pPr indent="-355600" lvl="1" marL="914400" rtl="0" algn="ctr">
              <a:spcBef>
                <a:spcPts val="0"/>
              </a:spcBef>
              <a:spcAft>
                <a:spcPts val="0"/>
              </a:spcAft>
              <a:buSzPts val="2000"/>
              <a:buChar char="○"/>
              <a:defRPr sz="2000"/>
            </a:lvl2pPr>
            <a:lvl3pPr indent="-355600" lvl="2" marL="1371600" rtl="0" algn="ctr">
              <a:spcBef>
                <a:spcPts val="0"/>
              </a:spcBef>
              <a:spcAft>
                <a:spcPts val="0"/>
              </a:spcAft>
              <a:buSzPts val="2000"/>
              <a:buChar char="■"/>
              <a:defRPr sz="2000"/>
            </a:lvl3pPr>
            <a:lvl4pPr indent="-355600" lvl="3" marL="1828800" rtl="0" algn="ctr">
              <a:spcBef>
                <a:spcPts val="0"/>
              </a:spcBef>
              <a:spcAft>
                <a:spcPts val="0"/>
              </a:spcAft>
              <a:buSzPts val="2000"/>
              <a:buChar char="●"/>
              <a:defRPr sz="2000"/>
            </a:lvl4pPr>
            <a:lvl5pPr indent="-355600" lvl="4" marL="2286000" rtl="0" algn="ctr">
              <a:spcBef>
                <a:spcPts val="0"/>
              </a:spcBef>
              <a:spcAft>
                <a:spcPts val="0"/>
              </a:spcAft>
              <a:buSzPts val="2000"/>
              <a:buChar char="○"/>
              <a:defRPr sz="2000"/>
            </a:lvl5pPr>
            <a:lvl6pPr indent="-355600" lvl="5" marL="2743200" rtl="0" algn="ctr">
              <a:spcBef>
                <a:spcPts val="0"/>
              </a:spcBef>
              <a:spcAft>
                <a:spcPts val="0"/>
              </a:spcAft>
              <a:buSzPts val="2000"/>
              <a:buChar char="■"/>
              <a:defRPr sz="2000"/>
            </a:lvl6pPr>
            <a:lvl7pPr indent="-355600" lvl="6" marL="3200400" rtl="0" algn="ctr">
              <a:spcBef>
                <a:spcPts val="0"/>
              </a:spcBef>
              <a:spcAft>
                <a:spcPts val="0"/>
              </a:spcAft>
              <a:buSzPts val="2000"/>
              <a:buChar char="●"/>
              <a:defRPr sz="2000"/>
            </a:lvl7pPr>
            <a:lvl8pPr indent="-355600" lvl="7" marL="3657600" rtl="0" algn="ctr">
              <a:spcBef>
                <a:spcPts val="0"/>
              </a:spcBef>
              <a:spcAft>
                <a:spcPts val="0"/>
              </a:spcAft>
              <a:buSzPts val="2000"/>
              <a:buChar char="○"/>
              <a:defRPr sz="2000"/>
            </a:lvl8pPr>
            <a:lvl9pPr indent="-355600" lvl="8" marL="4114800" rtl="0" algn="ctr">
              <a:spcBef>
                <a:spcPts val="0"/>
              </a:spcBef>
              <a:spcAft>
                <a:spcPts val="0"/>
              </a:spcAft>
              <a:buSzPts val="2000"/>
              <a:buChar char="■"/>
              <a:defRPr sz="2000"/>
            </a:lvl9pPr>
          </a:lstStyle>
          <a:p/>
        </p:txBody>
      </p:sp>
      <p:sp>
        <p:nvSpPr>
          <p:cNvPr id="950" name="Google Shape;950;p10"/>
          <p:cNvSpPr txBox="1"/>
          <p:nvPr>
            <p:ph idx="4" type="subTitle"/>
          </p:nvPr>
        </p:nvSpPr>
        <p:spPr>
          <a:xfrm>
            <a:off x="4354800" y="1839875"/>
            <a:ext cx="3482400" cy="1344900"/>
          </a:xfrm>
          <a:prstGeom prst="rect">
            <a:avLst/>
          </a:prstGeom>
          <a:solidFill>
            <a:schemeClr val="dk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51" name="Google Shape;951;p10"/>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sz="2000"/>
            </a:lvl1pPr>
            <a:lvl2pPr indent="-355600" lvl="1" marL="914400" rtl="0" algn="ctr">
              <a:spcBef>
                <a:spcPts val="0"/>
              </a:spcBef>
              <a:spcAft>
                <a:spcPts val="0"/>
              </a:spcAft>
              <a:buSzPts val="2000"/>
              <a:buChar char="○"/>
              <a:defRPr sz="2000"/>
            </a:lvl2pPr>
            <a:lvl3pPr indent="-355600" lvl="2" marL="1371600" rtl="0" algn="ctr">
              <a:spcBef>
                <a:spcPts val="0"/>
              </a:spcBef>
              <a:spcAft>
                <a:spcPts val="0"/>
              </a:spcAft>
              <a:buSzPts val="2000"/>
              <a:buChar char="■"/>
              <a:defRPr sz="2000"/>
            </a:lvl3pPr>
            <a:lvl4pPr indent="-355600" lvl="3" marL="1828800" rtl="0" algn="ctr">
              <a:spcBef>
                <a:spcPts val="0"/>
              </a:spcBef>
              <a:spcAft>
                <a:spcPts val="0"/>
              </a:spcAft>
              <a:buSzPts val="2000"/>
              <a:buChar char="●"/>
              <a:defRPr sz="2000"/>
            </a:lvl4pPr>
            <a:lvl5pPr indent="-355600" lvl="4" marL="2286000" rtl="0" algn="ctr">
              <a:spcBef>
                <a:spcPts val="0"/>
              </a:spcBef>
              <a:spcAft>
                <a:spcPts val="0"/>
              </a:spcAft>
              <a:buSzPts val="2000"/>
              <a:buChar char="○"/>
              <a:defRPr sz="2000"/>
            </a:lvl5pPr>
            <a:lvl6pPr indent="-355600" lvl="5" marL="2743200" rtl="0" algn="ctr">
              <a:spcBef>
                <a:spcPts val="0"/>
              </a:spcBef>
              <a:spcAft>
                <a:spcPts val="0"/>
              </a:spcAft>
              <a:buSzPts val="2000"/>
              <a:buChar char="■"/>
              <a:defRPr sz="2000"/>
            </a:lvl6pPr>
            <a:lvl7pPr indent="-355600" lvl="6" marL="3200400" rtl="0" algn="ctr">
              <a:spcBef>
                <a:spcPts val="0"/>
              </a:spcBef>
              <a:spcAft>
                <a:spcPts val="0"/>
              </a:spcAft>
              <a:buSzPts val="2000"/>
              <a:buChar char="●"/>
              <a:defRPr sz="2000"/>
            </a:lvl7pPr>
            <a:lvl8pPr indent="-355600" lvl="7" marL="3657600" rtl="0" algn="ctr">
              <a:spcBef>
                <a:spcPts val="0"/>
              </a:spcBef>
              <a:spcAft>
                <a:spcPts val="0"/>
              </a:spcAft>
              <a:buSzPts val="2000"/>
              <a:buChar char="○"/>
              <a:defRPr sz="2000"/>
            </a:lvl8pPr>
            <a:lvl9pPr indent="-355600" lvl="8" marL="4114800" rtl="0" algn="ctr">
              <a:spcBef>
                <a:spcPts val="0"/>
              </a:spcBef>
              <a:spcAft>
                <a:spcPts val="0"/>
              </a:spcAft>
              <a:buSzPts val="2000"/>
              <a:buChar char="■"/>
              <a:defRPr sz="2000"/>
            </a:lvl9pPr>
          </a:lstStyle>
          <a:p/>
        </p:txBody>
      </p:sp>
      <p:sp>
        <p:nvSpPr>
          <p:cNvPr id="952" name="Google Shape;952;p10"/>
          <p:cNvSpPr txBox="1"/>
          <p:nvPr>
            <p:ph idx="6" type="subTitle"/>
          </p:nvPr>
        </p:nvSpPr>
        <p:spPr>
          <a:xfrm>
            <a:off x="7942650" y="1839875"/>
            <a:ext cx="3482400" cy="1344900"/>
          </a:xfrm>
          <a:prstGeom prst="rect">
            <a:avLst/>
          </a:prstGeom>
          <a:solidFill>
            <a:schemeClr val="dk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953" name="Shape 953"/>
        <p:cNvGrpSpPr/>
        <p:nvPr/>
      </p:nvGrpSpPr>
      <p:grpSpPr>
        <a:xfrm>
          <a:off x="0" y="0"/>
          <a:ext cx="0" cy="0"/>
          <a:chOff x="0" y="0"/>
          <a:chExt cx="0" cy="0"/>
        </a:xfrm>
      </p:grpSpPr>
      <p:sp>
        <p:nvSpPr>
          <p:cNvPr id="954" name="Google Shape;954;p11"/>
          <p:cNvSpPr/>
          <p:nvPr/>
        </p:nvSpPr>
        <p:spPr>
          <a:xfrm>
            <a:off x="5547775" y="1599600"/>
            <a:ext cx="6377400" cy="22272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11"/>
          <p:cNvSpPr/>
          <p:nvPr/>
        </p:nvSpPr>
        <p:spPr>
          <a:xfrm>
            <a:off x="5547775" y="4036383"/>
            <a:ext cx="6377400" cy="22272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11"/>
          <p:cNvSpPr/>
          <p:nvPr/>
        </p:nvSpPr>
        <p:spPr>
          <a:xfrm>
            <a:off x="538350" y="1599600"/>
            <a:ext cx="4833900" cy="4664100"/>
          </a:xfrm>
          <a:prstGeom prst="rect">
            <a:avLst/>
          </a:prstGeom>
          <a:no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11"/>
          <p:cNvSpPr txBox="1"/>
          <p:nvPr>
            <p:ph type="title"/>
          </p:nvPr>
        </p:nvSpPr>
        <p:spPr>
          <a:xfrm>
            <a:off x="538350" y="477025"/>
            <a:ext cx="10803000" cy="763500"/>
          </a:xfrm>
          <a:prstGeom prst="rect">
            <a:avLst/>
          </a:prstGeom>
        </p:spPr>
        <p:txBody>
          <a:bodyPr anchorCtr="0" anchor="t" bIns="121900" lIns="121900" spcFirstLastPara="1" rIns="121900" wrap="square" tIns="121900">
            <a:normAutofit/>
          </a:bodyPr>
          <a:lstStyle>
            <a:lvl1pPr lvl="0" rtl="0">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958" name="Google Shape;958;p11"/>
          <p:cNvSpPr/>
          <p:nvPr/>
        </p:nvSpPr>
        <p:spPr>
          <a:xfrm>
            <a:off x="22400" y="5603901"/>
            <a:ext cx="709650" cy="1142587"/>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1"/>
          <p:cNvSpPr txBox="1"/>
          <p:nvPr>
            <p:ph idx="1" type="body"/>
          </p:nvPr>
        </p:nvSpPr>
        <p:spPr>
          <a:xfrm>
            <a:off x="538350" y="2454398"/>
            <a:ext cx="4833900" cy="38094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2000"/>
            </a:lvl1pPr>
            <a:lvl2pPr indent="-330200" lvl="1" marL="914400" rtl="0">
              <a:spcBef>
                <a:spcPts val="0"/>
              </a:spcBef>
              <a:spcAft>
                <a:spcPts val="0"/>
              </a:spcAft>
              <a:buSzPts val="1600"/>
              <a:buChar char="○"/>
              <a:defRPr sz="1600"/>
            </a:lvl2pPr>
            <a:lvl3pPr indent="-330200" lvl="2" marL="1371600" rtl="0">
              <a:spcBef>
                <a:spcPts val="0"/>
              </a:spcBef>
              <a:spcAft>
                <a:spcPts val="0"/>
              </a:spcAft>
              <a:buSzPts val="1600"/>
              <a:buChar char="■"/>
              <a:defRPr sz="1600"/>
            </a:lvl3pPr>
            <a:lvl4pPr indent="-330200" lvl="3" marL="1828800" rtl="0">
              <a:spcBef>
                <a:spcPts val="0"/>
              </a:spcBef>
              <a:spcAft>
                <a:spcPts val="0"/>
              </a:spcAft>
              <a:buSzPts val="1600"/>
              <a:buChar char="●"/>
              <a:defRPr sz="1600"/>
            </a:lvl4pPr>
            <a:lvl5pPr indent="-330200" lvl="4" marL="2286000" rtl="0">
              <a:spcBef>
                <a:spcPts val="0"/>
              </a:spcBef>
              <a:spcAft>
                <a:spcPts val="0"/>
              </a:spcAft>
              <a:buSzPts val="1600"/>
              <a:buChar char="○"/>
              <a:defRPr sz="1600"/>
            </a:lvl5pPr>
            <a:lvl6pPr indent="-330200" lvl="5" marL="2743200" rtl="0">
              <a:spcBef>
                <a:spcPts val="0"/>
              </a:spcBef>
              <a:spcAft>
                <a:spcPts val="0"/>
              </a:spcAft>
              <a:buSzPts val="1600"/>
              <a:buChar char="■"/>
              <a:defRPr sz="1600"/>
            </a:lvl6pPr>
            <a:lvl7pPr indent="-330200" lvl="6" marL="3200400" rtl="0">
              <a:spcBef>
                <a:spcPts val="0"/>
              </a:spcBef>
              <a:spcAft>
                <a:spcPts val="0"/>
              </a:spcAft>
              <a:buSzPts val="1600"/>
              <a:buChar char="●"/>
              <a:defRPr sz="1600"/>
            </a:lvl7pPr>
            <a:lvl8pPr indent="-330200" lvl="7" marL="3657600" rtl="0">
              <a:spcBef>
                <a:spcPts val="0"/>
              </a:spcBef>
              <a:spcAft>
                <a:spcPts val="0"/>
              </a:spcAft>
              <a:buSzPts val="1600"/>
              <a:buChar char="○"/>
              <a:defRPr sz="1600"/>
            </a:lvl8pPr>
            <a:lvl9pPr indent="-330200" lvl="8" marL="4114800" rtl="0">
              <a:spcBef>
                <a:spcPts val="0"/>
              </a:spcBef>
              <a:spcAft>
                <a:spcPts val="0"/>
              </a:spcAft>
              <a:buSzPts val="1600"/>
              <a:buChar char="■"/>
              <a:defRPr sz="1600"/>
            </a:lvl9pPr>
          </a:lstStyle>
          <a:p/>
        </p:txBody>
      </p:sp>
      <p:sp>
        <p:nvSpPr>
          <p:cNvPr id="960" name="Google Shape;960;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61" name="Google Shape;961;p11"/>
          <p:cNvSpPr txBox="1"/>
          <p:nvPr>
            <p:ph idx="2" type="subTitle"/>
          </p:nvPr>
        </p:nvSpPr>
        <p:spPr>
          <a:xfrm>
            <a:off x="538350" y="1599600"/>
            <a:ext cx="4833900" cy="854700"/>
          </a:xfrm>
          <a:prstGeom prst="rect">
            <a:avLst/>
          </a:prstGeom>
          <a:solidFill>
            <a:schemeClr val="dk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62" name="Google Shape;962;p11"/>
          <p:cNvSpPr txBox="1"/>
          <p:nvPr>
            <p:ph idx="3" type="body"/>
          </p:nvPr>
        </p:nvSpPr>
        <p:spPr>
          <a:xfrm>
            <a:off x="5676900" y="2247275"/>
            <a:ext cx="4204800" cy="1390500"/>
          </a:xfrm>
          <a:prstGeom prst="rect">
            <a:avLst/>
          </a:prstGeom>
        </p:spPr>
        <p:txBody>
          <a:bodyPr anchorCtr="0" anchor="t" bIns="121900" lIns="121900" spcFirstLastPara="1" rIns="121900" wrap="square" tIns="121900">
            <a:normAutofit/>
          </a:bodyPr>
          <a:lstStyle>
            <a:lvl1pPr indent="-349250" lvl="0" marL="457200" rtl="0">
              <a:lnSpc>
                <a:spcPct val="95000"/>
              </a:lnSpc>
              <a:spcBef>
                <a:spcPts val="0"/>
              </a:spcBef>
              <a:spcAft>
                <a:spcPts val="0"/>
              </a:spcAft>
              <a:buSzPts val="1900"/>
              <a:buChar char="●"/>
              <a:defRPr sz="2000"/>
            </a:lvl1pPr>
            <a:lvl2pPr indent="-330200" lvl="1" marL="914400" rtl="0">
              <a:spcBef>
                <a:spcPts val="0"/>
              </a:spcBef>
              <a:spcAft>
                <a:spcPts val="0"/>
              </a:spcAft>
              <a:buSzPts val="1600"/>
              <a:buChar char="○"/>
              <a:defRPr sz="1600"/>
            </a:lvl2pPr>
            <a:lvl3pPr indent="-330200" lvl="2" marL="1371600" rtl="0">
              <a:spcBef>
                <a:spcPts val="0"/>
              </a:spcBef>
              <a:spcAft>
                <a:spcPts val="0"/>
              </a:spcAft>
              <a:buSzPts val="1600"/>
              <a:buChar char="■"/>
              <a:defRPr sz="1600"/>
            </a:lvl3pPr>
            <a:lvl4pPr indent="-330200" lvl="3" marL="1828800" rtl="0">
              <a:spcBef>
                <a:spcPts val="0"/>
              </a:spcBef>
              <a:spcAft>
                <a:spcPts val="0"/>
              </a:spcAft>
              <a:buSzPts val="1600"/>
              <a:buChar char="●"/>
              <a:defRPr sz="1600"/>
            </a:lvl4pPr>
            <a:lvl5pPr indent="-330200" lvl="4" marL="2286000" rtl="0">
              <a:spcBef>
                <a:spcPts val="0"/>
              </a:spcBef>
              <a:spcAft>
                <a:spcPts val="0"/>
              </a:spcAft>
              <a:buSzPts val="1600"/>
              <a:buChar char="○"/>
              <a:defRPr sz="1600"/>
            </a:lvl5pPr>
            <a:lvl6pPr indent="-330200" lvl="5" marL="2743200" rtl="0">
              <a:spcBef>
                <a:spcPts val="0"/>
              </a:spcBef>
              <a:spcAft>
                <a:spcPts val="0"/>
              </a:spcAft>
              <a:buSzPts val="1600"/>
              <a:buChar char="■"/>
              <a:defRPr sz="1600"/>
            </a:lvl6pPr>
            <a:lvl7pPr indent="-330200" lvl="6" marL="3200400" rtl="0">
              <a:spcBef>
                <a:spcPts val="0"/>
              </a:spcBef>
              <a:spcAft>
                <a:spcPts val="0"/>
              </a:spcAft>
              <a:buSzPts val="1600"/>
              <a:buChar char="●"/>
              <a:defRPr sz="1600"/>
            </a:lvl7pPr>
            <a:lvl8pPr indent="-330200" lvl="7" marL="3657600" rtl="0">
              <a:spcBef>
                <a:spcPts val="0"/>
              </a:spcBef>
              <a:spcAft>
                <a:spcPts val="0"/>
              </a:spcAft>
              <a:buSzPts val="1600"/>
              <a:buChar char="○"/>
              <a:defRPr sz="1600"/>
            </a:lvl8pPr>
            <a:lvl9pPr indent="-330200" lvl="8" marL="4114800" rtl="0">
              <a:spcBef>
                <a:spcPts val="0"/>
              </a:spcBef>
              <a:spcAft>
                <a:spcPts val="0"/>
              </a:spcAft>
              <a:buSzPts val="1600"/>
              <a:buChar char="■"/>
              <a:defRPr sz="1600"/>
            </a:lvl9pPr>
          </a:lstStyle>
          <a:p/>
        </p:txBody>
      </p:sp>
      <p:sp>
        <p:nvSpPr>
          <p:cNvPr id="963" name="Google Shape;963;p11"/>
          <p:cNvSpPr txBox="1"/>
          <p:nvPr>
            <p:ph idx="4" type="subTitle"/>
          </p:nvPr>
        </p:nvSpPr>
        <p:spPr>
          <a:xfrm>
            <a:off x="5676900" y="1675800"/>
            <a:ext cx="6039000" cy="7263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800"/>
              <a:buNone/>
              <a:defRPr b="1" sz="3200">
                <a:solidFill>
                  <a:schemeClr val="dk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64" name="Google Shape;964;p11"/>
          <p:cNvSpPr txBox="1"/>
          <p:nvPr>
            <p:ph idx="5" type="body"/>
          </p:nvPr>
        </p:nvSpPr>
        <p:spPr>
          <a:xfrm>
            <a:off x="5676900" y="4990450"/>
            <a:ext cx="6039000" cy="1273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65" name="Google Shape;965;p11"/>
          <p:cNvSpPr txBox="1"/>
          <p:nvPr>
            <p:ph idx="6" type="subTitle"/>
          </p:nvPr>
        </p:nvSpPr>
        <p:spPr>
          <a:xfrm>
            <a:off x="5547775" y="4036375"/>
            <a:ext cx="6377400" cy="854700"/>
          </a:xfrm>
          <a:prstGeom prst="rect">
            <a:avLst/>
          </a:prstGeom>
          <a:solidFill>
            <a:schemeClr val="dk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966" name="Google Shape;966;p11"/>
          <p:cNvGrpSpPr/>
          <p:nvPr/>
        </p:nvGrpSpPr>
        <p:grpSpPr>
          <a:xfrm>
            <a:off x="9146777" y="705617"/>
            <a:ext cx="1047911" cy="1184997"/>
            <a:chOff x="4700547" y="752338"/>
            <a:chExt cx="1054555" cy="1192510"/>
          </a:xfrm>
        </p:grpSpPr>
        <p:sp>
          <p:nvSpPr>
            <p:cNvPr id="967" name="Google Shape;967;p11"/>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1"/>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69" name="Google Shape;969;p11"/>
          <p:cNvSpPr/>
          <p:nvPr/>
        </p:nvSpPr>
        <p:spPr>
          <a:xfrm>
            <a:off x="8267549" y="-44764"/>
            <a:ext cx="3949397" cy="1544611"/>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0" name="Google Shape;970;p11"/>
          <p:cNvGrpSpPr/>
          <p:nvPr/>
        </p:nvGrpSpPr>
        <p:grpSpPr>
          <a:xfrm>
            <a:off x="10321623" y="413467"/>
            <a:ext cx="989392" cy="1118844"/>
            <a:chOff x="5882842" y="458336"/>
            <a:chExt cx="995665" cy="1125937"/>
          </a:xfrm>
        </p:grpSpPr>
        <p:sp>
          <p:nvSpPr>
            <p:cNvPr id="971" name="Google Shape;971;p11"/>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11"/>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3" name="Google Shape;973;p11"/>
          <p:cNvGrpSpPr/>
          <p:nvPr/>
        </p:nvGrpSpPr>
        <p:grpSpPr>
          <a:xfrm>
            <a:off x="9314776" y="-152401"/>
            <a:ext cx="1159601" cy="1047072"/>
            <a:chOff x="4869611" y="-111119"/>
            <a:chExt cx="1166953" cy="1053710"/>
          </a:xfrm>
        </p:grpSpPr>
        <p:sp>
          <p:nvSpPr>
            <p:cNvPr id="974" name="Google Shape;974;p11"/>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11"/>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76" name="Google Shape;976;p11"/>
          <p:cNvSpPr/>
          <p:nvPr/>
        </p:nvSpPr>
        <p:spPr>
          <a:xfrm>
            <a:off x="9212877" y="248207"/>
            <a:ext cx="1455274" cy="354262"/>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11"/>
          <p:cNvSpPr/>
          <p:nvPr/>
        </p:nvSpPr>
        <p:spPr>
          <a:xfrm>
            <a:off x="9072896" y="-44764"/>
            <a:ext cx="3139460" cy="797069"/>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8" name="Google Shape;978;p11"/>
          <p:cNvGrpSpPr/>
          <p:nvPr/>
        </p:nvGrpSpPr>
        <p:grpSpPr>
          <a:xfrm>
            <a:off x="11438044" y="-94889"/>
            <a:ext cx="729941" cy="2135557"/>
            <a:chOff x="6945633" y="-23876"/>
            <a:chExt cx="840172" cy="2458054"/>
          </a:xfrm>
        </p:grpSpPr>
        <p:sp>
          <p:nvSpPr>
            <p:cNvPr id="979" name="Google Shape;979;p11"/>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11"/>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11"/>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11"/>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11"/>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4" name="Google Shape;984;p11"/>
          <p:cNvSpPr/>
          <p:nvPr/>
        </p:nvSpPr>
        <p:spPr>
          <a:xfrm>
            <a:off x="8600767" y="-95659"/>
            <a:ext cx="508345" cy="1846231"/>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5" name="Google Shape;985;p11"/>
          <p:cNvGrpSpPr/>
          <p:nvPr/>
        </p:nvGrpSpPr>
        <p:grpSpPr>
          <a:xfrm>
            <a:off x="8311465" y="142615"/>
            <a:ext cx="914872" cy="726339"/>
            <a:chOff x="3783625" y="263843"/>
            <a:chExt cx="1053029" cy="836026"/>
          </a:xfrm>
        </p:grpSpPr>
        <p:sp>
          <p:nvSpPr>
            <p:cNvPr id="986" name="Google Shape;986;p11"/>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11"/>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8" name="Google Shape;988;p11"/>
          <p:cNvGrpSpPr/>
          <p:nvPr/>
        </p:nvGrpSpPr>
        <p:grpSpPr>
          <a:xfrm flipH="1">
            <a:off x="9084213" y="-44749"/>
            <a:ext cx="3133437" cy="3149874"/>
            <a:chOff x="-2" y="-645672"/>
            <a:chExt cx="3646075" cy="3665201"/>
          </a:xfrm>
        </p:grpSpPr>
        <p:sp>
          <p:nvSpPr>
            <p:cNvPr id="989" name="Google Shape;989;p11"/>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11"/>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11"/>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2" name="Google Shape;992;p11"/>
            <p:cNvGrpSpPr/>
            <p:nvPr/>
          </p:nvGrpSpPr>
          <p:grpSpPr>
            <a:xfrm>
              <a:off x="953120" y="2624621"/>
              <a:ext cx="305621" cy="261278"/>
              <a:chOff x="2235215" y="3891701"/>
              <a:chExt cx="305621" cy="261278"/>
            </a:xfrm>
          </p:grpSpPr>
          <p:sp>
            <p:nvSpPr>
              <p:cNvPr id="993" name="Google Shape;993;p11"/>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11"/>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11"/>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6" name="Google Shape;996;p11"/>
            <p:cNvGrpSpPr/>
            <p:nvPr/>
          </p:nvGrpSpPr>
          <p:grpSpPr>
            <a:xfrm>
              <a:off x="1482316" y="2685077"/>
              <a:ext cx="242768" cy="334452"/>
              <a:chOff x="2764411" y="3952157"/>
              <a:chExt cx="242768" cy="334452"/>
            </a:xfrm>
          </p:grpSpPr>
          <p:sp>
            <p:nvSpPr>
              <p:cNvPr id="997" name="Google Shape;997;p11"/>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11"/>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11"/>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0" name="Google Shape;1000;p11"/>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11"/>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2" name="Google Shape;1002;p11"/>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3" name="Google Shape;1003;p11"/>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4" name="Google Shape;1004;p11"/>
            <p:cNvGrpSpPr/>
            <p:nvPr/>
          </p:nvGrpSpPr>
          <p:grpSpPr>
            <a:xfrm>
              <a:off x="923119" y="974542"/>
              <a:ext cx="187889" cy="152007"/>
              <a:chOff x="2205214" y="2241622"/>
              <a:chExt cx="187889" cy="152007"/>
            </a:xfrm>
          </p:grpSpPr>
          <p:sp>
            <p:nvSpPr>
              <p:cNvPr id="1005" name="Google Shape;1005;p11"/>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11"/>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11"/>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8" name="Google Shape;1008;p11"/>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9" name="Google Shape;1009;p11"/>
            <p:cNvGrpSpPr/>
            <p:nvPr/>
          </p:nvGrpSpPr>
          <p:grpSpPr>
            <a:xfrm>
              <a:off x="1088582" y="1022701"/>
              <a:ext cx="1289515" cy="981722"/>
              <a:chOff x="2370677" y="2289781"/>
              <a:chExt cx="1289515" cy="981722"/>
            </a:xfrm>
          </p:grpSpPr>
          <p:sp>
            <p:nvSpPr>
              <p:cNvPr id="1010" name="Google Shape;1010;p11"/>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11"/>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11"/>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11"/>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11"/>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11"/>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11"/>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11"/>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11"/>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1"/>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1"/>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11"/>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11"/>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11"/>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11"/>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11"/>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11"/>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27" name="Google Shape;1027;p11"/>
          <p:cNvGrpSpPr/>
          <p:nvPr/>
        </p:nvGrpSpPr>
        <p:grpSpPr>
          <a:xfrm>
            <a:off x="10110416" y="2155941"/>
            <a:ext cx="271248" cy="455346"/>
            <a:chOff x="6290382" y="-1692256"/>
            <a:chExt cx="382740" cy="642509"/>
          </a:xfrm>
        </p:grpSpPr>
        <p:sp>
          <p:nvSpPr>
            <p:cNvPr id="1028" name="Google Shape;1028;p11"/>
            <p:cNvSpPr/>
            <p:nvPr/>
          </p:nvSpPr>
          <p:spPr>
            <a:xfrm>
              <a:off x="6290382" y="-1692256"/>
              <a:ext cx="345295" cy="642509"/>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11"/>
            <p:cNvSpPr/>
            <p:nvPr/>
          </p:nvSpPr>
          <p:spPr>
            <a:xfrm>
              <a:off x="6524765" y="-1413172"/>
              <a:ext cx="148357" cy="281088"/>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11"/>
            <p:cNvSpPr/>
            <p:nvPr/>
          </p:nvSpPr>
          <p:spPr>
            <a:xfrm>
              <a:off x="6363136" y="-1287079"/>
              <a:ext cx="91897" cy="6194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11"/>
            <p:cNvSpPr/>
            <p:nvPr/>
          </p:nvSpPr>
          <p:spPr>
            <a:xfrm>
              <a:off x="6375635" y="-1358341"/>
              <a:ext cx="95710" cy="65020"/>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11"/>
            <p:cNvSpPr/>
            <p:nvPr/>
          </p:nvSpPr>
          <p:spPr>
            <a:xfrm>
              <a:off x="6386648" y="-1430150"/>
              <a:ext cx="94931" cy="63019"/>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11"/>
            <p:cNvSpPr/>
            <p:nvPr/>
          </p:nvSpPr>
          <p:spPr>
            <a:xfrm>
              <a:off x="6356705" y="-1252317"/>
              <a:ext cx="133405" cy="142439"/>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11"/>
            <p:cNvSpPr/>
            <p:nvPr/>
          </p:nvSpPr>
          <p:spPr>
            <a:xfrm>
              <a:off x="6479289" y="-1568865"/>
              <a:ext cx="46194" cy="265271"/>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11"/>
            <p:cNvSpPr/>
            <p:nvPr/>
          </p:nvSpPr>
          <p:spPr>
            <a:xfrm>
              <a:off x="6397342" y="-1671063"/>
              <a:ext cx="47064" cy="42509"/>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6" name="Google Shape;1036;p11"/>
          <p:cNvSpPr/>
          <p:nvPr/>
        </p:nvSpPr>
        <p:spPr>
          <a:xfrm>
            <a:off x="-79075" y="6435828"/>
            <a:ext cx="12299493" cy="512883"/>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11"/>
          <p:cNvSpPr/>
          <p:nvPr/>
        </p:nvSpPr>
        <p:spPr>
          <a:xfrm>
            <a:off x="-62024" y="6625716"/>
            <a:ext cx="12282546" cy="334156"/>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11"/>
          <p:cNvSpPr/>
          <p:nvPr/>
        </p:nvSpPr>
        <p:spPr>
          <a:xfrm>
            <a:off x="145347" y="6176371"/>
            <a:ext cx="1063529" cy="783743"/>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040" name="Shape 1040"/>
        <p:cNvGrpSpPr/>
        <p:nvPr/>
      </p:nvGrpSpPr>
      <p:grpSpPr>
        <a:xfrm>
          <a:off x="0" y="0"/>
          <a:ext cx="0" cy="0"/>
          <a:chOff x="0" y="0"/>
          <a:chExt cx="0" cy="0"/>
        </a:xfrm>
      </p:grpSpPr>
      <p:sp>
        <p:nvSpPr>
          <p:cNvPr id="1041" name="Google Shape;1041;p12"/>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1042" name="Google Shape;1042;p12"/>
          <p:cNvSpPr txBox="1"/>
          <p:nvPr>
            <p:ph idx="1" type="body"/>
          </p:nvPr>
        </p:nvSpPr>
        <p:spPr>
          <a:xfrm>
            <a:off x="1498350" y="5115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43" name="Google Shape;1043;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44" name="Google Shape;1044;p12"/>
          <p:cNvSpPr txBox="1"/>
          <p:nvPr>
            <p:ph idx="2" type="subTitle"/>
          </p:nvPr>
        </p:nvSpPr>
        <p:spPr>
          <a:xfrm>
            <a:off x="1498350" y="38413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dk2"/>
                </a:solidFill>
                <a:latin typeface="Skranji"/>
                <a:ea typeface="Skranji"/>
                <a:cs typeface="Skranji"/>
                <a:sym typeface="Skranji"/>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45" name="Google Shape;1045;p12"/>
          <p:cNvSpPr txBox="1"/>
          <p:nvPr>
            <p:ph idx="3" type="body"/>
          </p:nvPr>
        </p:nvSpPr>
        <p:spPr>
          <a:xfrm>
            <a:off x="5006772" y="54203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46" name="Google Shape;1046;p12"/>
          <p:cNvSpPr txBox="1"/>
          <p:nvPr>
            <p:ph idx="4" type="subTitle"/>
          </p:nvPr>
        </p:nvSpPr>
        <p:spPr>
          <a:xfrm>
            <a:off x="4944063" y="21201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dk2"/>
                </a:solidFill>
                <a:latin typeface="Skranji"/>
                <a:ea typeface="Skranji"/>
                <a:cs typeface="Skranji"/>
                <a:sym typeface="Skranji"/>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47" name="Google Shape;1047;p12"/>
          <p:cNvSpPr txBox="1"/>
          <p:nvPr>
            <p:ph idx="5" type="body"/>
          </p:nvPr>
        </p:nvSpPr>
        <p:spPr>
          <a:xfrm>
            <a:off x="8210394" y="5015916"/>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48" name="Google Shape;1048;p12"/>
          <p:cNvSpPr txBox="1"/>
          <p:nvPr>
            <p:ph idx="6" type="subTitle"/>
          </p:nvPr>
        </p:nvSpPr>
        <p:spPr>
          <a:xfrm>
            <a:off x="8275501" y="1598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solidFill>
                  <a:schemeClr val="dk2"/>
                </a:solidFill>
                <a:latin typeface="Skranji"/>
                <a:ea typeface="Skranji"/>
                <a:cs typeface="Skranji"/>
                <a:sym typeface="Skranji"/>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49" name="Google Shape;1049;p12"/>
          <p:cNvSpPr txBox="1"/>
          <p:nvPr>
            <p:ph idx="7" type="subTitle"/>
          </p:nvPr>
        </p:nvSpPr>
        <p:spPr>
          <a:xfrm>
            <a:off x="1498350" y="4661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solidFill>
                  <a:schemeClr val="accent6"/>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50" name="Google Shape;1050;p12"/>
          <p:cNvSpPr txBox="1"/>
          <p:nvPr>
            <p:ph idx="8" type="subTitle"/>
          </p:nvPr>
        </p:nvSpPr>
        <p:spPr>
          <a:xfrm>
            <a:off x="5006771" y="49658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solidFill>
                  <a:schemeClr val="accent6"/>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51" name="Google Shape;1051;p12"/>
          <p:cNvSpPr txBox="1"/>
          <p:nvPr>
            <p:ph idx="9" type="subTitle"/>
          </p:nvPr>
        </p:nvSpPr>
        <p:spPr>
          <a:xfrm>
            <a:off x="8210393" y="4561413"/>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solidFill>
                  <a:schemeClr val="accent6"/>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052" name="Shape 1052"/>
        <p:cNvGrpSpPr/>
        <p:nvPr/>
      </p:nvGrpSpPr>
      <p:grpSpPr>
        <a:xfrm>
          <a:off x="0" y="0"/>
          <a:ext cx="0" cy="0"/>
          <a:chOff x="0" y="0"/>
          <a:chExt cx="0" cy="0"/>
        </a:xfrm>
      </p:grpSpPr>
      <p:sp>
        <p:nvSpPr>
          <p:cNvPr id="1053" name="Google Shape;1053;p13"/>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lgn="ctr">
              <a:spcBef>
                <a:spcPts val="0"/>
              </a:spcBef>
              <a:spcAft>
                <a:spcPts val="0"/>
              </a:spcAft>
              <a:buSzPts val="5000"/>
              <a:buNone/>
              <a:defRPr/>
            </a:lvl2pPr>
            <a:lvl3pPr lvl="2" algn="ctr">
              <a:spcBef>
                <a:spcPts val="0"/>
              </a:spcBef>
              <a:spcAft>
                <a:spcPts val="0"/>
              </a:spcAft>
              <a:buSzPts val="5000"/>
              <a:buNone/>
              <a:defRPr/>
            </a:lvl3pPr>
            <a:lvl4pPr lvl="3" algn="ctr">
              <a:spcBef>
                <a:spcPts val="0"/>
              </a:spcBef>
              <a:spcAft>
                <a:spcPts val="0"/>
              </a:spcAft>
              <a:buSzPts val="5000"/>
              <a:buNone/>
              <a:defRPr/>
            </a:lvl4pPr>
            <a:lvl5pPr lvl="4" algn="ctr">
              <a:spcBef>
                <a:spcPts val="0"/>
              </a:spcBef>
              <a:spcAft>
                <a:spcPts val="0"/>
              </a:spcAft>
              <a:buSzPts val="5000"/>
              <a:buNone/>
              <a:defRPr/>
            </a:lvl5pPr>
            <a:lvl6pPr lvl="5" algn="ctr">
              <a:spcBef>
                <a:spcPts val="0"/>
              </a:spcBef>
              <a:spcAft>
                <a:spcPts val="0"/>
              </a:spcAft>
              <a:buSzPts val="5000"/>
              <a:buNone/>
              <a:defRPr/>
            </a:lvl6pPr>
            <a:lvl7pPr lvl="6" algn="ctr">
              <a:spcBef>
                <a:spcPts val="0"/>
              </a:spcBef>
              <a:spcAft>
                <a:spcPts val="0"/>
              </a:spcAft>
              <a:buSzPts val="5000"/>
              <a:buNone/>
              <a:defRPr/>
            </a:lvl7pPr>
            <a:lvl8pPr lvl="7" algn="ctr">
              <a:spcBef>
                <a:spcPts val="0"/>
              </a:spcBef>
              <a:spcAft>
                <a:spcPts val="0"/>
              </a:spcAft>
              <a:buSzPts val="5000"/>
              <a:buNone/>
              <a:defRPr/>
            </a:lvl8pPr>
            <a:lvl9pPr lvl="8" algn="ctr">
              <a:spcBef>
                <a:spcPts val="0"/>
              </a:spcBef>
              <a:spcAft>
                <a:spcPts val="0"/>
              </a:spcAft>
              <a:buSzPts val="5000"/>
              <a:buNone/>
              <a:defRPr/>
            </a:lvl9pPr>
          </a:lstStyle>
          <a:p/>
        </p:txBody>
      </p:sp>
      <p:sp>
        <p:nvSpPr>
          <p:cNvPr id="1054" name="Google Shape;1054;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055" name="Shape 1055"/>
        <p:cNvGrpSpPr/>
        <p:nvPr/>
      </p:nvGrpSpPr>
      <p:grpSpPr>
        <a:xfrm>
          <a:off x="0" y="0"/>
          <a:ext cx="0" cy="0"/>
          <a:chOff x="0" y="0"/>
          <a:chExt cx="0" cy="0"/>
        </a:xfrm>
      </p:grpSpPr>
      <p:sp>
        <p:nvSpPr>
          <p:cNvPr id="1056" name="Google Shape;1056;p14"/>
          <p:cNvSpPr txBox="1"/>
          <p:nvPr>
            <p:ph type="title"/>
          </p:nvPr>
        </p:nvSpPr>
        <p:spPr>
          <a:xfrm>
            <a:off x="1003808" y="2841775"/>
            <a:ext cx="10007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057" name="Google Shape;1057;p14"/>
          <p:cNvSpPr txBox="1"/>
          <p:nvPr>
            <p:ph idx="1" type="body"/>
          </p:nvPr>
        </p:nvSpPr>
        <p:spPr>
          <a:xfrm>
            <a:off x="1003800" y="3975525"/>
            <a:ext cx="10007100" cy="1540800"/>
          </a:xfrm>
          <a:prstGeom prst="rect">
            <a:avLst/>
          </a:prstGeom>
        </p:spPr>
        <p:txBody>
          <a:bodyPr anchorCtr="0" anchor="t" bIns="121900" lIns="121900" spcFirstLastPara="1" rIns="121900" wrap="square" tIns="121900">
            <a:normAutofit/>
          </a:bodyPr>
          <a:lstStyle>
            <a:lvl1pPr indent="-381000" lvl="0" marL="457200">
              <a:spcBef>
                <a:spcPts val="0"/>
              </a:spcBef>
              <a:spcAft>
                <a:spcPts val="0"/>
              </a:spcAft>
              <a:buSzPts val="24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1058" name="Google Shape;1058;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59" name="Google Shape;1059;p14"/>
          <p:cNvSpPr/>
          <p:nvPr/>
        </p:nvSpPr>
        <p:spPr>
          <a:xfrm flipH="1" rot="10800000">
            <a:off x="5370550" y="11"/>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60" name="Google Shape;1060;p14"/>
          <p:cNvGrpSpPr/>
          <p:nvPr/>
        </p:nvGrpSpPr>
        <p:grpSpPr>
          <a:xfrm>
            <a:off x="8444836" y="940367"/>
            <a:ext cx="1307754" cy="1478832"/>
            <a:chOff x="4700547" y="752338"/>
            <a:chExt cx="1054555" cy="1192510"/>
          </a:xfrm>
        </p:grpSpPr>
        <p:sp>
          <p:nvSpPr>
            <p:cNvPr id="1061" name="Google Shape;1061;p14"/>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14"/>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63" name="Google Shape;1063;p14"/>
          <p:cNvSpPr/>
          <p:nvPr/>
        </p:nvSpPr>
        <p:spPr>
          <a:xfrm>
            <a:off x="7347356" y="3921"/>
            <a:ext cx="4929322" cy="1929791"/>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64" name="Google Shape;1064;p14"/>
          <p:cNvGrpSpPr/>
          <p:nvPr/>
        </p:nvGrpSpPr>
        <p:grpSpPr>
          <a:xfrm>
            <a:off x="9911000" y="575776"/>
            <a:ext cx="1234724" cy="1396274"/>
            <a:chOff x="5882842" y="458336"/>
            <a:chExt cx="995665" cy="1125937"/>
          </a:xfrm>
        </p:grpSpPr>
        <p:sp>
          <p:nvSpPr>
            <p:cNvPr id="1065" name="Google Shape;1065;p14"/>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4"/>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7" name="Google Shape;1067;p14"/>
          <p:cNvGrpSpPr/>
          <p:nvPr/>
        </p:nvGrpSpPr>
        <p:grpSpPr>
          <a:xfrm>
            <a:off x="8654493" y="-130406"/>
            <a:ext cx="1447138" cy="1306706"/>
            <a:chOff x="4869611" y="-111119"/>
            <a:chExt cx="1166953" cy="1053710"/>
          </a:xfrm>
        </p:grpSpPr>
        <p:sp>
          <p:nvSpPr>
            <p:cNvPr id="1068" name="Google Shape;1068;p14"/>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14"/>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0" name="Google Shape;1070;p14"/>
          <p:cNvSpPr/>
          <p:nvPr/>
        </p:nvSpPr>
        <p:spPr>
          <a:xfrm>
            <a:off x="8527030" y="369517"/>
            <a:ext cx="1815379" cy="44192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14"/>
          <p:cNvSpPr/>
          <p:nvPr/>
        </p:nvSpPr>
        <p:spPr>
          <a:xfrm>
            <a:off x="8352348" y="3921"/>
            <a:ext cx="3916317" cy="994303"/>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72" name="Google Shape;1072;p14"/>
          <p:cNvGrpSpPr/>
          <p:nvPr/>
        </p:nvGrpSpPr>
        <p:grpSpPr>
          <a:xfrm>
            <a:off x="11303988" y="-58630"/>
            <a:ext cx="910914" cy="2665022"/>
            <a:chOff x="6945633" y="-23876"/>
            <a:chExt cx="840172" cy="2458054"/>
          </a:xfrm>
        </p:grpSpPr>
        <p:sp>
          <p:nvSpPr>
            <p:cNvPr id="1073" name="Google Shape;1073;p14"/>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14"/>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4"/>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4"/>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14"/>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8" name="Google Shape;1078;p14"/>
          <p:cNvSpPr/>
          <p:nvPr/>
        </p:nvSpPr>
        <p:spPr>
          <a:xfrm>
            <a:off x="7763179" y="-59590"/>
            <a:ext cx="634333" cy="230379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79" name="Google Shape;1079;p14"/>
          <p:cNvGrpSpPr/>
          <p:nvPr/>
        </p:nvGrpSpPr>
        <p:grpSpPr>
          <a:xfrm>
            <a:off x="7402253" y="237758"/>
            <a:ext cx="1141694" cy="906419"/>
            <a:chOff x="3783625" y="263843"/>
            <a:chExt cx="1053029" cy="836026"/>
          </a:xfrm>
        </p:grpSpPr>
        <p:sp>
          <p:nvSpPr>
            <p:cNvPr id="1080" name="Google Shape;1080;p14"/>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4"/>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82" name="Google Shape;1082;p14"/>
          <p:cNvSpPr/>
          <p:nvPr>
            <p:ph idx="2" type="pic"/>
          </p:nvPr>
        </p:nvSpPr>
        <p:spPr>
          <a:xfrm>
            <a:off x="1003800" y="538025"/>
            <a:ext cx="2025300" cy="2025300"/>
          </a:xfrm>
          <a:prstGeom prst="ellipse">
            <a:avLst/>
          </a:prstGeom>
          <a:noFill/>
          <a:ln>
            <a:noFill/>
          </a:ln>
        </p:spPr>
      </p:sp>
      <p:sp>
        <p:nvSpPr>
          <p:cNvPr id="1083" name="Google Shape;1083;p14"/>
          <p:cNvSpPr/>
          <p:nvPr/>
        </p:nvSpPr>
        <p:spPr>
          <a:xfrm>
            <a:off x="-79075" y="6054953"/>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14"/>
          <p:cNvSpPr/>
          <p:nvPr/>
        </p:nvSpPr>
        <p:spPr>
          <a:xfrm>
            <a:off x="-62024" y="6382682"/>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086" name="Shape 1086"/>
        <p:cNvGrpSpPr/>
        <p:nvPr/>
      </p:nvGrpSpPr>
      <p:grpSpPr>
        <a:xfrm>
          <a:off x="0" y="0"/>
          <a:ext cx="0" cy="0"/>
          <a:chOff x="0" y="0"/>
          <a:chExt cx="0" cy="0"/>
        </a:xfrm>
      </p:grpSpPr>
      <p:sp>
        <p:nvSpPr>
          <p:cNvPr id="1087" name="Google Shape;1087;p15"/>
          <p:cNvSpPr txBox="1"/>
          <p:nvPr>
            <p:ph type="title"/>
          </p:nvPr>
        </p:nvSpPr>
        <p:spPr>
          <a:xfrm>
            <a:off x="7393350" y="2052463"/>
            <a:ext cx="4200000" cy="31368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088" name="Google Shape;1088;p15"/>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42900" lvl="0" marL="457200" rtl="0">
              <a:spcBef>
                <a:spcPts val="0"/>
              </a:spcBef>
              <a:spcAft>
                <a:spcPts val="0"/>
              </a:spcAft>
              <a:buSzPts val="1800"/>
              <a:buChar char="●"/>
              <a:defRPr sz="1800"/>
            </a:lvl1pPr>
            <a:lvl2pPr indent="-342900" lvl="1" marL="914400" rtl="0">
              <a:spcBef>
                <a:spcPts val="0"/>
              </a:spcBef>
              <a:spcAft>
                <a:spcPts val="0"/>
              </a:spcAft>
              <a:buSzPts val="1800"/>
              <a:buChar char="○"/>
              <a:defRPr sz="1800"/>
            </a:lvl2pPr>
            <a:lvl3pPr indent="-342900" lvl="2" marL="1371600" rtl="0">
              <a:spcBef>
                <a:spcPts val="0"/>
              </a:spcBef>
              <a:spcAft>
                <a:spcPts val="0"/>
              </a:spcAft>
              <a:buSzPts val="1800"/>
              <a:buChar char="■"/>
              <a:defRPr sz="1800"/>
            </a:lvl3pPr>
            <a:lvl4pPr indent="-342900" lvl="3" marL="1828800" rtl="0">
              <a:spcBef>
                <a:spcPts val="0"/>
              </a:spcBef>
              <a:spcAft>
                <a:spcPts val="0"/>
              </a:spcAft>
              <a:buSzPts val="1800"/>
              <a:buChar char="●"/>
              <a:defRPr sz="1800"/>
            </a:lvl4pPr>
            <a:lvl5pPr indent="-342900" lvl="4" marL="2286000" rtl="0">
              <a:spcBef>
                <a:spcPts val="0"/>
              </a:spcBef>
              <a:spcAft>
                <a:spcPts val="0"/>
              </a:spcAft>
              <a:buSzPts val="1800"/>
              <a:buChar char="○"/>
              <a:defRPr sz="1800"/>
            </a:lvl5pPr>
            <a:lvl6pPr indent="-342900" lvl="5" marL="2743200" rtl="0">
              <a:spcBef>
                <a:spcPts val="0"/>
              </a:spcBef>
              <a:spcAft>
                <a:spcPts val="0"/>
              </a:spcAft>
              <a:buSzPts val="1800"/>
              <a:buChar char="■"/>
              <a:defRPr sz="1800"/>
            </a:lvl6pPr>
            <a:lvl7pPr indent="-342900" lvl="6" marL="3200400" rtl="0">
              <a:spcBef>
                <a:spcPts val="0"/>
              </a:spcBef>
              <a:spcAft>
                <a:spcPts val="0"/>
              </a:spcAft>
              <a:buSzPts val="1800"/>
              <a:buChar char="●"/>
              <a:defRPr sz="1800"/>
            </a:lvl7pPr>
            <a:lvl8pPr indent="-342900" lvl="7" marL="3657600" rtl="0">
              <a:spcBef>
                <a:spcPts val="0"/>
              </a:spcBef>
              <a:spcAft>
                <a:spcPts val="0"/>
              </a:spcAft>
              <a:buSzPts val="1800"/>
              <a:buChar char="○"/>
              <a:defRPr sz="1800"/>
            </a:lvl8pPr>
            <a:lvl9pPr indent="-342900" lvl="8" marL="4114800" rtl="0">
              <a:spcBef>
                <a:spcPts val="0"/>
              </a:spcBef>
              <a:spcAft>
                <a:spcPts val="0"/>
              </a:spcAft>
              <a:buSzPts val="1800"/>
              <a:buChar char="■"/>
              <a:defRPr sz="1800"/>
            </a:lvl9pPr>
          </a:lstStyle>
          <a:p/>
        </p:txBody>
      </p:sp>
      <p:sp>
        <p:nvSpPr>
          <p:cNvPr id="1089" name="Google Shape;1089;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90" name="Google Shape;1090;p15"/>
          <p:cNvSpPr/>
          <p:nvPr>
            <p:ph idx="2" type="pic"/>
          </p:nvPr>
        </p:nvSpPr>
        <p:spPr>
          <a:xfrm>
            <a:off x="598650" y="509800"/>
            <a:ext cx="6469500" cy="4679400"/>
          </a:xfrm>
          <a:prstGeom prst="rect">
            <a:avLst/>
          </a:prstGeom>
          <a:noFill/>
          <a:ln>
            <a:noFill/>
          </a:ln>
        </p:spPr>
      </p:sp>
      <p:grpSp>
        <p:nvGrpSpPr>
          <p:cNvPr id="1091" name="Google Shape;1091;p15"/>
          <p:cNvGrpSpPr/>
          <p:nvPr/>
        </p:nvGrpSpPr>
        <p:grpSpPr>
          <a:xfrm>
            <a:off x="9559609" y="590178"/>
            <a:ext cx="906917" cy="1025559"/>
            <a:chOff x="4700547" y="752338"/>
            <a:chExt cx="1054555" cy="1192510"/>
          </a:xfrm>
        </p:grpSpPr>
        <p:sp>
          <p:nvSpPr>
            <p:cNvPr id="1092" name="Google Shape;1092;p15"/>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15"/>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4" name="Google Shape;1094;p15"/>
          <p:cNvSpPr/>
          <p:nvPr/>
        </p:nvSpPr>
        <p:spPr>
          <a:xfrm>
            <a:off x="8798849" y="-59241"/>
            <a:ext cx="3414892" cy="1338403"/>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5" name="Google Shape;1095;p15"/>
          <p:cNvGrpSpPr/>
          <p:nvPr/>
        </p:nvGrpSpPr>
        <p:grpSpPr>
          <a:xfrm>
            <a:off x="10576382" y="337336"/>
            <a:ext cx="856272" cy="968306"/>
            <a:chOff x="5882842" y="458336"/>
            <a:chExt cx="995665" cy="1125937"/>
          </a:xfrm>
        </p:grpSpPr>
        <p:sp>
          <p:nvSpPr>
            <p:cNvPr id="1096" name="Google Shape;1096;p15"/>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5"/>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8" name="Google Shape;1098;p15"/>
          <p:cNvGrpSpPr/>
          <p:nvPr/>
        </p:nvGrpSpPr>
        <p:grpSpPr>
          <a:xfrm>
            <a:off x="9705004" y="-152395"/>
            <a:ext cx="1003580" cy="906191"/>
            <a:chOff x="4869611" y="-111119"/>
            <a:chExt cx="1166953" cy="1053710"/>
          </a:xfrm>
        </p:grpSpPr>
        <p:sp>
          <p:nvSpPr>
            <p:cNvPr id="1099" name="Google Shape;1099;p15"/>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5"/>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1" name="Google Shape;1101;p15"/>
          <p:cNvSpPr/>
          <p:nvPr/>
        </p:nvSpPr>
        <p:spPr>
          <a:xfrm>
            <a:off x="9617027" y="194324"/>
            <a:ext cx="1258515" cy="30636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15"/>
          <p:cNvSpPr/>
          <p:nvPr/>
        </p:nvSpPr>
        <p:spPr>
          <a:xfrm>
            <a:off x="9495874" y="-59241"/>
            <a:ext cx="2714993" cy="689302"/>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03" name="Google Shape;1103;p15"/>
          <p:cNvGrpSpPr/>
          <p:nvPr/>
        </p:nvGrpSpPr>
        <p:grpSpPr>
          <a:xfrm>
            <a:off x="11542598" y="-102623"/>
            <a:ext cx="631725" cy="1848211"/>
            <a:chOff x="6945633" y="-23876"/>
            <a:chExt cx="840172" cy="2458054"/>
          </a:xfrm>
        </p:grpSpPr>
        <p:sp>
          <p:nvSpPr>
            <p:cNvPr id="1104" name="Google Shape;1104;p15"/>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5"/>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15"/>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15"/>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15"/>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9" name="Google Shape;1109;p15"/>
          <p:cNvSpPr/>
          <p:nvPr/>
        </p:nvSpPr>
        <p:spPr>
          <a:xfrm>
            <a:off x="9087248" y="-103290"/>
            <a:ext cx="439492" cy="1596165"/>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10" name="Google Shape;1110;p15"/>
          <p:cNvGrpSpPr/>
          <p:nvPr/>
        </p:nvGrpSpPr>
        <p:grpSpPr>
          <a:xfrm>
            <a:off x="8836692" y="102923"/>
            <a:ext cx="791773" cy="628608"/>
            <a:chOff x="3783625" y="263843"/>
            <a:chExt cx="1053029" cy="836026"/>
          </a:xfrm>
        </p:grpSpPr>
        <p:sp>
          <p:nvSpPr>
            <p:cNvPr id="1111" name="Google Shape;1111;p15"/>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5"/>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3" name="Google Shape;1113;p15"/>
          <p:cNvGrpSpPr/>
          <p:nvPr/>
        </p:nvGrpSpPr>
        <p:grpSpPr>
          <a:xfrm flipH="1">
            <a:off x="9505698" y="-59223"/>
            <a:ext cx="2711951" cy="2726176"/>
            <a:chOff x="-2" y="-645672"/>
            <a:chExt cx="3646075" cy="3665201"/>
          </a:xfrm>
        </p:grpSpPr>
        <p:sp>
          <p:nvSpPr>
            <p:cNvPr id="1114" name="Google Shape;1114;p15"/>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15"/>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15"/>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17" name="Google Shape;1117;p15"/>
            <p:cNvGrpSpPr/>
            <p:nvPr/>
          </p:nvGrpSpPr>
          <p:grpSpPr>
            <a:xfrm>
              <a:off x="953120" y="2624621"/>
              <a:ext cx="305621" cy="261278"/>
              <a:chOff x="2235215" y="3891701"/>
              <a:chExt cx="305621" cy="261278"/>
            </a:xfrm>
          </p:grpSpPr>
          <p:sp>
            <p:nvSpPr>
              <p:cNvPr id="1118" name="Google Shape;1118;p15"/>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15"/>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15"/>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1" name="Google Shape;1121;p15"/>
            <p:cNvGrpSpPr/>
            <p:nvPr/>
          </p:nvGrpSpPr>
          <p:grpSpPr>
            <a:xfrm>
              <a:off x="1482316" y="2685077"/>
              <a:ext cx="242768" cy="334452"/>
              <a:chOff x="2764411" y="3952157"/>
              <a:chExt cx="242768" cy="334452"/>
            </a:xfrm>
          </p:grpSpPr>
          <p:sp>
            <p:nvSpPr>
              <p:cNvPr id="1122" name="Google Shape;1122;p15"/>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15"/>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15"/>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25" name="Google Shape;1125;p15"/>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15"/>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5"/>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15"/>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29" name="Google Shape;1129;p15"/>
            <p:cNvGrpSpPr/>
            <p:nvPr/>
          </p:nvGrpSpPr>
          <p:grpSpPr>
            <a:xfrm>
              <a:off x="923119" y="974542"/>
              <a:ext cx="187889" cy="152007"/>
              <a:chOff x="2205214" y="2241622"/>
              <a:chExt cx="187889" cy="152007"/>
            </a:xfrm>
          </p:grpSpPr>
          <p:sp>
            <p:nvSpPr>
              <p:cNvPr id="1130" name="Google Shape;1130;p15"/>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15"/>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15"/>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33" name="Google Shape;1133;p15"/>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34" name="Google Shape;1134;p15"/>
            <p:cNvGrpSpPr/>
            <p:nvPr/>
          </p:nvGrpSpPr>
          <p:grpSpPr>
            <a:xfrm>
              <a:off x="1088582" y="1022701"/>
              <a:ext cx="1289515" cy="981722"/>
              <a:chOff x="2370677" y="2289781"/>
              <a:chExt cx="1289515" cy="981722"/>
            </a:xfrm>
          </p:grpSpPr>
          <p:sp>
            <p:nvSpPr>
              <p:cNvPr id="1135" name="Google Shape;1135;p15"/>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5"/>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5"/>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5"/>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5"/>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5"/>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5"/>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5"/>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15"/>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15"/>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5"/>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5"/>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5"/>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5"/>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5"/>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5"/>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5"/>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52" name="Google Shape;1152;p15"/>
          <p:cNvGrpSpPr/>
          <p:nvPr/>
        </p:nvGrpSpPr>
        <p:grpSpPr>
          <a:xfrm>
            <a:off x="10393985" y="1845426"/>
            <a:ext cx="234772" cy="394115"/>
            <a:chOff x="6290382" y="-1692256"/>
            <a:chExt cx="382740" cy="642509"/>
          </a:xfrm>
        </p:grpSpPr>
        <p:sp>
          <p:nvSpPr>
            <p:cNvPr id="1153" name="Google Shape;1153;p15"/>
            <p:cNvSpPr/>
            <p:nvPr/>
          </p:nvSpPr>
          <p:spPr>
            <a:xfrm>
              <a:off x="6290382" y="-1692256"/>
              <a:ext cx="345295" cy="642509"/>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5"/>
            <p:cNvSpPr/>
            <p:nvPr/>
          </p:nvSpPr>
          <p:spPr>
            <a:xfrm>
              <a:off x="6524765" y="-1413172"/>
              <a:ext cx="148357" cy="281088"/>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5"/>
            <p:cNvSpPr/>
            <p:nvPr/>
          </p:nvSpPr>
          <p:spPr>
            <a:xfrm>
              <a:off x="6363136" y="-1287079"/>
              <a:ext cx="91897" cy="6194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5"/>
            <p:cNvSpPr/>
            <p:nvPr/>
          </p:nvSpPr>
          <p:spPr>
            <a:xfrm>
              <a:off x="6375635" y="-1358341"/>
              <a:ext cx="95710" cy="65020"/>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5"/>
            <p:cNvSpPr/>
            <p:nvPr/>
          </p:nvSpPr>
          <p:spPr>
            <a:xfrm>
              <a:off x="6386648" y="-1430150"/>
              <a:ext cx="94931" cy="63019"/>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5"/>
            <p:cNvSpPr/>
            <p:nvPr/>
          </p:nvSpPr>
          <p:spPr>
            <a:xfrm>
              <a:off x="6356705" y="-1252317"/>
              <a:ext cx="133405" cy="142439"/>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5"/>
            <p:cNvSpPr/>
            <p:nvPr/>
          </p:nvSpPr>
          <p:spPr>
            <a:xfrm>
              <a:off x="6479289" y="-1568865"/>
              <a:ext cx="46194" cy="265271"/>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5"/>
            <p:cNvSpPr/>
            <p:nvPr/>
          </p:nvSpPr>
          <p:spPr>
            <a:xfrm>
              <a:off x="6397342" y="-1671063"/>
              <a:ext cx="47064" cy="42509"/>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1161" name="Shape 1161"/>
        <p:cNvGrpSpPr/>
        <p:nvPr/>
      </p:nvGrpSpPr>
      <p:grpSpPr>
        <a:xfrm>
          <a:off x="0" y="0"/>
          <a:ext cx="0" cy="0"/>
          <a:chOff x="0" y="0"/>
          <a:chExt cx="0" cy="0"/>
        </a:xfrm>
      </p:grpSpPr>
      <p:sp>
        <p:nvSpPr>
          <p:cNvPr id="1162" name="Google Shape;1162;p16"/>
          <p:cNvSpPr/>
          <p:nvPr/>
        </p:nvSpPr>
        <p:spPr>
          <a:xfrm flipH="1" rot="10800000">
            <a:off x="7712450" y="-35649"/>
            <a:ext cx="4548493" cy="2013555"/>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63" name="Google Shape;1163;p16"/>
          <p:cNvGrpSpPr/>
          <p:nvPr/>
        </p:nvGrpSpPr>
        <p:grpSpPr>
          <a:xfrm>
            <a:off x="9749638" y="579190"/>
            <a:ext cx="866633" cy="980005"/>
            <a:chOff x="4700547" y="752338"/>
            <a:chExt cx="1054555" cy="1192510"/>
          </a:xfrm>
        </p:grpSpPr>
        <p:sp>
          <p:nvSpPr>
            <p:cNvPr id="1164" name="Google Shape;1164;p16"/>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6"/>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66" name="Google Shape;1166;p16"/>
          <p:cNvSpPr/>
          <p:nvPr/>
        </p:nvSpPr>
        <p:spPr>
          <a:xfrm>
            <a:off x="9022534" y="-41382"/>
            <a:ext cx="3266418" cy="1276152"/>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67" name="Google Shape;1167;p16"/>
          <p:cNvGrpSpPr/>
          <p:nvPr/>
        </p:nvGrpSpPr>
        <p:grpSpPr>
          <a:xfrm>
            <a:off x="10721248" y="337580"/>
            <a:ext cx="818237" cy="925295"/>
            <a:chOff x="5882842" y="458336"/>
            <a:chExt cx="995665" cy="1125937"/>
          </a:xfrm>
        </p:grpSpPr>
        <p:sp>
          <p:nvSpPr>
            <p:cNvPr id="1168" name="Google Shape;1168;p16"/>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6"/>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0" name="Google Shape;1170;p16"/>
          <p:cNvGrpSpPr/>
          <p:nvPr/>
        </p:nvGrpSpPr>
        <p:grpSpPr>
          <a:xfrm>
            <a:off x="9888575" y="-130398"/>
            <a:ext cx="959002" cy="865939"/>
            <a:chOff x="4869611" y="-111119"/>
            <a:chExt cx="1166953" cy="1053710"/>
          </a:xfrm>
        </p:grpSpPr>
        <p:sp>
          <p:nvSpPr>
            <p:cNvPr id="1171" name="Google Shape;1171;p16"/>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6"/>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73" name="Google Shape;1173;p16"/>
          <p:cNvSpPr/>
          <p:nvPr/>
        </p:nvSpPr>
        <p:spPr>
          <a:xfrm>
            <a:off x="9298110" y="-83472"/>
            <a:ext cx="420447" cy="152699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74" name="Google Shape;1174;p16"/>
          <p:cNvGrpSpPr/>
          <p:nvPr/>
        </p:nvGrpSpPr>
        <p:grpSpPr>
          <a:xfrm>
            <a:off x="9058806" y="113580"/>
            <a:ext cx="756601" cy="600685"/>
            <a:chOff x="3783625" y="263843"/>
            <a:chExt cx="1053029" cy="836026"/>
          </a:xfrm>
        </p:grpSpPr>
        <p:sp>
          <p:nvSpPr>
            <p:cNvPr id="1175" name="Google Shape;1175;p16"/>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16"/>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7" name="Google Shape;1177;p16"/>
          <p:cNvGrpSpPr/>
          <p:nvPr/>
        </p:nvGrpSpPr>
        <p:grpSpPr>
          <a:xfrm>
            <a:off x="11644501" y="-82836"/>
            <a:ext cx="603664" cy="1766112"/>
            <a:chOff x="6945633" y="-23876"/>
            <a:chExt cx="840172" cy="2458054"/>
          </a:xfrm>
        </p:grpSpPr>
        <p:sp>
          <p:nvSpPr>
            <p:cNvPr id="1178" name="Google Shape;1178;p16"/>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16"/>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6"/>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16"/>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16"/>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3" name="Google Shape;1183;p16"/>
          <p:cNvGrpSpPr/>
          <p:nvPr/>
        </p:nvGrpSpPr>
        <p:grpSpPr>
          <a:xfrm>
            <a:off x="9402242" y="-46907"/>
            <a:ext cx="2912811" cy="2275948"/>
            <a:chOff x="6241038" y="1134826"/>
            <a:chExt cx="3475908" cy="2715928"/>
          </a:xfrm>
        </p:grpSpPr>
        <p:grpSp>
          <p:nvGrpSpPr>
            <p:cNvPr id="1184" name="Google Shape;1184;p16"/>
            <p:cNvGrpSpPr/>
            <p:nvPr/>
          </p:nvGrpSpPr>
          <p:grpSpPr>
            <a:xfrm>
              <a:off x="6241038" y="3461468"/>
              <a:ext cx="492378" cy="387895"/>
              <a:chOff x="4305558" y="2348948"/>
              <a:chExt cx="492378" cy="387895"/>
            </a:xfrm>
          </p:grpSpPr>
          <p:sp>
            <p:nvSpPr>
              <p:cNvPr id="1185" name="Google Shape;1185;p16"/>
              <p:cNvSpPr/>
              <p:nvPr/>
            </p:nvSpPr>
            <p:spPr>
              <a:xfrm>
                <a:off x="4305558" y="2348948"/>
                <a:ext cx="492378" cy="387895"/>
              </a:xfrm>
              <a:custGeom>
                <a:rect b="b" l="l" r="r" t="t"/>
                <a:pathLst>
                  <a:path extrusionOk="0" h="387895" w="492378">
                    <a:moveTo>
                      <a:pt x="403058" y="295809"/>
                    </a:moveTo>
                    <a:cubicBezTo>
                      <a:pt x="403058" y="295809"/>
                      <a:pt x="453215" y="270371"/>
                      <a:pt x="463335" y="279107"/>
                    </a:cubicBezTo>
                    <a:cubicBezTo>
                      <a:pt x="473455" y="287842"/>
                      <a:pt x="500618" y="348046"/>
                      <a:pt x="489931" y="355422"/>
                    </a:cubicBezTo>
                    <a:cubicBezTo>
                      <a:pt x="479284" y="362798"/>
                      <a:pt x="416215" y="344156"/>
                      <a:pt x="416215" y="344156"/>
                    </a:cubicBezTo>
                    <a:cubicBezTo>
                      <a:pt x="416215" y="344156"/>
                      <a:pt x="390307" y="370331"/>
                      <a:pt x="350918" y="381014"/>
                    </a:cubicBezTo>
                    <a:cubicBezTo>
                      <a:pt x="271899" y="402441"/>
                      <a:pt x="163895" y="376128"/>
                      <a:pt x="64473" y="269537"/>
                    </a:cubicBezTo>
                    <a:cubicBezTo>
                      <a:pt x="-2928" y="197258"/>
                      <a:pt x="-6733" y="118339"/>
                      <a:pt x="5411" y="47594"/>
                    </a:cubicBezTo>
                    <a:cubicBezTo>
                      <a:pt x="10916" y="15736"/>
                      <a:pt x="7475" y="154"/>
                      <a:pt x="39455" y="0"/>
                    </a:cubicBezTo>
                    <a:cubicBezTo>
                      <a:pt x="69088" y="-137"/>
                      <a:pt x="78358" y="36668"/>
                      <a:pt x="85888" y="50655"/>
                    </a:cubicBezTo>
                    <a:cubicBezTo>
                      <a:pt x="93417" y="64641"/>
                      <a:pt x="148269" y="166148"/>
                      <a:pt x="216601" y="219575"/>
                    </a:cubicBezTo>
                    <a:cubicBezTo>
                      <a:pt x="284934" y="272998"/>
                      <a:pt x="403058" y="295809"/>
                      <a:pt x="403058" y="295809"/>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16"/>
              <p:cNvSpPr/>
              <p:nvPr/>
            </p:nvSpPr>
            <p:spPr>
              <a:xfrm>
                <a:off x="4355770" y="2406152"/>
                <a:ext cx="69194" cy="147675"/>
              </a:xfrm>
              <a:custGeom>
                <a:rect b="b" l="l" r="r" t="t"/>
                <a:pathLst>
                  <a:path extrusionOk="0" h="147675" w="69194">
                    <a:moveTo>
                      <a:pt x="93" y="0"/>
                    </a:moveTo>
                    <a:cubicBezTo>
                      <a:pt x="93" y="0"/>
                      <a:pt x="-2255" y="44181"/>
                      <a:pt x="16609" y="80234"/>
                    </a:cubicBezTo>
                    <a:cubicBezTo>
                      <a:pt x="35474" y="116282"/>
                      <a:pt x="69195" y="147676"/>
                      <a:pt x="69195" y="147676"/>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16"/>
              <p:cNvSpPr/>
              <p:nvPr/>
            </p:nvSpPr>
            <p:spPr>
              <a:xfrm>
                <a:off x="4461155" y="2585282"/>
                <a:ext cx="222606" cy="92819"/>
              </a:xfrm>
              <a:custGeom>
                <a:rect b="b" l="l" r="r" t="t"/>
                <a:pathLst>
                  <a:path extrusionOk="0" h="92819" w="222606">
                    <a:moveTo>
                      <a:pt x="0" y="0"/>
                    </a:moveTo>
                    <a:cubicBezTo>
                      <a:pt x="0" y="0"/>
                      <a:pt x="47241" y="45845"/>
                      <a:pt x="102863" y="69053"/>
                    </a:cubicBezTo>
                    <a:cubicBezTo>
                      <a:pt x="158524" y="92257"/>
                      <a:pt x="222606" y="92819"/>
                      <a:pt x="222606" y="92819"/>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16"/>
              <p:cNvSpPr/>
              <p:nvPr/>
            </p:nvSpPr>
            <p:spPr>
              <a:xfrm>
                <a:off x="4759770" y="2648465"/>
                <a:ext cx="18312" cy="48885"/>
              </a:xfrm>
              <a:custGeom>
                <a:rect b="b" l="l" r="r" t="t"/>
                <a:pathLst>
                  <a:path extrusionOk="0" h="48885" w="18312">
                    <a:moveTo>
                      <a:pt x="137" y="0"/>
                    </a:moveTo>
                    <a:cubicBezTo>
                      <a:pt x="137" y="0"/>
                      <a:pt x="-1037" y="10683"/>
                      <a:pt x="3497" y="22904"/>
                    </a:cubicBezTo>
                    <a:cubicBezTo>
                      <a:pt x="8031" y="35126"/>
                      <a:pt x="18313" y="48885"/>
                      <a:pt x="18313" y="488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89" name="Google Shape;1189;p16"/>
            <p:cNvSpPr/>
            <p:nvPr/>
          </p:nvSpPr>
          <p:spPr>
            <a:xfrm>
              <a:off x="7825810" y="3528145"/>
              <a:ext cx="349129" cy="322609"/>
            </a:xfrm>
            <a:custGeom>
              <a:rect b="b" l="l" r="r" t="t"/>
              <a:pathLst>
                <a:path extrusionOk="0" h="322609" w="349129">
                  <a:moveTo>
                    <a:pt x="87576" y="45420"/>
                  </a:moveTo>
                  <a:cubicBezTo>
                    <a:pt x="87576" y="45420"/>
                    <a:pt x="74744" y="75477"/>
                    <a:pt x="55434" y="109676"/>
                  </a:cubicBezTo>
                  <a:cubicBezTo>
                    <a:pt x="33048" y="149226"/>
                    <a:pt x="-32167" y="191233"/>
                    <a:pt x="19325" y="221704"/>
                  </a:cubicBezTo>
                  <a:cubicBezTo>
                    <a:pt x="53653" y="242021"/>
                    <a:pt x="67821" y="154622"/>
                    <a:pt x="96482" y="164666"/>
                  </a:cubicBezTo>
                  <a:cubicBezTo>
                    <a:pt x="125183" y="174713"/>
                    <a:pt x="67457" y="320462"/>
                    <a:pt x="125872" y="322583"/>
                  </a:cubicBezTo>
                  <a:cubicBezTo>
                    <a:pt x="184246" y="324704"/>
                    <a:pt x="144453" y="197221"/>
                    <a:pt x="173518" y="196605"/>
                  </a:cubicBezTo>
                  <a:cubicBezTo>
                    <a:pt x="202584" y="195990"/>
                    <a:pt x="190318" y="328530"/>
                    <a:pt x="254642" y="320701"/>
                  </a:cubicBezTo>
                  <a:cubicBezTo>
                    <a:pt x="318927" y="312872"/>
                    <a:pt x="230313" y="190116"/>
                    <a:pt x="251890" y="181291"/>
                  </a:cubicBezTo>
                  <a:cubicBezTo>
                    <a:pt x="278000" y="170600"/>
                    <a:pt x="301925" y="233306"/>
                    <a:pt x="334026" y="214555"/>
                  </a:cubicBezTo>
                  <a:cubicBezTo>
                    <a:pt x="382644" y="186169"/>
                    <a:pt x="302248" y="94912"/>
                    <a:pt x="257031" y="66442"/>
                  </a:cubicBezTo>
                  <a:cubicBezTo>
                    <a:pt x="211773" y="37971"/>
                    <a:pt x="204162" y="0"/>
                    <a:pt x="204162" y="0"/>
                  </a:cubicBezTo>
                  <a:lnTo>
                    <a:pt x="87576" y="4542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16"/>
            <p:cNvSpPr/>
            <p:nvPr/>
          </p:nvSpPr>
          <p:spPr>
            <a:xfrm>
              <a:off x="6256309" y="3495331"/>
              <a:ext cx="288486" cy="338402"/>
            </a:xfrm>
            <a:custGeom>
              <a:rect b="b" l="l" r="r" t="t"/>
              <a:pathLst>
                <a:path extrusionOk="0" h="338402" w="288486">
                  <a:moveTo>
                    <a:pt x="212746" y="0"/>
                  </a:moveTo>
                  <a:cubicBezTo>
                    <a:pt x="212746" y="0"/>
                    <a:pt x="74139" y="72903"/>
                    <a:pt x="50538" y="122549"/>
                  </a:cubicBezTo>
                  <a:cubicBezTo>
                    <a:pt x="39689" y="126885"/>
                    <a:pt x="-14070" y="161128"/>
                    <a:pt x="3499" y="202892"/>
                  </a:cubicBezTo>
                  <a:cubicBezTo>
                    <a:pt x="18760" y="239188"/>
                    <a:pt x="60132" y="214543"/>
                    <a:pt x="60132" y="214543"/>
                  </a:cubicBezTo>
                  <a:cubicBezTo>
                    <a:pt x="60132" y="214543"/>
                    <a:pt x="32929" y="257781"/>
                    <a:pt x="67216" y="281296"/>
                  </a:cubicBezTo>
                  <a:cubicBezTo>
                    <a:pt x="101504" y="304816"/>
                    <a:pt x="133484" y="265917"/>
                    <a:pt x="133646" y="265865"/>
                  </a:cubicBezTo>
                  <a:cubicBezTo>
                    <a:pt x="132958" y="266982"/>
                    <a:pt x="113527" y="323142"/>
                    <a:pt x="160201" y="336832"/>
                  </a:cubicBezTo>
                  <a:cubicBezTo>
                    <a:pt x="206836" y="350523"/>
                    <a:pt x="206107" y="270933"/>
                    <a:pt x="225296" y="243940"/>
                  </a:cubicBezTo>
                  <a:cubicBezTo>
                    <a:pt x="237966" y="226177"/>
                    <a:pt x="276342" y="234629"/>
                    <a:pt x="279055" y="230432"/>
                  </a:cubicBezTo>
                  <a:cubicBezTo>
                    <a:pt x="287839" y="216984"/>
                    <a:pt x="277031" y="194614"/>
                    <a:pt x="255332" y="178446"/>
                  </a:cubicBezTo>
                  <a:cubicBezTo>
                    <a:pt x="264198" y="159747"/>
                    <a:pt x="288487" y="58200"/>
                    <a:pt x="288487" y="58200"/>
                  </a:cubicBezTo>
                  <a:lnTo>
                    <a:pt x="212746" y="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16"/>
            <p:cNvSpPr/>
            <p:nvPr/>
          </p:nvSpPr>
          <p:spPr>
            <a:xfrm>
              <a:off x="6408386" y="2209477"/>
              <a:ext cx="1619090" cy="1415519"/>
            </a:xfrm>
            <a:custGeom>
              <a:rect b="b" l="l" r="r" t="t"/>
              <a:pathLst>
                <a:path extrusionOk="0" h="1415519" w="1619090">
                  <a:moveTo>
                    <a:pt x="1031976" y="674308"/>
                  </a:moveTo>
                  <a:cubicBezTo>
                    <a:pt x="1031976" y="674308"/>
                    <a:pt x="1102576" y="569830"/>
                    <a:pt x="1106948" y="452038"/>
                  </a:cubicBezTo>
                  <a:cubicBezTo>
                    <a:pt x="1111360" y="334245"/>
                    <a:pt x="1058492" y="239034"/>
                    <a:pt x="1058492" y="239034"/>
                  </a:cubicBezTo>
                  <a:cubicBezTo>
                    <a:pt x="1058492" y="239034"/>
                    <a:pt x="1193335" y="414418"/>
                    <a:pt x="1305954" y="400481"/>
                  </a:cubicBezTo>
                  <a:cubicBezTo>
                    <a:pt x="1418532" y="386539"/>
                    <a:pt x="1508886" y="183271"/>
                    <a:pt x="1508886" y="183271"/>
                  </a:cubicBezTo>
                  <a:lnTo>
                    <a:pt x="1434886" y="68352"/>
                  </a:lnTo>
                  <a:lnTo>
                    <a:pt x="1283324" y="256772"/>
                  </a:lnTo>
                  <a:cubicBezTo>
                    <a:pt x="1283324" y="256772"/>
                    <a:pt x="989188" y="-107462"/>
                    <a:pt x="801557" y="31684"/>
                  </a:cubicBezTo>
                  <a:cubicBezTo>
                    <a:pt x="719542" y="92487"/>
                    <a:pt x="827991" y="21439"/>
                    <a:pt x="776418" y="27665"/>
                  </a:cubicBezTo>
                  <a:cubicBezTo>
                    <a:pt x="725655" y="33794"/>
                    <a:pt x="899036" y="71449"/>
                    <a:pt x="721769" y="13334"/>
                  </a:cubicBezTo>
                  <a:cubicBezTo>
                    <a:pt x="586481" y="-31013"/>
                    <a:pt x="318009" y="286959"/>
                    <a:pt x="318009" y="286959"/>
                  </a:cubicBezTo>
                  <a:lnTo>
                    <a:pt x="185514" y="143919"/>
                  </a:lnTo>
                  <a:lnTo>
                    <a:pt x="46825" y="216749"/>
                  </a:lnTo>
                  <a:cubicBezTo>
                    <a:pt x="46825" y="216749"/>
                    <a:pt x="195715" y="438954"/>
                    <a:pt x="341649" y="432732"/>
                  </a:cubicBezTo>
                  <a:cubicBezTo>
                    <a:pt x="487544" y="426506"/>
                    <a:pt x="536567" y="250372"/>
                    <a:pt x="536567" y="250372"/>
                  </a:cubicBezTo>
                  <a:cubicBezTo>
                    <a:pt x="536567" y="250372"/>
                    <a:pt x="490580" y="380973"/>
                    <a:pt x="504708" y="486414"/>
                  </a:cubicBezTo>
                  <a:cubicBezTo>
                    <a:pt x="518877" y="591856"/>
                    <a:pt x="593160" y="672134"/>
                    <a:pt x="593160" y="672134"/>
                  </a:cubicBezTo>
                  <a:cubicBezTo>
                    <a:pt x="593160" y="672134"/>
                    <a:pt x="283235" y="912601"/>
                    <a:pt x="132726" y="1062418"/>
                  </a:cubicBezTo>
                  <a:cubicBezTo>
                    <a:pt x="-17743" y="1212235"/>
                    <a:pt x="717" y="1320134"/>
                    <a:pt x="717" y="1320134"/>
                  </a:cubicBezTo>
                  <a:lnTo>
                    <a:pt x="119569" y="1415520"/>
                  </a:lnTo>
                  <a:cubicBezTo>
                    <a:pt x="119569" y="1415520"/>
                    <a:pt x="240811" y="1322818"/>
                    <a:pt x="316308" y="1160354"/>
                  </a:cubicBezTo>
                  <a:cubicBezTo>
                    <a:pt x="391806" y="997895"/>
                    <a:pt x="832525" y="815555"/>
                    <a:pt x="832525" y="815555"/>
                  </a:cubicBezTo>
                  <a:cubicBezTo>
                    <a:pt x="832525" y="815555"/>
                    <a:pt x="1261545" y="995964"/>
                    <a:pt x="1336719" y="1152416"/>
                  </a:cubicBezTo>
                  <a:cubicBezTo>
                    <a:pt x="1411933" y="1308864"/>
                    <a:pt x="1503259" y="1368630"/>
                    <a:pt x="1503259" y="1368630"/>
                  </a:cubicBezTo>
                  <a:lnTo>
                    <a:pt x="1618873" y="1326502"/>
                  </a:lnTo>
                  <a:cubicBezTo>
                    <a:pt x="1618873" y="1326502"/>
                    <a:pt x="1628265" y="1124229"/>
                    <a:pt x="1523540" y="1011699"/>
                  </a:cubicBezTo>
                  <a:cubicBezTo>
                    <a:pt x="1418856" y="899173"/>
                    <a:pt x="1031976" y="674308"/>
                    <a:pt x="1031976" y="674308"/>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92" name="Google Shape;1192;p16"/>
            <p:cNvGrpSpPr/>
            <p:nvPr/>
          </p:nvGrpSpPr>
          <p:grpSpPr>
            <a:xfrm>
              <a:off x="7814656" y="2251934"/>
              <a:ext cx="323430" cy="200902"/>
              <a:chOff x="5879176" y="1139414"/>
              <a:chExt cx="323430" cy="200902"/>
            </a:xfrm>
          </p:grpSpPr>
          <p:sp>
            <p:nvSpPr>
              <p:cNvPr id="1193" name="Google Shape;1193;p16"/>
              <p:cNvSpPr/>
              <p:nvPr/>
            </p:nvSpPr>
            <p:spPr>
              <a:xfrm>
                <a:off x="5879176" y="1139414"/>
                <a:ext cx="323430" cy="200902"/>
              </a:xfrm>
              <a:custGeom>
                <a:rect b="b" l="l" r="r" t="t"/>
                <a:pathLst>
                  <a:path extrusionOk="0" h="200902" w="323430">
                    <a:moveTo>
                      <a:pt x="94399" y="146946"/>
                    </a:moveTo>
                    <a:cubicBezTo>
                      <a:pt x="124152" y="171073"/>
                      <a:pt x="193699" y="195342"/>
                      <a:pt x="232885" y="199920"/>
                    </a:cubicBezTo>
                    <a:cubicBezTo>
                      <a:pt x="272071" y="204499"/>
                      <a:pt x="327085" y="192913"/>
                      <a:pt x="323239" y="168644"/>
                    </a:cubicBezTo>
                    <a:cubicBezTo>
                      <a:pt x="319393" y="144376"/>
                      <a:pt x="295429" y="151262"/>
                      <a:pt x="295429" y="151262"/>
                    </a:cubicBezTo>
                    <a:cubicBezTo>
                      <a:pt x="295429" y="151262"/>
                      <a:pt x="311459" y="134462"/>
                      <a:pt x="298707" y="118492"/>
                    </a:cubicBezTo>
                    <a:cubicBezTo>
                      <a:pt x="285956" y="102518"/>
                      <a:pt x="262274" y="113104"/>
                      <a:pt x="262274" y="113104"/>
                    </a:cubicBezTo>
                    <a:cubicBezTo>
                      <a:pt x="262274" y="113104"/>
                      <a:pt x="271949" y="90957"/>
                      <a:pt x="245718" y="72846"/>
                    </a:cubicBezTo>
                    <a:cubicBezTo>
                      <a:pt x="219445" y="54734"/>
                      <a:pt x="184469" y="75865"/>
                      <a:pt x="146781" y="68672"/>
                    </a:cubicBezTo>
                    <a:cubicBezTo>
                      <a:pt x="109093" y="61474"/>
                      <a:pt x="48938" y="-32163"/>
                      <a:pt x="9469" y="11601"/>
                    </a:cubicBezTo>
                    <a:cubicBezTo>
                      <a:pt x="-29960" y="55366"/>
                      <a:pt x="64605" y="122816"/>
                      <a:pt x="94399" y="14694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16"/>
              <p:cNvSpPr/>
              <p:nvPr/>
            </p:nvSpPr>
            <p:spPr>
              <a:xfrm>
                <a:off x="6089392" y="1287222"/>
                <a:ext cx="89787" cy="22944"/>
              </a:xfrm>
              <a:custGeom>
                <a:rect b="b" l="l" r="r" t="t"/>
                <a:pathLst>
                  <a:path extrusionOk="0" h="22944" w="89787">
                    <a:moveTo>
                      <a:pt x="89788" y="0"/>
                    </a:moveTo>
                    <a:cubicBezTo>
                      <a:pt x="89788" y="0"/>
                      <a:pt x="72462" y="14383"/>
                      <a:pt x="50035" y="19852"/>
                    </a:cubicBezTo>
                    <a:cubicBezTo>
                      <a:pt x="27568" y="25321"/>
                      <a:pt x="0" y="21872"/>
                      <a:pt x="0" y="2187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16"/>
              <p:cNvSpPr/>
              <p:nvPr/>
            </p:nvSpPr>
            <p:spPr>
              <a:xfrm>
                <a:off x="6069718" y="1248862"/>
                <a:ext cx="75213" cy="22754"/>
              </a:xfrm>
              <a:custGeom>
                <a:rect b="b" l="l" r="r" t="t"/>
                <a:pathLst>
                  <a:path extrusionOk="0" h="22754" w="75213">
                    <a:moveTo>
                      <a:pt x="75214" y="0"/>
                    </a:moveTo>
                    <a:cubicBezTo>
                      <a:pt x="75214" y="0"/>
                      <a:pt x="62179" y="11221"/>
                      <a:pt x="43355" y="16909"/>
                    </a:cubicBezTo>
                    <a:cubicBezTo>
                      <a:pt x="24572" y="22597"/>
                      <a:pt x="0" y="22755"/>
                      <a:pt x="0" y="2275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6" name="Google Shape;1196;p16"/>
            <p:cNvGrpSpPr/>
            <p:nvPr/>
          </p:nvGrpSpPr>
          <p:grpSpPr>
            <a:xfrm>
              <a:off x="6324131" y="2301371"/>
              <a:ext cx="288957" cy="249801"/>
              <a:chOff x="4388651" y="1188851"/>
              <a:chExt cx="288957" cy="249801"/>
            </a:xfrm>
          </p:grpSpPr>
          <p:sp>
            <p:nvSpPr>
              <p:cNvPr id="1197" name="Google Shape;1197;p16"/>
              <p:cNvSpPr/>
              <p:nvPr/>
            </p:nvSpPr>
            <p:spPr>
              <a:xfrm>
                <a:off x="4388651" y="1188851"/>
                <a:ext cx="288957" cy="249801"/>
              </a:xfrm>
              <a:custGeom>
                <a:rect b="b" l="l" r="r" t="t"/>
                <a:pathLst>
                  <a:path extrusionOk="0" h="249801" w="288957">
                    <a:moveTo>
                      <a:pt x="226130" y="151693"/>
                    </a:moveTo>
                    <a:cubicBezTo>
                      <a:pt x="262847" y="107970"/>
                      <a:pt x="312193" y="31229"/>
                      <a:pt x="276732" y="5402"/>
                    </a:cubicBezTo>
                    <a:cubicBezTo>
                      <a:pt x="241270" y="-20425"/>
                      <a:pt x="212812" y="53490"/>
                      <a:pt x="179213" y="76722"/>
                    </a:cubicBezTo>
                    <a:cubicBezTo>
                      <a:pt x="145613" y="99958"/>
                      <a:pt x="100963" y="88790"/>
                      <a:pt x="66310" y="107083"/>
                    </a:cubicBezTo>
                    <a:cubicBezTo>
                      <a:pt x="31658" y="125381"/>
                      <a:pt x="44491" y="150115"/>
                      <a:pt x="44491" y="150115"/>
                    </a:cubicBezTo>
                    <a:cubicBezTo>
                      <a:pt x="44491" y="150115"/>
                      <a:pt x="21214" y="161320"/>
                      <a:pt x="14737" y="173533"/>
                    </a:cubicBezTo>
                    <a:cubicBezTo>
                      <a:pt x="8260" y="185746"/>
                      <a:pt x="15385" y="198368"/>
                      <a:pt x="15385" y="198368"/>
                    </a:cubicBezTo>
                    <a:cubicBezTo>
                      <a:pt x="15385" y="198368"/>
                      <a:pt x="-4572" y="208667"/>
                      <a:pt x="974" y="227418"/>
                    </a:cubicBezTo>
                    <a:cubicBezTo>
                      <a:pt x="6519" y="246164"/>
                      <a:pt x="44734" y="254216"/>
                      <a:pt x="92097" y="247411"/>
                    </a:cubicBezTo>
                    <a:cubicBezTo>
                      <a:pt x="144237" y="239914"/>
                      <a:pt x="189455" y="195421"/>
                      <a:pt x="226130" y="15169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6"/>
              <p:cNvSpPr/>
              <p:nvPr/>
            </p:nvSpPr>
            <p:spPr>
              <a:xfrm>
                <a:off x="4437109" y="1344054"/>
                <a:ext cx="85861" cy="15115"/>
              </a:xfrm>
              <a:custGeom>
                <a:rect b="b" l="l" r="r" t="t"/>
                <a:pathLst>
                  <a:path extrusionOk="0" h="15115" w="85861">
                    <a:moveTo>
                      <a:pt x="85861" y="704"/>
                    </a:moveTo>
                    <a:cubicBezTo>
                      <a:pt x="85861" y="704"/>
                      <a:pt x="58941" y="14695"/>
                      <a:pt x="38093" y="15108"/>
                    </a:cubicBezTo>
                    <a:cubicBezTo>
                      <a:pt x="17245" y="15520"/>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6"/>
              <p:cNvSpPr/>
              <p:nvPr/>
            </p:nvSpPr>
            <p:spPr>
              <a:xfrm>
                <a:off x="4406303" y="1389263"/>
                <a:ext cx="104198" cy="13073"/>
              </a:xfrm>
              <a:custGeom>
                <a:rect b="b" l="l" r="r" t="t"/>
                <a:pathLst>
                  <a:path extrusionOk="0" h="13073" w="104198">
                    <a:moveTo>
                      <a:pt x="104199" y="1627"/>
                    </a:moveTo>
                    <a:cubicBezTo>
                      <a:pt x="104199" y="1627"/>
                      <a:pt x="74809" y="13472"/>
                      <a:pt x="48740" y="13063"/>
                    </a:cubicBezTo>
                    <a:cubicBezTo>
                      <a:pt x="22710" y="12654"/>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00" name="Google Shape;1200;p16"/>
            <p:cNvSpPr/>
            <p:nvPr/>
          </p:nvSpPr>
          <p:spPr>
            <a:xfrm>
              <a:off x="7086250" y="1650449"/>
              <a:ext cx="190049" cy="699808"/>
            </a:xfrm>
            <a:custGeom>
              <a:rect b="b" l="l" r="r" t="t"/>
              <a:pathLst>
                <a:path extrusionOk="0" h="699808" w="190049">
                  <a:moveTo>
                    <a:pt x="58236" y="699809"/>
                  </a:moveTo>
                  <a:cubicBezTo>
                    <a:pt x="33745" y="547259"/>
                    <a:pt x="12857" y="264906"/>
                    <a:pt x="5448" y="233606"/>
                  </a:cubicBezTo>
                  <a:cubicBezTo>
                    <a:pt x="-32321" y="74426"/>
                    <a:pt x="137053" y="-50997"/>
                    <a:pt x="182311" y="20647"/>
                  </a:cubicBezTo>
                  <a:cubicBezTo>
                    <a:pt x="227569" y="92286"/>
                    <a:pt x="57750" y="33763"/>
                    <a:pt x="99243" y="264020"/>
                  </a:cubicBezTo>
                  <a:cubicBezTo>
                    <a:pt x="114788" y="350152"/>
                    <a:pt x="127054" y="554866"/>
                    <a:pt x="149804" y="696813"/>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01" name="Google Shape;1201;p16"/>
            <p:cNvGrpSpPr/>
            <p:nvPr/>
          </p:nvGrpSpPr>
          <p:grpSpPr>
            <a:xfrm>
              <a:off x="6601271" y="2551800"/>
              <a:ext cx="1260170" cy="941319"/>
              <a:chOff x="4665791" y="1439280"/>
              <a:chExt cx="1260170" cy="941319"/>
            </a:xfrm>
          </p:grpSpPr>
          <p:grpSp>
            <p:nvGrpSpPr>
              <p:cNvPr id="1202" name="Google Shape;1202;p16"/>
              <p:cNvGrpSpPr/>
              <p:nvPr/>
            </p:nvGrpSpPr>
            <p:grpSpPr>
              <a:xfrm>
                <a:off x="4665791" y="1439280"/>
                <a:ext cx="1260170" cy="941319"/>
                <a:chOff x="4665791" y="1439280"/>
                <a:chExt cx="1260170" cy="941319"/>
              </a:xfrm>
            </p:grpSpPr>
            <p:sp>
              <p:nvSpPr>
                <p:cNvPr id="1203" name="Google Shape;1203;p16"/>
                <p:cNvSpPr/>
                <p:nvPr/>
              </p:nvSpPr>
              <p:spPr>
                <a:xfrm>
                  <a:off x="5675533" y="1739374"/>
                  <a:ext cx="250428" cy="332612"/>
                </a:xfrm>
                <a:custGeom>
                  <a:rect b="b" l="l" r="r" t="t"/>
                  <a:pathLst>
                    <a:path extrusionOk="0" h="332612" w="250428">
                      <a:moveTo>
                        <a:pt x="4471" y="200786"/>
                      </a:moveTo>
                      <a:cubicBezTo>
                        <a:pt x="-6297" y="142898"/>
                        <a:pt x="-7470" y="-2891"/>
                        <a:pt x="118993" y="44"/>
                      </a:cubicBezTo>
                      <a:cubicBezTo>
                        <a:pt x="245456" y="2983"/>
                        <a:pt x="271971" y="97863"/>
                        <a:pt x="235215" y="222796"/>
                      </a:cubicBezTo>
                      <a:cubicBezTo>
                        <a:pt x="198458" y="347729"/>
                        <a:pt x="18195" y="331974"/>
                        <a:pt x="18195" y="331974"/>
                      </a:cubicBezTo>
                      <a:cubicBezTo>
                        <a:pt x="18195" y="331974"/>
                        <a:pt x="15240" y="258670"/>
                        <a:pt x="4471" y="200786"/>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6"/>
                <p:cNvSpPr/>
                <p:nvPr/>
              </p:nvSpPr>
              <p:spPr>
                <a:xfrm>
                  <a:off x="5696683" y="1832452"/>
                  <a:ext cx="171226" cy="160941"/>
                </a:xfrm>
                <a:custGeom>
                  <a:rect b="b" l="l" r="r" t="t"/>
                  <a:pathLst>
                    <a:path extrusionOk="0" h="160941" w="171226">
                      <a:moveTo>
                        <a:pt x="2469" y="89269"/>
                      </a:moveTo>
                      <a:cubicBezTo>
                        <a:pt x="2469" y="89269"/>
                        <a:pt x="24329" y="8469"/>
                        <a:pt x="86832" y="619"/>
                      </a:cubicBezTo>
                      <a:cubicBezTo>
                        <a:pt x="149295" y="-7234"/>
                        <a:pt x="199734" y="61017"/>
                        <a:pt x="152857" y="125455"/>
                      </a:cubicBezTo>
                      <a:cubicBezTo>
                        <a:pt x="106021" y="189897"/>
                        <a:pt x="0" y="146878"/>
                        <a:pt x="0" y="146878"/>
                      </a:cubicBezTo>
                      <a:lnTo>
                        <a:pt x="2469" y="8926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6"/>
                <p:cNvSpPr/>
                <p:nvPr/>
              </p:nvSpPr>
              <p:spPr>
                <a:xfrm>
                  <a:off x="4665791" y="1948211"/>
                  <a:ext cx="312916" cy="309688"/>
                </a:xfrm>
                <a:custGeom>
                  <a:rect b="b" l="l" r="r" t="t"/>
                  <a:pathLst>
                    <a:path extrusionOk="0" h="309688" w="312916">
                      <a:moveTo>
                        <a:pt x="269197" y="146300"/>
                      </a:moveTo>
                      <a:cubicBezTo>
                        <a:pt x="254138" y="89367"/>
                        <a:pt x="192849" y="-42909"/>
                        <a:pt x="79785" y="13862"/>
                      </a:cubicBezTo>
                      <a:cubicBezTo>
                        <a:pt x="-33238" y="70629"/>
                        <a:pt x="-16641" y="167739"/>
                        <a:pt x="70029" y="264931"/>
                      </a:cubicBezTo>
                      <a:cubicBezTo>
                        <a:pt x="156700" y="362122"/>
                        <a:pt x="312917" y="270748"/>
                        <a:pt x="312917" y="270748"/>
                      </a:cubicBezTo>
                      <a:cubicBezTo>
                        <a:pt x="312917" y="270748"/>
                        <a:pt x="284216" y="203229"/>
                        <a:pt x="269197" y="14630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6"/>
                <p:cNvSpPr/>
                <p:nvPr/>
              </p:nvSpPr>
              <p:spPr>
                <a:xfrm>
                  <a:off x="4743453" y="2038247"/>
                  <a:ext cx="193193" cy="154790"/>
                </a:xfrm>
                <a:custGeom>
                  <a:rect b="b" l="l" r="r" t="t"/>
                  <a:pathLst>
                    <a:path extrusionOk="0" h="154790" w="193193">
                      <a:moveTo>
                        <a:pt x="166314" y="47788"/>
                      </a:moveTo>
                      <a:cubicBezTo>
                        <a:pt x="166314" y="47788"/>
                        <a:pt x="111989" y="-15877"/>
                        <a:pt x="52157" y="3761"/>
                      </a:cubicBezTo>
                      <a:cubicBezTo>
                        <a:pt x="-7674" y="23398"/>
                        <a:pt x="-24029" y="106656"/>
                        <a:pt x="45883" y="144854"/>
                      </a:cubicBezTo>
                      <a:cubicBezTo>
                        <a:pt x="115794" y="183052"/>
                        <a:pt x="193194" y="98806"/>
                        <a:pt x="193194" y="98806"/>
                      </a:cubicBezTo>
                      <a:lnTo>
                        <a:pt x="166314" y="477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6"/>
                <p:cNvSpPr/>
                <p:nvPr/>
              </p:nvSpPr>
              <p:spPr>
                <a:xfrm>
                  <a:off x="4847833" y="1511960"/>
                  <a:ext cx="895367" cy="868639"/>
                </a:xfrm>
                <a:custGeom>
                  <a:rect b="b" l="l" r="r" t="t"/>
                  <a:pathLst>
                    <a:path extrusionOk="0" h="868639" w="895367">
                      <a:moveTo>
                        <a:pt x="90757" y="657730"/>
                      </a:moveTo>
                      <a:cubicBezTo>
                        <a:pt x="90757" y="657730"/>
                        <a:pt x="-44490" y="457764"/>
                        <a:pt x="15219" y="278165"/>
                      </a:cubicBezTo>
                      <a:cubicBezTo>
                        <a:pt x="60882" y="140808"/>
                        <a:pt x="199409" y="51713"/>
                        <a:pt x="371576" y="14219"/>
                      </a:cubicBezTo>
                      <a:cubicBezTo>
                        <a:pt x="551960" y="-25064"/>
                        <a:pt x="675914" y="18110"/>
                        <a:pt x="781408" y="130567"/>
                      </a:cubicBezTo>
                      <a:cubicBezTo>
                        <a:pt x="902892" y="260082"/>
                        <a:pt x="868362" y="484446"/>
                        <a:pt x="868362" y="484446"/>
                      </a:cubicBezTo>
                      <a:cubicBezTo>
                        <a:pt x="868362" y="484446"/>
                        <a:pt x="935722" y="569727"/>
                        <a:pt x="857675" y="685706"/>
                      </a:cubicBezTo>
                      <a:cubicBezTo>
                        <a:pt x="805737" y="762932"/>
                        <a:pt x="647860" y="836487"/>
                        <a:pt x="544309" y="856756"/>
                      </a:cubicBezTo>
                      <a:cubicBezTo>
                        <a:pt x="443794" y="876430"/>
                        <a:pt x="253168" y="874349"/>
                        <a:pt x="171679" y="830083"/>
                      </a:cubicBezTo>
                      <a:cubicBezTo>
                        <a:pt x="69262" y="774465"/>
                        <a:pt x="90757" y="657730"/>
                        <a:pt x="90757" y="6577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6"/>
                <p:cNvSpPr/>
                <p:nvPr/>
              </p:nvSpPr>
              <p:spPr>
                <a:xfrm>
                  <a:off x="5019634" y="1439280"/>
                  <a:ext cx="368946" cy="175747"/>
                </a:xfrm>
                <a:custGeom>
                  <a:rect b="b" l="l" r="r" t="t"/>
                  <a:pathLst>
                    <a:path extrusionOk="0" h="175747" w="368946">
                      <a:moveTo>
                        <a:pt x="189047" y="175748"/>
                      </a:moveTo>
                      <a:cubicBezTo>
                        <a:pt x="189047" y="175748"/>
                        <a:pt x="144316" y="126535"/>
                        <a:pt x="88735" y="125676"/>
                      </a:cubicBezTo>
                      <a:cubicBezTo>
                        <a:pt x="33154" y="124822"/>
                        <a:pt x="0" y="118366"/>
                        <a:pt x="0" y="118366"/>
                      </a:cubicBezTo>
                      <a:cubicBezTo>
                        <a:pt x="0" y="118366"/>
                        <a:pt x="57322" y="67068"/>
                        <a:pt x="133143" y="55883"/>
                      </a:cubicBezTo>
                      <a:cubicBezTo>
                        <a:pt x="208964" y="44698"/>
                        <a:pt x="260133" y="117576"/>
                        <a:pt x="260133" y="117576"/>
                      </a:cubicBezTo>
                      <a:cubicBezTo>
                        <a:pt x="260133" y="117576"/>
                        <a:pt x="246693" y="85972"/>
                        <a:pt x="212284" y="53664"/>
                      </a:cubicBezTo>
                      <a:cubicBezTo>
                        <a:pt x="177875" y="21356"/>
                        <a:pt x="149012" y="1500"/>
                        <a:pt x="149012" y="1500"/>
                      </a:cubicBezTo>
                      <a:cubicBezTo>
                        <a:pt x="149012" y="1500"/>
                        <a:pt x="208600" y="-8434"/>
                        <a:pt x="285717" y="22826"/>
                      </a:cubicBezTo>
                      <a:cubicBezTo>
                        <a:pt x="362833" y="54085"/>
                        <a:pt x="368946" y="138222"/>
                        <a:pt x="368946" y="13822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6"/>
                <p:cNvSpPr/>
                <p:nvPr/>
              </p:nvSpPr>
              <p:spPr>
                <a:xfrm>
                  <a:off x="5056431" y="1578574"/>
                  <a:ext cx="137069" cy="113885"/>
                </a:xfrm>
                <a:custGeom>
                  <a:rect b="b" l="l" r="r" t="t"/>
                  <a:pathLst>
                    <a:path extrusionOk="0" h="113885" w="137069">
                      <a:moveTo>
                        <a:pt x="137069" y="96281"/>
                      </a:moveTo>
                      <a:cubicBezTo>
                        <a:pt x="137069" y="96281"/>
                        <a:pt x="112052" y="79655"/>
                        <a:pt x="77805" y="84055"/>
                      </a:cubicBezTo>
                      <a:cubicBezTo>
                        <a:pt x="43517" y="88456"/>
                        <a:pt x="0" y="113886"/>
                        <a:pt x="0" y="113886"/>
                      </a:cubicBezTo>
                      <a:cubicBezTo>
                        <a:pt x="0" y="113886"/>
                        <a:pt x="12306" y="65377"/>
                        <a:pt x="40481" y="35769"/>
                      </a:cubicBezTo>
                      <a:cubicBezTo>
                        <a:pt x="68657" y="6165"/>
                        <a:pt x="99705" y="0"/>
                        <a:pt x="99705" y="0"/>
                      </a:cubicBezTo>
                    </a:path>
                  </a:pathLst>
                </a:custGeom>
                <a:solidFill>
                  <a:srgbClr val="A97551"/>
                </a:solidFill>
                <a:ln cap="rnd" cmpd="sng" w="150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6"/>
                <p:cNvSpPr/>
                <p:nvPr/>
              </p:nvSpPr>
              <p:spPr>
                <a:xfrm>
                  <a:off x="4966464" y="1738857"/>
                  <a:ext cx="714838" cy="640982"/>
                </a:xfrm>
                <a:custGeom>
                  <a:rect b="b" l="l" r="r" t="t"/>
                  <a:pathLst>
                    <a:path extrusionOk="0" h="640982" w="714838">
                      <a:moveTo>
                        <a:pt x="503727" y="205"/>
                      </a:moveTo>
                      <a:cubicBezTo>
                        <a:pt x="368519" y="-6203"/>
                        <a:pt x="341195" y="139974"/>
                        <a:pt x="341195" y="139974"/>
                      </a:cubicBezTo>
                      <a:cubicBezTo>
                        <a:pt x="341195" y="139974"/>
                        <a:pt x="302454" y="41309"/>
                        <a:pt x="165870" y="55470"/>
                      </a:cubicBezTo>
                      <a:cubicBezTo>
                        <a:pt x="63857" y="66048"/>
                        <a:pt x="16211" y="133348"/>
                        <a:pt x="2326" y="220751"/>
                      </a:cubicBezTo>
                      <a:cubicBezTo>
                        <a:pt x="-12733" y="315732"/>
                        <a:pt x="50256" y="421590"/>
                        <a:pt x="50256" y="421590"/>
                      </a:cubicBezTo>
                      <a:cubicBezTo>
                        <a:pt x="50256" y="421590"/>
                        <a:pt x="17911" y="464525"/>
                        <a:pt x="51389" y="532096"/>
                      </a:cubicBezTo>
                      <a:cubicBezTo>
                        <a:pt x="66853" y="563339"/>
                        <a:pt x="106322" y="601538"/>
                        <a:pt x="158907" y="631939"/>
                      </a:cubicBezTo>
                      <a:cubicBezTo>
                        <a:pt x="248088" y="645237"/>
                        <a:pt x="357023" y="643294"/>
                        <a:pt x="425557" y="629878"/>
                      </a:cubicBezTo>
                      <a:cubicBezTo>
                        <a:pt x="492756" y="616722"/>
                        <a:pt x="580965" y="580224"/>
                        <a:pt x="650147" y="535739"/>
                      </a:cubicBezTo>
                      <a:cubicBezTo>
                        <a:pt x="687998" y="484494"/>
                        <a:pt x="717306" y="427699"/>
                        <a:pt x="714675" y="392326"/>
                      </a:cubicBezTo>
                      <a:cubicBezTo>
                        <a:pt x="709007" y="316133"/>
                        <a:pt x="659903" y="298896"/>
                        <a:pt x="659903" y="298896"/>
                      </a:cubicBezTo>
                      <a:cubicBezTo>
                        <a:pt x="659903" y="298896"/>
                        <a:pt x="692571" y="172946"/>
                        <a:pt x="659418" y="101821"/>
                      </a:cubicBezTo>
                      <a:cubicBezTo>
                        <a:pt x="631081" y="41054"/>
                        <a:pt x="563477" y="3038"/>
                        <a:pt x="503727" y="20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16"/>
                <p:cNvSpPr/>
                <p:nvPr/>
              </p:nvSpPr>
              <p:spPr>
                <a:xfrm>
                  <a:off x="5013181" y="1906977"/>
                  <a:ext cx="186687" cy="186682"/>
                </a:xfrm>
                <a:custGeom>
                  <a:rect b="b" l="l" r="r" t="t"/>
                  <a:pathLst>
                    <a:path extrusionOk="0" h="186682" w="186687">
                      <a:moveTo>
                        <a:pt x="178" y="87664"/>
                      </a:moveTo>
                      <a:cubicBezTo>
                        <a:pt x="3295" y="36212"/>
                        <a:pt x="47582" y="-2958"/>
                        <a:pt x="99034" y="176"/>
                      </a:cubicBezTo>
                      <a:cubicBezTo>
                        <a:pt x="150485" y="3313"/>
                        <a:pt x="189631" y="47567"/>
                        <a:pt x="186513" y="99019"/>
                      </a:cubicBezTo>
                      <a:cubicBezTo>
                        <a:pt x="183356" y="150474"/>
                        <a:pt x="139110" y="189644"/>
                        <a:pt x="87659" y="186507"/>
                      </a:cubicBezTo>
                      <a:cubicBezTo>
                        <a:pt x="36207" y="183370"/>
                        <a:pt x="-2979" y="139119"/>
                        <a:pt x="178"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16"/>
                <p:cNvSpPr/>
                <p:nvPr/>
              </p:nvSpPr>
              <p:spPr>
                <a:xfrm>
                  <a:off x="5047067" y="1958930"/>
                  <a:ext cx="58481" cy="58463"/>
                </a:xfrm>
                <a:custGeom>
                  <a:rect b="b" l="l" r="r" t="t"/>
                  <a:pathLst>
                    <a:path extrusionOk="0" h="58463" w="58481">
                      <a:moveTo>
                        <a:pt x="54" y="27452"/>
                      </a:moveTo>
                      <a:cubicBezTo>
                        <a:pt x="1066" y="11341"/>
                        <a:pt x="14910" y="-925"/>
                        <a:pt x="31022" y="55"/>
                      </a:cubicBezTo>
                      <a:cubicBezTo>
                        <a:pt x="47134" y="1038"/>
                        <a:pt x="59399" y="14895"/>
                        <a:pt x="58428" y="31011"/>
                      </a:cubicBezTo>
                      <a:cubicBezTo>
                        <a:pt x="57456" y="47122"/>
                        <a:pt x="43571" y="59388"/>
                        <a:pt x="27460" y="58408"/>
                      </a:cubicBezTo>
                      <a:cubicBezTo>
                        <a:pt x="11348" y="57425"/>
                        <a:pt x="-918" y="43568"/>
                        <a:pt x="54" y="274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6"/>
                <p:cNvSpPr/>
                <p:nvPr/>
              </p:nvSpPr>
              <p:spPr>
                <a:xfrm>
                  <a:off x="5422127" y="1833361"/>
                  <a:ext cx="186687" cy="186682"/>
                </a:xfrm>
                <a:custGeom>
                  <a:rect b="b" l="l" r="r" t="t"/>
                  <a:pathLst>
                    <a:path extrusionOk="0" h="186682" w="186687">
                      <a:moveTo>
                        <a:pt x="174" y="87664"/>
                      </a:moveTo>
                      <a:cubicBezTo>
                        <a:pt x="3331" y="36208"/>
                        <a:pt x="47578" y="-2961"/>
                        <a:pt x="99029" y="176"/>
                      </a:cubicBezTo>
                      <a:cubicBezTo>
                        <a:pt x="150481" y="3309"/>
                        <a:pt x="189667" y="47563"/>
                        <a:pt x="186509" y="99019"/>
                      </a:cubicBezTo>
                      <a:cubicBezTo>
                        <a:pt x="183392" y="150471"/>
                        <a:pt x="139146" y="189640"/>
                        <a:pt x="87694" y="186507"/>
                      </a:cubicBezTo>
                      <a:cubicBezTo>
                        <a:pt x="36243" y="183370"/>
                        <a:pt x="-2943" y="139116"/>
                        <a:pt x="174"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6"/>
                <p:cNvSpPr/>
                <p:nvPr/>
              </p:nvSpPr>
              <p:spPr>
                <a:xfrm>
                  <a:off x="5456049" y="1885314"/>
                  <a:ext cx="58445" cy="58460"/>
                </a:xfrm>
                <a:custGeom>
                  <a:rect b="b" l="l" r="r" t="t"/>
                  <a:pathLst>
                    <a:path extrusionOk="0" h="58460" w="58445">
                      <a:moveTo>
                        <a:pt x="54" y="27453"/>
                      </a:moveTo>
                      <a:cubicBezTo>
                        <a:pt x="1026" y="11337"/>
                        <a:pt x="14910" y="-928"/>
                        <a:pt x="31022" y="55"/>
                      </a:cubicBezTo>
                      <a:cubicBezTo>
                        <a:pt x="47133" y="1035"/>
                        <a:pt x="59399" y="14896"/>
                        <a:pt x="58387" y="31007"/>
                      </a:cubicBezTo>
                      <a:cubicBezTo>
                        <a:pt x="57416" y="47123"/>
                        <a:pt x="43571" y="59389"/>
                        <a:pt x="27459" y="58405"/>
                      </a:cubicBezTo>
                      <a:cubicBezTo>
                        <a:pt x="11348" y="57425"/>
                        <a:pt x="-918" y="43564"/>
                        <a:pt x="54" y="2745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16"/>
                <p:cNvSpPr/>
                <p:nvPr/>
              </p:nvSpPr>
              <p:spPr>
                <a:xfrm>
                  <a:off x="5253665" y="2003324"/>
                  <a:ext cx="153135" cy="86576"/>
                </a:xfrm>
                <a:custGeom>
                  <a:rect b="b" l="l" r="r" t="t"/>
                  <a:pathLst>
                    <a:path extrusionOk="0" h="86576" w="153135">
                      <a:moveTo>
                        <a:pt x="77189" y="145"/>
                      </a:moveTo>
                      <a:cubicBezTo>
                        <a:pt x="46140" y="2214"/>
                        <a:pt x="3837" y="27822"/>
                        <a:pt x="234" y="61425"/>
                      </a:cubicBezTo>
                      <a:cubicBezTo>
                        <a:pt x="-697" y="69931"/>
                        <a:pt x="1246" y="77646"/>
                        <a:pt x="4283" y="85504"/>
                      </a:cubicBezTo>
                      <a:cubicBezTo>
                        <a:pt x="4526" y="86366"/>
                        <a:pt x="5416" y="86755"/>
                        <a:pt x="6266" y="86500"/>
                      </a:cubicBezTo>
                      <a:cubicBezTo>
                        <a:pt x="7116" y="86241"/>
                        <a:pt x="7521" y="85382"/>
                        <a:pt x="7238" y="84524"/>
                      </a:cubicBezTo>
                      <a:cubicBezTo>
                        <a:pt x="5983" y="78476"/>
                        <a:pt x="5295" y="72894"/>
                        <a:pt x="6307" y="66737"/>
                      </a:cubicBezTo>
                      <a:cubicBezTo>
                        <a:pt x="11448" y="35623"/>
                        <a:pt x="48326" y="25709"/>
                        <a:pt x="74679" y="22369"/>
                      </a:cubicBezTo>
                      <a:cubicBezTo>
                        <a:pt x="82371" y="21398"/>
                        <a:pt x="90022" y="19714"/>
                        <a:pt x="97794" y="19710"/>
                      </a:cubicBezTo>
                      <a:cubicBezTo>
                        <a:pt x="118561" y="19701"/>
                        <a:pt x="139895" y="28713"/>
                        <a:pt x="145926" y="50253"/>
                      </a:cubicBezTo>
                      <a:cubicBezTo>
                        <a:pt x="147910" y="57268"/>
                        <a:pt x="147829" y="64352"/>
                        <a:pt x="147546" y="71566"/>
                      </a:cubicBezTo>
                      <a:cubicBezTo>
                        <a:pt x="147424" y="72643"/>
                        <a:pt x="148072" y="73574"/>
                        <a:pt x="149165" y="73699"/>
                      </a:cubicBezTo>
                      <a:cubicBezTo>
                        <a:pt x="150218" y="73825"/>
                        <a:pt x="151189" y="72874"/>
                        <a:pt x="151311" y="71797"/>
                      </a:cubicBezTo>
                      <a:cubicBezTo>
                        <a:pt x="153092" y="62365"/>
                        <a:pt x="154063" y="53111"/>
                        <a:pt x="151877" y="43638"/>
                      </a:cubicBezTo>
                      <a:cubicBezTo>
                        <a:pt x="146534" y="21017"/>
                        <a:pt x="126090" y="7982"/>
                        <a:pt x="104636" y="2979"/>
                      </a:cubicBezTo>
                      <a:cubicBezTo>
                        <a:pt x="95770" y="906"/>
                        <a:pt x="86338" y="-462"/>
                        <a:pt x="77189" y="14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16"/>
                <p:cNvSpPr/>
                <p:nvPr/>
              </p:nvSpPr>
              <p:spPr>
                <a:xfrm>
                  <a:off x="5353892" y="2069059"/>
                  <a:ext cx="16820" cy="45224"/>
                </a:xfrm>
                <a:custGeom>
                  <a:rect b="b" l="l" r="r" t="t"/>
                  <a:pathLst>
                    <a:path extrusionOk="0" h="45224" w="16820">
                      <a:moveTo>
                        <a:pt x="117" y="22108"/>
                      </a:moveTo>
                      <a:cubicBezTo>
                        <a:pt x="886" y="9624"/>
                        <a:pt x="5217" y="-270"/>
                        <a:pt x="9792" y="6"/>
                      </a:cubicBezTo>
                      <a:cubicBezTo>
                        <a:pt x="14366" y="285"/>
                        <a:pt x="17443" y="10632"/>
                        <a:pt x="16714" y="23120"/>
                      </a:cubicBezTo>
                      <a:cubicBezTo>
                        <a:pt x="15945" y="35605"/>
                        <a:pt x="11614" y="45498"/>
                        <a:pt x="7039" y="45219"/>
                      </a:cubicBezTo>
                      <a:cubicBezTo>
                        <a:pt x="2465" y="44940"/>
                        <a:pt x="-652" y="34593"/>
                        <a:pt x="117" y="2210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6"/>
                <p:cNvSpPr/>
                <p:nvPr/>
              </p:nvSpPr>
              <p:spPr>
                <a:xfrm>
                  <a:off x="5297208" y="2078234"/>
                  <a:ext cx="21791" cy="43048"/>
                </a:xfrm>
                <a:custGeom>
                  <a:rect b="b" l="l" r="r" t="t"/>
                  <a:pathLst>
                    <a:path extrusionOk="0" h="43048" w="21791">
                      <a:moveTo>
                        <a:pt x="3083" y="24305"/>
                      </a:moveTo>
                      <a:cubicBezTo>
                        <a:pt x="-1127" y="12517"/>
                        <a:pt x="-1005" y="1721"/>
                        <a:pt x="3326" y="182"/>
                      </a:cubicBezTo>
                      <a:cubicBezTo>
                        <a:pt x="7617" y="-1352"/>
                        <a:pt x="14539" y="6959"/>
                        <a:pt x="18709" y="18743"/>
                      </a:cubicBezTo>
                      <a:cubicBezTo>
                        <a:pt x="22919" y="30531"/>
                        <a:pt x="22797" y="41332"/>
                        <a:pt x="18466" y="42866"/>
                      </a:cubicBezTo>
                      <a:cubicBezTo>
                        <a:pt x="14135" y="44400"/>
                        <a:pt x="7252" y="36089"/>
                        <a:pt x="3083" y="2430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6"/>
                <p:cNvSpPr/>
                <p:nvPr/>
              </p:nvSpPr>
              <p:spPr>
                <a:xfrm>
                  <a:off x="5101440" y="2142751"/>
                  <a:ext cx="515681" cy="201191"/>
                </a:xfrm>
                <a:custGeom>
                  <a:rect b="b" l="l" r="r" t="t"/>
                  <a:pathLst>
                    <a:path extrusionOk="0" h="201191" w="515681">
                      <a:moveTo>
                        <a:pt x="20166" y="85603"/>
                      </a:moveTo>
                      <a:cubicBezTo>
                        <a:pt x="5309" y="88360"/>
                        <a:pt x="-4811" y="100290"/>
                        <a:pt x="2354" y="104710"/>
                      </a:cubicBezTo>
                      <a:cubicBezTo>
                        <a:pt x="10369" y="109641"/>
                        <a:pt x="14215" y="94303"/>
                        <a:pt x="34415" y="100266"/>
                      </a:cubicBezTo>
                      <a:cubicBezTo>
                        <a:pt x="54615" y="106233"/>
                        <a:pt x="88701" y="119883"/>
                        <a:pt x="108577" y="131849"/>
                      </a:cubicBezTo>
                      <a:cubicBezTo>
                        <a:pt x="131894" y="145892"/>
                        <a:pt x="174035" y="205816"/>
                        <a:pt x="261556" y="200906"/>
                      </a:cubicBezTo>
                      <a:cubicBezTo>
                        <a:pt x="269085" y="200481"/>
                        <a:pt x="297422" y="195461"/>
                        <a:pt x="305397" y="192988"/>
                      </a:cubicBezTo>
                      <a:cubicBezTo>
                        <a:pt x="389072" y="166979"/>
                        <a:pt x="407612" y="96084"/>
                        <a:pt x="424533" y="74779"/>
                      </a:cubicBezTo>
                      <a:cubicBezTo>
                        <a:pt x="438985" y="56619"/>
                        <a:pt x="466148" y="31905"/>
                        <a:pt x="482988" y="19246"/>
                      </a:cubicBezTo>
                      <a:cubicBezTo>
                        <a:pt x="499828" y="6588"/>
                        <a:pt x="508775" y="19623"/>
                        <a:pt x="514564" y="12199"/>
                      </a:cubicBezTo>
                      <a:cubicBezTo>
                        <a:pt x="519745" y="5544"/>
                        <a:pt x="506062" y="-2091"/>
                        <a:pt x="491206" y="528"/>
                      </a:cubicBezTo>
                      <a:cubicBezTo>
                        <a:pt x="486227" y="1398"/>
                        <a:pt x="481247" y="3325"/>
                        <a:pt x="476592" y="6932"/>
                      </a:cubicBezTo>
                      <a:cubicBezTo>
                        <a:pt x="451453" y="26549"/>
                        <a:pt x="389719" y="83595"/>
                        <a:pt x="290297" y="103334"/>
                      </a:cubicBezTo>
                      <a:cubicBezTo>
                        <a:pt x="282444" y="104893"/>
                        <a:pt x="251516" y="110467"/>
                        <a:pt x="244311" y="111637"/>
                      </a:cubicBezTo>
                      <a:cubicBezTo>
                        <a:pt x="144281" y="127922"/>
                        <a:pt x="66476" y="96080"/>
                        <a:pt x="36075" y="86502"/>
                      </a:cubicBezTo>
                      <a:cubicBezTo>
                        <a:pt x="30448" y="84741"/>
                        <a:pt x="25105" y="84685"/>
                        <a:pt x="20166" y="856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19" name="Google Shape;1219;p16"/>
              <p:cNvSpPr/>
              <p:nvPr/>
            </p:nvSpPr>
            <p:spPr>
              <a:xfrm>
                <a:off x="5291061" y="2287183"/>
                <a:ext cx="169251" cy="46016"/>
              </a:xfrm>
              <a:custGeom>
                <a:rect b="b" l="l" r="r" t="t"/>
                <a:pathLst>
                  <a:path extrusionOk="0" h="46016" w="169251">
                    <a:moveTo>
                      <a:pt x="0" y="32307"/>
                    </a:moveTo>
                    <a:cubicBezTo>
                      <a:pt x="0" y="32307"/>
                      <a:pt x="43922" y="11038"/>
                      <a:pt x="81691" y="3116"/>
                    </a:cubicBezTo>
                    <a:cubicBezTo>
                      <a:pt x="119460" y="-4802"/>
                      <a:pt x="169252" y="4869"/>
                      <a:pt x="169252" y="4869"/>
                    </a:cubicBezTo>
                    <a:cubicBezTo>
                      <a:pt x="169252" y="4869"/>
                      <a:pt x="146704" y="32930"/>
                      <a:pt x="91609" y="43205"/>
                    </a:cubicBezTo>
                    <a:cubicBezTo>
                      <a:pt x="36554" y="53475"/>
                      <a:pt x="0" y="32307"/>
                      <a:pt x="0" y="32307"/>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20" name="Google Shape;1220;p16"/>
            <p:cNvSpPr/>
            <p:nvPr/>
          </p:nvSpPr>
          <p:spPr>
            <a:xfrm>
              <a:off x="6656362" y="1434004"/>
              <a:ext cx="1484974" cy="361494"/>
            </a:xfrm>
            <a:custGeom>
              <a:rect b="b" l="l" r="r" t="t"/>
              <a:pathLst>
                <a:path extrusionOk="0" h="361494" w="1484974">
                  <a:moveTo>
                    <a:pt x="1484974" y="132120"/>
                  </a:moveTo>
                  <a:cubicBezTo>
                    <a:pt x="1484974" y="132120"/>
                    <a:pt x="1295522" y="136350"/>
                    <a:pt x="1157198" y="101051"/>
                  </a:cubicBezTo>
                  <a:cubicBezTo>
                    <a:pt x="1018873" y="65748"/>
                    <a:pt x="1040935" y="16005"/>
                    <a:pt x="917953" y="2071"/>
                  </a:cubicBezTo>
                  <a:cubicBezTo>
                    <a:pt x="794971" y="-11863"/>
                    <a:pt x="790437" y="48529"/>
                    <a:pt x="641993" y="63150"/>
                  </a:cubicBezTo>
                  <a:cubicBezTo>
                    <a:pt x="493548" y="77773"/>
                    <a:pt x="449342" y="50771"/>
                    <a:pt x="288834" y="99650"/>
                  </a:cubicBezTo>
                  <a:cubicBezTo>
                    <a:pt x="128366" y="148531"/>
                    <a:pt x="0" y="258676"/>
                    <a:pt x="0" y="258676"/>
                  </a:cubicBezTo>
                  <a:lnTo>
                    <a:pt x="156379" y="361495"/>
                  </a:lnTo>
                  <a:cubicBezTo>
                    <a:pt x="156379" y="361495"/>
                    <a:pt x="231391" y="223620"/>
                    <a:pt x="372994" y="180851"/>
                  </a:cubicBezTo>
                  <a:cubicBezTo>
                    <a:pt x="514558" y="138079"/>
                    <a:pt x="698504" y="168152"/>
                    <a:pt x="698504" y="168152"/>
                  </a:cubicBezTo>
                  <a:lnTo>
                    <a:pt x="891883" y="138516"/>
                  </a:lnTo>
                  <a:cubicBezTo>
                    <a:pt x="891883" y="138516"/>
                    <a:pt x="955155" y="184863"/>
                    <a:pt x="1027333" y="217726"/>
                  </a:cubicBezTo>
                  <a:cubicBezTo>
                    <a:pt x="1099512" y="250588"/>
                    <a:pt x="1180595" y="269963"/>
                    <a:pt x="1180595" y="269963"/>
                  </a:cubicBezTo>
                  <a:lnTo>
                    <a:pt x="1484974" y="132120"/>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6"/>
            <p:cNvSpPr/>
            <p:nvPr/>
          </p:nvSpPr>
          <p:spPr>
            <a:xfrm>
              <a:off x="6513415" y="1134826"/>
              <a:ext cx="3203531" cy="813335"/>
            </a:xfrm>
            <a:custGeom>
              <a:rect b="b" l="l" r="r" t="t"/>
              <a:pathLst>
                <a:path extrusionOk="0" h="813335" w="3203531">
                  <a:moveTo>
                    <a:pt x="3203532" y="17226"/>
                  </a:moveTo>
                  <a:cubicBezTo>
                    <a:pt x="3203532" y="17226"/>
                    <a:pt x="2860170" y="271276"/>
                    <a:pt x="2598621" y="388695"/>
                  </a:cubicBezTo>
                  <a:cubicBezTo>
                    <a:pt x="2337031" y="506111"/>
                    <a:pt x="1905905" y="428703"/>
                    <a:pt x="1905905" y="428703"/>
                  </a:cubicBezTo>
                  <a:cubicBezTo>
                    <a:pt x="1905905" y="428703"/>
                    <a:pt x="1656500" y="527643"/>
                    <a:pt x="1507651" y="522146"/>
                  </a:cubicBezTo>
                  <a:cubicBezTo>
                    <a:pt x="1358802" y="516652"/>
                    <a:pt x="1267274" y="645273"/>
                    <a:pt x="1202949" y="656475"/>
                  </a:cubicBezTo>
                  <a:cubicBezTo>
                    <a:pt x="1138665" y="667672"/>
                    <a:pt x="957470" y="621175"/>
                    <a:pt x="860842" y="674626"/>
                  </a:cubicBezTo>
                  <a:cubicBezTo>
                    <a:pt x="764172" y="728074"/>
                    <a:pt x="474853" y="842296"/>
                    <a:pt x="397210" y="806526"/>
                  </a:cubicBezTo>
                  <a:cubicBezTo>
                    <a:pt x="319527" y="770757"/>
                    <a:pt x="250708" y="636121"/>
                    <a:pt x="68421" y="682172"/>
                  </a:cubicBezTo>
                  <a:cubicBezTo>
                    <a:pt x="10654" y="696774"/>
                    <a:pt x="5554" y="642565"/>
                    <a:pt x="331" y="619013"/>
                  </a:cubicBezTo>
                  <a:cubicBezTo>
                    <a:pt x="-3514" y="601623"/>
                    <a:pt x="26806" y="574330"/>
                    <a:pt x="54576" y="550260"/>
                  </a:cubicBezTo>
                  <a:cubicBezTo>
                    <a:pt x="119954" y="493590"/>
                    <a:pt x="275483" y="594761"/>
                    <a:pt x="335476" y="609986"/>
                  </a:cubicBezTo>
                  <a:cubicBezTo>
                    <a:pt x="395469" y="625211"/>
                    <a:pt x="320984" y="657381"/>
                    <a:pt x="552253" y="653835"/>
                  </a:cubicBezTo>
                  <a:cubicBezTo>
                    <a:pt x="599697" y="653107"/>
                    <a:pt x="628924" y="655236"/>
                    <a:pt x="661309" y="646581"/>
                  </a:cubicBezTo>
                  <a:cubicBezTo>
                    <a:pt x="786720" y="613062"/>
                    <a:pt x="831735" y="521178"/>
                    <a:pt x="1024791" y="529177"/>
                  </a:cubicBezTo>
                  <a:cubicBezTo>
                    <a:pt x="1267719" y="539245"/>
                    <a:pt x="1431384" y="434038"/>
                    <a:pt x="1431384" y="434038"/>
                  </a:cubicBezTo>
                  <a:lnTo>
                    <a:pt x="1566228" y="343546"/>
                  </a:lnTo>
                  <a:cubicBezTo>
                    <a:pt x="1566228" y="343546"/>
                    <a:pt x="1509109" y="288825"/>
                    <a:pt x="1490770" y="235139"/>
                  </a:cubicBezTo>
                  <a:cubicBezTo>
                    <a:pt x="1472432" y="181454"/>
                    <a:pt x="1381593" y="136382"/>
                    <a:pt x="1381593" y="136382"/>
                  </a:cubicBezTo>
                  <a:lnTo>
                    <a:pt x="1299780" y="6038"/>
                  </a:lnTo>
                  <a:lnTo>
                    <a:pt x="1545663" y="4043"/>
                  </a:lnTo>
                  <a:lnTo>
                    <a:pt x="1680020" y="178359"/>
                  </a:lnTo>
                  <a:cubicBezTo>
                    <a:pt x="1680020" y="178359"/>
                    <a:pt x="1934607" y="280428"/>
                    <a:pt x="2066454" y="300614"/>
                  </a:cubicBezTo>
                  <a:cubicBezTo>
                    <a:pt x="2198302" y="320799"/>
                    <a:pt x="2265703" y="295570"/>
                    <a:pt x="2427507" y="259911"/>
                  </a:cubicBezTo>
                  <a:cubicBezTo>
                    <a:pt x="2589310" y="224252"/>
                    <a:pt x="2850374" y="0"/>
                    <a:pt x="2850374" y="0"/>
                  </a:cubicBezTo>
                  <a:lnTo>
                    <a:pt x="3203532" y="17226"/>
                  </a:lnTo>
                  <a:close/>
                </a:path>
              </a:pathLst>
            </a:custGeom>
            <a:solidFill>
              <a:srgbClr val="8479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6"/>
            <p:cNvSpPr/>
            <p:nvPr/>
          </p:nvSpPr>
          <p:spPr>
            <a:xfrm>
              <a:off x="7283822" y="1598739"/>
              <a:ext cx="450586" cy="417758"/>
            </a:xfrm>
            <a:custGeom>
              <a:rect b="b" l="l" r="r" t="t"/>
              <a:pathLst>
                <a:path extrusionOk="0" h="417758" w="450586">
                  <a:moveTo>
                    <a:pt x="0" y="47862"/>
                  </a:moveTo>
                  <a:cubicBezTo>
                    <a:pt x="0" y="47862"/>
                    <a:pt x="123428" y="-4950"/>
                    <a:pt x="217587" y="378"/>
                  </a:cubicBezTo>
                  <a:cubicBezTo>
                    <a:pt x="301424" y="5118"/>
                    <a:pt x="367854" y="39009"/>
                    <a:pt x="399793" y="106625"/>
                  </a:cubicBezTo>
                  <a:cubicBezTo>
                    <a:pt x="418090" y="145321"/>
                    <a:pt x="409225" y="220268"/>
                    <a:pt x="410764" y="265186"/>
                  </a:cubicBezTo>
                  <a:cubicBezTo>
                    <a:pt x="413152" y="334145"/>
                    <a:pt x="487273" y="379424"/>
                    <a:pt x="427077" y="414205"/>
                  </a:cubicBezTo>
                  <a:cubicBezTo>
                    <a:pt x="396676" y="431754"/>
                    <a:pt x="349475" y="382419"/>
                    <a:pt x="331582" y="307788"/>
                  </a:cubicBezTo>
                  <a:cubicBezTo>
                    <a:pt x="319438" y="257073"/>
                    <a:pt x="334051" y="185393"/>
                    <a:pt x="325469" y="151105"/>
                  </a:cubicBezTo>
                  <a:cubicBezTo>
                    <a:pt x="304581" y="67447"/>
                    <a:pt x="204430" y="55343"/>
                    <a:pt x="110555" y="100929"/>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6"/>
            <p:cNvSpPr/>
            <p:nvPr/>
          </p:nvSpPr>
          <p:spPr>
            <a:xfrm>
              <a:off x="7130033" y="1637872"/>
              <a:ext cx="312074" cy="245934"/>
            </a:xfrm>
            <a:custGeom>
              <a:rect b="b" l="l" r="r" t="t"/>
              <a:pathLst>
                <a:path extrusionOk="0" h="245934" w="312074">
                  <a:moveTo>
                    <a:pt x="0" y="76179"/>
                  </a:moveTo>
                  <a:cubicBezTo>
                    <a:pt x="53314" y="665"/>
                    <a:pt x="167714" y="-22470"/>
                    <a:pt x="238637" y="23828"/>
                  </a:cubicBezTo>
                  <a:cubicBezTo>
                    <a:pt x="309601" y="70127"/>
                    <a:pt x="342998" y="239622"/>
                    <a:pt x="274908" y="245759"/>
                  </a:cubicBezTo>
                  <a:cubicBezTo>
                    <a:pt x="221109" y="250612"/>
                    <a:pt x="220299" y="153648"/>
                    <a:pt x="198723" y="114527"/>
                  </a:cubicBezTo>
                  <a:cubicBezTo>
                    <a:pt x="174434" y="70447"/>
                    <a:pt x="94119" y="84995"/>
                    <a:pt x="69911" y="124355"/>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24" name="Google Shape;1224;p16"/>
          <p:cNvSpPr txBox="1"/>
          <p:nvPr>
            <p:ph type="title"/>
          </p:nvPr>
        </p:nvSpPr>
        <p:spPr>
          <a:xfrm>
            <a:off x="691400" y="1880401"/>
            <a:ext cx="108255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225" name="Google Shape;1225;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226" name="Google Shape;1226;p16"/>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227" name="Shape 1227"/>
        <p:cNvGrpSpPr/>
        <p:nvPr/>
      </p:nvGrpSpPr>
      <p:grpSpPr>
        <a:xfrm>
          <a:off x="0" y="0"/>
          <a:ext cx="0" cy="0"/>
          <a:chOff x="0" y="0"/>
          <a:chExt cx="0" cy="0"/>
        </a:xfrm>
      </p:grpSpPr>
      <p:sp>
        <p:nvSpPr>
          <p:cNvPr id="1228" name="Google Shape;1228;p17"/>
          <p:cNvSpPr/>
          <p:nvPr/>
        </p:nvSpPr>
        <p:spPr>
          <a:xfrm>
            <a:off x="7209147" y="4186448"/>
            <a:ext cx="5013680" cy="2219487"/>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9" name="Google Shape;1229;p17"/>
          <p:cNvSpPr/>
          <p:nvPr/>
        </p:nvSpPr>
        <p:spPr>
          <a:xfrm flipH="1">
            <a:off x="11353361" y="4988929"/>
            <a:ext cx="926487" cy="1491711"/>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17"/>
          <p:cNvSpPr/>
          <p:nvPr/>
        </p:nvSpPr>
        <p:spPr>
          <a:xfrm flipH="1">
            <a:off x="-53696" y="6027191"/>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31" name="Google Shape;1231;p17"/>
          <p:cNvGrpSpPr/>
          <p:nvPr/>
        </p:nvGrpSpPr>
        <p:grpSpPr>
          <a:xfrm flipH="1">
            <a:off x="8985520" y="5744091"/>
            <a:ext cx="1447312" cy="736564"/>
            <a:chOff x="3681452" y="6218391"/>
            <a:chExt cx="1447312" cy="736564"/>
          </a:xfrm>
        </p:grpSpPr>
        <p:sp>
          <p:nvSpPr>
            <p:cNvPr id="1232" name="Google Shape;1232;p17"/>
            <p:cNvSpPr/>
            <p:nvPr/>
          </p:nvSpPr>
          <p:spPr>
            <a:xfrm>
              <a:off x="3681452" y="6218391"/>
              <a:ext cx="1447312" cy="736564"/>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17"/>
            <p:cNvSpPr/>
            <p:nvPr/>
          </p:nvSpPr>
          <p:spPr>
            <a:xfrm>
              <a:off x="3697192" y="6766242"/>
              <a:ext cx="315703" cy="187289"/>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17"/>
            <p:cNvSpPr/>
            <p:nvPr/>
          </p:nvSpPr>
          <p:spPr>
            <a:xfrm>
              <a:off x="3816652" y="6453754"/>
              <a:ext cx="409227" cy="500333"/>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7"/>
            <p:cNvSpPr/>
            <p:nvPr/>
          </p:nvSpPr>
          <p:spPr>
            <a:xfrm>
              <a:off x="4241139" y="6228613"/>
              <a:ext cx="91397" cy="725818"/>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17"/>
            <p:cNvSpPr/>
            <p:nvPr/>
          </p:nvSpPr>
          <p:spPr>
            <a:xfrm>
              <a:off x="4460196" y="6244975"/>
              <a:ext cx="186818" cy="70956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17"/>
            <p:cNvSpPr/>
            <p:nvPr/>
          </p:nvSpPr>
          <p:spPr>
            <a:xfrm>
              <a:off x="4638752" y="6466671"/>
              <a:ext cx="234079" cy="4877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7"/>
            <p:cNvSpPr/>
            <p:nvPr/>
          </p:nvSpPr>
          <p:spPr>
            <a:xfrm>
              <a:off x="4822525" y="6686009"/>
              <a:ext cx="218668" cy="268497"/>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9" name="Google Shape;1239;p17"/>
          <p:cNvSpPr/>
          <p:nvPr/>
        </p:nvSpPr>
        <p:spPr>
          <a:xfrm flipH="1">
            <a:off x="-53800" y="6354919"/>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0" name="Google Shape;1240;p17"/>
          <p:cNvGrpSpPr/>
          <p:nvPr/>
        </p:nvGrpSpPr>
        <p:grpSpPr>
          <a:xfrm>
            <a:off x="8320590" y="936423"/>
            <a:ext cx="1329794" cy="1503755"/>
            <a:chOff x="4700547" y="752338"/>
            <a:chExt cx="1054555" cy="1192510"/>
          </a:xfrm>
        </p:grpSpPr>
        <p:sp>
          <p:nvSpPr>
            <p:cNvPr id="1241" name="Google Shape;1241;p17"/>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17"/>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43" name="Google Shape;1243;p17"/>
          <p:cNvSpPr/>
          <p:nvPr/>
        </p:nvSpPr>
        <p:spPr>
          <a:xfrm>
            <a:off x="7204922" y="-15806"/>
            <a:ext cx="5008508" cy="1960917"/>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4" name="Google Shape;1244;p17"/>
          <p:cNvGrpSpPr/>
          <p:nvPr/>
        </p:nvGrpSpPr>
        <p:grpSpPr>
          <a:xfrm>
            <a:off x="9811464" y="565686"/>
            <a:ext cx="1255534" cy="1419807"/>
            <a:chOff x="5882842" y="458336"/>
            <a:chExt cx="995665" cy="1125937"/>
          </a:xfrm>
        </p:grpSpPr>
        <p:sp>
          <p:nvSpPr>
            <p:cNvPr id="1245" name="Google Shape;1245;p17"/>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17"/>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7" name="Google Shape;1247;p17"/>
          <p:cNvGrpSpPr/>
          <p:nvPr/>
        </p:nvGrpSpPr>
        <p:grpSpPr>
          <a:xfrm>
            <a:off x="8533780" y="-152396"/>
            <a:ext cx="1471528" cy="1328728"/>
            <a:chOff x="4869611" y="-111119"/>
            <a:chExt cx="1166953" cy="1053710"/>
          </a:xfrm>
        </p:grpSpPr>
        <p:sp>
          <p:nvSpPr>
            <p:cNvPr id="1248" name="Google Shape;1248;p17"/>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9" name="Google Shape;1249;p17"/>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50" name="Google Shape;1250;p17"/>
          <p:cNvSpPr/>
          <p:nvPr/>
        </p:nvSpPr>
        <p:spPr>
          <a:xfrm>
            <a:off x="8404554" y="355977"/>
            <a:ext cx="1845079" cy="449154"/>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17"/>
          <p:cNvSpPr/>
          <p:nvPr/>
        </p:nvSpPr>
        <p:spPr>
          <a:xfrm>
            <a:off x="8226917" y="-15806"/>
            <a:ext cx="3980387" cy="1010570"/>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2" name="Google Shape;1252;p17"/>
          <p:cNvGrpSpPr/>
          <p:nvPr/>
        </p:nvGrpSpPr>
        <p:grpSpPr>
          <a:xfrm>
            <a:off x="11228194" y="-79415"/>
            <a:ext cx="926290" cy="2710005"/>
            <a:chOff x="6945633" y="-23876"/>
            <a:chExt cx="840172" cy="2458054"/>
          </a:xfrm>
        </p:grpSpPr>
        <p:sp>
          <p:nvSpPr>
            <p:cNvPr id="1253" name="Google Shape;1253;p17"/>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17"/>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17"/>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7"/>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7"/>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58" name="Google Shape;1258;p17"/>
          <p:cNvSpPr/>
          <p:nvPr/>
        </p:nvSpPr>
        <p:spPr>
          <a:xfrm>
            <a:off x="7627779" y="-80392"/>
            <a:ext cx="644588" cy="2341042"/>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9" name="Google Shape;1259;p17"/>
          <p:cNvGrpSpPr/>
          <p:nvPr/>
        </p:nvGrpSpPr>
        <p:grpSpPr>
          <a:xfrm>
            <a:off x="7260584" y="221975"/>
            <a:ext cx="1160964" cy="921719"/>
            <a:chOff x="3783625" y="263843"/>
            <a:chExt cx="1053029" cy="836026"/>
          </a:xfrm>
        </p:grpSpPr>
        <p:sp>
          <p:nvSpPr>
            <p:cNvPr id="1260" name="Google Shape;1260;p17"/>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17"/>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2" name="Google Shape;1262;p17"/>
          <p:cNvGrpSpPr/>
          <p:nvPr/>
        </p:nvGrpSpPr>
        <p:grpSpPr>
          <a:xfrm flipH="1">
            <a:off x="8241237" y="-15795"/>
            <a:ext cx="3976409" cy="3997268"/>
            <a:chOff x="-2" y="-645672"/>
            <a:chExt cx="3646075" cy="3665201"/>
          </a:xfrm>
        </p:grpSpPr>
        <p:sp>
          <p:nvSpPr>
            <p:cNvPr id="1263" name="Google Shape;1263;p17"/>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7"/>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7"/>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6" name="Google Shape;1266;p17"/>
            <p:cNvGrpSpPr/>
            <p:nvPr/>
          </p:nvGrpSpPr>
          <p:grpSpPr>
            <a:xfrm>
              <a:off x="953120" y="2624621"/>
              <a:ext cx="305621" cy="261278"/>
              <a:chOff x="2235215" y="3891701"/>
              <a:chExt cx="305621" cy="261278"/>
            </a:xfrm>
          </p:grpSpPr>
          <p:sp>
            <p:nvSpPr>
              <p:cNvPr id="1267" name="Google Shape;1267;p17"/>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7"/>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7"/>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0" name="Google Shape;1270;p17"/>
            <p:cNvGrpSpPr/>
            <p:nvPr/>
          </p:nvGrpSpPr>
          <p:grpSpPr>
            <a:xfrm>
              <a:off x="1482316" y="2685077"/>
              <a:ext cx="242768" cy="334452"/>
              <a:chOff x="2764411" y="3952157"/>
              <a:chExt cx="242768" cy="334452"/>
            </a:xfrm>
          </p:grpSpPr>
          <p:sp>
            <p:nvSpPr>
              <p:cNvPr id="1271" name="Google Shape;1271;p17"/>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17"/>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17"/>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74" name="Google Shape;1274;p17"/>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17"/>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17"/>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7"/>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8" name="Google Shape;1278;p17"/>
            <p:cNvGrpSpPr/>
            <p:nvPr/>
          </p:nvGrpSpPr>
          <p:grpSpPr>
            <a:xfrm>
              <a:off x="923119" y="974542"/>
              <a:ext cx="187889" cy="152007"/>
              <a:chOff x="2205214" y="2241622"/>
              <a:chExt cx="187889" cy="152007"/>
            </a:xfrm>
          </p:grpSpPr>
          <p:sp>
            <p:nvSpPr>
              <p:cNvPr id="1279" name="Google Shape;1279;p17"/>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7"/>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7"/>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2" name="Google Shape;1282;p17"/>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83" name="Google Shape;1283;p17"/>
            <p:cNvGrpSpPr/>
            <p:nvPr/>
          </p:nvGrpSpPr>
          <p:grpSpPr>
            <a:xfrm>
              <a:off x="1088582" y="1022701"/>
              <a:ext cx="1289515" cy="981722"/>
              <a:chOff x="2370677" y="2289781"/>
              <a:chExt cx="1289515" cy="981722"/>
            </a:xfrm>
          </p:grpSpPr>
          <p:sp>
            <p:nvSpPr>
              <p:cNvPr id="1284" name="Google Shape;1284;p17"/>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7"/>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7"/>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7"/>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7"/>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7"/>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7"/>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7"/>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7"/>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7"/>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7"/>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7"/>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7"/>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7"/>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7"/>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7"/>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7"/>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01" name="Google Shape;1301;p17"/>
          <p:cNvSpPr/>
          <p:nvPr/>
        </p:nvSpPr>
        <p:spPr>
          <a:xfrm flipH="1">
            <a:off x="10631115" y="5936158"/>
            <a:ext cx="1388496" cy="1023220"/>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7"/>
          <p:cNvSpPr txBox="1"/>
          <p:nvPr>
            <p:ph type="title"/>
          </p:nvPr>
        </p:nvSpPr>
        <p:spPr>
          <a:xfrm>
            <a:off x="653667" y="4478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2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303" name="Google Shape;1303;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304" name="Google Shape;1304;p17"/>
          <p:cNvGrpSpPr/>
          <p:nvPr/>
        </p:nvGrpSpPr>
        <p:grpSpPr>
          <a:xfrm>
            <a:off x="9543864" y="2776829"/>
            <a:ext cx="344236" cy="577872"/>
            <a:chOff x="6290382" y="-1692256"/>
            <a:chExt cx="382740" cy="642509"/>
          </a:xfrm>
        </p:grpSpPr>
        <p:sp>
          <p:nvSpPr>
            <p:cNvPr id="1305" name="Google Shape;1305;p17"/>
            <p:cNvSpPr/>
            <p:nvPr/>
          </p:nvSpPr>
          <p:spPr>
            <a:xfrm>
              <a:off x="6290382" y="-1692256"/>
              <a:ext cx="345295" cy="642509"/>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7"/>
            <p:cNvSpPr/>
            <p:nvPr/>
          </p:nvSpPr>
          <p:spPr>
            <a:xfrm>
              <a:off x="6524765" y="-1413172"/>
              <a:ext cx="148357" cy="281088"/>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7"/>
            <p:cNvSpPr/>
            <p:nvPr/>
          </p:nvSpPr>
          <p:spPr>
            <a:xfrm>
              <a:off x="6363136" y="-1287079"/>
              <a:ext cx="91897" cy="6194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7"/>
            <p:cNvSpPr/>
            <p:nvPr/>
          </p:nvSpPr>
          <p:spPr>
            <a:xfrm>
              <a:off x="6375635" y="-1358341"/>
              <a:ext cx="95710" cy="65020"/>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7"/>
            <p:cNvSpPr/>
            <p:nvPr/>
          </p:nvSpPr>
          <p:spPr>
            <a:xfrm>
              <a:off x="6386648" y="-1430150"/>
              <a:ext cx="94931" cy="63019"/>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7"/>
            <p:cNvSpPr/>
            <p:nvPr/>
          </p:nvSpPr>
          <p:spPr>
            <a:xfrm>
              <a:off x="6356705" y="-1252317"/>
              <a:ext cx="133405" cy="142439"/>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7"/>
            <p:cNvSpPr/>
            <p:nvPr/>
          </p:nvSpPr>
          <p:spPr>
            <a:xfrm>
              <a:off x="6479289" y="-1568865"/>
              <a:ext cx="46194" cy="265271"/>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7"/>
            <p:cNvSpPr/>
            <p:nvPr/>
          </p:nvSpPr>
          <p:spPr>
            <a:xfrm>
              <a:off x="6397342" y="-1671063"/>
              <a:ext cx="47064" cy="42509"/>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13" name="Google Shape;1313;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314" name="Shape 1314"/>
        <p:cNvGrpSpPr/>
        <p:nvPr/>
      </p:nvGrpSpPr>
      <p:grpSpPr>
        <a:xfrm>
          <a:off x="0" y="0"/>
          <a:ext cx="0" cy="0"/>
          <a:chOff x="0" y="0"/>
          <a:chExt cx="0" cy="0"/>
        </a:xfrm>
      </p:grpSpPr>
      <p:sp>
        <p:nvSpPr>
          <p:cNvPr id="1315" name="Google Shape;1315;p18"/>
          <p:cNvSpPr/>
          <p:nvPr>
            <p:ph idx="2" type="pic"/>
          </p:nvPr>
        </p:nvSpPr>
        <p:spPr>
          <a:xfrm>
            <a:off x="18750" y="0"/>
            <a:ext cx="12192000" cy="6858000"/>
          </a:xfrm>
          <a:prstGeom prst="rect">
            <a:avLst/>
          </a:prstGeom>
          <a:noFill/>
          <a:ln>
            <a:noFill/>
          </a:ln>
        </p:spPr>
      </p:sp>
      <p:sp>
        <p:nvSpPr>
          <p:cNvPr id="1316" name="Google Shape;1316;p18"/>
          <p:cNvSpPr txBox="1"/>
          <p:nvPr>
            <p:ph idx="1" type="body"/>
          </p:nvPr>
        </p:nvSpPr>
        <p:spPr>
          <a:xfrm>
            <a:off x="100" y="5659825"/>
            <a:ext cx="12192000" cy="806700"/>
          </a:xfrm>
          <a:prstGeom prst="rect">
            <a:avLst/>
          </a:prstGeom>
          <a:solidFill>
            <a:srgbClr val="000000">
              <a:alpha val="35440"/>
            </a:srgbClr>
          </a:solidFill>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400"/>
              <a:buNone/>
              <a:defRPr sz="4900">
                <a:solidFill>
                  <a:schemeClr val="dk2"/>
                </a:solidFill>
                <a:latin typeface="Skranji"/>
                <a:ea typeface="Skranji"/>
                <a:cs typeface="Skranji"/>
                <a:sym typeface="Skranji"/>
              </a:defRPr>
            </a:lvl1pPr>
          </a:lstStyle>
          <a:p/>
        </p:txBody>
      </p:sp>
      <p:sp>
        <p:nvSpPr>
          <p:cNvPr id="1317" name="Google Shape;1317;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318" name="Shape 1318"/>
        <p:cNvGrpSpPr/>
        <p:nvPr/>
      </p:nvGrpSpPr>
      <p:grpSpPr>
        <a:xfrm>
          <a:off x="0" y="0"/>
          <a:ext cx="0" cy="0"/>
          <a:chOff x="0" y="0"/>
          <a:chExt cx="0" cy="0"/>
        </a:xfrm>
      </p:grpSpPr>
      <p:sp>
        <p:nvSpPr>
          <p:cNvPr id="1319" name="Google Shape;1319;p19"/>
          <p:cNvSpPr/>
          <p:nvPr/>
        </p:nvSpPr>
        <p:spPr>
          <a:xfrm flipH="1">
            <a:off x="-43079" y="4186448"/>
            <a:ext cx="5013680" cy="2219487"/>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20" name="Google Shape;1320;p19"/>
          <p:cNvSpPr/>
          <p:nvPr/>
        </p:nvSpPr>
        <p:spPr>
          <a:xfrm>
            <a:off x="-100101" y="4988929"/>
            <a:ext cx="926487" cy="1491711"/>
          </a:xfrm>
          <a:custGeom>
            <a:rect b="b" l="l" r="r" t="t"/>
            <a:pathLst>
              <a:path extrusionOk="0" h="1410601" w="876111">
                <a:moveTo>
                  <a:pt x="611311" y="1401457"/>
                </a:moveTo>
                <a:cubicBezTo>
                  <a:pt x="611311" y="1401457"/>
                  <a:pt x="720752" y="1144620"/>
                  <a:pt x="786951" y="1006813"/>
                </a:cubicBezTo>
                <a:cubicBezTo>
                  <a:pt x="853154" y="869011"/>
                  <a:pt x="876111" y="850244"/>
                  <a:pt x="876111" y="850244"/>
                </a:cubicBezTo>
                <a:cubicBezTo>
                  <a:pt x="876111" y="850244"/>
                  <a:pt x="812228" y="869805"/>
                  <a:pt x="745126" y="913488"/>
                </a:cubicBezTo>
                <a:cubicBezTo>
                  <a:pt x="678024" y="957171"/>
                  <a:pt x="607708" y="1024973"/>
                  <a:pt x="607708" y="1024973"/>
                </a:cubicBezTo>
                <a:cubicBezTo>
                  <a:pt x="607708" y="1024973"/>
                  <a:pt x="682858" y="869886"/>
                  <a:pt x="733297" y="771710"/>
                </a:cubicBezTo>
                <a:cubicBezTo>
                  <a:pt x="783737" y="673539"/>
                  <a:pt x="798857" y="608101"/>
                  <a:pt x="798857" y="608101"/>
                </a:cubicBezTo>
                <a:cubicBezTo>
                  <a:pt x="798857" y="608101"/>
                  <a:pt x="726942" y="646457"/>
                  <a:pt x="661140" y="723206"/>
                </a:cubicBezTo>
                <a:cubicBezTo>
                  <a:pt x="595337" y="799954"/>
                  <a:pt x="535652" y="915091"/>
                  <a:pt x="535652" y="915091"/>
                </a:cubicBezTo>
                <a:cubicBezTo>
                  <a:pt x="535652" y="915091"/>
                  <a:pt x="574647" y="763740"/>
                  <a:pt x="607522" y="596212"/>
                </a:cubicBezTo>
                <a:cubicBezTo>
                  <a:pt x="640397" y="428688"/>
                  <a:pt x="654541" y="214360"/>
                  <a:pt x="654541" y="214360"/>
                </a:cubicBezTo>
                <a:cubicBezTo>
                  <a:pt x="654541" y="214360"/>
                  <a:pt x="563074" y="380690"/>
                  <a:pt x="497773" y="525702"/>
                </a:cubicBezTo>
                <a:cubicBezTo>
                  <a:pt x="432473" y="670710"/>
                  <a:pt x="405954" y="825024"/>
                  <a:pt x="405954" y="825024"/>
                </a:cubicBezTo>
                <a:cubicBezTo>
                  <a:pt x="405954" y="825024"/>
                  <a:pt x="410682" y="678328"/>
                  <a:pt x="362947" y="472072"/>
                </a:cubicBezTo>
                <a:cubicBezTo>
                  <a:pt x="315209" y="265816"/>
                  <a:pt x="215011" y="0"/>
                  <a:pt x="215011" y="0"/>
                </a:cubicBezTo>
                <a:cubicBezTo>
                  <a:pt x="215011" y="0"/>
                  <a:pt x="196720" y="260035"/>
                  <a:pt x="192216" y="458187"/>
                </a:cubicBezTo>
                <a:cubicBezTo>
                  <a:pt x="187713" y="656335"/>
                  <a:pt x="196997" y="792599"/>
                  <a:pt x="196997" y="792599"/>
                </a:cubicBezTo>
                <a:cubicBezTo>
                  <a:pt x="196997" y="792599"/>
                  <a:pt x="162289" y="695946"/>
                  <a:pt x="114102" y="621638"/>
                </a:cubicBezTo>
                <a:cubicBezTo>
                  <a:pt x="65916" y="547331"/>
                  <a:pt x="4251" y="495373"/>
                  <a:pt x="4251" y="495373"/>
                </a:cubicBezTo>
                <a:cubicBezTo>
                  <a:pt x="4251" y="495373"/>
                  <a:pt x="-13363" y="577534"/>
                  <a:pt x="23115" y="802253"/>
                </a:cubicBezTo>
                <a:cubicBezTo>
                  <a:pt x="59593" y="1026973"/>
                  <a:pt x="187697" y="1410602"/>
                  <a:pt x="187697" y="1410602"/>
                </a:cubicBezTo>
                <a:lnTo>
                  <a:pt x="611311" y="1401457"/>
                </a:lnTo>
                <a:close/>
              </a:path>
            </a:pathLst>
          </a:custGeom>
          <a:solidFill>
            <a:srgbClr val="58A6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9"/>
          <p:cNvSpPr/>
          <p:nvPr/>
        </p:nvSpPr>
        <p:spPr>
          <a:xfrm>
            <a:off x="-66049" y="6027191"/>
            <a:ext cx="12299493" cy="885089"/>
          </a:xfrm>
          <a:custGeom>
            <a:rect b="b" l="l" r="r" t="t"/>
            <a:pathLst>
              <a:path extrusionOk="0" h="1172303" w="7809202">
                <a:moveTo>
                  <a:pt x="6695361" y="242"/>
                </a:moveTo>
                <a:cubicBezTo>
                  <a:pt x="6596061" y="1310"/>
                  <a:pt x="6496842" y="6095"/>
                  <a:pt x="6397541" y="18713"/>
                </a:cubicBezTo>
                <a:cubicBezTo>
                  <a:pt x="6171777" y="47414"/>
                  <a:pt x="5948159" y="97712"/>
                  <a:pt x="5720614" y="113338"/>
                </a:cubicBezTo>
                <a:cubicBezTo>
                  <a:pt x="5547677" y="125211"/>
                  <a:pt x="5372475" y="111448"/>
                  <a:pt x="5199701" y="106128"/>
                </a:cubicBezTo>
                <a:cubicBezTo>
                  <a:pt x="4745501" y="92138"/>
                  <a:pt x="4281384" y="80386"/>
                  <a:pt x="3827249" y="96640"/>
                </a:cubicBezTo>
                <a:cubicBezTo>
                  <a:pt x="3539662" y="106930"/>
                  <a:pt x="3232870" y="146168"/>
                  <a:pt x="2951716" y="209987"/>
                </a:cubicBezTo>
                <a:cubicBezTo>
                  <a:pt x="2795013" y="245554"/>
                  <a:pt x="2647670" y="294006"/>
                  <a:pt x="2486182" y="308786"/>
                </a:cubicBezTo>
                <a:cubicBezTo>
                  <a:pt x="2251139" y="330297"/>
                  <a:pt x="2017951" y="277129"/>
                  <a:pt x="1789143" y="232883"/>
                </a:cubicBezTo>
                <a:cubicBezTo>
                  <a:pt x="1630408" y="202186"/>
                  <a:pt x="1467868" y="188237"/>
                  <a:pt x="1308177" y="163308"/>
                </a:cubicBezTo>
                <a:cubicBezTo>
                  <a:pt x="987375" y="113225"/>
                  <a:pt x="663011" y="37666"/>
                  <a:pt x="337133" y="31489"/>
                </a:cubicBezTo>
                <a:cubicBezTo>
                  <a:pt x="220440" y="29275"/>
                  <a:pt x="110068" y="42354"/>
                  <a:pt x="0" y="59575"/>
                </a:cubicBezTo>
                <a:lnTo>
                  <a:pt x="0" y="1172304"/>
                </a:lnTo>
                <a:lnTo>
                  <a:pt x="7809203" y="1172304"/>
                </a:lnTo>
                <a:lnTo>
                  <a:pt x="7809203" y="13904"/>
                </a:lnTo>
                <a:cubicBezTo>
                  <a:pt x="7553321" y="4711"/>
                  <a:pt x="7295820" y="6500"/>
                  <a:pt x="7192269" y="6694"/>
                </a:cubicBezTo>
                <a:cubicBezTo>
                  <a:pt x="7026377" y="7010"/>
                  <a:pt x="6860808" y="-1527"/>
                  <a:pt x="6695361" y="242"/>
                </a:cubicBezTo>
                <a:close/>
              </a:path>
            </a:pathLst>
          </a:custGeom>
          <a:solidFill>
            <a:srgbClr val="8FB2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22" name="Google Shape;1322;p19"/>
          <p:cNvGrpSpPr/>
          <p:nvPr/>
        </p:nvGrpSpPr>
        <p:grpSpPr>
          <a:xfrm>
            <a:off x="1746915" y="5744091"/>
            <a:ext cx="1447312" cy="736564"/>
            <a:chOff x="3681452" y="6218391"/>
            <a:chExt cx="1447312" cy="736564"/>
          </a:xfrm>
        </p:grpSpPr>
        <p:sp>
          <p:nvSpPr>
            <p:cNvPr id="1323" name="Google Shape;1323;p19"/>
            <p:cNvSpPr/>
            <p:nvPr/>
          </p:nvSpPr>
          <p:spPr>
            <a:xfrm>
              <a:off x="3681452" y="6218391"/>
              <a:ext cx="1447312" cy="736564"/>
            </a:xfrm>
            <a:custGeom>
              <a:rect b="b" l="l" r="r" t="t"/>
              <a:pathLst>
                <a:path extrusionOk="0" h="696514" w="1368617">
                  <a:moveTo>
                    <a:pt x="169906" y="695259"/>
                  </a:moveTo>
                  <a:cubicBezTo>
                    <a:pt x="169906" y="695259"/>
                    <a:pt x="-27929" y="602638"/>
                    <a:pt x="3354" y="537626"/>
                  </a:cubicBezTo>
                  <a:cubicBezTo>
                    <a:pt x="34638" y="472572"/>
                    <a:pt x="137902" y="483138"/>
                    <a:pt x="137902" y="483138"/>
                  </a:cubicBezTo>
                  <a:cubicBezTo>
                    <a:pt x="137902" y="483138"/>
                    <a:pt x="44751" y="302438"/>
                    <a:pt x="134793" y="221475"/>
                  </a:cubicBezTo>
                  <a:cubicBezTo>
                    <a:pt x="224836" y="140509"/>
                    <a:pt x="447547" y="533901"/>
                    <a:pt x="447547" y="533901"/>
                  </a:cubicBezTo>
                  <a:cubicBezTo>
                    <a:pt x="447547" y="533901"/>
                    <a:pt x="402030" y="9438"/>
                    <a:pt x="534056" y="128"/>
                  </a:cubicBezTo>
                  <a:cubicBezTo>
                    <a:pt x="666065" y="-9187"/>
                    <a:pt x="699178" y="494432"/>
                    <a:pt x="699178" y="494432"/>
                  </a:cubicBezTo>
                  <a:cubicBezTo>
                    <a:pt x="699178" y="494432"/>
                    <a:pt x="717031" y="288787"/>
                    <a:pt x="772328" y="147868"/>
                  </a:cubicBezTo>
                  <a:cubicBezTo>
                    <a:pt x="807749" y="57538"/>
                    <a:pt x="877660" y="5560"/>
                    <a:pt x="905188" y="12725"/>
                  </a:cubicBezTo>
                  <a:cubicBezTo>
                    <a:pt x="934213" y="20279"/>
                    <a:pt x="982871" y="87021"/>
                    <a:pt x="988457" y="163413"/>
                  </a:cubicBezTo>
                  <a:cubicBezTo>
                    <a:pt x="996514" y="272639"/>
                    <a:pt x="953441" y="401204"/>
                    <a:pt x="953441" y="401204"/>
                  </a:cubicBezTo>
                  <a:cubicBezTo>
                    <a:pt x="953441" y="401204"/>
                    <a:pt x="1058328" y="180237"/>
                    <a:pt x="1148197" y="232174"/>
                  </a:cubicBezTo>
                  <a:cubicBezTo>
                    <a:pt x="1238065" y="284108"/>
                    <a:pt x="1148116" y="449174"/>
                    <a:pt x="1148116" y="449174"/>
                  </a:cubicBezTo>
                  <a:cubicBezTo>
                    <a:pt x="1148116" y="449174"/>
                    <a:pt x="1252314" y="386995"/>
                    <a:pt x="1340037" y="477390"/>
                  </a:cubicBezTo>
                  <a:cubicBezTo>
                    <a:pt x="1427719" y="567744"/>
                    <a:pt x="1285671" y="696515"/>
                    <a:pt x="1285671" y="696515"/>
                  </a:cubicBezTo>
                  <a:lnTo>
                    <a:pt x="169906" y="695259"/>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19"/>
            <p:cNvSpPr/>
            <p:nvPr/>
          </p:nvSpPr>
          <p:spPr>
            <a:xfrm>
              <a:off x="3697192" y="6766242"/>
              <a:ext cx="315703" cy="187289"/>
            </a:xfrm>
            <a:custGeom>
              <a:rect b="b" l="l" r="r" t="t"/>
              <a:pathLst>
                <a:path extrusionOk="0" h="177105" w="298537">
                  <a:moveTo>
                    <a:pt x="15853" y="0"/>
                  </a:moveTo>
                  <a:cubicBezTo>
                    <a:pt x="9720" y="5830"/>
                    <a:pt x="4174" y="12469"/>
                    <a:pt x="0" y="20605"/>
                  </a:cubicBezTo>
                  <a:cubicBezTo>
                    <a:pt x="86642" y="67361"/>
                    <a:pt x="173159" y="115250"/>
                    <a:pt x="253324" y="172612"/>
                  </a:cubicBezTo>
                  <a:cubicBezTo>
                    <a:pt x="255287" y="174029"/>
                    <a:pt x="257068" y="175689"/>
                    <a:pt x="259019" y="177105"/>
                  </a:cubicBezTo>
                  <a:lnTo>
                    <a:pt x="298537" y="177105"/>
                  </a:lnTo>
                  <a:cubicBezTo>
                    <a:pt x="210183" y="109340"/>
                    <a:pt x="113627" y="53031"/>
                    <a:pt x="1585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9"/>
            <p:cNvSpPr/>
            <p:nvPr/>
          </p:nvSpPr>
          <p:spPr>
            <a:xfrm>
              <a:off x="3816652" y="6453754"/>
              <a:ext cx="409227" cy="500333"/>
            </a:xfrm>
            <a:custGeom>
              <a:rect b="b" l="l" r="r" t="t"/>
              <a:pathLst>
                <a:path extrusionOk="0" h="473128" w="386976">
                  <a:moveTo>
                    <a:pt x="17233" y="0"/>
                  </a:moveTo>
                  <a:cubicBezTo>
                    <a:pt x="16784" y="376"/>
                    <a:pt x="16302" y="607"/>
                    <a:pt x="15857" y="1008"/>
                  </a:cubicBezTo>
                  <a:cubicBezTo>
                    <a:pt x="9679" y="6611"/>
                    <a:pt x="4522" y="12800"/>
                    <a:pt x="0" y="19269"/>
                  </a:cubicBezTo>
                  <a:cubicBezTo>
                    <a:pt x="2542" y="22119"/>
                    <a:pt x="4975" y="25102"/>
                    <a:pt x="7493" y="27956"/>
                  </a:cubicBezTo>
                  <a:cubicBezTo>
                    <a:pt x="16844" y="38566"/>
                    <a:pt x="25673" y="49577"/>
                    <a:pt x="34089" y="60952"/>
                  </a:cubicBezTo>
                  <a:cubicBezTo>
                    <a:pt x="107340" y="159949"/>
                    <a:pt x="183004" y="256959"/>
                    <a:pt x="260363" y="352737"/>
                  </a:cubicBezTo>
                  <a:cubicBezTo>
                    <a:pt x="286555" y="385163"/>
                    <a:pt x="316458" y="414431"/>
                    <a:pt x="341638" y="447666"/>
                  </a:cubicBezTo>
                  <a:cubicBezTo>
                    <a:pt x="347750" y="455762"/>
                    <a:pt x="353701" y="464223"/>
                    <a:pt x="359004" y="473007"/>
                  </a:cubicBezTo>
                  <a:lnTo>
                    <a:pt x="386976" y="473129"/>
                  </a:lnTo>
                  <a:cubicBezTo>
                    <a:pt x="379811" y="458798"/>
                    <a:pt x="370906" y="445277"/>
                    <a:pt x="361271" y="432566"/>
                  </a:cubicBezTo>
                  <a:cubicBezTo>
                    <a:pt x="336699" y="400181"/>
                    <a:pt x="307678" y="371642"/>
                    <a:pt x="282215" y="340026"/>
                  </a:cubicBezTo>
                  <a:cubicBezTo>
                    <a:pt x="204390" y="243357"/>
                    <a:pt x="128573" y="145182"/>
                    <a:pt x="54820" y="45335"/>
                  </a:cubicBezTo>
                  <a:cubicBezTo>
                    <a:pt x="43101" y="29470"/>
                    <a:pt x="30203" y="14751"/>
                    <a:pt x="17233"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9"/>
            <p:cNvSpPr/>
            <p:nvPr/>
          </p:nvSpPr>
          <p:spPr>
            <a:xfrm>
              <a:off x="4241139" y="6228613"/>
              <a:ext cx="91397" cy="725818"/>
            </a:xfrm>
            <a:custGeom>
              <a:rect b="b" l="l" r="r" t="t"/>
              <a:pathLst>
                <a:path extrusionOk="0" h="686353" w="86427">
                  <a:moveTo>
                    <a:pt x="7772" y="99"/>
                  </a:moveTo>
                  <a:cubicBezTo>
                    <a:pt x="5060" y="302"/>
                    <a:pt x="2550" y="1148"/>
                    <a:pt x="0" y="1844"/>
                  </a:cubicBezTo>
                  <a:cubicBezTo>
                    <a:pt x="2226" y="43856"/>
                    <a:pt x="7084" y="85693"/>
                    <a:pt x="12428" y="127490"/>
                  </a:cubicBezTo>
                  <a:cubicBezTo>
                    <a:pt x="17650" y="168331"/>
                    <a:pt x="22507" y="209270"/>
                    <a:pt x="27527" y="250144"/>
                  </a:cubicBezTo>
                  <a:cubicBezTo>
                    <a:pt x="41898" y="367612"/>
                    <a:pt x="55419" y="485405"/>
                    <a:pt x="61329" y="603732"/>
                  </a:cubicBezTo>
                  <a:cubicBezTo>
                    <a:pt x="62705" y="631218"/>
                    <a:pt x="63070" y="658745"/>
                    <a:pt x="63515" y="686232"/>
                  </a:cubicBezTo>
                  <a:lnTo>
                    <a:pt x="81975" y="686354"/>
                  </a:lnTo>
                  <a:lnTo>
                    <a:pt x="86427" y="686354"/>
                  </a:lnTo>
                  <a:cubicBezTo>
                    <a:pt x="85942" y="658341"/>
                    <a:pt x="85537" y="630327"/>
                    <a:pt x="84201" y="602396"/>
                  </a:cubicBezTo>
                  <a:cubicBezTo>
                    <a:pt x="78331" y="481438"/>
                    <a:pt x="64729" y="361212"/>
                    <a:pt x="50399" y="241161"/>
                  </a:cubicBezTo>
                  <a:cubicBezTo>
                    <a:pt x="45541" y="200611"/>
                    <a:pt x="40805" y="160008"/>
                    <a:pt x="35664" y="119507"/>
                  </a:cubicBezTo>
                  <a:cubicBezTo>
                    <a:pt x="30685" y="80540"/>
                    <a:pt x="26272" y="41540"/>
                    <a:pt x="24167" y="2342"/>
                  </a:cubicBezTo>
                  <a:cubicBezTo>
                    <a:pt x="18864" y="670"/>
                    <a:pt x="13440" y="-330"/>
                    <a:pt x="7772" y="99"/>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9"/>
            <p:cNvSpPr/>
            <p:nvPr/>
          </p:nvSpPr>
          <p:spPr>
            <a:xfrm>
              <a:off x="4460196" y="6244975"/>
              <a:ext cx="186818" cy="709569"/>
            </a:xfrm>
            <a:custGeom>
              <a:rect b="b" l="l" r="r" t="t"/>
              <a:pathLst>
                <a:path extrusionOk="0" h="670987" w="176660">
                  <a:moveTo>
                    <a:pt x="155974" y="666"/>
                  </a:moveTo>
                  <a:cubicBezTo>
                    <a:pt x="153950" y="1063"/>
                    <a:pt x="151522" y="2282"/>
                    <a:pt x="149335" y="3023"/>
                  </a:cubicBezTo>
                  <a:cubicBezTo>
                    <a:pt x="139215" y="25814"/>
                    <a:pt x="130390" y="49216"/>
                    <a:pt x="122942" y="73023"/>
                  </a:cubicBezTo>
                  <a:cubicBezTo>
                    <a:pt x="91973" y="171846"/>
                    <a:pt x="81367" y="275162"/>
                    <a:pt x="60965" y="376365"/>
                  </a:cubicBezTo>
                  <a:cubicBezTo>
                    <a:pt x="43517" y="462914"/>
                    <a:pt x="17690" y="547681"/>
                    <a:pt x="3927" y="635000"/>
                  </a:cubicBezTo>
                  <a:cubicBezTo>
                    <a:pt x="2065" y="646942"/>
                    <a:pt x="1296" y="659005"/>
                    <a:pt x="0" y="670987"/>
                  </a:cubicBezTo>
                  <a:lnTo>
                    <a:pt x="23884" y="670987"/>
                  </a:lnTo>
                  <a:cubicBezTo>
                    <a:pt x="35543" y="572861"/>
                    <a:pt x="65337" y="478013"/>
                    <a:pt x="85132" y="381304"/>
                  </a:cubicBezTo>
                  <a:cubicBezTo>
                    <a:pt x="103591" y="291168"/>
                    <a:pt x="114198" y="199385"/>
                    <a:pt x="138608" y="110504"/>
                  </a:cubicBezTo>
                  <a:cubicBezTo>
                    <a:pt x="148526" y="74395"/>
                    <a:pt x="160872" y="38820"/>
                    <a:pt x="176660" y="4885"/>
                  </a:cubicBezTo>
                  <a:cubicBezTo>
                    <a:pt x="173584" y="3099"/>
                    <a:pt x="170548" y="1387"/>
                    <a:pt x="167795" y="666"/>
                  </a:cubicBezTo>
                  <a:cubicBezTo>
                    <a:pt x="164435" y="-216"/>
                    <a:pt x="160468" y="-228"/>
                    <a:pt x="155974" y="666"/>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9"/>
            <p:cNvSpPr/>
            <p:nvPr/>
          </p:nvSpPr>
          <p:spPr>
            <a:xfrm>
              <a:off x="4638752" y="6466671"/>
              <a:ext cx="234079" cy="487789"/>
            </a:xfrm>
            <a:custGeom>
              <a:rect b="b" l="l" r="r" t="t"/>
              <a:pathLst>
                <a:path extrusionOk="0" h="461266" w="221351">
                  <a:moveTo>
                    <a:pt x="211029" y="88"/>
                  </a:moveTo>
                  <a:cubicBezTo>
                    <a:pt x="201475" y="962"/>
                    <a:pt x="191962" y="4532"/>
                    <a:pt x="182570" y="9366"/>
                  </a:cubicBezTo>
                  <a:cubicBezTo>
                    <a:pt x="182530" y="9414"/>
                    <a:pt x="182490" y="9443"/>
                    <a:pt x="182449" y="9492"/>
                  </a:cubicBezTo>
                  <a:cubicBezTo>
                    <a:pt x="172855" y="22696"/>
                    <a:pt x="163544" y="36132"/>
                    <a:pt x="155408" y="50313"/>
                  </a:cubicBezTo>
                  <a:cubicBezTo>
                    <a:pt x="137272" y="81840"/>
                    <a:pt x="121768" y="114998"/>
                    <a:pt x="107316" y="148290"/>
                  </a:cubicBezTo>
                  <a:cubicBezTo>
                    <a:pt x="78857" y="214007"/>
                    <a:pt x="56026" y="282096"/>
                    <a:pt x="37121" y="351036"/>
                  </a:cubicBezTo>
                  <a:cubicBezTo>
                    <a:pt x="27042" y="387671"/>
                    <a:pt x="9513" y="421837"/>
                    <a:pt x="364" y="458797"/>
                  </a:cubicBezTo>
                  <a:cubicBezTo>
                    <a:pt x="162" y="459607"/>
                    <a:pt x="162" y="460457"/>
                    <a:pt x="0" y="461266"/>
                  </a:cubicBezTo>
                  <a:lnTo>
                    <a:pt x="25787" y="461266"/>
                  </a:lnTo>
                  <a:cubicBezTo>
                    <a:pt x="26353" y="459080"/>
                    <a:pt x="26515" y="456773"/>
                    <a:pt x="27163" y="454587"/>
                  </a:cubicBezTo>
                  <a:cubicBezTo>
                    <a:pt x="34854" y="428153"/>
                    <a:pt x="46149" y="402973"/>
                    <a:pt x="55216" y="377025"/>
                  </a:cubicBezTo>
                  <a:cubicBezTo>
                    <a:pt x="58212" y="368524"/>
                    <a:pt x="60479" y="359861"/>
                    <a:pt x="62908" y="351157"/>
                  </a:cubicBezTo>
                  <a:cubicBezTo>
                    <a:pt x="81287" y="285537"/>
                    <a:pt x="103470" y="220727"/>
                    <a:pt x="130876" y="158183"/>
                  </a:cubicBezTo>
                  <a:cubicBezTo>
                    <a:pt x="145045" y="125814"/>
                    <a:pt x="160306" y="93595"/>
                    <a:pt x="178036" y="62931"/>
                  </a:cubicBezTo>
                  <a:cubicBezTo>
                    <a:pt x="190707" y="41010"/>
                    <a:pt x="205847" y="20717"/>
                    <a:pt x="221352" y="707"/>
                  </a:cubicBezTo>
                  <a:cubicBezTo>
                    <a:pt x="217870" y="403"/>
                    <a:pt x="214470" y="-232"/>
                    <a:pt x="211029" y="88"/>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9"/>
            <p:cNvSpPr/>
            <p:nvPr/>
          </p:nvSpPr>
          <p:spPr>
            <a:xfrm>
              <a:off x="4822525" y="6686009"/>
              <a:ext cx="218668" cy="268497"/>
            </a:xfrm>
            <a:custGeom>
              <a:rect b="b" l="l" r="r" t="t"/>
              <a:pathLst>
                <a:path extrusionOk="0" h="253898" w="206778">
                  <a:moveTo>
                    <a:pt x="179251" y="0"/>
                  </a:moveTo>
                  <a:cubicBezTo>
                    <a:pt x="162006" y="19107"/>
                    <a:pt x="145247" y="38700"/>
                    <a:pt x="129216" y="58819"/>
                  </a:cubicBezTo>
                  <a:cubicBezTo>
                    <a:pt x="80477" y="120027"/>
                    <a:pt x="37648" y="185566"/>
                    <a:pt x="0" y="253777"/>
                  </a:cubicBezTo>
                  <a:lnTo>
                    <a:pt x="27730" y="253899"/>
                  </a:lnTo>
                  <a:cubicBezTo>
                    <a:pt x="67401" y="183906"/>
                    <a:pt x="112862" y="117112"/>
                    <a:pt x="164678" y="55055"/>
                  </a:cubicBezTo>
                  <a:cubicBezTo>
                    <a:pt x="178280" y="38781"/>
                    <a:pt x="192326" y="22953"/>
                    <a:pt x="206779" y="7408"/>
                  </a:cubicBezTo>
                  <a:cubicBezTo>
                    <a:pt x="197387" y="3562"/>
                    <a:pt x="188319" y="1741"/>
                    <a:pt x="179251" y="0"/>
                  </a:cubicBezTo>
                  <a:close/>
                </a:path>
              </a:pathLst>
            </a:custGeom>
            <a:solidFill>
              <a:srgbClr val="458E3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30" name="Google Shape;1330;p19"/>
          <p:cNvSpPr/>
          <p:nvPr/>
        </p:nvSpPr>
        <p:spPr>
          <a:xfrm>
            <a:off x="-48999" y="6354919"/>
            <a:ext cx="12282546" cy="577850"/>
          </a:xfrm>
          <a:custGeom>
            <a:rect b="b" l="l" r="r" t="t"/>
            <a:pathLst>
              <a:path extrusionOk="0" h="738467" w="7835755">
                <a:moveTo>
                  <a:pt x="994444" y="280"/>
                </a:moveTo>
                <a:cubicBezTo>
                  <a:pt x="878024" y="255"/>
                  <a:pt x="761903" y="4113"/>
                  <a:pt x="646180" y="12804"/>
                </a:cubicBezTo>
                <a:cubicBezTo>
                  <a:pt x="495695" y="24107"/>
                  <a:pt x="347384" y="32835"/>
                  <a:pt x="196710" y="38231"/>
                </a:cubicBezTo>
                <a:cubicBezTo>
                  <a:pt x="195806" y="38263"/>
                  <a:pt x="80594" y="38964"/>
                  <a:pt x="4424" y="39368"/>
                </a:cubicBezTo>
                <a:lnTo>
                  <a:pt x="0" y="738467"/>
                </a:lnTo>
                <a:lnTo>
                  <a:pt x="7835755" y="694667"/>
                </a:lnTo>
                <a:lnTo>
                  <a:pt x="7835755" y="74283"/>
                </a:lnTo>
                <a:cubicBezTo>
                  <a:pt x="7529515" y="47007"/>
                  <a:pt x="7184614" y="33328"/>
                  <a:pt x="7085233" y="28616"/>
                </a:cubicBezTo>
                <a:cubicBezTo>
                  <a:pt x="6688962" y="9833"/>
                  <a:pt x="6295930" y="-4432"/>
                  <a:pt x="5901764" y="59232"/>
                </a:cubicBezTo>
                <a:cubicBezTo>
                  <a:pt x="5447847" y="132548"/>
                  <a:pt x="5006359" y="304662"/>
                  <a:pt x="4543779" y="321219"/>
                </a:cubicBezTo>
                <a:cubicBezTo>
                  <a:pt x="4249076" y="331768"/>
                  <a:pt x="3957870" y="321681"/>
                  <a:pt x="3663676" y="305913"/>
                </a:cubicBezTo>
                <a:cubicBezTo>
                  <a:pt x="3531959" y="298853"/>
                  <a:pt x="2805280" y="101041"/>
                  <a:pt x="2547608" y="63657"/>
                </a:cubicBezTo>
                <a:cubicBezTo>
                  <a:pt x="2051673" y="-8294"/>
                  <a:pt x="1498925" y="381"/>
                  <a:pt x="994444" y="280"/>
                </a:cubicBezTo>
                <a:close/>
              </a:path>
            </a:pathLst>
          </a:custGeom>
          <a:solidFill>
            <a:srgbClr val="80A824"/>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9"/>
          <p:cNvSpPr/>
          <p:nvPr/>
        </p:nvSpPr>
        <p:spPr>
          <a:xfrm>
            <a:off x="160136" y="5936158"/>
            <a:ext cx="1388496" cy="1023220"/>
          </a:xfrm>
          <a:custGeom>
            <a:rect b="b" l="l" r="r" t="t"/>
            <a:pathLst>
              <a:path extrusionOk="0" h="967584" w="1312999">
                <a:moveTo>
                  <a:pt x="280746" y="967584"/>
                </a:moveTo>
                <a:cubicBezTo>
                  <a:pt x="280746" y="967584"/>
                  <a:pt x="-61175" y="541956"/>
                  <a:pt x="9661" y="434685"/>
                </a:cubicBezTo>
                <a:cubicBezTo>
                  <a:pt x="50309" y="373129"/>
                  <a:pt x="120307" y="384136"/>
                  <a:pt x="172783" y="425006"/>
                </a:cubicBezTo>
                <a:cubicBezTo>
                  <a:pt x="298109" y="522627"/>
                  <a:pt x="417747" y="783435"/>
                  <a:pt x="417747" y="783435"/>
                </a:cubicBezTo>
                <a:cubicBezTo>
                  <a:pt x="417747" y="783435"/>
                  <a:pt x="315759" y="557720"/>
                  <a:pt x="292814" y="347379"/>
                </a:cubicBezTo>
                <a:cubicBezTo>
                  <a:pt x="274107" y="175901"/>
                  <a:pt x="298485" y="26962"/>
                  <a:pt x="371797" y="4847"/>
                </a:cubicBezTo>
                <a:cubicBezTo>
                  <a:pt x="449330" y="-18539"/>
                  <a:pt x="492933" y="44037"/>
                  <a:pt x="535511" y="163614"/>
                </a:cubicBezTo>
                <a:cubicBezTo>
                  <a:pt x="621643" y="405490"/>
                  <a:pt x="661367" y="821407"/>
                  <a:pt x="661367" y="821407"/>
                </a:cubicBezTo>
                <a:cubicBezTo>
                  <a:pt x="661367" y="821407"/>
                  <a:pt x="680770" y="631825"/>
                  <a:pt x="738585" y="490594"/>
                </a:cubicBezTo>
                <a:cubicBezTo>
                  <a:pt x="778208" y="393807"/>
                  <a:pt x="850589" y="331442"/>
                  <a:pt x="886095" y="334660"/>
                </a:cubicBezTo>
                <a:cubicBezTo>
                  <a:pt x="948051" y="340271"/>
                  <a:pt x="965365" y="403814"/>
                  <a:pt x="958139" y="497285"/>
                </a:cubicBezTo>
                <a:cubicBezTo>
                  <a:pt x="946736" y="644807"/>
                  <a:pt x="864652" y="847234"/>
                  <a:pt x="864652" y="847234"/>
                </a:cubicBezTo>
                <a:cubicBezTo>
                  <a:pt x="864652" y="847234"/>
                  <a:pt x="1046097" y="468584"/>
                  <a:pt x="1245860" y="496091"/>
                </a:cubicBezTo>
                <a:cubicBezTo>
                  <a:pt x="1346282" y="509919"/>
                  <a:pt x="1313921" y="678953"/>
                  <a:pt x="1277524" y="792462"/>
                </a:cubicBezTo>
                <a:cubicBezTo>
                  <a:pt x="1241520" y="904757"/>
                  <a:pt x="1202006" y="961634"/>
                  <a:pt x="1202006" y="961634"/>
                </a:cubicBezTo>
                <a:lnTo>
                  <a:pt x="280746" y="967584"/>
                </a:lnTo>
                <a:close/>
              </a:path>
            </a:pathLst>
          </a:custGeom>
          <a:solidFill>
            <a:srgbClr val="5B994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9"/>
          <p:cNvSpPr/>
          <p:nvPr/>
        </p:nvSpPr>
        <p:spPr>
          <a:xfrm rot="10800000">
            <a:off x="-115067" y="-128033"/>
            <a:ext cx="5582241" cy="247118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333" name="Google Shape;1333;p19"/>
          <p:cNvGrpSpPr/>
          <p:nvPr/>
        </p:nvGrpSpPr>
        <p:grpSpPr>
          <a:xfrm flipH="1">
            <a:off x="1919499" y="634357"/>
            <a:ext cx="1058773" cy="1197280"/>
            <a:chOff x="4700547" y="752338"/>
            <a:chExt cx="1054555" cy="1192510"/>
          </a:xfrm>
        </p:grpSpPr>
        <p:sp>
          <p:nvSpPr>
            <p:cNvPr id="1334" name="Google Shape;1334;p19"/>
            <p:cNvSpPr/>
            <p:nvPr/>
          </p:nvSpPr>
          <p:spPr>
            <a:xfrm>
              <a:off x="4700547" y="796770"/>
              <a:ext cx="1054555" cy="1148078"/>
            </a:xfrm>
            <a:custGeom>
              <a:rect b="b" l="l" r="r" t="t"/>
              <a:pathLst>
                <a:path extrusionOk="0" h="1148078" w="1054555">
                  <a:moveTo>
                    <a:pt x="451299" y="257"/>
                  </a:moveTo>
                  <a:cubicBezTo>
                    <a:pt x="270226" y="9090"/>
                    <a:pt x="215010" y="181079"/>
                    <a:pt x="214969" y="181079"/>
                  </a:cubicBezTo>
                  <a:cubicBezTo>
                    <a:pt x="214969" y="181079"/>
                    <a:pt x="295163" y="178771"/>
                    <a:pt x="372320" y="191324"/>
                  </a:cubicBezTo>
                  <a:cubicBezTo>
                    <a:pt x="444498" y="203072"/>
                    <a:pt x="534933" y="294997"/>
                    <a:pt x="522060" y="320439"/>
                  </a:cubicBezTo>
                  <a:cubicBezTo>
                    <a:pt x="500524" y="363127"/>
                    <a:pt x="350865" y="210011"/>
                    <a:pt x="237679" y="227741"/>
                  </a:cubicBezTo>
                  <a:cubicBezTo>
                    <a:pt x="58388" y="255835"/>
                    <a:pt x="47580" y="488647"/>
                    <a:pt x="47580" y="488647"/>
                  </a:cubicBezTo>
                  <a:cubicBezTo>
                    <a:pt x="47580" y="488647"/>
                    <a:pt x="123522" y="465528"/>
                    <a:pt x="200315" y="467994"/>
                  </a:cubicBezTo>
                  <a:cubicBezTo>
                    <a:pt x="279415" y="470536"/>
                    <a:pt x="359406" y="499051"/>
                    <a:pt x="359852" y="525064"/>
                  </a:cubicBezTo>
                  <a:cubicBezTo>
                    <a:pt x="360257" y="547559"/>
                    <a:pt x="257920" y="547778"/>
                    <a:pt x="162951" y="553753"/>
                  </a:cubicBezTo>
                  <a:cubicBezTo>
                    <a:pt x="86441" y="558570"/>
                    <a:pt x="14830" y="567217"/>
                    <a:pt x="5641" y="594113"/>
                  </a:cubicBezTo>
                  <a:cubicBezTo>
                    <a:pt x="-25085" y="684046"/>
                    <a:pt x="79721" y="866681"/>
                    <a:pt x="79721" y="866681"/>
                  </a:cubicBezTo>
                  <a:cubicBezTo>
                    <a:pt x="79721" y="866681"/>
                    <a:pt x="270429" y="653539"/>
                    <a:pt x="293503" y="718495"/>
                  </a:cubicBezTo>
                  <a:cubicBezTo>
                    <a:pt x="310222" y="765660"/>
                    <a:pt x="136881" y="746055"/>
                    <a:pt x="190073" y="944875"/>
                  </a:cubicBezTo>
                  <a:cubicBezTo>
                    <a:pt x="210557" y="1021453"/>
                    <a:pt x="185337" y="1148079"/>
                    <a:pt x="185337" y="1148079"/>
                  </a:cubicBezTo>
                  <a:cubicBezTo>
                    <a:pt x="185337" y="1148079"/>
                    <a:pt x="283221" y="1067529"/>
                    <a:pt x="364102" y="1029687"/>
                  </a:cubicBezTo>
                  <a:cubicBezTo>
                    <a:pt x="429277" y="999205"/>
                    <a:pt x="518295" y="998577"/>
                    <a:pt x="523801" y="963318"/>
                  </a:cubicBezTo>
                  <a:cubicBezTo>
                    <a:pt x="530399" y="921116"/>
                    <a:pt x="487246" y="804154"/>
                    <a:pt x="522708" y="797632"/>
                  </a:cubicBezTo>
                  <a:cubicBezTo>
                    <a:pt x="540034" y="794447"/>
                    <a:pt x="551126" y="839972"/>
                    <a:pt x="551733" y="891747"/>
                  </a:cubicBezTo>
                  <a:cubicBezTo>
                    <a:pt x="552300" y="945939"/>
                    <a:pt x="542341" y="1006710"/>
                    <a:pt x="566225" y="1012819"/>
                  </a:cubicBezTo>
                  <a:cubicBezTo>
                    <a:pt x="612900" y="1024765"/>
                    <a:pt x="713212" y="980013"/>
                    <a:pt x="757297" y="922173"/>
                  </a:cubicBezTo>
                  <a:cubicBezTo>
                    <a:pt x="801340" y="864337"/>
                    <a:pt x="773449" y="838053"/>
                    <a:pt x="742480" y="781553"/>
                  </a:cubicBezTo>
                  <a:cubicBezTo>
                    <a:pt x="700907" y="705663"/>
                    <a:pt x="623020" y="639954"/>
                    <a:pt x="640306" y="624854"/>
                  </a:cubicBezTo>
                  <a:cubicBezTo>
                    <a:pt x="658806" y="608690"/>
                    <a:pt x="743290" y="673497"/>
                    <a:pt x="793527" y="750496"/>
                  </a:cubicBezTo>
                  <a:cubicBezTo>
                    <a:pt x="825184" y="799009"/>
                    <a:pt x="825386" y="871976"/>
                    <a:pt x="843198" y="870782"/>
                  </a:cubicBezTo>
                  <a:cubicBezTo>
                    <a:pt x="889225" y="867689"/>
                    <a:pt x="1017065" y="733842"/>
                    <a:pt x="983020" y="617442"/>
                  </a:cubicBezTo>
                  <a:cubicBezTo>
                    <a:pt x="950311" y="505584"/>
                    <a:pt x="711472" y="415817"/>
                    <a:pt x="722766" y="394216"/>
                  </a:cubicBezTo>
                  <a:cubicBezTo>
                    <a:pt x="745719" y="350221"/>
                    <a:pt x="833523" y="385258"/>
                    <a:pt x="905175" y="442927"/>
                  </a:cubicBezTo>
                  <a:cubicBezTo>
                    <a:pt x="968973" y="494335"/>
                    <a:pt x="1018644" y="566999"/>
                    <a:pt x="1018644" y="566999"/>
                  </a:cubicBezTo>
                  <a:cubicBezTo>
                    <a:pt x="1018644" y="566999"/>
                    <a:pt x="1094344" y="384295"/>
                    <a:pt x="1025930" y="288593"/>
                  </a:cubicBezTo>
                  <a:cubicBezTo>
                    <a:pt x="957517" y="192895"/>
                    <a:pt x="681475" y="213083"/>
                    <a:pt x="681475" y="213083"/>
                  </a:cubicBezTo>
                  <a:cubicBezTo>
                    <a:pt x="681475" y="213083"/>
                    <a:pt x="632372" y="-8572"/>
                    <a:pt x="451299" y="257"/>
                  </a:cubicBezTo>
                  <a:close/>
                  <a:moveTo>
                    <a:pt x="561489" y="143403"/>
                  </a:moveTo>
                  <a:cubicBezTo>
                    <a:pt x="587437" y="131258"/>
                    <a:pt x="644880" y="226847"/>
                    <a:pt x="631967" y="233417"/>
                  </a:cubicBezTo>
                  <a:cubicBezTo>
                    <a:pt x="618891" y="240044"/>
                    <a:pt x="527323" y="159413"/>
                    <a:pt x="561489" y="143403"/>
                  </a:cubicBezTo>
                  <a:close/>
                  <a:moveTo>
                    <a:pt x="417699" y="340931"/>
                  </a:moveTo>
                  <a:cubicBezTo>
                    <a:pt x="463565" y="337713"/>
                    <a:pt x="554405" y="368782"/>
                    <a:pt x="538010" y="406984"/>
                  </a:cubicBezTo>
                  <a:cubicBezTo>
                    <a:pt x="531087" y="423108"/>
                    <a:pt x="498298" y="404721"/>
                    <a:pt x="462472" y="391852"/>
                  </a:cubicBezTo>
                  <a:cubicBezTo>
                    <a:pt x="429601" y="380040"/>
                    <a:pt x="393168" y="375040"/>
                    <a:pt x="392480" y="356540"/>
                  </a:cubicBezTo>
                  <a:cubicBezTo>
                    <a:pt x="392115" y="346874"/>
                    <a:pt x="402438" y="342008"/>
                    <a:pt x="417699" y="340931"/>
                  </a:cubicBezTo>
                  <a:close/>
                  <a:moveTo>
                    <a:pt x="577115" y="545398"/>
                  </a:moveTo>
                  <a:cubicBezTo>
                    <a:pt x="607880" y="544102"/>
                    <a:pt x="661558" y="591178"/>
                    <a:pt x="609419" y="629583"/>
                  </a:cubicBezTo>
                  <a:cubicBezTo>
                    <a:pt x="587073" y="646042"/>
                    <a:pt x="591121" y="611058"/>
                    <a:pt x="583227" y="585126"/>
                  </a:cubicBezTo>
                  <a:cubicBezTo>
                    <a:pt x="577479" y="566173"/>
                    <a:pt x="554081" y="557975"/>
                    <a:pt x="565740" y="549183"/>
                  </a:cubicBezTo>
                  <a:cubicBezTo>
                    <a:pt x="568816" y="546855"/>
                    <a:pt x="572702" y="545584"/>
                    <a:pt x="577115" y="545398"/>
                  </a:cubicBezTo>
                  <a:close/>
                  <a:moveTo>
                    <a:pt x="429682" y="694373"/>
                  </a:moveTo>
                  <a:cubicBezTo>
                    <a:pt x="431544" y="694879"/>
                    <a:pt x="432313" y="696126"/>
                    <a:pt x="431423" y="698158"/>
                  </a:cubicBezTo>
                  <a:cubicBezTo>
                    <a:pt x="424096" y="715492"/>
                    <a:pt x="381185" y="773416"/>
                    <a:pt x="358435" y="739303"/>
                  </a:cubicBezTo>
                  <a:cubicBezTo>
                    <a:pt x="346655" y="721596"/>
                    <a:pt x="416647" y="690855"/>
                    <a:pt x="429682" y="694373"/>
                  </a:cubicBezTo>
                  <a:close/>
                  <a:moveTo>
                    <a:pt x="481579" y="732368"/>
                  </a:moveTo>
                  <a:cubicBezTo>
                    <a:pt x="519955" y="738174"/>
                    <a:pt x="483886" y="898200"/>
                    <a:pt x="449558" y="898370"/>
                  </a:cubicBezTo>
                  <a:cubicBezTo>
                    <a:pt x="419723" y="898516"/>
                    <a:pt x="426120" y="854711"/>
                    <a:pt x="435835" y="810874"/>
                  </a:cubicBezTo>
                  <a:cubicBezTo>
                    <a:pt x="444984" y="769781"/>
                    <a:pt x="455711" y="728458"/>
                    <a:pt x="481579" y="732368"/>
                  </a:cubicBezTo>
                  <a:close/>
                  <a:moveTo>
                    <a:pt x="297592" y="792746"/>
                  </a:moveTo>
                  <a:cubicBezTo>
                    <a:pt x="310586" y="791625"/>
                    <a:pt x="320625" y="794653"/>
                    <a:pt x="322973" y="803308"/>
                  </a:cubicBezTo>
                  <a:cubicBezTo>
                    <a:pt x="332325" y="837935"/>
                    <a:pt x="298644" y="825674"/>
                    <a:pt x="275691" y="837834"/>
                  </a:cubicBezTo>
                  <a:cubicBezTo>
                    <a:pt x="252860" y="849906"/>
                    <a:pt x="238529" y="881242"/>
                    <a:pt x="223187" y="866208"/>
                  </a:cubicBezTo>
                  <a:cubicBezTo>
                    <a:pt x="192300" y="835944"/>
                    <a:pt x="258568" y="796114"/>
                    <a:pt x="297592" y="79274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19"/>
            <p:cNvSpPr/>
            <p:nvPr/>
          </p:nvSpPr>
          <p:spPr>
            <a:xfrm>
              <a:off x="4751181" y="752338"/>
              <a:ext cx="951950" cy="1114431"/>
            </a:xfrm>
            <a:custGeom>
              <a:rect b="b" l="l" r="r" t="t"/>
              <a:pathLst>
                <a:path extrusionOk="0" h="1114431" w="951950">
                  <a:moveTo>
                    <a:pt x="783092" y="79"/>
                  </a:moveTo>
                  <a:cubicBezTo>
                    <a:pt x="779327" y="475"/>
                    <a:pt x="775765" y="2414"/>
                    <a:pt x="773174" y="5596"/>
                  </a:cubicBezTo>
                  <a:cubicBezTo>
                    <a:pt x="739655" y="47061"/>
                    <a:pt x="708849" y="90441"/>
                    <a:pt x="681119" y="135966"/>
                  </a:cubicBezTo>
                  <a:cubicBezTo>
                    <a:pt x="646265" y="193162"/>
                    <a:pt x="616552" y="253212"/>
                    <a:pt x="588741" y="314108"/>
                  </a:cubicBezTo>
                  <a:cubicBezTo>
                    <a:pt x="579025" y="298616"/>
                    <a:pt x="563885" y="285160"/>
                    <a:pt x="550284" y="274068"/>
                  </a:cubicBezTo>
                  <a:cubicBezTo>
                    <a:pt x="546034" y="270611"/>
                    <a:pt x="541783" y="267235"/>
                    <a:pt x="537492" y="263818"/>
                  </a:cubicBezTo>
                  <a:cubicBezTo>
                    <a:pt x="489886" y="225770"/>
                    <a:pt x="435357" y="195320"/>
                    <a:pt x="377186" y="176957"/>
                  </a:cubicBezTo>
                  <a:cubicBezTo>
                    <a:pt x="348687" y="167979"/>
                    <a:pt x="319379" y="162016"/>
                    <a:pt x="289665" y="161348"/>
                  </a:cubicBezTo>
                  <a:cubicBezTo>
                    <a:pt x="279788" y="161125"/>
                    <a:pt x="269830" y="161591"/>
                    <a:pt x="259871" y="162611"/>
                  </a:cubicBezTo>
                  <a:cubicBezTo>
                    <a:pt x="251735" y="163453"/>
                    <a:pt x="245784" y="170711"/>
                    <a:pt x="246634" y="178848"/>
                  </a:cubicBezTo>
                  <a:cubicBezTo>
                    <a:pt x="247484" y="186985"/>
                    <a:pt x="254730" y="192931"/>
                    <a:pt x="262867" y="192089"/>
                  </a:cubicBezTo>
                  <a:cubicBezTo>
                    <a:pt x="298693" y="188345"/>
                    <a:pt x="334316" y="194433"/>
                    <a:pt x="368482" y="205019"/>
                  </a:cubicBezTo>
                  <a:cubicBezTo>
                    <a:pt x="421351" y="221386"/>
                    <a:pt x="472155" y="248318"/>
                    <a:pt x="515592" y="282577"/>
                  </a:cubicBezTo>
                  <a:cubicBezTo>
                    <a:pt x="521259" y="287042"/>
                    <a:pt x="526845" y="291442"/>
                    <a:pt x="532472" y="295980"/>
                  </a:cubicBezTo>
                  <a:cubicBezTo>
                    <a:pt x="535792" y="298672"/>
                    <a:pt x="539395" y="301627"/>
                    <a:pt x="542714" y="304493"/>
                  </a:cubicBezTo>
                  <a:cubicBezTo>
                    <a:pt x="555466" y="315602"/>
                    <a:pt x="576111" y="334041"/>
                    <a:pt x="569350" y="353205"/>
                  </a:cubicBezTo>
                  <a:cubicBezTo>
                    <a:pt x="568986" y="354172"/>
                    <a:pt x="569593" y="355063"/>
                    <a:pt x="569512" y="356042"/>
                  </a:cubicBezTo>
                  <a:cubicBezTo>
                    <a:pt x="547571" y="406251"/>
                    <a:pt x="527250" y="457100"/>
                    <a:pt x="506604" y="507855"/>
                  </a:cubicBezTo>
                  <a:cubicBezTo>
                    <a:pt x="501099" y="504451"/>
                    <a:pt x="495229" y="501415"/>
                    <a:pt x="489886" y="498710"/>
                  </a:cubicBezTo>
                  <a:cubicBezTo>
                    <a:pt x="462601" y="484955"/>
                    <a:pt x="433577" y="474511"/>
                    <a:pt x="404430" y="465447"/>
                  </a:cubicBezTo>
                  <a:cubicBezTo>
                    <a:pt x="362168" y="452295"/>
                    <a:pt x="318731" y="442413"/>
                    <a:pt x="274849" y="436442"/>
                  </a:cubicBezTo>
                  <a:cubicBezTo>
                    <a:pt x="257321" y="434058"/>
                    <a:pt x="239752" y="432256"/>
                    <a:pt x="222062" y="431398"/>
                  </a:cubicBezTo>
                  <a:cubicBezTo>
                    <a:pt x="204372" y="430536"/>
                    <a:pt x="186762" y="430589"/>
                    <a:pt x="169072" y="431714"/>
                  </a:cubicBezTo>
                  <a:cubicBezTo>
                    <a:pt x="117539" y="434989"/>
                    <a:pt x="65926" y="448020"/>
                    <a:pt x="24837" y="480583"/>
                  </a:cubicBezTo>
                  <a:cubicBezTo>
                    <a:pt x="18441" y="485667"/>
                    <a:pt x="17348" y="494986"/>
                    <a:pt x="22449" y="501390"/>
                  </a:cubicBezTo>
                  <a:cubicBezTo>
                    <a:pt x="27549" y="507798"/>
                    <a:pt x="36860" y="508843"/>
                    <a:pt x="43297" y="503754"/>
                  </a:cubicBezTo>
                  <a:cubicBezTo>
                    <a:pt x="79568" y="474883"/>
                    <a:pt x="125514" y="464111"/>
                    <a:pt x="170975" y="461035"/>
                  </a:cubicBezTo>
                  <a:cubicBezTo>
                    <a:pt x="208622" y="458488"/>
                    <a:pt x="246432" y="461172"/>
                    <a:pt x="283674" y="466710"/>
                  </a:cubicBezTo>
                  <a:cubicBezTo>
                    <a:pt x="321686" y="472357"/>
                    <a:pt x="359374" y="481081"/>
                    <a:pt x="396091" y="492407"/>
                  </a:cubicBezTo>
                  <a:cubicBezTo>
                    <a:pt x="422687" y="500609"/>
                    <a:pt x="449081" y="509976"/>
                    <a:pt x="474139" y="522202"/>
                  </a:cubicBezTo>
                  <a:cubicBezTo>
                    <a:pt x="480939" y="525525"/>
                    <a:pt x="487862" y="529168"/>
                    <a:pt x="494136" y="533395"/>
                  </a:cubicBezTo>
                  <a:cubicBezTo>
                    <a:pt x="494582" y="533694"/>
                    <a:pt x="495067" y="534172"/>
                    <a:pt x="495553" y="534496"/>
                  </a:cubicBezTo>
                  <a:cubicBezTo>
                    <a:pt x="494946" y="535977"/>
                    <a:pt x="494298" y="537431"/>
                    <a:pt x="493691" y="538912"/>
                  </a:cubicBezTo>
                  <a:cubicBezTo>
                    <a:pt x="483044" y="564914"/>
                    <a:pt x="472681" y="591238"/>
                    <a:pt x="461347" y="616948"/>
                  </a:cubicBezTo>
                  <a:cubicBezTo>
                    <a:pt x="457258" y="626214"/>
                    <a:pt x="452643" y="635246"/>
                    <a:pt x="448271" y="644378"/>
                  </a:cubicBezTo>
                  <a:cubicBezTo>
                    <a:pt x="428112" y="638537"/>
                    <a:pt x="407304" y="634549"/>
                    <a:pt x="386618" y="632080"/>
                  </a:cubicBezTo>
                  <a:cubicBezTo>
                    <a:pt x="363868" y="629356"/>
                    <a:pt x="340955" y="628396"/>
                    <a:pt x="318043" y="628926"/>
                  </a:cubicBezTo>
                  <a:cubicBezTo>
                    <a:pt x="249306" y="630525"/>
                    <a:pt x="180730" y="645900"/>
                    <a:pt x="116730" y="670229"/>
                  </a:cubicBezTo>
                  <a:cubicBezTo>
                    <a:pt x="90741" y="680119"/>
                    <a:pt x="65157" y="691515"/>
                    <a:pt x="40908" y="705230"/>
                  </a:cubicBezTo>
                  <a:cubicBezTo>
                    <a:pt x="28035" y="712520"/>
                    <a:pt x="14352" y="720268"/>
                    <a:pt x="4030" y="731081"/>
                  </a:cubicBezTo>
                  <a:cubicBezTo>
                    <a:pt x="-1597" y="737007"/>
                    <a:pt x="-1273" y="746411"/>
                    <a:pt x="4637" y="752050"/>
                  </a:cubicBezTo>
                  <a:cubicBezTo>
                    <a:pt x="10588" y="757685"/>
                    <a:pt x="19979" y="757503"/>
                    <a:pt x="25606" y="751577"/>
                  </a:cubicBezTo>
                  <a:cubicBezTo>
                    <a:pt x="31274" y="745606"/>
                    <a:pt x="38560" y="741189"/>
                    <a:pt x="45483" y="736914"/>
                  </a:cubicBezTo>
                  <a:cubicBezTo>
                    <a:pt x="54510" y="731332"/>
                    <a:pt x="63901" y="726243"/>
                    <a:pt x="73374" y="721467"/>
                  </a:cubicBezTo>
                  <a:cubicBezTo>
                    <a:pt x="107176" y="704420"/>
                    <a:pt x="142799" y="690899"/>
                    <a:pt x="179152" y="680479"/>
                  </a:cubicBezTo>
                  <a:cubicBezTo>
                    <a:pt x="252706" y="659401"/>
                    <a:pt x="331361" y="650774"/>
                    <a:pt x="407142" y="664396"/>
                  </a:cubicBezTo>
                  <a:cubicBezTo>
                    <a:pt x="416777" y="666133"/>
                    <a:pt x="426209" y="668258"/>
                    <a:pt x="435520" y="670703"/>
                  </a:cubicBezTo>
                  <a:cubicBezTo>
                    <a:pt x="424954" y="691539"/>
                    <a:pt x="414145" y="712213"/>
                    <a:pt x="403175" y="732818"/>
                  </a:cubicBezTo>
                  <a:cubicBezTo>
                    <a:pt x="373259" y="789026"/>
                    <a:pt x="342251" y="844679"/>
                    <a:pt x="310311" y="899762"/>
                  </a:cubicBezTo>
                  <a:cubicBezTo>
                    <a:pt x="286994" y="939976"/>
                    <a:pt x="263110" y="979996"/>
                    <a:pt x="237971" y="1019101"/>
                  </a:cubicBezTo>
                  <a:cubicBezTo>
                    <a:pt x="222062" y="1043819"/>
                    <a:pt x="206072" y="1068925"/>
                    <a:pt x="186722" y="1091145"/>
                  </a:cubicBezTo>
                  <a:cubicBezTo>
                    <a:pt x="181662" y="1096987"/>
                    <a:pt x="182148" y="1105925"/>
                    <a:pt x="187977" y="1111010"/>
                  </a:cubicBezTo>
                  <a:cubicBezTo>
                    <a:pt x="193847" y="1116090"/>
                    <a:pt x="202793" y="1115430"/>
                    <a:pt x="207853" y="1109589"/>
                  </a:cubicBezTo>
                  <a:cubicBezTo>
                    <a:pt x="229389" y="1084859"/>
                    <a:pt x="247160" y="1056748"/>
                    <a:pt x="264769" y="1029189"/>
                  </a:cubicBezTo>
                  <a:cubicBezTo>
                    <a:pt x="288978" y="991323"/>
                    <a:pt x="312011" y="952801"/>
                    <a:pt x="334600" y="913951"/>
                  </a:cubicBezTo>
                  <a:cubicBezTo>
                    <a:pt x="367835" y="856755"/>
                    <a:pt x="400139" y="798919"/>
                    <a:pt x="431228" y="740541"/>
                  </a:cubicBezTo>
                  <a:cubicBezTo>
                    <a:pt x="441956" y="720418"/>
                    <a:pt x="452724" y="700230"/>
                    <a:pt x="463087" y="679848"/>
                  </a:cubicBezTo>
                  <a:cubicBezTo>
                    <a:pt x="477863" y="685762"/>
                    <a:pt x="491950" y="693154"/>
                    <a:pt x="505026" y="703493"/>
                  </a:cubicBezTo>
                  <a:cubicBezTo>
                    <a:pt x="536480" y="728417"/>
                    <a:pt x="558583" y="763413"/>
                    <a:pt x="572792" y="800603"/>
                  </a:cubicBezTo>
                  <a:cubicBezTo>
                    <a:pt x="583640" y="828871"/>
                    <a:pt x="590198" y="858767"/>
                    <a:pt x="592992" y="888885"/>
                  </a:cubicBezTo>
                  <a:cubicBezTo>
                    <a:pt x="596189" y="923691"/>
                    <a:pt x="594287" y="958917"/>
                    <a:pt x="585422" y="992776"/>
                  </a:cubicBezTo>
                  <a:cubicBezTo>
                    <a:pt x="583479" y="1000269"/>
                    <a:pt x="587851" y="1007843"/>
                    <a:pt x="595339" y="1009798"/>
                  </a:cubicBezTo>
                  <a:cubicBezTo>
                    <a:pt x="602828" y="1011758"/>
                    <a:pt x="610560" y="1007361"/>
                    <a:pt x="612544" y="999868"/>
                  </a:cubicBezTo>
                  <a:cubicBezTo>
                    <a:pt x="631692" y="926581"/>
                    <a:pt x="623150" y="842902"/>
                    <a:pt x="592182" y="773963"/>
                  </a:cubicBezTo>
                  <a:cubicBezTo>
                    <a:pt x="575018" y="735708"/>
                    <a:pt x="549798" y="700505"/>
                    <a:pt x="515592" y="675747"/>
                  </a:cubicBezTo>
                  <a:cubicBezTo>
                    <a:pt x="503123" y="666728"/>
                    <a:pt x="489440" y="660016"/>
                    <a:pt x="475393" y="654150"/>
                  </a:cubicBezTo>
                  <a:cubicBezTo>
                    <a:pt x="479927" y="644653"/>
                    <a:pt x="484745" y="635266"/>
                    <a:pt x="488955" y="625615"/>
                  </a:cubicBezTo>
                  <a:cubicBezTo>
                    <a:pt x="503609" y="591858"/>
                    <a:pt x="517251" y="557679"/>
                    <a:pt x="531177" y="523618"/>
                  </a:cubicBezTo>
                  <a:cubicBezTo>
                    <a:pt x="535225" y="513729"/>
                    <a:pt x="539395" y="503880"/>
                    <a:pt x="543483" y="493982"/>
                  </a:cubicBezTo>
                  <a:cubicBezTo>
                    <a:pt x="569593" y="511332"/>
                    <a:pt x="595461" y="529168"/>
                    <a:pt x="620438" y="548053"/>
                  </a:cubicBezTo>
                  <a:cubicBezTo>
                    <a:pt x="643350" y="565395"/>
                    <a:pt x="666708" y="583017"/>
                    <a:pt x="686301" y="604176"/>
                  </a:cubicBezTo>
                  <a:cubicBezTo>
                    <a:pt x="707594" y="627170"/>
                    <a:pt x="724879" y="653859"/>
                    <a:pt x="739615" y="681422"/>
                  </a:cubicBezTo>
                  <a:cubicBezTo>
                    <a:pt x="763620" y="726365"/>
                    <a:pt x="781067" y="774388"/>
                    <a:pt x="794467" y="823463"/>
                  </a:cubicBezTo>
                  <a:cubicBezTo>
                    <a:pt x="796491" y="830932"/>
                    <a:pt x="804182" y="835433"/>
                    <a:pt x="811631" y="833393"/>
                  </a:cubicBezTo>
                  <a:cubicBezTo>
                    <a:pt x="819120" y="831353"/>
                    <a:pt x="823613" y="823524"/>
                    <a:pt x="821589" y="816055"/>
                  </a:cubicBezTo>
                  <a:cubicBezTo>
                    <a:pt x="808716" y="768858"/>
                    <a:pt x="792038" y="722875"/>
                    <a:pt x="770178" y="679058"/>
                  </a:cubicBezTo>
                  <a:cubicBezTo>
                    <a:pt x="753338" y="645265"/>
                    <a:pt x="733340" y="612418"/>
                    <a:pt x="707756" y="584470"/>
                  </a:cubicBezTo>
                  <a:cubicBezTo>
                    <a:pt x="687111" y="561910"/>
                    <a:pt x="662498" y="543021"/>
                    <a:pt x="638249" y="524566"/>
                  </a:cubicBezTo>
                  <a:cubicBezTo>
                    <a:pt x="611249" y="504042"/>
                    <a:pt x="583317" y="484603"/>
                    <a:pt x="554980" y="465921"/>
                  </a:cubicBezTo>
                  <a:cubicBezTo>
                    <a:pt x="572953" y="422286"/>
                    <a:pt x="591696" y="379007"/>
                    <a:pt x="611127" y="336020"/>
                  </a:cubicBezTo>
                  <a:cubicBezTo>
                    <a:pt x="708120" y="309797"/>
                    <a:pt x="828471" y="327641"/>
                    <a:pt x="896156" y="407433"/>
                  </a:cubicBezTo>
                  <a:cubicBezTo>
                    <a:pt x="908017" y="421424"/>
                    <a:pt x="917368" y="436831"/>
                    <a:pt x="925302" y="453311"/>
                  </a:cubicBezTo>
                  <a:cubicBezTo>
                    <a:pt x="928662" y="460286"/>
                    <a:pt x="937082" y="463297"/>
                    <a:pt x="944086" y="459929"/>
                  </a:cubicBezTo>
                  <a:cubicBezTo>
                    <a:pt x="951048" y="456565"/>
                    <a:pt x="953922" y="448145"/>
                    <a:pt x="950522" y="441170"/>
                  </a:cubicBezTo>
                  <a:cubicBezTo>
                    <a:pt x="941535" y="422553"/>
                    <a:pt x="930970" y="405138"/>
                    <a:pt x="917570" y="389306"/>
                  </a:cubicBezTo>
                  <a:cubicBezTo>
                    <a:pt x="860775" y="321985"/>
                    <a:pt x="771797" y="292875"/>
                    <a:pt x="684884" y="295349"/>
                  </a:cubicBezTo>
                  <a:cubicBezTo>
                    <a:pt x="665048" y="295911"/>
                    <a:pt x="645496" y="298660"/>
                    <a:pt x="626267" y="302441"/>
                  </a:cubicBezTo>
                  <a:cubicBezTo>
                    <a:pt x="628858" y="296867"/>
                    <a:pt x="631125" y="291123"/>
                    <a:pt x="633837" y="285573"/>
                  </a:cubicBezTo>
                  <a:cubicBezTo>
                    <a:pt x="661971" y="227138"/>
                    <a:pt x="693183" y="170148"/>
                    <a:pt x="728887" y="115948"/>
                  </a:cubicBezTo>
                  <a:cubicBezTo>
                    <a:pt x="749776" y="84215"/>
                    <a:pt x="772283" y="53732"/>
                    <a:pt x="796207" y="24197"/>
                  </a:cubicBezTo>
                  <a:cubicBezTo>
                    <a:pt x="801349" y="17838"/>
                    <a:pt x="800377" y="8531"/>
                    <a:pt x="793981" y="3386"/>
                  </a:cubicBezTo>
                  <a:cubicBezTo>
                    <a:pt x="790824" y="815"/>
                    <a:pt x="786856" y="-322"/>
                    <a:pt x="783092" y="79"/>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36" name="Google Shape;1336;p19"/>
          <p:cNvSpPr/>
          <p:nvPr/>
        </p:nvSpPr>
        <p:spPr>
          <a:xfrm flipH="1">
            <a:off x="-112419" y="-123802"/>
            <a:ext cx="3979091" cy="1560174"/>
          </a:xfrm>
          <a:custGeom>
            <a:rect b="b" l="l" r="r" t="t"/>
            <a:pathLst>
              <a:path extrusionOk="0" h="1556283" w="3959295">
                <a:moveTo>
                  <a:pt x="94473" y="1007"/>
                </a:moveTo>
                <a:cubicBezTo>
                  <a:pt x="94473" y="1007"/>
                  <a:pt x="-52575" y="147224"/>
                  <a:pt x="20243" y="286488"/>
                </a:cubicBezTo>
                <a:cubicBezTo>
                  <a:pt x="86555" y="413311"/>
                  <a:pt x="286027" y="396220"/>
                  <a:pt x="286027" y="396220"/>
                </a:cubicBezTo>
                <a:cubicBezTo>
                  <a:pt x="286027" y="396220"/>
                  <a:pt x="67282" y="592967"/>
                  <a:pt x="176351" y="768332"/>
                </a:cubicBezTo>
                <a:cubicBezTo>
                  <a:pt x="304243" y="973956"/>
                  <a:pt x="543892" y="828519"/>
                  <a:pt x="543892" y="828519"/>
                </a:cubicBezTo>
                <a:cubicBezTo>
                  <a:pt x="543892" y="828519"/>
                  <a:pt x="533165" y="1086996"/>
                  <a:pt x="718124" y="1209205"/>
                </a:cubicBezTo>
                <a:cubicBezTo>
                  <a:pt x="968136" y="1374360"/>
                  <a:pt x="1179084" y="1026849"/>
                  <a:pt x="1179084" y="1026849"/>
                </a:cubicBezTo>
                <a:cubicBezTo>
                  <a:pt x="1179084" y="1026849"/>
                  <a:pt x="1223694" y="1310258"/>
                  <a:pt x="1484677" y="1285447"/>
                </a:cubicBezTo>
                <a:cubicBezTo>
                  <a:pt x="1702749" y="1264717"/>
                  <a:pt x="1733029" y="1008337"/>
                  <a:pt x="1733029" y="1008337"/>
                </a:cubicBezTo>
                <a:cubicBezTo>
                  <a:pt x="1733029" y="1008337"/>
                  <a:pt x="1894023" y="1238942"/>
                  <a:pt x="2078860" y="1220467"/>
                </a:cubicBezTo>
                <a:cubicBezTo>
                  <a:pt x="2257383" y="1202623"/>
                  <a:pt x="2318995" y="859119"/>
                  <a:pt x="2318995" y="859119"/>
                </a:cubicBezTo>
                <a:cubicBezTo>
                  <a:pt x="2318995" y="859119"/>
                  <a:pt x="2485454" y="1037819"/>
                  <a:pt x="2604348" y="1002042"/>
                </a:cubicBezTo>
                <a:cubicBezTo>
                  <a:pt x="2784408" y="947846"/>
                  <a:pt x="2827925" y="680795"/>
                  <a:pt x="2827925" y="680795"/>
                </a:cubicBezTo>
                <a:cubicBezTo>
                  <a:pt x="2827925" y="680795"/>
                  <a:pt x="2799346" y="1024368"/>
                  <a:pt x="3015192" y="1133578"/>
                </a:cubicBezTo>
                <a:cubicBezTo>
                  <a:pt x="3295160" y="1275218"/>
                  <a:pt x="3480443" y="1082948"/>
                  <a:pt x="3480443" y="1082948"/>
                </a:cubicBezTo>
                <a:cubicBezTo>
                  <a:pt x="3480443" y="1082948"/>
                  <a:pt x="3434577" y="1417635"/>
                  <a:pt x="3551973" y="1497836"/>
                </a:cubicBezTo>
                <a:cubicBezTo>
                  <a:pt x="3706976" y="1603719"/>
                  <a:pt x="3832508" y="1553631"/>
                  <a:pt x="3959295" y="1444097"/>
                </a:cubicBezTo>
                <a:lnTo>
                  <a:pt x="3954235" y="0"/>
                </a:lnTo>
                <a:lnTo>
                  <a:pt x="94473" y="1007"/>
                </a:lnTo>
                <a:close/>
              </a:path>
            </a:pathLst>
          </a:custGeom>
          <a:solidFill>
            <a:srgbClr val="599943"/>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37" name="Google Shape;1337;p19"/>
          <p:cNvGrpSpPr/>
          <p:nvPr/>
        </p:nvGrpSpPr>
        <p:grpSpPr>
          <a:xfrm flipH="1">
            <a:off x="791600" y="339179"/>
            <a:ext cx="999648" cy="1130441"/>
            <a:chOff x="5882842" y="458336"/>
            <a:chExt cx="995665" cy="1125937"/>
          </a:xfrm>
        </p:grpSpPr>
        <p:sp>
          <p:nvSpPr>
            <p:cNvPr id="1338" name="Google Shape;1338;p19"/>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19"/>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40" name="Google Shape;1340;p19"/>
          <p:cNvGrpSpPr/>
          <p:nvPr/>
        </p:nvGrpSpPr>
        <p:grpSpPr>
          <a:xfrm flipH="1">
            <a:off x="1636911" y="-232554"/>
            <a:ext cx="1171621" cy="1057925"/>
            <a:chOff x="4869611" y="-111119"/>
            <a:chExt cx="1166953" cy="1053710"/>
          </a:xfrm>
        </p:grpSpPr>
        <p:sp>
          <p:nvSpPr>
            <p:cNvPr id="1341" name="Google Shape;1341;p19"/>
            <p:cNvSpPr/>
            <p:nvPr/>
          </p:nvSpPr>
          <p:spPr>
            <a:xfrm>
              <a:off x="4869611" y="-111119"/>
              <a:ext cx="1166953" cy="1053710"/>
            </a:xfrm>
            <a:custGeom>
              <a:rect b="b" l="l" r="r" t="t"/>
              <a:pathLst>
                <a:path extrusionOk="0" h="1053710" w="1166953">
                  <a:moveTo>
                    <a:pt x="739714" y="18782"/>
                  </a:moveTo>
                  <a:cubicBezTo>
                    <a:pt x="563661" y="-49578"/>
                    <a:pt x="438210" y="90657"/>
                    <a:pt x="438169" y="90650"/>
                  </a:cubicBezTo>
                  <a:cubicBezTo>
                    <a:pt x="438169" y="90650"/>
                    <a:pt x="515488" y="122449"/>
                    <a:pt x="583537" y="167102"/>
                  </a:cubicBezTo>
                  <a:cubicBezTo>
                    <a:pt x="647254" y="208877"/>
                    <a:pt x="694334" y="334683"/>
                    <a:pt x="671300" y="353450"/>
                  </a:cubicBezTo>
                  <a:cubicBezTo>
                    <a:pt x="632722" y="384937"/>
                    <a:pt x="555200" y="175785"/>
                    <a:pt x="439990" y="144676"/>
                  </a:cubicBezTo>
                  <a:cubicBezTo>
                    <a:pt x="257461" y="95387"/>
                    <a:pt x="148485" y="312329"/>
                    <a:pt x="148485" y="312329"/>
                  </a:cubicBezTo>
                  <a:cubicBezTo>
                    <a:pt x="148485" y="312329"/>
                    <a:pt x="230581" y="322533"/>
                    <a:pt x="302597" y="357442"/>
                  </a:cubicBezTo>
                  <a:cubicBezTo>
                    <a:pt x="376759" y="393389"/>
                    <a:pt x="440800" y="454438"/>
                    <a:pt x="430194" y="479381"/>
                  </a:cubicBezTo>
                  <a:cubicBezTo>
                    <a:pt x="421045" y="500955"/>
                    <a:pt x="323566" y="457768"/>
                    <a:pt x="230703" y="423205"/>
                  </a:cubicBezTo>
                  <a:cubicBezTo>
                    <a:pt x="155853" y="395355"/>
                    <a:pt x="84039" y="373211"/>
                    <a:pt x="63879" y="394904"/>
                  </a:cubicBezTo>
                  <a:cubicBezTo>
                    <a:pt x="-3482" y="467461"/>
                    <a:pt x="18823" y="685666"/>
                    <a:pt x="18823" y="685674"/>
                  </a:cubicBezTo>
                  <a:cubicBezTo>
                    <a:pt x="18823" y="685674"/>
                    <a:pt x="290655" y="563721"/>
                    <a:pt x="285069" y="635300"/>
                  </a:cubicBezTo>
                  <a:cubicBezTo>
                    <a:pt x="280980" y="687269"/>
                    <a:pt x="124358" y="595130"/>
                    <a:pt x="90678" y="806859"/>
                  </a:cubicBezTo>
                  <a:cubicBezTo>
                    <a:pt x="77683" y="888409"/>
                    <a:pt x="0" y="998202"/>
                    <a:pt x="0" y="998210"/>
                  </a:cubicBezTo>
                  <a:cubicBezTo>
                    <a:pt x="0" y="998210"/>
                    <a:pt x="127313" y="963056"/>
                    <a:pt x="220299" y="961348"/>
                  </a:cubicBezTo>
                  <a:cubicBezTo>
                    <a:pt x="295229" y="959971"/>
                    <a:pt x="380200" y="997113"/>
                    <a:pt x="400400" y="965902"/>
                  </a:cubicBezTo>
                  <a:cubicBezTo>
                    <a:pt x="424567" y="928546"/>
                    <a:pt x="433109" y="798953"/>
                    <a:pt x="469623" y="807778"/>
                  </a:cubicBezTo>
                  <a:cubicBezTo>
                    <a:pt x="487434" y="812093"/>
                    <a:pt x="478691" y="860120"/>
                    <a:pt x="457317" y="909629"/>
                  </a:cubicBezTo>
                  <a:cubicBezTo>
                    <a:pt x="434890" y="961449"/>
                    <a:pt x="399631" y="1015046"/>
                    <a:pt x="419790" y="1030980"/>
                  </a:cubicBezTo>
                  <a:cubicBezTo>
                    <a:pt x="459138" y="1062138"/>
                    <a:pt x="573538" y="1062081"/>
                    <a:pt x="640008" y="1025733"/>
                  </a:cubicBezTo>
                  <a:cubicBezTo>
                    <a:pt x="706438" y="989381"/>
                    <a:pt x="691055" y="952539"/>
                    <a:pt x="685509" y="885648"/>
                  </a:cubicBezTo>
                  <a:cubicBezTo>
                    <a:pt x="678142" y="795812"/>
                    <a:pt x="631912" y="700276"/>
                    <a:pt x="654744" y="693232"/>
                  </a:cubicBezTo>
                  <a:cubicBezTo>
                    <a:pt x="679194" y="685699"/>
                    <a:pt x="732103" y="783178"/>
                    <a:pt x="747284" y="877750"/>
                  </a:cubicBezTo>
                  <a:cubicBezTo>
                    <a:pt x="756837" y="937330"/>
                    <a:pt x="726112" y="1006845"/>
                    <a:pt x="743559" y="1013257"/>
                  </a:cubicBezTo>
                  <a:cubicBezTo>
                    <a:pt x="788656" y="1029830"/>
                    <a:pt x="967056" y="956676"/>
                    <a:pt x="984018" y="831484"/>
                  </a:cubicBezTo>
                  <a:cubicBezTo>
                    <a:pt x="1000292" y="711170"/>
                    <a:pt x="811082" y="524506"/>
                    <a:pt x="830999" y="508733"/>
                  </a:cubicBezTo>
                  <a:cubicBezTo>
                    <a:pt x="871480" y="476600"/>
                    <a:pt x="940177" y="547168"/>
                    <a:pt x="983897" y="632413"/>
                  </a:cubicBezTo>
                  <a:cubicBezTo>
                    <a:pt x="1022839" y="708389"/>
                    <a:pt x="1039275" y="798577"/>
                    <a:pt x="1039316" y="798589"/>
                  </a:cubicBezTo>
                  <a:cubicBezTo>
                    <a:pt x="1039316" y="798589"/>
                    <a:pt x="1188732" y="656819"/>
                    <a:pt x="1164241" y="536756"/>
                  </a:cubicBezTo>
                  <a:cubicBezTo>
                    <a:pt x="1139709" y="416691"/>
                    <a:pt x="868484" y="318867"/>
                    <a:pt x="868484" y="318867"/>
                  </a:cubicBezTo>
                  <a:cubicBezTo>
                    <a:pt x="868484" y="318867"/>
                    <a:pt x="915726" y="87142"/>
                    <a:pt x="739714" y="18782"/>
                  </a:cubicBezTo>
                  <a:close/>
                  <a:moveTo>
                    <a:pt x="783879" y="201704"/>
                  </a:moveTo>
                  <a:cubicBezTo>
                    <a:pt x="813713" y="201149"/>
                    <a:pt x="827842" y="316455"/>
                    <a:pt x="812742" y="317232"/>
                  </a:cubicBezTo>
                  <a:cubicBezTo>
                    <a:pt x="797521" y="318003"/>
                    <a:pt x="744571" y="202448"/>
                    <a:pt x="783879" y="201704"/>
                  </a:cubicBezTo>
                  <a:close/>
                  <a:moveTo>
                    <a:pt x="563337" y="328705"/>
                  </a:moveTo>
                  <a:cubicBezTo>
                    <a:pt x="608311" y="345076"/>
                    <a:pt x="681583" y="413155"/>
                    <a:pt x="649764" y="442552"/>
                  </a:cubicBezTo>
                  <a:cubicBezTo>
                    <a:pt x="636365" y="454960"/>
                    <a:pt x="612967" y="423568"/>
                    <a:pt x="584347" y="396138"/>
                  </a:cubicBezTo>
                  <a:cubicBezTo>
                    <a:pt x="558074" y="370956"/>
                    <a:pt x="525527" y="350756"/>
                    <a:pt x="532693" y="332862"/>
                  </a:cubicBezTo>
                  <a:cubicBezTo>
                    <a:pt x="536457" y="323512"/>
                    <a:pt x="548318" y="323244"/>
                    <a:pt x="563337" y="328705"/>
                  </a:cubicBezTo>
                  <a:close/>
                  <a:moveTo>
                    <a:pt x="628309" y="590831"/>
                  </a:moveTo>
                  <a:cubicBezTo>
                    <a:pt x="658144" y="602655"/>
                    <a:pt x="689233" y="670198"/>
                    <a:pt x="623371" y="684634"/>
                  </a:cubicBezTo>
                  <a:cubicBezTo>
                    <a:pt x="595114" y="690824"/>
                    <a:pt x="613817" y="659256"/>
                    <a:pt x="617299" y="631239"/>
                  </a:cubicBezTo>
                  <a:cubicBezTo>
                    <a:pt x="619849" y="610760"/>
                    <a:pt x="601066" y="593037"/>
                    <a:pt x="615881" y="589621"/>
                  </a:cubicBezTo>
                  <a:cubicBezTo>
                    <a:pt x="619808" y="588718"/>
                    <a:pt x="624018" y="589143"/>
                    <a:pt x="628309" y="590831"/>
                  </a:cubicBezTo>
                  <a:close/>
                  <a:moveTo>
                    <a:pt x="424891" y="670093"/>
                  </a:moveTo>
                  <a:cubicBezTo>
                    <a:pt x="426429" y="671364"/>
                    <a:pt x="426591" y="672862"/>
                    <a:pt x="424932" y="674429"/>
                  </a:cubicBezTo>
                  <a:cubicBezTo>
                    <a:pt x="410601" y="687812"/>
                    <a:pt x="345224" y="724735"/>
                    <a:pt x="338018" y="682634"/>
                  </a:cubicBezTo>
                  <a:cubicBezTo>
                    <a:pt x="334294" y="660783"/>
                    <a:pt x="413961" y="661208"/>
                    <a:pt x="424891" y="670093"/>
                  </a:cubicBezTo>
                  <a:close/>
                  <a:moveTo>
                    <a:pt x="458126" y="728232"/>
                  </a:moveTo>
                  <a:cubicBezTo>
                    <a:pt x="492171" y="750028"/>
                    <a:pt x="390037" y="887012"/>
                    <a:pt x="357287" y="872621"/>
                  </a:cubicBezTo>
                  <a:cubicBezTo>
                    <a:pt x="328829" y="860112"/>
                    <a:pt x="353482" y="821137"/>
                    <a:pt x="381333" y="783554"/>
                  </a:cubicBezTo>
                  <a:cubicBezTo>
                    <a:pt x="407443" y="748323"/>
                    <a:pt x="435173" y="713554"/>
                    <a:pt x="458126" y="728232"/>
                  </a:cubicBezTo>
                  <a:close/>
                  <a:moveTo>
                    <a:pt x="257461" y="707688"/>
                  </a:moveTo>
                  <a:cubicBezTo>
                    <a:pt x="270333" y="712133"/>
                    <a:pt x="278592" y="719270"/>
                    <a:pt x="277134" y="728500"/>
                  </a:cubicBezTo>
                  <a:cubicBezTo>
                    <a:pt x="271386" y="765414"/>
                    <a:pt x="244506" y="739466"/>
                    <a:pt x="217506" y="741300"/>
                  </a:cubicBezTo>
                  <a:cubicBezTo>
                    <a:pt x="190707" y="743121"/>
                    <a:pt x="163746" y="766851"/>
                    <a:pt x="155529" y="746044"/>
                  </a:cubicBezTo>
                  <a:cubicBezTo>
                    <a:pt x="138972" y="704154"/>
                    <a:pt x="218922" y="694350"/>
                    <a:pt x="257461" y="707688"/>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19"/>
            <p:cNvSpPr/>
            <p:nvPr/>
          </p:nvSpPr>
          <p:spPr>
            <a:xfrm>
              <a:off x="4931425" y="-40590"/>
              <a:ext cx="1071370" cy="952366"/>
            </a:xfrm>
            <a:custGeom>
              <a:rect b="b" l="l" r="r" t="t"/>
              <a:pathLst>
                <a:path extrusionOk="0" h="952366" w="1071370">
                  <a:moveTo>
                    <a:pt x="1060731" y="67944"/>
                  </a:moveTo>
                  <a:cubicBezTo>
                    <a:pt x="1056966" y="66726"/>
                    <a:pt x="1052715" y="67048"/>
                    <a:pt x="1048910" y="68984"/>
                  </a:cubicBezTo>
                  <a:cubicBezTo>
                    <a:pt x="999482" y="94235"/>
                    <a:pt x="951755" y="122445"/>
                    <a:pt x="906052" y="154005"/>
                  </a:cubicBezTo>
                  <a:cubicBezTo>
                    <a:pt x="848609" y="193644"/>
                    <a:pt x="794931" y="238193"/>
                    <a:pt x="742629" y="284344"/>
                  </a:cubicBezTo>
                  <a:cubicBezTo>
                    <a:pt x="739957" y="265492"/>
                    <a:pt x="731254" y="246272"/>
                    <a:pt x="722996" y="229936"/>
                  </a:cubicBezTo>
                  <a:cubicBezTo>
                    <a:pt x="720445" y="224850"/>
                    <a:pt x="717814" y="219833"/>
                    <a:pt x="715183" y="214772"/>
                  </a:cubicBezTo>
                  <a:cubicBezTo>
                    <a:pt x="686036" y="158388"/>
                    <a:pt x="647053" y="106288"/>
                    <a:pt x="599447" y="64148"/>
                  </a:cubicBezTo>
                  <a:cubicBezTo>
                    <a:pt x="576170" y="43537"/>
                    <a:pt x="550829" y="25434"/>
                    <a:pt x="522816" y="12204"/>
                  </a:cubicBezTo>
                  <a:cubicBezTo>
                    <a:pt x="513505" y="7793"/>
                    <a:pt x="503871" y="4026"/>
                    <a:pt x="493953" y="772"/>
                  </a:cubicBezTo>
                  <a:cubicBezTo>
                    <a:pt x="485856" y="-1877"/>
                    <a:pt x="477113" y="2508"/>
                    <a:pt x="474441" y="10608"/>
                  </a:cubicBezTo>
                  <a:cubicBezTo>
                    <a:pt x="471809" y="18707"/>
                    <a:pt x="476181" y="27444"/>
                    <a:pt x="484277" y="30092"/>
                  </a:cubicBezTo>
                  <a:cubicBezTo>
                    <a:pt x="519942" y="41703"/>
                    <a:pt x="551274" y="62610"/>
                    <a:pt x="579328" y="87172"/>
                  </a:cubicBezTo>
                  <a:cubicBezTo>
                    <a:pt x="622683" y="125155"/>
                    <a:pt x="659561" y="172311"/>
                    <a:pt x="686401" y="223332"/>
                  </a:cubicBezTo>
                  <a:cubicBezTo>
                    <a:pt x="689882" y="229980"/>
                    <a:pt x="693363" y="236542"/>
                    <a:pt x="696764" y="243234"/>
                  </a:cubicBezTo>
                  <a:cubicBezTo>
                    <a:pt x="698788" y="247207"/>
                    <a:pt x="700974" y="251553"/>
                    <a:pt x="702917" y="255678"/>
                  </a:cubicBezTo>
                  <a:cubicBezTo>
                    <a:pt x="710325" y="271662"/>
                    <a:pt x="722145" y="297955"/>
                    <a:pt x="707613" y="313325"/>
                  </a:cubicBezTo>
                  <a:cubicBezTo>
                    <a:pt x="706884" y="314102"/>
                    <a:pt x="707046" y="315202"/>
                    <a:pt x="706560" y="316091"/>
                  </a:cubicBezTo>
                  <a:cubicBezTo>
                    <a:pt x="664419" y="354575"/>
                    <a:pt x="623493" y="394331"/>
                    <a:pt x="582323" y="433878"/>
                  </a:cubicBezTo>
                  <a:cubicBezTo>
                    <a:pt x="578558" y="428305"/>
                    <a:pt x="574268" y="422936"/>
                    <a:pt x="570300" y="418093"/>
                  </a:cubicBezTo>
                  <a:cubicBezTo>
                    <a:pt x="550181" y="393436"/>
                    <a:pt x="526985" y="371194"/>
                    <a:pt x="503101" y="350218"/>
                  </a:cubicBezTo>
                  <a:cubicBezTo>
                    <a:pt x="468450" y="319774"/>
                    <a:pt x="431328" y="291968"/>
                    <a:pt x="392102" y="267678"/>
                  </a:cubicBezTo>
                  <a:cubicBezTo>
                    <a:pt x="376435" y="257983"/>
                    <a:pt x="360445" y="248805"/>
                    <a:pt x="343970" y="240488"/>
                  </a:cubicBezTo>
                  <a:cubicBezTo>
                    <a:pt x="327534" y="232177"/>
                    <a:pt x="310734" y="224754"/>
                    <a:pt x="293449" y="218332"/>
                  </a:cubicBezTo>
                  <a:cubicBezTo>
                    <a:pt x="243009" y="199596"/>
                    <a:pt x="188360" y="190114"/>
                    <a:pt x="135491" y="203678"/>
                  </a:cubicBezTo>
                  <a:cubicBezTo>
                    <a:pt x="127233" y="205802"/>
                    <a:pt x="122254" y="214218"/>
                    <a:pt x="124400" y="222476"/>
                  </a:cubicBezTo>
                  <a:cubicBezTo>
                    <a:pt x="126545" y="230728"/>
                    <a:pt x="134965" y="235673"/>
                    <a:pt x="143223" y="233549"/>
                  </a:cubicBezTo>
                  <a:cubicBezTo>
                    <a:pt x="189979" y="221454"/>
                    <a:pt x="238273" y="230690"/>
                    <a:pt x="282803" y="247034"/>
                  </a:cubicBezTo>
                  <a:cubicBezTo>
                    <a:pt x="319722" y="260568"/>
                    <a:pt x="354576" y="279161"/>
                    <a:pt x="387689" y="300222"/>
                  </a:cubicBezTo>
                  <a:cubicBezTo>
                    <a:pt x="421451" y="321712"/>
                    <a:pt x="453593" y="345982"/>
                    <a:pt x="483711" y="372326"/>
                  </a:cubicBezTo>
                  <a:cubicBezTo>
                    <a:pt x="505571" y="391407"/>
                    <a:pt x="526702" y="411510"/>
                    <a:pt x="545364" y="433760"/>
                  </a:cubicBezTo>
                  <a:cubicBezTo>
                    <a:pt x="550424" y="439809"/>
                    <a:pt x="555444" y="446209"/>
                    <a:pt x="559654" y="452900"/>
                  </a:cubicBezTo>
                  <a:cubicBezTo>
                    <a:pt x="559937" y="453378"/>
                    <a:pt x="560180" y="454022"/>
                    <a:pt x="560545" y="454552"/>
                  </a:cubicBezTo>
                  <a:cubicBezTo>
                    <a:pt x="559330" y="455706"/>
                    <a:pt x="558075" y="456803"/>
                    <a:pt x="556861" y="457948"/>
                  </a:cubicBezTo>
                  <a:cubicBezTo>
                    <a:pt x="535729" y="478185"/>
                    <a:pt x="514719" y="498838"/>
                    <a:pt x="493022" y="518500"/>
                  </a:cubicBezTo>
                  <a:cubicBezTo>
                    <a:pt x="485209" y="525584"/>
                    <a:pt x="476991" y="532223"/>
                    <a:pt x="468935" y="539052"/>
                  </a:cubicBezTo>
                  <a:cubicBezTo>
                    <a:pt x="452257" y="524953"/>
                    <a:pt x="434121" y="512327"/>
                    <a:pt x="415500" y="501219"/>
                  </a:cubicBezTo>
                  <a:cubicBezTo>
                    <a:pt x="394976" y="488969"/>
                    <a:pt x="373642" y="478355"/>
                    <a:pt x="351580" y="469145"/>
                  </a:cubicBezTo>
                  <a:cubicBezTo>
                    <a:pt x="285515" y="441523"/>
                    <a:pt x="213741" y="427079"/>
                    <a:pt x="142535" y="423098"/>
                  </a:cubicBezTo>
                  <a:cubicBezTo>
                    <a:pt x="113591" y="421480"/>
                    <a:pt x="84404" y="421477"/>
                    <a:pt x="55541" y="424251"/>
                  </a:cubicBezTo>
                  <a:cubicBezTo>
                    <a:pt x="40198" y="425728"/>
                    <a:pt x="23884" y="427303"/>
                    <a:pt x="9473" y="433213"/>
                  </a:cubicBezTo>
                  <a:cubicBezTo>
                    <a:pt x="1620" y="436463"/>
                    <a:pt x="-2064" y="445549"/>
                    <a:pt x="1174" y="453431"/>
                  </a:cubicBezTo>
                  <a:cubicBezTo>
                    <a:pt x="4454" y="461308"/>
                    <a:pt x="13481" y="465117"/>
                    <a:pt x="21334" y="461871"/>
                  </a:cubicBezTo>
                  <a:cubicBezTo>
                    <a:pt x="29228" y="458580"/>
                    <a:pt x="38053" y="457475"/>
                    <a:pt x="46473" y="456341"/>
                  </a:cubicBezTo>
                  <a:cubicBezTo>
                    <a:pt x="57403" y="454855"/>
                    <a:pt x="68495" y="453997"/>
                    <a:pt x="79546" y="453471"/>
                  </a:cubicBezTo>
                  <a:cubicBezTo>
                    <a:pt x="118934" y="451585"/>
                    <a:pt x="158565" y="453807"/>
                    <a:pt x="197589" y="459316"/>
                  </a:cubicBezTo>
                  <a:cubicBezTo>
                    <a:pt x="276487" y="470441"/>
                    <a:pt x="355021" y="495584"/>
                    <a:pt x="421329" y="540660"/>
                  </a:cubicBezTo>
                  <a:cubicBezTo>
                    <a:pt x="429749" y="546404"/>
                    <a:pt x="437805" y="552419"/>
                    <a:pt x="445618" y="558690"/>
                  </a:cubicBezTo>
                  <a:cubicBezTo>
                    <a:pt x="426754" y="574044"/>
                    <a:pt x="407728" y="589136"/>
                    <a:pt x="388540" y="604090"/>
                  </a:cubicBezTo>
                  <a:cubicBezTo>
                    <a:pt x="336278" y="644895"/>
                    <a:pt x="283167" y="684704"/>
                    <a:pt x="229408" y="723578"/>
                  </a:cubicBezTo>
                  <a:cubicBezTo>
                    <a:pt x="190182" y="751955"/>
                    <a:pt x="150469" y="779908"/>
                    <a:pt x="109988" y="806455"/>
                  </a:cubicBezTo>
                  <a:cubicBezTo>
                    <a:pt x="84364" y="823235"/>
                    <a:pt x="58496" y="840334"/>
                    <a:pt x="30685" y="853284"/>
                  </a:cubicBezTo>
                  <a:cubicBezTo>
                    <a:pt x="23358" y="856689"/>
                    <a:pt x="20079" y="865408"/>
                    <a:pt x="23480" y="872719"/>
                  </a:cubicBezTo>
                  <a:cubicBezTo>
                    <a:pt x="26880" y="880034"/>
                    <a:pt x="35664" y="883192"/>
                    <a:pt x="42951" y="879791"/>
                  </a:cubicBezTo>
                  <a:cubicBezTo>
                    <a:pt x="73919" y="865380"/>
                    <a:pt x="102782" y="846176"/>
                    <a:pt x="131200" y="827417"/>
                  </a:cubicBezTo>
                  <a:cubicBezTo>
                    <a:pt x="170265" y="801642"/>
                    <a:pt x="208560" y="774763"/>
                    <a:pt x="246491" y="747373"/>
                  </a:cubicBezTo>
                  <a:cubicBezTo>
                    <a:pt x="302395" y="707046"/>
                    <a:pt x="357612" y="665690"/>
                    <a:pt x="411978" y="623338"/>
                  </a:cubicBezTo>
                  <a:cubicBezTo>
                    <a:pt x="430721" y="608737"/>
                    <a:pt x="449504" y="594087"/>
                    <a:pt x="468004" y="579084"/>
                  </a:cubicBezTo>
                  <a:cubicBezTo>
                    <a:pt x="479582" y="590978"/>
                    <a:pt x="489864" y="603992"/>
                    <a:pt x="497879" y="619363"/>
                  </a:cubicBezTo>
                  <a:cubicBezTo>
                    <a:pt x="517270" y="656424"/>
                    <a:pt x="523423" y="699083"/>
                    <a:pt x="521237" y="740507"/>
                  </a:cubicBezTo>
                  <a:cubicBezTo>
                    <a:pt x="519537" y="771990"/>
                    <a:pt x="513100" y="803225"/>
                    <a:pt x="502980" y="833064"/>
                  </a:cubicBezTo>
                  <a:cubicBezTo>
                    <a:pt x="491281" y="867542"/>
                    <a:pt x="474522" y="900242"/>
                    <a:pt x="451731" y="928709"/>
                  </a:cubicBezTo>
                  <a:cubicBezTo>
                    <a:pt x="446711" y="935008"/>
                    <a:pt x="447683" y="944079"/>
                    <a:pt x="453998" y="949119"/>
                  </a:cubicBezTo>
                  <a:cubicBezTo>
                    <a:pt x="460272" y="954159"/>
                    <a:pt x="469502" y="953253"/>
                    <a:pt x="474522" y="946954"/>
                  </a:cubicBezTo>
                  <a:cubicBezTo>
                    <a:pt x="523828" y="885337"/>
                    <a:pt x="551193" y="802096"/>
                    <a:pt x="550950" y="723376"/>
                  </a:cubicBezTo>
                  <a:cubicBezTo>
                    <a:pt x="550829" y="679701"/>
                    <a:pt x="541761" y="635503"/>
                    <a:pt x="519699" y="597443"/>
                  </a:cubicBezTo>
                  <a:cubicBezTo>
                    <a:pt x="511683" y="583578"/>
                    <a:pt x="501482" y="571389"/>
                    <a:pt x="490593" y="559848"/>
                  </a:cubicBezTo>
                  <a:cubicBezTo>
                    <a:pt x="498972" y="552739"/>
                    <a:pt x="507514" y="545845"/>
                    <a:pt x="515610" y="538445"/>
                  </a:cubicBezTo>
                  <a:cubicBezTo>
                    <a:pt x="543866" y="512537"/>
                    <a:pt x="571353" y="485803"/>
                    <a:pt x="599042" y="459304"/>
                  </a:cubicBezTo>
                  <a:cubicBezTo>
                    <a:pt x="607098" y="451609"/>
                    <a:pt x="615235" y="444006"/>
                    <a:pt x="623331" y="436317"/>
                  </a:cubicBezTo>
                  <a:cubicBezTo>
                    <a:pt x="640778" y="463891"/>
                    <a:pt x="657821" y="491827"/>
                    <a:pt x="673608" y="520382"/>
                  </a:cubicBezTo>
                  <a:cubicBezTo>
                    <a:pt x="688060" y="546606"/>
                    <a:pt x="702796" y="573275"/>
                    <a:pt x="712511" y="601721"/>
                  </a:cubicBezTo>
                  <a:cubicBezTo>
                    <a:pt x="723036" y="632629"/>
                    <a:pt x="728096" y="665342"/>
                    <a:pt x="730444" y="697816"/>
                  </a:cubicBezTo>
                  <a:cubicBezTo>
                    <a:pt x="734249" y="750761"/>
                    <a:pt x="730485" y="803852"/>
                    <a:pt x="722429" y="856227"/>
                  </a:cubicBezTo>
                  <a:cubicBezTo>
                    <a:pt x="721214" y="864202"/>
                    <a:pt x="726598" y="871731"/>
                    <a:pt x="734573" y="872962"/>
                  </a:cubicBezTo>
                  <a:cubicBezTo>
                    <a:pt x="742548" y="874189"/>
                    <a:pt x="750159" y="868651"/>
                    <a:pt x="751373" y="860672"/>
                  </a:cubicBezTo>
                  <a:cubicBezTo>
                    <a:pt x="759145" y="810313"/>
                    <a:pt x="762748" y="759485"/>
                    <a:pt x="760562" y="708531"/>
                  </a:cubicBezTo>
                  <a:cubicBezTo>
                    <a:pt x="758862" y="669232"/>
                    <a:pt x="753761" y="629500"/>
                    <a:pt x="741253" y="592063"/>
                  </a:cubicBezTo>
                  <a:cubicBezTo>
                    <a:pt x="731173" y="561839"/>
                    <a:pt x="715749" y="533430"/>
                    <a:pt x="700488" y="505587"/>
                  </a:cubicBezTo>
                  <a:cubicBezTo>
                    <a:pt x="683527" y="474618"/>
                    <a:pt x="665188" y="444279"/>
                    <a:pt x="646162" y="414496"/>
                  </a:cubicBezTo>
                  <a:cubicBezTo>
                    <a:pt x="681745" y="380584"/>
                    <a:pt x="717936" y="347362"/>
                    <a:pt x="754652" y="314685"/>
                  </a:cubicBezTo>
                  <a:cubicBezTo>
                    <a:pt x="858041" y="330857"/>
                    <a:pt x="964992" y="398857"/>
                    <a:pt x="995556" y="503477"/>
                  </a:cubicBezTo>
                  <a:cubicBezTo>
                    <a:pt x="1000940" y="521815"/>
                    <a:pt x="1003288" y="540441"/>
                    <a:pt x="1003855" y="559491"/>
                  </a:cubicBezTo>
                  <a:cubicBezTo>
                    <a:pt x="1004097" y="567555"/>
                    <a:pt x="1010817" y="573984"/>
                    <a:pt x="1018914" y="573745"/>
                  </a:cubicBezTo>
                  <a:cubicBezTo>
                    <a:pt x="1026969" y="573498"/>
                    <a:pt x="1033284" y="566705"/>
                    <a:pt x="1033001" y="558633"/>
                  </a:cubicBezTo>
                  <a:cubicBezTo>
                    <a:pt x="1032353" y="537113"/>
                    <a:pt x="1029682" y="516047"/>
                    <a:pt x="1023650" y="495316"/>
                  </a:cubicBezTo>
                  <a:cubicBezTo>
                    <a:pt x="998147" y="407181"/>
                    <a:pt x="925807" y="341755"/>
                    <a:pt x="842091" y="307264"/>
                  </a:cubicBezTo>
                  <a:cubicBezTo>
                    <a:pt x="822944" y="299389"/>
                    <a:pt x="803148" y="293702"/>
                    <a:pt x="783272" y="289151"/>
                  </a:cubicBezTo>
                  <a:cubicBezTo>
                    <a:pt x="788130" y="284960"/>
                    <a:pt x="792704" y="280456"/>
                    <a:pt x="797602" y="276308"/>
                  </a:cubicBezTo>
                  <a:cubicBezTo>
                    <a:pt x="849176" y="232643"/>
                    <a:pt x="903056" y="191652"/>
                    <a:pt x="959973" y="155206"/>
                  </a:cubicBezTo>
                  <a:cubicBezTo>
                    <a:pt x="993329" y="133872"/>
                    <a:pt x="1027698" y="114417"/>
                    <a:pt x="1062957" y="96442"/>
                  </a:cubicBezTo>
                  <a:cubicBezTo>
                    <a:pt x="1070527" y="92570"/>
                    <a:pt x="1073563" y="83309"/>
                    <a:pt x="1069677" y="75706"/>
                  </a:cubicBezTo>
                  <a:cubicBezTo>
                    <a:pt x="1067734" y="71911"/>
                    <a:pt x="1064455" y="69156"/>
                    <a:pt x="1060731" y="67944"/>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43" name="Google Shape;1343;p19"/>
          <p:cNvSpPr/>
          <p:nvPr/>
        </p:nvSpPr>
        <p:spPr>
          <a:xfrm flipH="1">
            <a:off x="1441437" y="172204"/>
            <a:ext cx="1470123" cy="357877"/>
          </a:xfrm>
          <a:custGeom>
            <a:rect b="b" l="l" r="r" t="t"/>
            <a:pathLst>
              <a:path extrusionOk="0" h="361492" w="1484973">
                <a:moveTo>
                  <a:pt x="1484974" y="132122"/>
                </a:moveTo>
                <a:cubicBezTo>
                  <a:pt x="1484974" y="132122"/>
                  <a:pt x="1295522" y="136348"/>
                  <a:pt x="1157197" y="101049"/>
                </a:cubicBezTo>
                <a:cubicBezTo>
                  <a:pt x="1018872" y="65748"/>
                  <a:pt x="1040935" y="16005"/>
                  <a:pt x="917953" y="2071"/>
                </a:cubicBezTo>
                <a:cubicBezTo>
                  <a:pt x="794971" y="-11863"/>
                  <a:pt x="790437" y="48529"/>
                  <a:pt x="641992" y="63151"/>
                </a:cubicBezTo>
                <a:cubicBezTo>
                  <a:pt x="493548" y="77773"/>
                  <a:pt x="449342" y="50771"/>
                  <a:pt x="288834" y="99652"/>
                </a:cubicBezTo>
                <a:cubicBezTo>
                  <a:pt x="128366" y="148533"/>
                  <a:pt x="0" y="258674"/>
                  <a:pt x="0" y="258674"/>
                </a:cubicBezTo>
                <a:lnTo>
                  <a:pt x="156379" y="361493"/>
                </a:lnTo>
                <a:cubicBezTo>
                  <a:pt x="156379" y="361493"/>
                  <a:pt x="231391" y="223622"/>
                  <a:pt x="372994" y="180849"/>
                </a:cubicBezTo>
                <a:cubicBezTo>
                  <a:pt x="514557" y="138081"/>
                  <a:pt x="698504" y="168154"/>
                  <a:pt x="698504" y="168154"/>
                </a:cubicBezTo>
                <a:lnTo>
                  <a:pt x="891883" y="138518"/>
                </a:lnTo>
                <a:cubicBezTo>
                  <a:pt x="891883" y="138518"/>
                  <a:pt x="955155" y="184865"/>
                  <a:pt x="1027333" y="217728"/>
                </a:cubicBezTo>
                <a:cubicBezTo>
                  <a:pt x="1099511" y="250586"/>
                  <a:pt x="1180595" y="269965"/>
                  <a:pt x="1180595" y="269965"/>
                </a:cubicBezTo>
                <a:lnTo>
                  <a:pt x="1484974" y="132122"/>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9"/>
          <p:cNvSpPr/>
          <p:nvPr/>
        </p:nvSpPr>
        <p:spPr>
          <a:xfrm flipH="1">
            <a:off x="-118505" y="-123802"/>
            <a:ext cx="3171496" cy="805203"/>
          </a:xfrm>
          <a:custGeom>
            <a:rect b="b" l="l" r="r" t="t"/>
            <a:pathLst>
              <a:path extrusionOk="0" h="813336" w="3203531">
                <a:moveTo>
                  <a:pt x="3203532" y="17226"/>
                </a:moveTo>
                <a:cubicBezTo>
                  <a:pt x="3203532" y="17226"/>
                  <a:pt x="2860170" y="271276"/>
                  <a:pt x="2598621" y="388694"/>
                </a:cubicBezTo>
                <a:cubicBezTo>
                  <a:pt x="2337031" y="506113"/>
                  <a:pt x="1905905" y="428705"/>
                  <a:pt x="1905905" y="428705"/>
                </a:cubicBezTo>
                <a:cubicBezTo>
                  <a:pt x="1905905" y="428705"/>
                  <a:pt x="1656501" y="527645"/>
                  <a:pt x="1507651" y="522148"/>
                </a:cubicBezTo>
                <a:cubicBezTo>
                  <a:pt x="1358801" y="516650"/>
                  <a:pt x="1267273" y="645275"/>
                  <a:pt x="1202948" y="656473"/>
                </a:cubicBezTo>
                <a:cubicBezTo>
                  <a:pt x="1138664" y="667674"/>
                  <a:pt x="957470" y="621173"/>
                  <a:pt x="860841" y="674624"/>
                </a:cubicBezTo>
                <a:cubicBezTo>
                  <a:pt x="764172" y="728076"/>
                  <a:pt x="474853" y="842294"/>
                  <a:pt x="397209" y="806528"/>
                </a:cubicBezTo>
                <a:cubicBezTo>
                  <a:pt x="319526" y="770759"/>
                  <a:pt x="250708" y="636119"/>
                  <a:pt x="68421" y="682174"/>
                </a:cubicBezTo>
                <a:cubicBezTo>
                  <a:pt x="10654" y="696772"/>
                  <a:pt x="5553" y="642567"/>
                  <a:pt x="332" y="619011"/>
                </a:cubicBezTo>
                <a:cubicBezTo>
                  <a:pt x="-3514" y="601620"/>
                  <a:pt x="26806" y="574328"/>
                  <a:pt x="54577" y="550258"/>
                </a:cubicBezTo>
                <a:cubicBezTo>
                  <a:pt x="119953" y="493592"/>
                  <a:pt x="275483" y="594763"/>
                  <a:pt x="335476" y="609988"/>
                </a:cubicBezTo>
                <a:cubicBezTo>
                  <a:pt x="395469" y="625213"/>
                  <a:pt x="320983" y="657379"/>
                  <a:pt x="552253" y="653837"/>
                </a:cubicBezTo>
                <a:cubicBezTo>
                  <a:pt x="599697" y="653108"/>
                  <a:pt x="628924" y="655238"/>
                  <a:pt x="661309" y="646583"/>
                </a:cubicBezTo>
                <a:cubicBezTo>
                  <a:pt x="786720" y="613060"/>
                  <a:pt x="831736" y="521180"/>
                  <a:pt x="1024790" y="529179"/>
                </a:cubicBezTo>
                <a:cubicBezTo>
                  <a:pt x="1267718" y="539243"/>
                  <a:pt x="1431384" y="434036"/>
                  <a:pt x="1431384" y="434036"/>
                </a:cubicBezTo>
                <a:lnTo>
                  <a:pt x="1566227" y="343546"/>
                </a:lnTo>
                <a:cubicBezTo>
                  <a:pt x="1566227" y="343546"/>
                  <a:pt x="1509108" y="288825"/>
                  <a:pt x="1490770" y="235139"/>
                </a:cubicBezTo>
                <a:cubicBezTo>
                  <a:pt x="1472432" y="181454"/>
                  <a:pt x="1381592" y="136382"/>
                  <a:pt x="1381592" y="136382"/>
                </a:cubicBezTo>
                <a:lnTo>
                  <a:pt x="1299780" y="6038"/>
                </a:lnTo>
                <a:lnTo>
                  <a:pt x="1545663" y="4043"/>
                </a:lnTo>
                <a:lnTo>
                  <a:pt x="1680020" y="178359"/>
                </a:lnTo>
                <a:cubicBezTo>
                  <a:pt x="1680020" y="178359"/>
                  <a:pt x="1934606" y="280428"/>
                  <a:pt x="2066454" y="300614"/>
                </a:cubicBezTo>
                <a:cubicBezTo>
                  <a:pt x="2198301" y="320799"/>
                  <a:pt x="2265703" y="295570"/>
                  <a:pt x="2427506" y="259911"/>
                </a:cubicBezTo>
                <a:cubicBezTo>
                  <a:pt x="2589310" y="224252"/>
                  <a:pt x="2850373" y="0"/>
                  <a:pt x="2850373" y="0"/>
                </a:cubicBezTo>
                <a:lnTo>
                  <a:pt x="3203532" y="17226"/>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5" name="Google Shape;1345;p19"/>
          <p:cNvGrpSpPr/>
          <p:nvPr/>
        </p:nvGrpSpPr>
        <p:grpSpPr>
          <a:xfrm flipH="1">
            <a:off x="-74196" y="-174446"/>
            <a:ext cx="737503" cy="2157680"/>
            <a:chOff x="6945633" y="-23876"/>
            <a:chExt cx="840172" cy="2458054"/>
          </a:xfrm>
        </p:grpSpPr>
        <p:sp>
          <p:nvSpPr>
            <p:cNvPr id="1346" name="Google Shape;1346;p19"/>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19"/>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19"/>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9"/>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19"/>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1" name="Google Shape;1351;p19"/>
          <p:cNvSpPr/>
          <p:nvPr/>
        </p:nvSpPr>
        <p:spPr>
          <a:xfrm flipH="1">
            <a:off x="3015801" y="-175224"/>
            <a:ext cx="514205" cy="1867513"/>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52" name="Google Shape;1352;p19"/>
          <p:cNvGrpSpPr/>
          <p:nvPr/>
        </p:nvGrpSpPr>
        <p:grpSpPr>
          <a:xfrm flipH="1">
            <a:off x="2897922" y="65518"/>
            <a:ext cx="924349" cy="733864"/>
            <a:chOff x="3783625" y="263843"/>
            <a:chExt cx="1053029" cy="836026"/>
          </a:xfrm>
        </p:grpSpPr>
        <p:sp>
          <p:nvSpPr>
            <p:cNvPr id="1353" name="Google Shape;1353;p19"/>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9"/>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55" name="Google Shape;1355;p19"/>
          <p:cNvGrpSpPr/>
          <p:nvPr/>
        </p:nvGrpSpPr>
        <p:grpSpPr>
          <a:xfrm>
            <a:off x="-206200" y="-174455"/>
            <a:ext cx="3259226" cy="3276323"/>
            <a:chOff x="-2" y="-645672"/>
            <a:chExt cx="3646075" cy="3665201"/>
          </a:xfrm>
        </p:grpSpPr>
        <p:sp>
          <p:nvSpPr>
            <p:cNvPr id="1356" name="Google Shape;1356;p19"/>
            <p:cNvSpPr/>
            <p:nvPr/>
          </p:nvSpPr>
          <p:spPr>
            <a:xfrm>
              <a:off x="1480449" y="2292274"/>
              <a:ext cx="219093" cy="215028"/>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19"/>
            <p:cNvSpPr/>
            <p:nvPr/>
          </p:nvSpPr>
          <p:spPr>
            <a:xfrm>
              <a:off x="1591102" y="2325695"/>
              <a:ext cx="803702" cy="551640"/>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19"/>
            <p:cNvSpPr/>
            <p:nvPr/>
          </p:nvSpPr>
          <p:spPr>
            <a:xfrm>
              <a:off x="1030964" y="1115676"/>
              <a:ext cx="1132914" cy="1217884"/>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59" name="Google Shape;1359;p19"/>
            <p:cNvGrpSpPr/>
            <p:nvPr/>
          </p:nvGrpSpPr>
          <p:grpSpPr>
            <a:xfrm>
              <a:off x="953120" y="2624621"/>
              <a:ext cx="305621" cy="261278"/>
              <a:chOff x="2235215" y="3891701"/>
              <a:chExt cx="305621" cy="261278"/>
            </a:xfrm>
          </p:grpSpPr>
          <p:sp>
            <p:nvSpPr>
              <p:cNvPr id="1360" name="Google Shape;1360;p19"/>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19"/>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19"/>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3" name="Google Shape;1363;p19"/>
            <p:cNvGrpSpPr/>
            <p:nvPr/>
          </p:nvGrpSpPr>
          <p:grpSpPr>
            <a:xfrm>
              <a:off x="1482316" y="2685077"/>
              <a:ext cx="242768" cy="334452"/>
              <a:chOff x="2764411" y="3952157"/>
              <a:chExt cx="242768" cy="334452"/>
            </a:xfrm>
          </p:grpSpPr>
          <p:sp>
            <p:nvSpPr>
              <p:cNvPr id="1364" name="Google Shape;1364;p19"/>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19"/>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19"/>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67" name="Google Shape;1367;p19"/>
            <p:cNvSpPr/>
            <p:nvPr/>
          </p:nvSpPr>
          <p:spPr>
            <a:xfrm>
              <a:off x="1101849" y="1867925"/>
              <a:ext cx="654853" cy="869010"/>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19"/>
            <p:cNvSpPr/>
            <p:nvPr/>
          </p:nvSpPr>
          <p:spPr>
            <a:xfrm>
              <a:off x="1266219" y="2373621"/>
              <a:ext cx="316219" cy="94583"/>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19"/>
            <p:cNvSpPr/>
            <p:nvPr/>
          </p:nvSpPr>
          <p:spPr>
            <a:xfrm>
              <a:off x="1256106" y="1957286"/>
              <a:ext cx="434963" cy="446254"/>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19"/>
            <p:cNvSpPr/>
            <p:nvPr/>
          </p:nvSpPr>
          <p:spPr>
            <a:xfrm>
              <a:off x="-2" y="-645672"/>
              <a:ext cx="3646075" cy="1954320"/>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rgbClr val="62A03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1" name="Google Shape;1371;p19"/>
            <p:cNvGrpSpPr/>
            <p:nvPr/>
          </p:nvGrpSpPr>
          <p:grpSpPr>
            <a:xfrm>
              <a:off x="923119" y="974542"/>
              <a:ext cx="187889" cy="152007"/>
              <a:chOff x="2205214" y="2241622"/>
              <a:chExt cx="187889" cy="152007"/>
            </a:xfrm>
          </p:grpSpPr>
          <p:sp>
            <p:nvSpPr>
              <p:cNvPr id="1372" name="Google Shape;1372;p19"/>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19"/>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19"/>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75" name="Google Shape;1375;p19"/>
            <p:cNvSpPr/>
            <p:nvPr/>
          </p:nvSpPr>
          <p:spPr>
            <a:xfrm>
              <a:off x="979492" y="966563"/>
              <a:ext cx="208406" cy="239677"/>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6" name="Google Shape;1376;p19"/>
            <p:cNvGrpSpPr/>
            <p:nvPr/>
          </p:nvGrpSpPr>
          <p:grpSpPr>
            <a:xfrm>
              <a:off x="1088582" y="1022701"/>
              <a:ext cx="1289515" cy="981722"/>
              <a:chOff x="2370677" y="2289781"/>
              <a:chExt cx="1289515" cy="981722"/>
            </a:xfrm>
          </p:grpSpPr>
          <p:sp>
            <p:nvSpPr>
              <p:cNvPr id="1377" name="Google Shape;1377;p19"/>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9"/>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9"/>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9"/>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9"/>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19"/>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19"/>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19"/>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19"/>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19"/>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19"/>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19"/>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19"/>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19"/>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19"/>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19"/>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9"/>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94" name="Google Shape;1394;p19"/>
            <p:cNvSpPr/>
            <p:nvPr/>
          </p:nvSpPr>
          <p:spPr>
            <a:xfrm>
              <a:off x="2115542" y="2037175"/>
              <a:ext cx="297167" cy="276916"/>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95" name="Google Shape;1395;p19"/>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5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396" name="Google Shape;1396;p19"/>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81000" lvl="0" marL="457200" algn="ctr">
              <a:spcBef>
                <a:spcPts val="0"/>
              </a:spcBef>
              <a:spcAft>
                <a:spcPts val="0"/>
              </a:spcAft>
              <a:buSzPts val="24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1397" name="Google Shape;1397;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398" name="Google Shape;1398;p19"/>
          <p:cNvGrpSpPr/>
          <p:nvPr/>
        </p:nvGrpSpPr>
        <p:grpSpPr>
          <a:xfrm>
            <a:off x="10323570" y="4540420"/>
            <a:ext cx="1735071" cy="1756770"/>
            <a:chOff x="178552" y="163206"/>
            <a:chExt cx="1979997" cy="2004759"/>
          </a:xfrm>
        </p:grpSpPr>
        <p:sp>
          <p:nvSpPr>
            <p:cNvPr id="1399" name="Google Shape;1399;p19"/>
            <p:cNvSpPr/>
            <p:nvPr/>
          </p:nvSpPr>
          <p:spPr>
            <a:xfrm>
              <a:off x="1432858" y="1610198"/>
              <a:ext cx="205801" cy="161605"/>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19"/>
            <p:cNvSpPr/>
            <p:nvPr/>
          </p:nvSpPr>
          <p:spPr>
            <a:xfrm>
              <a:off x="733770" y="2010981"/>
              <a:ext cx="353428" cy="144249"/>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19"/>
            <p:cNvSpPr/>
            <p:nvPr/>
          </p:nvSpPr>
          <p:spPr>
            <a:xfrm>
              <a:off x="1205422" y="2019328"/>
              <a:ext cx="355263" cy="148637"/>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19"/>
            <p:cNvSpPr/>
            <p:nvPr/>
          </p:nvSpPr>
          <p:spPr>
            <a:xfrm>
              <a:off x="1435623" y="1203138"/>
              <a:ext cx="722926" cy="676186"/>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9"/>
            <p:cNvSpPr/>
            <p:nvPr/>
          </p:nvSpPr>
          <p:spPr>
            <a:xfrm>
              <a:off x="387728" y="1002291"/>
              <a:ext cx="1294364" cy="640212"/>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19"/>
            <p:cNvSpPr/>
            <p:nvPr/>
          </p:nvSpPr>
          <p:spPr>
            <a:xfrm>
              <a:off x="838469" y="1291181"/>
              <a:ext cx="620798" cy="759881"/>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19"/>
            <p:cNvSpPr/>
            <p:nvPr/>
          </p:nvSpPr>
          <p:spPr>
            <a:xfrm>
              <a:off x="988612" y="1810730"/>
              <a:ext cx="324700" cy="56579"/>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9"/>
            <p:cNvSpPr/>
            <p:nvPr/>
          </p:nvSpPr>
          <p:spPr>
            <a:xfrm>
              <a:off x="944368" y="1350734"/>
              <a:ext cx="430164" cy="446279"/>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19"/>
            <p:cNvSpPr/>
            <p:nvPr/>
          </p:nvSpPr>
          <p:spPr>
            <a:xfrm>
              <a:off x="1663605" y="785745"/>
              <a:ext cx="375591" cy="380322"/>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19"/>
            <p:cNvSpPr/>
            <p:nvPr/>
          </p:nvSpPr>
          <p:spPr>
            <a:xfrm>
              <a:off x="1711312" y="896606"/>
              <a:ext cx="234913" cy="189567"/>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9"/>
            <p:cNvSpPr/>
            <p:nvPr/>
          </p:nvSpPr>
          <p:spPr>
            <a:xfrm>
              <a:off x="496826" y="544067"/>
              <a:ext cx="307125" cy="403123"/>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19"/>
            <p:cNvSpPr/>
            <p:nvPr/>
          </p:nvSpPr>
          <p:spPr>
            <a:xfrm>
              <a:off x="569481" y="657904"/>
              <a:ext cx="212405" cy="195678"/>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19"/>
            <p:cNvSpPr/>
            <p:nvPr/>
          </p:nvSpPr>
          <p:spPr>
            <a:xfrm>
              <a:off x="734756" y="267092"/>
              <a:ext cx="1084063" cy="1061029"/>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9"/>
            <p:cNvSpPr/>
            <p:nvPr/>
          </p:nvSpPr>
          <p:spPr>
            <a:xfrm>
              <a:off x="1154521" y="163206"/>
              <a:ext cx="412625" cy="259575"/>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19"/>
            <p:cNvSpPr/>
            <p:nvPr/>
          </p:nvSpPr>
          <p:spPr>
            <a:xfrm>
              <a:off x="1130847" y="310239"/>
              <a:ext cx="166863" cy="127751"/>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19"/>
            <p:cNvSpPr/>
            <p:nvPr/>
          </p:nvSpPr>
          <p:spPr>
            <a:xfrm>
              <a:off x="808157" y="530497"/>
              <a:ext cx="890602" cy="796507"/>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19"/>
            <p:cNvSpPr/>
            <p:nvPr/>
          </p:nvSpPr>
          <p:spPr>
            <a:xfrm>
              <a:off x="924486" y="647369"/>
              <a:ext cx="228163" cy="228163"/>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19"/>
            <p:cNvSpPr/>
            <p:nvPr/>
          </p:nvSpPr>
          <p:spPr>
            <a:xfrm>
              <a:off x="974789" y="697504"/>
              <a:ext cx="71452" cy="71453"/>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9"/>
            <p:cNvSpPr/>
            <p:nvPr/>
          </p:nvSpPr>
          <p:spPr>
            <a:xfrm>
              <a:off x="1419160" y="761979"/>
              <a:ext cx="228161" cy="228163"/>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19"/>
            <p:cNvSpPr/>
            <p:nvPr/>
          </p:nvSpPr>
          <p:spPr>
            <a:xfrm>
              <a:off x="1469462" y="812114"/>
              <a:ext cx="71452" cy="71453"/>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19"/>
            <p:cNvSpPr/>
            <p:nvPr/>
          </p:nvSpPr>
          <p:spPr>
            <a:xfrm>
              <a:off x="1165879" y="867649"/>
              <a:ext cx="186773" cy="123113"/>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9"/>
            <p:cNvSpPr/>
            <p:nvPr/>
          </p:nvSpPr>
          <p:spPr>
            <a:xfrm>
              <a:off x="1266279" y="962254"/>
              <a:ext cx="30802" cy="5027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19"/>
            <p:cNvSpPr/>
            <p:nvPr/>
          </p:nvSpPr>
          <p:spPr>
            <a:xfrm>
              <a:off x="1206641" y="942703"/>
              <a:ext cx="20571" cy="55252"/>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19"/>
            <p:cNvSpPr/>
            <p:nvPr/>
          </p:nvSpPr>
          <p:spPr>
            <a:xfrm>
              <a:off x="915107" y="1023702"/>
              <a:ext cx="624009" cy="260383"/>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19"/>
            <p:cNvSpPr/>
            <p:nvPr/>
          </p:nvSpPr>
          <p:spPr>
            <a:xfrm>
              <a:off x="1091799" y="1208447"/>
              <a:ext cx="203252" cy="62273"/>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19"/>
            <p:cNvSpPr/>
            <p:nvPr/>
          </p:nvSpPr>
          <p:spPr>
            <a:xfrm>
              <a:off x="178552" y="679414"/>
              <a:ext cx="328852" cy="611913"/>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19"/>
            <p:cNvSpPr/>
            <p:nvPr/>
          </p:nvSpPr>
          <p:spPr>
            <a:xfrm>
              <a:off x="401859" y="945309"/>
              <a:ext cx="141292" cy="267703"/>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19"/>
            <p:cNvSpPr/>
            <p:nvPr/>
          </p:nvSpPr>
          <p:spPr>
            <a:xfrm>
              <a:off x="247868" y="1065444"/>
              <a:ext cx="87521" cy="5899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19"/>
            <p:cNvSpPr/>
            <p:nvPr/>
          </p:nvSpPr>
          <p:spPr>
            <a:xfrm>
              <a:off x="259776" y="997549"/>
              <a:ext cx="91152" cy="61924"/>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19"/>
            <p:cNvSpPr/>
            <p:nvPr/>
          </p:nvSpPr>
          <p:spPr>
            <a:xfrm>
              <a:off x="270269" y="929134"/>
              <a:ext cx="90410" cy="60018"/>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19"/>
            <p:cNvSpPr/>
            <p:nvPr/>
          </p:nvSpPr>
          <p:spPr>
            <a:xfrm>
              <a:off x="241741" y="1098563"/>
              <a:ext cx="127052" cy="135656"/>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19"/>
            <p:cNvSpPr/>
            <p:nvPr/>
          </p:nvSpPr>
          <p:spPr>
            <a:xfrm>
              <a:off x="358532" y="796974"/>
              <a:ext cx="43994" cy="252639"/>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1" name="Google Shape;1431;p19"/>
            <p:cNvSpPr/>
            <p:nvPr/>
          </p:nvSpPr>
          <p:spPr>
            <a:xfrm>
              <a:off x="280458" y="699605"/>
              <a:ext cx="44823" cy="40485"/>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2" name="Google Shape;1432;p19"/>
            <p:cNvSpPr/>
            <p:nvPr/>
          </p:nvSpPr>
          <p:spPr>
            <a:xfrm>
              <a:off x="768245" y="2054374"/>
              <a:ext cx="64219" cy="66453"/>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19"/>
            <p:cNvSpPr/>
            <p:nvPr/>
          </p:nvSpPr>
          <p:spPr>
            <a:xfrm>
              <a:off x="817672" y="2075546"/>
              <a:ext cx="51439" cy="59426"/>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19"/>
            <p:cNvSpPr/>
            <p:nvPr/>
          </p:nvSpPr>
          <p:spPr>
            <a:xfrm>
              <a:off x="1412844" y="2083230"/>
              <a:ext cx="61713" cy="59685"/>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19"/>
            <p:cNvSpPr/>
            <p:nvPr/>
          </p:nvSpPr>
          <p:spPr>
            <a:xfrm>
              <a:off x="1453677" y="2058398"/>
              <a:ext cx="74351" cy="72991"/>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6" name="Google Shape;1436;p1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437" name="Shape 1437"/>
        <p:cNvGrpSpPr/>
        <p:nvPr/>
      </p:nvGrpSpPr>
      <p:grpSpPr>
        <a:xfrm>
          <a:off x="0" y="0"/>
          <a:ext cx="0" cy="0"/>
          <a:chOff x="0" y="0"/>
          <a:chExt cx="0" cy="0"/>
        </a:xfrm>
      </p:grpSpPr>
      <p:sp>
        <p:nvSpPr>
          <p:cNvPr id="1438" name="Google Shape;1438;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439" name="Shape 1439"/>
        <p:cNvGrpSpPr/>
        <p:nvPr/>
      </p:nvGrpSpPr>
      <p:grpSpPr>
        <a:xfrm>
          <a:off x="0" y="0"/>
          <a:ext cx="0" cy="0"/>
          <a:chOff x="0" y="0"/>
          <a:chExt cx="0" cy="0"/>
        </a:xfrm>
      </p:grpSpPr>
      <p:sp>
        <p:nvSpPr>
          <p:cNvPr id="1440" name="Google Shape;1440;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441" name="Google Shape;1441;p21"/>
          <p:cNvGrpSpPr/>
          <p:nvPr/>
        </p:nvGrpSpPr>
        <p:grpSpPr>
          <a:xfrm>
            <a:off x="0" y="0"/>
            <a:ext cx="12192000" cy="6858000"/>
            <a:chOff x="0" y="0"/>
            <a:chExt cx="12192000" cy="6858000"/>
          </a:xfrm>
        </p:grpSpPr>
        <p:sp>
          <p:nvSpPr>
            <p:cNvPr id="1442" name="Google Shape;1442;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444" name="Google Shape;1444;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445" name="Google Shape;1445;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446" name="Google Shape;1446;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447" name="Google Shape;1447;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448" name="Google Shape;1448;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449" name="Google Shape;1449;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450" name="Google Shape;1450;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1pPr>
            <a:lvl2pPr lvl="1">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2pPr>
            <a:lvl3pPr lvl="2">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3pPr>
            <a:lvl4pPr lvl="3">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4pPr>
            <a:lvl5pPr lvl="4">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5pPr>
            <a:lvl6pPr lvl="5">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6pPr>
            <a:lvl7pPr lvl="6">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7pPr>
            <a:lvl8pPr lvl="7">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8pPr>
            <a:lvl9pPr lvl="8">
              <a:spcBef>
                <a:spcPts val="0"/>
              </a:spcBef>
              <a:spcAft>
                <a:spcPts val="0"/>
              </a:spcAft>
              <a:buClr>
                <a:schemeClr val="dk2"/>
              </a:buClr>
              <a:buSzPts val="5000"/>
              <a:buFont typeface="Skranji"/>
              <a:buNone/>
              <a:defRPr sz="5000">
                <a:solidFill>
                  <a:schemeClr val="dk2"/>
                </a:solidFill>
                <a:latin typeface="Skranji"/>
                <a:ea typeface="Skranji"/>
                <a:cs typeface="Skranji"/>
                <a:sym typeface="Skranji"/>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1000" lvl="0" marL="4572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1pPr>
            <a:lvl2pPr indent="-381000" lvl="1" marL="9144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2pPr>
            <a:lvl3pPr indent="-381000" lvl="2" marL="13716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3pPr>
            <a:lvl4pPr indent="-381000" lvl="3" marL="18288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4pPr>
            <a:lvl5pPr indent="-381000" lvl="4" marL="22860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5pPr>
            <a:lvl6pPr indent="-381000" lvl="5" marL="27432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6pPr>
            <a:lvl7pPr indent="-381000" lvl="6" marL="32004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7pPr>
            <a:lvl8pPr indent="-381000" lvl="7" marL="36576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8pPr>
            <a:lvl9pPr indent="-381000" lvl="8" marL="4114800">
              <a:lnSpc>
                <a:spcPct val="115000"/>
              </a:lnSpc>
              <a:spcBef>
                <a:spcPts val="0"/>
              </a:spcBef>
              <a:spcAft>
                <a:spcPts val="0"/>
              </a:spcAft>
              <a:buClr>
                <a:schemeClr val="lt1"/>
              </a:buClr>
              <a:buSzPts val="2400"/>
              <a:buFont typeface="Happy Monkey"/>
              <a:buChar char="■"/>
              <a:defRPr b="1" sz="2400">
                <a:solidFill>
                  <a:schemeClr val="lt1"/>
                </a:solidFill>
                <a:latin typeface="Happy Monkey"/>
                <a:ea typeface="Happy Monkey"/>
                <a:cs typeface="Happy Monkey"/>
                <a:sym typeface="Happy Monkey"/>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lt1"/>
                </a:solidFill>
              </a:defRPr>
            </a:lvl1pPr>
            <a:lvl2pPr lvl="1" algn="r">
              <a:buNone/>
              <a:defRPr sz="1300">
                <a:solidFill>
                  <a:schemeClr val="lt1"/>
                </a:solidFill>
              </a:defRPr>
            </a:lvl2pPr>
            <a:lvl3pPr lvl="2" algn="r">
              <a:buNone/>
              <a:defRPr sz="1300">
                <a:solidFill>
                  <a:schemeClr val="lt1"/>
                </a:solidFill>
              </a:defRPr>
            </a:lvl3pPr>
            <a:lvl4pPr lvl="3" algn="r">
              <a:buNone/>
              <a:defRPr sz="1300">
                <a:solidFill>
                  <a:schemeClr val="lt1"/>
                </a:solidFill>
              </a:defRPr>
            </a:lvl4pPr>
            <a:lvl5pPr lvl="4" algn="r">
              <a:buNone/>
              <a:defRPr sz="1300">
                <a:solidFill>
                  <a:schemeClr val="lt1"/>
                </a:solidFill>
              </a:defRPr>
            </a:lvl5pPr>
            <a:lvl6pPr lvl="5" algn="r">
              <a:buNone/>
              <a:defRPr sz="1300">
                <a:solidFill>
                  <a:schemeClr val="lt1"/>
                </a:solidFill>
              </a:defRPr>
            </a:lvl6pPr>
            <a:lvl7pPr lvl="6" algn="r">
              <a:buNone/>
              <a:defRPr sz="1300">
                <a:solidFill>
                  <a:schemeClr val="lt1"/>
                </a:solidFill>
              </a:defRPr>
            </a:lvl7pPr>
            <a:lvl8pPr lvl="7" algn="r">
              <a:buNone/>
              <a:defRPr sz="1300">
                <a:solidFill>
                  <a:schemeClr val="lt1"/>
                </a:solidFill>
              </a:defRPr>
            </a:lvl8pPr>
            <a:lvl9pPr lvl="8" algn="r">
              <a:buNone/>
              <a:defRPr sz="1300">
                <a:solidFill>
                  <a:schemeClr val="lt1"/>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7.xml"/><Relationship Id="rId3" Type="http://schemas.openxmlformats.org/officeDocument/2006/relationships/image" Target="../media/image4.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3.xml"/><Relationship Id="rId3" Type="http://schemas.openxmlformats.org/officeDocument/2006/relationships/image" Target="../media/image9.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hyperlink" Target="http://drive.google.com/file/d/1sGNH8IMFwGloukMvovBS6zkLxd5-tWVK/view" TargetMode="External"/><Relationship Id="rId4" Type="http://schemas.openxmlformats.org/officeDocument/2006/relationships/image" Target="../media/image8.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4" name="Shape 1454"/>
        <p:cNvGrpSpPr/>
        <p:nvPr/>
      </p:nvGrpSpPr>
      <p:grpSpPr>
        <a:xfrm>
          <a:off x="0" y="0"/>
          <a:ext cx="0" cy="0"/>
          <a:chOff x="0" y="0"/>
          <a:chExt cx="0" cy="0"/>
        </a:xfrm>
      </p:grpSpPr>
      <p:sp>
        <p:nvSpPr>
          <p:cNvPr id="1455" name="Google Shape;1455;p22"/>
          <p:cNvSpPr txBox="1"/>
          <p:nvPr>
            <p:ph type="ctrTitle"/>
          </p:nvPr>
        </p:nvSpPr>
        <p:spPr>
          <a:xfrm>
            <a:off x="4593926" y="1639375"/>
            <a:ext cx="6394800" cy="2736900"/>
          </a:xfrm>
          <a:prstGeom prst="rect">
            <a:avLst/>
          </a:prstGeom>
        </p:spPr>
        <p:txBody>
          <a:bodyPr anchorCtr="0" anchor="b" bIns="121900" lIns="121900" spcFirstLastPara="1" rIns="121900" wrap="square" tIns="121900">
            <a:normAutofit/>
          </a:bodyPr>
          <a:lstStyle/>
          <a:p>
            <a:pPr indent="0" lvl="0" marL="0" rtl="0" algn="l">
              <a:spcBef>
                <a:spcPts val="0"/>
              </a:spcBef>
              <a:spcAft>
                <a:spcPts val="0"/>
              </a:spcAft>
              <a:buNone/>
            </a:pPr>
            <a:r>
              <a:rPr lang="en"/>
              <a:t>Cute Monkeys Mini Theme</a:t>
            </a:r>
            <a:endParaRPr/>
          </a:p>
        </p:txBody>
      </p:sp>
      <p:sp>
        <p:nvSpPr>
          <p:cNvPr id="1456" name="Google Shape;1456;p22"/>
          <p:cNvSpPr txBox="1"/>
          <p:nvPr>
            <p:ph idx="1" type="subTitle"/>
          </p:nvPr>
        </p:nvSpPr>
        <p:spPr>
          <a:xfrm>
            <a:off x="4593925" y="4273025"/>
            <a:ext cx="6394800" cy="1365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sz="2500"/>
              <a:t>And </a:t>
            </a:r>
            <a:r>
              <a:rPr lang="en" sz="2500"/>
              <a:t>subtraction</a:t>
            </a:r>
            <a:r>
              <a:rPr lang="en" sz="2500"/>
              <a:t> drag and drop activity for kindergarten.</a:t>
            </a:r>
            <a:endParaRPr sz="25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0" name="Shape 1460"/>
        <p:cNvGrpSpPr/>
        <p:nvPr/>
      </p:nvGrpSpPr>
      <p:grpSpPr>
        <a:xfrm>
          <a:off x="0" y="0"/>
          <a:ext cx="0" cy="0"/>
          <a:chOff x="0" y="0"/>
          <a:chExt cx="0" cy="0"/>
        </a:xfrm>
      </p:grpSpPr>
      <p:grpSp>
        <p:nvGrpSpPr>
          <p:cNvPr id="1461" name="Google Shape;1461;p23"/>
          <p:cNvGrpSpPr/>
          <p:nvPr/>
        </p:nvGrpSpPr>
        <p:grpSpPr>
          <a:xfrm rot="-3317535">
            <a:off x="2383880" y="849917"/>
            <a:ext cx="1861088" cy="2104591"/>
            <a:chOff x="5882842" y="458336"/>
            <a:chExt cx="995665" cy="1125937"/>
          </a:xfrm>
        </p:grpSpPr>
        <p:sp>
          <p:nvSpPr>
            <p:cNvPr id="1462" name="Google Shape;1462;p23"/>
            <p:cNvSpPr/>
            <p:nvPr/>
          </p:nvSpPr>
          <p:spPr>
            <a:xfrm>
              <a:off x="5882842" y="500291"/>
              <a:ext cx="995665" cy="1083982"/>
            </a:xfrm>
            <a:custGeom>
              <a:rect b="b" l="l" r="r" t="t"/>
              <a:pathLst>
                <a:path extrusionOk="0" h="1083982" w="995665">
                  <a:moveTo>
                    <a:pt x="569586" y="243"/>
                  </a:moveTo>
                  <a:cubicBezTo>
                    <a:pt x="740538" y="8578"/>
                    <a:pt x="792678" y="170968"/>
                    <a:pt x="792678" y="170968"/>
                  </a:cubicBezTo>
                  <a:cubicBezTo>
                    <a:pt x="792678" y="170968"/>
                    <a:pt x="716978" y="168786"/>
                    <a:pt x="644152" y="180643"/>
                  </a:cubicBezTo>
                  <a:cubicBezTo>
                    <a:pt x="575981" y="191731"/>
                    <a:pt x="490607" y="278523"/>
                    <a:pt x="502751" y="302545"/>
                  </a:cubicBezTo>
                  <a:cubicBezTo>
                    <a:pt x="523072" y="342852"/>
                    <a:pt x="664392" y="198281"/>
                    <a:pt x="771263" y="215024"/>
                  </a:cubicBezTo>
                  <a:cubicBezTo>
                    <a:pt x="940555" y="241551"/>
                    <a:pt x="950757" y="461365"/>
                    <a:pt x="950757" y="461365"/>
                  </a:cubicBezTo>
                  <a:cubicBezTo>
                    <a:pt x="950757" y="461365"/>
                    <a:pt x="879065" y="439533"/>
                    <a:pt x="806522" y="441865"/>
                  </a:cubicBezTo>
                  <a:cubicBezTo>
                    <a:pt x="731875" y="444265"/>
                    <a:pt x="656337" y="471189"/>
                    <a:pt x="655891" y="495745"/>
                  </a:cubicBezTo>
                  <a:cubicBezTo>
                    <a:pt x="655527" y="516986"/>
                    <a:pt x="752156" y="517192"/>
                    <a:pt x="841822" y="522835"/>
                  </a:cubicBezTo>
                  <a:cubicBezTo>
                    <a:pt x="914040" y="527386"/>
                    <a:pt x="981684" y="535547"/>
                    <a:pt x="990348" y="560940"/>
                  </a:cubicBezTo>
                  <a:cubicBezTo>
                    <a:pt x="1019332" y="645854"/>
                    <a:pt x="920396" y="818292"/>
                    <a:pt x="920396" y="818292"/>
                  </a:cubicBezTo>
                  <a:cubicBezTo>
                    <a:pt x="920396" y="818292"/>
                    <a:pt x="740335" y="617052"/>
                    <a:pt x="718556" y="678381"/>
                  </a:cubicBezTo>
                  <a:cubicBezTo>
                    <a:pt x="702769" y="722910"/>
                    <a:pt x="866434" y="704402"/>
                    <a:pt x="816197" y="892122"/>
                  </a:cubicBezTo>
                  <a:cubicBezTo>
                    <a:pt x="796887" y="964425"/>
                    <a:pt x="820690" y="1083979"/>
                    <a:pt x="820690" y="1083982"/>
                  </a:cubicBezTo>
                  <a:cubicBezTo>
                    <a:pt x="820690" y="1083982"/>
                    <a:pt x="728272" y="1007926"/>
                    <a:pt x="651884" y="972198"/>
                  </a:cubicBezTo>
                  <a:cubicBezTo>
                    <a:pt x="590353" y="943419"/>
                    <a:pt x="506313" y="942824"/>
                    <a:pt x="501091" y="909537"/>
                  </a:cubicBezTo>
                  <a:cubicBezTo>
                    <a:pt x="494857" y="869691"/>
                    <a:pt x="535622" y="759258"/>
                    <a:pt x="502144" y="753101"/>
                  </a:cubicBezTo>
                  <a:cubicBezTo>
                    <a:pt x="485789" y="750093"/>
                    <a:pt x="475305" y="793072"/>
                    <a:pt x="474738" y="841961"/>
                  </a:cubicBezTo>
                  <a:cubicBezTo>
                    <a:pt x="474171" y="893126"/>
                    <a:pt x="483603" y="950504"/>
                    <a:pt x="461055" y="956272"/>
                  </a:cubicBezTo>
                  <a:cubicBezTo>
                    <a:pt x="416971" y="967550"/>
                    <a:pt x="322285" y="925296"/>
                    <a:pt x="280671" y="870687"/>
                  </a:cubicBezTo>
                  <a:cubicBezTo>
                    <a:pt x="239056" y="816078"/>
                    <a:pt x="265409" y="791263"/>
                    <a:pt x="294637" y="737916"/>
                  </a:cubicBezTo>
                  <a:cubicBezTo>
                    <a:pt x="333903" y="666265"/>
                    <a:pt x="407417" y="604223"/>
                    <a:pt x="391103" y="589966"/>
                  </a:cubicBezTo>
                  <a:cubicBezTo>
                    <a:pt x="373656" y="574704"/>
                    <a:pt x="293867" y="635896"/>
                    <a:pt x="246423" y="708596"/>
                  </a:cubicBezTo>
                  <a:cubicBezTo>
                    <a:pt x="216548" y="754396"/>
                    <a:pt x="216346" y="823291"/>
                    <a:pt x="199546" y="822162"/>
                  </a:cubicBezTo>
                  <a:cubicBezTo>
                    <a:pt x="156070" y="819243"/>
                    <a:pt x="35354" y="692869"/>
                    <a:pt x="67497" y="582970"/>
                  </a:cubicBezTo>
                  <a:cubicBezTo>
                    <a:pt x="98424" y="477359"/>
                    <a:pt x="323905" y="392599"/>
                    <a:pt x="313258" y="372205"/>
                  </a:cubicBezTo>
                  <a:cubicBezTo>
                    <a:pt x="291601" y="330667"/>
                    <a:pt x="208695" y="363748"/>
                    <a:pt x="141051" y="418200"/>
                  </a:cubicBezTo>
                  <a:cubicBezTo>
                    <a:pt x="80775" y="466733"/>
                    <a:pt x="33897" y="535340"/>
                    <a:pt x="33897" y="535340"/>
                  </a:cubicBezTo>
                  <a:cubicBezTo>
                    <a:pt x="33897" y="535340"/>
                    <a:pt x="-37553" y="362837"/>
                    <a:pt x="27015" y="272479"/>
                  </a:cubicBezTo>
                  <a:cubicBezTo>
                    <a:pt x="91623" y="182121"/>
                    <a:pt x="352242" y="201184"/>
                    <a:pt x="352242" y="201184"/>
                  </a:cubicBezTo>
                  <a:cubicBezTo>
                    <a:pt x="352242" y="201184"/>
                    <a:pt x="398633" y="-8096"/>
                    <a:pt x="569586" y="243"/>
                  </a:cubicBezTo>
                  <a:close/>
                  <a:moveTo>
                    <a:pt x="465508" y="135393"/>
                  </a:moveTo>
                  <a:cubicBezTo>
                    <a:pt x="441017" y="123925"/>
                    <a:pt x="386813" y="214178"/>
                    <a:pt x="398998" y="220384"/>
                  </a:cubicBezTo>
                  <a:cubicBezTo>
                    <a:pt x="411304" y="226638"/>
                    <a:pt x="497812" y="150509"/>
                    <a:pt x="465508" y="135393"/>
                  </a:cubicBezTo>
                  <a:close/>
                  <a:moveTo>
                    <a:pt x="601282" y="321895"/>
                  </a:moveTo>
                  <a:cubicBezTo>
                    <a:pt x="558008" y="318855"/>
                    <a:pt x="472228" y="348191"/>
                    <a:pt x="487692" y="384260"/>
                  </a:cubicBezTo>
                  <a:cubicBezTo>
                    <a:pt x="494250" y="399485"/>
                    <a:pt x="525177" y="382123"/>
                    <a:pt x="559020" y="369974"/>
                  </a:cubicBezTo>
                  <a:cubicBezTo>
                    <a:pt x="590069" y="358818"/>
                    <a:pt x="624437" y="354102"/>
                    <a:pt x="625085" y="336630"/>
                  </a:cubicBezTo>
                  <a:cubicBezTo>
                    <a:pt x="625449" y="327505"/>
                    <a:pt x="615693" y="322911"/>
                    <a:pt x="601282" y="321895"/>
                  </a:cubicBezTo>
                  <a:close/>
                  <a:moveTo>
                    <a:pt x="450773" y="514946"/>
                  </a:moveTo>
                  <a:cubicBezTo>
                    <a:pt x="421707" y="513723"/>
                    <a:pt x="371065" y="558172"/>
                    <a:pt x="420291" y="594431"/>
                  </a:cubicBezTo>
                  <a:cubicBezTo>
                    <a:pt x="441381" y="609971"/>
                    <a:pt x="437536" y="576943"/>
                    <a:pt x="444984" y="552456"/>
                  </a:cubicBezTo>
                  <a:cubicBezTo>
                    <a:pt x="450449" y="534559"/>
                    <a:pt x="472552" y="526823"/>
                    <a:pt x="461500" y="518520"/>
                  </a:cubicBezTo>
                  <a:cubicBezTo>
                    <a:pt x="458586" y="516322"/>
                    <a:pt x="454942" y="515124"/>
                    <a:pt x="450773" y="514946"/>
                  </a:cubicBezTo>
                  <a:close/>
                  <a:moveTo>
                    <a:pt x="589947" y="655606"/>
                  </a:moveTo>
                  <a:cubicBezTo>
                    <a:pt x="588207" y="656080"/>
                    <a:pt x="587519" y="657257"/>
                    <a:pt x="588328" y="659176"/>
                  </a:cubicBezTo>
                  <a:cubicBezTo>
                    <a:pt x="595251" y="675543"/>
                    <a:pt x="635772" y="730233"/>
                    <a:pt x="657227" y="698026"/>
                  </a:cubicBezTo>
                  <a:cubicBezTo>
                    <a:pt x="668400" y="681311"/>
                    <a:pt x="602294" y="652282"/>
                    <a:pt x="589947" y="655606"/>
                  </a:cubicBezTo>
                  <a:close/>
                  <a:moveTo>
                    <a:pt x="541006" y="691476"/>
                  </a:moveTo>
                  <a:cubicBezTo>
                    <a:pt x="504775" y="696957"/>
                    <a:pt x="538779" y="848054"/>
                    <a:pt x="571204" y="848212"/>
                  </a:cubicBezTo>
                  <a:cubicBezTo>
                    <a:pt x="599380" y="848349"/>
                    <a:pt x="593348" y="806994"/>
                    <a:pt x="584159" y="765602"/>
                  </a:cubicBezTo>
                  <a:cubicBezTo>
                    <a:pt x="575536" y="726804"/>
                    <a:pt x="565416" y="687789"/>
                    <a:pt x="541006" y="691476"/>
                  </a:cubicBezTo>
                  <a:close/>
                  <a:moveTo>
                    <a:pt x="714711" y="748486"/>
                  </a:moveTo>
                  <a:cubicBezTo>
                    <a:pt x="702404" y="747425"/>
                    <a:pt x="692932" y="750283"/>
                    <a:pt x="690746" y="758457"/>
                  </a:cubicBezTo>
                  <a:cubicBezTo>
                    <a:pt x="681881" y="791153"/>
                    <a:pt x="713699" y="779576"/>
                    <a:pt x="735397" y="791056"/>
                  </a:cubicBezTo>
                  <a:cubicBezTo>
                    <a:pt x="756892" y="802452"/>
                    <a:pt x="770454" y="832039"/>
                    <a:pt x="784946" y="817847"/>
                  </a:cubicBezTo>
                  <a:cubicBezTo>
                    <a:pt x="814092" y="789271"/>
                    <a:pt x="751549" y="751664"/>
                    <a:pt x="714711" y="748486"/>
                  </a:cubicBezTo>
                  <a:close/>
                </a:path>
              </a:pathLst>
            </a:custGeom>
            <a:solidFill>
              <a:srgbClr val="3D8138"/>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3" name="Google Shape;1463;p23"/>
            <p:cNvSpPr/>
            <p:nvPr/>
          </p:nvSpPr>
          <p:spPr>
            <a:xfrm>
              <a:off x="5931914" y="458336"/>
              <a:ext cx="898793" cy="1052217"/>
            </a:xfrm>
            <a:custGeom>
              <a:rect b="b" l="l" r="r" t="t"/>
              <a:pathLst>
                <a:path extrusionOk="0" h="1052217" w="898793">
                  <a:moveTo>
                    <a:pt x="159380" y="73"/>
                  </a:moveTo>
                  <a:cubicBezTo>
                    <a:pt x="162943" y="450"/>
                    <a:pt x="166343" y="2280"/>
                    <a:pt x="168772" y="5283"/>
                  </a:cubicBezTo>
                  <a:cubicBezTo>
                    <a:pt x="200429" y="44437"/>
                    <a:pt x="229494" y="85392"/>
                    <a:pt x="255686" y="128379"/>
                  </a:cubicBezTo>
                  <a:cubicBezTo>
                    <a:pt x="288637" y="182377"/>
                    <a:pt x="316650" y="239075"/>
                    <a:pt x="342923" y="296574"/>
                  </a:cubicBezTo>
                  <a:cubicBezTo>
                    <a:pt x="352071" y="281948"/>
                    <a:pt x="366361" y="269241"/>
                    <a:pt x="379234" y="258765"/>
                  </a:cubicBezTo>
                  <a:cubicBezTo>
                    <a:pt x="383242" y="255506"/>
                    <a:pt x="387250" y="252316"/>
                    <a:pt x="391298" y="249090"/>
                  </a:cubicBezTo>
                  <a:cubicBezTo>
                    <a:pt x="436232" y="213167"/>
                    <a:pt x="487724" y="184413"/>
                    <a:pt x="542657" y="167079"/>
                  </a:cubicBezTo>
                  <a:cubicBezTo>
                    <a:pt x="569537" y="158602"/>
                    <a:pt x="597226" y="152971"/>
                    <a:pt x="625280" y="152344"/>
                  </a:cubicBezTo>
                  <a:cubicBezTo>
                    <a:pt x="634630" y="152133"/>
                    <a:pt x="644022" y="152570"/>
                    <a:pt x="653414" y="153534"/>
                  </a:cubicBezTo>
                  <a:cubicBezTo>
                    <a:pt x="661105" y="154327"/>
                    <a:pt x="666732" y="161181"/>
                    <a:pt x="665922" y="168864"/>
                  </a:cubicBezTo>
                  <a:cubicBezTo>
                    <a:pt x="665113" y="176547"/>
                    <a:pt x="658271" y="182162"/>
                    <a:pt x="650580" y="181369"/>
                  </a:cubicBezTo>
                  <a:cubicBezTo>
                    <a:pt x="616778" y="177831"/>
                    <a:pt x="583138" y="183579"/>
                    <a:pt x="550875" y="193574"/>
                  </a:cubicBezTo>
                  <a:cubicBezTo>
                    <a:pt x="500961" y="209025"/>
                    <a:pt x="452991" y="234456"/>
                    <a:pt x="411984" y="266804"/>
                  </a:cubicBezTo>
                  <a:cubicBezTo>
                    <a:pt x="406640" y="271018"/>
                    <a:pt x="401337" y="275172"/>
                    <a:pt x="396074" y="279455"/>
                  </a:cubicBezTo>
                  <a:cubicBezTo>
                    <a:pt x="392917" y="281997"/>
                    <a:pt x="389516" y="284790"/>
                    <a:pt x="386400" y="287494"/>
                  </a:cubicBezTo>
                  <a:cubicBezTo>
                    <a:pt x="374336" y="297983"/>
                    <a:pt x="354865" y="315390"/>
                    <a:pt x="361220" y="333485"/>
                  </a:cubicBezTo>
                  <a:cubicBezTo>
                    <a:pt x="361544" y="334400"/>
                    <a:pt x="360977" y="335238"/>
                    <a:pt x="361099" y="336165"/>
                  </a:cubicBezTo>
                  <a:cubicBezTo>
                    <a:pt x="381785" y="383573"/>
                    <a:pt x="400973" y="431579"/>
                    <a:pt x="420485" y="479505"/>
                  </a:cubicBezTo>
                  <a:cubicBezTo>
                    <a:pt x="425666" y="476287"/>
                    <a:pt x="431212" y="473425"/>
                    <a:pt x="436272" y="470870"/>
                  </a:cubicBezTo>
                  <a:cubicBezTo>
                    <a:pt x="462018" y="457880"/>
                    <a:pt x="489424" y="448023"/>
                    <a:pt x="516911" y="439465"/>
                  </a:cubicBezTo>
                  <a:cubicBezTo>
                    <a:pt x="556866" y="427045"/>
                    <a:pt x="597833" y="417718"/>
                    <a:pt x="639286" y="412075"/>
                  </a:cubicBezTo>
                  <a:cubicBezTo>
                    <a:pt x="655802" y="409825"/>
                    <a:pt x="672440" y="408124"/>
                    <a:pt x="689159" y="407315"/>
                  </a:cubicBezTo>
                  <a:cubicBezTo>
                    <a:pt x="705837" y="406501"/>
                    <a:pt x="722475" y="406550"/>
                    <a:pt x="739153" y="407610"/>
                  </a:cubicBezTo>
                  <a:cubicBezTo>
                    <a:pt x="787811" y="410703"/>
                    <a:pt x="836551" y="423009"/>
                    <a:pt x="875332" y="453755"/>
                  </a:cubicBezTo>
                  <a:cubicBezTo>
                    <a:pt x="881404" y="458556"/>
                    <a:pt x="882376" y="467353"/>
                    <a:pt x="877558" y="473400"/>
                  </a:cubicBezTo>
                  <a:cubicBezTo>
                    <a:pt x="872781" y="479448"/>
                    <a:pt x="863997" y="480436"/>
                    <a:pt x="857925" y="475635"/>
                  </a:cubicBezTo>
                  <a:cubicBezTo>
                    <a:pt x="823678" y="448371"/>
                    <a:pt x="780282" y="438202"/>
                    <a:pt x="737372" y="435295"/>
                  </a:cubicBezTo>
                  <a:cubicBezTo>
                    <a:pt x="701829" y="432891"/>
                    <a:pt x="666125" y="435429"/>
                    <a:pt x="630947" y="440655"/>
                  </a:cubicBezTo>
                  <a:cubicBezTo>
                    <a:pt x="595040" y="445987"/>
                    <a:pt x="559498" y="454224"/>
                    <a:pt x="524805" y="464916"/>
                  </a:cubicBezTo>
                  <a:cubicBezTo>
                    <a:pt x="499707" y="472660"/>
                    <a:pt x="474770" y="481505"/>
                    <a:pt x="451129" y="493050"/>
                  </a:cubicBezTo>
                  <a:cubicBezTo>
                    <a:pt x="444692" y="496187"/>
                    <a:pt x="438175" y="499628"/>
                    <a:pt x="432224" y="503616"/>
                  </a:cubicBezTo>
                  <a:cubicBezTo>
                    <a:pt x="431819" y="503903"/>
                    <a:pt x="431374" y="504348"/>
                    <a:pt x="430888" y="504660"/>
                  </a:cubicBezTo>
                  <a:cubicBezTo>
                    <a:pt x="431455" y="506057"/>
                    <a:pt x="432103" y="507429"/>
                    <a:pt x="432669" y="508826"/>
                  </a:cubicBezTo>
                  <a:cubicBezTo>
                    <a:pt x="442709" y="533377"/>
                    <a:pt x="452505" y="558233"/>
                    <a:pt x="463192" y="582506"/>
                  </a:cubicBezTo>
                  <a:cubicBezTo>
                    <a:pt x="467038" y="591254"/>
                    <a:pt x="471410" y="599779"/>
                    <a:pt x="475539" y="608401"/>
                  </a:cubicBezTo>
                  <a:cubicBezTo>
                    <a:pt x="494565" y="602892"/>
                    <a:pt x="514239" y="599127"/>
                    <a:pt x="533751" y="596795"/>
                  </a:cubicBezTo>
                  <a:cubicBezTo>
                    <a:pt x="555247" y="594221"/>
                    <a:pt x="576864" y="593314"/>
                    <a:pt x="598480" y="593816"/>
                  </a:cubicBezTo>
                  <a:cubicBezTo>
                    <a:pt x="663413" y="595326"/>
                    <a:pt x="728142" y="609842"/>
                    <a:pt x="788581" y="632816"/>
                  </a:cubicBezTo>
                  <a:cubicBezTo>
                    <a:pt x="813112" y="642151"/>
                    <a:pt x="837280" y="652906"/>
                    <a:pt x="860151" y="665856"/>
                  </a:cubicBezTo>
                  <a:cubicBezTo>
                    <a:pt x="872336" y="672742"/>
                    <a:pt x="885250" y="680061"/>
                    <a:pt x="895006" y="690267"/>
                  </a:cubicBezTo>
                  <a:cubicBezTo>
                    <a:pt x="900309" y="695865"/>
                    <a:pt x="899985" y="704743"/>
                    <a:pt x="894399" y="710066"/>
                  </a:cubicBezTo>
                  <a:cubicBezTo>
                    <a:pt x="888812" y="715385"/>
                    <a:pt x="879906" y="715215"/>
                    <a:pt x="874603" y="709617"/>
                  </a:cubicBezTo>
                  <a:cubicBezTo>
                    <a:pt x="869260" y="703982"/>
                    <a:pt x="862378" y="699808"/>
                    <a:pt x="855861" y="695776"/>
                  </a:cubicBezTo>
                  <a:cubicBezTo>
                    <a:pt x="847319" y="690501"/>
                    <a:pt x="838453" y="685700"/>
                    <a:pt x="829507" y="681187"/>
                  </a:cubicBezTo>
                  <a:cubicBezTo>
                    <a:pt x="797567" y="665095"/>
                    <a:pt x="763968" y="652332"/>
                    <a:pt x="729640" y="642491"/>
                  </a:cubicBezTo>
                  <a:cubicBezTo>
                    <a:pt x="660174" y="622590"/>
                    <a:pt x="585891" y="614445"/>
                    <a:pt x="514401" y="627306"/>
                  </a:cubicBezTo>
                  <a:cubicBezTo>
                    <a:pt x="505293" y="628946"/>
                    <a:pt x="496387" y="630953"/>
                    <a:pt x="487603" y="633261"/>
                  </a:cubicBezTo>
                  <a:cubicBezTo>
                    <a:pt x="497561" y="652935"/>
                    <a:pt x="507762" y="672455"/>
                    <a:pt x="518125" y="691906"/>
                  </a:cubicBezTo>
                  <a:cubicBezTo>
                    <a:pt x="546381" y="744977"/>
                    <a:pt x="575649" y="797526"/>
                    <a:pt x="605767" y="849532"/>
                  </a:cubicBezTo>
                  <a:cubicBezTo>
                    <a:pt x="627789" y="887499"/>
                    <a:pt x="650378" y="925285"/>
                    <a:pt x="674100" y="962207"/>
                  </a:cubicBezTo>
                  <a:cubicBezTo>
                    <a:pt x="689118" y="985545"/>
                    <a:pt x="704218" y="1009251"/>
                    <a:pt x="722475" y="1030228"/>
                  </a:cubicBezTo>
                  <a:cubicBezTo>
                    <a:pt x="727292" y="1035746"/>
                    <a:pt x="726806" y="1044186"/>
                    <a:pt x="721301" y="1048983"/>
                  </a:cubicBezTo>
                  <a:cubicBezTo>
                    <a:pt x="715755" y="1053784"/>
                    <a:pt x="707335" y="1053161"/>
                    <a:pt x="702518" y="1047643"/>
                  </a:cubicBezTo>
                  <a:cubicBezTo>
                    <a:pt x="682236" y="1024294"/>
                    <a:pt x="665437" y="997754"/>
                    <a:pt x="648799" y="971733"/>
                  </a:cubicBezTo>
                  <a:cubicBezTo>
                    <a:pt x="625967" y="935980"/>
                    <a:pt x="604188" y="899607"/>
                    <a:pt x="582855" y="862927"/>
                  </a:cubicBezTo>
                  <a:cubicBezTo>
                    <a:pt x="551482" y="808925"/>
                    <a:pt x="521000" y="754320"/>
                    <a:pt x="491610" y="699201"/>
                  </a:cubicBezTo>
                  <a:cubicBezTo>
                    <a:pt x="481490" y="680199"/>
                    <a:pt x="471329" y="661136"/>
                    <a:pt x="461573" y="641891"/>
                  </a:cubicBezTo>
                  <a:cubicBezTo>
                    <a:pt x="447607" y="647478"/>
                    <a:pt x="434289" y="654461"/>
                    <a:pt x="421982" y="664221"/>
                  </a:cubicBezTo>
                  <a:cubicBezTo>
                    <a:pt x="392229" y="687753"/>
                    <a:pt x="371381" y="720794"/>
                    <a:pt x="357941" y="755907"/>
                  </a:cubicBezTo>
                  <a:cubicBezTo>
                    <a:pt x="347740" y="782600"/>
                    <a:pt x="341546" y="810824"/>
                    <a:pt x="338915" y="839262"/>
                  </a:cubicBezTo>
                  <a:cubicBezTo>
                    <a:pt x="335879" y="872125"/>
                    <a:pt x="337701" y="905384"/>
                    <a:pt x="346039" y="937352"/>
                  </a:cubicBezTo>
                  <a:cubicBezTo>
                    <a:pt x="347902" y="944424"/>
                    <a:pt x="343773" y="951577"/>
                    <a:pt x="336689" y="953427"/>
                  </a:cubicBezTo>
                  <a:cubicBezTo>
                    <a:pt x="329604" y="955273"/>
                    <a:pt x="322317" y="951124"/>
                    <a:pt x="320456" y="944048"/>
                  </a:cubicBezTo>
                  <a:cubicBezTo>
                    <a:pt x="302361" y="874853"/>
                    <a:pt x="310416" y="795846"/>
                    <a:pt x="339644" y="730756"/>
                  </a:cubicBezTo>
                  <a:cubicBezTo>
                    <a:pt x="355877" y="694638"/>
                    <a:pt x="379680" y="661399"/>
                    <a:pt x="411984" y="638021"/>
                  </a:cubicBezTo>
                  <a:cubicBezTo>
                    <a:pt x="423764" y="629508"/>
                    <a:pt x="436677" y="623169"/>
                    <a:pt x="449955" y="617631"/>
                  </a:cubicBezTo>
                  <a:cubicBezTo>
                    <a:pt x="445664" y="608665"/>
                    <a:pt x="441130" y="599803"/>
                    <a:pt x="437163" y="590691"/>
                  </a:cubicBezTo>
                  <a:cubicBezTo>
                    <a:pt x="423319" y="558816"/>
                    <a:pt x="410405" y="526544"/>
                    <a:pt x="397248" y="494390"/>
                  </a:cubicBezTo>
                  <a:cubicBezTo>
                    <a:pt x="393443" y="485047"/>
                    <a:pt x="389476" y="475748"/>
                    <a:pt x="385630" y="466405"/>
                  </a:cubicBezTo>
                  <a:cubicBezTo>
                    <a:pt x="361018" y="482788"/>
                    <a:pt x="336567" y="499628"/>
                    <a:pt x="313007" y="517460"/>
                  </a:cubicBezTo>
                  <a:cubicBezTo>
                    <a:pt x="291349" y="533831"/>
                    <a:pt x="269287" y="550469"/>
                    <a:pt x="250787" y="570446"/>
                  </a:cubicBezTo>
                  <a:cubicBezTo>
                    <a:pt x="230668" y="592156"/>
                    <a:pt x="214395" y="617356"/>
                    <a:pt x="200469" y="643381"/>
                  </a:cubicBezTo>
                  <a:cubicBezTo>
                    <a:pt x="177800" y="685814"/>
                    <a:pt x="161323" y="731153"/>
                    <a:pt x="148693" y="777492"/>
                  </a:cubicBezTo>
                  <a:cubicBezTo>
                    <a:pt x="146750" y="784543"/>
                    <a:pt x="139505" y="788794"/>
                    <a:pt x="132460" y="786867"/>
                  </a:cubicBezTo>
                  <a:cubicBezTo>
                    <a:pt x="125417" y="784944"/>
                    <a:pt x="121166" y="777548"/>
                    <a:pt x="123069" y="770496"/>
                  </a:cubicBezTo>
                  <a:cubicBezTo>
                    <a:pt x="135213" y="725939"/>
                    <a:pt x="150961" y="682518"/>
                    <a:pt x="171606" y="641151"/>
                  </a:cubicBezTo>
                  <a:cubicBezTo>
                    <a:pt x="187515" y="609239"/>
                    <a:pt x="206379" y="578231"/>
                    <a:pt x="230547" y="551841"/>
                  </a:cubicBezTo>
                  <a:cubicBezTo>
                    <a:pt x="250059" y="530540"/>
                    <a:pt x="273295" y="512708"/>
                    <a:pt x="296207" y="495281"/>
                  </a:cubicBezTo>
                  <a:cubicBezTo>
                    <a:pt x="321670" y="475902"/>
                    <a:pt x="348023" y="457548"/>
                    <a:pt x="374782" y="439910"/>
                  </a:cubicBezTo>
                  <a:cubicBezTo>
                    <a:pt x="357820" y="398712"/>
                    <a:pt x="340129" y="357851"/>
                    <a:pt x="321791" y="317264"/>
                  </a:cubicBezTo>
                  <a:cubicBezTo>
                    <a:pt x="230223" y="292502"/>
                    <a:pt x="116592" y="309350"/>
                    <a:pt x="52672" y="384690"/>
                  </a:cubicBezTo>
                  <a:cubicBezTo>
                    <a:pt x="41459" y="397895"/>
                    <a:pt x="32634" y="412444"/>
                    <a:pt x="25145" y="428005"/>
                  </a:cubicBezTo>
                  <a:cubicBezTo>
                    <a:pt x="21947" y="434587"/>
                    <a:pt x="14013" y="437433"/>
                    <a:pt x="7414" y="434255"/>
                  </a:cubicBezTo>
                  <a:cubicBezTo>
                    <a:pt x="856" y="431077"/>
                    <a:pt x="-1856" y="423127"/>
                    <a:pt x="1342" y="416540"/>
                  </a:cubicBezTo>
                  <a:cubicBezTo>
                    <a:pt x="9802" y="398963"/>
                    <a:pt x="19801" y="382520"/>
                    <a:pt x="32431" y="367570"/>
                  </a:cubicBezTo>
                  <a:cubicBezTo>
                    <a:pt x="86069" y="304011"/>
                    <a:pt x="170068" y="276528"/>
                    <a:pt x="252123" y="278860"/>
                  </a:cubicBezTo>
                  <a:cubicBezTo>
                    <a:pt x="270866" y="279394"/>
                    <a:pt x="289366" y="281989"/>
                    <a:pt x="307502" y="285559"/>
                  </a:cubicBezTo>
                  <a:cubicBezTo>
                    <a:pt x="305032" y="280297"/>
                    <a:pt x="302887" y="274872"/>
                    <a:pt x="300377" y="269634"/>
                  </a:cubicBezTo>
                  <a:cubicBezTo>
                    <a:pt x="273781" y="214458"/>
                    <a:pt x="244310" y="160650"/>
                    <a:pt x="210589" y="109474"/>
                  </a:cubicBezTo>
                  <a:cubicBezTo>
                    <a:pt x="190875" y="79514"/>
                    <a:pt x="169622" y="50732"/>
                    <a:pt x="147034" y="22848"/>
                  </a:cubicBezTo>
                  <a:cubicBezTo>
                    <a:pt x="142176" y="16841"/>
                    <a:pt x="143107" y="8056"/>
                    <a:pt x="149139" y="3199"/>
                  </a:cubicBezTo>
                  <a:cubicBezTo>
                    <a:pt x="152135" y="774"/>
                    <a:pt x="155859" y="-303"/>
                    <a:pt x="159380" y="73"/>
                  </a:cubicBezTo>
                  <a:close/>
                </a:path>
              </a:pathLst>
            </a:custGeom>
            <a:solidFill>
              <a:srgbClr val="23682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4" name="Google Shape;1464;p23"/>
          <p:cNvGrpSpPr/>
          <p:nvPr/>
        </p:nvGrpSpPr>
        <p:grpSpPr>
          <a:xfrm rot="-2913358">
            <a:off x="-84330" y="152599"/>
            <a:ext cx="2025276" cy="1607917"/>
            <a:chOff x="3783625" y="263843"/>
            <a:chExt cx="1053029" cy="836026"/>
          </a:xfrm>
        </p:grpSpPr>
        <p:sp>
          <p:nvSpPr>
            <p:cNvPr id="1465" name="Google Shape;1465;p23"/>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6" name="Google Shape;1466;p23"/>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67" name="Google Shape;1467;p23"/>
          <p:cNvSpPr txBox="1"/>
          <p:nvPr>
            <p:ph type="title"/>
          </p:nvPr>
        </p:nvSpPr>
        <p:spPr>
          <a:xfrm>
            <a:off x="1003808" y="2841775"/>
            <a:ext cx="10007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468" name="Google Shape;1468;p23"/>
          <p:cNvSpPr txBox="1"/>
          <p:nvPr>
            <p:ph idx="1" type="body"/>
          </p:nvPr>
        </p:nvSpPr>
        <p:spPr>
          <a:xfrm>
            <a:off x="1003800" y="3975525"/>
            <a:ext cx="10007100" cy="15408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469" name="Google Shape;1469;p23"/>
          <p:cNvPicPr preferRelativeResize="0"/>
          <p:nvPr>
            <p:ph idx="2" type="pic"/>
          </p:nvPr>
        </p:nvPicPr>
        <p:blipFill rotWithShape="1">
          <a:blip r:embed="rId3">
            <a:alphaModFix/>
          </a:blip>
          <a:srcRect b="27789" l="5973" r="13737" t="18697"/>
          <a:stretch/>
        </p:blipFill>
        <p:spPr>
          <a:xfrm>
            <a:off x="1003800" y="538025"/>
            <a:ext cx="2025300" cy="2025300"/>
          </a:xfrm>
          <a:prstGeom prst="ellipse">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3" name="Shape 1473"/>
        <p:cNvGrpSpPr/>
        <p:nvPr/>
      </p:nvGrpSpPr>
      <p:grpSpPr>
        <a:xfrm>
          <a:off x="0" y="0"/>
          <a:ext cx="0" cy="0"/>
          <a:chOff x="0" y="0"/>
          <a:chExt cx="0" cy="0"/>
        </a:xfrm>
      </p:grpSpPr>
      <p:sp>
        <p:nvSpPr>
          <p:cNvPr id="1474" name="Google Shape;1474;p24"/>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475" name="Google Shape;1475;p24"/>
          <p:cNvSpPr txBox="1"/>
          <p:nvPr>
            <p:ph idx="1" type="subTitle"/>
          </p:nvPr>
        </p:nvSpPr>
        <p:spPr>
          <a:xfrm>
            <a:off x="947957" y="2097110"/>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 Dogs</a:t>
            </a:r>
            <a:endParaRPr/>
          </a:p>
        </p:txBody>
      </p:sp>
      <p:sp>
        <p:nvSpPr>
          <p:cNvPr id="1476" name="Google Shape;1476;p24"/>
          <p:cNvSpPr txBox="1"/>
          <p:nvPr>
            <p:ph idx="2" type="body"/>
          </p:nvPr>
        </p:nvSpPr>
        <p:spPr>
          <a:xfrm>
            <a:off x="947988" y="2746772"/>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1477" name="Google Shape;1477;p24"/>
          <p:cNvSpPr txBox="1"/>
          <p:nvPr>
            <p:ph idx="3" type="subTitle"/>
          </p:nvPr>
        </p:nvSpPr>
        <p:spPr>
          <a:xfrm>
            <a:off x="4460807" y="2097110"/>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 | Cats</a:t>
            </a:r>
            <a:endParaRPr/>
          </a:p>
        </p:txBody>
      </p:sp>
      <p:sp>
        <p:nvSpPr>
          <p:cNvPr id="1478" name="Google Shape;1478;p24"/>
          <p:cNvSpPr txBox="1"/>
          <p:nvPr>
            <p:ph idx="4" type="body"/>
          </p:nvPr>
        </p:nvSpPr>
        <p:spPr>
          <a:xfrm>
            <a:off x="4460838" y="2746772"/>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1479" name="Google Shape;1479;p24"/>
          <p:cNvSpPr txBox="1"/>
          <p:nvPr>
            <p:ph idx="5" type="subTitle"/>
          </p:nvPr>
        </p:nvSpPr>
        <p:spPr>
          <a:xfrm>
            <a:off x="7973681" y="2097110"/>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 | Elephants</a:t>
            </a:r>
            <a:endParaRPr/>
          </a:p>
        </p:txBody>
      </p:sp>
      <p:sp>
        <p:nvSpPr>
          <p:cNvPr id="1480" name="Google Shape;1480;p24"/>
          <p:cNvSpPr txBox="1"/>
          <p:nvPr>
            <p:ph idx="6" type="body"/>
          </p:nvPr>
        </p:nvSpPr>
        <p:spPr>
          <a:xfrm>
            <a:off x="7973711" y="2746772"/>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1481" name="Google Shape;1481;p24"/>
          <p:cNvSpPr txBox="1"/>
          <p:nvPr>
            <p:ph idx="7" type="subTitle"/>
          </p:nvPr>
        </p:nvSpPr>
        <p:spPr>
          <a:xfrm>
            <a:off x="947926" y="4191739"/>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 | Kangaroos</a:t>
            </a:r>
            <a:endParaRPr/>
          </a:p>
        </p:txBody>
      </p:sp>
      <p:sp>
        <p:nvSpPr>
          <p:cNvPr id="1482" name="Google Shape;1482;p24"/>
          <p:cNvSpPr txBox="1"/>
          <p:nvPr>
            <p:ph idx="8" type="body"/>
          </p:nvPr>
        </p:nvSpPr>
        <p:spPr>
          <a:xfrm>
            <a:off x="947956" y="4841400"/>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1483" name="Google Shape;1483;p24"/>
          <p:cNvSpPr txBox="1"/>
          <p:nvPr>
            <p:ph idx="9" type="subTitle"/>
          </p:nvPr>
        </p:nvSpPr>
        <p:spPr>
          <a:xfrm>
            <a:off x="4460776" y="4191739"/>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 | Pandas</a:t>
            </a:r>
            <a:endParaRPr/>
          </a:p>
        </p:txBody>
      </p:sp>
      <p:sp>
        <p:nvSpPr>
          <p:cNvPr id="1484" name="Google Shape;1484;p24"/>
          <p:cNvSpPr txBox="1"/>
          <p:nvPr>
            <p:ph idx="13" type="body"/>
          </p:nvPr>
        </p:nvSpPr>
        <p:spPr>
          <a:xfrm>
            <a:off x="4460806" y="4841400"/>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1485" name="Google Shape;1485;p24"/>
          <p:cNvSpPr txBox="1"/>
          <p:nvPr>
            <p:ph idx="14" type="subTitle"/>
          </p:nvPr>
        </p:nvSpPr>
        <p:spPr>
          <a:xfrm>
            <a:off x="7973649" y="4191739"/>
            <a:ext cx="3270300" cy="48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 | Koalas</a:t>
            </a:r>
            <a:endParaRPr/>
          </a:p>
        </p:txBody>
      </p:sp>
      <p:sp>
        <p:nvSpPr>
          <p:cNvPr id="1486" name="Google Shape;1486;p24"/>
          <p:cNvSpPr txBox="1"/>
          <p:nvPr>
            <p:ph idx="15" type="body"/>
          </p:nvPr>
        </p:nvSpPr>
        <p:spPr>
          <a:xfrm>
            <a:off x="7973679" y="4841400"/>
            <a:ext cx="3270300" cy="11763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0" name="Shape 1490"/>
        <p:cNvGrpSpPr/>
        <p:nvPr/>
      </p:nvGrpSpPr>
      <p:grpSpPr>
        <a:xfrm>
          <a:off x="0" y="0"/>
          <a:ext cx="0" cy="0"/>
          <a:chOff x="0" y="0"/>
          <a:chExt cx="0" cy="0"/>
        </a:xfrm>
      </p:grpSpPr>
      <p:sp>
        <p:nvSpPr>
          <p:cNvPr id="1491" name="Google Shape;1491;p25"/>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1492" name="Google Shape;1492;p25"/>
          <p:cNvSpPr/>
          <p:nvPr/>
        </p:nvSpPr>
        <p:spPr>
          <a:xfrm>
            <a:off x="2578100" y="1465951"/>
            <a:ext cx="1598737" cy="1273965"/>
          </a:xfrm>
          <a:prstGeom prst="rect">
            <a:avLst/>
          </a:prstGeom>
        </p:spPr>
        <p:txBody>
          <a:bodyPr>
            <a:prstTxWarp prst="textPlain"/>
          </a:bodyPr>
          <a:lstStyle/>
          <a:p>
            <a:pPr lvl="0" algn="ctr"/>
            <a:r>
              <a:rPr b="1" i="0">
                <a:ln>
                  <a:noFill/>
                </a:ln>
                <a:solidFill>
                  <a:schemeClr val="dk2"/>
                </a:solidFill>
                <a:latin typeface="Skranji"/>
              </a:rPr>
              <a:t>01</a:t>
            </a:r>
          </a:p>
        </p:txBody>
      </p:sp>
      <p:sp>
        <p:nvSpPr>
          <p:cNvPr id="1493" name="Google Shape;1493;p25"/>
          <p:cNvSpPr txBox="1"/>
          <p:nvPr>
            <p:ph idx="1" type="body"/>
          </p:nvPr>
        </p:nvSpPr>
        <p:spPr>
          <a:xfrm>
            <a:off x="415600" y="3990101"/>
            <a:ext cx="11360700" cy="176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1494" name="Google Shape;1494;p2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8" name="Shape 1498"/>
        <p:cNvGrpSpPr/>
        <p:nvPr/>
      </p:nvGrpSpPr>
      <p:grpSpPr>
        <a:xfrm>
          <a:off x="0" y="0"/>
          <a:ext cx="0" cy="0"/>
          <a:chOff x="0" y="0"/>
          <a:chExt cx="0" cy="0"/>
        </a:xfrm>
      </p:grpSpPr>
      <p:sp>
        <p:nvSpPr>
          <p:cNvPr id="1499" name="Google Shape;1499;p26"/>
          <p:cNvSpPr txBox="1"/>
          <p:nvPr>
            <p:ph type="title"/>
          </p:nvPr>
        </p:nvSpPr>
        <p:spPr>
          <a:xfrm>
            <a:off x="4906775" y="805125"/>
            <a:ext cx="6817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500" name="Google Shape;1500;p26"/>
          <p:cNvSpPr txBox="1"/>
          <p:nvPr>
            <p:ph idx="1" type="body"/>
          </p:nvPr>
        </p:nvSpPr>
        <p:spPr>
          <a:xfrm>
            <a:off x="4906775" y="1976994"/>
            <a:ext cx="6817800" cy="38736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4" name="Shape 1504"/>
        <p:cNvGrpSpPr/>
        <p:nvPr/>
      </p:nvGrpSpPr>
      <p:grpSpPr>
        <a:xfrm>
          <a:off x="0" y="0"/>
          <a:ext cx="0" cy="0"/>
          <a:chOff x="0" y="0"/>
          <a:chExt cx="0" cy="0"/>
        </a:xfrm>
      </p:grpSpPr>
      <p:sp>
        <p:nvSpPr>
          <p:cNvPr id="1505" name="Google Shape;1505;p27"/>
          <p:cNvSpPr txBox="1"/>
          <p:nvPr>
            <p:ph type="title"/>
          </p:nvPr>
        </p:nvSpPr>
        <p:spPr>
          <a:xfrm>
            <a:off x="1345250" y="1269500"/>
            <a:ext cx="7055700" cy="1007700"/>
          </a:xfrm>
          <a:prstGeom prst="rect">
            <a:avLst/>
          </a:prstGeom>
        </p:spPr>
        <p:txBody>
          <a:bodyPr anchorCtr="0" anchor="b" bIns="121900" lIns="121900" spcFirstLastPara="1" rIns="121900" wrap="square" tIns="121900">
            <a:normAutofit/>
          </a:bodyPr>
          <a:lstStyle/>
          <a:p>
            <a:pPr indent="0" lvl="0" marL="0" rtl="0" algn="l">
              <a:spcBef>
                <a:spcPts val="0"/>
              </a:spcBef>
              <a:spcAft>
                <a:spcPts val="0"/>
              </a:spcAft>
              <a:buNone/>
            </a:pPr>
            <a:r>
              <a:rPr lang="en" sz="5000"/>
              <a:t>Bullet point list.</a:t>
            </a:r>
            <a:endParaRPr sz="5000"/>
          </a:p>
        </p:txBody>
      </p:sp>
      <p:sp>
        <p:nvSpPr>
          <p:cNvPr id="1506" name="Google Shape;1506;p27"/>
          <p:cNvSpPr txBox="1"/>
          <p:nvPr>
            <p:ph idx="1" type="body"/>
          </p:nvPr>
        </p:nvSpPr>
        <p:spPr>
          <a:xfrm>
            <a:off x="1345250" y="2381500"/>
            <a:ext cx="7055700" cy="3200100"/>
          </a:xfrm>
          <a:prstGeom prst="rect">
            <a:avLst/>
          </a:prstGeom>
        </p:spPr>
        <p:txBody>
          <a:bodyPr anchorCtr="0" anchor="t" bIns="121900" lIns="121900" spcFirstLastPara="1" rIns="121900" wrap="square" tIns="121900">
            <a:normAutofit/>
          </a:bodyPr>
          <a:lstStyle/>
          <a:p>
            <a:pPr indent="-381000" lvl="0" marL="457200" rtl="0" algn="l">
              <a:lnSpc>
                <a:spcPct val="200000"/>
              </a:lnSpc>
              <a:spcBef>
                <a:spcPts val="0"/>
              </a:spcBef>
              <a:spcAft>
                <a:spcPts val="0"/>
              </a:spcAft>
              <a:buSzPts val="2400"/>
              <a:buChar char="🐒"/>
            </a:pPr>
            <a:r>
              <a:rPr lang="en"/>
              <a:t>Line item number one.</a:t>
            </a:r>
            <a:endParaRPr/>
          </a:p>
          <a:p>
            <a:pPr indent="-381000" lvl="0" marL="457200" rtl="0" algn="l">
              <a:lnSpc>
                <a:spcPct val="200000"/>
              </a:lnSpc>
              <a:spcBef>
                <a:spcPts val="0"/>
              </a:spcBef>
              <a:spcAft>
                <a:spcPts val="0"/>
              </a:spcAft>
              <a:buSzPts val="2400"/>
              <a:buChar char="🐒"/>
            </a:pPr>
            <a:r>
              <a:rPr lang="en"/>
              <a:t>Line item number two.</a:t>
            </a:r>
            <a:endParaRPr/>
          </a:p>
          <a:p>
            <a:pPr indent="-381000" lvl="0" marL="457200" rtl="0" algn="l">
              <a:lnSpc>
                <a:spcPct val="200000"/>
              </a:lnSpc>
              <a:spcBef>
                <a:spcPts val="0"/>
              </a:spcBef>
              <a:spcAft>
                <a:spcPts val="0"/>
              </a:spcAft>
              <a:buSzPts val="2400"/>
              <a:buChar char="🐒"/>
            </a:pPr>
            <a:r>
              <a:rPr lang="en"/>
              <a:t>Line item number three.</a:t>
            </a:r>
            <a:endParaRPr/>
          </a:p>
          <a:p>
            <a:pPr indent="-381000" lvl="0" marL="457200" rtl="0" algn="l">
              <a:lnSpc>
                <a:spcPct val="200000"/>
              </a:lnSpc>
              <a:spcBef>
                <a:spcPts val="0"/>
              </a:spcBef>
              <a:spcAft>
                <a:spcPts val="0"/>
              </a:spcAft>
              <a:buSzPts val="2400"/>
              <a:buChar char="🐒"/>
            </a:pPr>
            <a:r>
              <a:rPr lang="en"/>
              <a:t>Line item number four.</a:t>
            </a:r>
            <a:endParaRPr/>
          </a:p>
        </p:txBody>
      </p:sp>
      <p:grpSp>
        <p:nvGrpSpPr>
          <p:cNvPr id="1507" name="Google Shape;1507;p27"/>
          <p:cNvGrpSpPr/>
          <p:nvPr/>
        </p:nvGrpSpPr>
        <p:grpSpPr>
          <a:xfrm>
            <a:off x="9662232" y="4166732"/>
            <a:ext cx="2078205" cy="2104195"/>
            <a:chOff x="178552" y="163206"/>
            <a:chExt cx="1979997" cy="2004759"/>
          </a:xfrm>
        </p:grpSpPr>
        <p:sp>
          <p:nvSpPr>
            <p:cNvPr id="1508" name="Google Shape;1508;p27"/>
            <p:cNvSpPr/>
            <p:nvPr/>
          </p:nvSpPr>
          <p:spPr>
            <a:xfrm>
              <a:off x="1432858" y="1610198"/>
              <a:ext cx="205801" cy="161605"/>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9" name="Google Shape;1509;p27"/>
            <p:cNvSpPr/>
            <p:nvPr/>
          </p:nvSpPr>
          <p:spPr>
            <a:xfrm>
              <a:off x="733770" y="2010981"/>
              <a:ext cx="353428" cy="144249"/>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27"/>
            <p:cNvSpPr/>
            <p:nvPr/>
          </p:nvSpPr>
          <p:spPr>
            <a:xfrm>
              <a:off x="1205422" y="2019328"/>
              <a:ext cx="355263" cy="148637"/>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27"/>
            <p:cNvSpPr/>
            <p:nvPr/>
          </p:nvSpPr>
          <p:spPr>
            <a:xfrm>
              <a:off x="1435623" y="1203138"/>
              <a:ext cx="722926" cy="676186"/>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27"/>
            <p:cNvSpPr/>
            <p:nvPr/>
          </p:nvSpPr>
          <p:spPr>
            <a:xfrm>
              <a:off x="387728" y="1002291"/>
              <a:ext cx="1294364" cy="640212"/>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27"/>
            <p:cNvSpPr/>
            <p:nvPr/>
          </p:nvSpPr>
          <p:spPr>
            <a:xfrm>
              <a:off x="838469" y="1291181"/>
              <a:ext cx="620798" cy="759881"/>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27"/>
            <p:cNvSpPr/>
            <p:nvPr/>
          </p:nvSpPr>
          <p:spPr>
            <a:xfrm>
              <a:off x="988612" y="1810730"/>
              <a:ext cx="324700" cy="56579"/>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27"/>
            <p:cNvSpPr/>
            <p:nvPr/>
          </p:nvSpPr>
          <p:spPr>
            <a:xfrm>
              <a:off x="944368" y="1350734"/>
              <a:ext cx="430164" cy="446279"/>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27"/>
            <p:cNvSpPr/>
            <p:nvPr/>
          </p:nvSpPr>
          <p:spPr>
            <a:xfrm>
              <a:off x="1663605" y="785745"/>
              <a:ext cx="375591" cy="380322"/>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27"/>
            <p:cNvSpPr/>
            <p:nvPr/>
          </p:nvSpPr>
          <p:spPr>
            <a:xfrm>
              <a:off x="1711312" y="896606"/>
              <a:ext cx="234913" cy="189567"/>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27"/>
            <p:cNvSpPr/>
            <p:nvPr/>
          </p:nvSpPr>
          <p:spPr>
            <a:xfrm>
              <a:off x="496826" y="544067"/>
              <a:ext cx="307125" cy="403123"/>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27"/>
            <p:cNvSpPr/>
            <p:nvPr/>
          </p:nvSpPr>
          <p:spPr>
            <a:xfrm>
              <a:off x="569481" y="657904"/>
              <a:ext cx="212405" cy="195678"/>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27"/>
            <p:cNvSpPr/>
            <p:nvPr/>
          </p:nvSpPr>
          <p:spPr>
            <a:xfrm>
              <a:off x="734756" y="267092"/>
              <a:ext cx="1084063" cy="1061029"/>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27"/>
            <p:cNvSpPr/>
            <p:nvPr/>
          </p:nvSpPr>
          <p:spPr>
            <a:xfrm>
              <a:off x="1154521" y="163206"/>
              <a:ext cx="412625" cy="259575"/>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27"/>
            <p:cNvSpPr/>
            <p:nvPr/>
          </p:nvSpPr>
          <p:spPr>
            <a:xfrm>
              <a:off x="1130847" y="310239"/>
              <a:ext cx="166863" cy="127751"/>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27"/>
            <p:cNvSpPr/>
            <p:nvPr/>
          </p:nvSpPr>
          <p:spPr>
            <a:xfrm>
              <a:off x="808157" y="530497"/>
              <a:ext cx="890602" cy="796507"/>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27"/>
            <p:cNvSpPr/>
            <p:nvPr/>
          </p:nvSpPr>
          <p:spPr>
            <a:xfrm>
              <a:off x="924486" y="647369"/>
              <a:ext cx="228163" cy="228163"/>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27"/>
            <p:cNvSpPr/>
            <p:nvPr/>
          </p:nvSpPr>
          <p:spPr>
            <a:xfrm>
              <a:off x="974789" y="697504"/>
              <a:ext cx="71452" cy="71453"/>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27"/>
            <p:cNvSpPr/>
            <p:nvPr/>
          </p:nvSpPr>
          <p:spPr>
            <a:xfrm>
              <a:off x="1419160" y="761979"/>
              <a:ext cx="228161" cy="228163"/>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27"/>
            <p:cNvSpPr/>
            <p:nvPr/>
          </p:nvSpPr>
          <p:spPr>
            <a:xfrm>
              <a:off x="1469462" y="812114"/>
              <a:ext cx="71452" cy="71453"/>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27"/>
            <p:cNvSpPr/>
            <p:nvPr/>
          </p:nvSpPr>
          <p:spPr>
            <a:xfrm>
              <a:off x="1165879" y="867649"/>
              <a:ext cx="186773" cy="123113"/>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27"/>
            <p:cNvSpPr/>
            <p:nvPr/>
          </p:nvSpPr>
          <p:spPr>
            <a:xfrm>
              <a:off x="1266279" y="962254"/>
              <a:ext cx="30802" cy="5027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27"/>
            <p:cNvSpPr/>
            <p:nvPr/>
          </p:nvSpPr>
          <p:spPr>
            <a:xfrm>
              <a:off x="1206641" y="942703"/>
              <a:ext cx="20571" cy="55252"/>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27"/>
            <p:cNvSpPr/>
            <p:nvPr/>
          </p:nvSpPr>
          <p:spPr>
            <a:xfrm>
              <a:off x="915107" y="1023702"/>
              <a:ext cx="624009" cy="260383"/>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27"/>
            <p:cNvSpPr/>
            <p:nvPr/>
          </p:nvSpPr>
          <p:spPr>
            <a:xfrm>
              <a:off x="1091799" y="1208447"/>
              <a:ext cx="203252" cy="62273"/>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27"/>
            <p:cNvSpPr/>
            <p:nvPr/>
          </p:nvSpPr>
          <p:spPr>
            <a:xfrm>
              <a:off x="178552" y="679414"/>
              <a:ext cx="328852" cy="611913"/>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27"/>
            <p:cNvSpPr/>
            <p:nvPr/>
          </p:nvSpPr>
          <p:spPr>
            <a:xfrm>
              <a:off x="401859" y="945309"/>
              <a:ext cx="141292" cy="267703"/>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27"/>
            <p:cNvSpPr/>
            <p:nvPr/>
          </p:nvSpPr>
          <p:spPr>
            <a:xfrm>
              <a:off x="247868" y="1065444"/>
              <a:ext cx="87521" cy="5899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27"/>
            <p:cNvSpPr/>
            <p:nvPr/>
          </p:nvSpPr>
          <p:spPr>
            <a:xfrm>
              <a:off x="259776" y="997549"/>
              <a:ext cx="91152" cy="61924"/>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27"/>
            <p:cNvSpPr/>
            <p:nvPr/>
          </p:nvSpPr>
          <p:spPr>
            <a:xfrm>
              <a:off x="270269" y="929134"/>
              <a:ext cx="90410" cy="60018"/>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27"/>
            <p:cNvSpPr/>
            <p:nvPr/>
          </p:nvSpPr>
          <p:spPr>
            <a:xfrm>
              <a:off x="241741" y="1098563"/>
              <a:ext cx="127052" cy="135656"/>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27"/>
            <p:cNvSpPr/>
            <p:nvPr/>
          </p:nvSpPr>
          <p:spPr>
            <a:xfrm>
              <a:off x="358532" y="796974"/>
              <a:ext cx="43994" cy="252639"/>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27"/>
            <p:cNvSpPr/>
            <p:nvPr/>
          </p:nvSpPr>
          <p:spPr>
            <a:xfrm>
              <a:off x="280458" y="699605"/>
              <a:ext cx="44823" cy="40485"/>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27"/>
            <p:cNvSpPr/>
            <p:nvPr/>
          </p:nvSpPr>
          <p:spPr>
            <a:xfrm>
              <a:off x="768245" y="2054374"/>
              <a:ext cx="64219" cy="66453"/>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27"/>
            <p:cNvSpPr/>
            <p:nvPr/>
          </p:nvSpPr>
          <p:spPr>
            <a:xfrm>
              <a:off x="817672" y="2075546"/>
              <a:ext cx="51439" cy="59426"/>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27"/>
            <p:cNvSpPr/>
            <p:nvPr/>
          </p:nvSpPr>
          <p:spPr>
            <a:xfrm>
              <a:off x="1412844" y="2083230"/>
              <a:ext cx="61713" cy="59685"/>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27"/>
            <p:cNvSpPr/>
            <p:nvPr/>
          </p:nvSpPr>
          <p:spPr>
            <a:xfrm>
              <a:off x="1453677" y="2058398"/>
              <a:ext cx="74351" cy="72991"/>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48" name="Shape 1548"/>
        <p:cNvGrpSpPr/>
        <p:nvPr/>
      </p:nvGrpSpPr>
      <p:grpSpPr>
        <a:xfrm>
          <a:off x="0" y="0"/>
          <a:ext cx="0" cy="0"/>
          <a:chOff x="0" y="0"/>
          <a:chExt cx="0" cy="0"/>
        </a:xfrm>
      </p:grpSpPr>
      <p:pic>
        <p:nvPicPr>
          <p:cNvPr id="1549" name="Google Shape;1549;p28"/>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a:noFill/>
          </a:ln>
        </p:spPr>
      </p:pic>
      <p:sp>
        <p:nvSpPr>
          <p:cNvPr id="1550" name="Google Shape;1550;p28"/>
          <p:cNvSpPr txBox="1"/>
          <p:nvPr>
            <p:ph type="title"/>
          </p:nvPr>
        </p:nvSpPr>
        <p:spPr>
          <a:xfrm>
            <a:off x="7240950" y="2052463"/>
            <a:ext cx="4200000" cy="31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5000"/>
              <a:t>Koalas are even more lazy than cats.</a:t>
            </a:r>
            <a:endParaRPr sz="5000"/>
          </a:p>
        </p:txBody>
      </p:sp>
      <p:sp>
        <p:nvSpPr>
          <p:cNvPr id="1551" name="Google Shape;1551;p28"/>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sz="1800"/>
              <a:t>Koalas don’t have much energy and, when not feasting on leaves, they spend their time dozing in the branches. Believe it or not, they can sleep for up to 18 hours a day!</a:t>
            </a:r>
            <a:endParaRPr sz="18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5" name="Shape 1555"/>
        <p:cNvGrpSpPr/>
        <p:nvPr/>
      </p:nvGrpSpPr>
      <p:grpSpPr>
        <a:xfrm>
          <a:off x="0" y="0"/>
          <a:ext cx="0" cy="0"/>
          <a:chOff x="0" y="0"/>
          <a:chExt cx="0" cy="0"/>
        </a:xfrm>
      </p:grpSpPr>
      <p:sp>
        <p:nvSpPr>
          <p:cNvPr id="1556" name="Google Shape;1556;p29"/>
          <p:cNvSpPr txBox="1"/>
          <p:nvPr>
            <p:ph type="title"/>
          </p:nvPr>
        </p:nvSpPr>
        <p:spPr>
          <a:xfrm>
            <a:off x="691400" y="1880401"/>
            <a:ext cx="10825500" cy="36399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Clearly, animals know more than we think, and think a great deal more than we know.</a:t>
            </a:r>
            <a:endParaRPr/>
          </a:p>
        </p:txBody>
      </p:sp>
      <p:sp>
        <p:nvSpPr>
          <p:cNvPr id="1557" name="Google Shape;1557;p29"/>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1558" name="Google Shape;1558;p29"/>
          <p:cNvGrpSpPr/>
          <p:nvPr/>
        </p:nvGrpSpPr>
        <p:grpSpPr>
          <a:xfrm rot="10800000">
            <a:off x="675098" y="714271"/>
            <a:ext cx="1811506" cy="1276119"/>
            <a:chOff x="621403" y="597265"/>
            <a:chExt cx="1588204" cy="1118814"/>
          </a:xfrm>
        </p:grpSpPr>
        <p:sp>
          <p:nvSpPr>
            <p:cNvPr id="1559" name="Google Shape;1559;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8FB2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8FB2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4" name="Shape 1564"/>
        <p:cNvGrpSpPr/>
        <p:nvPr/>
      </p:nvGrpSpPr>
      <p:grpSpPr>
        <a:xfrm>
          <a:off x="0" y="0"/>
          <a:ext cx="0" cy="0"/>
          <a:chOff x="0" y="0"/>
          <a:chExt cx="0" cy="0"/>
        </a:xfrm>
      </p:grpSpPr>
      <p:sp>
        <p:nvSpPr>
          <p:cNvPr id="1565" name="Google Shape;1565;p30"/>
          <p:cNvSpPr txBox="1"/>
          <p:nvPr>
            <p:ph type="title"/>
          </p:nvPr>
        </p:nvSpPr>
        <p:spPr>
          <a:xfrm>
            <a:off x="3051400" y="611150"/>
            <a:ext cx="8692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566" name="Google Shape;1566;p30"/>
          <p:cNvSpPr txBox="1"/>
          <p:nvPr>
            <p:ph idx="1" type="body"/>
          </p:nvPr>
        </p:nvSpPr>
        <p:spPr>
          <a:xfrm>
            <a:off x="3051400" y="1943050"/>
            <a:ext cx="40806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567" name="Google Shape;1567;p30"/>
          <p:cNvSpPr txBox="1"/>
          <p:nvPr>
            <p:ph idx="2" type="body"/>
          </p:nvPr>
        </p:nvSpPr>
        <p:spPr>
          <a:xfrm>
            <a:off x="7663259" y="1943050"/>
            <a:ext cx="40806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1" name="Shape 1571"/>
        <p:cNvGrpSpPr/>
        <p:nvPr/>
      </p:nvGrpSpPr>
      <p:grpSpPr>
        <a:xfrm>
          <a:off x="0" y="0"/>
          <a:ext cx="0" cy="0"/>
          <a:chOff x="0" y="0"/>
          <a:chExt cx="0" cy="0"/>
        </a:xfrm>
      </p:grpSpPr>
      <p:sp>
        <p:nvSpPr>
          <p:cNvPr id="1572" name="Google Shape;1572;p31"/>
          <p:cNvSpPr txBox="1"/>
          <p:nvPr>
            <p:ph type="title"/>
          </p:nvPr>
        </p:nvSpPr>
        <p:spPr>
          <a:xfrm>
            <a:off x="3979379" y="486700"/>
            <a:ext cx="7812600" cy="1023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Add your title here.</a:t>
            </a:r>
            <a:endParaRPr/>
          </a:p>
        </p:txBody>
      </p:sp>
      <p:sp>
        <p:nvSpPr>
          <p:cNvPr id="1573" name="Google Shape;1573;p31"/>
          <p:cNvSpPr txBox="1"/>
          <p:nvPr>
            <p:ph idx="1" type="subTitle"/>
          </p:nvPr>
        </p:nvSpPr>
        <p:spPr>
          <a:xfrm>
            <a:off x="3979353" y="1814799"/>
            <a:ext cx="3766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1574" name="Google Shape;1574;p31"/>
          <p:cNvSpPr txBox="1"/>
          <p:nvPr>
            <p:ph idx="2" type="body"/>
          </p:nvPr>
        </p:nvSpPr>
        <p:spPr>
          <a:xfrm>
            <a:off x="3979387" y="2303054"/>
            <a:ext cx="3766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75" name="Google Shape;1575;p31"/>
          <p:cNvSpPr txBox="1"/>
          <p:nvPr>
            <p:ph idx="3" type="subTitle"/>
          </p:nvPr>
        </p:nvSpPr>
        <p:spPr>
          <a:xfrm>
            <a:off x="8025358" y="1814799"/>
            <a:ext cx="3766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1576" name="Google Shape;1576;p31"/>
          <p:cNvSpPr txBox="1"/>
          <p:nvPr>
            <p:ph idx="4" type="body"/>
          </p:nvPr>
        </p:nvSpPr>
        <p:spPr>
          <a:xfrm>
            <a:off x="8025399" y="2303054"/>
            <a:ext cx="3766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77" name="Google Shape;1577;p31"/>
          <p:cNvSpPr txBox="1"/>
          <p:nvPr>
            <p:ph idx="5" type="subTitle"/>
          </p:nvPr>
        </p:nvSpPr>
        <p:spPr>
          <a:xfrm>
            <a:off x="3979275" y="3822746"/>
            <a:ext cx="37665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578" name="Google Shape;1578;p31"/>
          <p:cNvSpPr txBox="1"/>
          <p:nvPr>
            <p:ph idx="6" type="body"/>
          </p:nvPr>
        </p:nvSpPr>
        <p:spPr>
          <a:xfrm>
            <a:off x="3979322" y="4311002"/>
            <a:ext cx="3766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79" name="Google Shape;1579;p31"/>
          <p:cNvSpPr txBox="1"/>
          <p:nvPr>
            <p:ph idx="7" type="body"/>
          </p:nvPr>
        </p:nvSpPr>
        <p:spPr>
          <a:xfrm>
            <a:off x="8025333" y="4311002"/>
            <a:ext cx="3766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80" name="Google Shape;1580;p31"/>
          <p:cNvSpPr txBox="1"/>
          <p:nvPr>
            <p:ph idx="8" type="subTitle"/>
          </p:nvPr>
        </p:nvSpPr>
        <p:spPr>
          <a:xfrm>
            <a:off x="8025293" y="3822746"/>
            <a:ext cx="3766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4" name="Shape 1584"/>
        <p:cNvGrpSpPr/>
        <p:nvPr/>
      </p:nvGrpSpPr>
      <p:grpSpPr>
        <a:xfrm>
          <a:off x="0" y="0"/>
          <a:ext cx="0" cy="0"/>
          <a:chOff x="0" y="0"/>
          <a:chExt cx="0" cy="0"/>
        </a:xfrm>
      </p:grpSpPr>
      <p:sp>
        <p:nvSpPr>
          <p:cNvPr id="1585" name="Google Shape;1585;p32"/>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1586" name="Google Shape;1586;p32"/>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0" name="Shape 1590"/>
        <p:cNvGrpSpPr/>
        <p:nvPr/>
      </p:nvGrpSpPr>
      <p:grpSpPr>
        <a:xfrm>
          <a:off x="0" y="0"/>
          <a:ext cx="0" cy="0"/>
          <a:chOff x="0" y="0"/>
          <a:chExt cx="0" cy="0"/>
        </a:xfrm>
      </p:grpSpPr>
      <p:sp>
        <p:nvSpPr>
          <p:cNvPr id="1591" name="Google Shape;1591;p33"/>
          <p:cNvSpPr txBox="1"/>
          <p:nvPr>
            <p:ph type="title"/>
          </p:nvPr>
        </p:nvSpPr>
        <p:spPr>
          <a:xfrm>
            <a:off x="653667" y="447800"/>
            <a:ext cx="8490300" cy="5454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Very interesting facts!</a:t>
            </a:r>
            <a:endParaRPr/>
          </a:p>
        </p:txBody>
      </p:sp>
      <p:sp>
        <p:nvSpPr>
          <p:cNvPr id="1592" name="Google Shape;1592;p33"/>
          <p:cNvSpPr txBox="1"/>
          <p:nvPr>
            <p:ph idx="4294967295" type="subTitle"/>
          </p:nvPr>
        </p:nvSpPr>
        <p:spPr>
          <a:xfrm>
            <a:off x="811950" y="5608300"/>
            <a:ext cx="8331900" cy="381300"/>
          </a:xfrm>
          <a:prstGeom prst="rect">
            <a:avLst/>
          </a:prstGeom>
        </p:spPr>
        <p:txBody>
          <a:bodyPr anchorCtr="0" anchor="ctr" bIns="121900" lIns="121900" spcFirstLastPara="1" rIns="121900" wrap="square" tIns="121900">
            <a:normAutofit fontScale="77500" lnSpcReduction="20000"/>
          </a:bodyPr>
          <a:lstStyle/>
          <a:p>
            <a:pPr indent="0" lvl="0" marL="0" rtl="0" algn="l">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6" name="Shape 1596"/>
        <p:cNvGrpSpPr/>
        <p:nvPr/>
      </p:nvGrpSpPr>
      <p:grpSpPr>
        <a:xfrm>
          <a:off x="0" y="0"/>
          <a:ext cx="0" cy="0"/>
          <a:chOff x="0" y="0"/>
          <a:chExt cx="0" cy="0"/>
        </a:xfrm>
      </p:grpSpPr>
      <p:pic>
        <p:nvPicPr>
          <p:cNvPr id="1597" name="Google Shape;1597;p34"/>
          <p:cNvPicPr preferRelativeResize="0"/>
          <p:nvPr>
            <p:ph idx="2" type="pic"/>
          </p:nvPr>
        </p:nvPicPr>
        <p:blipFill rotWithShape="1">
          <a:blip r:embed="rId3">
            <a:alphaModFix/>
          </a:blip>
          <a:srcRect b="7526" l="0" r="0" t="7518"/>
          <a:stretch/>
        </p:blipFill>
        <p:spPr>
          <a:xfrm>
            <a:off x="18750" y="0"/>
            <a:ext cx="12192000" cy="6858001"/>
          </a:xfrm>
          <a:prstGeom prst="rect">
            <a:avLst/>
          </a:prstGeom>
        </p:spPr>
      </p:pic>
      <p:sp>
        <p:nvSpPr>
          <p:cNvPr id="1598" name="Google Shape;1598;p34"/>
          <p:cNvSpPr txBox="1"/>
          <p:nvPr>
            <p:ph idx="1" type="body"/>
          </p:nvPr>
        </p:nvSpPr>
        <p:spPr>
          <a:xfrm>
            <a:off x="100" y="5659825"/>
            <a:ext cx="12192000" cy="806700"/>
          </a:xfrm>
          <a:prstGeom prst="rect">
            <a:avLst/>
          </a:prstGeom>
        </p:spPr>
        <p:txBody>
          <a:bodyPr anchorCtr="0" anchor="ctr" bIns="121900" lIns="121900" spcFirstLastPara="1" rIns="121900" wrap="square" tIns="121900">
            <a:normAutofit fontScale="92500" lnSpcReduction="20000"/>
          </a:bodyPr>
          <a:lstStyle/>
          <a:p>
            <a:pPr indent="0" lvl="0" marL="457200" rtl="0" algn="l">
              <a:spcBef>
                <a:spcPts val="0"/>
              </a:spcBef>
              <a:spcAft>
                <a:spcPts val="0"/>
              </a:spcAft>
              <a:buNone/>
            </a:pPr>
            <a:r>
              <a:rPr lang="en"/>
              <a:t>This is your title.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2" name="Shape 1602"/>
        <p:cNvGrpSpPr/>
        <p:nvPr/>
      </p:nvGrpSpPr>
      <p:grpSpPr>
        <a:xfrm>
          <a:off x="0" y="0"/>
          <a:ext cx="0" cy="0"/>
          <a:chOff x="0" y="0"/>
          <a:chExt cx="0" cy="0"/>
        </a:xfrm>
      </p:grpSpPr>
      <p:sp>
        <p:nvSpPr>
          <p:cNvPr id="1603" name="Google Shape;1603;p35"/>
          <p:cNvSpPr txBox="1"/>
          <p:nvPr>
            <p:ph type="title"/>
          </p:nvPr>
        </p:nvSpPr>
        <p:spPr>
          <a:xfrm>
            <a:off x="766950" y="679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604" name="Google Shape;1604;p35"/>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605" name="Google Shape;1605;p35"/>
          <p:cNvSpPr txBox="1"/>
          <p:nvPr>
            <p:ph idx="2" type="subTitle"/>
          </p:nvPr>
        </p:nvSpPr>
        <p:spPr>
          <a:xfrm>
            <a:off x="766950" y="1839875"/>
            <a:ext cx="3482400" cy="1344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1606" name="Google Shape;1606;p35"/>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607" name="Google Shape;1607;p35"/>
          <p:cNvSpPr txBox="1"/>
          <p:nvPr>
            <p:ph idx="4" type="subTitle"/>
          </p:nvPr>
        </p:nvSpPr>
        <p:spPr>
          <a:xfrm>
            <a:off x="4354800" y="1839875"/>
            <a:ext cx="3482400" cy="1344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1608" name="Google Shape;1608;p35"/>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609" name="Google Shape;1609;p35"/>
          <p:cNvSpPr txBox="1"/>
          <p:nvPr>
            <p:ph idx="6" type="subTitle"/>
          </p:nvPr>
        </p:nvSpPr>
        <p:spPr>
          <a:xfrm>
            <a:off x="7942650" y="1839875"/>
            <a:ext cx="3482400" cy="1344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3" name="Shape 1613"/>
        <p:cNvGrpSpPr/>
        <p:nvPr/>
      </p:nvGrpSpPr>
      <p:grpSpPr>
        <a:xfrm>
          <a:off x="0" y="0"/>
          <a:ext cx="0" cy="0"/>
          <a:chOff x="0" y="0"/>
          <a:chExt cx="0" cy="0"/>
        </a:xfrm>
      </p:grpSpPr>
      <p:sp>
        <p:nvSpPr>
          <p:cNvPr id="1614" name="Google Shape;1614;p36"/>
          <p:cNvSpPr txBox="1"/>
          <p:nvPr>
            <p:ph type="title"/>
          </p:nvPr>
        </p:nvSpPr>
        <p:spPr>
          <a:xfrm>
            <a:off x="507750" y="537463"/>
            <a:ext cx="11176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1615" name="Google Shape;1615;p36"/>
          <p:cNvSpPr txBox="1"/>
          <p:nvPr>
            <p:ph idx="1" type="body"/>
          </p:nvPr>
        </p:nvSpPr>
        <p:spPr>
          <a:xfrm>
            <a:off x="1498350" y="51155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16" name="Google Shape;1616;p36"/>
          <p:cNvSpPr txBox="1"/>
          <p:nvPr>
            <p:ph idx="3" type="body"/>
          </p:nvPr>
        </p:nvSpPr>
        <p:spPr>
          <a:xfrm>
            <a:off x="5006772" y="54203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17" name="Google Shape;1617;p36"/>
          <p:cNvSpPr txBox="1"/>
          <p:nvPr>
            <p:ph idx="5" type="body"/>
          </p:nvPr>
        </p:nvSpPr>
        <p:spPr>
          <a:xfrm>
            <a:off x="8210394" y="5015916"/>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18" name="Google Shape;1618;p36"/>
          <p:cNvSpPr txBox="1"/>
          <p:nvPr>
            <p:ph idx="2" type="subTitle"/>
          </p:nvPr>
        </p:nvSpPr>
        <p:spPr>
          <a:xfrm>
            <a:off x="1498350" y="38413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rgbClr val="8FB23E"/>
                </a:solidFill>
              </a:rPr>
              <a:t>2000</a:t>
            </a:r>
            <a:endParaRPr>
              <a:solidFill>
                <a:srgbClr val="8FB23E"/>
              </a:solidFill>
            </a:endParaRPr>
          </a:p>
        </p:txBody>
      </p:sp>
      <p:sp>
        <p:nvSpPr>
          <p:cNvPr id="1619" name="Google Shape;1619;p36"/>
          <p:cNvSpPr txBox="1"/>
          <p:nvPr>
            <p:ph idx="4" type="subTitle"/>
          </p:nvPr>
        </p:nvSpPr>
        <p:spPr>
          <a:xfrm>
            <a:off x="4913101" y="21201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rgbClr val="8FB23E"/>
                </a:solidFill>
              </a:rPr>
              <a:t>2015</a:t>
            </a:r>
            <a:endParaRPr>
              <a:solidFill>
                <a:srgbClr val="8FB23E"/>
              </a:solidFill>
            </a:endParaRPr>
          </a:p>
        </p:txBody>
      </p:sp>
      <p:sp>
        <p:nvSpPr>
          <p:cNvPr id="1620" name="Google Shape;1620;p36"/>
          <p:cNvSpPr txBox="1"/>
          <p:nvPr>
            <p:ph idx="6" type="subTitle"/>
          </p:nvPr>
        </p:nvSpPr>
        <p:spPr>
          <a:xfrm>
            <a:off x="8275501" y="1598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rgbClr val="8FB23E"/>
                </a:solidFill>
              </a:rPr>
              <a:t>2024</a:t>
            </a:r>
            <a:endParaRPr>
              <a:solidFill>
                <a:srgbClr val="8FB23E"/>
              </a:solidFill>
            </a:endParaRPr>
          </a:p>
        </p:txBody>
      </p:sp>
      <p:sp>
        <p:nvSpPr>
          <p:cNvPr id="1621" name="Google Shape;1621;p36"/>
          <p:cNvSpPr txBox="1"/>
          <p:nvPr>
            <p:ph idx="7" type="subTitle"/>
          </p:nvPr>
        </p:nvSpPr>
        <p:spPr>
          <a:xfrm>
            <a:off x="1498350" y="4661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dk2"/>
                </a:solidFill>
              </a:rPr>
              <a:t>Subtitle One</a:t>
            </a:r>
            <a:endParaRPr>
              <a:solidFill>
                <a:schemeClr val="dk2"/>
              </a:solidFill>
            </a:endParaRPr>
          </a:p>
        </p:txBody>
      </p:sp>
      <p:sp>
        <p:nvSpPr>
          <p:cNvPr id="1622" name="Google Shape;1622;p36"/>
          <p:cNvSpPr txBox="1"/>
          <p:nvPr>
            <p:ph idx="8" type="subTitle"/>
          </p:nvPr>
        </p:nvSpPr>
        <p:spPr>
          <a:xfrm>
            <a:off x="5006771" y="49658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solidFill>
                  <a:schemeClr val="dk2"/>
                </a:solidFill>
              </a:rPr>
              <a:t>Subtitle Three</a:t>
            </a:r>
            <a:endParaRPr>
              <a:solidFill>
                <a:schemeClr val="dk2"/>
              </a:solidFill>
            </a:endParaRPr>
          </a:p>
        </p:txBody>
      </p:sp>
      <p:sp>
        <p:nvSpPr>
          <p:cNvPr id="1623" name="Google Shape;1623;p36"/>
          <p:cNvSpPr txBox="1"/>
          <p:nvPr>
            <p:ph idx="9" type="subTitle"/>
          </p:nvPr>
        </p:nvSpPr>
        <p:spPr>
          <a:xfrm>
            <a:off x="8210393" y="45614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solidFill>
                  <a:schemeClr val="dk2"/>
                </a:solidFill>
              </a:rPr>
              <a:t>Subtitle Five</a:t>
            </a:r>
            <a:endParaRPr>
              <a:solidFill>
                <a:schemeClr val="dk2"/>
              </a:solidFill>
            </a:endParaRPr>
          </a:p>
        </p:txBody>
      </p:sp>
      <p:sp>
        <p:nvSpPr>
          <p:cNvPr id="1624" name="Google Shape;1624;p36"/>
          <p:cNvSpPr/>
          <p:nvPr/>
        </p:nvSpPr>
        <p:spPr>
          <a:xfrm>
            <a:off x="-323850" y="2120163"/>
            <a:ext cx="13143512" cy="1414181"/>
          </a:xfrm>
          <a:custGeom>
            <a:rect b="b" l="l" r="r" t="t"/>
            <a:pathLst>
              <a:path extrusionOk="0" h="1309427" w="2940383">
                <a:moveTo>
                  <a:pt x="2824770" y="9537"/>
                </a:moveTo>
                <a:cubicBezTo>
                  <a:pt x="2824770" y="9537"/>
                  <a:pt x="2470129" y="343354"/>
                  <a:pt x="2074725" y="573271"/>
                </a:cubicBezTo>
                <a:cubicBezTo>
                  <a:pt x="1679320" y="803189"/>
                  <a:pt x="1416216" y="830602"/>
                  <a:pt x="1243155" y="929215"/>
                </a:cubicBezTo>
                <a:cubicBezTo>
                  <a:pt x="1012149" y="1060840"/>
                  <a:pt x="929122" y="1114651"/>
                  <a:pt x="836824" y="1145915"/>
                </a:cubicBezTo>
                <a:cubicBezTo>
                  <a:pt x="787923" y="1162480"/>
                  <a:pt x="744470" y="1173143"/>
                  <a:pt x="639098" y="1195504"/>
                </a:cubicBezTo>
                <a:cubicBezTo>
                  <a:pt x="632483" y="1196909"/>
                  <a:pt x="581416" y="1207827"/>
                  <a:pt x="570405" y="1210179"/>
                </a:cubicBezTo>
                <a:cubicBezTo>
                  <a:pt x="528438" y="1219154"/>
                  <a:pt x="484334" y="1226019"/>
                  <a:pt x="437829" y="1231181"/>
                </a:cubicBezTo>
                <a:cubicBezTo>
                  <a:pt x="323975" y="1243811"/>
                  <a:pt x="211636" y="1245462"/>
                  <a:pt x="38963" y="1240540"/>
                </a:cubicBezTo>
                <a:cubicBezTo>
                  <a:pt x="36012" y="1240455"/>
                  <a:pt x="18751" y="1240070"/>
                  <a:pt x="9234" y="1239783"/>
                </a:cubicBezTo>
                <a:cubicBezTo>
                  <a:pt x="9902" y="1248462"/>
                  <a:pt x="10088" y="1257295"/>
                  <a:pt x="9108" y="1266347"/>
                </a:cubicBezTo>
                <a:cubicBezTo>
                  <a:pt x="7671" y="1279616"/>
                  <a:pt x="4348" y="1292627"/>
                  <a:pt x="0" y="1305690"/>
                </a:cubicBezTo>
                <a:cubicBezTo>
                  <a:pt x="13266" y="1306095"/>
                  <a:pt x="33332" y="1306723"/>
                  <a:pt x="37065" y="1306828"/>
                </a:cubicBezTo>
                <a:cubicBezTo>
                  <a:pt x="212587" y="1311831"/>
                  <a:pt x="327501" y="1310143"/>
                  <a:pt x="445168" y="1297088"/>
                </a:cubicBezTo>
                <a:cubicBezTo>
                  <a:pt x="493794" y="1291696"/>
                  <a:pt x="540101" y="1284405"/>
                  <a:pt x="584323" y="1274949"/>
                </a:cubicBezTo>
                <a:cubicBezTo>
                  <a:pt x="595289" y="1272605"/>
                  <a:pt x="646129" y="1261934"/>
                  <a:pt x="652760" y="1260529"/>
                </a:cubicBezTo>
                <a:cubicBezTo>
                  <a:pt x="760635" y="1237633"/>
                  <a:pt x="806051" y="1226327"/>
                  <a:pt x="858203" y="1208661"/>
                </a:cubicBezTo>
                <a:cubicBezTo>
                  <a:pt x="956693" y="1175300"/>
                  <a:pt x="1037923" y="1111534"/>
                  <a:pt x="1277690" y="985763"/>
                </a:cubicBezTo>
                <a:cubicBezTo>
                  <a:pt x="1445314" y="897834"/>
                  <a:pt x="1686635" y="875269"/>
                  <a:pt x="2102305" y="628828"/>
                </a:cubicBezTo>
                <a:cubicBezTo>
                  <a:pt x="2517978" y="382390"/>
                  <a:pt x="2940384" y="0"/>
                  <a:pt x="2940384" y="0"/>
                </a:cubicBezTo>
                <a:lnTo>
                  <a:pt x="2824770" y="9537"/>
                </a:lnTo>
                <a:close/>
              </a:path>
            </a:pathLst>
          </a:custGeom>
          <a:solidFill>
            <a:schemeClr val="accent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25" name="Google Shape;1625;p36"/>
          <p:cNvGrpSpPr/>
          <p:nvPr/>
        </p:nvGrpSpPr>
        <p:grpSpPr>
          <a:xfrm>
            <a:off x="1856748" y="2064260"/>
            <a:ext cx="1396690" cy="1414157"/>
            <a:chOff x="178552" y="163206"/>
            <a:chExt cx="1979997" cy="2004759"/>
          </a:xfrm>
        </p:grpSpPr>
        <p:sp>
          <p:nvSpPr>
            <p:cNvPr id="1626" name="Google Shape;1626;p36"/>
            <p:cNvSpPr/>
            <p:nvPr/>
          </p:nvSpPr>
          <p:spPr>
            <a:xfrm>
              <a:off x="1432858" y="1610198"/>
              <a:ext cx="205801" cy="161605"/>
            </a:xfrm>
            <a:custGeom>
              <a:rect b="b" l="l" r="r" t="t"/>
              <a:pathLst>
                <a:path extrusionOk="0" h="161605" w="205801">
                  <a:moveTo>
                    <a:pt x="9821" y="0"/>
                  </a:moveTo>
                  <a:cubicBezTo>
                    <a:pt x="9821" y="0"/>
                    <a:pt x="60325" y="13792"/>
                    <a:pt x="94605" y="16812"/>
                  </a:cubicBezTo>
                  <a:cubicBezTo>
                    <a:pt x="128888" y="19832"/>
                    <a:pt x="186388" y="2190"/>
                    <a:pt x="186388" y="2190"/>
                  </a:cubicBezTo>
                  <a:lnTo>
                    <a:pt x="158849" y="70879"/>
                  </a:lnTo>
                  <a:cubicBezTo>
                    <a:pt x="158849" y="70879"/>
                    <a:pt x="177158" y="28179"/>
                    <a:pt x="197269" y="47209"/>
                  </a:cubicBezTo>
                  <a:cubicBezTo>
                    <a:pt x="217376" y="66243"/>
                    <a:pt x="205875" y="157298"/>
                    <a:pt x="119986" y="161342"/>
                  </a:cubicBezTo>
                  <a:cubicBezTo>
                    <a:pt x="34093" y="165386"/>
                    <a:pt x="0" y="121545"/>
                    <a:pt x="0" y="121545"/>
                  </a:cubicBezTo>
                  <a:lnTo>
                    <a:pt x="9821"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36"/>
            <p:cNvSpPr/>
            <p:nvPr/>
          </p:nvSpPr>
          <p:spPr>
            <a:xfrm>
              <a:off x="733770" y="2010981"/>
              <a:ext cx="353428" cy="144249"/>
            </a:xfrm>
            <a:custGeom>
              <a:rect b="b" l="l" r="r" t="t"/>
              <a:pathLst>
                <a:path extrusionOk="0" h="144249" w="353428">
                  <a:moveTo>
                    <a:pt x="208746" y="743"/>
                  </a:moveTo>
                  <a:cubicBezTo>
                    <a:pt x="170682" y="-3747"/>
                    <a:pt x="98925" y="12887"/>
                    <a:pt x="63358" y="29950"/>
                  </a:cubicBezTo>
                  <a:cubicBezTo>
                    <a:pt x="27787" y="47013"/>
                    <a:pt x="-12516" y="86190"/>
                    <a:pt x="3692" y="104654"/>
                  </a:cubicBezTo>
                  <a:cubicBezTo>
                    <a:pt x="19901" y="123117"/>
                    <a:pt x="36486" y="104492"/>
                    <a:pt x="36486" y="104492"/>
                  </a:cubicBezTo>
                  <a:cubicBezTo>
                    <a:pt x="36486" y="104492"/>
                    <a:pt x="31896" y="127267"/>
                    <a:pt x="51221" y="133946"/>
                  </a:cubicBezTo>
                  <a:cubicBezTo>
                    <a:pt x="70547" y="140626"/>
                    <a:pt x="84914" y="119025"/>
                    <a:pt x="84914" y="119025"/>
                  </a:cubicBezTo>
                  <a:cubicBezTo>
                    <a:pt x="84914" y="119025"/>
                    <a:pt x="88541" y="142933"/>
                    <a:pt x="120412" y="144216"/>
                  </a:cubicBezTo>
                  <a:cubicBezTo>
                    <a:pt x="152287" y="145500"/>
                    <a:pt x="170576" y="108941"/>
                    <a:pt x="206269" y="94898"/>
                  </a:cubicBezTo>
                  <a:cubicBezTo>
                    <a:pt x="241961" y="80855"/>
                    <a:pt x="342844" y="127870"/>
                    <a:pt x="352823" y="69796"/>
                  </a:cubicBezTo>
                  <a:cubicBezTo>
                    <a:pt x="362798" y="11717"/>
                    <a:pt x="246807" y="5228"/>
                    <a:pt x="208746" y="74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36"/>
            <p:cNvSpPr/>
            <p:nvPr/>
          </p:nvSpPr>
          <p:spPr>
            <a:xfrm>
              <a:off x="1205422" y="2019328"/>
              <a:ext cx="355263" cy="148637"/>
            </a:xfrm>
            <a:custGeom>
              <a:rect b="b" l="l" r="r" t="t"/>
              <a:pathLst>
                <a:path extrusionOk="0" h="148637" w="355263">
                  <a:moveTo>
                    <a:pt x="137981" y="3645"/>
                  </a:moveTo>
                  <a:cubicBezTo>
                    <a:pt x="81266" y="10041"/>
                    <a:pt x="-7408" y="31601"/>
                    <a:pt x="494" y="74767"/>
                  </a:cubicBezTo>
                  <a:cubicBezTo>
                    <a:pt x="8392" y="117928"/>
                    <a:pt x="79955" y="83996"/>
                    <a:pt x="120307" y="90315"/>
                  </a:cubicBezTo>
                  <a:cubicBezTo>
                    <a:pt x="160658" y="96635"/>
                    <a:pt x="185311" y="135505"/>
                    <a:pt x="223032" y="146139"/>
                  </a:cubicBezTo>
                  <a:cubicBezTo>
                    <a:pt x="260756" y="156773"/>
                    <a:pt x="268504" y="130011"/>
                    <a:pt x="268504" y="130011"/>
                  </a:cubicBezTo>
                  <a:cubicBezTo>
                    <a:pt x="268504" y="130011"/>
                    <a:pt x="293085" y="137934"/>
                    <a:pt x="306205" y="133554"/>
                  </a:cubicBezTo>
                  <a:cubicBezTo>
                    <a:pt x="319324" y="129178"/>
                    <a:pt x="322838" y="115102"/>
                    <a:pt x="322838" y="115102"/>
                  </a:cubicBezTo>
                  <a:cubicBezTo>
                    <a:pt x="322838" y="115102"/>
                    <a:pt x="344403" y="121401"/>
                    <a:pt x="353304" y="103990"/>
                  </a:cubicBezTo>
                  <a:cubicBezTo>
                    <a:pt x="362206" y="86583"/>
                    <a:pt x="340071" y="54409"/>
                    <a:pt x="301076" y="26703"/>
                  </a:cubicBezTo>
                  <a:cubicBezTo>
                    <a:pt x="258121" y="-3816"/>
                    <a:pt x="194695" y="-2747"/>
                    <a:pt x="137981" y="364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36"/>
            <p:cNvSpPr/>
            <p:nvPr/>
          </p:nvSpPr>
          <p:spPr>
            <a:xfrm>
              <a:off x="1435623" y="1203138"/>
              <a:ext cx="722926" cy="676186"/>
            </a:xfrm>
            <a:custGeom>
              <a:rect b="b" l="l" r="r" t="t"/>
              <a:pathLst>
                <a:path extrusionOk="0" h="676186" w="722926">
                  <a:moveTo>
                    <a:pt x="17763" y="552307"/>
                  </a:moveTo>
                  <a:cubicBezTo>
                    <a:pt x="17763" y="552307"/>
                    <a:pt x="122225" y="579721"/>
                    <a:pt x="232419" y="508016"/>
                  </a:cubicBezTo>
                  <a:cubicBezTo>
                    <a:pt x="342613" y="436312"/>
                    <a:pt x="246685" y="162064"/>
                    <a:pt x="407938" y="34762"/>
                  </a:cubicBezTo>
                  <a:cubicBezTo>
                    <a:pt x="569191" y="-92535"/>
                    <a:pt x="793534" y="165913"/>
                    <a:pt x="701488" y="231044"/>
                  </a:cubicBezTo>
                  <a:cubicBezTo>
                    <a:pt x="609441" y="296174"/>
                    <a:pt x="550581" y="109163"/>
                    <a:pt x="472453" y="196975"/>
                  </a:cubicBezTo>
                  <a:cubicBezTo>
                    <a:pt x="394324" y="284791"/>
                    <a:pt x="470259" y="411323"/>
                    <a:pt x="359567" y="567115"/>
                  </a:cubicBezTo>
                  <a:cubicBezTo>
                    <a:pt x="248871" y="722903"/>
                    <a:pt x="0" y="666075"/>
                    <a:pt x="0" y="666075"/>
                  </a:cubicBezTo>
                  <a:lnTo>
                    <a:pt x="17763" y="552307"/>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36"/>
            <p:cNvSpPr/>
            <p:nvPr/>
          </p:nvSpPr>
          <p:spPr>
            <a:xfrm>
              <a:off x="387728" y="1002291"/>
              <a:ext cx="1294364" cy="640212"/>
            </a:xfrm>
            <a:custGeom>
              <a:rect b="b" l="l" r="r" t="t"/>
              <a:pathLst>
                <a:path extrusionOk="0" h="640212" w="1294364">
                  <a:moveTo>
                    <a:pt x="1136787" y="431635"/>
                  </a:moveTo>
                  <a:cubicBezTo>
                    <a:pt x="1136787" y="431635"/>
                    <a:pt x="1020031" y="538077"/>
                    <a:pt x="1029269" y="579177"/>
                  </a:cubicBezTo>
                  <a:cubicBezTo>
                    <a:pt x="1038507" y="620278"/>
                    <a:pt x="1093642" y="639863"/>
                    <a:pt x="1146211" y="640207"/>
                  </a:cubicBezTo>
                  <a:cubicBezTo>
                    <a:pt x="1198780" y="640547"/>
                    <a:pt x="1284127" y="625787"/>
                    <a:pt x="1294146" y="473303"/>
                  </a:cubicBezTo>
                  <a:cubicBezTo>
                    <a:pt x="1304161" y="320814"/>
                    <a:pt x="966989" y="222040"/>
                    <a:pt x="737820" y="227383"/>
                  </a:cubicBezTo>
                  <a:cubicBezTo>
                    <a:pt x="616717" y="230205"/>
                    <a:pt x="468235" y="163071"/>
                    <a:pt x="351795" y="94572"/>
                  </a:cubicBezTo>
                  <a:cubicBezTo>
                    <a:pt x="247896" y="33450"/>
                    <a:pt x="173645" y="-33251"/>
                    <a:pt x="101852" y="18601"/>
                  </a:cubicBezTo>
                  <a:cubicBezTo>
                    <a:pt x="35588" y="66458"/>
                    <a:pt x="-11335" y="102312"/>
                    <a:pt x="2395" y="159439"/>
                  </a:cubicBezTo>
                  <a:cubicBezTo>
                    <a:pt x="20213" y="233585"/>
                    <a:pt x="161161" y="336521"/>
                    <a:pt x="229202" y="368594"/>
                  </a:cubicBezTo>
                  <a:cubicBezTo>
                    <a:pt x="423593" y="460231"/>
                    <a:pt x="734873" y="424009"/>
                    <a:pt x="734873" y="424009"/>
                  </a:cubicBezTo>
                  <a:lnTo>
                    <a:pt x="1070560" y="495948"/>
                  </a:ln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36"/>
            <p:cNvSpPr/>
            <p:nvPr/>
          </p:nvSpPr>
          <p:spPr>
            <a:xfrm>
              <a:off x="838469" y="1291181"/>
              <a:ext cx="620798" cy="759881"/>
            </a:xfrm>
            <a:custGeom>
              <a:rect b="b" l="l" r="r" t="t"/>
              <a:pathLst>
                <a:path extrusionOk="0" h="759881" w="620798">
                  <a:moveTo>
                    <a:pt x="148285" y="3425"/>
                  </a:moveTo>
                  <a:cubicBezTo>
                    <a:pt x="148285" y="3425"/>
                    <a:pt x="42650" y="179640"/>
                    <a:pt x="24413" y="253113"/>
                  </a:cubicBezTo>
                  <a:cubicBezTo>
                    <a:pt x="6180" y="326582"/>
                    <a:pt x="11345" y="389782"/>
                    <a:pt x="11345" y="389782"/>
                  </a:cubicBezTo>
                  <a:cubicBezTo>
                    <a:pt x="11345" y="389782"/>
                    <a:pt x="-536" y="470805"/>
                    <a:pt x="19" y="536571"/>
                  </a:cubicBezTo>
                  <a:cubicBezTo>
                    <a:pt x="569" y="602337"/>
                    <a:pt x="25575" y="733909"/>
                    <a:pt x="25575" y="733909"/>
                  </a:cubicBezTo>
                  <a:cubicBezTo>
                    <a:pt x="25575" y="733909"/>
                    <a:pt x="71343" y="759882"/>
                    <a:pt x="109383" y="759882"/>
                  </a:cubicBezTo>
                  <a:cubicBezTo>
                    <a:pt x="147419" y="759882"/>
                    <a:pt x="201020" y="744321"/>
                    <a:pt x="201020" y="744321"/>
                  </a:cubicBezTo>
                  <a:cubicBezTo>
                    <a:pt x="201020" y="744321"/>
                    <a:pt x="223540" y="697006"/>
                    <a:pt x="239534" y="652481"/>
                  </a:cubicBezTo>
                  <a:cubicBezTo>
                    <a:pt x="255528" y="607960"/>
                    <a:pt x="258067" y="566215"/>
                    <a:pt x="258067" y="566215"/>
                  </a:cubicBezTo>
                  <a:cubicBezTo>
                    <a:pt x="258067" y="566215"/>
                    <a:pt x="292038" y="575417"/>
                    <a:pt x="316679" y="576931"/>
                  </a:cubicBezTo>
                  <a:cubicBezTo>
                    <a:pt x="341316" y="578441"/>
                    <a:pt x="363553" y="572279"/>
                    <a:pt x="363553" y="572279"/>
                  </a:cubicBezTo>
                  <a:cubicBezTo>
                    <a:pt x="363553" y="572279"/>
                    <a:pt x="375284" y="615606"/>
                    <a:pt x="390740" y="658508"/>
                  </a:cubicBezTo>
                  <a:cubicBezTo>
                    <a:pt x="406192" y="701415"/>
                    <a:pt x="425372" y="743904"/>
                    <a:pt x="425372" y="743904"/>
                  </a:cubicBezTo>
                  <a:cubicBezTo>
                    <a:pt x="425372" y="743904"/>
                    <a:pt x="486927" y="753672"/>
                    <a:pt x="518049" y="751081"/>
                  </a:cubicBezTo>
                  <a:cubicBezTo>
                    <a:pt x="549171" y="748486"/>
                    <a:pt x="591762" y="731970"/>
                    <a:pt x="591762" y="731970"/>
                  </a:cubicBezTo>
                  <a:cubicBezTo>
                    <a:pt x="591762" y="731970"/>
                    <a:pt x="638052" y="582383"/>
                    <a:pt x="613739" y="382835"/>
                  </a:cubicBezTo>
                  <a:cubicBezTo>
                    <a:pt x="589426" y="183291"/>
                    <a:pt x="538492" y="0"/>
                    <a:pt x="538492" y="0"/>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36"/>
            <p:cNvSpPr/>
            <p:nvPr/>
          </p:nvSpPr>
          <p:spPr>
            <a:xfrm>
              <a:off x="988612" y="1810730"/>
              <a:ext cx="324700" cy="56579"/>
            </a:xfrm>
            <a:custGeom>
              <a:rect b="b" l="l" r="r" t="t"/>
              <a:pathLst>
                <a:path extrusionOk="0" h="56579" w="324700">
                  <a:moveTo>
                    <a:pt x="0" y="0"/>
                  </a:moveTo>
                  <a:cubicBezTo>
                    <a:pt x="0" y="0"/>
                    <a:pt x="77550" y="50597"/>
                    <a:pt x="158873" y="56172"/>
                  </a:cubicBezTo>
                  <a:cubicBezTo>
                    <a:pt x="240195" y="61750"/>
                    <a:pt x="324700" y="8254"/>
                    <a:pt x="324700" y="825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36"/>
            <p:cNvSpPr/>
            <p:nvPr/>
          </p:nvSpPr>
          <p:spPr>
            <a:xfrm>
              <a:off x="944368" y="1350734"/>
              <a:ext cx="430164" cy="446279"/>
            </a:xfrm>
            <a:custGeom>
              <a:rect b="b" l="l" r="r" t="t"/>
              <a:pathLst>
                <a:path extrusionOk="0" h="446279" w="430164">
                  <a:moveTo>
                    <a:pt x="218278" y="388"/>
                  </a:moveTo>
                  <a:cubicBezTo>
                    <a:pt x="401233" y="-11125"/>
                    <a:pt x="460153" y="236661"/>
                    <a:pt x="416361" y="348454"/>
                  </a:cubicBezTo>
                  <a:cubicBezTo>
                    <a:pt x="372568" y="460243"/>
                    <a:pt x="161377" y="478581"/>
                    <a:pt x="47872" y="391267"/>
                  </a:cubicBezTo>
                  <a:cubicBezTo>
                    <a:pt x="-65633" y="303953"/>
                    <a:pt x="35323" y="11897"/>
                    <a:pt x="218278" y="388"/>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36"/>
            <p:cNvSpPr/>
            <p:nvPr/>
          </p:nvSpPr>
          <p:spPr>
            <a:xfrm>
              <a:off x="1663605" y="785745"/>
              <a:ext cx="375591" cy="380322"/>
            </a:xfrm>
            <a:custGeom>
              <a:rect b="b" l="l" r="r" t="t"/>
              <a:pathLst>
                <a:path extrusionOk="0" h="380322" w="375591">
                  <a:moveTo>
                    <a:pt x="47865" y="184784"/>
                  </a:moveTo>
                  <a:cubicBezTo>
                    <a:pt x="63681" y="114594"/>
                    <a:pt x="132673" y="-49667"/>
                    <a:pt x="273244" y="14634"/>
                  </a:cubicBezTo>
                  <a:cubicBezTo>
                    <a:pt x="413816" y="78930"/>
                    <a:pt x="397854" y="198257"/>
                    <a:pt x="296323" y="320797"/>
                  </a:cubicBezTo>
                  <a:cubicBezTo>
                    <a:pt x="194792" y="443338"/>
                    <a:pt x="0" y="338698"/>
                    <a:pt x="0" y="338698"/>
                  </a:cubicBezTo>
                  <a:cubicBezTo>
                    <a:pt x="0" y="338698"/>
                    <a:pt x="32045" y="254975"/>
                    <a:pt x="47865" y="184784"/>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36"/>
            <p:cNvSpPr/>
            <p:nvPr/>
          </p:nvSpPr>
          <p:spPr>
            <a:xfrm>
              <a:off x="1711312" y="896606"/>
              <a:ext cx="234913" cy="189567"/>
            </a:xfrm>
            <a:custGeom>
              <a:rect b="b" l="l" r="r" t="t"/>
              <a:pathLst>
                <a:path extrusionOk="0" h="189567" w="234913">
                  <a:moveTo>
                    <a:pt x="30539" y="62451"/>
                  </a:moveTo>
                  <a:cubicBezTo>
                    <a:pt x="30539" y="62451"/>
                    <a:pt x="94078" y="-17714"/>
                    <a:pt x="168009" y="3607"/>
                  </a:cubicBezTo>
                  <a:cubicBezTo>
                    <a:pt x="241940" y="24929"/>
                    <a:pt x="265630" y="125877"/>
                    <a:pt x="181947" y="175628"/>
                  </a:cubicBezTo>
                  <a:cubicBezTo>
                    <a:pt x="98268" y="225384"/>
                    <a:pt x="0" y="125950"/>
                    <a:pt x="0" y="125950"/>
                  </a:cubicBezTo>
                  <a:lnTo>
                    <a:pt x="30539" y="62451"/>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36"/>
            <p:cNvSpPr/>
            <p:nvPr/>
          </p:nvSpPr>
          <p:spPr>
            <a:xfrm>
              <a:off x="496826" y="544067"/>
              <a:ext cx="307125" cy="403123"/>
            </a:xfrm>
            <a:custGeom>
              <a:rect b="b" l="l" r="r" t="t"/>
              <a:pathLst>
                <a:path extrusionOk="0" h="403123" w="307125">
                  <a:moveTo>
                    <a:pt x="303698" y="240390"/>
                  </a:moveTo>
                  <a:cubicBezTo>
                    <a:pt x="314288" y="169224"/>
                    <a:pt x="309252" y="-8865"/>
                    <a:pt x="154946" y="344"/>
                  </a:cubicBezTo>
                  <a:cubicBezTo>
                    <a:pt x="643" y="9554"/>
                    <a:pt x="-27548" y="126597"/>
                    <a:pt x="22892" y="277527"/>
                  </a:cubicBezTo>
                  <a:cubicBezTo>
                    <a:pt x="73335" y="428458"/>
                    <a:pt x="292764" y="401206"/>
                    <a:pt x="292764" y="401206"/>
                  </a:cubicBezTo>
                  <a:cubicBezTo>
                    <a:pt x="292764" y="401206"/>
                    <a:pt x="293108" y="311556"/>
                    <a:pt x="303698" y="24039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36"/>
            <p:cNvSpPr/>
            <p:nvPr/>
          </p:nvSpPr>
          <p:spPr>
            <a:xfrm>
              <a:off x="569481" y="657904"/>
              <a:ext cx="212405" cy="195678"/>
            </a:xfrm>
            <a:custGeom>
              <a:rect b="b" l="l" r="r" t="t"/>
              <a:pathLst>
                <a:path extrusionOk="0" h="195678" w="212405">
                  <a:moveTo>
                    <a:pt x="206851" y="104888"/>
                  </a:moveTo>
                  <a:cubicBezTo>
                    <a:pt x="206851" y="104888"/>
                    <a:pt x="176539" y="7190"/>
                    <a:pt x="99896" y="382"/>
                  </a:cubicBezTo>
                  <a:cubicBezTo>
                    <a:pt x="23253" y="-6427"/>
                    <a:pt x="-35283" y="79158"/>
                    <a:pt x="24791" y="155769"/>
                  </a:cubicBezTo>
                  <a:cubicBezTo>
                    <a:pt x="84865" y="232380"/>
                    <a:pt x="212405" y="175127"/>
                    <a:pt x="212405" y="175127"/>
                  </a:cubicBezTo>
                  <a:lnTo>
                    <a:pt x="206851" y="1048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36"/>
            <p:cNvSpPr/>
            <p:nvPr/>
          </p:nvSpPr>
          <p:spPr>
            <a:xfrm>
              <a:off x="734756" y="267092"/>
              <a:ext cx="1084063" cy="1061029"/>
            </a:xfrm>
            <a:custGeom>
              <a:rect b="b" l="l" r="r" t="t"/>
              <a:pathLst>
                <a:path extrusionOk="0" h="1061029" w="1084063">
                  <a:moveTo>
                    <a:pt x="33574" y="603517"/>
                  </a:moveTo>
                  <a:cubicBezTo>
                    <a:pt x="33574" y="603517"/>
                    <a:pt x="-21813" y="313777"/>
                    <a:pt x="131842" y="140926"/>
                  </a:cubicBezTo>
                  <a:cubicBezTo>
                    <a:pt x="249355" y="8730"/>
                    <a:pt x="447871" y="-24480"/>
                    <a:pt x="659252" y="16469"/>
                  </a:cubicBezTo>
                  <a:cubicBezTo>
                    <a:pt x="880721" y="59372"/>
                    <a:pt x="999096" y="167643"/>
                    <a:pt x="1063279" y="344785"/>
                  </a:cubicBezTo>
                  <a:cubicBezTo>
                    <a:pt x="1137194" y="548791"/>
                    <a:pt x="990214" y="784043"/>
                    <a:pt x="990214" y="784043"/>
                  </a:cubicBezTo>
                  <a:cubicBezTo>
                    <a:pt x="990214" y="784043"/>
                    <a:pt x="1024684" y="912276"/>
                    <a:pt x="881138" y="1004852"/>
                  </a:cubicBezTo>
                  <a:cubicBezTo>
                    <a:pt x="785557" y="1066497"/>
                    <a:pt x="572853" y="1072938"/>
                    <a:pt x="446794" y="1045742"/>
                  </a:cubicBezTo>
                  <a:cubicBezTo>
                    <a:pt x="324444" y="1019345"/>
                    <a:pt x="111423" y="925060"/>
                    <a:pt x="41277" y="836054"/>
                  </a:cubicBezTo>
                  <a:cubicBezTo>
                    <a:pt x="-46867" y="724216"/>
                    <a:pt x="33574" y="603517"/>
                    <a:pt x="33574" y="603517"/>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36"/>
            <p:cNvSpPr/>
            <p:nvPr/>
          </p:nvSpPr>
          <p:spPr>
            <a:xfrm>
              <a:off x="1154521" y="163206"/>
              <a:ext cx="412625" cy="259575"/>
            </a:xfrm>
            <a:custGeom>
              <a:rect b="b" l="l" r="r" t="t"/>
              <a:pathLst>
                <a:path extrusionOk="0" h="259575" w="412625">
                  <a:moveTo>
                    <a:pt x="184574" y="214928"/>
                  </a:moveTo>
                  <a:cubicBezTo>
                    <a:pt x="184574" y="214928"/>
                    <a:pt x="158128" y="138113"/>
                    <a:pt x="96119" y="110335"/>
                  </a:cubicBezTo>
                  <a:cubicBezTo>
                    <a:pt x="34114" y="82557"/>
                    <a:pt x="0" y="59315"/>
                    <a:pt x="0" y="59315"/>
                  </a:cubicBezTo>
                  <a:cubicBezTo>
                    <a:pt x="0" y="59315"/>
                    <a:pt x="89132" y="29383"/>
                    <a:pt x="179660" y="53398"/>
                  </a:cubicBezTo>
                  <a:cubicBezTo>
                    <a:pt x="270184" y="77414"/>
                    <a:pt x="292453" y="183906"/>
                    <a:pt x="292453" y="183906"/>
                  </a:cubicBezTo>
                  <a:cubicBezTo>
                    <a:pt x="292453" y="183906"/>
                    <a:pt x="292603" y="141938"/>
                    <a:pt x="269569" y="89075"/>
                  </a:cubicBezTo>
                  <a:cubicBezTo>
                    <a:pt x="246539" y="36211"/>
                    <a:pt x="223712" y="0"/>
                    <a:pt x="223712" y="0"/>
                  </a:cubicBezTo>
                  <a:cubicBezTo>
                    <a:pt x="223712" y="0"/>
                    <a:pt x="295408" y="17586"/>
                    <a:pt x="366914" y="89880"/>
                  </a:cubicBezTo>
                  <a:cubicBezTo>
                    <a:pt x="438416" y="162174"/>
                    <a:pt x="404667" y="259576"/>
                    <a:pt x="404667" y="259576"/>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36"/>
            <p:cNvSpPr/>
            <p:nvPr/>
          </p:nvSpPr>
          <p:spPr>
            <a:xfrm>
              <a:off x="1130847" y="310239"/>
              <a:ext cx="166863" cy="127751"/>
            </a:xfrm>
            <a:custGeom>
              <a:rect b="b" l="l" r="r" t="t"/>
              <a:pathLst>
                <a:path extrusionOk="0" h="127751" w="166863">
                  <a:moveTo>
                    <a:pt x="162358" y="127751"/>
                  </a:moveTo>
                  <a:cubicBezTo>
                    <a:pt x="162358" y="127751"/>
                    <a:pt x="142292" y="97014"/>
                    <a:pt x="101701" y="85431"/>
                  </a:cubicBezTo>
                  <a:cubicBezTo>
                    <a:pt x="61114" y="73847"/>
                    <a:pt x="0" y="81414"/>
                    <a:pt x="0" y="81414"/>
                  </a:cubicBezTo>
                  <a:cubicBezTo>
                    <a:pt x="0" y="81414"/>
                    <a:pt x="37186" y="32872"/>
                    <a:pt x="83108" y="13226"/>
                  </a:cubicBezTo>
                  <a:cubicBezTo>
                    <a:pt x="129030" y="-6419"/>
                    <a:pt x="166864" y="1635"/>
                    <a:pt x="166864" y="1635"/>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36"/>
            <p:cNvSpPr/>
            <p:nvPr/>
          </p:nvSpPr>
          <p:spPr>
            <a:xfrm>
              <a:off x="808157" y="530497"/>
              <a:ext cx="890602" cy="796507"/>
            </a:xfrm>
            <a:custGeom>
              <a:rect b="b" l="l" r="r" t="t"/>
              <a:pathLst>
                <a:path extrusionOk="0" h="796507" w="890602">
                  <a:moveTo>
                    <a:pt x="764754" y="113054"/>
                  </a:moveTo>
                  <a:cubicBezTo>
                    <a:pt x="616042" y="40641"/>
                    <a:pt x="514839" y="191571"/>
                    <a:pt x="514839" y="191571"/>
                  </a:cubicBezTo>
                  <a:cubicBezTo>
                    <a:pt x="514839" y="191571"/>
                    <a:pt x="518916" y="62104"/>
                    <a:pt x="358747" y="12126"/>
                  </a:cubicBezTo>
                  <a:cubicBezTo>
                    <a:pt x="239113" y="-25202"/>
                    <a:pt x="153151" y="27379"/>
                    <a:pt x="95429" y="118822"/>
                  </a:cubicBezTo>
                  <a:cubicBezTo>
                    <a:pt x="32703" y="218195"/>
                    <a:pt x="52361" y="367426"/>
                    <a:pt x="52361" y="367426"/>
                  </a:cubicBezTo>
                  <a:cubicBezTo>
                    <a:pt x="52361" y="367426"/>
                    <a:pt x="-4657" y="400033"/>
                    <a:pt x="306" y="492031"/>
                  </a:cubicBezTo>
                  <a:cubicBezTo>
                    <a:pt x="2601" y="534573"/>
                    <a:pt x="28497" y="596501"/>
                    <a:pt x="72897" y="656008"/>
                  </a:cubicBezTo>
                  <a:cubicBezTo>
                    <a:pt x="166603" y="713949"/>
                    <a:pt x="289812" y="764300"/>
                    <a:pt x="373252" y="782302"/>
                  </a:cubicBezTo>
                  <a:cubicBezTo>
                    <a:pt x="455069" y="799956"/>
                    <a:pt x="571695" y="801522"/>
                    <a:pt x="670801" y="784937"/>
                  </a:cubicBezTo>
                  <a:cubicBezTo>
                    <a:pt x="738028" y="745666"/>
                    <a:pt x="798333" y="696036"/>
                    <a:pt x="812437" y="655049"/>
                  </a:cubicBezTo>
                  <a:cubicBezTo>
                    <a:pt x="842826" y="566767"/>
                    <a:pt x="796026" y="523736"/>
                    <a:pt x="796026" y="523736"/>
                  </a:cubicBezTo>
                  <a:cubicBezTo>
                    <a:pt x="796026" y="523736"/>
                    <a:pt x="893464" y="398090"/>
                    <a:pt x="890537" y="302239"/>
                  </a:cubicBezTo>
                  <a:cubicBezTo>
                    <a:pt x="888036" y="220345"/>
                    <a:pt x="830443" y="145038"/>
                    <a:pt x="764754" y="11305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36"/>
            <p:cNvSpPr/>
            <p:nvPr/>
          </p:nvSpPr>
          <p:spPr>
            <a:xfrm>
              <a:off x="924486" y="647369"/>
              <a:ext cx="228163" cy="228163"/>
            </a:xfrm>
            <a:custGeom>
              <a:rect b="b" l="l" r="r" t="t"/>
              <a:pathLst>
                <a:path extrusionOk="0" h="228163" w="228163">
                  <a:moveTo>
                    <a:pt x="12217" y="62769"/>
                  </a:moveTo>
                  <a:cubicBezTo>
                    <a:pt x="40558" y="6512"/>
                    <a:pt x="109138" y="-16121"/>
                    <a:pt x="165394" y="12220"/>
                  </a:cubicBezTo>
                  <a:cubicBezTo>
                    <a:pt x="221651" y="40557"/>
                    <a:pt x="244284" y="109136"/>
                    <a:pt x="215943" y="165393"/>
                  </a:cubicBezTo>
                  <a:cubicBezTo>
                    <a:pt x="187606" y="221650"/>
                    <a:pt x="119027" y="244283"/>
                    <a:pt x="62770" y="215946"/>
                  </a:cubicBezTo>
                  <a:cubicBezTo>
                    <a:pt x="6514" y="187605"/>
                    <a:pt x="-16120" y="119026"/>
                    <a:pt x="12217"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36"/>
            <p:cNvSpPr/>
            <p:nvPr/>
          </p:nvSpPr>
          <p:spPr>
            <a:xfrm>
              <a:off x="974789" y="697504"/>
              <a:ext cx="71452" cy="71453"/>
            </a:xfrm>
            <a:custGeom>
              <a:rect b="b" l="l" r="r" t="t"/>
              <a:pathLst>
                <a:path extrusionOk="0" h="71453" w="71452">
                  <a:moveTo>
                    <a:pt x="3828" y="19658"/>
                  </a:moveTo>
                  <a:cubicBezTo>
                    <a:pt x="12702" y="2040"/>
                    <a:pt x="34177" y="-5048"/>
                    <a:pt x="51794" y="3826"/>
                  </a:cubicBezTo>
                  <a:cubicBezTo>
                    <a:pt x="69412" y="12703"/>
                    <a:pt x="76500" y="34178"/>
                    <a:pt x="67627" y="51796"/>
                  </a:cubicBezTo>
                  <a:cubicBezTo>
                    <a:pt x="58753" y="69413"/>
                    <a:pt x="37274" y="76502"/>
                    <a:pt x="19656" y="67628"/>
                  </a:cubicBezTo>
                  <a:cubicBezTo>
                    <a:pt x="2039" y="58750"/>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36"/>
            <p:cNvSpPr/>
            <p:nvPr/>
          </p:nvSpPr>
          <p:spPr>
            <a:xfrm>
              <a:off x="1419160" y="761979"/>
              <a:ext cx="228161" cy="228163"/>
            </a:xfrm>
            <a:custGeom>
              <a:rect b="b" l="l" r="r" t="t"/>
              <a:pathLst>
                <a:path extrusionOk="0" h="228163" w="228161">
                  <a:moveTo>
                    <a:pt x="12220" y="62769"/>
                  </a:moveTo>
                  <a:cubicBezTo>
                    <a:pt x="40557" y="6512"/>
                    <a:pt x="109136" y="-16121"/>
                    <a:pt x="165393" y="12220"/>
                  </a:cubicBezTo>
                  <a:cubicBezTo>
                    <a:pt x="221650" y="40557"/>
                    <a:pt x="244283" y="109136"/>
                    <a:pt x="215942" y="165393"/>
                  </a:cubicBezTo>
                  <a:cubicBezTo>
                    <a:pt x="187605" y="221650"/>
                    <a:pt x="119026" y="244283"/>
                    <a:pt x="62769" y="215946"/>
                  </a:cubicBezTo>
                  <a:cubicBezTo>
                    <a:pt x="6512" y="187605"/>
                    <a:pt x="-16121" y="119026"/>
                    <a:pt x="12220" y="6276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36"/>
            <p:cNvSpPr/>
            <p:nvPr/>
          </p:nvSpPr>
          <p:spPr>
            <a:xfrm>
              <a:off x="1469462" y="812114"/>
              <a:ext cx="71452" cy="71453"/>
            </a:xfrm>
            <a:custGeom>
              <a:rect b="b" l="l" r="r" t="t"/>
              <a:pathLst>
                <a:path extrusionOk="0" h="71453" w="71452">
                  <a:moveTo>
                    <a:pt x="3828" y="19658"/>
                  </a:moveTo>
                  <a:cubicBezTo>
                    <a:pt x="12702" y="2040"/>
                    <a:pt x="34177" y="-5048"/>
                    <a:pt x="51798" y="3826"/>
                  </a:cubicBezTo>
                  <a:cubicBezTo>
                    <a:pt x="69416" y="12703"/>
                    <a:pt x="76500" y="34178"/>
                    <a:pt x="67627" y="51796"/>
                  </a:cubicBezTo>
                  <a:cubicBezTo>
                    <a:pt x="58753" y="69413"/>
                    <a:pt x="37274" y="76502"/>
                    <a:pt x="19656" y="67628"/>
                  </a:cubicBezTo>
                  <a:cubicBezTo>
                    <a:pt x="2039" y="58751"/>
                    <a:pt x="-5049" y="37275"/>
                    <a:pt x="3828" y="1965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36"/>
            <p:cNvSpPr/>
            <p:nvPr/>
          </p:nvSpPr>
          <p:spPr>
            <a:xfrm>
              <a:off x="1165879" y="867649"/>
              <a:ext cx="186773" cy="123113"/>
            </a:xfrm>
            <a:custGeom>
              <a:rect b="b" l="l" r="r" t="t"/>
              <a:pathLst>
                <a:path extrusionOk="0" h="123113" w="186773">
                  <a:moveTo>
                    <a:pt x="123056" y="5556"/>
                  </a:moveTo>
                  <a:cubicBezTo>
                    <a:pt x="87174" y="-7111"/>
                    <a:pt x="27330" y="1241"/>
                    <a:pt x="7077" y="37232"/>
                  </a:cubicBezTo>
                  <a:cubicBezTo>
                    <a:pt x="1952" y="46337"/>
                    <a:pt x="370" y="55923"/>
                    <a:pt x="13" y="66221"/>
                  </a:cubicBezTo>
                  <a:cubicBezTo>
                    <a:pt x="-112" y="67310"/>
                    <a:pt x="665" y="68160"/>
                    <a:pt x="1754" y="68286"/>
                  </a:cubicBezTo>
                  <a:cubicBezTo>
                    <a:pt x="2843" y="68415"/>
                    <a:pt x="3693" y="67638"/>
                    <a:pt x="3819" y="66549"/>
                  </a:cubicBezTo>
                  <a:cubicBezTo>
                    <a:pt x="5329" y="59157"/>
                    <a:pt x="7215" y="52542"/>
                    <a:pt x="11332" y="46122"/>
                  </a:cubicBezTo>
                  <a:cubicBezTo>
                    <a:pt x="32119" y="13672"/>
                    <a:pt x="78308" y="20331"/>
                    <a:pt x="109511" y="29294"/>
                  </a:cubicBezTo>
                  <a:cubicBezTo>
                    <a:pt x="118607" y="31905"/>
                    <a:pt x="128023" y="33715"/>
                    <a:pt x="136755" y="37459"/>
                  </a:cubicBezTo>
                  <a:cubicBezTo>
                    <a:pt x="160056" y="47458"/>
                    <a:pt x="179673" y="67869"/>
                    <a:pt x="176054" y="94967"/>
                  </a:cubicBezTo>
                  <a:cubicBezTo>
                    <a:pt x="174876" y="103788"/>
                    <a:pt x="171399" y="111718"/>
                    <a:pt x="167577" y="119668"/>
                  </a:cubicBezTo>
                  <a:cubicBezTo>
                    <a:pt x="166918" y="120818"/>
                    <a:pt x="167213" y="122182"/>
                    <a:pt x="168363" y="122842"/>
                  </a:cubicBezTo>
                  <a:cubicBezTo>
                    <a:pt x="169512" y="123502"/>
                    <a:pt x="171034" y="122891"/>
                    <a:pt x="171694" y="121745"/>
                  </a:cubicBezTo>
                  <a:cubicBezTo>
                    <a:pt x="178264" y="112022"/>
                    <a:pt x="183827" y="102104"/>
                    <a:pt x="185899" y="90396"/>
                  </a:cubicBezTo>
                  <a:cubicBezTo>
                    <a:pt x="190846" y="62436"/>
                    <a:pt x="174147" y="37925"/>
                    <a:pt x="152494" y="21971"/>
                  </a:cubicBezTo>
                  <a:cubicBezTo>
                    <a:pt x="143515" y="15352"/>
                    <a:pt x="133614" y="9280"/>
                    <a:pt x="123056" y="55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36"/>
            <p:cNvSpPr/>
            <p:nvPr/>
          </p:nvSpPr>
          <p:spPr>
            <a:xfrm>
              <a:off x="1266279" y="962254"/>
              <a:ext cx="30802" cy="50279"/>
            </a:xfrm>
            <a:custGeom>
              <a:rect b="b" l="l" r="r" t="t"/>
              <a:pathLst>
                <a:path extrusionOk="0" h="50279" w="30802">
                  <a:moveTo>
                    <a:pt x="6338" y="20573"/>
                  </a:moveTo>
                  <a:cubicBezTo>
                    <a:pt x="13216" y="6923"/>
                    <a:pt x="22846" y="-2096"/>
                    <a:pt x="27854" y="422"/>
                  </a:cubicBezTo>
                  <a:cubicBezTo>
                    <a:pt x="32857" y="2944"/>
                    <a:pt x="31339" y="16055"/>
                    <a:pt x="24465" y="29706"/>
                  </a:cubicBezTo>
                  <a:cubicBezTo>
                    <a:pt x="17588" y="43356"/>
                    <a:pt x="7957" y="52379"/>
                    <a:pt x="2950" y="49857"/>
                  </a:cubicBezTo>
                  <a:cubicBezTo>
                    <a:pt x="-2054" y="47335"/>
                    <a:pt x="-540" y="34223"/>
                    <a:pt x="6338" y="2057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36"/>
            <p:cNvSpPr/>
            <p:nvPr/>
          </p:nvSpPr>
          <p:spPr>
            <a:xfrm>
              <a:off x="1206641" y="942703"/>
              <a:ext cx="20571" cy="55252"/>
            </a:xfrm>
            <a:custGeom>
              <a:rect b="b" l="l" r="r" t="t"/>
              <a:pathLst>
                <a:path extrusionOk="0" h="55252" w="20571">
                  <a:moveTo>
                    <a:pt x="157" y="26972"/>
                  </a:moveTo>
                  <a:cubicBezTo>
                    <a:pt x="1141" y="11719"/>
                    <a:pt x="6472" y="-352"/>
                    <a:pt x="12067" y="8"/>
                  </a:cubicBezTo>
                  <a:cubicBezTo>
                    <a:pt x="17661" y="368"/>
                    <a:pt x="21398" y="13027"/>
                    <a:pt x="20414" y="28280"/>
                  </a:cubicBezTo>
                  <a:cubicBezTo>
                    <a:pt x="19430" y="43533"/>
                    <a:pt x="14099" y="55605"/>
                    <a:pt x="8504" y="55244"/>
                  </a:cubicBezTo>
                  <a:cubicBezTo>
                    <a:pt x="2910" y="54884"/>
                    <a:pt x="-827" y="42226"/>
                    <a:pt x="157" y="2697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36"/>
            <p:cNvSpPr/>
            <p:nvPr/>
          </p:nvSpPr>
          <p:spPr>
            <a:xfrm>
              <a:off x="915107" y="1023702"/>
              <a:ext cx="624009" cy="260383"/>
            </a:xfrm>
            <a:custGeom>
              <a:rect b="b" l="l" r="r" t="t"/>
              <a:pathLst>
                <a:path extrusionOk="0" h="260383" w="624009">
                  <a:moveTo>
                    <a:pt x="30405" y="1052"/>
                  </a:moveTo>
                  <a:cubicBezTo>
                    <a:pt x="12379" y="-3025"/>
                    <a:pt x="-4736" y="5485"/>
                    <a:pt x="1198" y="13917"/>
                  </a:cubicBezTo>
                  <a:cubicBezTo>
                    <a:pt x="7817" y="23317"/>
                    <a:pt x="19508" y="7942"/>
                    <a:pt x="39319" y="24385"/>
                  </a:cubicBezTo>
                  <a:cubicBezTo>
                    <a:pt x="59135" y="40829"/>
                    <a:pt x="90824" y="72598"/>
                    <a:pt x="107356" y="95616"/>
                  </a:cubicBezTo>
                  <a:cubicBezTo>
                    <a:pt x="126751" y="122625"/>
                    <a:pt x="145202" y="210251"/>
                    <a:pt x="245802" y="246939"/>
                  </a:cubicBezTo>
                  <a:cubicBezTo>
                    <a:pt x="254481" y="250105"/>
                    <a:pt x="288712" y="258136"/>
                    <a:pt x="298845" y="259193"/>
                  </a:cubicBezTo>
                  <a:cubicBezTo>
                    <a:pt x="405343" y="270362"/>
                    <a:pt x="460365" y="199710"/>
                    <a:pt x="489645" y="183950"/>
                  </a:cubicBezTo>
                  <a:cubicBezTo>
                    <a:pt x="514598" y="170519"/>
                    <a:pt x="557014" y="155872"/>
                    <a:pt x="582031" y="149788"/>
                  </a:cubicBezTo>
                  <a:cubicBezTo>
                    <a:pt x="607049" y="143700"/>
                    <a:pt x="610809" y="162649"/>
                    <a:pt x="620881" y="157103"/>
                  </a:cubicBezTo>
                  <a:cubicBezTo>
                    <a:pt x="629913" y="152132"/>
                    <a:pt x="618266" y="136972"/>
                    <a:pt x="600280" y="132729"/>
                  </a:cubicBezTo>
                  <a:cubicBezTo>
                    <a:pt x="594285" y="131317"/>
                    <a:pt x="587755" y="131070"/>
                    <a:pt x="580825" y="132887"/>
                  </a:cubicBezTo>
                  <a:cubicBezTo>
                    <a:pt x="543113" y="142781"/>
                    <a:pt x="446277" y="177048"/>
                    <a:pt x="325149" y="151258"/>
                  </a:cubicBezTo>
                  <a:cubicBezTo>
                    <a:pt x="315588" y="149225"/>
                    <a:pt x="278163" y="140562"/>
                    <a:pt x="269520" y="138405"/>
                  </a:cubicBezTo>
                  <a:cubicBezTo>
                    <a:pt x="149351" y="108437"/>
                    <a:pt x="77368" y="35161"/>
                    <a:pt x="47816" y="9731"/>
                  </a:cubicBezTo>
                  <a:cubicBezTo>
                    <a:pt x="42388" y="5056"/>
                    <a:pt x="36409" y="2412"/>
                    <a:pt x="30405" y="10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36"/>
            <p:cNvSpPr/>
            <p:nvPr/>
          </p:nvSpPr>
          <p:spPr>
            <a:xfrm>
              <a:off x="1091799" y="1208447"/>
              <a:ext cx="203252" cy="62273"/>
            </a:xfrm>
            <a:custGeom>
              <a:rect b="b" l="l" r="r" t="t"/>
              <a:pathLst>
                <a:path extrusionOk="0" h="62273" w="203252">
                  <a:moveTo>
                    <a:pt x="0" y="363"/>
                  </a:moveTo>
                  <a:cubicBezTo>
                    <a:pt x="0" y="363"/>
                    <a:pt x="59564" y="-2337"/>
                    <a:pt x="105806" y="6998"/>
                  </a:cubicBezTo>
                  <a:cubicBezTo>
                    <a:pt x="152044" y="16328"/>
                    <a:pt x="203252" y="51187"/>
                    <a:pt x="203252" y="51187"/>
                  </a:cubicBezTo>
                  <a:cubicBezTo>
                    <a:pt x="203252" y="51187"/>
                    <a:pt x="164402" y="71820"/>
                    <a:pt x="97617" y="56790"/>
                  </a:cubicBezTo>
                  <a:cubicBezTo>
                    <a:pt x="30835" y="41763"/>
                    <a:pt x="0" y="363"/>
                    <a:pt x="0" y="363"/>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36"/>
            <p:cNvSpPr/>
            <p:nvPr/>
          </p:nvSpPr>
          <p:spPr>
            <a:xfrm>
              <a:off x="178552" y="679414"/>
              <a:ext cx="328852" cy="611913"/>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36"/>
            <p:cNvSpPr/>
            <p:nvPr/>
          </p:nvSpPr>
          <p:spPr>
            <a:xfrm>
              <a:off x="401859" y="945309"/>
              <a:ext cx="141292" cy="267703"/>
            </a:xfrm>
            <a:custGeom>
              <a:rect b="b" l="l" r="r" t="t"/>
              <a:pathLst>
                <a:path extrusionOk="0" h="267703" w="141292">
                  <a:moveTo>
                    <a:pt x="116794" y="212531"/>
                  </a:moveTo>
                  <a:cubicBezTo>
                    <a:pt x="140621" y="166423"/>
                    <a:pt x="144078" y="120877"/>
                    <a:pt x="139625" y="82173"/>
                  </a:cubicBezTo>
                  <a:cubicBezTo>
                    <a:pt x="134885" y="40971"/>
                    <a:pt x="120579" y="7858"/>
                    <a:pt x="91400" y="1777"/>
                  </a:cubicBezTo>
                  <a:cubicBezTo>
                    <a:pt x="34811" y="-10015"/>
                    <a:pt x="-9021" y="39822"/>
                    <a:pt x="1593" y="64272"/>
                  </a:cubicBezTo>
                  <a:cubicBezTo>
                    <a:pt x="12207" y="88719"/>
                    <a:pt x="78928" y="66045"/>
                    <a:pt x="78928" y="66045"/>
                  </a:cubicBezTo>
                  <a:cubicBezTo>
                    <a:pt x="78928" y="66045"/>
                    <a:pt x="69022" y="92119"/>
                    <a:pt x="67318" y="114862"/>
                  </a:cubicBezTo>
                  <a:cubicBezTo>
                    <a:pt x="65609" y="137608"/>
                    <a:pt x="72095" y="157027"/>
                    <a:pt x="72095" y="157027"/>
                  </a:cubicBezTo>
                  <a:cubicBezTo>
                    <a:pt x="72095" y="157027"/>
                    <a:pt x="59477" y="182955"/>
                    <a:pt x="43053" y="206410"/>
                  </a:cubicBezTo>
                  <a:cubicBezTo>
                    <a:pt x="26634" y="229865"/>
                    <a:pt x="6410" y="250850"/>
                    <a:pt x="6410" y="250850"/>
                  </a:cubicBezTo>
                  <a:cubicBezTo>
                    <a:pt x="6410" y="250850"/>
                    <a:pt x="67601" y="307718"/>
                    <a:pt x="116794" y="21253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36"/>
            <p:cNvSpPr/>
            <p:nvPr/>
          </p:nvSpPr>
          <p:spPr>
            <a:xfrm>
              <a:off x="247868" y="1065444"/>
              <a:ext cx="87521" cy="58994"/>
            </a:xfrm>
            <a:custGeom>
              <a:rect b="b" l="l" r="r" t="t"/>
              <a:pathLst>
                <a:path extrusionOk="0" h="58994" w="87521">
                  <a:moveTo>
                    <a:pt x="186" y="32371"/>
                  </a:moveTo>
                  <a:cubicBezTo>
                    <a:pt x="-2264" y="8159"/>
                    <a:pt x="19904" y="382"/>
                    <a:pt x="42109" y="14"/>
                  </a:cubicBezTo>
                  <a:cubicBezTo>
                    <a:pt x="64151" y="-354"/>
                    <a:pt x="86216" y="6527"/>
                    <a:pt x="87467" y="25343"/>
                  </a:cubicBezTo>
                  <a:cubicBezTo>
                    <a:pt x="88717" y="44143"/>
                    <a:pt x="68286" y="54955"/>
                    <a:pt x="46877" y="58109"/>
                  </a:cubicBezTo>
                  <a:cubicBezTo>
                    <a:pt x="25258" y="61290"/>
                    <a:pt x="2639" y="56611"/>
                    <a:pt x="186" y="3237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36"/>
            <p:cNvSpPr/>
            <p:nvPr/>
          </p:nvSpPr>
          <p:spPr>
            <a:xfrm>
              <a:off x="259776" y="997549"/>
              <a:ext cx="91152" cy="61924"/>
            </a:xfrm>
            <a:custGeom>
              <a:rect b="b" l="l" r="r" t="t"/>
              <a:pathLst>
                <a:path extrusionOk="0" h="61924" w="91152">
                  <a:moveTo>
                    <a:pt x="412" y="35896"/>
                  </a:moveTo>
                  <a:cubicBezTo>
                    <a:pt x="-2991" y="13259"/>
                    <a:pt x="15217" y="6729"/>
                    <a:pt x="35584" y="1908"/>
                  </a:cubicBezTo>
                  <a:cubicBezTo>
                    <a:pt x="60276" y="-3933"/>
                    <a:pt x="89933" y="3677"/>
                    <a:pt x="91114" y="24197"/>
                  </a:cubicBezTo>
                  <a:cubicBezTo>
                    <a:pt x="92249" y="43924"/>
                    <a:pt x="68428" y="60468"/>
                    <a:pt x="44742" y="61723"/>
                  </a:cubicBezTo>
                  <a:cubicBezTo>
                    <a:pt x="23468" y="62849"/>
                    <a:pt x="4022" y="59910"/>
                    <a:pt x="412" y="358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36"/>
            <p:cNvSpPr/>
            <p:nvPr/>
          </p:nvSpPr>
          <p:spPr>
            <a:xfrm>
              <a:off x="270269" y="929134"/>
              <a:ext cx="90410" cy="60018"/>
            </a:xfrm>
            <a:custGeom>
              <a:rect b="b" l="l" r="r" t="t"/>
              <a:pathLst>
                <a:path extrusionOk="0" h="60018" w="90410">
                  <a:moveTo>
                    <a:pt x="13" y="30996"/>
                  </a:moveTo>
                  <a:cubicBezTo>
                    <a:pt x="1282" y="-10372"/>
                    <a:pt x="92653" y="-9611"/>
                    <a:pt x="90369" y="28968"/>
                  </a:cubicBezTo>
                  <a:cubicBezTo>
                    <a:pt x="88085" y="67546"/>
                    <a:pt x="-1256" y="72368"/>
                    <a:pt x="13" y="3099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36"/>
            <p:cNvSpPr/>
            <p:nvPr/>
          </p:nvSpPr>
          <p:spPr>
            <a:xfrm>
              <a:off x="241741" y="1098563"/>
              <a:ext cx="127052" cy="135656"/>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36"/>
            <p:cNvSpPr/>
            <p:nvPr/>
          </p:nvSpPr>
          <p:spPr>
            <a:xfrm>
              <a:off x="358532" y="796974"/>
              <a:ext cx="43994" cy="252639"/>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36"/>
            <p:cNvSpPr/>
            <p:nvPr/>
          </p:nvSpPr>
          <p:spPr>
            <a:xfrm>
              <a:off x="280458" y="699605"/>
              <a:ext cx="44823" cy="40485"/>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36"/>
            <p:cNvSpPr/>
            <p:nvPr/>
          </p:nvSpPr>
          <p:spPr>
            <a:xfrm>
              <a:off x="768245" y="2054374"/>
              <a:ext cx="64219" cy="66453"/>
            </a:xfrm>
            <a:custGeom>
              <a:rect b="b" l="l" r="r" t="t"/>
              <a:pathLst>
                <a:path extrusionOk="0" h="66453" w="64219">
                  <a:moveTo>
                    <a:pt x="0" y="66454"/>
                  </a:moveTo>
                  <a:cubicBezTo>
                    <a:pt x="0" y="66454"/>
                    <a:pt x="6951" y="45048"/>
                    <a:pt x="23001" y="28434"/>
                  </a:cubicBezTo>
                  <a:cubicBezTo>
                    <a:pt x="39056" y="11820"/>
                    <a:pt x="64219" y="0"/>
                    <a:pt x="64219"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36"/>
            <p:cNvSpPr/>
            <p:nvPr/>
          </p:nvSpPr>
          <p:spPr>
            <a:xfrm>
              <a:off x="817672" y="2075546"/>
              <a:ext cx="51439" cy="59426"/>
            </a:xfrm>
            <a:custGeom>
              <a:rect b="b" l="l" r="r" t="t"/>
              <a:pathLst>
                <a:path extrusionOk="0" h="59426" w="51439">
                  <a:moveTo>
                    <a:pt x="0" y="59426"/>
                  </a:moveTo>
                  <a:cubicBezTo>
                    <a:pt x="0" y="59426"/>
                    <a:pt x="5032" y="42971"/>
                    <a:pt x="17893" y="28114"/>
                  </a:cubicBezTo>
                  <a:cubicBezTo>
                    <a:pt x="30754" y="13257"/>
                    <a:pt x="51440" y="0"/>
                    <a:pt x="5144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36"/>
            <p:cNvSpPr/>
            <p:nvPr/>
          </p:nvSpPr>
          <p:spPr>
            <a:xfrm>
              <a:off x="1412844" y="2083230"/>
              <a:ext cx="61713" cy="59685"/>
            </a:xfrm>
            <a:custGeom>
              <a:rect b="b" l="l" r="r" t="t"/>
              <a:pathLst>
                <a:path extrusionOk="0" h="59685" w="61713">
                  <a:moveTo>
                    <a:pt x="0" y="0"/>
                  </a:moveTo>
                  <a:cubicBezTo>
                    <a:pt x="0" y="0"/>
                    <a:pt x="29126" y="8400"/>
                    <a:pt x="44525" y="22479"/>
                  </a:cubicBezTo>
                  <a:cubicBezTo>
                    <a:pt x="59924" y="36558"/>
                    <a:pt x="61714" y="59685"/>
                    <a:pt x="61714" y="596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36"/>
            <p:cNvSpPr/>
            <p:nvPr/>
          </p:nvSpPr>
          <p:spPr>
            <a:xfrm>
              <a:off x="1453677" y="2058398"/>
              <a:ext cx="74351" cy="72991"/>
            </a:xfrm>
            <a:custGeom>
              <a:rect b="b" l="l" r="r" t="t"/>
              <a:pathLst>
                <a:path extrusionOk="0" h="72991" w="74351">
                  <a:moveTo>
                    <a:pt x="0" y="0"/>
                  </a:moveTo>
                  <a:cubicBezTo>
                    <a:pt x="0" y="0"/>
                    <a:pt x="29454" y="11679"/>
                    <a:pt x="48043" y="29928"/>
                  </a:cubicBezTo>
                  <a:cubicBezTo>
                    <a:pt x="66632" y="48177"/>
                    <a:pt x="74352" y="72992"/>
                    <a:pt x="74352" y="7299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3" name="Google Shape;1663;p36"/>
          <p:cNvGrpSpPr/>
          <p:nvPr/>
        </p:nvGrpSpPr>
        <p:grpSpPr>
          <a:xfrm>
            <a:off x="8667814" y="2670048"/>
            <a:ext cx="1164666" cy="1637199"/>
            <a:chOff x="8667814" y="2670048"/>
            <a:chExt cx="1164666" cy="1637199"/>
          </a:xfrm>
        </p:grpSpPr>
        <p:sp>
          <p:nvSpPr>
            <p:cNvPr id="1664" name="Google Shape;1664;p36"/>
            <p:cNvSpPr/>
            <p:nvPr/>
          </p:nvSpPr>
          <p:spPr>
            <a:xfrm>
              <a:off x="9115106" y="3747697"/>
              <a:ext cx="168592" cy="165443"/>
            </a:xfrm>
            <a:custGeom>
              <a:rect b="b" l="l" r="r" t="t"/>
              <a:pathLst>
                <a:path extrusionOk="0" h="215028" w="219093">
                  <a:moveTo>
                    <a:pt x="86878" y="0"/>
                  </a:moveTo>
                  <a:cubicBezTo>
                    <a:pt x="86878" y="0"/>
                    <a:pt x="116089" y="43444"/>
                    <a:pt x="140066" y="68130"/>
                  </a:cubicBezTo>
                  <a:cubicBezTo>
                    <a:pt x="164043" y="92820"/>
                    <a:pt x="219093" y="117039"/>
                    <a:pt x="219093" y="117039"/>
                  </a:cubicBezTo>
                  <a:lnTo>
                    <a:pt x="153368" y="151036"/>
                  </a:lnTo>
                  <a:cubicBezTo>
                    <a:pt x="153368" y="151036"/>
                    <a:pt x="195129" y="130678"/>
                    <a:pt x="197914" y="158225"/>
                  </a:cubicBezTo>
                  <a:cubicBezTo>
                    <a:pt x="200699" y="185772"/>
                    <a:pt x="132492" y="247182"/>
                    <a:pt x="64836" y="194120"/>
                  </a:cubicBezTo>
                  <a:cubicBezTo>
                    <a:pt x="-2825" y="141053"/>
                    <a:pt x="17" y="85585"/>
                    <a:pt x="17" y="85585"/>
                  </a:cubicBezTo>
                  <a:lnTo>
                    <a:pt x="86878" y="0"/>
                  </a:ln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36"/>
            <p:cNvSpPr/>
            <p:nvPr/>
          </p:nvSpPr>
          <p:spPr>
            <a:xfrm>
              <a:off x="9200253" y="3773411"/>
              <a:ext cx="618449" cy="424432"/>
            </a:xfrm>
            <a:custGeom>
              <a:rect b="b" l="l" r="r" t="t"/>
              <a:pathLst>
                <a:path extrusionOk="0" h="551640" w="803702">
                  <a:moveTo>
                    <a:pt x="113368" y="0"/>
                  </a:moveTo>
                  <a:cubicBezTo>
                    <a:pt x="113368" y="0"/>
                    <a:pt x="121391" y="107700"/>
                    <a:pt x="225015" y="188606"/>
                  </a:cubicBezTo>
                  <a:cubicBezTo>
                    <a:pt x="328643" y="269516"/>
                    <a:pt x="556828" y="89666"/>
                    <a:pt x="729626" y="200791"/>
                  </a:cubicBezTo>
                  <a:cubicBezTo>
                    <a:pt x="902420" y="311916"/>
                    <a:pt x="730913" y="608085"/>
                    <a:pt x="639405" y="542182"/>
                  </a:cubicBezTo>
                  <a:cubicBezTo>
                    <a:pt x="547893" y="476319"/>
                    <a:pt x="705624" y="359866"/>
                    <a:pt x="597183" y="314523"/>
                  </a:cubicBezTo>
                  <a:cubicBezTo>
                    <a:pt x="488746" y="269176"/>
                    <a:pt x="393761" y="382111"/>
                    <a:pt x="210450" y="328060"/>
                  </a:cubicBezTo>
                  <a:cubicBezTo>
                    <a:pt x="27143" y="274005"/>
                    <a:pt x="0" y="20176"/>
                    <a:pt x="0" y="20176"/>
                  </a:cubicBezTo>
                  <a:lnTo>
                    <a:pt x="113368" y="0"/>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36"/>
            <p:cNvSpPr/>
            <p:nvPr/>
          </p:nvSpPr>
          <p:spPr>
            <a:xfrm>
              <a:off x="8769227" y="2842423"/>
              <a:ext cx="871777" cy="937040"/>
            </a:xfrm>
            <a:custGeom>
              <a:rect b="b" l="l" r="r" t="t"/>
              <a:pathLst>
                <a:path extrusionOk="0" h="1217884" w="1132914">
                  <a:moveTo>
                    <a:pt x="1126883" y="1047928"/>
                  </a:moveTo>
                  <a:lnTo>
                    <a:pt x="867406" y="1028935"/>
                  </a:lnTo>
                  <a:cubicBezTo>
                    <a:pt x="867406" y="1028935"/>
                    <a:pt x="721925" y="827034"/>
                    <a:pt x="544961" y="681326"/>
                  </a:cubicBezTo>
                  <a:cubicBezTo>
                    <a:pt x="451445" y="604327"/>
                    <a:pt x="362868" y="474503"/>
                    <a:pt x="319489" y="346562"/>
                  </a:cubicBezTo>
                  <a:cubicBezTo>
                    <a:pt x="280784" y="232405"/>
                    <a:pt x="217419" y="8649"/>
                    <a:pt x="129190" y="986"/>
                  </a:cubicBezTo>
                  <a:cubicBezTo>
                    <a:pt x="47758" y="-6086"/>
                    <a:pt x="33063" y="25437"/>
                    <a:pt x="6123" y="77653"/>
                  </a:cubicBezTo>
                  <a:cubicBezTo>
                    <a:pt x="-28840" y="145423"/>
                    <a:pt x="95992" y="397581"/>
                    <a:pt x="126535" y="466322"/>
                  </a:cubicBezTo>
                  <a:cubicBezTo>
                    <a:pt x="213800" y="662709"/>
                    <a:pt x="414243" y="828237"/>
                    <a:pt x="414243" y="828237"/>
                  </a:cubicBezTo>
                  <a:cubicBezTo>
                    <a:pt x="414243" y="828237"/>
                    <a:pt x="637477" y="1068003"/>
                    <a:pt x="813315" y="1164158"/>
                  </a:cubicBezTo>
                  <a:cubicBezTo>
                    <a:pt x="989154" y="1260313"/>
                    <a:pt x="1132915" y="1198073"/>
                    <a:pt x="1132915" y="1198073"/>
                  </a:cubicBezTo>
                  <a:lnTo>
                    <a:pt x="1126883" y="1047928"/>
                  </a:ln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67" name="Google Shape;1667;p36"/>
            <p:cNvGrpSpPr/>
            <p:nvPr/>
          </p:nvGrpSpPr>
          <p:grpSpPr>
            <a:xfrm>
              <a:off x="8709326" y="4003405"/>
              <a:ext cx="235175" cy="201027"/>
              <a:chOff x="2235215" y="3891701"/>
              <a:chExt cx="305621" cy="261278"/>
            </a:xfrm>
          </p:grpSpPr>
          <p:sp>
            <p:nvSpPr>
              <p:cNvPr id="1668" name="Google Shape;1668;p36"/>
              <p:cNvSpPr/>
              <p:nvPr/>
            </p:nvSpPr>
            <p:spPr>
              <a:xfrm>
                <a:off x="2235215" y="3891701"/>
                <a:ext cx="305621" cy="261278"/>
              </a:xfrm>
              <a:custGeom>
                <a:rect b="b" l="l" r="r" t="t"/>
                <a:pathLst>
                  <a:path extrusionOk="0" h="261278" w="305621">
                    <a:moveTo>
                      <a:pt x="139564" y="39757"/>
                    </a:moveTo>
                    <a:cubicBezTo>
                      <a:pt x="110479" y="68098"/>
                      <a:pt x="44413" y="123359"/>
                      <a:pt x="22938" y="159217"/>
                    </a:cubicBezTo>
                    <a:cubicBezTo>
                      <a:pt x="1462" y="195083"/>
                      <a:pt x="-11277" y="253255"/>
                      <a:pt x="13842" y="260137"/>
                    </a:cubicBezTo>
                    <a:cubicBezTo>
                      <a:pt x="38956" y="266978"/>
                      <a:pt x="42737" y="240827"/>
                      <a:pt x="42737" y="240827"/>
                    </a:cubicBezTo>
                    <a:cubicBezTo>
                      <a:pt x="42737" y="240827"/>
                      <a:pt x="51983" y="263618"/>
                      <a:pt x="72968" y="258234"/>
                    </a:cubicBezTo>
                    <a:cubicBezTo>
                      <a:pt x="93958" y="252850"/>
                      <a:pt x="94035" y="225363"/>
                      <a:pt x="94035" y="225363"/>
                    </a:cubicBezTo>
                    <a:cubicBezTo>
                      <a:pt x="94035" y="225363"/>
                      <a:pt x="111211" y="244389"/>
                      <a:pt x="140135" y="226902"/>
                    </a:cubicBezTo>
                    <a:cubicBezTo>
                      <a:pt x="169063" y="209414"/>
                      <a:pt x="163873" y="166423"/>
                      <a:pt x="187219" y="133139"/>
                    </a:cubicBezTo>
                    <a:cubicBezTo>
                      <a:pt x="210564" y="99872"/>
                      <a:pt x="327211" y="82489"/>
                      <a:pt x="302101" y="25325"/>
                    </a:cubicBezTo>
                    <a:cubicBezTo>
                      <a:pt x="298546" y="17237"/>
                      <a:pt x="216414" y="-35113"/>
                      <a:pt x="139564" y="39757"/>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36"/>
              <p:cNvSpPr/>
              <p:nvPr/>
            </p:nvSpPr>
            <p:spPr>
              <a:xfrm>
                <a:off x="2275821" y="4042162"/>
                <a:ext cx="21420" cy="96276"/>
              </a:xfrm>
              <a:custGeom>
                <a:rect b="b" l="l" r="r" t="t"/>
                <a:pathLst>
                  <a:path extrusionOk="0" h="96276" w="21420">
                    <a:moveTo>
                      <a:pt x="3479" y="96277"/>
                    </a:moveTo>
                    <a:cubicBezTo>
                      <a:pt x="3479" y="96277"/>
                      <a:pt x="-2884" y="73283"/>
                      <a:pt x="1601" y="49237"/>
                    </a:cubicBezTo>
                    <a:cubicBezTo>
                      <a:pt x="6086" y="25151"/>
                      <a:pt x="21420" y="0"/>
                      <a:pt x="2142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36"/>
              <p:cNvSpPr/>
              <p:nvPr/>
            </p:nvSpPr>
            <p:spPr>
              <a:xfrm>
                <a:off x="2328005" y="4039466"/>
                <a:ext cx="14004" cy="82577"/>
              </a:xfrm>
              <a:custGeom>
                <a:rect b="b" l="l" r="r" t="t"/>
                <a:pathLst>
                  <a:path extrusionOk="0" h="82577" w="14004">
                    <a:moveTo>
                      <a:pt x="3253" y="82578"/>
                    </a:moveTo>
                    <a:cubicBezTo>
                      <a:pt x="3253" y="82578"/>
                      <a:pt x="-1913" y="65090"/>
                      <a:pt x="775" y="44444"/>
                    </a:cubicBezTo>
                    <a:cubicBezTo>
                      <a:pt x="3463" y="23799"/>
                      <a:pt x="14004" y="0"/>
                      <a:pt x="14004"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1" name="Google Shape;1671;p36"/>
            <p:cNvGrpSpPr/>
            <p:nvPr/>
          </p:nvGrpSpPr>
          <p:grpSpPr>
            <a:xfrm>
              <a:off x="9116542" y="4049920"/>
              <a:ext cx="186810" cy="257327"/>
              <a:chOff x="2764411" y="3952157"/>
              <a:chExt cx="242768" cy="334452"/>
            </a:xfrm>
          </p:grpSpPr>
          <p:sp>
            <p:nvSpPr>
              <p:cNvPr id="1672" name="Google Shape;1672;p36"/>
              <p:cNvSpPr/>
              <p:nvPr/>
            </p:nvSpPr>
            <p:spPr>
              <a:xfrm>
                <a:off x="2764411" y="3952157"/>
                <a:ext cx="242768" cy="334452"/>
              </a:xfrm>
              <a:custGeom>
                <a:rect b="b" l="l" r="r" t="t"/>
                <a:pathLst>
                  <a:path extrusionOk="0" h="334452" w="242768">
                    <a:moveTo>
                      <a:pt x="157279" y="84572"/>
                    </a:moveTo>
                    <a:cubicBezTo>
                      <a:pt x="115247" y="39305"/>
                      <a:pt x="39632" y="-24262"/>
                      <a:pt x="7765" y="9511"/>
                    </a:cubicBezTo>
                    <a:cubicBezTo>
                      <a:pt x="-24102" y="43281"/>
                      <a:pt x="51084" y="84276"/>
                      <a:pt x="71681" y="123251"/>
                    </a:cubicBezTo>
                    <a:cubicBezTo>
                      <a:pt x="92278" y="162235"/>
                      <a:pt x="74891" y="207898"/>
                      <a:pt x="90100" y="247286"/>
                    </a:cubicBezTo>
                    <a:cubicBezTo>
                      <a:pt x="105309" y="286674"/>
                      <a:pt x="133221" y="276716"/>
                      <a:pt x="133221" y="276716"/>
                    </a:cubicBezTo>
                    <a:cubicBezTo>
                      <a:pt x="133221" y="276716"/>
                      <a:pt x="142280" y="302988"/>
                      <a:pt x="154485" y="311651"/>
                    </a:cubicBezTo>
                    <a:cubicBezTo>
                      <a:pt x="166690" y="320314"/>
                      <a:pt x="181009" y="314606"/>
                      <a:pt x="181009" y="314606"/>
                    </a:cubicBezTo>
                    <a:cubicBezTo>
                      <a:pt x="181009" y="314606"/>
                      <a:pt x="189514" y="337276"/>
                      <a:pt x="210159" y="334159"/>
                    </a:cubicBezTo>
                    <a:cubicBezTo>
                      <a:pt x="230801" y="331001"/>
                      <a:pt x="244082" y="291734"/>
                      <a:pt x="242665" y="240606"/>
                    </a:cubicBezTo>
                    <a:cubicBezTo>
                      <a:pt x="241111" y="184257"/>
                      <a:pt x="199310" y="129850"/>
                      <a:pt x="157279" y="84572"/>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36"/>
              <p:cNvSpPr/>
              <p:nvPr/>
            </p:nvSpPr>
            <p:spPr>
              <a:xfrm>
                <a:off x="2903537" y="4134592"/>
                <a:ext cx="21039" cy="90840"/>
              </a:xfrm>
              <a:custGeom>
                <a:rect b="b" l="l" r="r" t="t"/>
                <a:pathLst>
                  <a:path extrusionOk="0" h="90840" w="21039">
                    <a:moveTo>
                      <a:pt x="11323" y="0"/>
                    </a:moveTo>
                    <a:cubicBezTo>
                      <a:pt x="11323" y="0"/>
                      <a:pt x="22904" y="30564"/>
                      <a:pt x="20779" y="52707"/>
                    </a:cubicBezTo>
                    <a:cubicBezTo>
                      <a:pt x="18650" y="74850"/>
                      <a:pt x="0" y="90840"/>
                      <a:pt x="0" y="9084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36"/>
              <p:cNvSpPr/>
              <p:nvPr/>
            </p:nvSpPr>
            <p:spPr>
              <a:xfrm>
                <a:off x="2947872" y="4154590"/>
                <a:ext cx="20782" cy="110068"/>
              </a:xfrm>
              <a:custGeom>
                <a:rect b="b" l="l" r="r" t="t"/>
                <a:pathLst>
                  <a:path extrusionOk="0" h="110068" w="20782">
                    <a:moveTo>
                      <a:pt x="14569" y="0"/>
                    </a:moveTo>
                    <a:cubicBezTo>
                      <a:pt x="14569" y="0"/>
                      <a:pt x="23556" y="32871"/>
                      <a:pt x="19913" y="60398"/>
                    </a:cubicBezTo>
                    <a:cubicBezTo>
                      <a:pt x="16270" y="87885"/>
                      <a:pt x="0" y="110068"/>
                      <a:pt x="0" y="110068"/>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75" name="Google Shape;1675;p36"/>
            <p:cNvSpPr/>
            <p:nvPr/>
          </p:nvSpPr>
          <p:spPr>
            <a:xfrm>
              <a:off x="8823773" y="3421203"/>
              <a:ext cx="503909" cy="668616"/>
            </a:xfrm>
            <a:custGeom>
              <a:rect b="b" l="l" r="r" t="t"/>
              <a:pathLst>
                <a:path extrusionOk="0" h="869010" w="654853">
                  <a:moveTo>
                    <a:pt x="267618" y="0"/>
                  </a:moveTo>
                  <a:cubicBezTo>
                    <a:pt x="267618" y="0"/>
                    <a:pt x="128321" y="151019"/>
                    <a:pt x="95511" y="219242"/>
                  </a:cubicBezTo>
                  <a:cubicBezTo>
                    <a:pt x="62701" y="287465"/>
                    <a:pt x="54893" y="350389"/>
                    <a:pt x="54893" y="350389"/>
                  </a:cubicBezTo>
                  <a:cubicBezTo>
                    <a:pt x="54893" y="350389"/>
                    <a:pt x="26770" y="427296"/>
                    <a:pt x="13922" y="491799"/>
                  </a:cubicBezTo>
                  <a:cubicBezTo>
                    <a:pt x="1073" y="556301"/>
                    <a:pt x="0" y="778131"/>
                    <a:pt x="0" y="778131"/>
                  </a:cubicBezTo>
                  <a:cubicBezTo>
                    <a:pt x="0" y="778131"/>
                    <a:pt x="29580" y="789834"/>
                    <a:pt x="67733" y="790069"/>
                  </a:cubicBezTo>
                  <a:cubicBezTo>
                    <a:pt x="105883" y="790299"/>
                    <a:pt x="152606" y="779066"/>
                    <a:pt x="152606" y="779066"/>
                  </a:cubicBezTo>
                  <a:cubicBezTo>
                    <a:pt x="152606" y="779066"/>
                    <a:pt x="200103" y="694379"/>
                    <a:pt x="224825" y="654043"/>
                  </a:cubicBezTo>
                  <a:cubicBezTo>
                    <a:pt x="249547" y="613708"/>
                    <a:pt x="260533" y="573356"/>
                    <a:pt x="260533" y="573356"/>
                  </a:cubicBezTo>
                  <a:cubicBezTo>
                    <a:pt x="260533" y="573356"/>
                    <a:pt x="291918" y="589281"/>
                    <a:pt x="315734" y="595779"/>
                  </a:cubicBezTo>
                  <a:cubicBezTo>
                    <a:pt x="339549" y="602276"/>
                    <a:pt x="362574" y="600766"/>
                    <a:pt x="362574" y="600766"/>
                  </a:cubicBezTo>
                  <a:cubicBezTo>
                    <a:pt x="362574" y="600766"/>
                    <a:pt x="365238" y="645575"/>
                    <a:pt x="371638" y="690727"/>
                  </a:cubicBezTo>
                  <a:cubicBezTo>
                    <a:pt x="378034" y="735880"/>
                    <a:pt x="387867" y="817709"/>
                    <a:pt x="387867" y="817709"/>
                  </a:cubicBezTo>
                  <a:cubicBezTo>
                    <a:pt x="387867" y="817709"/>
                    <a:pt x="426223" y="842479"/>
                    <a:pt x="457531" y="855304"/>
                  </a:cubicBezTo>
                  <a:cubicBezTo>
                    <a:pt x="488840" y="868128"/>
                    <a:pt x="513108" y="869011"/>
                    <a:pt x="513108" y="869011"/>
                  </a:cubicBezTo>
                  <a:cubicBezTo>
                    <a:pt x="513108" y="869011"/>
                    <a:pt x="629269" y="666540"/>
                    <a:pt x="646089" y="466223"/>
                  </a:cubicBezTo>
                  <a:cubicBezTo>
                    <a:pt x="662905" y="265905"/>
                    <a:pt x="650352" y="76084"/>
                    <a:pt x="650352" y="7608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36"/>
            <p:cNvSpPr/>
            <p:nvPr/>
          </p:nvSpPr>
          <p:spPr>
            <a:xfrm>
              <a:off x="8950256" y="3810285"/>
              <a:ext cx="243331" cy="72772"/>
            </a:xfrm>
            <a:custGeom>
              <a:rect b="b" l="l" r="r" t="t"/>
              <a:pathLst>
                <a:path extrusionOk="0" h="94583" w="316219">
                  <a:moveTo>
                    <a:pt x="0" y="0"/>
                  </a:moveTo>
                  <a:cubicBezTo>
                    <a:pt x="0" y="0"/>
                    <a:pt x="65628" y="65325"/>
                    <a:pt x="144109" y="87338"/>
                  </a:cubicBezTo>
                  <a:cubicBezTo>
                    <a:pt x="222594" y="109352"/>
                    <a:pt x="316219" y="74182"/>
                    <a:pt x="316219" y="7418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36"/>
            <p:cNvSpPr/>
            <p:nvPr/>
          </p:nvSpPr>
          <p:spPr>
            <a:xfrm>
              <a:off x="8942474" y="3489957"/>
              <a:ext cx="334704" cy="343348"/>
            </a:xfrm>
            <a:custGeom>
              <a:rect b="b" l="l" r="r" t="t"/>
              <a:pathLst>
                <a:path extrusionOk="0" h="446254" w="434963">
                  <a:moveTo>
                    <a:pt x="274064" y="1779"/>
                  </a:moveTo>
                  <a:cubicBezTo>
                    <a:pt x="455533" y="27756"/>
                    <a:pt x="462775" y="282346"/>
                    <a:pt x="397143" y="382882"/>
                  </a:cubicBezTo>
                  <a:cubicBezTo>
                    <a:pt x="331510" y="483413"/>
                    <a:pt x="121008" y="458375"/>
                    <a:pt x="27654" y="349784"/>
                  </a:cubicBezTo>
                  <a:cubicBezTo>
                    <a:pt x="-65700" y="241193"/>
                    <a:pt x="92598" y="-24198"/>
                    <a:pt x="274064" y="177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78" name="Google Shape;1678;p36"/>
            <p:cNvGrpSpPr/>
            <p:nvPr/>
          </p:nvGrpSpPr>
          <p:grpSpPr>
            <a:xfrm rot="1571326">
              <a:off x="8686196" y="2695950"/>
              <a:ext cx="144579" cy="116948"/>
              <a:chOff x="2205214" y="2241622"/>
              <a:chExt cx="187889" cy="152007"/>
            </a:xfrm>
          </p:grpSpPr>
          <p:sp>
            <p:nvSpPr>
              <p:cNvPr id="1679" name="Google Shape;1679;p36"/>
              <p:cNvSpPr/>
              <p:nvPr/>
            </p:nvSpPr>
            <p:spPr>
              <a:xfrm>
                <a:off x="2205214" y="2313671"/>
                <a:ext cx="72422" cy="79958"/>
              </a:xfrm>
              <a:custGeom>
                <a:rect b="b" l="l" r="r" t="t"/>
                <a:pathLst>
                  <a:path extrusionOk="0" h="79958" w="72422">
                    <a:moveTo>
                      <a:pt x="8523" y="9041"/>
                    </a:moveTo>
                    <a:cubicBezTo>
                      <a:pt x="25015" y="-9204"/>
                      <a:pt x="43972" y="3050"/>
                      <a:pt x="57460" y="20323"/>
                    </a:cubicBezTo>
                    <a:cubicBezTo>
                      <a:pt x="70852" y="37471"/>
                      <a:pt x="78883" y="59513"/>
                      <a:pt x="65674" y="73180"/>
                    </a:cubicBezTo>
                    <a:cubicBezTo>
                      <a:pt x="52481" y="86830"/>
                      <a:pt x="32305" y="77993"/>
                      <a:pt x="17226" y="63221"/>
                    </a:cubicBezTo>
                    <a:cubicBezTo>
                      <a:pt x="2001" y="48308"/>
                      <a:pt x="-7990" y="27306"/>
                      <a:pt x="8523" y="9041"/>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36"/>
              <p:cNvSpPr/>
              <p:nvPr/>
            </p:nvSpPr>
            <p:spPr>
              <a:xfrm>
                <a:off x="2260532" y="2279187"/>
                <a:ext cx="77235" cy="80801"/>
              </a:xfrm>
              <a:custGeom>
                <a:rect b="b" l="l" r="r" t="t"/>
                <a:pathLst>
                  <a:path extrusionOk="0" h="80801" w="77235">
                    <a:moveTo>
                      <a:pt x="8150" y="9735"/>
                    </a:moveTo>
                    <a:cubicBezTo>
                      <a:pt x="22906" y="-8198"/>
                      <a:pt x="38584" y="1773"/>
                      <a:pt x="54279" y="14597"/>
                    </a:cubicBezTo>
                    <a:cubicBezTo>
                      <a:pt x="73309" y="30142"/>
                      <a:pt x="85316" y="58673"/>
                      <a:pt x="70804" y="73429"/>
                    </a:cubicBezTo>
                    <a:cubicBezTo>
                      <a:pt x="56854" y="87613"/>
                      <a:pt x="30407" y="79962"/>
                      <a:pt x="15385" y="62114"/>
                    </a:cubicBezTo>
                    <a:cubicBezTo>
                      <a:pt x="1888" y="46088"/>
                      <a:pt x="-7504" y="28762"/>
                      <a:pt x="8150" y="973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36"/>
              <p:cNvSpPr/>
              <p:nvPr/>
            </p:nvSpPr>
            <p:spPr>
              <a:xfrm>
                <a:off x="2319842" y="2241622"/>
                <a:ext cx="73261" cy="80965"/>
              </a:xfrm>
              <a:custGeom>
                <a:rect b="b" l="l" r="r" t="t"/>
                <a:pathLst>
                  <a:path extrusionOk="0" h="80965" w="73261">
                    <a:moveTo>
                      <a:pt x="9201" y="5876"/>
                    </a:moveTo>
                    <a:cubicBezTo>
                      <a:pt x="40631" y="-20992"/>
                      <a:pt x="94443" y="51620"/>
                      <a:pt x="64483" y="75807"/>
                    </a:cubicBezTo>
                    <a:cubicBezTo>
                      <a:pt x="34518" y="99995"/>
                      <a:pt x="-22224" y="32747"/>
                      <a:pt x="9201" y="587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82" name="Google Shape;1682;p36"/>
            <p:cNvSpPr/>
            <p:nvPr/>
          </p:nvSpPr>
          <p:spPr>
            <a:xfrm rot="1138595">
              <a:off x="8729654" y="2727670"/>
              <a:ext cx="160258" cy="184286"/>
            </a:xfrm>
            <a:custGeom>
              <a:rect b="b" l="l" r="r" t="t"/>
              <a:pathLst>
                <a:path extrusionOk="0" h="239677" w="208406">
                  <a:moveTo>
                    <a:pt x="76460" y="237708"/>
                  </a:moveTo>
                  <a:cubicBezTo>
                    <a:pt x="114350" y="230786"/>
                    <a:pt x="187452" y="188208"/>
                    <a:pt x="203770" y="154794"/>
                  </a:cubicBezTo>
                  <a:cubicBezTo>
                    <a:pt x="220088" y="121381"/>
                    <a:pt x="190884" y="-10442"/>
                    <a:pt x="154362" y="662"/>
                  </a:cubicBezTo>
                  <a:cubicBezTo>
                    <a:pt x="117840" y="11770"/>
                    <a:pt x="154196" y="89158"/>
                    <a:pt x="154196" y="89158"/>
                  </a:cubicBezTo>
                  <a:cubicBezTo>
                    <a:pt x="154196" y="89158"/>
                    <a:pt x="133142" y="113621"/>
                    <a:pt x="84581" y="139181"/>
                  </a:cubicBezTo>
                  <a:cubicBezTo>
                    <a:pt x="36015" y="164741"/>
                    <a:pt x="3" y="183807"/>
                    <a:pt x="3" y="183807"/>
                  </a:cubicBezTo>
                  <a:cubicBezTo>
                    <a:pt x="3" y="183807"/>
                    <a:pt x="-1762" y="252002"/>
                    <a:pt x="76460" y="237708"/>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83" name="Google Shape;1683;p36"/>
            <p:cNvGrpSpPr/>
            <p:nvPr/>
          </p:nvGrpSpPr>
          <p:grpSpPr>
            <a:xfrm>
              <a:off x="8813564" y="2770888"/>
              <a:ext cx="992282" cy="755337"/>
              <a:chOff x="2370677" y="2289781"/>
              <a:chExt cx="1289515" cy="981722"/>
            </a:xfrm>
          </p:grpSpPr>
          <p:sp>
            <p:nvSpPr>
              <p:cNvPr id="1684" name="Google Shape;1684;p36"/>
              <p:cNvSpPr/>
              <p:nvPr/>
            </p:nvSpPr>
            <p:spPr>
              <a:xfrm>
                <a:off x="3334116" y="2838562"/>
                <a:ext cx="326076" cy="318640"/>
              </a:xfrm>
              <a:custGeom>
                <a:rect b="b" l="l" r="r" t="t"/>
                <a:pathLst>
                  <a:path extrusionOk="0" h="318640" w="326076">
                    <a:moveTo>
                      <a:pt x="47808" y="148011"/>
                    </a:moveTo>
                    <a:cubicBezTo>
                      <a:pt x="64547" y="89600"/>
                      <a:pt x="130674" y="-45543"/>
                      <a:pt x="246069" y="15479"/>
                    </a:cubicBezTo>
                    <a:cubicBezTo>
                      <a:pt x="361469" y="76500"/>
                      <a:pt x="342224" y="176327"/>
                      <a:pt x="250688" y="274721"/>
                    </a:cubicBezTo>
                    <a:cubicBezTo>
                      <a:pt x="159152" y="373110"/>
                      <a:pt x="0" y="275454"/>
                      <a:pt x="0" y="275454"/>
                    </a:cubicBezTo>
                    <a:cubicBezTo>
                      <a:pt x="0" y="275454"/>
                      <a:pt x="31074" y="206417"/>
                      <a:pt x="47808" y="148011"/>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36"/>
              <p:cNvSpPr/>
              <p:nvPr/>
            </p:nvSpPr>
            <p:spPr>
              <a:xfrm>
                <a:off x="3379273" y="2931016"/>
                <a:ext cx="199865" cy="159537"/>
              </a:xfrm>
              <a:custGeom>
                <a:rect b="b" l="l" r="r" t="t"/>
                <a:pathLst>
                  <a:path extrusionOk="0" h="159537" w="199865">
                    <a:moveTo>
                      <a:pt x="28823" y="47355"/>
                    </a:moveTo>
                    <a:cubicBezTo>
                      <a:pt x="28823" y="47355"/>
                      <a:pt x="86278" y="-17148"/>
                      <a:pt x="147574" y="4408"/>
                    </a:cubicBezTo>
                    <a:cubicBezTo>
                      <a:pt x="208871" y="25965"/>
                      <a:pt x="223950" y="112222"/>
                      <a:pt x="150991" y="150113"/>
                    </a:cubicBezTo>
                    <a:cubicBezTo>
                      <a:pt x="78027" y="188003"/>
                      <a:pt x="0" y="99410"/>
                      <a:pt x="0" y="99410"/>
                    </a:cubicBezTo>
                    <a:lnTo>
                      <a:pt x="28823" y="47355"/>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36"/>
              <p:cNvSpPr/>
              <p:nvPr/>
            </p:nvSpPr>
            <p:spPr>
              <a:xfrm>
                <a:off x="2370677" y="2575967"/>
                <a:ext cx="258067" cy="344953"/>
              </a:xfrm>
              <a:custGeom>
                <a:rect b="b" l="l" r="r" t="t"/>
                <a:pathLst>
                  <a:path extrusionOk="0" h="344953" w="258067">
                    <a:moveTo>
                      <a:pt x="252264" y="209588"/>
                    </a:moveTo>
                    <a:cubicBezTo>
                      <a:pt x="264640" y="150101"/>
                      <a:pt x="269024" y="-287"/>
                      <a:pt x="138488" y="0"/>
                    </a:cubicBezTo>
                    <a:cubicBezTo>
                      <a:pt x="7948" y="288"/>
                      <a:pt x="-21490" y="97601"/>
                      <a:pt x="13721" y="227290"/>
                    </a:cubicBezTo>
                    <a:cubicBezTo>
                      <a:pt x="48935" y="356980"/>
                      <a:pt x="235250" y="344638"/>
                      <a:pt x="235250" y="344638"/>
                    </a:cubicBezTo>
                    <a:cubicBezTo>
                      <a:pt x="235250" y="344638"/>
                      <a:pt x="239885" y="269075"/>
                      <a:pt x="252264" y="209588"/>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36"/>
              <p:cNvSpPr/>
              <p:nvPr/>
            </p:nvSpPr>
            <p:spPr>
              <a:xfrm>
                <a:off x="2429816" y="2671957"/>
                <a:ext cx="175059" cy="166608"/>
              </a:xfrm>
              <a:custGeom>
                <a:rect b="b" l="l" r="r" t="t"/>
                <a:pathLst>
                  <a:path extrusionOk="0" h="166608" w="175059">
                    <a:moveTo>
                      <a:pt x="173780" y="94159"/>
                    </a:moveTo>
                    <a:cubicBezTo>
                      <a:pt x="173780" y="94159"/>
                      <a:pt x="152956" y="10322"/>
                      <a:pt x="88672" y="870"/>
                    </a:cubicBezTo>
                    <a:cubicBezTo>
                      <a:pt x="24388" y="-8587"/>
                      <a:pt x="-29112" y="60733"/>
                      <a:pt x="17822" y="128232"/>
                    </a:cubicBezTo>
                    <a:cubicBezTo>
                      <a:pt x="64760" y="195734"/>
                      <a:pt x="175059" y="153646"/>
                      <a:pt x="175059" y="153646"/>
                    </a:cubicBezTo>
                    <a:lnTo>
                      <a:pt x="173780" y="9415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36"/>
              <p:cNvSpPr/>
              <p:nvPr/>
            </p:nvSpPr>
            <p:spPr>
              <a:xfrm>
                <a:off x="2557419" y="2369197"/>
                <a:ext cx="926941" cy="902306"/>
              </a:xfrm>
              <a:custGeom>
                <a:rect b="b" l="l" r="r" t="t"/>
                <a:pathLst>
                  <a:path extrusionOk="0" h="902306" w="926941">
                    <a:moveTo>
                      <a:pt x="34203" y="487430"/>
                    </a:moveTo>
                    <a:cubicBezTo>
                      <a:pt x="34203" y="487430"/>
                      <a:pt x="1550" y="240471"/>
                      <a:pt x="139470" y="102191"/>
                    </a:cubicBezTo>
                    <a:cubicBezTo>
                      <a:pt x="244948" y="-3567"/>
                      <a:pt x="413921" y="-21945"/>
                      <a:pt x="590152" y="22819"/>
                    </a:cubicBezTo>
                    <a:cubicBezTo>
                      <a:pt x="774791" y="69721"/>
                      <a:pt x="869343" y="166742"/>
                      <a:pt x="914868" y="319194"/>
                    </a:cubicBezTo>
                    <a:cubicBezTo>
                      <a:pt x="967299" y="494774"/>
                      <a:pt x="831983" y="685983"/>
                      <a:pt x="831983" y="685983"/>
                    </a:cubicBezTo>
                    <a:cubicBezTo>
                      <a:pt x="831983" y="685983"/>
                      <a:pt x="854830" y="795768"/>
                      <a:pt x="729322" y="866861"/>
                    </a:cubicBezTo>
                    <a:cubicBezTo>
                      <a:pt x="645753" y="914200"/>
                      <a:pt x="466113" y="909326"/>
                      <a:pt x="361157" y="880289"/>
                    </a:cubicBezTo>
                    <a:cubicBezTo>
                      <a:pt x="259278" y="852106"/>
                      <a:pt x="84258" y="762290"/>
                      <a:pt x="29430" y="683849"/>
                    </a:cubicBezTo>
                    <a:cubicBezTo>
                      <a:pt x="-39465" y="585290"/>
                      <a:pt x="34203" y="487430"/>
                      <a:pt x="34203" y="4874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36"/>
              <p:cNvSpPr/>
              <p:nvPr/>
            </p:nvSpPr>
            <p:spPr>
              <a:xfrm>
                <a:off x="2948621" y="2289781"/>
                <a:ext cx="341093" cy="227613"/>
              </a:xfrm>
              <a:custGeom>
                <a:rect b="b" l="l" r="r" t="t"/>
                <a:pathLst>
                  <a:path extrusionOk="0" h="227613" w="341093">
                    <a:moveTo>
                      <a:pt x="148068" y="179308"/>
                    </a:moveTo>
                    <a:cubicBezTo>
                      <a:pt x="148068" y="179308"/>
                      <a:pt x="129495" y="113263"/>
                      <a:pt x="78562" y="86840"/>
                    </a:cubicBezTo>
                    <a:cubicBezTo>
                      <a:pt x="27632" y="60418"/>
                      <a:pt x="0" y="39170"/>
                      <a:pt x="0" y="39170"/>
                    </a:cubicBezTo>
                    <a:cubicBezTo>
                      <a:pt x="0" y="39170"/>
                      <a:pt x="76594" y="18253"/>
                      <a:pt x="151752" y="42886"/>
                    </a:cubicBezTo>
                    <a:cubicBezTo>
                      <a:pt x="226909" y="67518"/>
                      <a:pt x="240523" y="158383"/>
                      <a:pt x="240523" y="158383"/>
                    </a:cubicBezTo>
                    <a:cubicBezTo>
                      <a:pt x="240523" y="158383"/>
                      <a:pt x="242681" y="123006"/>
                      <a:pt x="225829" y="77323"/>
                    </a:cubicBezTo>
                    <a:cubicBezTo>
                      <a:pt x="208972" y="31636"/>
                      <a:pt x="191480" y="0"/>
                      <a:pt x="191480" y="0"/>
                    </a:cubicBezTo>
                    <a:cubicBezTo>
                      <a:pt x="191480" y="0"/>
                      <a:pt x="251077" y="18302"/>
                      <a:pt x="307856" y="82719"/>
                    </a:cubicBezTo>
                    <a:cubicBezTo>
                      <a:pt x="364635" y="147133"/>
                      <a:pt x="331460" y="227614"/>
                      <a:pt x="331460" y="227614"/>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36"/>
              <p:cNvSpPr/>
              <p:nvPr/>
            </p:nvSpPr>
            <p:spPr>
              <a:xfrm>
                <a:off x="2920467" y="2408649"/>
                <a:ext cx="144542" cy="108676"/>
              </a:xfrm>
              <a:custGeom>
                <a:rect b="b" l="l" r="r" t="t"/>
                <a:pathLst>
                  <a:path extrusionOk="0" h="108676" w="144542">
                    <a:moveTo>
                      <a:pt x="134636" y="108677"/>
                    </a:moveTo>
                    <a:cubicBezTo>
                      <a:pt x="134636" y="108677"/>
                      <a:pt x="119205" y="81793"/>
                      <a:pt x="85549" y="70062"/>
                    </a:cubicBezTo>
                    <a:cubicBezTo>
                      <a:pt x="51889" y="58326"/>
                      <a:pt x="0" y="61747"/>
                      <a:pt x="0" y="61747"/>
                    </a:cubicBezTo>
                    <a:cubicBezTo>
                      <a:pt x="0" y="61747"/>
                      <a:pt x="33705" y="22622"/>
                      <a:pt x="73372" y="8283"/>
                    </a:cubicBezTo>
                    <a:cubicBezTo>
                      <a:pt x="113036" y="-6051"/>
                      <a:pt x="144542" y="2571"/>
                      <a:pt x="144542" y="2571"/>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36"/>
              <p:cNvSpPr/>
              <p:nvPr/>
            </p:nvSpPr>
            <p:spPr>
              <a:xfrm>
                <a:off x="2618095" y="2585293"/>
                <a:ext cx="759792" cy="684811"/>
              </a:xfrm>
              <a:custGeom>
                <a:rect b="b" l="l" r="r" t="t"/>
                <a:pathLst>
                  <a:path extrusionOk="0" h="684811" w="759792">
                    <a:moveTo>
                      <a:pt x="662861" y="118894"/>
                    </a:moveTo>
                    <a:cubicBezTo>
                      <a:pt x="540992" y="50635"/>
                      <a:pt x="448355" y="172981"/>
                      <a:pt x="448355" y="172981"/>
                    </a:cubicBezTo>
                    <a:cubicBezTo>
                      <a:pt x="448355" y="172981"/>
                      <a:pt x="458066" y="64026"/>
                      <a:pt x="325454" y="14129"/>
                    </a:cubicBezTo>
                    <a:cubicBezTo>
                      <a:pt x="226400" y="-23143"/>
                      <a:pt x="151380" y="17023"/>
                      <a:pt x="98285" y="91322"/>
                    </a:cubicBezTo>
                    <a:cubicBezTo>
                      <a:pt x="40583" y="172062"/>
                      <a:pt x="49926" y="298829"/>
                      <a:pt x="49926" y="298829"/>
                    </a:cubicBezTo>
                    <a:cubicBezTo>
                      <a:pt x="49926" y="298829"/>
                      <a:pt x="276" y="323555"/>
                      <a:pt x="1" y="401360"/>
                    </a:cubicBezTo>
                    <a:cubicBezTo>
                      <a:pt x="-125" y="437336"/>
                      <a:pt x="18707" y="490803"/>
                      <a:pt x="53258" y="543125"/>
                    </a:cubicBezTo>
                    <a:cubicBezTo>
                      <a:pt x="129447" y="596512"/>
                      <a:pt x="230886" y="644932"/>
                      <a:pt x="300359" y="664156"/>
                    </a:cubicBezTo>
                    <a:cubicBezTo>
                      <a:pt x="368481" y="683000"/>
                      <a:pt x="466733" y="689975"/>
                      <a:pt x="551092" y="680794"/>
                    </a:cubicBezTo>
                    <a:cubicBezTo>
                      <a:pt x="609673" y="650943"/>
                      <a:pt x="662918" y="612020"/>
                      <a:pt x="676799" y="578150"/>
                    </a:cubicBezTo>
                    <a:cubicBezTo>
                      <a:pt x="706694" y="505194"/>
                      <a:pt x="669326" y="466648"/>
                      <a:pt x="669326" y="466648"/>
                    </a:cubicBezTo>
                    <a:cubicBezTo>
                      <a:pt x="669326" y="466648"/>
                      <a:pt x="757563" y="365437"/>
                      <a:pt x="759737" y="284487"/>
                    </a:cubicBezTo>
                    <a:cubicBezTo>
                      <a:pt x="761599" y="215320"/>
                      <a:pt x="716689" y="149040"/>
                      <a:pt x="662861" y="118894"/>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36"/>
              <p:cNvSpPr/>
              <p:nvPr/>
            </p:nvSpPr>
            <p:spPr>
              <a:xfrm>
                <a:off x="2728412" y="2681359"/>
                <a:ext cx="192668" cy="192667"/>
              </a:xfrm>
              <a:custGeom>
                <a:rect b="b" l="l" r="r" t="t"/>
                <a:pathLst>
                  <a:path extrusionOk="0" h="192667" w="192668">
                    <a:moveTo>
                      <a:pt x="12941" y="48138"/>
                    </a:moveTo>
                    <a:cubicBezTo>
                      <a:pt x="39562" y="2082"/>
                      <a:pt x="98474" y="-13677"/>
                      <a:pt x="144530" y="12943"/>
                    </a:cubicBezTo>
                    <a:cubicBezTo>
                      <a:pt x="190585" y="39559"/>
                      <a:pt x="206344" y="98476"/>
                      <a:pt x="179728" y="144531"/>
                    </a:cubicBezTo>
                    <a:cubicBezTo>
                      <a:pt x="153107" y="190587"/>
                      <a:pt x="94195" y="206342"/>
                      <a:pt x="48136" y="179726"/>
                    </a:cubicBezTo>
                    <a:cubicBezTo>
                      <a:pt x="2080" y="153109"/>
                      <a:pt x="-13675" y="94193"/>
                      <a:pt x="12941" y="4813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36"/>
              <p:cNvSpPr/>
              <p:nvPr/>
            </p:nvSpPr>
            <p:spPr>
              <a:xfrm>
                <a:off x="2772294" y="2722373"/>
                <a:ext cx="60336" cy="60336"/>
              </a:xfrm>
              <a:custGeom>
                <a:rect b="b" l="l" r="r" t="t"/>
                <a:pathLst>
                  <a:path extrusionOk="0" h="60336" w="60336">
                    <a:moveTo>
                      <a:pt x="4055" y="15074"/>
                    </a:moveTo>
                    <a:cubicBezTo>
                      <a:pt x="12390" y="651"/>
                      <a:pt x="30842" y="-4284"/>
                      <a:pt x="45265" y="4055"/>
                    </a:cubicBezTo>
                    <a:cubicBezTo>
                      <a:pt x="59685" y="12390"/>
                      <a:pt x="64619" y="30838"/>
                      <a:pt x="56284" y="45261"/>
                    </a:cubicBezTo>
                    <a:cubicBezTo>
                      <a:pt x="47949" y="59684"/>
                      <a:pt x="29498" y="64619"/>
                      <a:pt x="15074" y="56284"/>
                    </a:cubicBezTo>
                    <a:cubicBezTo>
                      <a:pt x="651" y="47949"/>
                      <a:pt x="-4284" y="29498"/>
                      <a:pt x="4055" y="150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36"/>
              <p:cNvSpPr/>
              <p:nvPr/>
            </p:nvSpPr>
            <p:spPr>
              <a:xfrm>
                <a:off x="3139909" y="2801957"/>
                <a:ext cx="192668" cy="192666"/>
              </a:xfrm>
              <a:custGeom>
                <a:rect b="b" l="l" r="r" t="t"/>
                <a:pathLst>
                  <a:path extrusionOk="0" h="192666" w="192668">
                    <a:moveTo>
                      <a:pt x="12940" y="48137"/>
                    </a:moveTo>
                    <a:cubicBezTo>
                      <a:pt x="39561" y="2082"/>
                      <a:pt x="98473" y="-13677"/>
                      <a:pt x="144533" y="12943"/>
                    </a:cubicBezTo>
                    <a:cubicBezTo>
                      <a:pt x="190588" y="39559"/>
                      <a:pt x="206343" y="98476"/>
                      <a:pt x="179727" y="144531"/>
                    </a:cubicBezTo>
                    <a:cubicBezTo>
                      <a:pt x="153106" y="190587"/>
                      <a:pt x="94194" y="206342"/>
                      <a:pt x="48139" y="179726"/>
                    </a:cubicBezTo>
                    <a:cubicBezTo>
                      <a:pt x="2083" y="153105"/>
                      <a:pt x="-13676" y="94193"/>
                      <a:pt x="12940" y="4813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36"/>
              <p:cNvSpPr/>
              <p:nvPr/>
            </p:nvSpPr>
            <p:spPr>
              <a:xfrm>
                <a:off x="3183793" y="2842969"/>
                <a:ext cx="60337" cy="60337"/>
              </a:xfrm>
              <a:custGeom>
                <a:rect b="b" l="l" r="r" t="t"/>
                <a:pathLst>
                  <a:path extrusionOk="0" h="60337" w="60337">
                    <a:moveTo>
                      <a:pt x="4052" y="15076"/>
                    </a:moveTo>
                    <a:cubicBezTo>
                      <a:pt x="12388" y="652"/>
                      <a:pt x="30839" y="-4283"/>
                      <a:pt x="45262" y="4052"/>
                    </a:cubicBezTo>
                    <a:cubicBezTo>
                      <a:pt x="59686" y="12392"/>
                      <a:pt x="64620" y="30839"/>
                      <a:pt x="56285" y="45262"/>
                    </a:cubicBezTo>
                    <a:cubicBezTo>
                      <a:pt x="47946" y="59686"/>
                      <a:pt x="29499" y="64620"/>
                      <a:pt x="15076" y="56285"/>
                    </a:cubicBezTo>
                    <a:cubicBezTo>
                      <a:pt x="652" y="47950"/>
                      <a:pt x="-4283" y="29499"/>
                      <a:pt x="4052" y="1507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36"/>
              <p:cNvSpPr/>
              <p:nvPr/>
            </p:nvSpPr>
            <p:spPr>
              <a:xfrm>
                <a:off x="2923712" y="2877459"/>
                <a:ext cx="156863" cy="107944"/>
              </a:xfrm>
              <a:custGeom>
                <a:rect b="b" l="l" r="r" t="t"/>
                <a:pathLst>
                  <a:path extrusionOk="0" h="107944" w="156863">
                    <a:moveTo>
                      <a:pt x="106698" y="6582"/>
                    </a:moveTo>
                    <a:cubicBezTo>
                      <a:pt x="77062" y="-5833"/>
                      <a:pt x="26205" y="-1692"/>
                      <a:pt x="7385" y="27669"/>
                    </a:cubicBezTo>
                    <a:cubicBezTo>
                      <a:pt x="2625" y="35097"/>
                      <a:pt x="823" y="43101"/>
                      <a:pt x="26" y="51768"/>
                    </a:cubicBezTo>
                    <a:cubicBezTo>
                      <a:pt x="-136" y="52678"/>
                      <a:pt x="479" y="53431"/>
                      <a:pt x="1390" y="53593"/>
                    </a:cubicBezTo>
                    <a:cubicBezTo>
                      <a:pt x="2301" y="53751"/>
                      <a:pt x="3058" y="53140"/>
                      <a:pt x="3216" y="52229"/>
                    </a:cubicBezTo>
                    <a:cubicBezTo>
                      <a:pt x="4847" y="46068"/>
                      <a:pt x="6758" y="40583"/>
                      <a:pt x="10539" y="35369"/>
                    </a:cubicBezTo>
                    <a:cubicBezTo>
                      <a:pt x="29638" y="9019"/>
                      <a:pt x="68257" y="16873"/>
                      <a:pt x="94129" y="25941"/>
                    </a:cubicBezTo>
                    <a:cubicBezTo>
                      <a:pt x="101670" y="28584"/>
                      <a:pt x="109524" y="30563"/>
                      <a:pt x="116701" y="34146"/>
                    </a:cubicBezTo>
                    <a:cubicBezTo>
                      <a:pt x="135865" y="43704"/>
                      <a:pt x="151414" y="61863"/>
                      <a:pt x="147050" y="84533"/>
                    </a:cubicBezTo>
                    <a:cubicBezTo>
                      <a:pt x="145629" y="91913"/>
                      <a:pt x="142309" y="98430"/>
                      <a:pt x="138707" y="104948"/>
                    </a:cubicBezTo>
                    <a:cubicBezTo>
                      <a:pt x="138095" y="105887"/>
                      <a:pt x="138277" y="107049"/>
                      <a:pt x="139213" y="107664"/>
                    </a:cubicBezTo>
                    <a:cubicBezTo>
                      <a:pt x="140148" y="108275"/>
                      <a:pt x="141463" y="107830"/>
                      <a:pt x="142075" y="106895"/>
                    </a:cubicBezTo>
                    <a:cubicBezTo>
                      <a:pt x="148082" y="99017"/>
                      <a:pt x="153255" y="90925"/>
                      <a:pt x="155567" y="81157"/>
                    </a:cubicBezTo>
                    <a:cubicBezTo>
                      <a:pt x="161097" y="57823"/>
                      <a:pt x="148203" y="36348"/>
                      <a:pt x="130724" y="21848"/>
                    </a:cubicBezTo>
                    <a:cubicBezTo>
                      <a:pt x="123473" y="15836"/>
                      <a:pt x="115418" y="10234"/>
                      <a:pt x="106698" y="658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36"/>
              <p:cNvSpPr/>
              <p:nvPr/>
            </p:nvSpPr>
            <p:spPr>
              <a:xfrm>
                <a:off x="3004909" y="2959276"/>
                <a:ext cx="27703" cy="41376"/>
              </a:xfrm>
              <a:custGeom>
                <a:rect b="b" l="l" r="r" t="t"/>
                <a:pathLst>
                  <a:path extrusionOk="0" h="41376" w="27703">
                    <a:moveTo>
                      <a:pt x="6433" y="16399"/>
                    </a:moveTo>
                    <a:cubicBezTo>
                      <a:pt x="12890" y="5222"/>
                      <a:pt x="21448" y="-1914"/>
                      <a:pt x="25545" y="454"/>
                    </a:cubicBezTo>
                    <a:cubicBezTo>
                      <a:pt x="29645" y="2822"/>
                      <a:pt x="27731" y="13800"/>
                      <a:pt x="21270" y="24977"/>
                    </a:cubicBezTo>
                    <a:cubicBezTo>
                      <a:pt x="14813" y="36150"/>
                      <a:pt x="6255" y="43291"/>
                      <a:pt x="2159" y="40923"/>
                    </a:cubicBezTo>
                    <a:cubicBezTo>
                      <a:pt x="-1942" y="38555"/>
                      <a:pt x="-27" y="27576"/>
                      <a:pt x="6433" y="1639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36"/>
              <p:cNvSpPr/>
              <p:nvPr/>
            </p:nvSpPr>
            <p:spPr>
              <a:xfrm>
                <a:off x="2956026" y="2939214"/>
                <a:ext cx="17940" cy="46443"/>
              </a:xfrm>
              <a:custGeom>
                <a:rect b="b" l="l" r="r" t="t"/>
                <a:pathLst>
                  <a:path extrusionOk="0" h="46443" w="17940">
                    <a:moveTo>
                      <a:pt x="465" y="22183"/>
                    </a:moveTo>
                    <a:cubicBezTo>
                      <a:pt x="2032" y="9371"/>
                      <a:pt x="7112" y="-551"/>
                      <a:pt x="11808" y="24"/>
                    </a:cubicBezTo>
                    <a:cubicBezTo>
                      <a:pt x="16508" y="599"/>
                      <a:pt x="19046" y="11452"/>
                      <a:pt x="17475" y="24264"/>
                    </a:cubicBezTo>
                    <a:cubicBezTo>
                      <a:pt x="15909" y="37076"/>
                      <a:pt x="10828" y="46994"/>
                      <a:pt x="6128" y="46419"/>
                    </a:cubicBezTo>
                    <a:cubicBezTo>
                      <a:pt x="1433" y="45845"/>
                      <a:pt x="-1106" y="34996"/>
                      <a:pt x="465" y="2218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36"/>
              <p:cNvSpPr/>
              <p:nvPr/>
            </p:nvSpPr>
            <p:spPr>
              <a:xfrm>
                <a:off x="2707435" y="2993770"/>
                <a:ext cx="519245" cy="234414"/>
              </a:xfrm>
              <a:custGeom>
                <a:rect b="b" l="l" r="r" t="t"/>
                <a:pathLst>
                  <a:path extrusionOk="0" h="234414" w="519245">
                    <a:moveTo>
                      <a:pt x="26098" y="1401"/>
                    </a:moveTo>
                    <a:cubicBezTo>
                      <a:pt x="11099" y="-2910"/>
                      <a:pt x="-3745" y="3437"/>
                      <a:pt x="849" y="10829"/>
                    </a:cubicBezTo>
                    <a:cubicBezTo>
                      <a:pt x="5975" y="19079"/>
                      <a:pt x="16576" y="6680"/>
                      <a:pt x="32486" y="21504"/>
                    </a:cubicBezTo>
                    <a:cubicBezTo>
                      <a:pt x="48391" y="36328"/>
                      <a:pt x="73570" y="64649"/>
                      <a:pt x="86391" y="84853"/>
                    </a:cubicBezTo>
                    <a:cubicBezTo>
                      <a:pt x="101433" y="108563"/>
                      <a:pt x="112744" y="183336"/>
                      <a:pt x="195783" y="219141"/>
                    </a:cubicBezTo>
                    <a:cubicBezTo>
                      <a:pt x="202944" y="222230"/>
                      <a:pt x="231415" y="230658"/>
                      <a:pt x="239907" y="232043"/>
                    </a:cubicBezTo>
                    <a:cubicBezTo>
                      <a:pt x="329153" y="246620"/>
                      <a:pt x="378965" y="189720"/>
                      <a:pt x="404411" y="177855"/>
                    </a:cubicBezTo>
                    <a:cubicBezTo>
                      <a:pt x="426101" y="167738"/>
                      <a:pt x="462571" y="157444"/>
                      <a:pt x="483957" y="153525"/>
                    </a:cubicBezTo>
                    <a:cubicBezTo>
                      <a:pt x="505343" y="149607"/>
                      <a:pt x="507598" y="165767"/>
                      <a:pt x="516358" y="161577"/>
                    </a:cubicBezTo>
                    <a:cubicBezTo>
                      <a:pt x="524211" y="157824"/>
                      <a:pt x="515127" y="144478"/>
                      <a:pt x="500170" y="140033"/>
                    </a:cubicBezTo>
                    <a:cubicBezTo>
                      <a:pt x="495186" y="138547"/>
                      <a:pt x="489689" y="138025"/>
                      <a:pt x="483759" y="139223"/>
                    </a:cubicBezTo>
                    <a:cubicBezTo>
                      <a:pt x="451487" y="145733"/>
                      <a:pt x="368184" y="169932"/>
                      <a:pt x="267313" y="142320"/>
                    </a:cubicBezTo>
                    <a:cubicBezTo>
                      <a:pt x="259351" y="140142"/>
                      <a:pt x="228216" y="131026"/>
                      <a:pt x="221035" y="128787"/>
                    </a:cubicBezTo>
                    <a:cubicBezTo>
                      <a:pt x="121176" y="97698"/>
                      <a:pt x="64037" y="32434"/>
                      <a:pt x="40359" y="9558"/>
                    </a:cubicBezTo>
                    <a:cubicBezTo>
                      <a:pt x="36007" y="5356"/>
                      <a:pt x="31093" y="2838"/>
                      <a:pt x="26098" y="140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36"/>
              <p:cNvSpPr/>
              <p:nvPr/>
            </p:nvSpPr>
            <p:spPr>
              <a:xfrm>
                <a:off x="2847944" y="3157436"/>
                <a:ext cx="168896" cy="59475"/>
              </a:xfrm>
              <a:custGeom>
                <a:rect b="b" l="l" r="r" t="t"/>
                <a:pathLst>
                  <a:path extrusionOk="0" h="59475" w="168896">
                    <a:moveTo>
                      <a:pt x="0" y="0"/>
                    </a:moveTo>
                    <a:cubicBezTo>
                      <a:pt x="0" y="0"/>
                      <a:pt x="50351" y="607"/>
                      <a:pt x="88881" y="10716"/>
                    </a:cubicBezTo>
                    <a:cubicBezTo>
                      <a:pt x="127415" y="20828"/>
                      <a:pt x="168896" y="52699"/>
                      <a:pt x="168896" y="52699"/>
                    </a:cubicBezTo>
                    <a:cubicBezTo>
                      <a:pt x="168896" y="52699"/>
                      <a:pt x="135143" y="68207"/>
                      <a:pt x="79566" y="52302"/>
                    </a:cubicBezTo>
                    <a:cubicBezTo>
                      <a:pt x="23989" y="36397"/>
                      <a:pt x="0" y="0"/>
                      <a:pt x="0" y="0"/>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01" name="Google Shape;1701;p36"/>
            <p:cNvSpPr/>
            <p:nvPr/>
          </p:nvSpPr>
          <p:spPr>
            <a:xfrm>
              <a:off x="9603810" y="3551424"/>
              <a:ext cx="228670" cy="213059"/>
            </a:xfrm>
            <a:custGeom>
              <a:rect b="b" l="l" r="r" t="t"/>
              <a:pathLst>
                <a:path extrusionOk="0" h="276916" w="297167">
                  <a:moveTo>
                    <a:pt x="1836" y="196235"/>
                  </a:moveTo>
                  <a:cubicBezTo>
                    <a:pt x="-2479" y="153580"/>
                    <a:pt x="10609" y="155944"/>
                    <a:pt x="24109" y="120154"/>
                  </a:cubicBezTo>
                  <a:cubicBezTo>
                    <a:pt x="41103" y="75103"/>
                    <a:pt x="-33107" y="33099"/>
                    <a:pt x="18652" y="14834"/>
                  </a:cubicBezTo>
                  <a:cubicBezTo>
                    <a:pt x="60020" y="237"/>
                    <a:pt x="57571" y="81802"/>
                    <a:pt x="96660" y="87660"/>
                  </a:cubicBezTo>
                  <a:cubicBezTo>
                    <a:pt x="135744" y="93517"/>
                    <a:pt x="157232" y="-22797"/>
                    <a:pt x="203320" y="4022"/>
                  </a:cubicBezTo>
                  <a:cubicBezTo>
                    <a:pt x="249407" y="30840"/>
                    <a:pt x="140432" y="102282"/>
                    <a:pt x="158377" y="120753"/>
                  </a:cubicBezTo>
                  <a:cubicBezTo>
                    <a:pt x="176323" y="139225"/>
                    <a:pt x="279404" y="58117"/>
                    <a:pt x="295738" y="103071"/>
                  </a:cubicBezTo>
                  <a:cubicBezTo>
                    <a:pt x="312068" y="148026"/>
                    <a:pt x="182958" y="170424"/>
                    <a:pt x="186301" y="200866"/>
                  </a:cubicBezTo>
                  <a:cubicBezTo>
                    <a:pt x="189641" y="231308"/>
                    <a:pt x="282104" y="214463"/>
                    <a:pt x="281129" y="257665"/>
                  </a:cubicBezTo>
                  <a:cubicBezTo>
                    <a:pt x="280153" y="300871"/>
                    <a:pt x="213404" y="256135"/>
                    <a:pt x="159333" y="267963"/>
                  </a:cubicBezTo>
                  <a:cubicBezTo>
                    <a:pt x="105262" y="279796"/>
                    <a:pt x="54065" y="274436"/>
                    <a:pt x="54065" y="274436"/>
                  </a:cubicBezTo>
                  <a:cubicBezTo>
                    <a:pt x="54065" y="274436"/>
                    <a:pt x="6152" y="238886"/>
                    <a:pt x="1836" y="196235"/>
                  </a:cubicBez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2" name="Google Shape;1702;p36"/>
          <p:cNvGrpSpPr/>
          <p:nvPr/>
        </p:nvGrpSpPr>
        <p:grpSpPr>
          <a:xfrm>
            <a:off x="4944072" y="2969774"/>
            <a:ext cx="1512891" cy="1761751"/>
            <a:chOff x="6241038" y="1598739"/>
            <a:chExt cx="1933901" cy="2252015"/>
          </a:xfrm>
        </p:grpSpPr>
        <p:grpSp>
          <p:nvGrpSpPr>
            <p:cNvPr id="1703" name="Google Shape;1703;p36"/>
            <p:cNvGrpSpPr/>
            <p:nvPr/>
          </p:nvGrpSpPr>
          <p:grpSpPr>
            <a:xfrm>
              <a:off x="6241038" y="3461468"/>
              <a:ext cx="492378" cy="387895"/>
              <a:chOff x="4305558" y="2348948"/>
              <a:chExt cx="492378" cy="387895"/>
            </a:xfrm>
          </p:grpSpPr>
          <p:sp>
            <p:nvSpPr>
              <p:cNvPr id="1704" name="Google Shape;1704;p36"/>
              <p:cNvSpPr/>
              <p:nvPr/>
            </p:nvSpPr>
            <p:spPr>
              <a:xfrm>
                <a:off x="4305558" y="2348948"/>
                <a:ext cx="492378" cy="387895"/>
              </a:xfrm>
              <a:custGeom>
                <a:rect b="b" l="l" r="r" t="t"/>
                <a:pathLst>
                  <a:path extrusionOk="0" h="387895" w="492378">
                    <a:moveTo>
                      <a:pt x="403058" y="295809"/>
                    </a:moveTo>
                    <a:cubicBezTo>
                      <a:pt x="403058" y="295809"/>
                      <a:pt x="453215" y="270371"/>
                      <a:pt x="463335" y="279107"/>
                    </a:cubicBezTo>
                    <a:cubicBezTo>
                      <a:pt x="473455" y="287842"/>
                      <a:pt x="500618" y="348046"/>
                      <a:pt x="489931" y="355422"/>
                    </a:cubicBezTo>
                    <a:cubicBezTo>
                      <a:pt x="479284" y="362798"/>
                      <a:pt x="416215" y="344156"/>
                      <a:pt x="416215" y="344156"/>
                    </a:cubicBezTo>
                    <a:cubicBezTo>
                      <a:pt x="416215" y="344156"/>
                      <a:pt x="390307" y="370331"/>
                      <a:pt x="350918" y="381014"/>
                    </a:cubicBezTo>
                    <a:cubicBezTo>
                      <a:pt x="271899" y="402441"/>
                      <a:pt x="163895" y="376128"/>
                      <a:pt x="64473" y="269537"/>
                    </a:cubicBezTo>
                    <a:cubicBezTo>
                      <a:pt x="-2928" y="197258"/>
                      <a:pt x="-6733" y="118339"/>
                      <a:pt x="5411" y="47594"/>
                    </a:cubicBezTo>
                    <a:cubicBezTo>
                      <a:pt x="10916" y="15736"/>
                      <a:pt x="7475" y="154"/>
                      <a:pt x="39455" y="0"/>
                    </a:cubicBezTo>
                    <a:cubicBezTo>
                      <a:pt x="69088" y="-137"/>
                      <a:pt x="78358" y="36668"/>
                      <a:pt x="85888" y="50655"/>
                    </a:cubicBezTo>
                    <a:cubicBezTo>
                      <a:pt x="93417" y="64641"/>
                      <a:pt x="148269" y="166148"/>
                      <a:pt x="216601" y="219575"/>
                    </a:cubicBezTo>
                    <a:cubicBezTo>
                      <a:pt x="284934" y="272998"/>
                      <a:pt x="403058" y="295809"/>
                      <a:pt x="403058" y="295809"/>
                    </a:cubicBezTo>
                    <a:close/>
                  </a:path>
                </a:pathLst>
              </a:custGeom>
              <a:solidFill>
                <a:srgbClr val="F6CA15"/>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36"/>
              <p:cNvSpPr/>
              <p:nvPr/>
            </p:nvSpPr>
            <p:spPr>
              <a:xfrm>
                <a:off x="4355770" y="2406152"/>
                <a:ext cx="69194" cy="147675"/>
              </a:xfrm>
              <a:custGeom>
                <a:rect b="b" l="l" r="r" t="t"/>
                <a:pathLst>
                  <a:path extrusionOk="0" h="147675" w="69194">
                    <a:moveTo>
                      <a:pt x="93" y="0"/>
                    </a:moveTo>
                    <a:cubicBezTo>
                      <a:pt x="93" y="0"/>
                      <a:pt x="-2255" y="44181"/>
                      <a:pt x="16609" y="80234"/>
                    </a:cubicBezTo>
                    <a:cubicBezTo>
                      <a:pt x="35474" y="116282"/>
                      <a:pt x="69195" y="147676"/>
                      <a:pt x="69195" y="147676"/>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36"/>
              <p:cNvSpPr/>
              <p:nvPr/>
            </p:nvSpPr>
            <p:spPr>
              <a:xfrm>
                <a:off x="4461155" y="2585282"/>
                <a:ext cx="222606" cy="92819"/>
              </a:xfrm>
              <a:custGeom>
                <a:rect b="b" l="l" r="r" t="t"/>
                <a:pathLst>
                  <a:path extrusionOk="0" h="92819" w="222606">
                    <a:moveTo>
                      <a:pt x="0" y="0"/>
                    </a:moveTo>
                    <a:cubicBezTo>
                      <a:pt x="0" y="0"/>
                      <a:pt x="47241" y="45845"/>
                      <a:pt x="102863" y="69053"/>
                    </a:cubicBezTo>
                    <a:cubicBezTo>
                      <a:pt x="158524" y="92257"/>
                      <a:pt x="222606" y="92819"/>
                      <a:pt x="222606" y="92819"/>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36"/>
              <p:cNvSpPr/>
              <p:nvPr/>
            </p:nvSpPr>
            <p:spPr>
              <a:xfrm>
                <a:off x="4759770" y="2648465"/>
                <a:ext cx="18312" cy="48885"/>
              </a:xfrm>
              <a:custGeom>
                <a:rect b="b" l="l" r="r" t="t"/>
                <a:pathLst>
                  <a:path extrusionOk="0" h="48885" w="18312">
                    <a:moveTo>
                      <a:pt x="137" y="0"/>
                    </a:moveTo>
                    <a:cubicBezTo>
                      <a:pt x="137" y="0"/>
                      <a:pt x="-1037" y="10683"/>
                      <a:pt x="3497" y="22904"/>
                    </a:cubicBezTo>
                    <a:cubicBezTo>
                      <a:pt x="8031" y="35126"/>
                      <a:pt x="18313" y="48885"/>
                      <a:pt x="18313" y="4888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08" name="Google Shape;1708;p36"/>
            <p:cNvSpPr/>
            <p:nvPr/>
          </p:nvSpPr>
          <p:spPr>
            <a:xfrm>
              <a:off x="7825810" y="3528145"/>
              <a:ext cx="349129" cy="322609"/>
            </a:xfrm>
            <a:custGeom>
              <a:rect b="b" l="l" r="r" t="t"/>
              <a:pathLst>
                <a:path extrusionOk="0" h="322609" w="349129">
                  <a:moveTo>
                    <a:pt x="87576" y="45420"/>
                  </a:moveTo>
                  <a:cubicBezTo>
                    <a:pt x="87576" y="45420"/>
                    <a:pt x="74744" y="75477"/>
                    <a:pt x="55434" y="109676"/>
                  </a:cubicBezTo>
                  <a:cubicBezTo>
                    <a:pt x="33048" y="149226"/>
                    <a:pt x="-32167" y="191233"/>
                    <a:pt x="19325" y="221704"/>
                  </a:cubicBezTo>
                  <a:cubicBezTo>
                    <a:pt x="53653" y="242021"/>
                    <a:pt x="67821" y="154622"/>
                    <a:pt x="96482" y="164666"/>
                  </a:cubicBezTo>
                  <a:cubicBezTo>
                    <a:pt x="125183" y="174713"/>
                    <a:pt x="67457" y="320462"/>
                    <a:pt x="125872" y="322583"/>
                  </a:cubicBezTo>
                  <a:cubicBezTo>
                    <a:pt x="184246" y="324704"/>
                    <a:pt x="144453" y="197221"/>
                    <a:pt x="173518" y="196605"/>
                  </a:cubicBezTo>
                  <a:cubicBezTo>
                    <a:pt x="202584" y="195990"/>
                    <a:pt x="190318" y="328530"/>
                    <a:pt x="254642" y="320701"/>
                  </a:cubicBezTo>
                  <a:cubicBezTo>
                    <a:pt x="318927" y="312872"/>
                    <a:pt x="230313" y="190116"/>
                    <a:pt x="251890" y="181291"/>
                  </a:cubicBezTo>
                  <a:cubicBezTo>
                    <a:pt x="278000" y="170600"/>
                    <a:pt x="301925" y="233306"/>
                    <a:pt x="334026" y="214555"/>
                  </a:cubicBezTo>
                  <a:cubicBezTo>
                    <a:pt x="382644" y="186169"/>
                    <a:pt x="302248" y="94912"/>
                    <a:pt x="257031" y="66442"/>
                  </a:cubicBezTo>
                  <a:cubicBezTo>
                    <a:pt x="211773" y="37971"/>
                    <a:pt x="204162" y="0"/>
                    <a:pt x="204162" y="0"/>
                  </a:cubicBezTo>
                  <a:lnTo>
                    <a:pt x="87576" y="4542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9" name="Google Shape;1709;p36"/>
            <p:cNvSpPr/>
            <p:nvPr/>
          </p:nvSpPr>
          <p:spPr>
            <a:xfrm>
              <a:off x="6256309" y="3495331"/>
              <a:ext cx="288486" cy="338402"/>
            </a:xfrm>
            <a:custGeom>
              <a:rect b="b" l="l" r="r" t="t"/>
              <a:pathLst>
                <a:path extrusionOk="0" h="338402" w="288486">
                  <a:moveTo>
                    <a:pt x="212746" y="0"/>
                  </a:moveTo>
                  <a:cubicBezTo>
                    <a:pt x="212746" y="0"/>
                    <a:pt x="74139" y="72903"/>
                    <a:pt x="50538" y="122549"/>
                  </a:cubicBezTo>
                  <a:cubicBezTo>
                    <a:pt x="39689" y="126885"/>
                    <a:pt x="-14070" y="161128"/>
                    <a:pt x="3499" y="202892"/>
                  </a:cubicBezTo>
                  <a:cubicBezTo>
                    <a:pt x="18760" y="239188"/>
                    <a:pt x="60132" y="214543"/>
                    <a:pt x="60132" y="214543"/>
                  </a:cubicBezTo>
                  <a:cubicBezTo>
                    <a:pt x="60132" y="214543"/>
                    <a:pt x="32929" y="257781"/>
                    <a:pt x="67216" y="281296"/>
                  </a:cubicBezTo>
                  <a:cubicBezTo>
                    <a:pt x="101504" y="304816"/>
                    <a:pt x="133484" y="265917"/>
                    <a:pt x="133646" y="265865"/>
                  </a:cubicBezTo>
                  <a:cubicBezTo>
                    <a:pt x="132958" y="266982"/>
                    <a:pt x="113527" y="323142"/>
                    <a:pt x="160201" y="336832"/>
                  </a:cubicBezTo>
                  <a:cubicBezTo>
                    <a:pt x="206836" y="350523"/>
                    <a:pt x="206107" y="270933"/>
                    <a:pt x="225296" y="243940"/>
                  </a:cubicBezTo>
                  <a:cubicBezTo>
                    <a:pt x="237966" y="226177"/>
                    <a:pt x="276342" y="234629"/>
                    <a:pt x="279055" y="230432"/>
                  </a:cubicBezTo>
                  <a:cubicBezTo>
                    <a:pt x="287839" y="216984"/>
                    <a:pt x="277031" y="194614"/>
                    <a:pt x="255332" y="178446"/>
                  </a:cubicBezTo>
                  <a:cubicBezTo>
                    <a:pt x="264198" y="159747"/>
                    <a:pt x="288487" y="58200"/>
                    <a:pt x="288487" y="58200"/>
                  </a:cubicBezTo>
                  <a:lnTo>
                    <a:pt x="212746" y="0"/>
                  </a:lnTo>
                  <a:close/>
                </a:path>
              </a:pathLst>
            </a:custGeom>
            <a:solidFill>
              <a:srgbClr val="F1D29E"/>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36"/>
            <p:cNvSpPr/>
            <p:nvPr/>
          </p:nvSpPr>
          <p:spPr>
            <a:xfrm>
              <a:off x="6408386" y="2209477"/>
              <a:ext cx="1619090" cy="1415519"/>
            </a:xfrm>
            <a:custGeom>
              <a:rect b="b" l="l" r="r" t="t"/>
              <a:pathLst>
                <a:path extrusionOk="0" h="1415519" w="1619090">
                  <a:moveTo>
                    <a:pt x="1031976" y="674308"/>
                  </a:moveTo>
                  <a:cubicBezTo>
                    <a:pt x="1031976" y="674308"/>
                    <a:pt x="1102576" y="569830"/>
                    <a:pt x="1106948" y="452038"/>
                  </a:cubicBezTo>
                  <a:cubicBezTo>
                    <a:pt x="1111360" y="334245"/>
                    <a:pt x="1058492" y="239034"/>
                    <a:pt x="1058492" y="239034"/>
                  </a:cubicBezTo>
                  <a:cubicBezTo>
                    <a:pt x="1058492" y="239034"/>
                    <a:pt x="1193335" y="414418"/>
                    <a:pt x="1305954" y="400481"/>
                  </a:cubicBezTo>
                  <a:cubicBezTo>
                    <a:pt x="1418532" y="386539"/>
                    <a:pt x="1508886" y="183271"/>
                    <a:pt x="1508886" y="183271"/>
                  </a:cubicBezTo>
                  <a:lnTo>
                    <a:pt x="1434886" y="68352"/>
                  </a:lnTo>
                  <a:lnTo>
                    <a:pt x="1283324" y="256772"/>
                  </a:lnTo>
                  <a:cubicBezTo>
                    <a:pt x="1283324" y="256772"/>
                    <a:pt x="989188" y="-107462"/>
                    <a:pt x="801557" y="31684"/>
                  </a:cubicBezTo>
                  <a:cubicBezTo>
                    <a:pt x="719542" y="92487"/>
                    <a:pt x="827991" y="21439"/>
                    <a:pt x="776418" y="27665"/>
                  </a:cubicBezTo>
                  <a:cubicBezTo>
                    <a:pt x="725655" y="33794"/>
                    <a:pt x="899036" y="71449"/>
                    <a:pt x="721769" y="13334"/>
                  </a:cubicBezTo>
                  <a:cubicBezTo>
                    <a:pt x="586481" y="-31013"/>
                    <a:pt x="318009" y="286959"/>
                    <a:pt x="318009" y="286959"/>
                  </a:cubicBezTo>
                  <a:lnTo>
                    <a:pt x="185514" y="143919"/>
                  </a:lnTo>
                  <a:lnTo>
                    <a:pt x="46825" y="216749"/>
                  </a:lnTo>
                  <a:cubicBezTo>
                    <a:pt x="46825" y="216749"/>
                    <a:pt x="195715" y="438954"/>
                    <a:pt x="341649" y="432732"/>
                  </a:cubicBezTo>
                  <a:cubicBezTo>
                    <a:pt x="487544" y="426506"/>
                    <a:pt x="536567" y="250372"/>
                    <a:pt x="536567" y="250372"/>
                  </a:cubicBezTo>
                  <a:cubicBezTo>
                    <a:pt x="536567" y="250372"/>
                    <a:pt x="490580" y="380973"/>
                    <a:pt x="504708" y="486414"/>
                  </a:cubicBezTo>
                  <a:cubicBezTo>
                    <a:pt x="518877" y="591856"/>
                    <a:pt x="593160" y="672134"/>
                    <a:pt x="593160" y="672134"/>
                  </a:cubicBezTo>
                  <a:cubicBezTo>
                    <a:pt x="593160" y="672134"/>
                    <a:pt x="283235" y="912601"/>
                    <a:pt x="132726" y="1062418"/>
                  </a:cubicBezTo>
                  <a:cubicBezTo>
                    <a:pt x="-17743" y="1212235"/>
                    <a:pt x="717" y="1320134"/>
                    <a:pt x="717" y="1320134"/>
                  </a:cubicBezTo>
                  <a:lnTo>
                    <a:pt x="119569" y="1415520"/>
                  </a:lnTo>
                  <a:cubicBezTo>
                    <a:pt x="119569" y="1415520"/>
                    <a:pt x="240811" y="1322818"/>
                    <a:pt x="316308" y="1160354"/>
                  </a:cubicBezTo>
                  <a:cubicBezTo>
                    <a:pt x="391806" y="997895"/>
                    <a:pt x="832525" y="815555"/>
                    <a:pt x="832525" y="815555"/>
                  </a:cubicBezTo>
                  <a:cubicBezTo>
                    <a:pt x="832525" y="815555"/>
                    <a:pt x="1261545" y="995964"/>
                    <a:pt x="1336719" y="1152416"/>
                  </a:cubicBezTo>
                  <a:cubicBezTo>
                    <a:pt x="1411933" y="1308864"/>
                    <a:pt x="1503259" y="1368630"/>
                    <a:pt x="1503259" y="1368630"/>
                  </a:cubicBezTo>
                  <a:lnTo>
                    <a:pt x="1618873" y="1326502"/>
                  </a:lnTo>
                  <a:cubicBezTo>
                    <a:pt x="1618873" y="1326502"/>
                    <a:pt x="1628265" y="1124229"/>
                    <a:pt x="1523540" y="1011699"/>
                  </a:cubicBezTo>
                  <a:cubicBezTo>
                    <a:pt x="1418856" y="899173"/>
                    <a:pt x="1031976" y="674308"/>
                    <a:pt x="1031976" y="674308"/>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11" name="Google Shape;1711;p36"/>
            <p:cNvGrpSpPr/>
            <p:nvPr/>
          </p:nvGrpSpPr>
          <p:grpSpPr>
            <a:xfrm>
              <a:off x="7814656" y="2251934"/>
              <a:ext cx="323430" cy="200902"/>
              <a:chOff x="5879176" y="1139414"/>
              <a:chExt cx="323430" cy="200902"/>
            </a:xfrm>
          </p:grpSpPr>
          <p:sp>
            <p:nvSpPr>
              <p:cNvPr id="1712" name="Google Shape;1712;p36"/>
              <p:cNvSpPr/>
              <p:nvPr/>
            </p:nvSpPr>
            <p:spPr>
              <a:xfrm>
                <a:off x="5879176" y="1139414"/>
                <a:ext cx="323430" cy="200902"/>
              </a:xfrm>
              <a:custGeom>
                <a:rect b="b" l="l" r="r" t="t"/>
                <a:pathLst>
                  <a:path extrusionOk="0" h="200902" w="323430">
                    <a:moveTo>
                      <a:pt x="94399" y="146946"/>
                    </a:moveTo>
                    <a:cubicBezTo>
                      <a:pt x="124152" y="171073"/>
                      <a:pt x="193699" y="195342"/>
                      <a:pt x="232885" y="199920"/>
                    </a:cubicBezTo>
                    <a:cubicBezTo>
                      <a:pt x="272071" y="204499"/>
                      <a:pt x="327085" y="192913"/>
                      <a:pt x="323239" y="168644"/>
                    </a:cubicBezTo>
                    <a:cubicBezTo>
                      <a:pt x="319393" y="144376"/>
                      <a:pt x="295429" y="151262"/>
                      <a:pt x="295429" y="151262"/>
                    </a:cubicBezTo>
                    <a:cubicBezTo>
                      <a:pt x="295429" y="151262"/>
                      <a:pt x="311459" y="134462"/>
                      <a:pt x="298707" y="118492"/>
                    </a:cubicBezTo>
                    <a:cubicBezTo>
                      <a:pt x="285956" y="102518"/>
                      <a:pt x="262274" y="113104"/>
                      <a:pt x="262274" y="113104"/>
                    </a:cubicBezTo>
                    <a:cubicBezTo>
                      <a:pt x="262274" y="113104"/>
                      <a:pt x="271949" y="90957"/>
                      <a:pt x="245718" y="72846"/>
                    </a:cubicBezTo>
                    <a:cubicBezTo>
                      <a:pt x="219445" y="54734"/>
                      <a:pt x="184469" y="75865"/>
                      <a:pt x="146781" y="68672"/>
                    </a:cubicBezTo>
                    <a:cubicBezTo>
                      <a:pt x="109093" y="61474"/>
                      <a:pt x="48938" y="-32163"/>
                      <a:pt x="9469" y="11601"/>
                    </a:cubicBezTo>
                    <a:cubicBezTo>
                      <a:pt x="-29960" y="55366"/>
                      <a:pt x="64605" y="122816"/>
                      <a:pt x="94399" y="146946"/>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36"/>
              <p:cNvSpPr/>
              <p:nvPr/>
            </p:nvSpPr>
            <p:spPr>
              <a:xfrm>
                <a:off x="6089392" y="1287222"/>
                <a:ext cx="89787" cy="22944"/>
              </a:xfrm>
              <a:custGeom>
                <a:rect b="b" l="l" r="r" t="t"/>
                <a:pathLst>
                  <a:path extrusionOk="0" h="22944" w="89787">
                    <a:moveTo>
                      <a:pt x="89788" y="0"/>
                    </a:moveTo>
                    <a:cubicBezTo>
                      <a:pt x="89788" y="0"/>
                      <a:pt x="72462" y="14383"/>
                      <a:pt x="50035" y="19852"/>
                    </a:cubicBezTo>
                    <a:cubicBezTo>
                      <a:pt x="27568" y="25321"/>
                      <a:pt x="0" y="21872"/>
                      <a:pt x="0" y="21872"/>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36"/>
              <p:cNvSpPr/>
              <p:nvPr/>
            </p:nvSpPr>
            <p:spPr>
              <a:xfrm>
                <a:off x="6069718" y="1248862"/>
                <a:ext cx="75213" cy="22754"/>
              </a:xfrm>
              <a:custGeom>
                <a:rect b="b" l="l" r="r" t="t"/>
                <a:pathLst>
                  <a:path extrusionOk="0" h="22754" w="75213">
                    <a:moveTo>
                      <a:pt x="75214" y="0"/>
                    </a:moveTo>
                    <a:cubicBezTo>
                      <a:pt x="75214" y="0"/>
                      <a:pt x="62179" y="11221"/>
                      <a:pt x="43355" y="16909"/>
                    </a:cubicBezTo>
                    <a:cubicBezTo>
                      <a:pt x="24572" y="22597"/>
                      <a:pt x="0" y="22755"/>
                      <a:pt x="0" y="22755"/>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5" name="Google Shape;1715;p36"/>
            <p:cNvGrpSpPr/>
            <p:nvPr/>
          </p:nvGrpSpPr>
          <p:grpSpPr>
            <a:xfrm>
              <a:off x="6324131" y="2301371"/>
              <a:ext cx="288957" cy="249801"/>
              <a:chOff x="4388651" y="1188851"/>
              <a:chExt cx="288957" cy="249801"/>
            </a:xfrm>
          </p:grpSpPr>
          <p:sp>
            <p:nvSpPr>
              <p:cNvPr id="1716" name="Google Shape;1716;p36"/>
              <p:cNvSpPr/>
              <p:nvPr/>
            </p:nvSpPr>
            <p:spPr>
              <a:xfrm>
                <a:off x="4388651" y="1188851"/>
                <a:ext cx="288957" cy="249801"/>
              </a:xfrm>
              <a:custGeom>
                <a:rect b="b" l="l" r="r" t="t"/>
                <a:pathLst>
                  <a:path extrusionOk="0" h="249801" w="288957">
                    <a:moveTo>
                      <a:pt x="226130" y="151693"/>
                    </a:moveTo>
                    <a:cubicBezTo>
                      <a:pt x="262847" y="107970"/>
                      <a:pt x="312193" y="31229"/>
                      <a:pt x="276732" y="5402"/>
                    </a:cubicBezTo>
                    <a:cubicBezTo>
                      <a:pt x="241270" y="-20425"/>
                      <a:pt x="212812" y="53490"/>
                      <a:pt x="179213" y="76722"/>
                    </a:cubicBezTo>
                    <a:cubicBezTo>
                      <a:pt x="145613" y="99958"/>
                      <a:pt x="100963" y="88790"/>
                      <a:pt x="66310" y="107083"/>
                    </a:cubicBezTo>
                    <a:cubicBezTo>
                      <a:pt x="31658" y="125381"/>
                      <a:pt x="44491" y="150115"/>
                      <a:pt x="44491" y="150115"/>
                    </a:cubicBezTo>
                    <a:cubicBezTo>
                      <a:pt x="44491" y="150115"/>
                      <a:pt x="21214" y="161320"/>
                      <a:pt x="14737" y="173533"/>
                    </a:cubicBezTo>
                    <a:cubicBezTo>
                      <a:pt x="8260" y="185746"/>
                      <a:pt x="15385" y="198368"/>
                      <a:pt x="15385" y="198368"/>
                    </a:cubicBezTo>
                    <a:cubicBezTo>
                      <a:pt x="15385" y="198368"/>
                      <a:pt x="-4572" y="208667"/>
                      <a:pt x="974" y="227418"/>
                    </a:cubicBezTo>
                    <a:cubicBezTo>
                      <a:pt x="6519" y="246164"/>
                      <a:pt x="44734" y="254216"/>
                      <a:pt x="92097" y="247411"/>
                    </a:cubicBezTo>
                    <a:cubicBezTo>
                      <a:pt x="144237" y="239914"/>
                      <a:pt x="189455" y="195421"/>
                      <a:pt x="226130" y="151693"/>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36"/>
              <p:cNvSpPr/>
              <p:nvPr/>
            </p:nvSpPr>
            <p:spPr>
              <a:xfrm>
                <a:off x="4437109" y="1344054"/>
                <a:ext cx="85861" cy="15115"/>
              </a:xfrm>
              <a:custGeom>
                <a:rect b="b" l="l" r="r" t="t"/>
                <a:pathLst>
                  <a:path extrusionOk="0" h="15115" w="85861">
                    <a:moveTo>
                      <a:pt x="85861" y="704"/>
                    </a:moveTo>
                    <a:cubicBezTo>
                      <a:pt x="85861" y="704"/>
                      <a:pt x="58941" y="14695"/>
                      <a:pt x="38093" y="15108"/>
                    </a:cubicBezTo>
                    <a:cubicBezTo>
                      <a:pt x="17245" y="15520"/>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36"/>
              <p:cNvSpPr/>
              <p:nvPr/>
            </p:nvSpPr>
            <p:spPr>
              <a:xfrm>
                <a:off x="4406303" y="1389263"/>
                <a:ext cx="104198" cy="13073"/>
              </a:xfrm>
              <a:custGeom>
                <a:rect b="b" l="l" r="r" t="t"/>
                <a:pathLst>
                  <a:path extrusionOk="0" h="13073" w="104198">
                    <a:moveTo>
                      <a:pt x="104199" y="1627"/>
                    </a:moveTo>
                    <a:cubicBezTo>
                      <a:pt x="104199" y="1627"/>
                      <a:pt x="74809" y="13472"/>
                      <a:pt x="48740" y="13063"/>
                    </a:cubicBezTo>
                    <a:cubicBezTo>
                      <a:pt x="22710" y="12654"/>
                      <a:pt x="0" y="0"/>
                      <a:pt x="0" y="0"/>
                    </a:cubicBezTo>
                  </a:path>
                </a:pathLst>
              </a:custGeom>
              <a:no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19" name="Google Shape;1719;p36"/>
            <p:cNvSpPr/>
            <p:nvPr/>
          </p:nvSpPr>
          <p:spPr>
            <a:xfrm>
              <a:off x="7086250" y="1650449"/>
              <a:ext cx="190049" cy="699808"/>
            </a:xfrm>
            <a:custGeom>
              <a:rect b="b" l="l" r="r" t="t"/>
              <a:pathLst>
                <a:path extrusionOk="0" h="699808" w="190049">
                  <a:moveTo>
                    <a:pt x="58236" y="699809"/>
                  </a:moveTo>
                  <a:cubicBezTo>
                    <a:pt x="33745" y="547259"/>
                    <a:pt x="12857" y="264906"/>
                    <a:pt x="5448" y="233606"/>
                  </a:cubicBezTo>
                  <a:cubicBezTo>
                    <a:pt x="-32321" y="74426"/>
                    <a:pt x="137053" y="-50997"/>
                    <a:pt x="182311" y="20647"/>
                  </a:cubicBezTo>
                  <a:cubicBezTo>
                    <a:pt x="227569" y="92286"/>
                    <a:pt x="57750" y="33763"/>
                    <a:pt x="99243" y="264020"/>
                  </a:cubicBezTo>
                  <a:cubicBezTo>
                    <a:pt x="114788" y="350152"/>
                    <a:pt x="127054" y="554866"/>
                    <a:pt x="149804" y="696813"/>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20" name="Google Shape;1720;p36"/>
            <p:cNvGrpSpPr/>
            <p:nvPr/>
          </p:nvGrpSpPr>
          <p:grpSpPr>
            <a:xfrm>
              <a:off x="6601271" y="2551800"/>
              <a:ext cx="1260170" cy="941319"/>
              <a:chOff x="4665791" y="1439280"/>
              <a:chExt cx="1260170" cy="941319"/>
            </a:xfrm>
          </p:grpSpPr>
          <p:grpSp>
            <p:nvGrpSpPr>
              <p:cNvPr id="1721" name="Google Shape;1721;p36"/>
              <p:cNvGrpSpPr/>
              <p:nvPr/>
            </p:nvGrpSpPr>
            <p:grpSpPr>
              <a:xfrm>
                <a:off x="4665791" y="1439280"/>
                <a:ext cx="1260170" cy="941319"/>
                <a:chOff x="4665791" y="1439280"/>
                <a:chExt cx="1260170" cy="941319"/>
              </a:xfrm>
            </p:grpSpPr>
            <p:sp>
              <p:nvSpPr>
                <p:cNvPr id="1722" name="Google Shape;1722;p36"/>
                <p:cNvSpPr/>
                <p:nvPr/>
              </p:nvSpPr>
              <p:spPr>
                <a:xfrm>
                  <a:off x="5675533" y="1739374"/>
                  <a:ext cx="250428" cy="332612"/>
                </a:xfrm>
                <a:custGeom>
                  <a:rect b="b" l="l" r="r" t="t"/>
                  <a:pathLst>
                    <a:path extrusionOk="0" h="332612" w="250428">
                      <a:moveTo>
                        <a:pt x="4471" y="200786"/>
                      </a:moveTo>
                      <a:cubicBezTo>
                        <a:pt x="-6297" y="142898"/>
                        <a:pt x="-7470" y="-2891"/>
                        <a:pt x="118993" y="44"/>
                      </a:cubicBezTo>
                      <a:cubicBezTo>
                        <a:pt x="245456" y="2983"/>
                        <a:pt x="271971" y="97863"/>
                        <a:pt x="235215" y="222796"/>
                      </a:cubicBezTo>
                      <a:cubicBezTo>
                        <a:pt x="198458" y="347729"/>
                        <a:pt x="18195" y="331974"/>
                        <a:pt x="18195" y="331974"/>
                      </a:cubicBezTo>
                      <a:cubicBezTo>
                        <a:pt x="18195" y="331974"/>
                        <a:pt x="15240" y="258670"/>
                        <a:pt x="4471" y="200786"/>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36"/>
                <p:cNvSpPr/>
                <p:nvPr/>
              </p:nvSpPr>
              <p:spPr>
                <a:xfrm>
                  <a:off x="5696683" y="1832452"/>
                  <a:ext cx="171226" cy="160941"/>
                </a:xfrm>
                <a:custGeom>
                  <a:rect b="b" l="l" r="r" t="t"/>
                  <a:pathLst>
                    <a:path extrusionOk="0" h="160941" w="171226">
                      <a:moveTo>
                        <a:pt x="2469" y="89269"/>
                      </a:moveTo>
                      <a:cubicBezTo>
                        <a:pt x="2469" y="89269"/>
                        <a:pt x="24329" y="8469"/>
                        <a:pt x="86832" y="619"/>
                      </a:cubicBezTo>
                      <a:cubicBezTo>
                        <a:pt x="149295" y="-7234"/>
                        <a:pt x="199734" y="61017"/>
                        <a:pt x="152857" y="125455"/>
                      </a:cubicBezTo>
                      <a:cubicBezTo>
                        <a:pt x="106021" y="189897"/>
                        <a:pt x="0" y="146878"/>
                        <a:pt x="0" y="146878"/>
                      </a:cubicBezTo>
                      <a:lnTo>
                        <a:pt x="2469" y="89269"/>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36"/>
                <p:cNvSpPr/>
                <p:nvPr/>
              </p:nvSpPr>
              <p:spPr>
                <a:xfrm>
                  <a:off x="4665791" y="1948211"/>
                  <a:ext cx="312916" cy="309688"/>
                </a:xfrm>
                <a:custGeom>
                  <a:rect b="b" l="l" r="r" t="t"/>
                  <a:pathLst>
                    <a:path extrusionOk="0" h="309688" w="312916">
                      <a:moveTo>
                        <a:pt x="269197" y="146300"/>
                      </a:moveTo>
                      <a:cubicBezTo>
                        <a:pt x="254138" y="89367"/>
                        <a:pt x="192849" y="-42909"/>
                        <a:pt x="79785" y="13862"/>
                      </a:cubicBezTo>
                      <a:cubicBezTo>
                        <a:pt x="-33238" y="70629"/>
                        <a:pt x="-16641" y="167739"/>
                        <a:pt x="70029" y="264931"/>
                      </a:cubicBezTo>
                      <a:cubicBezTo>
                        <a:pt x="156700" y="362122"/>
                        <a:pt x="312917" y="270748"/>
                        <a:pt x="312917" y="270748"/>
                      </a:cubicBezTo>
                      <a:cubicBezTo>
                        <a:pt x="312917" y="270748"/>
                        <a:pt x="284216" y="203229"/>
                        <a:pt x="269197" y="146300"/>
                      </a:cubicBezTo>
                      <a:close/>
                    </a:path>
                  </a:pathLst>
                </a:custGeom>
                <a:solidFill>
                  <a:srgbClr val="F1D29E"/>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36"/>
                <p:cNvSpPr/>
                <p:nvPr/>
              </p:nvSpPr>
              <p:spPr>
                <a:xfrm>
                  <a:off x="4743453" y="2038247"/>
                  <a:ext cx="193193" cy="154790"/>
                </a:xfrm>
                <a:custGeom>
                  <a:rect b="b" l="l" r="r" t="t"/>
                  <a:pathLst>
                    <a:path extrusionOk="0" h="154790" w="193193">
                      <a:moveTo>
                        <a:pt x="166314" y="47788"/>
                      </a:moveTo>
                      <a:cubicBezTo>
                        <a:pt x="166314" y="47788"/>
                        <a:pt x="111989" y="-15877"/>
                        <a:pt x="52157" y="3761"/>
                      </a:cubicBezTo>
                      <a:cubicBezTo>
                        <a:pt x="-7674" y="23398"/>
                        <a:pt x="-24029" y="106656"/>
                        <a:pt x="45883" y="144854"/>
                      </a:cubicBezTo>
                      <a:cubicBezTo>
                        <a:pt x="115794" y="183052"/>
                        <a:pt x="193194" y="98806"/>
                        <a:pt x="193194" y="98806"/>
                      </a:cubicBezTo>
                      <a:lnTo>
                        <a:pt x="166314" y="47788"/>
                      </a:lnTo>
                      <a:close/>
                    </a:path>
                  </a:pathLst>
                </a:custGeom>
                <a:solidFill>
                  <a:srgbClr val="E6A782"/>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36"/>
                <p:cNvSpPr/>
                <p:nvPr/>
              </p:nvSpPr>
              <p:spPr>
                <a:xfrm>
                  <a:off x="4847833" y="1511960"/>
                  <a:ext cx="895367" cy="868639"/>
                </a:xfrm>
                <a:custGeom>
                  <a:rect b="b" l="l" r="r" t="t"/>
                  <a:pathLst>
                    <a:path extrusionOk="0" h="868639" w="895367">
                      <a:moveTo>
                        <a:pt x="90757" y="657730"/>
                      </a:moveTo>
                      <a:cubicBezTo>
                        <a:pt x="90757" y="657730"/>
                        <a:pt x="-44490" y="457764"/>
                        <a:pt x="15219" y="278165"/>
                      </a:cubicBezTo>
                      <a:cubicBezTo>
                        <a:pt x="60882" y="140808"/>
                        <a:pt x="199409" y="51713"/>
                        <a:pt x="371576" y="14219"/>
                      </a:cubicBezTo>
                      <a:cubicBezTo>
                        <a:pt x="551960" y="-25064"/>
                        <a:pt x="675914" y="18110"/>
                        <a:pt x="781408" y="130567"/>
                      </a:cubicBezTo>
                      <a:cubicBezTo>
                        <a:pt x="902892" y="260082"/>
                        <a:pt x="868362" y="484446"/>
                        <a:pt x="868362" y="484446"/>
                      </a:cubicBezTo>
                      <a:cubicBezTo>
                        <a:pt x="868362" y="484446"/>
                        <a:pt x="935722" y="569727"/>
                        <a:pt x="857675" y="685706"/>
                      </a:cubicBezTo>
                      <a:cubicBezTo>
                        <a:pt x="805737" y="762932"/>
                        <a:pt x="647860" y="836487"/>
                        <a:pt x="544309" y="856756"/>
                      </a:cubicBezTo>
                      <a:cubicBezTo>
                        <a:pt x="443794" y="876430"/>
                        <a:pt x="253168" y="874349"/>
                        <a:pt x="171679" y="830083"/>
                      </a:cubicBezTo>
                      <a:cubicBezTo>
                        <a:pt x="69262" y="774465"/>
                        <a:pt x="90757" y="657730"/>
                        <a:pt x="90757" y="657730"/>
                      </a:cubicBezTo>
                      <a:close/>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36"/>
                <p:cNvSpPr/>
                <p:nvPr/>
              </p:nvSpPr>
              <p:spPr>
                <a:xfrm>
                  <a:off x="5019634" y="1439280"/>
                  <a:ext cx="368946" cy="175747"/>
                </a:xfrm>
                <a:custGeom>
                  <a:rect b="b" l="l" r="r" t="t"/>
                  <a:pathLst>
                    <a:path extrusionOk="0" h="175747" w="368946">
                      <a:moveTo>
                        <a:pt x="189047" y="175748"/>
                      </a:moveTo>
                      <a:cubicBezTo>
                        <a:pt x="189047" y="175748"/>
                        <a:pt x="144316" y="126535"/>
                        <a:pt x="88735" y="125676"/>
                      </a:cubicBezTo>
                      <a:cubicBezTo>
                        <a:pt x="33154" y="124822"/>
                        <a:pt x="0" y="118366"/>
                        <a:pt x="0" y="118366"/>
                      </a:cubicBezTo>
                      <a:cubicBezTo>
                        <a:pt x="0" y="118366"/>
                        <a:pt x="57322" y="67068"/>
                        <a:pt x="133143" y="55883"/>
                      </a:cubicBezTo>
                      <a:cubicBezTo>
                        <a:pt x="208964" y="44698"/>
                        <a:pt x="260133" y="117576"/>
                        <a:pt x="260133" y="117576"/>
                      </a:cubicBezTo>
                      <a:cubicBezTo>
                        <a:pt x="260133" y="117576"/>
                        <a:pt x="246693" y="85972"/>
                        <a:pt x="212284" y="53664"/>
                      </a:cubicBezTo>
                      <a:cubicBezTo>
                        <a:pt x="177875" y="21356"/>
                        <a:pt x="149012" y="1500"/>
                        <a:pt x="149012" y="1500"/>
                      </a:cubicBezTo>
                      <a:cubicBezTo>
                        <a:pt x="149012" y="1500"/>
                        <a:pt x="208600" y="-8434"/>
                        <a:pt x="285717" y="22826"/>
                      </a:cubicBezTo>
                      <a:cubicBezTo>
                        <a:pt x="362833" y="54085"/>
                        <a:pt x="368946" y="138222"/>
                        <a:pt x="368946" y="138222"/>
                      </a:cubicBezTo>
                    </a:path>
                  </a:pathLst>
                </a:custGeom>
                <a:solidFill>
                  <a:srgbClr val="A97551"/>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36"/>
                <p:cNvSpPr/>
                <p:nvPr/>
              </p:nvSpPr>
              <p:spPr>
                <a:xfrm>
                  <a:off x="5056431" y="1578574"/>
                  <a:ext cx="137069" cy="113885"/>
                </a:xfrm>
                <a:custGeom>
                  <a:rect b="b" l="l" r="r" t="t"/>
                  <a:pathLst>
                    <a:path extrusionOk="0" h="113885" w="137069">
                      <a:moveTo>
                        <a:pt x="137069" y="96281"/>
                      </a:moveTo>
                      <a:cubicBezTo>
                        <a:pt x="137069" y="96281"/>
                        <a:pt x="112052" y="79655"/>
                        <a:pt x="77805" y="84055"/>
                      </a:cubicBezTo>
                      <a:cubicBezTo>
                        <a:pt x="43517" y="88456"/>
                        <a:pt x="0" y="113886"/>
                        <a:pt x="0" y="113886"/>
                      </a:cubicBezTo>
                      <a:cubicBezTo>
                        <a:pt x="0" y="113886"/>
                        <a:pt x="12306" y="65377"/>
                        <a:pt x="40481" y="35769"/>
                      </a:cubicBezTo>
                      <a:cubicBezTo>
                        <a:pt x="68657" y="6165"/>
                        <a:pt x="99705" y="0"/>
                        <a:pt x="99705" y="0"/>
                      </a:cubicBezTo>
                    </a:path>
                  </a:pathLst>
                </a:custGeom>
                <a:solidFill>
                  <a:srgbClr val="A97551"/>
                </a:solidFill>
                <a:ln cap="rnd" cmpd="sng" w="1500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36"/>
                <p:cNvSpPr/>
                <p:nvPr/>
              </p:nvSpPr>
              <p:spPr>
                <a:xfrm>
                  <a:off x="4966464" y="1738857"/>
                  <a:ext cx="714838" cy="640982"/>
                </a:xfrm>
                <a:custGeom>
                  <a:rect b="b" l="l" r="r" t="t"/>
                  <a:pathLst>
                    <a:path extrusionOk="0" h="640982" w="714838">
                      <a:moveTo>
                        <a:pt x="503727" y="205"/>
                      </a:moveTo>
                      <a:cubicBezTo>
                        <a:pt x="368519" y="-6203"/>
                        <a:pt x="341195" y="139974"/>
                        <a:pt x="341195" y="139974"/>
                      </a:cubicBezTo>
                      <a:cubicBezTo>
                        <a:pt x="341195" y="139974"/>
                        <a:pt x="302454" y="41309"/>
                        <a:pt x="165870" y="55470"/>
                      </a:cubicBezTo>
                      <a:cubicBezTo>
                        <a:pt x="63857" y="66048"/>
                        <a:pt x="16211" y="133348"/>
                        <a:pt x="2326" y="220751"/>
                      </a:cubicBezTo>
                      <a:cubicBezTo>
                        <a:pt x="-12733" y="315732"/>
                        <a:pt x="50256" y="421590"/>
                        <a:pt x="50256" y="421590"/>
                      </a:cubicBezTo>
                      <a:cubicBezTo>
                        <a:pt x="50256" y="421590"/>
                        <a:pt x="17911" y="464525"/>
                        <a:pt x="51389" y="532096"/>
                      </a:cubicBezTo>
                      <a:cubicBezTo>
                        <a:pt x="66853" y="563339"/>
                        <a:pt x="106322" y="601538"/>
                        <a:pt x="158907" y="631939"/>
                      </a:cubicBezTo>
                      <a:cubicBezTo>
                        <a:pt x="248088" y="645237"/>
                        <a:pt x="357023" y="643294"/>
                        <a:pt x="425557" y="629878"/>
                      </a:cubicBezTo>
                      <a:cubicBezTo>
                        <a:pt x="492756" y="616722"/>
                        <a:pt x="580965" y="580224"/>
                        <a:pt x="650147" y="535739"/>
                      </a:cubicBezTo>
                      <a:cubicBezTo>
                        <a:pt x="687998" y="484494"/>
                        <a:pt x="717306" y="427699"/>
                        <a:pt x="714675" y="392326"/>
                      </a:cubicBezTo>
                      <a:cubicBezTo>
                        <a:pt x="709007" y="316133"/>
                        <a:pt x="659903" y="298896"/>
                        <a:pt x="659903" y="298896"/>
                      </a:cubicBezTo>
                      <a:cubicBezTo>
                        <a:pt x="659903" y="298896"/>
                        <a:pt x="692571" y="172946"/>
                        <a:pt x="659418" y="101821"/>
                      </a:cubicBezTo>
                      <a:cubicBezTo>
                        <a:pt x="631081" y="41054"/>
                        <a:pt x="563477" y="3038"/>
                        <a:pt x="503727" y="205"/>
                      </a:cubicBezTo>
                      <a:close/>
                    </a:path>
                  </a:pathLst>
                </a:custGeom>
                <a:solidFill>
                  <a:srgbClr val="F1D1AC"/>
                </a:solidFill>
                <a:ln cap="rnd"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36"/>
                <p:cNvSpPr/>
                <p:nvPr/>
              </p:nvSpPr>
              <p:spPr>
                <a:xfrm>
                  <a:off x="5013181" y="1906977"/>
                  <a:ext cx="186687" cy="186682"/>
                </a:xfrm>
                <a:custGeom>
                  <a:rect b="b" l="l" r="r" t="t"/>
                  <a:pathLst>
                    <a:path extrusionOk="0" h="186682" w="186687">
                      <a:moveTo>
                        <a:pt x="178" y="87664"/>
                      </a:moveTo>
                      <a:cubicBezTo>
                        <a:pt x="3295" y="36212"/>
                        <a:pt x="47582" y="-2958"/>
                        <a:pt x="99034" y="176"/>
                      </a:cubicBezTo>
                      <a:cubicBezTo>
                        <a:pt x="150485" y="3313"/>
                        <a:pt x="189631" y="47567"/>
                        <a:pt x="186513" y="99019"/>
                      </a:cubicBezTo>
                      <a:cubicBezTo>
                        <a:pt x="183356" y="150474"/>
                        <a:pt x="139110" y="189644"/>
                        <a:pt x="87659" y="186507"/>
                      </a:cubicBezTo>
                      <a:cubicBezTo>
                        <a:pt x="36207" y="183370"/>
                        <a:pt x="-2979" y="139119"/>
                        <a:pt x="178"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36"/>
                <p:cNvSpPr/>
                <p:nvPr/>
              </p:nvSpPr>
              <p:spPr>
                <a:xfrm>
                  <a:off x="5047067" y="1958930"/>
                  <a:ext cx="58481" cy="58463"/>
                </a:xfrm>
                <a:custGeom>
                  <a:rect b="b" l="l" r="r" t="t"/>
                  <a:pathLst>
                    <a:path extrusionOk="0" h="58463" w="58481">
                      <a:moveTo>
                        <a:pt x="54" y="27452"/>
                      </a:moveTo>
                      <a:cubicBezTo>
                        <a:pt x="1066" y="11341"/>
                        <a:pt x="14910" y="-925"/>
                        <a:pt x="31022" y="55"/>
                      </a:cubicBezTo>
                      <a:cubicBezTo>
                        <a:pt x="47134" y="1038"/>
                        <a:pt x="59399" y="14895"/>
                        <a:pt x="58428" y="31011"/>
                      </a:cubicBezTo>
                      <a:cubicBezTo>
                        <a:pt x="57456" y="47122"/>
                        <a:pt x="43571" y="59388"/>
                        <a:pt x="27460" y="58408"/>
                      </a:cubicBezTo>
                      <a:cubicBezTo>
                        <a:pt x="11348" y="57425"/>
                        <a:pt x="-918" y="43568"/>
                        <a:pt x="54" y="274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36"/>
                <p:cNvSpPr/>
                <p:nvPr/>
              </p:nvSpPr>
              <p:spPr>
                <a:xfrm>
                  <a:off x="5422127" y="1833361"/>
                  <a:ext cx="186687" cy="186682"/>
                </a:xfrm>
                <a:custGeom>
                  <a:rect b="b" l="l" r="r" t="t"/>
                  <a:pathLst>
                    <a:path extrusionOk="0" h="186682" w="186687">
                      <a:moveTo>
                        <a:pt x="174" y="87664"/>
                      </a:moveTo>
                      <a:cubicBezTo>
                        <a:pt x="3331" y="36208"/>
                        <a:pt x="47578" y="-2961"/>
                        <a:pt x="99029" y="176"/>
                      </a:cubicBezTo>
                      <a:cubicBezTo>
                        <a:pt x="150481" y="3309"/>
                        <a:pt x="189667" y="47563"/>
                        <a:pt x="186509" y="99019"/>
                      </a:cubicBezTo>
                      <a:cubicBezTo>
                        <a:pt x="183392" y="150471"/>
                        <a:pt x="139146" y="189640"/>
                        <a:pt x="87694" y="186507"/>
                      </a:cubicBezTo>
                      <a:cubicBezTo>
                        <a:pt x="36243" y="183370"/>
                        <a:pt x="-2943" y="139116"/>
                        <a:pt x="174" y="8766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36"/>
                <p:cNvSpPr/>
                <p:nvPr/>
              </p:nvSpPr>
              <p:spPr>
                <a:xfrm>
                  <a:off x="5456049" y="1885314"/>
                  <a:ext cx="58445" cy="58460"/>
                </a:xfrm>
                <a:custGeom>
                  <a:rect b="b" l="l" r="r" t="t"/>
                  <a:pathLst>
                    <a:path extrusionOk="0" h="58460" w="58445">
                      <a:moveTo>
                        <a:pt x="54" y="27453"/>
                      </a:moveTo>
                      <a:cubicBezTo>
                        <a:pt x="1026" y="11337"/>
                        <a:pt x="14910" y="-928"/>
                        <a:pt x="31022" y="55"/>
                      </a:cubicBezTo>
                      <a:cubicBezTo>
                        <a:pt x="47133" y="1035"/>
                        <a:pt x="59399" y="14896"/>
                        <a:pt x="58387" y="31007"/>
                      </a:cubicBezTo>
                      <a:cubicBezTo>
                        <a:pt x="57416" y="47123"/>
                        <a:pt x="43571" y="59389"/>
                        <a:pt x="27459" y="58405"/>
                      </a:cubicBezTo>
                      <a:cubicBezTo>
                        <a:pt x="11348" y="57425"/>
                        <a:pt x="-918" y="43564"/>
                        <a:pt x="54" y="2745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36"/>
                <p:cNvSpPr/>
                <p:nvPr/>
              </p:nvSpPr>
              <p:spPr>
                <a:xfrm>
                  <a:off x="5253665" y="2003324"/>
                  <a:ext cx="153135" cy="86576"/>
                </a:xfrm>
                <a:custGeom>
                  <a:rect b="b" l="l" r="r" t="t"/>
                  <a:pathLst>
                    <a:path extrusionOk="0" h="86576" w="153135">
                      <a:moveTo>
                        <a:pt x="77189" y="145"/>
                      </a:moveTo>
                      <a:cubicBezTo>
                        <a:pt x="46140" y="2214"/>
                        <a:pt x="3837" y="27822"/>
                        <a:pt x="234" y="61425"/>
                      </a:cubicBezTo>
                      <a:cubicBezTo>
                        <a:pt x="-697" y="69931"/>
                        <a:pt x="1246" y="77646"/>
                        <a:pt x="4283" y="85504"/>
                      </a:cubicBezTo>
                      <a:cubicBezTo>
                        <a:pt x="4526" y="86366"/>
                        <a:pt x="5416" y="86755"/>
                        <a:pt x="6266" y="86500"/>
                      </a:cubicBezTo>
                      <a:cubicBezTo>
                        <a:pt x="7116" y="86241"/>
                        <a:pt x="7521" y="85382"/>
                        <a:pt x="7238" y="84524"/>
                      </a:cubicBezTo>
                      <a:cubicBezTo>
                        <a:pt x="5983" y="78476"/>
                        <a:pt x="5295" y="72894"/>
                        <a:pt x="6307" y="66737"/>
                      </a:cubicBezTo>
                      <a:cubicBezTo>
                        <a:pt x="11448" y="35623"/>
                        <a:pt x="48326" y="25709"/>
                        <a:pt x="74679" y="22369"/>
                      </a:cubicBezTo>
                      <a:cubicBezTo>
                        <a:pt x="82371" y="21398"/>
                        <a:pt x="90022" y="19714"/>
                        <a:pt x="97794" y="19710"/>
                      </a:cubicBezTo>
                      <a:cubicBezTo>
                        <a:pt x="118561" y="19701"/>
                        <a:pt x="139895" y="28713"/>
                        <a:pt x="145926" y="50253"/>
                      </a:cubicBezTo>
                      <a:cubicBezTo>
                        <a:pt x="147910" y="57268"/>
                        <a:pt x="147829" y="64352"/>
                        <a:pt x="147546" y="71566"/>
                      </a:cubicBezTo>
                      <a:cubicBezTo>
                        <a:pt x="147424" y="72643"/>
                        <a:pt x="148072" y="73574"/>
                        <a:pt x="149165" y="73699"/>
                      </a:cubicBezTo>
                      <a:cubicBezTo>
                        <a:pt x="150218" y="73825"/>
                        <a:pt x="151189" y="72874"/>
                        <a:pt x="151311" y="71797"/>
                      </a:cubicBezTo>
                      <a:cubicBezTo>
                        <a:pt x="153092" y="62365"/>
                        <a:pt x="154063" y="53111"/>
                        <a:pt x="151877" y="43638"/>
                      </a:cubicBezTo>
                      <a:cubicBezTo>
                        <a:pt x="146534" y="21017"/>
                        <a:pt x="126090" y="7982"/>
                        <a:pt x="104636" y="2979"/>
                      </a:cubicBezTo>
                      <a:cubicBezTo>
                        <a:pt x="95770" y="906"/>
                        <a:pt x="86338" y="-462"/>
                        <a:pt x="77189" y="14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36"/>
                <p:cNvSpPr/>
                <p:nvPr/>
              </p:nvSpPr>
              <p:spPr>
                <a:xfrm>
                  <a:off x="5353892" y="2069059"/>
                  <a:ext cx="16820" cy="45224"/>
                </a:xfrm>
                <a:custGeom>
                  <a:rect b="b" l="l" r="r" t="t"/>
                  <a:pathLst>
                    <a:path extrusionOk="0" h="45224" w="16820">
                      <a:moveTo>
                        <a:pt x="117" y="22108"/>
                      </a:moveTo>
                      <a:cubicBezTo>
                        <a:pt x="886" y="9624"/>
                        <a:pt x="5217" y="-270"/>
                        <a:pt x="9792" y="6"/>
                      </a:cubicBezTo>
                      <a:cubicBezTo>
                        <a:pt x="14366" y="285"/>
                        <a:pt x="17443" y="10632"/>
                        <a:pt x="16714" y="23120"/>
                      </a:cubicBezTo>
                      <a:cubicBezTo>
                        <a:pt x="15945" y="35605"/>
                        <a:pt x="11614" y="45498"/>
                        <a:pt x="7039" y="45219"/>
                      </a:cubicBezTo>
                      <a:cubicBezTo>
                        <a:pt x="2465" y="44940"/>
                        <a:pt x="-652" y="34593"/>
                        <a:pt x="117" y="2210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36"/>
                <p:cNvSpPr/>
                <p:nvPr/>
              </p:nvSpPr>
              <p:spPr>
                <a:xfrm>
                  <a:off x="5297208" y="2078234"/>
                  <a:ext cx="21791" cy="43048"/>
                </a:xfrm>
                <a:custGeom>
                  <a:rect b="b" l="l" r="r" t="t"/>
                  <a:pathLst>
                    <a:path extrusionOk="0" h="43048" w="21791">
                      <a:moveTo>
                        <a:pt x="3083" y="24305"/>
                      </a:moveTo>
                      <a:cubicBezTo>
                        <a:pt x="-1127" y="12517"/>
                        <a:pt x="-1005" y="1721"/>
                        <a:pt x="3326" y="182"/>
                      </a:cubicBezTo>
                      <a:cubicBezTo>
                        <a:pt x="7617" y="-1352"/>
                        <a:pt x="14539" y="6959"/>
                        <a:pt x="18709" y="18743"/>
                      </a:cubicBezTo>
                      <a:cubicBezTo>
                        <a:pt x="22919" y="30531"/>
                        <a:pt x="22797" y="41332"/>
                        <a:pt x="18466" y="42866"/>
                      </a:cubicBezTo>
                      <a:cubicBezTo>
                        <a:pt x="14135" y="44400"/>
                        <a:pt x="7252" y="36089"/>
                        <a:pt x="3083" y="2430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36"/>
                <p:cNvSpPr/>
                <p:nvPr/>
              </p:nvSpPr>
              <p:spPr>
                <a:xfrm>
                  <a:off x="5101440" y="2142751"/>
                  <a:ext cx="515681" cy="201191"/>
                </a:xfrm>
                <a:custGeom>
                  <a:rect b="b" l="l" r="r" t="t"/>
                  <a:pathLst>
                    <a:path extrusionOk="0" h="201191" w="515681">
                      <a:moveTo>
                        <a:pt x="20166" y="85603"/>
                      </a:moveTo>
                      <a:cubicBezTo>
                        <a:pt x="5309" y="88360"/>
                        <a:pt x="-4811" y="100290"/>
                        <a:pt x="2354" y="104710"/>
                      </a:cubicBezTo>
                      <a:cubicBezTo>
                        <a:pt x="10369" y="109641"/>
                        <a:pt x="14215" y="94303"/>
                        <a:pt x="34415" y="100266"/>
                      </a:cubicBezTo>
                      <a:cubicBezTo>
                        <a:pt x="54615" y="106233"/>
                        <a:pt x="88701" y="119883"/>
                        <a:pt x="108577" y="131849"/>
                      </a:cubicBezTo>
                      <a:cubicBezTo>
                        <a:pt x="131894" y="145892"/>
                        <a:pt x="174035" y="205816"/>
                        <a:pt x="261556" y="200906"/>
                      </a:cubicBezTo>
                      <a:cubicBezTo>
                        <a:pt x="269085" y="200481"/>
                        <a:pt x="297422" y="195461"/>
                        <a:pt x="305397" y="192988"/>
                      </a:cubicBezTo>
                      <a:cubicBezTo>
                        <a:pt x="389072" y="166979"/>
                        <a:pt x="407612" y="96084"/>
                        <a:pt x="424533" y="74779"/>
                      </a:cubicBezTo>
                      <a:cubicBezTo>
                        <a:pt x="438985" y="56619"/>
                        <a:pt x="466148" y="31905"/>
                        <a:pt x="482988" y="19246"/>
                      </a:cubicBezTo>
                      <a:cubicBezTo>
                        <a:pt x="499828" y="6588"/>
                        <a:pt x="508775" y="19623"/>
                        <a:pt x="514564" y="12199"/>
                      </a:cubicBezTo>
                      <a:cubicBezTo>
                        <a:pt x="519745" y="5544"/>
                        <a:pt x="506062" y="-2091"/>
                        <a:pt x="491206" y="528"/>
                      </a:cubicBezTo>
                      <a:cubicBezTo>
                        <a:pt x="486227" y="1398"/>
                        <a:pt x="481247" y="3325"/>
                        <a:pt x="476592" y="6932"/>
                      </a:cubicBezTo>
                      <a:cubicBezTo>
                        <a:pt x="451453" y="26549"/>
                        <a:pt x="389719" y="83595"/>
                        <a:pt x="290297" y="103334"/>
                      </a:cubicBezTo>
                      <a:cubicBezTo>
                        <a:pt x="282444" y="104893"/>
                        <a:pt x="251516" y="110467"/>
                        <a:pt x="244311" y="111637"/>
                      </a:cubicBezTo>
                      <a:cubicBezTo>
                        <a:pt x="144281" y="127922"/>
                        <a:pt x="66476" y="96080"/>
                        <a:pt x="36075" y="86502"/>
                      </a:cubicBezTo>
                      <a:cubicBezTo>
                        <a:pt x="30448" y="84741"/>
                        <a:pt x="25105" y="84685"/>
                        <a:pt x="20166" y="85603"/>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38" name="Google Shape;1738;p36"/>
              <p:cNvSpPr/>
              <p:nvPr/>
            </p:nvSpPr>
            <p:spPr>
              <a:xfrm>
                <a:off x="5291061" y="2287183"/>
                <a:ext cx="169251" cy="46016"/>
              </a:xfrm>
              <a:custGeom>
                <a:rect b="b" l="l" r="r" t="t"/>
                <a:pathLst>
                  <a:path extrusionOk="0" h="46016" w="169251">
                    <a:moveTo>
                      <a:pt x="0" y="32307"/>
                    </a:moveTo>
                    <a:cubicBezTo>
                      <a:pt x="0" y="32307"/>
                      <a:pt x="43922" y="11038"/>
                      <a:pt x="81691" y="3116"/>
                    </a:cubicBezTo>
                    <a:cubicBezTo>
                      <a:pt x="119460" y="-4802"/>
                      <a:pt x="169252" y="4869"/>
                      <a:pt x="169252" y="4869"/>
                    </a:cubicBezTo>
                    <a:cubicBezTo>
                      <a:pt x="169252" y="4869"/>
                      <a:pt x="146704" y="32930"/>
                      <a:pt x="91609" y="43205"/>
                    </a:cubicBezTo>
                    <a:cubicBezTo>
                      <a:pt x="36554" y="53475"/>
                      <a:pt x="0" y="32307"/>
                      <a:pt x="0" y="32307"/>
                    </a:cubicBezTo>
                    <a:close/>
                  </a:path>
                </a:pathLst>
              </a:custGeom>
              <a:solidFill>
                <a:srgbClr val="E7507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39" name="Google Shape;1739;p36"/>
            <p:cNvSpPr/>
            <p:nvPr/>
          </p:nvSpPr>
          <p:spPr>
            <a:xfrm>
              <a:off x="7283822" y="1598739"/>
              <a:ext cx="450586" cy="417758"/>
            </a:xfrm>
            <a:custGeom>
              <a:rect b="b" l="l" r="r" t="t"/>
              <a:pathLst>
                <a:path extrusionOk="0" h="417758" w="450586">
                  <a:moveTo>
                    <a:pt x="0" y="47862"/>
                  </a:moveTo>
                  <a:cubicBezTo>
                    <a:pt x="0" y="47862"/>
                    <a:pt x="123428" y="-4950"/>
                    <a:pt x="217587" y="378"/>
                  </a:cubicBezTo>
                  <a:cubicBezTo>
                    <a:pt x="301424" y="5118"/>
                    <a:pt x="367854" y="39009"/>
                    <a:pt x="399793" y="106625"/>
                  </a:cubicBezTo>
                  <a:cubicBezTo>
                    <a:pt x="418090" y="145321"/>
                    <a:pt x="409225" y="220268"/>
                    <a:pt x="410764" y="265186"/>
                  </a:cubicBezTo>
                  <a:cubicBezTo>
                    <a:pt x="413152" y="334145"/>
                    <a:pt x="487273" y="379424"/>
                    <a:pt x="427077" y="414205"/>
                  </a:cubicBezTo>
                  <a:cubicBezTo>
                    <a:pt x="396676" y="431754"/>
                    <a:pt x="349475" y="382419"/>
                    <a:pt x="331582" y="307788"/>
                  </a:cubicBezTo>
                  <a:cubicBezTo>
                    <a:pt x="319438" y="257073"/>
                    <a:pt x="334051" y="185393"/>
                    <a:pt x="325469" y="151105"/>
                  </a:cubicBezTo>
                  <a:cubicBezTo>
                    <a:pt x="304581" y="67447"/>
                    <a:pt x="204430" y="55343"/>
                    <a:pt x="110555" y="100929"/>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36"/>
            <p:cNvSpPr/>
            <p:nvPr/>
          </p:nvSpPr>
          <p:spPr>
            <a:xfrm>
              <a:off x="7130033" y="1637872"/>
              <a:ext cx="312074" cy="245934"/>
            </a:xfrm>
            <a:custGeom>
              <a:rect b="b" l="l" r="r" t="t"/>
              <a:pathLst>
                <a:path extrusionOk="0" h="245934" w="312074">
                  <a:moveTo>
                    <a:pt x="0" y="76179"/>
                  </a:moveTo>
                  <a:cubicBezTo>
                    <a:pt x="53314" y="665"/>
                    <a:pt x="167714" y="-22470"/>
                    <a:pt x="238637" y="23828"/>
                  </a:cubicBezTo>
                  <a:cubicBezTo>
                    <a:pt x="309601" y="70127"/>
                    <a:pt x="342998" y="239622"/>
                    <a:pt x="274908" y="245759"/>
                  </a:cubicBezTo>
                  <a:cubicBezTo>
                    <a:pt x="221109" y="250612"/>
                    <a:pt x="220299" y="153648"/>
                    <a:pt x="198723" y="114527"/>
                  </a:cubicBezTo>
                  <a:cubicBezTo>
                    <a:pt x="174434" y="70447"/>
                    <a:pt x="94119" y="84995"/>
                    <a:pt x="69911" y="124355"/>
                  </a:cubicBezTo>
                </a:path>
              </a:pathLst>
            </a:custGeom>
            <a:solidFill>
              <a:srgbClr val="A9755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1" name="Google Shape;1741;p36"/>
          <p:cNvGrpSpPr/>
          <p:nvPr/>
        </p:nvGrpSpPr>
        <p:grpSpPr>
          <a:xfrm>
            <a:off x="10797464" y="2350952"/>
            <a:ext cx="1101213" cy="3221771"/>
            <a:chOff x="6945633" y="-23876"/>
            <a:chExt cx="840172" cy="2458054"/>
          </a:xfrm>
        </p:grpSpPr>
        <p:sp>
          <p:nvSpPr>
            <p:cNvPr id="1742" name="Google Shape;1742;p36"/>
            <p:cNvSpPr/>
            <p:nvPr/>
          </p:nvSpPr>
          <p:spPr>
            <a:xfrm>
              <a:off x="7044453" y="1295195"/>
              <a:ext cx="634259" cy="448285"/>
            </a:xfrm>
            <a:custGeom>
              <a:rect b="b" l="l" r="r" t="t"/>
              <a:pathLst>
                <a:path extrusionOk="0" h="448285" w="634259">
                  <a:moveTo>
                    <a:pt x="351268" y="269174"/>
                  </a:moveTo>
                  <a:cubicBezTo>
                    <a:pt x="351268" y="269174"/>
                    <a:pt x="403611" y="150418"/>
                    <a:pt x="478218" y="75427"/>
                  </a:cubicBezTo>
                  <a:cubicBezTo>
                    <a:pt x="538130" y="15162"/>
                    <a:pt x="615692" y="-18101"/>
                    <a:pt x="631075" y="10256"/>
                  </a:cubicBezTo>
                  <a:cubicBezTo>
                    <a:pt x="652975" y="50725"/>
                    <a:pt x="556994" y="71820"/>
                    <a:pt x="494289" y="130319"/>
                  </a:cubicBezTo>
                  <a:cubicBezTo>
                    <a:pt x="432352" y="188127"/>
                    <a:pt x="391749" y="262750"/>
                    <a:pt x="391749" y="262750"/>
                  </a:cubicBezTo>
                  <a:cubicBezTo>
                    <a:pt x="391749" y="262750"/>
                    <a:pt x="464292" y="290775"/>
                    <a:pt x="509186" y="337668"/>
                  </a:cubicBezTo>
                  <a:cubicBezTo>
                    <a:pt x="551367" y="381728"/>
                    <a:pt x="566588" y="444717"/>
                    <a:pt x="552258" y="448166"/>
                  </a:cubicBezTo>
                  <a:cubicBezTo>
                    <a:pt x="538615" y="451465"/>
                    <a:pt x="497446" y="385655"/>
                    <a:pt x="444011" y="338219"/>
                  </a:cubicBezTo>
                  <a:cubicBezTo>
                    <a:pt x="381953" y="283100"/>
                    <a:pt x="307589" y="244885"/>
                    <a:pt x="307589" y="244885"/>
                  </a:cubicBezTo>
                  <a:cubicBezTo>
                    <a:pt x="307589" y="244885"/>
                    <a:pt x="11671" y="333390"/>
                    <a:pt x="134" y="294868"/>
                  </a:cubicBezTo>
                  <a:cubicBezTo>
                    <a:pt x="-5533" y="275987"/>
                    <a:pt x="170317" y="239222"/>
                    <a:pt x="241605" y="239133"/>
                  </a:cubicBezTo>
                  <a:cubicBezTo>
                    <a:pt x="386609" y="238951"/>
                    <a:pt x="171006" y="166441"/>
                    <a:pt x="154691" y="159219"/>
                  </a:cubicBezTo>
                  <a:cubicBezTo>
                    <a:pt x="76765" y="124733"/>
                    <a:pt x="-2335" y="118794"/>
                    <a:pt x="741" y="82353"/>
                  </a:cubicBezTo>
                  <a:cubicBezTo>
                    <a:pt x="3899" y="44580"/>
                    <a:pt x="89800" y="59145"/>
                    <a:pt x="167322" y="103148"/>
                  </a:cubicBezTo>
                  <a:cubicBezTo>
                    <a:pt x="262615" y="157227"/>
                    <a:pt x="351268" y="269174"/>
                    <a:pt x="351268" y="269174"/>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36"/>
            <p:cNvSpPr/>
            <p:nvPr/>
          </p:nvSpPr>
          <p:spPr>
            <a:xfrm>
              <a:off x="7100440" y="-23876"/>
              <a:ext cx="440293" cy="2458054"/>
            </a:xfrm>
            <a:custGeom>
              <a:rect b="b" l="l" r="r" t="t"/>
              <a:pathLst>
                <a:path extrusionOk="0" h="2458054" w="440293">
                  <a:moveTo>
                    <a:pt x="269738" y="151"/>
                  </a:moveTo>
                  <a:cubicBezTo>
                    <a:pt x="238365" y="-2888"/>
                    <a:pt x="220594" y="39718"/>
                    <a:pt x="204442" y="158312"/>
                  </a:cubicBezTo>
                  <a:cubicBezTo>
                    <a:pt x="191933" y="249939"/>
                    <a:pt x="181894" y="382960"/>
                    <a:pt x="175174" y="564341"/>
                  </a:cubicBezTo>
                  <a:cubicBezTo>
                    <a:pt x="173636" y="605385"/>
                    <a:pt x="178939" y="653963"/>
                    <a:pt x="190678" y="716753"/>
                  </a:cubicBezTo>
                  <a:cubicBezTo>
                    <a:pt x="195415" y="742111"/>
                    <a:pt x="201122" y="769375"/>
                    <a:pt x="208773" y="804023"/>
                  </a:cubicBezTo>
                  <a:cubicBezTo>
                    <a:pt x="212862" y="822523"/>
                    <a:pt x="227638" y="887953"/>
                    <a:pt x="229702" y="897215"/>
                  </a:cubicBezTo>
                  <a:cubicBezTo>
                    <a:pt x="257958" y="1023876"/>
                    <a:pt x="272734" y="1107025"/>
                    <a:pt x="279656" y="1192809"/>
                  </a:cubicBezTo>
                  <a:cubicBezTo>
                    <a:pt x="282490" y="1227849"/>
                    <a:pt x="283785" y="1261250"/>
                    <a:pt x="283178" y="1293490"/>
                  </a:cubicBezTo>
                  <a:cubicBezTo>
                    <a:pt x="282976" y="1301946"/>
                    <a:pt x="282206" y="1341189"/>
                    <a:pt x="282125" y="1346265"/>
                  </a:cubicBezTo>
                  <a:cubicBezTo>
                    <a:pt x="280668" y="1427179"/>
                    <a:pt x="279009" y="1460770"/>
                    <a:pt x="273746" y="1499203"/>
                  </a:cubicBezTo>
                  <a:cubicBezTo>
                    <a:pt x="263868" y="1571746"/>
                    <a:pt x="241766" y="1642705"/>
                    <a:pt x="171854" y="1829810"/>
                  </a:cubicBezTo>
                  <a:cubicBezTo>
                    <a:pt x="129147" y="1944052"/>
                    <a:pt x="127123" y="2064180"/>
                    <a:pt x="148861" y="2175394"/>
                  </a:cubicBezTo>
                  <a:cubicBezTo>
                    <a:pt x="149873" y="2180637"/>
                    <a:pt x="150926" y="2184640"/>
                    <a:pt x="151978" y="2189506"/>
                  </a:cubicBezTo>
                  <a:cubicBezTo>
                    <a:pt x="144611" y="2207488"/>
                    <a:pt x="130483" y="2229550"/>
                    <a:pt x="103239" y="2245767"/>
                  </a:cubicBezTo>
                  <a:cubicBezTo>
                    <a:pt x="48468" y="2278318"/>
                    <a:pt x="-6465" y="2302416"/>
                    <a:pt x="619" y="2333036"/>
                  </a:cubicBezTo>
                  <a:cubicBezTo>
                    <a:pt x="4788" y="2350913"/>
                    <a:pt x="24624" y="2348982"/>
                    <a:pt x="48346" y="2335821"/>
                  </a:cubicBezTo>
                  <a:cubicBezTo>
                    <a:pt x="89839" y="2312799"/>
                    <a:pt x="139632" y="2257786"/>
                    <a:pt x="139632" y="2257786"/>
                  </a:cubicBezTo>
                  <a:cubicBezTo>
                    <a:pt x="139632" y="2257786"/>
                    <a:pt x="27863" y="2418779"/>
                    <a:pt x="52556" y="2433539"/>
                  </a:cubicBezTo>
                  <a:cubicBezTo>
                    <a:pt x="64336" y="2440607"/>
                    <a:pt x="105385" y="2417326"/>
                    <a:pt x="138053" y="2373793"/>
                  </a:cubicBezTo>
                  <a:cubicBezTo>
                    <a:pt x="170721" y="2330263"/>
                    <a:pt x="183189" y="2259352"/>
                    <a:pt x="183189" y="2259352"/>
                  </a:cubicBezTo>
                  <a:cubicBezTo>
                    <a:pt x="183189" y="2259352"/>
                    <a:pt x="189221" y="2287001"/>
                    <a:pt x="188573" y="2322932"/>
                  </a:cubicBezTo>
                  <a:cubicBezTo>
                    <a:pt x="187440" y="2385026"/>
                    <a:pt x="184809" y="2468980"/>
                    <a:pt x="230391" y="2456881"/>
                  </a:cubicBezTo>
                  <a:cubicBezTo>
                    <a:pt x="302325" y="2437781"/>
                    <a:pt x="210352" y="2240715"/>
                    <a:pt x="210352" y="2240715"/>
                  </a:cubicBezTo>
                  <a:cubicBezTo>
                    <a:pt x="210352" y="2240715"/>
                    <a:pt x="308277" y="2316524"/>
                    <a:pt x="371468" y="2329725"/>
                  </a:cubicBezTo>
                  <a:cubicBezTo>
                    <a:pt x="420207" y="2339902"/>
                    <a:pt x="449839" y="2303384"/>
                    <a:pt x="437492" y="2277119"/>
                  </a:cubicBezTo>
                  <a:cubicBezTo>
                    <a:pt x="427939" y="2256794"/>
                    <a:pt x="357866" y="2250608"/>
                    <a:pt x="300585" y="2238104"/>
                  </a:cubicBezTo>
                  <a:cubicBezTo>
                    <a:pt x="256541" y="2228489"/>
                    <a:pt x="228447" y="2207795"/>
                    <a:pt x="228447" y="2207795"/>
                  </a:cubicBezTo>
                  <a:cubicBezTo>
                    <a:pt x="228447" y="2207795"/>
                    <a:pt x="388105" y="2204868"/>
                    <a:pt x="356854" y="2161983"/>
                  </a:cubicBezTo>
                  <a:cubicBezTo>
                    <a:pt x="353049" y="2156793"/>
                    <a:pt x="347219" y="2154987"/>
                    <a:pt x="339771" y="2155190"/>
                  </a:cubicBezTo>
                  <a:cubicBezTo>
                    <a:pt x="317385" y="2155797"/>
                    <a:pt x="280304" y="2174621"/>
                    <a:pt x="240146" y="2174350"/>
                  </a:cubicBezTo>
                  <a:cubicBezTo>
                    <a:pt x="224521" y="2174244"/>
                    <a:pt x="210757" y="2171998"/>
                    <a:pt x="198491" y="2169298"/>
                  </a:cubicBezTo>
                  <a:cubicBezTo>
                    <a:pt x="198248" y="2168014"/>
                    <a:pt x="197884" y="2167132"/>
                    <a:pt x="197641" y="2165816"/>
                  </a:cubicBezTo>
                  <a:cubicBezTo>
                    <a:pt x="177481" y="2062852"/>
                    <a:pt x="179505" y="1951630"/>
                    <a:pt x="218529" y="1847229"/>
                  </a:cubicBezTo>
                  <a:cubicBezTo>
                    <a:pt x="289736" y="1656692"/>
                    <a:pt x="312486" y="1583404"/>
                    <a:pt x="323052" y="1505996"/>
                  </a:cubicBezTo>
                  <a:cubicBezTo>
                    <a:pt x="328638" y="1465009"/>
                    <a:pt x="330420" y="1429972"/>
                    <a:pt x="331917" y="1347135"/>
                  </a:cubicBezTo>
                  <a:cubicBezTo>
                    <a:pt x="332039" y="1342047"/>
                    <a:pt x="332646" y="1302958"/>
                    <a:pt x="332808" y="1294534"/>
                  </a:cubicBezTo>
                  <a:cubicBezTo>
                    <a:pt x="333456" y="1260566"/>
                    <a:pt x="332282" y="1225441"/>
                    <a:pt x="329327" y="1188801"/>
                  </a:cubicBezTo>
                  <a:cubicBezTo>
                    <a:pt x="322161" y="1100147"/>
                    <a:pt x="307021" y="1015165"/>
                    <a:pt x="278280" y="886414"/>
                  </a:cubicBezTo>
                  <a:cubicBezTo>
                    <a:pt x="276175" y="877051"/>
                    <a:pt x="261439" y="811771"/>
                    <a:pt x="257391" y="793397"/>
                  </a:cubicBezTo>
                  <a:cubicBezTo>
                    <a:pt x="249821" y="759234"/>
                    <a:pt x="244235" y="732262"/>
                    <a:pt x="239620" y="707524"/>
                  </a:cubicBezTo>
                  <a:cubicBezTo>
                    <a:pt x="228488" y="648040"/>
                    <a:pt x="223630" y="602904"/>
                    <a:pt x="224966" y="566256"/>
                  </a:cubicBezTo>
                  <a:cubicBezTo>
                    <a:pt x="231645" y="386376"/>
                    <a:pt x="241482" y="254726"/>
                    <a:pt x="253708" y="164932"/>
                  </a:cubicBezTo>
                  <a:cubicBezTo>
                    <a:pt x="261642" y="106777"/>
                    <a:pt x="300423" y="10632"/>
                    <a:pt x="301273" y="9208"/>
                  </a:cubicBezTo>
                  <a:cubicBezTo>
                    <a:pt x="301597" y="8665"/>
                    <a:pt x="270952" y="285"/>
                    <a:pt x="269738" y="151"/>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36"/>
            <p:cNvSpPr/>
            <p:nvPr/>
          </p:nvSpPr>
          <p:spPr>
            <a:xfrm>
              <a:off x="7086131" y="637200"/>
              <a:ext cx="625304" cy="451960"/>
            </a:xfrm>
            <a:custGeom>
              <a:rect b="b" l="l" r="r" t="t"/>
              <a:pathLst>
                <a:path extrusionOk="0" h="451960" w="625304">
                  <a:moveTo>
                    <a:pt x="258989" y="159907"/>
                  </a:moveTo>
                  <a:cubicBezTo>
                    <a:pt x="258989" y="159907"/>
                    <a:pt x="217860" y="282986"/>
                    <a:pt x="150499" y="364548"/>
                  </a:cubicBezTo>
                  <a:cubicBezTo>
                    <a:pt x="96376" y="430087"/>
                    <a:pt x="22214" y="470370"/>
                    <a:pt x="4322" y="443551"/>
                  </a:cubicBezTo>
                  <a:cubicBezTo>
                    <a:pt x="-21222" y="405276"/>
                    <a:pt x="72411" y="375413"/>
                    <a:pt x="129408" y="311372"/>
                  </a:cubicBezTo>
                  <a:cubicBezTo>
                    <a:pt x="185799" y="248092"/>
                    <a:pt x="219317" y="170044"/>
                    <a:pt x="219317" y="170044"/>
                  </a:cubicBezTo>
                  <a:cubicBezTo>
                    <a:pt x="219317" y="170044"/>
                    <a:pt x="144508" y="148836"/>
                    <a:pt x="95445" y="106286"/>
                  </a:cubicBezTo>
                  <a:cubicBezTo>
                    <a:pt x="49377" y="66311"/>
                    <a:pt x="28408" y="4994"/>
                    <a:pt x="42334" y="237"/>
                  </a:cubicBezTo>
                  <a:cubicBezTo>
                    <a:pt x="55651" y="-4305"/>
                    <a:pt x="102691" y="57421"/>
                    <a:pt x="160295" y="99720"/>
                  </a:cubicBezTo>
                  <a:cubicBezTo>
                    <a:pt x="227171" y="148876"/>
                    <a:pt x="304733" y="180059"/>
                    <a:pt x="304733" y="180059"/>
                  </a:cubicBezTo>
                  <a:cubicBezTo>
                    <a:pt x="304733" y="180059"/>
                    <a:pt x="591259" y="64614"/>
                    <a:pt x="606278" y="101906"/>
                  </a:cubicBezTo>
                  <a:cubicBezTo>
                    <a:pt x="613645" y="120187"/>
                    <a:pt x="441964" y="173023"/>
                    <a:pt x="371001" y="179695"/>
                  </a:cubicBezTo>
                  <a:cubicBezTo>
                    <a:pt x="226604" y="193268"/>
                    <a:pt x="447996" y="245562"/>
                    <a:pt x="464917" y="251245"/>
                  </a:cubicBezTo>
                  <a:cubicBezTo>
                    <a:pt x="545677" y="278392"/>
                    <a:pt x="624980" y="276999"/>
                    <a:pt x="625304" y="313570"/>
                  </a:cubicBezTo>
                  <a:cubicBezTo>
                    <a:pt x="625628" y="351473"/>
                    <a:pt x="538795" y="344899"/>
                    <a:pt x="457509" y="308243"/>
                  </a:cubicBezTo>
                  <a:cubicBezTo>
                    <a:pt x="357642" y="263191"/>
                    <a:pt x="258989" y="159907"/>
                    <a:pt x="258989" y="159907"/>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5" name="Google Shape;1745;p36"/>
            <p:cNvSpPr/>
            <p:nvPr/>
          </p:nvSpPr>
          <p:spPr>
            <a:xfrm>
              <a:off x="6994663" y="1201080"/>
              <a:ext cx="791142" cy="628090"/>
            </a:xfrm>
            <a:custGeom>
              <a:rect b="b" l="l" r="r" t="t"/>
              <a:pathLst>
                <a:path extrusionOk="0" h="628090" w="791142">
                  <a:moveTo>
                    <a:pt x="398954" y="337713"/>
                  </a:moveTo>
                  <a:cubicBezTo>
                    <a:pt x="398954" y="337713"/>
                    <a:pt x="423081" y="-13782"/>
                    <a:pt x="518252" y="419"/>
                  </a:cubicBezTo>
                  <a:cubicBezTo>
                    <a:pt x="613383" y="14620"/>
                    <a:pt x="526591" y="110374"/>
                    <a:pt x="495947" y="177261"/>
                  </a:cubicBezTo>
                  <a:cubicBezTo>
                    <a:pt x="462307" y="250779"/>
                    <a:pt x="435144" y="321379"/>
                    <a:pt x="435144" y="321379"/>
                  </a:cubicBezTo>
                  <a:cubicBezTo>
                    <a:pt x="435144" y="321379"/>
                    <a:pt x="491332" y="252621"/>
                    <a:pt x="567558" y="219358"/>
                  </a:cubicBezTo>
                  <a:cubicBezTo>
                    <a:pt x="657993" y="179893"/>
                    <a:pt x="762678" y="179071"/>
                    <a:pt x="774579" y="210606"/>
                  </a:cubicBezTo>
                  <a:cubicBezTo>
                    <a:pt x="790934" y="253921"/>
                    <a:pt x="750371" y="264584"/>
                    <a:pt x="698110" y="284557"/>
                  </a:cubicBezTo>
                  <a:cubicBezTo>
                    <a:pt x="604234" y="320415"/>
                    <a:pt x="457166" y="338421"/>
                    <a:pt x="457166" y="338421"/>
                  </a:cubicBezTo>
                  <a:cubicBezTo>
                    <a:pt x="457166" y="338421"/>
                    <a:pt x="565979" y="334734"/>
                    <a:pt x="655038" y="369636"/>
                  </a:cubicBezTo>
                  <a:cubicBezTo>
                    <a:pt x="746607" y="405503"/>
                    <a:pt x="815222" y="475463"/>
                    <a:pt x="783121" y="497484"/>
                  </a:cubicBezTo>
                  <a:cubicBezTo>
                    <a:pt x="719889" y="540799"/>
                    <a:pt x="647589" y="445923"/>
                    <a:pt x="562781" y="406118"/>
                  </a:cubicBezTo>
                  <a:cubicBezTo>
                    <a:pt x="495299" y="374466"/>
                    <a:pt x="413162" y="390970"/>
                    <a:pt x="413162" y="390970"/>
                  </a:cubicBezTo>
                  <a:cubicBezTo>
                    <a:pt x="413162" y="390970"/>
                    <a:pt x="425064" y="432143"/>
                    <a:pt x="450243" y="469937"/>
                  </a:cubicBezTo>
                  <a:cubicBezTo>
                    <a:pt x="460364" y="485150"/>
                    <a:pt x="472468" y="500350"/>
                    <a:pt x="484531" y="514988"/>
                  </a:cubicBezTo>
                  <a:cubicBezTo>
                    <a:pt x="526186" y="565550"/>
                    <a:pt x="567396" y="609383"/>
                    <a:pt x="526065" y="623879"/>
                  </a:cubicBezTo>
                  <a:cubicBezTo>
                    <a:pt x="483155" y="638906"/>
                    <a:pt x="416725" y="613645"/>
                    <a:pt x="391303" y="549256"/>
                  </a:cubicBezTo>
                  <a:cubicBezTo>
                    <a:pt x="367459" y="488878"/>
                    <a:pt x="383328" y="389549"/>
                    <a:pt x="383328" y="389549"/>
                  </a:cubicBezTo>
                  <a:cubicBezTo>
                    <a:pt x="383328" y="389549"/>
                    <a:pt x="299815" y="421108"/>
                    <a:pt x="257755" y="482656"/>
                  </a:cubicBezTo>
                  <a:cubicBezTo>
                    <a:pt x="215695" y="544204"/>
                    <a:pt x="176671" y="662223"/>
                    <a:pt x="131939" y="599027"/>
                  </a:cubicBezTo>
                  <a:cubicBezTo>
                    <a:pt x="111172" y="569703"/>
                    <a:pt x="104574" y="499274"/>
                    <a:pt x="160721" y="435176"/>
                  </a:cubicBezTo>
                  <a:cubicBezTo>
                    <a:pt x="211849" y="376777"/>
                    <a:pt x="360699" y="353857"/>
                    <a:pt x="360699" y="353857"/>
                  </a:cubicBezTo>
                  <a:cubicBezTo>
                    <a:pt x="360699" y="353857"/>
                    <a:pt x="305037" y="271664"/>
                    <a:pt x="181286" y="318322"/>
                  </a:cubicBezTo>
                  <a:cubicBezTo>
                    <a:pt x="80974" y="356128"/>
                    <a:pt x="375" y="314493"/>
                    <a:pt x="11" y="305583"/>
                  </a:cubicBezTo>
                  <a:cubicBezTo>
                    <a:pt x="-1204" y="273943"/>
                    <a:pt x="98381" y="242323"/>
                    <a:pt x="192621" y="244189"/>
                  </a:cubicBezTo>
                  <a:cubicBezTo>
                    <a:pt x="265973" y="245638"/>
                    <a:pt x="347259" y="293673"/>
                    <a:pt x="347259" y="293673"/>
                  </a:cubicBezTo>
                  <a:cubicBezTo>
                    <a:pt x="347259" y="293673"/>
                    <a:pt x="318356" y="242392"/>
                    <a:pt x="279817" y="214731"/>
                  </a:cubicBezTo>
                  <a:cubicBezTo>
                    <a:pt x="215088" y="168250"/>
                    <a:pt x="120726" y="115961"/>
                    <a:pt x="139752" y="87049"/>
                  </a:cubicBezTo>
                  <a:cubicBezTo>
                    <a:pt x="166713" y="46098"/>
                    <a:pt x="249254" y="85122"/>
                    <a:pt x="306575" y="156830"/>
                  </a:cubicBezTo>
                  <a:cubicBezTo>
                    <a:pt x="365516" y="230595"/>
                    <a:pt x="398954" y="337713"/>
                    <a:pt x="398954" y="337713"/>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36"/>
            <p:cNvSpPr/>
            <p:nvPr/>
          </p:nvSpPr>
          <p:spPr>
            <a:xfrm>
              <a:off x="6945633" y="521880"/>
              <a:ext cx="804306" cy="647428"/>
            </a:xfrm>
            <a:custGeom>
              <a:rect b="b" l="l" r="r" t="t"/>
              <a:pathLst>
                <a:path extrusionOk="0" h="647428" w="804306">
                  <a:moveTo>
                    <a:pt x="403980" y="300501"/>
                  </a:moveTo>
                  <a:cubicBezTo>
                    <a:pt x="403980" y="300501"/>
                    <a:pt x="412400" y="652724"/>
                    <a:pt x="316338" y="647368"/>
                  </a:cubicBezTo>
                  <a:cubicBezTo>
                    <a:pt x="220277" y="642013"/>
                    <a:pt x="297879" y="538652"/>
                    <a:pt x="322208" y="469222"/>
                  </a:cubicBezTo>
                  <a:cubicBezTo>
                    <a:pt x="348926" y="392911"/>
                    <a:pt x="369450" y="320106"/>
                    <a:pt x="369450" y="320106"/>
                  </a:cubicBezTo>
                  <a:cubicBezTo>
                    <a:pt x="369450" y="320106"/>
                    <a:pt x="319860" y="393757"/>
                    <a:pt x="247035" y="433915"/>
                  </a:cubicBezTo>
                  <a:cubicBezTo>
                    <a:pt x="160607" y="481557"/>
                    <a:pt x="56449" y="492046"/>
                    <a:pt x="41673" y="461745"/>
                  </a:cubicBezTo>
                  <a:cubicBezTo>
                    <a:pt x="21433" y="420123"/>
                    <a:pt x="60780" y="405764"/>
                    <a:pt x="111017" y="381046"/>
                  </a:cubicBezTo>
                  <a:cubicBezTo>
                    <a:pt x="201169" y="336679"/>
                    <a:pt x="345930" y="305168"/>
                    <a:pt x="345930" y="305168"/>
                  </a:cubicBezTo>
                  <a:cubicBezTo>
                    <a:pt x="345930" y="305168"/>
                    <a:pt x="237926" y="318887"/>
                    <a:pt x="146034" y="292360"/>
                  </a:cubicBezTo>
                  <a:cubicBezTo>
                    <a:pt x="51550" y="265096"/>
                    <a:pt x="-23259" y="201771"/>
                    <a:pt x="6697" y="176879"/>
                  </a:cubicBezTo>
                  <a:cubicBezTo>
                    <a:pt x="65638" y="127913"/>
                    <a:pt x="146398" y="215709"/>
                    <a:pt x="234566" y="247511"/>
                  </a:cubicBezTo>
                  <a:cubicBezTo>
                    <a:pt x="304639" y="272803"/>
                    <a:pt x="384913" y="248782"/>
                    <a:pt x="384913" y="248782"/>
                  </a:cubicBezTo>
                  <a:cubicBezTo>
                    <a:pt x="384913" y="248782"/>
                    <a:pt x="369247" y="208883"/>
                    <a:pt x="340708" y="173576"/>
                  </a:cubicBezTo>
                  <a:cubicBezTo>
                    <a:pt x="329211" y="159363"/>
                    <a:pt x="315772" y="145344"/>
                    <a:pt x="302413" y="131884"/>
                  </a:cubicBezTo>
                  <a:cubicBezTo>
                    <a:pt x="256264" y="85383"/>
                    <a:pt x="211168" y="45542"/>
                    <a:pt x="251002" y="27289"/>
                  </a:cubicBezTo>
                  <a:cubicBezTo>
                    <a:pt x="292292" y="8372"/>
                    <a:pt x="360827" y="27386"/>
                    <a:pt x="392079" y="89156"/>
                  </a:cubicBezTo>
                  <a:cubicBezTo>
                    <a:pt x="421387" y="147077"/>
                    <a:pt x="414748" y="247442"/>
                    <a:pt x="414748" y="247442"/>
                  </a:cubicBezTo>
                  <a:cubicBezTo>
                    <a:pt x="414748" y="247442"/>
                    <a:pt x="494982" y="208309"/>
                    <a:pt x="531172" y="143142"/>
                  </a:cubicBezTo>
                  <a:cubicBezTo>
                    <a:pt x="567403" y="77975"/>
                    <a:pt x="595335" y="-43145"/>
                    <a:pt x="645694" y="15654"/>
                  </a:cubicBezTo>
                  <a:cubicBezTo>
                    <a:pt x="669092" y="42935"/>
                    <a:pt x="682168" y="112457"/>
                    <a:pt x="632173" y="181461"/>
                  </a:cubicBezTo>
                  <a:cubicBezTo>
                    <a:pt x="586672" y="244329"/>
                    <a:pt x="440575" y="280895"/>
                    <a:pt x="440575" y="280895"/>
                  </a:cubicBezTo>
                  <a:cubicBezTo>
                    <a:pt x="440575" y="280895"/>
                    <a:pt x="503564" y="357595"/>
                    <a:pt x="622498" y="299711"/>
                  </a:cubicBezTo>
                  <a:cubicBezTo>
                    <a:pt x="718884" y="252810"/>
                    <a:pt x="803004" y="286826"/>
                    <a:pt x="804178" y="295663"/>
                  </a:cubicBezTo>
                  <a:cubicBezTo>
                    <a:pt x="808307" y="327056"/>
                    <a:pt x="712083" y="367732"/>
                    <a:pt x="618085" y="374577"/>
                  </a:cubicBezTo>
                  <a:cubicBezTo>
                    <a:pt x="544895" y="379905"/>
                    <a:pt x="459521" y="339577"/>
                    <a:pt x="459521" y="339577"/>
                  </a:cubicBezTo>
                  <a:cubicBezTo>
                    <a:pt x="459521" y="339577"/>
                    <a:pt x="493039" y="387976"/>
                    <a:pt x="533925" y="411958"/>
                  </a:cubicBezTo>
                  <a:cubicBezTo>
                    <a:pt x="602703" y="452265"/>
                    <a:pt x="701477" y="495620"/>
                    <a:pt x="685204" y="526163"/>
                  </a:cubicBezTo>
                  <a:cubicBezTo>
                    <a:pt x="662129" y="569430"/>
                    <a:pt x="576349" y="538194"/>
                    <a:pt x="512673" y="472080"/>
                  </a:cubicBezTo>
                  <a:cubicBezTo>
                    <a:pt x="447133" y="404076"/>
                    <a:pt x="403980" y="300501"/>
                    <a:pt x="403980" y="300501"/>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47" name="Google Shape;1747;p36"/>
          <p:cNvSpPr/>
          <p:nvPr/>
        </p:nvSpPr>
        <p:spPr>
          <a:xfrm>
            <a:off x="420954" y="3429010"/>
            <a:ext cx="634333" cy="2303798"/>
          </a:xfrm>
          <a:custGeom>
            <a:rect b="b" l="l" r="r" t="t"/>
            <a:pathLst>
              <a:path extrusionOk="0" h="2128220" w="585989">
                <a:moveTo>
                  <a:pt x="223748" y="0"/>
                </a:moveTo>
                <a:cubicBezTo>
                  <a:pt x="235730" y="6750"/>
                  <a:pt x="247915" y="12516"/>
                  <a:pt x="260667" y="16446"/>
                </a:cubicBezTo>
                <a:cubicBezTo>
                  <a:pt x="269370" y="19127"/>
                  <a:pt x="278074" y="20640"/>
                  <a:pt x="286736" y="21632"/>
                </a:cubicBezTo>
                <a:cubicBezTo>
                  <a:pt x="284672" y="30921"/>
                  <a:pt x="280948" y="47722"/>
                  <a:pt x="280300" y="50602"/>
                </a:cubicBezTo>
                <a:cubicBezTo>
                  <a:pt x="242653" y="219198"/>
                  <a:pt x="222979" y="329847"/>
                  <a:pt x="213749" y="444027"/>
                </a:cubicBezTo>
                <a:cubicBezTo>
                  <a:pt x="209984" y="490670"/>
                  <a:pt x="208365" y="535215"/>
                  <a:pt x="209175" y="578121"/>
                </a:cubicBezTo>
                <a:cubicBezTo>
                  <a:pt x="209417" y="589379"/>
                  <a:pt x="210470" y="641572"/>
                  <a:pt x="210591" y="648332"/>
                </a:cubicBezTo>
                <a:cubicBezTo>
                  <a:pt x="212535" y="756032"/>
                  <a:pt x="214721" y="800720"/>
                  <a:pt x="221724" y="851876"/>
                </a:cubicBezTo>
                <a:cubicBezTo>
                  <a:pt x="234880" y="948436"/>
                  <a:pt x="264270" y="1042935"/>
                  <a:pt x="357336" y="1291984"/>
                </a:cubicBezTo>
                <a:cubicBezTo>
                  <a:pt x="414172" y="1444048"/>
                  <a:pt x="416884" y="1603916"/>
                  <a:pt x="387940" y="1751952"/>
                </a:cubicBezTo>
                <a:cubicBezTo>
                  <a:pt x="386563" y="1758927"/>
                  <a:pt x="385187" y="1764198"/>
                  <a:pt x="383770" y="1770675"/>
                </a:cubicBezTo>
                <a:cubicBezTo>
                  <a:pt x="393567" y="1794611"/>
                  <a:pt x="412350" y="1823981"/>
                  <a:pt x="448661" y="1845565"/>
                </a:cubicBezTo>
                <a:cubicBezTo>
                  <a:pt x="521528" y="1888892"/>
                  <a:pt x="594597" y="1921067"/>
                  <a:pt x="585165" y="1961823"/>
                </a:cubicBezTo>
                <a:cubicBezTo>
                  <a:pt x="579659" y="1985622"/>
                  <a:pt x="553225" y="1983011"/>
                  <a:pt x="521649" y="1965491"/>
                </a:cubicBezTo>
                <a:cubicBezTo>
                  <a:pt x="466433" y="1934847"/>
                  <a:pt x="400206" y="1861632"/>
                  <a:pt x="400206" y="1861632"/>
                </a:cubicBezTo>
                <a:cubicBezTo>
                  <a:pt x="400206" y="1861632"/>
                  <a:pt x="548934" y="2075887"/>
                  <a:pt x="516103" y="2095537"/>
                </a:cubicBezTo>
                <a:cubicBezTo>
                  <a:pt x="500356" y="2104941"/>
                  <a:pt x="445706" y="2074033"/>
                  <a:pt x="402230" y="2016092"/>
                </a:cubicBezTo>
                <a:cubicBezTo>
                  <a:pt x="358753" y="1958152"/>
                  <a:pt x="342277" y="1863656"/>
                  <a:pt x="342277" y="1863656"/>
                </a:cubicBezTo>
                <a:cubicBezTo>
                  <a:pt x="342277" y="1863656"/>
                  <a:pt x="334181" y="1900462"/>
                  <a:pt x="335071" y="1948286"/>
                </a:cubicBezTo>
                <a:cubicBezTo>
                  <a:pt x="336569" y="2030941"/>
                  <a:pt x="340050" y="2142762"/>
                  <a:pt x="279410" y="2126659"/>
                </a:cubicBezTo>
                <a:cubicBezTo>
                  <a:pt x="183671" y="2101237"/>
                  <a:pt x="306087" y="1838861"/>
                  <a:pt x="306087" y="1838861"/>
                </a:cubicBezTo>
                <a:cubicBezTo>
                  <a:pt x="306087" y="1838861"/>
                  <a:pt x="175656" y="1939826"/>
                  <a:pt x="91536" y="1957395"/>
                </a:cubicBezTo>
                <a:cubicBezTo>
                  <a:pt x="26685" y="1970940"/>
                  <a:pt x="-12703" y="1922269"/>
                  <a:pt x="3732" y="1887313"/>
                </a:cubicBezTo>
                <a:cubicBezTo>
                  <a:pt x="16484" y="1860256"/>
                  <a:pt x="109631" y="1852091"/>
                  <a:pt x="185898" y="1835445"/>
                </a:cubicBezTo>
                <a:cubicBezTo>
                  <a:pt x="244555" y="1822649"/>
                  <a:pt x="281919" y="1795089"/>
                  <a:pt x="281919" y="1795089"/>
                </a:cubicBezTo>
                <a:cubicBezTo>
                  <a:pt x="281919" y="1795089"/>
                  <a:pt x="69393" y="1791199"/>
                  <a:pt x="111008" y="1734116"/>
                </a:cubicBezTo>
                <a:cubicBezTo>
                  <a:pt x="116068" y="1727206"/>
                  <a:pt x="123880" y="1724737"/>
                  <a:pt x="133799" y="1725008"/>
                </a:cubicBezTo>
                <a:cubicBezTo>
                  <a:pt x="163593" y="1725814"/>
                  <a:pt x="212939" y="1750924"/>
                  <a:pt x="266375" y="1750560"/>
                </a:cubicBezTo>
                <a:cubicBezTo>
                  <a:pt x="287142" y="1750422"/>
                  <a:pt x="305439" y="1747447"/>
                  <a:pt x="321793" y="1743856"/>
                </a:cubicBezTo>
                <a:cubicBezTo>
                  <a:pt x="322118" y="1742144"/>
                  <a:pt x="322563" y="1740925"/>
                  <a:pt x="322927" y="1739176"/>
                </a:cubicBezTo>
                <a:cubicBezTo>
                  <a:pt x="349726" y="1602127"/>
                  <a:pt x="347135" y="1454099"/>
                  <a:pt x="295197" y="1315135"/>
                </a:cubicBezTo>
                <a:cubicBezTo>
                  <a:pt x="200431" y="1061516"/>
                  <a:pt x="170110" y="964017"/>
                  <a:pt x="156063" y="860984"/>
                </a:cubicBezTo>
                <a:cubicBezTo>
                  <a:pt x="148614" y="806428"/>
                  <a:pt x="146145" y="759732"/>
                  <a:pt x="144162" y="649470"/>
                </a:cubicBezTo>
                <a:cubicBezTo>
                  <a:pt x="144040" y="642697"/>
                  <a:pt x="143271" y="590727"/>
                  <a:pt x="143028" y="579514"/>
                </a:cubicBezTo>
                <a:cubicBezTo>
                  <a:pt x="142138" y="534305"/>
                  <a:pt x="143757" y="487484"/>
                  <a:pt x="147724" y="438716"/>
                </a:cubicBezTo>
                <a:cubicBezTo>
                  <a:pt x="157237" y="320714"/>
                  <a:pt x="177397" y="207558"/>
                  <a:pt x="215652" y="36180"/>
                </a:cubicBezTo>
                <a:cubicBezTo>
                  <a:pt x="216461" y="32537"/>
                  <a:pt x="220833" y="12947"/>
                  <a:pt x="223748" y="0"/>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8" name="Google Shape;1748;p36"/>
          <p:cNvGrpSpPr/>
          <p:nvPr/>
        </p:nvGrpSpPr>
        <p:grpSpPr>
          <a:xfrm>
            <a:off x="60028" y="3726358"/>
            <a:ext cx="1141694" cy="906419"/>
            <a:chOff x="3783625" y="263843"/>
            <a:chExt cx="1053029" cy="836026"/>
          </a:xfrm>
        </p:grpSpPr>
        <p:sp>
          <p:nvSpPr>
            <p:cNvPr id="1749" name="Google Shape;1749;p36"/>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36"/>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1" name="Google Shape;1751;p36"/>
          <p:cNvGrpSpPr/>
          <p:nvPr/>
        </p:nvGrpSpPr>
        <p:grpSpPr>
          <a:xfrm>
            <a:off x="6724578" y="2572008"/>
            <a:ext cx="1141694" cy="906419"/>
            <a:chOff x="3783625" y="263843"/>
            <a:chExt cx="1053029" cy="836026"/>
          </a:xfrm>
        </p:grpSpPr>
        <p:sp>
          <p:nvSpPr>
            <p:cNvPr id="1752" name="Google Shape;1752;p36"/>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3" name="Google Shape;1753;p36"/>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4" name="Google Shape;1754;p36"/>
          <p:cNvGrpSpPr/>
          <p:nvPr/>
        </p:nvGrpSpPr>
        <p:grpSpPr>
          <a:xfrm rot="5400000">
            <a:off x="3652428" y="2903483"/>
            <a:ext cx="1141694" cy="906419"/>
            <a:chOff x="3783625" y="263843"/>
            <a:chExt cx="1053029" cy="836026"/>
          </a:xfrm>
        </p:grpSpPr>
        <p:sp>
          <p:nvSpPr>
            <p:cNvPr id="1755" name="Google Shape;1755;p36"/>
            <p:cNvSpPr/>
            <p:nvPr/>
          </p:nvSpPr>
          <p:spPr>
            <a:xfrm>
              <a:off x="3849876" y="389116"/>
              <a:ext cx="844235" cy="596695"/>
            </a:xfrm>
            <a:custGeom>
              <a:rect b="b" l="l" r="r" t="t"/>
              <a:pathLst>
                <a:path extrusionOk="0" h="596695" w="844235">
                  <a:moveTo>
                    <a:pt x="467611" y="358289"/>
                  </a:moveTo>
                  <a:cubicBezTo>
                    <a:pt x="467611" y="358289"/>
                    <a:pt x="537238" y="200218"/>
                    <a:pt x="636539" y="100395"/>
                  </a:cubicBezTo>
                  <a:cubicBezTo>
                    <a:pt x="716327" y="20186"/>
                    <a:pt x="819554" y="-24092"/>
                    <a:pt x="839997" y="13649"/>
                  </a:cubicBezTo>
                  <a:cubicBezTo>
                    <a:pt x="869144" y="67520"/>
                    <a:pt x="741385" y="95598"/>
                    <a:pt x="657953" y="173464"/>
                  </a:cubicBezTo>
                  <a:cubicBezTo>
                    <a:pt x="575453" y="250406"/>
                    <a:pt x="521450" y="349735"/>
                    <a:pt x="521450" y="349735"/>
                  </a:cubicBezTo>
                  <a:cubicBezTo>
                    <a:pt x="521450" y="349735"/>
                    <a:pt x="617998" y="387039"/>
                    <a:pt x="677748" y="449457"/>
                  </a:cubicBezTo>
                  <a:cubicBezTo>
                    <a:pt x="733936" y="508102"/>
                    <a:pt x="754177" y="591947"/>
                    <a:pt x="735110" y="596537"/>
                  </a:cubicBezTo>
                  <a:cubicBezTo>
                    <a:pt x="716934" y="600925"/>
                    <a:pt x="662123" y="513328"/>
                    <a:pt x="591038" y="450190"/>
                  </a:cubicBezTo>
                  <a:cubicBezTo>
                    <a:pt x="508415" y="376821"/>
                    <a:pt x="409439" y="325961"/>
                    <a:pt x="409439" y="325961"/>
                  </a:cubicBezTo>
                  <a:cubicBezTo>
                    <a:pt x="409439" y="325961"/>
                    <a:pt x="15528" y="443761"/>
                    <a:pt x="177" y="392488"/>
                  </a:cubicBezTo>
                  <a:cubicBezTo>
                    <a:pt x="-7348" y="367353"/>
                    <a:pt x="226666" y="318423"/>
                    <a:pt x="321594" y="318302"/>
                  </a:cubicBezTo>
                  <a:cubicBezTo>
                    <a:pt x="514609" y="318059"/>
                    <a:pt x="227638" y="221543"/>
                    <a:pt x="205899" y="211929"/>
                  </a:cubicBezTo>
                  <a:cubicBezTo>
                    <a:pt x="102206" y="166027"/>
                    <a:pt x="-3102" y="158125"/>
                    <a:pt x="975" y="109617"/>
                  </a:cubicBezTo>
                  <a:cubicBezTo>
                    <a:pt x="5201" y="59339"/>
                    <a:pt x="119512" y="78725"/>
                    <a:pt x="222699" y="137298"/>
                  </a:cubicBezTo>
                  <a:cubicBezTo>
                    <a:pt x="349567" y="209282"/>
                    <a:pt x="467611" y="358289"/>
                    <a:pt x="467611" y="358289"/>
                  </a:cubicBezTo>
                  <a:close/>
                </a:path>
              </a:pathLst>
            </a:custGeom>
            <a:solidFill>
              <a:srgbClr val="356A16"/>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36"/>
            <p:cNvSpPr/>
            <p:nvPr/>
          </p:nvSpPr>
          <p:spPr>
            <a:xfrm>
              <a:off x="3783625" y="263843"/>
              <a:ext cx="1053029" cy="836026"/>
            </a:xfrm>
            <a:custGeom>
              <a:rect b="b" l="l" r="r" t="t"/>
              <a:pathLst>
                <a:path extrusionOk="0" h="836026" w="1053029">
                  <a:moveTo>
                    <a:pt x="530987" y="449517"/>
                  </a:moveTo>
                  <a:cubicBezTo>
                    <a:pt x="530987" y="449517"/>
                    <a:pt x="563130" y="-18346"/>
                    <a:pt x="689796" y="558"/>
                  </a:cubicBezTo>
                  <a:cubicBezTo>
                    <a:pt x="816461" y="19461"/>
                    <a:pt x="700887" y="146916"/>
                    <a:pt x="660123" y="235946"/>
                  </a:cubicBezTo>
                  <a:cubicBezTo>
                    <a:pt x="615310" y="333801"/>
                    <a:pt x="579201" y="427779"/>
                    <a:pt x="579201" y="427779"/>
                  </a:cubicBezTo>
                  <a:cubicBezTo>
                    <a:pt x="579201" y="427779"/>
                    <a:pt x="653969" y="336255"/>
                    <a:pt x="755416" y="291980"/>
                  </a:cubicBezTo>
                  <a:cubicBezTo>
                    <a:pt x="875807" y="239452"/>
                    <a:pt x="1015183" y="238355"/>
                    <a:pt x="1031012" y="280330"/>
                  </a:cubicBezTo>
                  <a:cubicBezTo>
                    <a:pt x="1052750" y="337987"/>
                    <a:pt x="998789" y="352180"/>
                    <a:pt x="929201" y="378764"/>
                  </a:cubicBezTo>
                  <a:cubicBezTo>
                    <a:pt x="804236" y="426491"/>
                    <a:pt x="608509" y="450460"/>
                    <a:pt x="608509" y="450460"/>
                  </a:cubicBezTo>
                  <a:cubicBezTo>
                    <a:pt x="608509" y="450460"/>
                    <a:pt x="753351" y="445554"/>
                    <a:pt x="871921" y="492006"/>
                  </a:cubicBezTo>
                  <a:cubicBezTo>
                    <a:pt x="993729" y="539750"/>
                    <a:pt x="1085095" y="632873"/>
                    <a:pt x="1042347" y="662181"/>
                  </a:cubicBezTo>
                  <a:cubicBezTo>
                    <a:pt x="958227" y="719839"/>
                    <a:pt x="861962" y="593549"/>
                    <a:pt x="749060" y="540568"/>
                  </a:cubicBezTo>
                  <a:cubicBezTo>
                    <a:pt x="659273" y="498439"/>
                    <a:pt x="549892" y="520404"/>
                    <a:pt x="549892" y="520404"/>
                  </a:cubicBezTo>
                  <a:cubicBezTo>
                    <a:pt x="549892" y="520404"/>
                    <a:pt x="565761" y="575211"/>
                    <a:pt x="599279" y="625513"/>
                  </a:cubicBezTo>
                  <a:cubicBezTo>
                    <a:pt x="612760" y="645766"/>
                    <a:pt x="628831" y="665999"/>
                    <a:pt x="644902" y="685482"/>
                  </a:cubicBezTo>
                  <a:cubicBezTo>
                    <a:pt x="700361" y="752782"/>
                    <a:pt x="755253" y="811128"/>
                    <a:pt x="700199" y="830421"/>
                  </a:cubicBezTo>
                  <a:cubicBezTo>
                    <a:pt x="643121" y="850423"/>
                    <a:pt x="554669" y="816800"/>
                    <a:pt x="520826" y="731093"/>
                  </a:cubicBezTo>
                  <a:cubicBezTo>
                    <a:pt x="489089" y="650725"/>
                    <a:pt x="510220" y="518513"/>
                    <a:pt x="510220" y="518513"/>
                  </a:cubicBezTo>
                  <a:cubicBezTo>
                    <a:pt x="510220" y="518513"/>
                    <a:pt x="399059" y="560521"/>
                    <a:pt x="343073" y="642443"/>
                  </a:cubicBezTo>
                  <a:cubicBezTo>
                    <a:pt x="287088" y="724369"/>
                    <a:pt x="235163" y="881464"/>
                    <a:pt x="175615" y="797340"/>
                  </a:cubicBezTo>
                  <a:cubicBezTo>
                    <a:pt x="147986" y="758308"/>
                    <a:pt x="139202" y="664562"/>
                    <a:pt x="213914" y="579247"/>
                  </a:cubicBezTo>
                  <a:cubicBezTo>
                    <a:pt x="281987" y="501515"/>
                    <a:pt x="480103" y="471005"/>
                    <a:pt x="480103" y="471005"/>
                  </a:cubicBezTo>
                  <a:cubicBezTo>
                    <a:pt x="480103" y="471005"/>
                    <a:pt x="406022" y="361604"/>
                    <a:pt x="241279" y="423706"/>
                  </a:cubicBezTo>
                  <a:cubicBezTo>
                    <a:pt x="107792" y="474029"/>
                    <a:pt x="477" y="418610"/>
                    <a:pt x="15" y="406753"/>
                  </a:cubicBezTo>
                  <a:cubicBezTo>
                    <a:pt x="-1620" y="364636"/>
                    <a:pt x="130911" y="322552"/>
                    <a:pt x="256359" y="325029"/>
                  </a:cubicBezTo>
                  <a:cubicBezTo>
                    <a:pt x="354003" y="326960"/>
                    <a:pt x="462210" y="390900"/>
                    <a:pt x="462210" y="390900"/>
                  </a:cubicBezTo>
                  <a:cubicBezTo>
                    <a:pt x="462210" y="390900"/>
                    <a:pt x="423752" y="322637"/>
                    <a:pt x="372463" y="285823"/>
                  </a:cubicBezTo>
                  <a:cubicBezTo>
                    <a:pt x="286278" y="223952"/>
                    <a:pt x="160685" y="154352"/>
                    <a:pt x="186010" y="115869"/>
                  </a:cubicBezTo>
                  <a:cubicBezTo>
                    <a:pt x="221889" y="61359"/>
                    <a:pt x="331739" y="113301"/>
                    <a:pt x="408046" y="208751"/>
                  </a:cubicBezTo>
                  <a:cubicBezTo>
                    <a:pt x="486539" y="306938"/>
                    <a:pt x="530987" y="449517"/>
                    <a:pt x="530987" y="449517"/>
                  </a:cubicBezTo>
                  <a:close/>
                </a:path>
              </a:pathLst>
            </a:custGeom>
            <a:solidFill>
              <a:srgbClr val="387E12"/>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0" name="Shape 1760"/>
        <p:cNvGrpSpPr/>
        <p:nvPr/>
      </p:nvGrpSpPr>
      <p:grpSpPr>
        <a:xfrm>
          <a:off x="0" y="0"/>
          <a:ext cx="0" cy="0"/>
          <a:chOff x="0" y="0"/>
          <a:chExt cx="0" cy="0"/>
        </a:xfrm>
      </p:grpSpPr>
      <p:sp>
        <p:nvSpPr>
          <p:cNvPr id="1761" name="Google Shape;1761;p37"/>
          <p:cNvSpPr/>
          <p:nvPr/>
        </p:nvSpPr>
        <p:spPr>
          <a:xfrm>
            <a:off x="5989983" y="465076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62" name="Google Shape;1762;p37"/>
          <p:cNvGrpSpPr/>
          <p:nvPr/>
        </p:nvGrpSpPr>
        <p:grpSpPr>
          <a:xfrm>
            <a:off x="6523086" y="4641114"/>
            <a:ext cx="411849" cy="411917"/>
            <a:chOff x="5162200" y="4097750"/>
            <a:chExt cx="338385" cy="338414"/>
          </a:xfrm>
        </p:grpSpPr>
        <p:sp>
          <p:nvSpPr>
            <p:cNvPr id="1763" name="Google Shape;1763;p37"/>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4" name="Google Shape;1764;p37"/>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5" name="Google Shape;1765;p37"/>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66" name="Google Shape;1766;p37"/>
          <p:cNvSpPr/>
          <p:nvPr/>
        </p:nvSpPr>
        <p:spPr>
          <a:xfrm>
            <a:off x="5257093" y="469214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7" name="Google Shape;1767;p37"/>
          <p:cNvSpPr txBox="1"/>
          <p:nvPr>
            <p:ph type="title"/>
          </p:nvPr>
        </p:nvSpPr>
        <p:spPr>
          <a:xfrm>
            <a:off x="2576858" y="1431725"/>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768" name="Google Shape;1768;p37"/>
          <p:cNvSpPr txBox="1"/>
          <p:nvPr>
            <p:ph idx="1" type="subTitle"/>
          </p:nvPr>
        </p:nvSpPr>
        <p:spPr>
          <a:xfrm>
            <a:off x="2576831" y="3032823"/>
            <a:ext cx="7038300" cy="530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Do you have any questions?</a:t>
            </a:r>
            <a:endParaRPr/>
          </a:p>
        </p:txBody>
      </p:sp>
      <p:sp>
        <p:nvSpPr>
          <p:cNvPr id="1769" name="Google Shape;1769;p37"/>
          <p:cNvSpPr txBox="1"/>
          <p:nvPr>
            <p:ph idx="2" type="body"/>
          </p:nvPr>
        </p:nvSpPr>
        <p:spPr>
          <a:xfrm>
            <a:off x="2576869" y="3487327"/>
            <a:ext cx="7038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3" name="Shape 1773"/>
        <p:cNvGrpSpPr/>
        <p:nvPr/>
      </p:nvGrpSpPr>
      <p:grpSpPr>
        <a:xfrm>
          <a:off x="0" y="0"/>
          <a:ext cx="0" cy="0"/>
          <a:chOff x="0" y="0"/>
          <a:chExt cx="0" cy="0"/>
        </a:xfrm>
      </p:grpSpPr>
      <p:sp>
        <p:nvSpPr>
          <p:cNvPr id="1774" name="Google Shape;1774;p38"/>
          <p:cNvSpPr txBox="1"/>
          <p:nvPr>
            <p:ph type="title"/>
          </p:nvPr>
        </p:nvSpPr>
        <p:spPr>
          <a:xfrm>
            <a:off x="538350" y="445700"/>
            <a:ext cx="10803000" cy="98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Today is Monday March 6th.</a:t>
            </a:r>
            <a:endParaRPr sz="4500"/>
          </a:p>
        </p:txBody>
      </p:sp>
      <p:sp>
        <p:nvSpPr>
          <p:cNvPr id="1775" name="Google Shape;1775;p38"/>
          <p:cNvSpPr txBox="1"/>
          <p:nvPr>
            <p:ph idx="1" type="body"/>
          </p:nvPr>
        </p:nvSpPr>
        <p:spPr>
          <a:xfrm>
            <a:off x="538350" y="2454398"/>
            <a:ext cx="4833900" cy="3809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776" name="Google Shape;1776;p38"/>
          <p:cNvSpPr txBox="1"/>
          <p:nvPr>
            <p:ph idx="2" type="subTitle"/>
          </p:nvPr>
        </p:nvSpPr>
        <p:spPr>
          <a:xfrm>
            <a:off x="538350" y="1599600"/>
            <a:ext cx="4833900" cy="854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Agenda</a:t>
            </a:r>
            <a:endParaRPr/>
          </a:p>
        </p:txBody>
      </p:sp>
      <p:sp>
        <p:nvSpPr>
          <p:cNvPr id="1777" name="Google Shape;1777;p38"/>
          <p:cNvSpPr txBox="1"/>
          <p:nvPr>
            <p:ph idx="3" type="body"/>
          </p:nvPr>
        </p:nvSpPr>
        <p:spPr>
          <a:xfrm>
            <a:off x="5676900" y="2247275"/>
            <a:ext cx="4204800" cy="1390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778" name="Google Shape;1778;p38"/>
          <p:cNvSpPr txBox="1"/>
          <p:nvPr>
            <p:ph idx="4" type="subTitle"/>
          </p:nvPr>
        </p:nvSpPr>
        <p:spPr>
          <a:xfrm>
            <a:off x="5676900" y="1675800"/>
            <a:ext cx="6039000" cy="7263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t>Reminders</a:t>
            </a:r>
            <a:endParaRPr/>
          </a:p>
        </p:txBody>
      </p:sp>
      <p:sp>
        <p:nvSpPr>
          <p:cNvPr id="1779" name="Google Shape;1779;p38"/>
          <p:cNvSpPr txBox="1"/>
          <p:nvPr>
            <p:ph idx="5" type="body"/>
          </p:nvPr>
        </p:nvSpPr>
        <p:spPr>
          <a:xfrm>
            <a:off x="5676900" y="4990450"/>
            <a:ext cx="6039000" cy="127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
        <p:nvSpPr>
          <p:cNvPr id="1780" name="Google Shape;1780;p38"/>
          <p:cNvSpPr txBox="1"/>
          <p:nvPr>
            <p:ph idx="6" type="subTitle"/>
          </p:nvPr>
        </p:nvSpPr>
        <p:spPr>
          <a:xfrm>
            <a:off x="5547775" y="4036375"/>
            <a:ext cx="6377400" cy="854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4" name="Shape 1784"/>
        <p:cNvGrpSpPr/>
        <p:nvPr/>
      </p:nvGrpSpPr>
      <p:grpSpPr>
        <a:xfrm>
          <a:off x="0" y="0"/>
          <a:ext cx="0" cy="0"/>
          <a:chOff x="0" y="0"/>
          <a:chExt cx="0" cy="0"/>
        </a:xfrm>
      </p:grpSpPr>
      <p:sp>
        <p:nvSpPr>
          <p:cNvPr id="1785" name="Google Shape;1785;p39"/>
          <p:cNvSpPr txBox="1"/>
          <p:nvPr>
            <p:ph type="title"/>
          </p:nvPr>
        </p:nvSpPr>
        <p:spPr>
          <a:xfrm>
            <a:off x="4699250" y="1672313"/>
            <a:ext cx="6817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000"/>
              <a:t>Subtraction</a:t>
            </a:r>
            <a:r>
              <a:rPr lang="en" sz="4000"/>
              <a:t> drag and drop.</a:t>
            </a:r>
            <a:endParaRPr sz="4000"/>
          </a:p>
        </p:txBody>
      </p:sp>
      <p:sp>
        <p:nvSpPr>
          <p:cNvPr id="1786" name="Google Shape;1786;p39"/>
          <p:cNvSpPr txBox="1"/>
          <p:nvPr>
            <p:ph idx="1" type="body"/>
          </p:nvPr>
        </p:nvSpPr>
        <p:spPr>
          <a:xfrm>
            <a:off x="4699250" y="2615587"/>
            <a:ext cx="6817800" cy="25701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sz="2200"/>
              <a:t>For the following activity, delete or duplicate the bananas as many times you need. </a:t>
            </a:r>
            <a:endParaRPr sz="2200"/>
          </a:p>
          <a:p>
            <a:pPr indent="0" lvl="0" marL="0" rtl="0" algn="l">
              <a:spcBef>
                <a:spcPts val="1600"/>
              </a:spcBef>
              <a:spcAft>
                <a:spcPts val="1600"/>
              </a:spcAft>
              <a:buNone/>
            </a:pPr>
            <a:r>
              <a:rPr lang="en" sz="2200"/>
              <a:t>Select them all, and send them to the back by right clicking and selecting  “Order” and then “Send to back”.</a:t>
            </a:r>
            <a:endParaRPr sz="2200"/>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0" name="Shape 1790"/>
        <p:cNvGrpSpPr/>
        <p:nvPr/>
      </p:nvGrpSpPr>
      <p:grpSpPr>
        <a:xfrm>
          <a:off x="0" y="0"/>
          <a:ext cx="0" cy="0"/>
          <a:chOff x="0" y="0"/>
          <a:chExt cx="0" cy="0"/>
        </a:xfrm>
      </p:grpSpPr>
      <p:grpSp>
        <p:nvGrpSpPr>
          <p:cNvPr id="1791" name="Google Shape;1791;p40"/>
          <p:cNvGrpSpPr/>
          <p:nvPr/>
        </p:nvGrpSpPr>
        <p:grpSpPr>
          <a:xfrm>
            <a:off x="5422399" y="5391419"/>
            <a:ext cx="635506" cy="1182522"/>
            <a:chOff x="851374" y="3829319"/>
            <a:chExt cx="635506" cy="1182522"/>
          </a:xfrm>
        </p:grpSpPr>
        <p:sp>
          <p:nvSpPr>
            <p:cNvPr id="1792" name="Google Shape;1792;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96" name="Google Shape;1796;p40"/>
          <p:cNvGrpSpPr/>
          <p:nvPr/>
        </p:nvGrpSpPr>
        <p:grpSpPr>
          <a:xfrm>
            <a:off x="6159249" y="5391419"/>
            <a:ext cx="635506" cy="1182522"/>
            <a:chOff x="851374" y="3829319"/>
            <a:chExt cx="635506" cy="1182522"/>
          </a:xfrm>
        </p:grpSpPr>
        <p:sp>
          <p:nvSpPr>
            <p:cNvPr id="1797" name="Google Shape;1797;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9" name="Google Shape;1799;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0" name="Google Shape;1800;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1" name="Google Shape;1801;p40"/>
          <p:cNvGrpSpPr/>
          <p:nvPr/>
        </p:nvGrpSpPr>
        <p:grpSpPr>
          <a:xfrm>
            <a:off x="6896099" y="5391419"/>
            <a:ext cx="635506" cy="1182522"/>
            <a:chOff x="851374" y="3829319"/>
            <a:chExt cx="635506" cy="1182522"/>
          </a:xfrm>
        </p:grpSpPr>
        <p:sp>
          <p:nvSpPr>
            <p:cNvPr id="1802" name="Google Shape;1802;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6" name="Google Shape;1806;p40"/>
          <p:cNvGrpSpPr/>
          <p:nvPr/>
        </p:nvGrpSpPr>
        <p:grpSpPr>
          <a:xfrm>
            <a:off x="7632949" y="5391419"/>
            <a:ext cx="635506" cy="1182522"/>
            <a:chOff x="851374" y="3829319"/>
            <a:chExt cx="635506" cy="1182522"/>
          </a:xfrm>
        </p:grpSpPr>
        <p:sp>
          <p:nvSpPr>
            <p:cNvPr id="1807" name="Google Shape;1807;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1" name="Google Shape;1811;p40"/>
          <p:cNvGrpSpPr/>
          <p:nvPr/>
        </p:nvGrpSpPr>
        <p:grpSpPr>
          <a:xfrm>
            <a:off x="8369799" y="5391419"/>
            <a:ext cx="635506" cy="1182522"/>
            <a:chOff x="851374" y="3829319"/>
            <a:chExt cx="635506" cy="1182522"/>
          </a:xfrm>
        </p:grpSpPr>
        <p:sp>
          <p:nvSpPr>
            <p:cNvPr id="1812" name="Google Shape;1812;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5" name="Google Shape;1815;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6" name="Google Shape;1816;p40"/>
          <p:cNvGrpSpPr/>
          <p:nvPr/>
        </p:nvGrpSpPr>
        <p:grpSpPr>
          <a:xfrm>
            <a:off x="9106649" y="5391419"/>
            <a:ext cx="635506" cy="1182522"/>
            <a:chOff x="851374" y="3829319"/>
            <a:chExt cx="635506" cy="1182522"/>
          </a:xfrm>
        </p:grpSpPr>
        <p:sp>
          <p:nvSpPr>
            <p:cNvPr id="1817" name="Google Shape;1817;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1" name="Google Shape;1821;p40"/>
          <p:cNvGrpSpPr/>
          <p:nvPr/>
        </p:nvGrpSpPr>
        <p:grpSpPr>
          <a:xfrm>
            <a:off x="9843499" y="5391419"/>
            <a:ext cx="635506" cy="1182522"/>
            <a:chOff x="851374" y="3829319"/>
            <a:chExt cx="635506" cy="1182522"/>
          </a:xfrm>
        </p:grpSpPr>
        <p:sp>
          <p:nvSpPr>
            <p:cNvPr id="1822" name="Google Shape;1822;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6" name="Google Shape;1826;p40"/>
          <p:cNvGrpSpPr/>
          <p:nvPr/>
        </p:nvGrpSpPr>
        <p:grpSpPr>
          <a:xfrm>
            <a:off x="10580349" y="5391419"/>
            <a:ext cx="635506" cy="1182522"/>
            <a:chOff x="851374" y="3829319"/>
            <a:chExt cx="635506" cy="1182522"/>
          </a:xfrm>
        </p:grpSpPr>
        <p:sp>
          <p:nvSpPr>
            <p:cNvPr id="1827" name="Google Shape;1827;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1" name="Google Shape;1831;p40"/>
          <p:cNvGrpSpPr/>
          <p:nvPr/>
        </p:nvGrpSpPr>
        <p:grpSpPr>
          <a:xfrm>
            <a:off x="11317199" y="5391419"/>
            <a:ext cx="635506" cy="1182522"/>
            <a:chOff x="851374" y="3829319"/>
            <a:chExt cx="635506" cy="1182522"/>
          </a:xfrm>
        </p:grpSpPr>
        <p:sp>
          <p:nvSpPr>
            <p:cNvPr id="1832" name="Google Shape;1832;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6" name="Google Shape;1836;p40"/>
          <p:cNvGrpSpPr/>
          <p:nvPr/>
        </p:nvGrpSpPr>
        <p:grpSpPr>
          <a:xfrm>
            <a:off x="4685549" y="5391419"/>
            <a:ext cx="635506" cy="1182522"/>
            <a:chOff x="851374" y="3829319"/>
            <a:chExt cx="635506" cy="1182522"/>
          </a:xfrm>
        </p:grpSpPr>
        <p:sp>
          <p:nvSpPr>
            <p:cNvPr id="1837" name="Google Shape;1837;p40"/>
            <p:cNvSpPr/>
            <p:nvPr/>
          </p:nvSpPr>
          <p:spPr>
            <a:xfrm>
              <a:off x="851374" y="3829319"/>
              <a:ext cx="635506" cy="1182522"/>
            </a:xfrm>
            <a:custGeom>
              <a:rect b="b" l="l" r="r" t="t"/>
              <a:pathLst>
                <a:path extrusionOk="0" h="611913" w="328852">
                  <a:moveTo>
                    <a:pt x="127660" y="110383"/>
                  </a:moveTo>
                  <a:cubicBezTo>
                    <a:pt x="127660" y="110383"/>
                    <a:pt x="69520" y="75755"/>
                    <a:pt x="73517" y="62101"/>
                  </a:cubicBezTo>
                  <a:cubicBezTo>
                    <a:pt x="77514" y="48451"/>
                    <a:pt x="129905" y="-5896"/>
                    <a:pt x="144502" y="525"/>
                  </a:cubicBezTo>
                  <a:cubicBezTo>
                    <a:pt x="159099" y="6949"/>
                    <a:pt x="174796" y="74836"/>
                    <a:pt x="174796" y="74836"/>
                  </a:cubicBezTo>
                  <a:cubicBezTo>
                    <a:pt x="174796" y="74836"/>
                    <a:pt x="219599" y="86438"/>
                    <a:pt x="254715" y="118094"/>
                  </a:cubicBezTo>
                  <a:cubicBezTo>
                    <a:pt x="325144" y="181585"/>
                    <a:pt x="358415" y="295184"/>
                    <a:pt x="295621" y="439346"/>
                  </a:cubicBezTo>
                  <a:cubicBezTo>
                    <a:pt x="253043" y="537100"/>
                    <a:pt x="165810" y="578662"/>
                    <a:pt x="78501" y="601352"/>
                  </a:cubicBezTo>
                  <a:cubicBezTo>
                    <a:pt x="39184" y="611565"/>
                    <a:pt x="23507" y="622248"/>
                    <a:pt x="4668" y="592462"/>
                  </a:cubicBezTo>
                  <a:cubicBezTo>
                    <a:pt x="-12790" y="564858"/>
                    <a:pt x="23519" y="538472"/>
                    <a:pt x="34974" y="524700"/>
                  </a:cubicBezTo>
                  <a:cubicBezTo>
                    <a:pt x="46428" y="510929"/>
                    <a:pt x="129465" y="410818"/>
                    <a:pt x="150124" y="321266"/>
                  </a:cubicBezTo>
                  <a:cubicBezTo>
                    <a:pt x="170784" y="231709"/>
                    <a:pt x="127660" y="110383"/>
                    <a:pt x="127660" y="110383"/>
                  </a:cubicBezTo>
                  <a:close/>
                </a:path>
              </a:pathLst>
            </a:custGeom>
            <a:solidFill>
              <a:srgbClr val="F6CA15"/>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40"/>
            <p:cNvSpPr/>
            <p:nvPr/>
          </p:nvSpPr>
          <p:spPr>
            <a:xfrm>
              <a:off x="973468" y="4639199"/>
              <a:ext cx="245528" cy="262155"/>
            </a:xfrm>
            <a:custGeom>
              <a:rect b="b" l="l" r="r" t="t"/>
              <a:pathLst>
                <a:path extrusionOk="0" h="135656" w="127052">
                  <a:moveTo>
                    <a:pt x="0" y="135657"/>
                  </a:moveTo>
                  <a:cubicBezTo>
                    <a:pt x="0" y="135657"/>
                    <a:pt x="51462" y="116582"/>
                    <a:pt x="81309" y="81598"/>
                  </a:cubicBezTo>
                  <a:cubicBezTo>
                    <a:pt x="111156" y="46614"/>
                    <a:pt x="127052" y="0"/>
                    <a:pt x="127052"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40"/>
            <p:cNvSpPr/>
            <p:nvPr/>
          </p:nvSpPr>
          <p:spPr>
            <a:xfrm>
              <a:off x="1199131" y="4056469"/>
              <a:ext cx="85018" cy="488225"/>
            </a:xfrm>
            <a:custGeom>
              <a:rect b="b" l="l" r="r" t="t"/>
              <a:pathLst>
                <a:path extrusionOk="0" h="252639" w="43994">
                  <a:moveTo>
                    <a:pt x="24783" y="252639"/>
                  </a:moveTo>
                  <a:cubicBezTo>
                    <a:pt x="24783" y="252639"/>
                    <a:pt x="49183" y="186461"/>
                    <a:pt x="42986" y="123302"/>
                  </a:cubicBezTo>
                  <a:cubicBezTo>
                    <a:pt x="36790" y="60139"/>
                    <a:pt x="0" y="0"/>
                    <a:pt x="0"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40"/>
            <p:cNvSpPr/>
            <p:nvPr/>
          </p:nvSpPr>
          <p:spPr>
            <a:xfrm>
              <a:off x="1048277" y="3868332"/>
              <a:ext cx="86620" cy="78237"/>
            </a:xfrm>
            <a:custGeom>
              <a:rect b="b" l="l" r="r" t="t"/>
              <a:pathLst>
                <a:path extrusionOk="0" h="40485" w="44823">
                  <a:moveTo>
                    <a:pt x="0" y="40485"/>
                  </a:moveTo>
                  <a:cubicBezTo>
                    <a:pt x="0" y="40485"/>
                    <a:pt x="12797" y="36437"/>
                    <a:pt x="24002" y="26317"/>
                  </a:cubicBezTo>
                  <a:cubicBezTo>
                    <a:pt x="35208" y="16197"/>
                    <a:pt x="44824" y="0"/>
                    <a:pt x="44824" y="0"/>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41" name="Google Shape;1841;p40"/>
          <p:cNvSpPr txBox="1"/>
          <p:nvPr>
            <p:ph type="title"/>
          </p:nvPr>
        </p:nvSpPr>
        <p:spPr>
          <a:xfrm>
            <a:off x="5497325" y="309825"/>
            <a:ext cx="5951700" cy="27762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We have 10 bananas and the monkey eats 4. How many bananas do we have left?</a:t>
            </a:r>
            <a:endParaRPr/>
          </a:p>
        </p:txBody>
      </p:sp>
      <p:sp>
        <p:nvSpPr>
          <p:cNvPr id="1842" name="Google Shape;1842;p40"/>
          <p:cNvSpPr/>
          <p:nvPr/>
        </p:nvSpPr>
        <p:spPr>
          <a:xfrm>
            <a:off x="5676900" y="3333750"/>
            <a:ext cx="1371600" cy="1409700"/>
          </a:xfrm>
          <a:prstGeom prst="rect">
            <a:avLst/>
          </a:prstGeom>
          <a:solidFill>
            <a:schemeClr val="l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8000">
                <a:solidFill>
                  <a:schemeClr val="lt1"/>
                </a:solidFill>
                <a:latin typeface="Happy Monkey"/>
                <a:ea typeface="Happy Monkey"/>
                <a:cs typeface="Happy Monkey"/>
                <a:sym typeface="Happy Monkey"/>
              </a:rPr>
              <a:t>10</a:t>
            </a:r>
            <a:endParaRPr b="1" sz="8000">
              <a:solidFill>
                <a:schemeClr val="lt1"/>
              </a:solidFill>
              <a:latin typeface="Happy Monkey"/>
              <a:ea typeface="Happy Monkey"/>
              <a:cs typeface="Happy Monkey"/>
              <a:sym typeface="Happy Monkey"/>
            </a:endParaRPr>
          </a:p>
        </p:txBody>
      </p:sp>
      <p:sp>
        <p:nvSpPr>
          <p:cNvPr id="1843" name="Google Shape;1843;p40"/>
          <p:cNvSpPr/>
          <p:nvPr/>
        </p:nvSpPr>
        <p:spPr>
          <a:xfrm>
            <a:off x="7696200" y="3333750"/>
            <a:ext cx="1371600" cy="1409700"/>
          </a:xfrm>
          <a:prstGeom prst="rect">
            <a:avLst/>
          </a:prstGeom>
          <a:solidFill>
            <a:schemeClr val="l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8000">
                <a:solidFill>
                  <a:schemeClr val="lt1"/>
                </a:solidFill>
                <a:latin typeface="Happy Monkey"/>
                <a:ea typeface="Happy Monkey"/>
                <a:cs typeface="Happy Monkey"/>
                <a:sym typeface="Happy Monkey"/>
              </a:rPr>
              <a:t>4</a:t>
            </a:r>
            <a:endParaRPr b="1" sz="8000">
              <a:solidFill>
                <a:schemeClr val="lt1"/>
              </a:solidFill>
              <a:latin typeface="Happy Monkey"/>
              <a:ea typeface="Happy Monkey"/>
              <a:cs typeface="Happy Monkey"/>
              <a:sym typeface="Happy Monkey"/>
            </a:endParaRPr>
          </a:p>
        </p:txBody>
      </p:sp>
      <p:sp>
        <p:nvSpPr>
          <p:cNvPr id="1844" name="Google Shape;1844;p40"/>
          <p:cNvSpPr/>
          <p:nvPr/>
        </p:nvSpPr>
        <p:spPr>
          <a:xfrm>
            <a:off x="9950950" y="3333738"/>
            <a:ext cx="1371600" cy="1409700"/>
          </a:xfrm>
          <a:prstGeom prst="rect">
            <a:avLst/>
          </a:prstGeom>
          <a:solidFill>
            <a:schemeClr val="l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8000">
                <a:solidFill>
                  <a:schemeClr val="lt1"/>
                </a:solidFill>
                <a:latin typeface="Happy Monkey"/>
                <a:ea typeface="Happy Monkey"/>
                <a:cs typeface="Happy Monkey"/>
                <a:sym typeface="Happy Monkey"/>
              </a:rPr>
              <a:t>?</a:t>
            </a:r>
            <a:endParaRPr b="1" sz="8000">
              <a:solidFill>
                <a:schemeClr val="lt1"/>
              </a:solidFill>
              <a:latin typeface="Happy Monkey"/>
              <a:ea typeface="Happy Monkey"/>
              <a:cs typeface="Happy Monkey"/>
              <a:sym typeface="Happy Monkey"/>
            </a:endParaRPr>
          </a:p>
        </p:txBody>
      </p:sp>
      <p:sp>
        <p:nvSpPr>
          <p:cNvPr id="1845" name="Google Shape;1845;p40"/>
          <p:cNvSpPr/>
          <p:nvPr/>
        </p:nvSpPr>
        <p:spPr>
          <a:xfrm>
            <a:off x="7172324" y="3973408"/>
            <a:ext cx="400050" cy="130375"/>
          </a:xfrm>
          <a:prstGeom prst="rect">
            <a:avLst/>
          </a:prstGeom>
        </p:spPr>
        <p:txBody>
          <a:bodyPr>
            <a:prstTxWarp prst="textPlain"/>
          </a:bodyPr>
          <a:lstStyle/>
          <a:p>
            <a:pPr lvl="0" algn="ctr"/>
            <a:r>
              <a:rPr b="0" i="0">
                <a:ln>
                  <a:noFill/>
                </a:ln>
                <a:solidFill>
                  <a:schemeClr val="dk2"/>
                </a:solidFill>
                <a:latin typeface="Arial"/>
              </a:rPr>
              <a:t>-</a:t>
            </a:r>
          </a:p>
        </p:txBody>
      </p:sp>
      <p:sp>
        <p:nvSpPr>
          <p:cNvPr id="1846" name="Google Shape;1846;p40"/>
          <p:cNvSpPr/>
          <p:nvPr/>
        </p:nvSpPr>
        <p:spPr>
          <a:xfrm>
            <a:off x="9191625" y="3837764"/>
            <a:ext cx="635500" cy="401685"/>
          </a:xfrm>
          <a:prstGeom prst="rect">
            <a:avLst/>
          </a:prstGeom>
        </p:spPr>
        <p:txBody>
          <a:bodyPr>
            <a:prstTxWarp prst="textPlain"/>
          </a:bodyPr>
          <a:lstStyle/>
          <a:p>
            <a:pPr lvl="0" algn="ctr"/>
            <a:r>
              <a:rPr b="0" i="0">
                <a:ln>
                  <a:noFill/>
                </a:ln>
                <a:solidFill>
                  <a:schemeClr val="dk2"/>
                </a:solidFill>
                <a:latin typeface="Arial"/>
              </a:rPr>
              <a:t>=</a:t>
            </a:r>
          </a:p>
        </p:txBody>
      </p:sp>
      <p:grpSp>
        <p:nvGrpSpPr>
          <p:cNvPr id="1847" name="Google Shape;1847;p40"/>
          <p:cNvGrpSpPr/>
          <p:nvPr/>
        </p:nvGrpSpPr>
        <p:grpSpPr>
          <a:xfrm>
            <a:off x="1927961" y="2831902"/>
            <a:ext cx="2090781" cy="2101528"/>
            <a:chOff x="735734" y="163206"/>
            <a:chExt cx="1082073" cy="1087635"/>
          </a:xfrm>
        </p:grpSpPr>
        <p:sp>
          <p:nvSpPr>
            <p:cNvPr id="1848" name="Google Shape;1848;p40"/>
            <p:cNvSpPr/>
            <p:nvPr/>
          </p:nvSpPr>
          <p:spPr>
            <a:xfrm>
              <a:off x="735734" y="267383"/>
              <a:ext cx="1082073" cy="915810"/>
            </a:xfrm>
            <a:custGeom>
              <a:rect b="b" l="l" r="r" t="t"/>
              <a:pathLst>
                <a:path extrusionOk="0" h="915810" w="1082073">
                  <a:moveTo>
                    <a:pt x="967793" y="915810"/>
                  </a:moveTo>
                  <a:cubicBezTo>
                    <a:pt x="1004599" y="847417"/>
                    <a:pt x="988236" y="786290"/>
                    <a:pt x="988236" y="786290"/>
                  </a:cubicBezTo>
                  <a:cubicBezTo>
                    <a:pt x="988236" y="786290"/>
                    <a:pt x="1135163" y="550414"/>
                    <a:pt x="1061317" y="345818"/>
                  </a:cubicBezTo>
                  <a:cubicBezTo>
                    <a:pt x="1017176" y="223512"/>
                    <a:pt x="947302" y="133968"/>
                    <a:pt x="835893" y="75990"/>
                  </a:cubicBezTo>
                  <a:cubicBezTo>
                    <a:pt x="833481" y="74735"/>
                    <a:pt x="830866" y="73613"/>
                    <a:pt x="828416" y="72387"/>
                  </a:cubicBezTo>
                  <a:cubicBezTo>
                    <a:pt x="824660" y="70510"/>
                    <a:pt x="820798" y="68691"/>
                    <a:pt x="816948" y="66882"/>
                  </a:cubicBezTo>
                  <a:cubicBezTo>
                    <a:pt x="784381" y="51579"/>
                    <a:pt x="748486" y="38710"/>
                    <a:pt x="708871" y="28350"/>
                  </a:cubicBezTo>
                  <a:cubicBezTo>
                    <a:pt x="706519" y="27735"/>
                    <a:pt x="704273" y="27046"/>
                    <a:pt x="701892" y="26449"/>
                  </a:cubicBezTo>
                  <a:cubicBezTo>
                    <a:pt x="697233" y="25277"/>
                    <a:pt x="692399" y="24250"/>
                    <a:pt x="687635" y="23146"/>
                  </a:cubicBezTo>
                  <a:cubicBezTo>
                    <a:pt x="682231" y="21891"/>
                    <a:pt x="676725" y="20712"/>
                    <a:pt x="671187" y="19542"/>
                  </a:cubicBezTo>
                  <a:cubicBezTo>
                    <a:pt x="666617" y="18579"/>
                    <a:pt x="662285" y="17446"/>
                    <a:pt x="657626" y="16540"/>
                  </a:cubicBezTo>
                  <a:cubicBezTo>
                    <a:pt x="606980" y="6691"/>
                    <a:pt x="557099" y="1176"/>
                    <a:pt x="508870" y="226"/>
                  </a:cubicBezTo>
                  <a:cubicBezTo>
                    <a:pt x="506287" y="175"/>
                    <a:pt x="503668" y="50"/>
                    <a:pt x="501093" y="26"/>
                  </a:cubicBezTo>
                  <a:cubicBezTo>
                    <a:pt x="490957" y="-70"/>
                    <a:pt x="480958" y="106"/>
                    <a:pt x="470983" y="426"/>
                  </a:cubicBezTo>
                  <a:cubicBezTo>
                    <a:pt x="333646" y="4840"/>
                    <a:pt x="212498" y="48978"/>
                    <a:pt x="130702" y="141347"/>
                  </a:cubicBezTo>
                  <a:cubicBezTo>
                    <a:pt x="-22803" y="314692"/>
                    <a:pt x="32596" y="605238"/>
                    <a:pt x="32596" y="605238"/>
                  </a:cubicBezTo>
                  <a:cubicBezTo>
                    <a:pt x="32596" y="605238"/>
                    <a:pt x="5485" y="646059"/>
                    <a:pt x="0" y="702260"/>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40"/>
            <p:cNvSpPr/>
            <p:nvPr/>
          </p:nvSpPr>
          <p:spPr>
            <a:xfrm>
              <a:off x="1154116" y="163206"/>
              <a:ext cx="412228" cy="260320"/>
            </a:xfrm>
            <a:custGeom>
              <a:rect b="b" l="l" r="r" t="t"/>
              <a:pathLst>
                <a:path extrusionOk="0" h="260320" w="412228">
                  <a:moveTo>
                    <a:pt x="184396" y="215546"/>
                  </a:moveTo>
                  <a:cubicBezTo>
                    <a:pt x="184396" y="215546"/>
                    <a:pt x="157974" y="138510"/>
                    <a:pt x="96026" y="110652"/>
                  </a:cubicBezTo>
                  <a:cubicBezTo>
                    <a:pt x="34081" y="82795"/>
                    <a:pt x="0" y="59486"/>
                    <a:pt x="0" y="59486"/>
                  </a:cubicBezTo>
                  <a:cubicBezTo>
                    <a:pt x="0" y="59486"/>
                    <a:pt x="89047" y="29467"/>
                    <a:pt x="179486" y="53551"/>
                  </a:cubicBezTo>
                  <a:cubicBezTo>
                    <a:pt x="269925" y="77636"/>
                    <a:pt x="292173" y="184435"/>
                    <a:pt x="292173" y="184435"/>
                  </a:cubicBezTo>
                  <a:cubicBezTo>
                    <a:pt x="292173" y="184435"/>
                    <a:pt x="292323" y="142347"/>
                    <a:pt x="269314" y="89331"/>
                  </a:cubicBezTo>
                  <a:cubicBezTo>
                    <a:pt x="246304" y="36315"/>
                    <a:pt x="223497" y="0"/>
                    <a:pt x="223497" y="0"/>
                  </a:cubicBezTo>
                  <a:cubicBezTo>
                    <a:pt x="223497" y="0"/>
                    <a:pt x="295124" y="17637"/>
                    <a:pt x="366562" y="90138"/>
                  </a:cubicBezTo>
                  <a:cubicBezTo>
                    <a:pt x="437995" y="162640"/>
                    <a:pt x="404278" y="260320"/>
                    <a:pt x="404278" y="260320"/>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40"/>
            <p:cNvSpPr/>
            <p:nvPr/>
          </p:nvSpPr>
          <p:spPr>
            <a:xfrm>
              <a:off x="1130467" y="310662"/>
              <a:ext cx="166701" cy="128117"/>
            </a:xfrm>
            <a:custGeom>
              <a:rect b="b" l="l" r="r" t="t"/>
              <a:pathLst>
                <a:path extrusionOk="0" h="128117" w="166701">
                  <a:moveTo>
                    <a:pt x="162200" y="128118"/>
                  </a:moveTo>
                  <a:cubicBezTo>
                    <a:pt x="162200" y="128118"/>
                    <a:pt x="142154" y="97295"/>
                    <a:pt x="101604" y="85677"/>
                  </a:cubicBezTo>
                  <a:cubicBezTo>
                    <a:pt x="61054" y="74060"/>
                    <a:pt x="0" y="81648"/>
                    <a:pt x="0" y="81648"/>
                  </a:cubicBezTo>
                  <a:cubicBezTo>
                    <a:pt x="0" y="81648"/>
                    <a:pt x="37150" y="32967"/>
                    <a:pt x="83027" y="13264"/>
                  </a:cubicBezTo>
                  <a:cubicBezTo>
                    <a:pt x="128905" y="-6438"/>
                    <a:pt x="166702" y="1639"/>
                    <a:pt x="166702" y="1639"/>
                  </a:cubicBezTo>
                </a:path>
              </a:pathLst>
            </a:custGeom>
            <a:solidFill>
              <a:srgbClr val="A97551"/>
            </a:solid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40"/>
            <p:cNvSpPr/>
            <p:nvPr/>
          </p:nvSpPr>
          <p:spPr>
            <a:xfrm>
              <a:off x="808104" y="531543"/>
              <a:ext cx="889711" cy="719298"/>
            </a:xfrm>
            <a:custGeom>
              <a:rect b="b" l="l" r="r" t="t"/>
              <a:pathLst>
                <a:path extrusionOk="0" h="719298" w="889711">
                  <a:moveTo>
                    <a:pt x="274984" y="189"/>
                  </a:moveTo>
                  <a:cubicBezTo>
                    <a:pt x="197705" y="3525"/>
                    <a:pt x="138574" y="50411"/>
                    <a:pt x="95324" y="119188"/>
                  </a:cubicBezTo>
                  <a:cubicBezTo>
                    <a:pt x="32655" y="218849"/>
                    <a:pt x="52252" y="368500"/>
                    <a:pt x="52252" y="368500"/>
                  </a:cubicBezTo>
                  <a:cubicBezTo>
                    <a:pt x="52252" y="368500"/>
                    <a:pt x="-4653" y="401241"/>
                    <a:pt x="306" y="493506"/>
                  </a:cubicBezTo>
                  <a:cubicBezTo>
                    <a:pt x="1391" y="513682"/>
                    <a:pt x="8156" y="538303"/>
                    <a:pt x="19252" y="564867"/>
                  </a:cubicBezTo>
                  <a:lnTo>
                    <a:pt x="29319" y="558762"/>
                  </a:lnTo>
                  <a:lnTo>
                    <a:pt x="109480" y="509921"/>
                  </a:lnTo>
                  <a:lnTo>
                    <a:pt x="110476" y="509318"/>
                  </a:lnTo>
                  <a:cubicBezTo>
                    <a:pt x="110476" y="509318"/>
                    <a:pt x="129458" y="502768"/>
                    <a:pt x="138594" y="506816"/>
                  </a:cubicBezTo>
                  <a:cubicBezTo>
                    <a:pt x="142521" y="508557"/>
                    <a:pt x="160013" y="526976"/>
                    <a:pt x="191038" y="551653"/>
                  </a:cubicBezTo>
                  <a:cubicBezTo>
                    <a:pt x="232167" y="584370"/>
                    <a:pt x="297795" y="627301"/>
                    <a:pt x="393930" y="649136"/>
                  </a:cubicBezTo>
                  <a:cubicBezTo>
                    <a:pt x="439289" y="659439"/>
                    <a:pt x="483280" y="666066"/>
                    <a:pt x="520648" y="666151"/>
                  </a:cubicBezTo>
                  <a:cubicBezTo>
                    <a:pt x="622216" y="666385"/>
                    <a:pt x="676031" y="637352"/>
                    <a:pt x="696223" y="636328"/>
                  </a:cubicBezTo>
                  <a:cubicBezTo>
                    <a:pt x="702012" y="636033"/>
                    <a:pt x="711295" y="638627"/>
                    <a:pt x="722046" y="647938"/>
                  </a:cubicBezTo>
                  <a:cubicBezTo>
                    <a:pt x="722488" y="648319"/>
                    <a:pt x="724370" y="651541"/>
                    <a:pt x="725236" y="652739"/>
                  </a:cubicBezTo>
                  <a:cubicBezTo>
                    <a:pt x="730689" y="660313"/>
                    <a:pt x="743991" y="683201"/>
                    <a:pt x="760929" y="713190"/>
                  </a:cubicBezTo>
                  <a:cubicBezTo>
                    <a:pt x="761989" y="715064"/>
                    <a:pt x="763337" y="717372"/>
                    <a:pt x="764422" y="719299"/>
                  </a:cubicBezTo>
                  <a:cubicBezTo>
                    <a:pt x="787703" y="697924"/>
                    <a:pt x="804989" y="676449"/>
                    <a:pt x="811680" y="656945"/>
                  </a:cubicBezTo>
                  <a:cubicBezTo>
                    <a:pt x="842037" y="568409"/>
                    <a:pt x="795228" y="525231"/>
                    <a:pt x="795228" y="525231"/>
                  </a:cubicBezTo>
                  <a:cubicBezTo>
                    <a:pt x="795228" y="525231"/>
                    <a:pt x="892570" y="399270"/>
                    <a:pt x="889647" y="303143"/>
                  </a:cubicBezTo>
                  <a:cubicBezTo>
                    <a:pt x="887145" y="221015"/>
                    <a:pt x="829646" y="145461"/>
                    <a:pt x="764022" y="113383"/>
                  </a:cubicBezTo>
                  <a:cubicBezTo>
                    <a:pt x="615451" y="40764"/>
                    <a:pt x="514370" y="192152"/>
                    <a:pt x="514370" y="192152"/>
                  </a:cubicBezTo>
                  <a:cubicBezTo>
                    <a:pt x="514370" y="192152"/>
                    <a:pt x="518349" y="62320"/>
                    <a:pt x="358335" y="12200"/>
                  </a:cubicBezTo>
                  <a:cubicBezTo>
                    <a:pt x="328455" y="2841"/>
                    <a:pt x="300746" y="-924"/>
                    <a:pt x="274984" y="189"/>
                  </a:cubicBezTo>
                  <a:close/>
                </a:path>
              </a:pathLst>
            </a:custGeom>
            <a:solidFill>
              <a:srgbClr val="F1D1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40"/>
            <p:cNvSpPr/>
            <p:nvPr/>
          </p:nvSpPr>
          <p:spPr>
            <a:xfrm>
              <a:off x="806673" y="527374"/>
              <a:ext cx="894907" cy="719294"/>
            </a:xfrm>
            <a:custGeom>
              <a:rect b="b" l="l" r="r" t="t"/>
              <a:pathLst>
                <a:path extrusionOk="0" h="719294" w="894907">
                  <a:moveTo>
                    <a:pt x="768886" y="719294"/>
                  </a:moveTo>
                  <a:cubicBezTo>
                    <a:pt x="792304" y="697920"/>
                    <a:pt x="809695" y="676449"/>
                    <a:pt x="816419" y="656941"/>
                  </a:cubicBezTo>
                  <a:cubicBezTo>
                    <a:pt x="846958" y="568405"/>
                    <a:pt x="799874" y="525231"/>
                    <a:pt x="799874" y="525231"/>
                  </a:cubicBezTo>
                  <a:cubicBezTo>
                    <a:pt x="799874" y="525231"/>
                    <a:pt x="897786" y="399270"/>
                    <a:pt x="894843" y="303143"/>
                  </a:cubicBezTo>
                  <a:cubicBezTo>
                    <a:pt x="892329" y="221015"/>
                    <a:pt x="834489" y="145461"/>
                    <a:pt x="768485" y="113383"/>
                  </a:cubicBezTo>
                  <a:cubicBezTo>
                    <a:pt x="619044" y="40764"/>
                    <a:pt x="517371" y="192152"/>
                    <a:pt x="517371" y="192152"/>
                  </a:cubicBezTo>
                  <a:cubicBezTo>
                    <a:pt x="517371" y="192152"/>
                    <a:pt x="521379" y="62320"/>
                    <a:pt x="360430" y="12200"/>
                  </a:cubicBezTo>
                  <a:cubicBezTo>
                    <a:pt x="330372" y="2841"/>
                    <a:pt x="302501" y="-924"/>
                    <a:pt x="276589" y="189"/>
                  </a:cubicBezTo>
                  <a:cubicBezTo>
                    <a:pt x="198861" y="3525"/>
                    <a:pt x="139382" y="50406"/>
                    <a:pt x="95877" y="119188"/>
                  </a:cubicBezTo>
                  <a:cubicBezTo>
                    <a:pt x="32843" y="218845"/>
                    <a:pt x="52554" y="368500"/>
                    <a:pt x="52554" y="368500"/>
                  </a:cubicBezTo>
                  <a:cubicBezTo>
                    <a:pt x="52554" y="368500"/>
                    <a:pt x="-4683" y="401241"/>
                    <a:pt x="308" y="493506"/>
                  </a:cubicBezTo>
                  <a:cubicBezTo>
                    <a:pt x="1397" y="513682"/>
                    <a:pt x="8202" y="538303"/>
                    <a:pt x="19363" y="564867"/>
                  </a:cubicBezTo>
                </a:path>
              </a:pathLst>
            </a:custGeom>
            <a:noFill/>
            <a:ln cap="rnd"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40"/>
            <p:cNvSpPr/>
            <p:nvPr/>
          </p:nvSpPr>
          <p:spPr>
            <a:xfrm>
              <a:off x="924302" y="648762"/>
              <a:ext cx="227944" cy="228819"/>
            </a:xfrm>
            <a:custGeom>
              <a:rect b="b" l="l" r="r" t="t"/>
              <a:pathLst>
                <a:path extrusionOk="0" h="228819" w="227944">
                  <a:moveTo>
                    <a:pt x="12207" y="62951"/>
                  </a:moveTo>
                  <a:cubicBezTo>
                    <a:pt x="40520" y="6532"/>
                    <a:pt x="109034" y="-16166"/>
                    <a:pt x="165234" y="12252"/>
                  </a:cubicBezTo>
                  <a:cubicBezTo>
                    <a:pt x="221439" y="40674"/>
                    <a:pt x="244047" y="109452"/>
                    <a:pt x="215739" y="165870"/>
                  </a:cubicBezTo>
                  <a:cubicBezTo>
                    <a:pt x="187426" y="222289"/>
                    <a:pt x="118912" y="244987"/>
                    <a:pt x="62712" y="216565"/>
                  </a:cubicBezTo>
                  <a:cubicBezTo>
                    <a:pt x="6507" y="188143"/>
                    <a:pt x="-16105" y="119370"/>
                    <a:pt x="12207" y="6295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40"/>
            <p:cNvSpPr/>
            <p:nvPr/>
          </p:nvSpPr>
          <p:spPr>
            <a:xfrm>
              <a:off x="974556" y="699041"/>
              <a:ext cx="71386" cy="71657"/>
            </a:xfrm>
            <a:custGeom>
              <a:rect b="b" l="l" r="r" t="t"/>
              <a:pathLst>
                <a:path extrusionOk="0" h="71657" w="71386">
                  <a:moveTo>
                    <a:pt x="3822" y="19715"/>
                  </a:moveTo>
                  <a:cubicBezTo>
                    <a:pt x="12692" y="2045"/>
                    <a:pt x="34147" y="-5063"/>
                    <a:pt x="51748" y="3838"/>
                  </a:cubicBezTo>
                  <a:cubicBezTo>
                    <a:pt x="69349" y="12736"/>
                    <a:pt x="76430" y="34276"/>
                    <a:pt x="67564" y="51946"/>
                  </a:cubicBezTo>
                  <a:cubicBezTo>
                    <a:pt x="58695" y="69612"/>
                    <a:pt x="37240" y="76721"/>
                    <a:pt x="19638" y="67819"/>
                  </a:cubicBezTo>
                  <a:cubicBezTo>
                    <a:pt x="2037" y="58921"/>
                    <a:pt x="-5043" y="37381"/>
                    <a:pt x="3822" y="19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40"/>
            <p:cNvSpPr/>
            <p:nvPr/>
          </p:nvSpPr>
          <p:spPr>
            <a:xfrm>
              <a:off x="1418501" y="763701"/>
              <a:ext cx="227944" cy="228818"/>
            </a:xfrm>
            <a:custGeom>
              <a:rect b="b" l="l" r="r" t="t"/>
              <a:pathLst>
                <a:path extrusionOk="0" h="228818" w="227944">
                  <a:moveTo>
                    <a:pt x="12207" y="62949"/>
                  </a:moveTo>
                  <a:cubicBezTo>
                    <a:pt x="40520" y="6531"/>
                    <a:pt x="109030" y="-16167"/>
                    <a:pt x="165234" y="12255"/>
                  </a:cubicBezTo>
                  <a:cubicBezTo>
                    <a:pt x="221439" y="40673"/>
                    <a:pt x="244047" y="109450"/>
                    <a:pt x="215739" y="165869"/>
                  </a:cubicBezTo>
                  <a:cubicBezTo>
                    <a:pt x="187426" y="222288"/>
                    <a:pt x="118912" y="244986"/>
                    <a:pt x="62708" y="216564"/>
                  </a:cubicBezTo>
                  <a:cubicBezTo>
                    <a:pt x="6507" y="188146"/>
                    <a:pt x="-16105" y="119368"/>
                    <a:pt x="12207" y="6294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40"/>
            <p:cNvSpPr/>
            <p:nvPr/>
          </p:nvSpPr>
          <p:spPr>
            <a:xfrm>
              <a:off x="1468755" y="813980"/>
              <a:ext cx="71386" cy="71659"/>
            </a:xfrm>
            <a:custGeom>
              <a:rect b="b" l="l" r="r" t="t"/>
              <a:pathLst>
                <a:path extrusionOk="0" h="71659" w="71386">
                  <a:moveTo>
                    <a:pt x="3822" y="19715"/>
                  </a:moveTo>
                  <a:cubicBezTo>
                    <a:pt x="12692" y="2045"/>
                    <a:pt x="34147" y="-5063"/>
                    <a:pt x="51748" y="3838"/>
                  </a:cubicBezTo>
                  <a:cubicBezTo>
                    <a:pt x="69349" y="12740"/>
                    <a:pt x="76430" y="34276"/>
                    <a:pt x="67564" y="51946"/>
                  </a:cubicBezTo>
                  <a:cubicBezTo>
                    <a:pt x="58695" y="69616"/>
                    <a:pt x="37240" y="76721"/>
                    <a:pt x="19638" y="67823"/>
                  </a:cubicBezTo>
                  <a:cubicBezTo>
                    <a:pt x="2037" y="58921"/>
                    <a:pt x="-5043" y="37385"/>
                    <a:pt x="3822" y="19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40"/>
            <p:cNvSpPr/>
            <p:nvPr/>
          </p:nvSpPr>
          <p:spPr>
            <a:xfrm>
              <a:off x="1165466" y="869675"/>
              <a:ext cx="186591" cy="123469"/>
            </a:xfrm>
            <a:custGeom>
              <a:rect b="b" l="l" r="r" t="t"/>
              <a:pathLst>
                <a:path extrusionOk="0" h="123469" w="186591">
                  <a:moveTo>
                    <a:pt x="122935" y="5570"/>
                  </a:moveTo>
                  <a:cubicBezTo>
                    <a:pt x="87088" y="-7129"/>
                    <a:pt x="27302" y="1242"/>
                    <a:pt x="7069" y="37340"/>
                  </a:cubicBezTo>
                  <a:cubicBezTo>
                    <a:pt x="1948" y="46468"/>
                    <a:pt x="370" y="56082"/>
                    <a:pt x="13" y="66409"/>
                  </a:cubicBezTo>
                  <a:cubicBezTo>
                    <a:pt x="-112" y="67502"/>
                    <a:pt x="661" y="68356"/>
                    <a:pt x="1750" y="68482"/>
                  </a:cubicBezTo>
                  <a:cubicBezTo>
                    <a:pt x="2839" y="68611"/>
                    <a:pt x="3685" y="67834"/>
                    <a:pt x="3815" y="66741"/>
                  </a:cubicBezTo>
                  <a:cubicBezTo>
                    <a:pt x="5320" y="59325"/>
                    <a:pt x="7207" y="52694"/>
                    <a:pt x="11316" y="46254"/>
                  </a:cubicBezTo>
                  <a:cubicBezTo>
                    <a:pt x="32087" y="13711"/>
                    <a:pt x="78231" y="20390"/>
                    <a:pt x="109402" y="29377"/>
                  </a:cubicBezTo>
                  <a:cubicBezTo>
                    <a:pt x="118490" y="32000"/>
                    <a:pt x="127898" y="33810"/>
                    <a:pt x="136621" y="37566"/>
                  </a:cubicBezTo>
                  <a:cubicBezTo>
                    <a:pt x="159902" y="47594"/>
                    <a:pt x="179499" y="68065"/>
                    <a:pt x="175884" y="95236"/>
                  </a:cubicBezTo>
                  <a:cubicBezTo>
                    <a:pt x="174706" y="104085"/>
                    <a:pt x="171229" y="112036"/>
                    <a:pt x="167415" y="120014"/>
                  </a:cubicBezTo>
                  <a:cubicBezTo>
                    <a:pt x="166756" y="121164"/>
                    <a:pt x="167051" y="122532"/>
                    <a:pt x="168197" y="123196"/>
                  </a:cubicBezTo>
                  <a:cubicBezTo>
                    <a:pt x="169346" y="123860"/>
                    <a:pt x="170868" y="123245"/>
                    <a:pt x="171528" y="122091"/>
                  </a:cubicBezTo>
                  <a:cubicBezTo>
                    <a:pt x="178090" y="112343"/>
                    <a:pt x="183648" y="102397"/>
                    <a:pt x="185717" y="90657"/>
                  </a:cubicBezTo>
                  <a:cubicBezTo>
                    <a:pt x="190660" y="62616"/>
                    <a:pt x="173977" y="38036"/>
                    <a:pt x="152344" y="22034"/>
                  </a:cubicBezTo>
                  <a:cubicBezTo>
                    <a:pt x="143374" y="15399"/>
                    <a:pt x="133484" y="9306"/>
                    <a:pt x="122935" y="55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40"/>
            <p:cNvSpPr/>
            <p:nvPr/>
          </p:nvSpPr>
          <p:spPr>
            <a:xfrm>
              <a:off x="1265767" y="964552"/>
              <a:ext cx="30773" cy="50424"/>
            </a:xfrm>
            <a:custGeom>
              <a:rect b="b" l="l" r="r" t="t"/>
              <a:pathLst>
                <a:path extrusionOk="0" h="50424" w="30773">
                  <a:moveTo>
                    <a:pt x="6331" y="20635"/>
                  </a:moveTo>
                  <a:cubicBezTo>
                    <a:pt x="13201" y="6944"/>
                    <a:pt x="22823" y="-2103"/>
                    <a:pt x="27827" y="423"/>
                  </a:cubicBezTo>
                  <a:cubicBezTo>
                    <a:pt x="32826" y="2953"/>
                    <a:pt x="31312" y="16101"/>
                    <a:pt x="24443" y="29792"/>
                  </a:cubicBezTo>
                  <a:cubicBezTo>
                    <a:pt x="17573" y="43483"/>
                    <a:pt x="7947" y="52530"/>
                    <a:pt x="2947" y="50000"/>
                  </a:cubicBezTo>
                  <a:cubicBezTo>
                    <a:pt x="-2052" y="47470"/>
                    <a:pt x="-538" y="34322"/>
                    <a:pt x="6331" y="2063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40"/>
            <p:cNvSpPr/>
            <p:nvPr/>
          </p:nvSpPr>
          <p:spPr>
            <a:xfrm>
              <a:off x="1206188" y="944945"/>
              <a:ext cx="20549" cy="55410"/>
            </a:xfrm>
            <a:custGeom>
              <a:rect b="b" l="l" r="r" t="t"/>
              <a:pathLst>
                <a:path extrusionOk="0" h="55410" w="20549">
                  <a:moveTo>
                    <a:pt x="157" y="27050"/>
                  </a:moveTo>
                  <a:cubicBezTo>
                    <a:pt x="1141" y="11752"/>
                    <a:pt x="6464" y="-356"/>
                    <a:pt x="12055" y="8"/>
                  </a:cubicBezTo>
                  <a:cubicBezTo>
                    <a:pt x="17641" y="368"/>
                    <a:pt x="21374" y="13063"/>
                    <a:pt x="20394" y="28361"/>
                  </a:cubicBezTo>
                  <a:cubicBezTo>
                    <a:pt x="19410" y="43655"/>
                    <a:pt x="14083" y="55763"/>
                    <a:pt x="8496" y="55403"/>
                  </a:cubicBezTo>
                  <a:cubicBezTo>
                    <a:pt x="2906" y="55038"/>
                    <a:pt x="-826" y="42347"/>
                    <a:pt x="157" y="2705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40"/>
            <p:cNvSpPr/>
            <p:nvPr/>
          </p:nvSpPr>
          <p:spPr>
            <a:xfrm>
              <a:off x="914896" y="1026193"/>
              <a:ext cx="623456" cy="171502"/>
            </a:xfrm>
            <a:custGeom>
              <a:rect b="b" l="l" r="r" t="t"/>
              <a:pathLst>
                <a:path extrusionOk="0" h="171502" w="623456">
                  <a:moveTo>
                    <a:pt x="17444" y="156"/>
                  </a:moveTo>
                  <a:cubicBezTo>
                    <a:pt x="5316" y="1229"/>
                    <a:pt x="-3254" y="7629"/>
                    <a:pt x="1191" y="13968"/>
                  </a:cubicBezTo>
                  <a:cubicBezTo>
                    <a:pt x="1628" y="14592"/>
                    <a:pt x="2207" y="14847"/>
                    <a:pt x="2688" y="15272"/>
                  </a:cubicBezTo>
                  <a:lnTo>
                    <a:pt x="3684" y="14669"/>
                  </a:lnTo>
                  <a:cubicBezTo>
                    <a:pt x="3684" y="14669"/>
                    <a:pt x="22666" y="8119"/>
                    <a:pt x="31803" y="12167"/>
                  </a:cubicBezTo>
                  <a:cubicBezTo>
                    <a:pt x="35729" y="13907"/>
                    <a:pt x="53221" y="32326"/>
                    <a:pt x="84246" y="57004"/>
                  </a:cubicBezTo>
                  <a:cubicBezTo>
                    <a:pt x="125375" y="89721"/>
                    <a:pt x="191003" y="132651"/>
                    <a:pt x="287138" y="154487"/>
                  </a:cubicBezTo>
                  <a:cubicBezTo>
                    <a:pt x="332497" y="164789"/>
                    <a:pt x="376488" y="171416"/>
                    <a:pt x="413857" y="171501"/>
                  </a:cubicBezTo>
                  <a:cubicBezTo>
                    <a:pt x="515424" y="171736"/>
                    <a:pt x="569240" y="142703"/>
                    <a:pt x="589432" y="141678"/>
                  </a:cubicBezTo>
                  <a:cubicBezTo>
                    <a:pt x="595221" y="141383"/>
                    <a:pt x="604503" y="143978"/>
                    <a:pt x="615255" y="153288"/>
                  </a:cubicBezTo>
                  <a:cubicBezTo>
                    <a:pt x="615696" y="153669"/>
                    <a:pt x="617578" y="156891"/>
                    <a:pt x="618445" y="158090"/>
                  </a:cubicBezTo>
                  <a:cubicBezTo>
                    <a:pt x="619064" y="157924"/>
                    <a:pt x="619675" y="157859"/>
                    <a:pt x="620339" y="157490"/>
                  </a:cubicBezTo>
                  <a:cubicBezTo>
                    <a:pt x="629363" y="152503"/>
                    <a:pt x="617672" y="137323"/>
                    <a:pt x="599702" y="133068"/>
                  </a:cubicBezTo>
                  <a:cubicBezTo>
                    <a:pt x="593715" y="131651"/>
                    <a:pt x="587181" y="131445"/>
                    <a:pt x="580259" y="133271"/>
                  </a:cubicBezTo>
                  <a:cubicBezTo>
                    <a:pt x="542583" y="143188"/>
                    <a:pt x="445841" y="177549"/>
                    <a:pt x="324826" y="151685"/>
                  </a:cubicBezTo>
                  <a:cubicBezTo>
                    <a:pt x="315272" y="149645"/>
                    <a:pt x="277925" y="140938"/>
                    <a:pt x="269290" y="138776"/>
                  </a:cubicBezTo>
                  <a:cubicBezTo>
                    <a:pt x="149239" y="108723"/>
                    <a:pt x="77372" y="35273"/>
                    <a:pt x="47853" y="9766"/>
                  </a:cubicBezTo>
                  <a:cubicBezTo>
                    <a:pt x="42429" y="5079"/>
                    <a:pt x="36405" y="2423"/>
                    <a:pt x="30406" y="1059"/>
                  </a:cubicBezTo>
                  <a:cubicBezTo>
                    <a:pt x="25904" y="35"/>
                    <a:pt x="21488" y="-200"/>
                    <a:pt x="17444" y="15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4" name="Shape 1864"/>
        <p:cNvGrpSpPr/>
        <p:nvPr/>
      </p:nvGrpSpPr>
      <p:grpSpPr>
        <a:xfrm>
          <a:off x="0" y="0"/>
          <a:ext cx="0" cy="0"/>
          <a:chOff x="0" y="0"/>
          <a:chExt cx="0" cy="0"/>
        </a:xfrm>
      </p:grpSpPr>
      <p:pic>
        <p:nvPicPr>
          <p:cNvPr id="1865" name="Google Shape;1865;p41" title="Cute Monkeys.mp4">
            <a:hlinkClick r:id="rId3"/>
          </p:cNvPr>
          <p:cNvPicPr preferRelativeResize="0"/>
          <p:nvPr/>
        </p:nvPicPr>
        <p:blipFill>
          <a:blip r:embed="rId4">
            <a:alphaModFix/>
          </a:blip>
          <a:stretch>
            <a:fillRect/>
          </a:stretch>
        </p:blipFill>
        <p:spPr>
          <a:xfrm>
            <a:off x="0" y="0"/>
            <a:ext cx="12191999" cy="6858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0"/>
                                  </p:stCondLst>
                                  <p:childTnLst>
                                    <p:set>
                                      <p:cBhvr>
                                        <p:cTn dur="1" fill="hold">
                                          <p:stCondLst>
                                            <p:cond delay="0"/>
                                          </p:stCondLst>
                                        </p:cTn>
                                        <p:tgtEl>
                                          <p:spTgt spid="1865"/>
                                        </p:tgtEl>
                                        <p:attrNameLst>
                                          <p:attrName>style.visibility</p:attrName>
                                        </p:attrNameLst>
                                      </p:cBhvr>
                                      <p:to>
                                        <p:strVal val="visible"/>
                                      </p:to>
                                    </p:set>
                                    <p:animEffect filter="fade" transition="in">
                                      <p:cBhvr>
                                        <p:cTn dur="1000"/>
                                        <p:tgtEl>
                                          <p:spTgt spid="186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9" name="Shape 1869"/>
        <p:cNvGrpSpPr/>
        <p:nvPr/>
      </p:nvGrpSpPr>
      <p:grpSpPr>
        <a:xfrm>
          <a:off x="0" y="0"/>
          <a:ext cx="0" cy="0"/>
          <a:chOff x="0" y="0"/>
          <a:chExt cx="0" cy="0"/>
        </a:xfrm>
      </p:grpSpPr>
      <p:sp>
        <p:nvSpPr>
          <p:cNvPr id="1870" name="Google Shape;1870;p42"/>
          <p:cNvSpPr txBox="1"/>
          <p:nvPr>
            <p:ph type="title"/>
          </p:nvPr>
        </p:nvSpPr>
        <p:spPr>
          <a:xfrm>
            <a:off x="4449575" y="1471875"/>
            <a:ext cx="6817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1871" name="Google Shape;1871;p42"/>
          <p:cNvSpPr txBox="1"/>
          <p:nvPr>
            <p:ph idx="1" type="body"/>
          </p:nvPr>
        </p:nvSpPr>
        <p:spPr>
          <a:xfrm>
            <a:off x="4449575" y="2567548"/>
            <a:ext cx="6817800" cy="28425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160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1600"/>
              </a:spcBef>
              <a:spcAft>
                <a:spcPts val="1600"/>
              </a:spcAft>
              <a:buSzPts val="605"/>
              <a:buNone/>
            </a:pPr>
            <a:r>
              <a:rPr lang="en" sz="2400"/>
              <a:t>Fonts used in this presentation: Happy Monkey and </a:t>
            </a:r>
            <a:r>
              <a:rPr b="0" lang="en" sz="2400">
                <a:latin typeface="Skranji"/>
                <a:ea typeface="Skranji"/>
                <a:cs typeface="Skranji"/>
                <a:sym typeface="Skranji"/>
              </a:rPr>
              <a:t>Sk</a:t>
            </a:r>
            <a:r>
              <a:rPr b="0" lang="en">
                <a:latin typeface="Skranji"/>
                <a:ea typeface="Skranji"/>
                <a:cs typeface="Skranji"/>
                <a:sym typeface="Skranji"/>
              </a:rPr>
              <a:t>ranji.</a:t>
            </a:r>
            <a:endParaRPr b="0" sz="2400">
              <a:latin typeface="Skranji"/>
              <a:ea typeface="Skranji"/>
              <a:cs typeface="Skranji"/>
              <a:sym typeface="Skranji"/>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5" name="Shape 187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262626"/>
      </a:dk1>
      <a:lt1>
        <a:srgbClr val="FFFFFF"/>
      </a:lt1>
      <a:dk2>
        <a:srgbClr val="FFCB25"/>
      </a:dk2>
      <a:lt2>
        <a:srgbClr val="274E13"/>
      </a:lt2>
      <a:accent1>
        <a:srgbClr val="A1D08C"/>
      </a:accent1>
      <a:accent2>
        <a:srgbClr val="847938"/>
      </a:accent2>
      <a:accent3>
        <a:srgbClr val="387E12"/>
      </a:accent3>
      <a:accent4>
        <a:srgbClr val="458E3F"/>
      </a:accent4>
      <a:accent5>
        <a:srgbClr val="62A03E"/>
      </a:accent5>
      <a:accent6>
        <a:srgbClr val="8FB23E"/>
      </a:accent6>
      <a:hlink>
        <a:srgbClr val="CCA11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