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6.xml"/>
  <Override ContentType="application/vnd.openxmlformats-officedocument.presentationml.slide+xml" PartName="/ppt/slides/slide9.xml"/>
  <Override ContentType="application/vnd.openxmlformats-officedocument.presentationml.slide+xml" PartName="/ppt/slides/slide5.xml"/>
  <Override ContentType="application/vnd.openxmlformats-officedocument.presentationml.slide+xml" PartName="/ppt/slides/slide8.xml"/>
  <Override ContentType="application/vnd.openxmlformats-officedocument.presentationml.slide+xml" PartName="/ppt/slides/slide7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9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</p:sldIdLst>
  <p:sldSz cy="6858000" cx="12192000"/>
  <p:notesSz cx="6858000" cy="9144000"/>
  <p:embeddedFontLst>
    <p:embeddedFont>
      <p:font typeface="Poppins"/>
      <p:regular r:id="rId18"/>
      <p:bold r:id="rId19"/>
      <p:italic r:id="rId20"/>
      <p:boldItalic r:id="rId21"/>
    </p:embeddedFont>
    <p:embeddedFont>
      <p:font typeface="Barlow Condensed"/>
      <p:regular r:id="rId22"/>
      <p:bold r:id="rId23"/>
      <p:italic r:id="rId24"/>
      <p:boldItalic r:id="rId25"/>
    </p:embeddedFont>
    <p:embeddedFont>
      <p:font typeface="Righteous"/>
      <p:regular r:id="rId26"/>
    </p:embeddedFont>
    <p:embeddedFont>
      <p:font typeface="Homemade Apple"/>
      <p:regular r:id="rId27"/>
    </p:embeddedFont>
    <p:embeddedFont>
      <p:font typeface="Questrial"/>
      <p:regular r:id="rId28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9B547E9A-163E-4062-83DA-45C1D1A82BB9}">
  <a:tblStyle styleId="{9B547E9A-163E-4062-83DA-45C1D1A82BB9}" styleName="Table_0">
    <a:wholeTbl>
      <a:tcTxStyle b="off" i="off">
        <a:font>
          <a:latin typeface="Calibri"/>
          <a:ea typeface="Calibri"/>
          <a:cs typeface="Calibri"/>
        </a:font>
        <a:schemeClr val="dk1"/>
      </a:tcTxStyle>
      <a:tcStyle>
        <a:tcBdr>
          <a:lef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E8EBF5"/>
          </a:solidFill>
        </a:fill>
      </a:tcStyle>
    </a:wholeTbl>
    <a:band1H>
      <a:tcTxStyle/>
      <a:tcStyle>
        <a:fill>
          <a:solidFill>
            <a:srgbClr val="CDD4EA"/>
          </a:solidFill>
        </a:fill>
      </a:tcStyle>
    </a:band1H>
    <a:band2H>
      <a:tcTxStyle/>
    </a:band2H>
    <a:band1V>
      <a:tcTxStyle/>
      <a:tcStyle>
        <a:fill>
          <a:solidFill>
            <a:srgbClr val="CDD4EA"/>
          </a:solidFill>
        </a:fill>
      </a:tcStyle>
    </a:band1V>
    <a:band2V>
      <a:tcTxStyle/>
    </a:band2V>
    <a:lastCol>
      <a:tcTxStyle b="on" i="off">
        <a:font>
          <a:latin typeface="Calibri"/>
          <a:ea typeface="Calibri"/>
          <a:cs typeface="Calibri"/>
        </a:font>
        <a:schemeClr val="lt1"/>
      </a:tcTxStyle>
      <a:tcStyle>
        <a:fill>
          <a:solidFill>
            <a:schemeClr val="accent1"/>
          </a:solidFill>
        </a:fill>
      </a:tcStyle>
    </a:lastCol>
    <a:firstCol>
      <a:tcTxStyle b="on" i="off">
        <a:font>
          <a:latin typeface="Calibri"/>
          <a:ea typeface="Calibri"/>
          <a:cs typeface="Calibri"/>
        </a:font>
        <a:schemeClr val="lt1"/>
      </a:tcTxStyle>
      <a:tcStyle>
        <a:fill>
          <a:solidFill>
            <a:schemeClr val="accent1"/>
          </a:solidFill>
        </a:fill>
      </a:tcStyle>
    </a:firstCol>
    <a:lastRow>
      <a:tcTxStyle b="on" i="off">
        <a:font>
          <a:latin typeface="Calibri"/>
          <a:ea typeface="Calibri"/>
          <a:cs typeface="Calibri"/>
        </a:font>
        <a:schemeClr val="lt1"/>
      </a:tcTxStyle>
      <a:tcStyle>
        <a:tcBdr>
          <a:top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chemeClr val="accent1"/>
          </a:solidFill>
        </a:fill>
      </a:tcStyle>
    </a:lastRow>
    <a:seCell>
      <a:tcTxStyle/>
    </a:seCell>
    <a:swCell>
      <a:tcTxStyle/>
    </a:swCell>
    <a:firstRow>
      <a:tcTxStyle b="on" i="off">
        <a:font>
          <a:latin typeface="Calibri"/>
          <a:ea typeface="Calibri"/>
          <a:cs typeface="Calibri"/>
        </a:font>
        <a:schemeClr val="lt1"/>
      </a:tcTxStyle>
      <a:tcStyle>
        <a:tcBdr>
          <a:bottom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chemeClr val="accent1"/>
          </a:solidFill>
        </a:fill>
      </a:tcStyle>
    </a:firstRow>
    <a:neCell>
      <a:tcTxStyle/>
    </a:neCell>
    <a:nwCell>
      <a:tcTxStyle/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Poppins-italic.fntdata"/><Relationship Id="rId22" Type="http://schemas.openxmlformats.org/officeDocument/2006/relationships/font" Target="fonts/BarlowCondensed-regular.fntdata"/><Relationship Id="rId21" Type="http://schemas.openxmlformats.org/officeDocument/2006/relationships/font" Target="fonts/Poppins-boldItalic.fntdata"/><Relationship Id="rId24" Type="http://schemas.openxmlformats.org/officeDocument/2006/relationships/font" Target="fonts/BarlowCondensed-italic.fntdata"/><Relationship Id="rId23" Type="http://schemas.openxmlformats.org/officeDocument/2006/relationships/font" Target="fonts/BarlowCondensed-bold.fntdata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tableStyles" Target="tableStyles.xml"/><Relationship Id="rId9" Type="http://schemas.openxmlformats.org/officeDocument/2006/relationships/slide" Target="slides/slide3.xml"/><Relationship Id="rId26" Type="http://schemas.openxmlformats.org/officeDocument/2006/relationships/font" Target="fonts/Righteous-regular.fntdata"/><Relationship Id="rId25" Type="http://schemas.openxmlformats.org/officeDocument/2006/relationships/font" Target="fonts/BarlowCondensed-boldItalic.fntdata"/><Relationship Id="rId28" Type="http://schemas.openxmlformats.org/officeDocument/2006/relationships/font" Target="fonts/Questrial-regular.fntdata"/><Relationship Id="rId27" Type="http://schemas.openxmlformats.org/officeDocument/2006/relationships/font" Target="fonts/HomemadeApple-regular.fntdata"/><Relationship Id="rId5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11" Type="http://schemas.openxmlformats.org/officeDocument/2006/relationships/slide" Target="slides/slide5.xml"/><Relationship Id="rId10" Type="http://schemas.openxmlformats.org/officeDocument/2006/relationships/slide" Target="slides/slide4.xml"/><Relationship Id="rId13" Type="http://schemas.openxmlformats.org/officeDocument/2006/relationships/slide" Target="slides/slide7.xml"/><Relationship Id="rId12" Type="http://schemas.openxmlformats.org/officeDocument/2006/relationships/slide" Target="slides/slide6.xml"/><Relationship Id="rId15" Type="http://schemas.openxmlformats.org/officeDocument/2006/relationships/slide" Target="slides/slide9.xml"/><Relationship Id="rId14" Type="http://schemas.openxmlformats.org/officeDocument/2006/relationships/slide" Target="slides/slide8.xml"/><Relationship Id="rId17" Type="http://schemas.openxmlformats.org/officeDocument/2006/relationships/slide" Target="slides/slide11.xml"/><Relationship Id="rId16" Type="http://schemas.openxmlformats.org/officeDocument/2006/relationships/slide" Target="slides/slide10.xml"/><Relationship Id="rId19" Type="http://schemas.openxmlformats.org/officeDocument/2006/relationships/font" Target="fonts/Poppins-bold.fntdata"/><Relationship Id="rId18" Type="http://schemas.openxmlformats.org/officeDocument/2006/relationships/font" Target="fonts/Poppins-regular.fntdata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14" name="Shape 8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5" name="Google Shape;815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6" name="Google Shape;816;p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19" name="Shape 8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0" name="Google Shape;820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1" name="Google Shape;821;p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25" name="Shape 8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6" name="Google Shape;826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7" name="Google Shape;827;p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31" name="Shape 8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2" name="Google Shape;832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3" name="Google Shape;833;p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37" name="Shape 8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8" name="Google Shape;838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9" name="Google Shape;839;p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42" name="Shape 8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3" name="Google Shape;843;p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4" name="Google Shape;844;p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48" name="Shape 8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9" name="Google Shape;849;p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0" name="Google Shape;850;p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54" name="Shape 8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5" name="Google Shape;855;p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6" name="Google Shape;856;p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60" name="Shape 8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1" name="Google Shape;861;p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2" name="Google Shape;862;p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66" name="Shape 8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7" name="Google Shape;867;p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8" name="Google Shape;868;p1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72" name="Shape 8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3" name="Google Shape;873;g8ad6ab55e5_0_11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74" name="Google Shape;874;g8ad6ab55e5_0_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3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2.png"/><Relationship Id="rId12" Type="http://schemas.openxmlformats.org/officeDocument/2006/relationships/image" Target="../media/image1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6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5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88_Philo_Template_SlidesMania_1">
  <p:cSld name="0088_Philo_Template_SlidesMania_1">
    <p:bg>
      <p:bgPr>
        <a:solidFill>
          <a:srgbClr val="80A9A8"/>
        </a:solidFill>
      </p:bgPr>
    </p:bg>
    <p:spTree>
      <p:nvGrpSpPr>
        <p:cNvPr id="7" name="Shape 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Google Shape;8;p2"/>
          <p:cNvSpPr/>
          <p:nvPr/>
        </p:nvSpPr>
        <p:spPr>
          <a:xfrm rot="9240908">
            <a:off x="8992331" y="6059140"/>
            <a:ext cx="496800" cy="904847"/>
          </a:xfrm>
          <a:custGeom>
            <a:rect b="b" l="l" r="r" t="t"/>
            <a:pathLst>
              <a:path extrusionOk="0" h="904847" w="496800">
                <a:moveTo>
                  <a:pt x="0" y="904847"/>
                </a:moveTo>
                <a:lnTo>
                  <a:pt x="112697" y="0"/>
                </a:lnTo>
                <a:lnTo>
                  <a:pt x="401643" y="140834"/>
                </a:lnTo>
                <a:lnTo>
                  <a:pt x="496800" y="904847"/>
                </a:lnTo>
                <a:close/>
              </a:path>
            </a:pathLst>
          </a:custGeom>
          <a:solidFill>
            <a:srgbClr val="CECCC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" name="Google Shape;9;p2"/>
          <p:cNvSpPr/>
          <p:nvPr/>
        </p:nvSpPr>
        <p:spPr>
          <a:xfrm rot="-9626455">
            <a:off x="4115111" y="6053944"/>
            <a:ext cx="497243" cy="878040"/>
          </a:xfrm>
          <a:custGeom>
            <a:rect b="b" l="l" r="r" t="t"/>
            <a:pathLst>
              <a:path extrusionOk="0" h="878040" w="497243">
                <a:moveTo>
                  <a:pt x="497243" y="878040"/>
                </a:moveTo>
                <a:lnTo>
                  <a:pt x="0" y="878040"/>
                </a:lnTo>
                <a:lnTo>
                  <a:pt x="96737" y="103338"/>
                </a:lnTo>
                <a:lnTo>
                  <a:pt x="387602" y="0"/>
                </a:lnTo>
                <a:close/>
              </a:path>
            </a:pathLst>
          </a:custGeom>
          <a:solidFill>
            <a:srgbClr val="CECCC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" name="Google Shape;10;p2"/>
          <p:cNvSpPr/>
          <p:nvPr/>
        </p:nvSpPr>
        <p:spPr>
          <a:xfrm rot="1333203">
            <a:off x="6596087" y="-116826"/>
            <a:ext cx="64877" cy="1858385"/>
          </a:xfrm>
          <a:prstGeom prst="rect">
            <a:avLst/>
          </a:prstGeom>
          <a:solidFill>
            <a:srgbClr val="E8E7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" name="Google Shape;11;p2"/>
          <p:cNvSpPr/>
          <p:nvPr/>
        </p:nvSpPr>
        <p:spPr>
          <a:xfrm rot="-1823861">
            <a:off x="6989803" y="-172633"/>
            <a:ext cx="64800" cy="1837739"/>
          </a:xfrm>
          <a:prstGeom prst="rect">
            <a:avLst/>
          </a:prstGeom>
          <a:solidFill>
            <a:srgbClr val="E8E7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/>
          <p:nvPr/>
        </p:nvSpPr>
        <p:spPr>
          <a:xfrm rot="8675541">
            <a:off x="6106864" y="226401"/>
            <a:ext cx="1440000" cy="1440000"/>
          </a:xfrm>
          <a:prstGeom prst="chord">
            <a:avLst>
              <a:gd fmla="val 2700000" name="adj1"/>
              <a:gd fmla="val 12334935" name="adj2"/>
            </a:avLst>
          </a:prstGeom>
          <a:solidFill>
            <a:srgbClr val="E8E7E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/>
          <p:nvPr/>
        </p:nvSpPr>
        <p:spPr>
          <a:xfrm>
            <a:off x="2801439" y="635000"/>
            <a:ext cx="8575242" cy="5588000"/>
          </a:xfrm>
          <a:prstGeom prst="roundRect">
            <a:avLst>
              <a:gd fmla="val 31060" name="adj"/>
            </a:avLst>
          </a:prstGeom>
          <a:solidFill>
            <a:srgbClr val="E8E7E3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>
            <a:off x="3074886" y="812367"/>
            <a:ext cx="8059702" cy="5233266"/>
          </a:xfrm>
          <a:prstGeom prst="roundRect">
            <a:avLst>
              <a:gd fmla="val 31060" name="adj"/>
            </a:avLst>
          </a:prstGeom>
          <a:solidFill>
            <a:srgbClr val="57585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2"/>
          <p:cNvSpPr/>
          <p:nvPr/>
        </p:nvSpPr>
        <p:spPr>
          <a:xfrm>
            <a:off x="3443005" y="1080438"/>
            <a:ext cx="6102928" cy="4697124"/>
          </a:xfrm>
          <a:prstGeom prst="roundRect">
            <a:avLst>
              <a:gd fmla="val 25876" name="adj"/>
            </a:avLst>
          </a:prstGeom>
          <a:solidFill>
            <a:srgbClr val="8F9DA0"/>
          </a:solidFill>
          <a:ln cap="flat" cmpd="sng" w="38100">
            <a:solidFill>
              <a:srgbClr val="3A3838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/>
          <p:nvPr/>
        </p:nvSpPr>
        <p:spPr>
          <a:xfrm>
            <a:off x="9702706" y="168101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>
            <a:off x="9868153" y="168101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2"/>
          <p:cNvSpPr/>
          <p:nvPr/>
        </p:nvSpPr>
        <p:spPr>
          <a:xfrm>
            <a:off x="10021331" y="168101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2"/>
          <p:cNvSpPr/>
          <p:nvPr/>
        </p:nvSpPr>
        <p:spPr>
          <a:xfrm>
            <a:off x="10174509" y="168101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" name="Google Shape;20;p2"/>
          <p:cNvSpPr/>
          <p:nvPr/>
        </p:nvSpPr>
        <p:spPr>
          <a:xfrm>
            <a:off x="10327687" y="168101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" name="Google Shape;21;p2"/>
          <p:cNvSpPr/>
          <p:nvPr/>
        </p:nvSpPr>
        <p:spPr>
          <a:xfrm>
            <a:off x="9702706" y="185838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" name="Google Shape;22;p2"/>
          <p:cNvSpPr/>
          <p:nvPr/>
        </p:nvSpPr>
        <p:spPr>
          <a:xfrm>
            <a:off x="9868153" y="185838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" name="Google Shape;23;p2"/>
          <p:cNvSpPr/>
          <p:nvPr/>
        </p:nvSpPr>
        <p:spPr>
          <a:xfrm>
            <a:off x="10021331" y="185838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" name="Google Shape;24;p2"/>
          <p:cNvSpPr/>
          <p:nvPr/>
        </p:nvSpPr>
        <p:spPr>
          <a:xfrm>
            <a:off x="10174509" y="185838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2"/>
          <p:cNvSpPr/>
          <p:nvPr/>
        </p:nvSpPr>
        <p:spPr>
          <a:xfrm>
            <a:off x="10327687" y="185838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" name="Google Shape;26;p2"/>
          <p:cNvSpPr/>
          <p:nvPr/>
        </p:nvSpPr>
        <p:spPr>
          <a:xfrm>
            <a:off x="9702706" y="2030514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2"/>
          <p:cNvSpPr/>
          <p:nvPr/>
        </p:nvSpPr>
        <p:spPr>
          <a:xfrm>
            <a:off x="9868153" y="2030514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" name="Google Shape;28;p2"/>
          <p:cNvSpPr/>
          <p:nvPr/>
        </p:nvSpPr>
        <p:spPr>
          <a:xfrm>
            <a:off x="10021331" y="2030514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" name="Google Shape;29;p2"/>
          <p:cNvSpPr/>
          <p:nvPr/>
        </p:nvSpPr>
        <p:spPr>
          <a:xfrm>
            <a:off x="10174509" y="2030514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" name="Google Shape;30;p2"/>
          <p:cNvSpPr/>
          <p:nvPr/>
        </p:nvSpPr>
        <p:spPr>
          <a:xfrm>
            <a:off x="10327687" y="2030514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2"/>
          <p:cNvSpPr/>
          <p:nvPr/>
        </p:nvSpPr>
        <p:spPr>
          <a:xfrm>
            <a:off x="9702706" y="2207881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2"/>
          <p:cNvSpPr/>
          <p:nvPr/>
        </p:nvSpPr>
        <p:spPr>
          <a:xfrm>
            <a:off x="9868153" y="2207881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2"/>
          <p:cNvSpPr/>
          <p:nvPr/>
        </p:nvSpPr>
        <p:spPr>
          <a:xfrm>
            <a:off x="10021331" y="2207881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2"/>
          <p:cNvSpPr/>
          <p:nvPr/>
        </p:nvSpPr>
        <p:spPr>
          <a:xfrm>
            <a:off x="10174509" y="2207881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" name="Google Shape;35;p2"/>
          <p:cNvSpPr/>
          <p:nvPr/>
        </p:nvSpPr>
        <p:spPr>
          <a:xfrm>
            <a:off x="10327687" y="2207881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" name="Google Shape;36;p2"/>
          <p:cNvSpPr/>
          <p:nvPr/>
        </p:nvSpPr>
        <p:spPr>
          <a:xfrm>
            <a:off x="9702706" y="238524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" name="Google Shape;37;p2"/>
          <p:cNvSpPr/>
          <p:nvPr/>
        </p:nvSpPr>
        <p:spPr>
          <a:xfrm>
            <a:off x="9868153" y="238524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" name="Google Shape;38;p2"/>
          <p:cNvSpPr/>
          <p:nvPr/>
        </p:nvSpPr>
        <p:spPr>
          <a:xfrm>
            <a:off x="10021331" y="238524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" name="Google Shape;39;p2"/>
          <p:cNvSpPr/>
          <p:nvPr/>
        </p:nvSpPr>
        <p:spPr>
          <a:xfrm>
            <a:off x="10174509" y="238524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2"/>
          <p:cNvSpPr/>
          <p:nvPr/>
        </p:nvSpPr>
        <p:spPr>
          <a:xfrm>
            <a:off x="10327687" y="238524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2"/>
          <p:cNvSpPr/>
          <p:nvPr/>
        </p:nvSpPr>
        <p:spPr>
          <a:xfrm>
            <a:off x="9702706" y="256261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2"/>
          <p:cNvSpPr/>
          <p:nvPr/>
        </p:nvSpPr>
        <p:spPr>
          <a:xfrm>
            <a:off x="9868153" y="256261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2"/>
          <p:cNvSpPr/>
          <p:nvPr/>
        </p:nvSpPr>
        <p:spPr>
          <a:xfrm>
            <a:off x="10021331" y="256261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" name="Google Shape;44;p2"/>
          <p:cNvSpPr/>
          <p:nvPr/>
        </p:nvSpPr>
        <p:spPr>
          <a:xfrm>
            <a:off x="10174509" y="256261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2"/>
          <p:cNvSpPr/>
          <p:nvPr/>
        </p:nvSpPr>
        <p:spPr>
          <a:xfrm>
            <a:off x="10327687" y="256261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2"/>
          <p:cNvSpPr/>
          <p:nvPr/>
        </p:nvSpPr>
        <p:spPr>
          <a:xfrm>
            <a:off x="9702706" y="2734744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2"/>
          <p:cNvSpPr/>
          <p:nvPr/>
        </p:nvSpPr>
        <p:spPr>
          <a:xfrm>
            <a:off x="9868153" y="2734744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" name="Google Shape;48;p2"/>
          <p:cNvSpPr/>
          <p:nvPr/>
        </p:nvSpPr>
        <p:spPr>
          <a:xfrm>
            <a:off x="10021331" y="2734744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" name="Google Shape;49;p2"/>
          <p:cNvSpPr/>
          <p:nvPr/>
        </p:nvSpPr>
        <p:spPr>
          <a:xfrm>
            <a:off x="10174509" y="2734744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" name="Google Shape;50;p2"/>
          <p:cNvSpPr/>
          <p:nvPr/>
        </p:nvSpPr>
        <p:spPr>
          <a:xfrm>
            <a:off x="10327687" y="2734744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" name="Google Shape;51;p2"/>
          <p:cNvSpPr/>
          <p:nvPr/>
        </p:nvSpPr>
        <p:spPr>
          <a:xfrm>
            <a:off x="9702706" y="2912111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" name="Google Shape;52;p2"/>
          <p:cNvSpPr/>
          <p:nvPr/>
        </p:nvSpPr>
        <p:spPr>
          <a:xfrm>
            <a:off x="9868153" y="2912111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" name="Google Shape;53;p2"/>
          <p:cNvSpPr/>
          <p:nvPr/>
        </p:nvSpPr>
        <p:spPr>
          <a:xfrm>
            <a:off x="10021331" y="2912111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" name="Google Shape;54;p2"/>
          <p:cNvSpPr/>
          <p:nvPr/>
        </p:nvSpPr>
        <p:spPr>
          <a:xfrm>
            <a:off x="10174509" y="2912111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" name="Google Shape;55;p2"/>
          <p:cNvSpPr/>
          <p:nvPr/>
        </p:nvSpPr>
        <p:spPr>
          <a:xfrm>
            <a:off x="10327687" y="2912111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" name="Google Shape;56;p2"/>
          <p:cNvSpPr/>
          <p:nvPr/>
        </p:nvSpPr>
        <p:spPr>
          <a:xfrm>
            <a:off x="10480865" y="168101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" name="Google Shape;57;p2"/>
          <p:cNvSpPr/>
          <p:nvPr/>
        </p:nvSpPr>
        <p:spPr>
          <a:xfrm>
            <a:off x="10480865" y="185838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" name="Google Shape;58;p2"/>
          <p:cNvSpPr/>
          <p:nvPr/>
        </p:nvSpPr>
        <p:spPr>
          <a:xfrm>
            <a:off x="10480865" y="2030514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" name="Google Shape;59;p2"/>
          <p:cNvSpPr/>
          <p:nvPr/>
        </p:nvSpPr>
        <p:spPr>
          <a:xfrm>
            <a:off x="10480865" y="2207881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" name="Google Shape;60;p2"/>
          <p:cNvSpPr/>
          <p:nvPr/>
        </p:nvSpPr>
        <p:spPr>
          <a:xfrm>
            <a:off x="10480865" y="238524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" name="Google Shape;61;p2"/>
          <p:cNvSpPr/>
          <p:nvPr/>
        </p:nvSpPr>
        <p:spPr>
          <a:xfrm>
            <a:off x="10480865" y="256261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" name="Google Shape;62;p2"/>
          <p:cNvSpPr/>
          <p:nvPr/>
        </p:nvSpPr>
        <p:spPr>
          <a:xfrm>
            <a:off x="10480865" y="2734744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" name="Google Shape;63;p2"/>
          <p:cNvSpPr/>
          <p:nvPr/>
        </p:nvSpPr>
        <p:spPr>
          <a:xfrm>
            <a:off x="10480865" y="2912111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" name="Google Shape;64;p2"/>
          <p:cNvSpPr/>
          <p:nvPr/>
        </p:nvSpPr>
        <p:spPr>
          <a:xfrm>
            <a:off x="10634043" y="168101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" name="Google Shape;65;p2"/>
          <p:cNvSpPr/>
          <p:nvPr/>
        </p:nvSpPr>
        <p:spPr>
          <a:xfrm>
            <a:off x="10634043" y="185838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" name="Google Shape;66;p2"/>
          <p:cNvSpPr/>
          <p:nvPr/>
        </p:nvSpPr>
        <p:spPr>
          <a:xfrm>
            <a:off x="10634043" y="2030514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" name="Google Shape;67;p2"/>
          <p:cNvSpPr/>
          <p:nvPr/>
        </p:nvSpPr>
        <p:spPr>
          <a:xfrm>
            <a:off x="10634043" y="2207881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" name="Google Shape;68;p2"/>
          <p:cNvSpPr/>
          <p:nvPr/>
        </p:nvSpPr>
        <p:spPr>
          <a:xfrm>
            <a:off x="10634043" y="238524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" name="Google Shape;69;p2"/>
          <p:cNvSpPr/>
          <p:nvPr/>
        </p:nvSpPr>
        <p:spPr>
          <a:xfrm>
            <a:off x="10634043" y="256261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" name="Google Shape;70;p2"/>
          <p:cNvSpPr/>
          <p:nvPr/>
        </p:nvSpPr>
        <p:spPr>
          <a:xfrm>
            <a:off x="10634043" y="2734744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" name="Google Shape;71;p2"/>
          <p:cNvSpPr/>
          <p:nvPr/>
        </p:nvSpPr>
        <p:spPr>
          <a:xfrm>
            <a:off x="10634043" y="2912111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" name="Google Shape;72;p2"/>
          <p:cNvSpPr/>
          <p:nvPr/>
        </p:nvSpPr>
        <p:spPr>
          <a:xfrm>
            <a:off x="9695778" y="308947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" name="Google Shape;73;p2"/>
          <p:cNvSpPr/>
          <p:nvPr/>
        </p:nvSpPr>
        <p:spPr>
          <a:xfrm>
            <a:off x="9861225" y="308947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" name="Google Shape;74;p2"/>
          <p:cNvSpPr/>
          <p:nvPr/>
        </p:nvSpPr>
        <p:spPr>
          <a:xfrm>
            <a:off x="10014403" y="308947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" name="Google Shape;75;p2"/>
          <p:cNvSpPr/>
          <p:nvPr/>
        </p:nvSpPr>
        <p:spPr>
          <a:xfrm>
            <a:off x="10167581" y="308947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" name="Google Shape;76;p2"/>
          <p:cNvSpPr/>
          <p:nvPr/>
        </p:nvSpPr>
        <p:spPr>
          <a:xfrm>
            <a:off x="10320759" y="308947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" name="Google Shape;77;p2"/>
          <p:cNvSpPr/>
          <p:nvPr/>
        </p:nvSpPr>
        <p:spPr>
          <a:xfrm>
            <a:off x="9695778" y="326684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" name="Google Shape;78;p2"/>
          <p:cNvSpPr/>
          <p:nvPr/>
        </p:nvSpPr>
        <p:spPr>
          <a:xfrm>
            <a:off x="9861225" y="326684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" name="Google Shape;79;p2"/>
          <p:cNvSpPr/>
          <p:nvPr/>
        </p:nvSpPr>
        <p:spPr>
          <a:xfrm>
            <a:off x="10014403" y="326684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" name="Google Shape;80;p2"/>
          <p:cNvSpPr/>
          <p:nvPr/>
        </p:nvSpPr>
        <p:spPr>
          <a:xfrm>
            <a:off x="10167581" y="326684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" name="Google Shape;81;p2"/>
          <p:cNvSpPr/>
          <p:nvPr/>
        </p:nvSpPr>
        <p:spPr>
          <a:xfrm>
            <a:off x="10320759" y="326684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" name="Google Shape;82;p2"/>
          <p:cNvSpPr/>
          <p:nvPr/>
        </p:nvSpPr>
        <p:spPr>
          <a:xfrm>
            <a:off x="10473937" y="308947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" name="Google Shape;83;p2"/>
          <p:cNvSpPr/>
          <p:nvPr/>
        </p:nvSpPr>
        <p:spPr>
          <a:xfrm>
            <a:off x="10473937" y="326684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" name="Google Shape;84;p2"/>
          <p:cNvSpPr/>
          <p:nvPr/>
        </p:nvSpPr>
        <p:spPr>
          <a:xfrm>
            <a:off x="10627115" y="3089478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" name="Google Shape;85;p2"/>
          <p:cNvSpPr/>
          <p:nvPr/>
        </p:nvSpPr>
        <p:spPr>
          <a:xfrm>
            <a:off x="10627115" y="3266845"/>
            <a:ext cx="108000" cy="1080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" name="Google Shape;86;p2"/>
          <p:cNvSpPr/>
          <p:nvPr/>
        </p:nvSpPr>
        <p:spPr>
          <a:xfrm>
            <a:off x="9878043" y="3587837"/>
            <a:ext cx="756000" cy="756000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" name="Google Shape;87;p2"/>
          <p:cNvSpPr/>
          <p:nvPr/>
        </p:nvSpPr>
        <p:spPr>
          <a:xfrm>
            <a:off x="9868794" y="4541222"/>
            <a:ext cx="756000" cy="756000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" name="Google Shape;88;p2"/>
          <p:cNvSpPr/>
          <p:nvPr/>
        </p:nvSpPr>
        <p:spPr>
          <a:xfrm>
            <a:off x="10160153" y="3584043"/>
            <a:ext cx="198356" cy="756000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" name="Google Shape;89;p2"/>
          <p:cNvSpPr/>
          <p:nvPr/>
        </p:nvSpPr>
        <p:spPr>
          <a:xfrm rot="1946356">
            <a:off x="10141904" y="4542799"/>
            <a:ext cx="198356" cy="756000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" name="Google Shape;90;p2"/>
          <p:cNvSpPr/>
          <p:nvPr/>
        </p:nvSpPr>
        <p:spPr>
          <a:xfrm>
            <a:off x="3489988" y="1100103"/>
            <a:ext cx="6012000" cy="2412849"/>
          </a:xfrm>
          <a:custGeom>
            <a:rect b="b" l="l" r="r" t="t"/>
            <a:pathLst>
              <a:path extrusionOk="0" h="2412849" w="6102928">
                <a:moveTo>
                  <a:pt x="1215428" y="0"/>
                </a:moveTo>
                <a:lnTo>
                  <a:pt x="4887500" y="0"/>
                </a:lnTo>
                <a:cubicBezTo>
                  <a:pt x="5558762" y="0"/>
                  <a:pt x="6102928" y="544166"/>
                  <a:pt x="6102928" y="1215428"/>
                </a:cubicBezTo>
                <a:lnTo>
                  <a:pt x="6102928" y="1530280"/>
                </a:lnTo>
                <a:lnTo>
                  <a:pt x="5950054" y="1485570"/>
                </a:lnTo>
                <a:cubicBezTo>
                  <a:pt x="5185347" y="1289137"/>
                  <a:pt x="4225924" y="1226506"/>
                  <a:pt x="3199987" y="1340104"/>
                </a:cubicBezTo>
                <a:cubicBezTo>
                  <a:pt x="1880926" y="1486159"/>
                  <a:pt x="732883" y="1892420"/>
                  <a:pt x="2010" y="2411289"/>
                </a:cubicBezTo>
                <a:lnTo>
                  <a:pt x="0" y="2412849"/>
                </a:lnTo>
                <a:lnTo>
                  <a:pt x="0" y="1215428"/>
                </a:lnTo>
                <a:cubicBezTo>
                  <a:pt x="0" y="544166"/>
                  <a:pt x="544166" y="0"/>
                  <a:pt x="1215428" y="0"/>
                </a:cubicBezTo>
                <a:close/>
              </a:path>
            </a:pathLst>
          </a:custGeom>
          <a:solidFill>
            <a:srgbClr val="9EA8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88_Philo_Template_SlidesMania_2">
  <p:cSld name="0088_Philo_Template_SlidesMania_2">
    <p:bg>
      <p:bgPr>
        <a:solidFill>
          <a:srgbClr val="AB7FA9"/>
        </a:solidFill>
      </p:bgPr>
    </p:bg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3"/>
          <p:cNvSpPr/>
          <p:nvPr/>
        </p:nvSpPr>
        <p:spPr>
          <a:xfrm>
            <a:off x="865994" y="2373"/>
            <a:ext cx="10520519" cy="6855627"/>
          </a:xfrm>
          <a:prstGeom prst="roundRect">
            <a:avLst>
              <a:gd fmla="val 31060" name="adj"/>
            </a:avLst>
          </a:prstGeom>
          <a:solidFill>
            <a:srgbClr val="E8E7E3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" name="Google Shape;93;p3"/>
          <p:cNvSpPr/>
          <p:nvPr/>
        </p:nvSpPr>
        <p:spPr>
          <a:xfrm>
            <a:off x="1201472" y="219975"/>
            <a:ext cx="9888030" cy="6420422"/>
          </a:xfrm>
          <a:prstGeom prst="roundRect">
            <a:avLst>
              <a:gd fmla="val 31060" name="adj"/>
            </a:avLst>
          </a:prstGeom>
          <a:solidFill>
            <a:srgbClr val="57585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" name="Google Shape;94;p3"/>
          <p:cNvSpPr/>
          <p:nvPr/>
        </p:nvSpPr>
        <p:spPr>
          <a:xfrm>
            <a:off x="1653098" y="548858"/>
            <a:ext cx="7487400" cy="5762700"/>
          </a:xfrm>
          <a:prstGeom prst="roundRect">
            <a:avLst>
              <a:gd fmla="val 25876" name="adj"/>
            </a:avLst>
          </a:prstGeom>
          <a:solidFill>
            <a:srgbClr val="3F3F3F"/>
          </a:solidFill>
          <a:ln cap="flat" cmpd="sng" w="38100">
            <a:solidFill>
              <a:srgbClr val="3A3838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5" name="Google Shape;95;p3"/>
          <p:cNvSpPr/>
          <p:nvPr/>
        </p:nvSpPr>
        <p:spPr>
          <a:xfrm>
            <a:off x="9332800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" name="Google Shape;96;p3"/>
          <p:cNvSpPr/>
          <p:nvPr/>
        </p:nvSpPr>
        <p:spPr>
          <a:xfrm>
            <a:off x="9535778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" name="Google Shape;97;p3"/>
          <p:cNvSpPr/>
          <p:nvPr/>
        </p:nvSpPr>
        <p:spPr>
          <a:xfrm>
            <a:off x="9723704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" name="Google Shape;98;p3"/>
          <p:cNvSpPr/>
          <p:nvPr/>
        </p:nvSpPr>
        <p:spPr>
          <a:xfrm>
            <a:off x="9911631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" name="Google Shape;99;p3"/>
          <p:cNvSpPr/>
          <p:nvPr/>
        </p:nvSpPr>
        <p:spPr>
          <a:xfrm>
            <a:off x="10099557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" name="Google Shape;100;p3"/>
          <p:cNvSpPr/>
          <p:nvPr/>
        </p:nvSpPr>
        <p:spPr>
          <a:xfrm>
            <a:off x="9332800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" name="Google Shape;101;p3"/>
          <p:cNvSpPr/>
          <p:nvPr/>
        </p:nvSpPr>
        <p:spPr>
          <a:xfrm>
            <a:off x="9535778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" name="Google Shape;102;p3"/>
          <p:cNvSpPr/>
          <p:nvPr/>
        </p:nvSpPr>
        <p:spPr>
          <a:xfrm>
            <a:off x="9723704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" name="Google Shape;103;p3"/>
          <p:cNvSpPr/>
          <p:nvPr/>
        </p:nvSpPr>
        <p:spPr>
          <a:xfrm>
            <a:off x="9911631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" name="Google Shape;104;p3"/>
          <p:cNvSpPr/>
          <p:nvPr/>
        </p:nvSpPr>
        <p:spPr>
          <a:xfrm>
            <a:off x="10099557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" name="Google Shape;105;p3"/>
          <p:cNvSpPr/>
          <p:nvPr/>
        </p:nvSpPr>
        <p:spPr>
          <a:xfrm>
            <a:off x="9332800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" name="Google Shape;106;p3"/>
          <p:cNvSpPr/>
          <p:nvPr/>
        </p:nvSpPr>
        <p:spPr>
          <a:xfrm>
            <a:off x="9535778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" name="Google Shape;107;p3"/>
          <p:cNvSpPr/>
          <p:nvPr/>
        </p:nvSpPr>
        <p:spPr>
          <a:xfrm>
            <a:off x="9723704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" name="Google Shape;108;p3"/>
          <p:cNvSpPr/>
          <p:nvPr/>
        </p:nvSpPr>
        <p:spPr>
          <a:xfrm>
            <a:off x="9911631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" name="Google Shape;109;p3"/>
          <p:cNvSpPr/>
          <p:nvPr/>
        </p:nvSpPr>
        <p:spPr>
          <a:xfrm>
            <a:off x="10099557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" name="Google Shape;110;p3"/>
          <p:cNvSpPr/>
          <p:nvPr/>
        </p:nvSpPr>
        <p:spPr>
          <a:xfrm>
            <a:off x="9332800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" name="Google Shape;111;p3"/>
          <p:cNvSpPr/>
          <p:nvPr/>
        </p:nvSpPr>
        <p:spPr>
          <a:xfrm>
            <a:off x="9535778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" name="Google Shape;112;p3"/>
          <p:cNvSpPr/>
          <p:nvPr/>
        </p:nvSpPr>
        <p:spPr>
          <a:xfrm>
            <a:off x="9723704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" name="Google Shape;113;p3"/>
          <p:cNvSpPr/>
          <p:nvPr/>
        </p:nvSpPr>
        <p:spPr>
          <a:xfrm>
            <a:off x="9911631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4" name="Google Shape;114;p3"/>
          <p:cNvSpPr/>
          <p:nvPr/>
        </p:nvSpPr>
        <p:spPr>
          <a:xfrm>
            <a:off x="10099557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5" name="Google Shape;115;p3"/>
          <p:cNvSpPr/>
          <p:nvPr/>
        </p:nvSpPr>
        <p:spPr>
          <a:xfrm>
            <a:off x="9332800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6" name="Google Shape;116;p3"/>
          <p:cNvSpPr/>
          <p:nvPr/>
        </p:nvSpPr>
        <p:spPr>
          <a:xfrm>
            <a:off x="9535778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7" name="Google Shape;117;p3"/>
          <p:cNvSpPr/>
          <p:nvPr/>
        </p:nvSpPr>
        <p:spPr>
          <a:xfrm>
            <a:off x="9723704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8" name="Google Shape;118;p3"/>
          <p:cNvSpPr/>
          <p:nvPr/>
        </p:nvSpPr>
        <p:spPr>
          <a:xfrm>
            <a:off x="9911631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9" name="Google Shape;119;p3"/>
          <p:cNvSpPr/>
          <p:nvPr/>
        </p:nvSpPr>
        <p:spPr>
          <a:xfrm>
            <a:off x="10099557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0" name="Google Shape;120;p3"/>
          <p:cNvSpPr/>
          <p:nvPr/>
        </p:nvSpPr>
        <p:spPr>
          <a:xfrm>
            <a:off x="9332800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1" name="Google Shape;121;p3"/>
          <p:cNvSpPr/>
          <p:nvPr/>
        </p:nvSpPr>
        <p:spPr>
          <a:xfrm>
            <a:off x="9535778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" name="Google Shape;122;p3"/>
          <p:cNvSpPr/>
          <p:nvPr/>
        </p:nvSpPr>
        <p:spPr>
          <a:xfrm>
            <a:off x="9723704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" name="Google Shape;123;p3"/>
          <p:cNvSpPr/>
          <p:nvPr/>
        </p:nvSpPr>
        <p:spPr>
          <a:xfrm>
            <a:off x="9911631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4" name="Google Shape;124;p3"/>
          <p:cNvSpPr/>
          <p:nvPr/>
        </p:nvSpPr>
        <p:spPr>
          <a:xfrm>
            <a:off x="10099557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5" name="Google Shape;125;p3"/>
          <p:cNvSpPr/>
          <p:nvPr/>
        </p:nvSpPr>
        <p:spPr>
          <a:xfrm>
            <a:off x="9332800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6" name="Google Shape;126;p3"/>
          <p:cNvSpPr/>
          <p:nvPr/>
        </p:nvSpPr>
        <p:spPr>
          <a:xfrm>
            <a:off x="9535778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7" name="Google Shape;127;p3"/>
          <p:cNvSpPr/>
          <p:nvPr/>
        </p:nvSpPr>
        <p:spPr>
          <a:xfrm>
            <a:off x="9723704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8" name="Google Shape;128;p3"/>
          <p:cNvSpPr/>
          <p:nvPr/>
        </p:nvSpPr>
        <p:spPr>
          <a:xfrm>
            <a:off x="9911631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9" name="Google Shape;129;p3"/>
          <p:cNvSpPr/>
          <p:nvPr/>
        </p:nvSpPr>
        <p:spPr>
          <a:xfrm>
            <a:off x="10099557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0" name="Google Shape;130;p3"/>
          <p:cNvSpPr/>
          <p:nvPr/>
        </p:nvSpPr>
        <p:spPr>
          <a:xfrm>
            <a:off x="9332800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1" name="Google Shape;131;p3"/>
          <p:cNvSpPr/>
          <p:nvPr/>
        </p:nvSpPr>
        <p:spPr>
          <a:xfrm>
            <a:off x="9535778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" name="Google Shape;132;p3"/>
          <p:cNvSpPr/>
          <p:nvPr/>
        </p:nvSpPr>
        <p:spPr>
          <a:xfrm>
            <a:off x="9723704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" name="Google Shape;133;p3"/>
          <p:cNvSpPr/>
          <p:nvPr/>
        </p:nvSpPr>
        <p:spPr>
          <a:xfrm>
            <a:off x="9911631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4" name="Google Shape;134;p3"/>
          <p:cNvSpPr/>
          <p:nvPr/>
        </p:nvSpPr>
        <p:spPr>
          <a:xfrm>
            <a:off x="10099557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5" name="Google Shape;135;p3"/>
          <p:cNvSpPr/>
          <p:nvPr/>
        </p:nvSpPr>
        <p:spPr>
          <a:xfrm>
            <a:off x="10287483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6" name="Google Shape;136;p3"/>
          <p:cNvSpPr/>
          <p:nvPr/>
        </p:nvSpPr>
        <p:spPr>
          <a:xfrm>
            <a:off x="10287483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7" name="Google Shape;137;p3"/>
          <p:cNvSpPr/>
          <p:nvPr/>
        </p:nvSpPr>
        <p:spPr>
          <a:xfrm>
            <a:off x="10287483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8" name="Google Shape;138;p3"/>
          <p:cNvSpPr/>
          <p:nvPr/>
        </p:nvSpPr>
        <p:spPr>
          <a:xfrm>
            <a:off x="10287483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9" name="Google Shape;139;p3"/>
          <p:cNvSpPr/>
          <p:nvPr/>
        </p:nvSpPr>
        <p:spPr>
          <a:xfrm>
            <a:off x="10287483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0" name="Google Shape;140;p3"/>
          <p:cNvSpPr/>
          <p:nvPr/>
        </p:nvSpPr>
        <p:spPr>
          <a:xfrm>
            <a:off x="10287483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1" name="Google Shape;141;p3"/>
          <p:cNvSpPr/>
          <p:nvPr/>
        </p:nvSpPr>
        <p:spPr>
          <a:xfrm>
            <a:off x="10287483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" name="Google Shape;142;p3"/>
          <p:cNvSpPr/>
          <p:nvPr/>
        </p:nvSpPr>
        <p:spPr>
          <a:xfrm>
            <a:off x="10287483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" name="Google Shape;143;p3"/>
          <p:cNvSpPr/>
          <p:nvPr/>
        </p:nvSpPr>
        <p:spPr>
          <a:xfrm>
            <a:off x="10475409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" name="Google Shape;144;p3"/>
          <p:cNvSpPr/>
          <p:nvPr/>
        </p:nvSpPr>
        <p:spPr>
          <a:xfrm>
            <a:off x="10475409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5" name="Google Shape;145;p3"/>
          <p:cNvSpPr/>
          <p:nvPr/>
        </p:nvSpPr>
        <p:spPr>
          <a:xfrm>
            <a:off x="10475409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6" name="Google Shape;146;p3"/>
          <p:cNvSpPr/>
          <p:nvPr/>
        </p:nvSpPr>
        <p:spPr>
          <a:xfrm>
            <a:off x="10475409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7" name="Google Shape;147;p3"/>
          <p:cNvSpPr/>
          <p:nvPr/>
        </p:nvSpPr>
        <p:spPr>
          <a:xfrm>
            <a:off x="10475409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8" name="Google Shape;148;p3"/>
          <p:cNvSpPr/>
          <p:nvPr/>
        </p:nvSpPr>
        <p:spPr>
          <a:xfrm>
            <a:off x="10475409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9" name="Google Shape;149;p3"/>
          <p:cNvSpPr/>
          <p:nvPr/>
        </p:nvSpPr>
        <p:spPr>
          <a:xfrm>
            <a:off x="10475409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0" name="Google Shape;150;p3"/>
          <p:cNvSpPr/>
          <p:nvPr/>
        </p:nvSpPr>
        <p:spPr>
          <a:xfrm>
            <a:off x="10475409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" name="Google Shape;151;p3"/>
          <p:cNvSpPr/>
          <p:nvPr/>
        </p:nvSpPr>
        <p:spPr>
          <a:xfrm>
            <a:off x="9324300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" name="Google Shape;152;p3"/>
          <p:cNvSpPr/>
          <p:nvPr/>
        </p:nvSpPr>
        <p:spPr>
          <a:xfrm>
            <a:off x="9527279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" name="Google Shape;153;p3"/>
          <p:cNvSpPr/>
          <p:nvPr/>
        </p:nvSpPr>
        <p:spPr>
          <a:xfrm>
            <a:off x="9715205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4" name="Google Shape;154;p3"/>
          <p:cNvSpPr/>
          <p:nvPr/>
        </p:nvSpPr>
        <p:spPr>
          <a:xfrm>
            <a:off x="9903131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5" name="Google Shape;155;p3"/>
          <p:cNvSpPr/>
          <p:nvPr/>
        </p:nvSpPr>
        <p:spPr>
          <a:xfrm>
            <a:off x="10091057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6" name="Google Shape;156;p3"/>
          <p:cNvSpPr/>
          <p:nvPr/>
        </p:nvSpPr>
        <p:spPr>
          <a:xfrm>
            <a:off x="9324300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7" name="Google Shape;157;p3"/>
          <p:cNvSpPr/>
          <p:nvPr/>
        </p:nvSpPr>
        <p:spPr>
          <a:xfrm>
            <a:off x="9527279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8" name="Google Shape;158;p3"/>
          <p:cNvSpPr/>
          <p:nvPr/>
        </p:nvSpPr>
        <p:spPr>
          <a:xfrm>
            <a:off x="9715205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9" name="Google Shape;159;p3"/>
          <p:cNvSpPr/>
          <p:nvPr/>
        </p:nvSpPr>
        <p:spPr>
          <a:xfrm>
            <a:off x="9903131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0" name="Google Shape;160;p3"/>
          <p:cNvSpPr/>
          <p:nvPr/>
        </p:nvSpPr>
        <p:spPr>
          <a:xfrm>
            <a:off x="10091057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1" name="Google Shape;161;p3"/>
          <p:cNvSpPr/>
          <p:nvPr/>
        </p:nvSpPr>
        <p:spPr>
          <a:xfrm>
            <a:off x="10278983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" name="Google Shape;162;p3"/>
          <p:cNvSpPr/>
          <p:nvPr/>
        </p:nvSpPr>
        <p:spPr>
          <a:xfrm>
            <a:off x="10278983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" name="Google Shape;163;p3"/>
          <p:cNvSpPr/>
          <p:nvPr/>
        </p:nvSpPr>
        <p:spPr>
          <a:xfrm>
            <a:off x="10466909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4" name="Google Shape;164;p3"/>
          <p:cNvSpPr/>
          <p:nvPr/>
        </p:nvSpPr>
        <p:spPr>
          <a:xfrm>
            <a:off x="10466909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5" name="Google Shape;165;p3"/>
          <p:cNvSpPr/>
          <p:nvPr/>
        </p:nvSpPr>
        <p:spPr>
          <a:xfrm>
            <a:off x="9547912" y="3625055"/>
            <a:ext cx="927497" cy="927497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6" name="Google Shape;166;p3"/>
          <p:cNvSpPr/>
          <p:nvPr/>
        </p:nvSpPr>
        <p:spPr>
          <a:xfrm>
            <a:off x="9536565" y="4794714"/>
            <a:ext cx="927497" cy="927497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7" name="Google Shape;167;p3"/>
          <p:cNvSpPr/>
          <p:nvPr/>
        </p:nvSpPr>
        <p:spPr>
          <a:xfrm>
            <a:off x="9894018" y="3620401"/>
            <a:ext cx="243353" cy="927497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8" name="Google Shape;168;p3"/>
          <p:cNvSpPr/>
          <p:nvPr/>
        </p:nvSpPr>
        <p:spPr>
          <a:xfrm rot="1946356">
            <a:off x="9871629" y="4796649"/>
            <a:ext cx="243353" cy="927497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9" name="Google Shape;169;p3"/>
          <p:cNvSpPr/>
          <p:nvPr/>
        </p:nvSpPr>
        <p:spPr>
          <a:xfrm>
            <a:off x="1713025" y="578354"/>
            <a:ext cx="7380000" cy="2952000"/>
          </a:xfrm>
          <a:custGeom>
            <a:rect b="b" l="l" r="r" t="t"/>
            <a:pathLst>
              <a:path extrusionOk="0" h="2412849" w="6102928">
                <a:moveTo>
                  <a:pt x="1215428" y="0"/>
                </a:moveTo>
                <a:lnTo>
                  <a:pt x="4887500" y="0"/>
                </a:lnTo>
                <a:cubicBezTo>
                  <a:pt x="5558762" y="0"/>
                  <a:pt x="6102928" y="544166"/>
                  <a:pt x="6102928" y="1215428"/>
                </a:cubicBezTo>
                <a:lnTo>
                  <a:pt x="6102928" y="1530280"/>
                </a:lnTo>
                <a:lnTo>
                  <a:pt x="5950054" y="1485570"/>
                </a:lnTo>
                <a:cubicBezTo>
                  <a:pt x="5185347" y="1289137"/>
                  <a:pt x="4225924" y="1226506"/>
                  <a:pt x="3199987" y="1340104"/>
                </a:cubicBezTo>
                <a:cubicBezTo>
                  <a:pt x="1880926" y="1486159"/>
                  <a:pt x="732883" y="1892420"/>
                  <a:pt x="2010" y="2411289"/>
                </a:cubicBezTo>
                <a:lnTo>
                  <a:pt x="0" y="2412849"/>
                </a:lnTo>
                <a:lnTo>
                  <a:pt x="0" y="1215428"/>
                </a:lnTo>
                <a:cubicBezTo>
                  <a:pt x="0" y="544166"/>
                  <a:pt x="544166" y="0"/>
                  <a:pt x="1215428" y="0"/>
                </a:cubicBezTo>
                <a:close/>
              </a:path>
            </a:pathLst>
          </a:custGeom>
          <a:solidFill>
            <a:srgbClr val="59595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88_Philo_Template_SlidesMania_3">
  <p:cSld name="0088_Philo_Template_SlidesMania_3">
    <p:bg>
      <p:bgPr>
        <a:solidFill>
          <a:srgbClr val="907CAE"/>
        </a:solidFill>
      </p:bgPr>
    </p:bg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p4"/>
          <p:cNvSpPr/>
          <p:nvPr/>
        </p:nvSpPr>
        <p:spPr>
          <a:xfrm>
            <a:off x="865994" y="2373"/>
            <a:ext cx="10520519" cy="6855627"/>
          </a:xfrm>
          <a:prstGeom prst="roundRect">
            <a:avLst>
              <a:gd fmla="val 31060" name="adj"/>
            </a:avLst>
          </a:prstGeom>
          <a:solidFill>
            <a:srgbClr val="E8E7E3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" name="Google Shape;172;p4"/>
          <p:cNvSpPr/>
          <p:nvPr/>
        </p:nvSpPr>
        <p:spPr>
          <a:xfrm>
            <a:off x="1201472" y="219975"/>
            <a:ext cx="9888030" cy="6420422"/>
          </a:xfrm>
          <a:prstGeom prst="roundRect">
            <a:avLst>
              <a:gd fmla="val 31060" name="adj"/>
            </a:avLst>
          </a:prstGeom>
          <a:solidFill>
            <a:srgbClr val="57585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" name="Google Shape;173;p4"/>
          <p:cNvSpPr/>
          <p:nvPr/>
        </p:nvSpPr>
        <p:spPr>
          <a:xfrm>
            <a:off x="1653098" y="548858"/>
            <a:ext cx="7487365" cy="5762658"/>
          </a:xfrm>
          <a:prstGeom prst="roundRect">
            <a:avLst>
              <a:gd fmla="val 25876" name="adj"/>
            </a:avLst>
          </a:prstGeom>
          <a:solidFill>
            <a:srgbClr val="3F3F3F"/>
          </a:solidFill>
          <a:ln cap="flat" cmpd="sng" w="38100">
            <a:solidFill>
              <a:srgbClr val="3A3838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" name="Google Shape;174;p4"/>
          <p:cNvSpPr/>
          <p:nvPr/>
        </p:nvSpPr>
        <p:spPr>
          <a:xfrm>
            <a:off x="9332800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5" name="Google Shape;175;p4"/>
          <p:cNvSpPr/>
          <p:nvPr/>
        </p:nvSpPr>
        <p:spPr>
          <a:xfrm>
            <a:off x="9535778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6" name="Google Shape;176;p4"/>
          <p:cNvSpPr/>
          <p:nvPr/>
        </p:nvSpPr>
        <p:spPr>
          <a:xfrm>
            <a:off x="9723704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7" name="Google Shape;177;p4"/>
          <p:cNvSpPr/>
          <p:nvPr/>
        </p:nvSpPr>
        <p:spPr>
          <a:xfrm>
            <a:off x="9911631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8" name="Google Shape;178;p4"/>
          <p:cNvSpPr/>
          <p:nvPr/>
        </p:nvSpPr>
        <p:spPr>
          <a:xfrm>
            <a:off x="10099557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9" name="Google Shape;179;p4"/>
          <p:cNvSpPr/>
          <p:nvPr/>
        </p:nvSpPr>
        <p:spPr>
          <a:xfrm>
            <a:off x="9332800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0" name="Google Shape;180;p4"/>
          <p:cNvSpPr/>
          <p:nvPr/>
        </p:nvSpPr>
        <p:spPr>
          <a:xfrm>
            <a:off x="9535778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1" name="Google Shape;181;p4"/>
          <p:cNvSpPr/>
          <p:nvPr/>
        </p:nvSpPr>
        <p:spPr>
          <a:xfrm>
            <a:off x="9723704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" name="Google Shape;182;p4"/>
          <p:cNvSpPr/>
          <p:nvPr/>
        </p:nvSpPr>
        <p:spPr>
          <a:xfrm>
            <a:off x="9911631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" name="Google Shape;183;p4"/>
          <p:cNvSpPr/>
          <p:nvPr/>
        </p:nvSpPr>
        <p:spPr>
          <a:xfrm>
            <a:off x="10099557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" name="Google Shape;184;p4"/>
          <p:cNvSpPr/>
          <p:nvPr/>
        </p:nvSpPr>
        <p:spPr>
          <a:xfrm>
            <a:off x="9332800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5" name="Google Shape;185;p4"/>
          <p:cNvSpPr/>
          <p:nvPr/>
        </p:nvSpPr>
        <p:spPr>
          <a:xfrm>
            <a:off x="9535778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6" name="Google Shape;186;p4"/>
          <p:cNvSpPr/>
          <p:nvPr/>
        </p:nvSpPr>
        <p:spPr>
          <a:xfrm>
            <a:off x="9723704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7" name="Google Shape;187;p4"/>
          <p:cNvSpPr/>
          <p:nvPr/>
        </p:nvSpPr>
        <p:spPr>
          <a:xfrm>
            <a:off x="9911631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8" name="Google Shape;188;p4"/>
          <p:cNvSpPr/>
          <p:nvPr/>
        </p:nvSpPr>
        <p:spPr>
          <a:xfrm>
            <a:off x="10099557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9" name="Google Shape;189;p4"/>
          <p:cNvSpPr/>
          <p:nvPr/>
        </p:nvSpPr>
        <p:spPr>
          <a:xfrm>
            <a:off x="9332800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0" name="Google Shape;190;p4"/>
          <p:cNvSpPr/>
          <p:nvPr/>
        </p:nvSpPr>
        <p:spPr>
          <a:xfrm>
            <a:off x="9535778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1" name="Google Shape;191;p4"/>
          <p:cNvSpPr/>
          <p:nvPr/>
        </p:nvSpPr>
        <p:spPr>
          <a:xfrm>
            <a:off x="9723704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2" name="Google Shape;192;p4"/>
          <p:cNvSpPr/>
          <p:nvPr/>
        </p:nvSpPr>
        <p:spPr>
          <a:xfrm>
            <a:off x="9911631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" name="Google Shape;193;p4"/>
          <p:cNvSpPr/>
          <p:nvPr/>
        </p:nvSpPr>
        <p:spPr>
          <a:xfrm>
            <a:off x="10099557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" name="Google Shape;194;p4"/>
          <p:cNvSpPr/>
          <p:nvPr/>
        </p:nvSpPr>
        <p:spPr>
          <a:xfrm>
            <a:off x="9332800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5" name="Google Shape;195;p4"/>
          <p:cNvSpPr/>
          <p:nvPr/>
        </p:nvSpPr>
        <p:spPr>
          <a:xfrm>
            <a:off x="9535778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6" name="Google Shape;196;p4"/>
          <p:cNvSpPr/>
          <p:nvPr/>
        </p:nvSpPr>
        <p:spPr>
          <a:xfrm>
            <a:off x="9723704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7" name="Google Shape;197;p4"/>
          <p:cNvSpPr/>
          <p:nvPr/>
        </p:nvSpPr>
        <p:spPr>
          <a:xfrm>
            <a:off x="9911631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8" name="Google Shape;198;p4"/>
          <p:cNvSpPr/>
          <p:nvPr/>
        </p:nvSpPr>
        <p:spPr>
          <a:xfrm>
            <a:off x="10099557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9" name="Google Shape;199;p4"/>
          <p:cNvSpPr/>
          <p:nvPr/>
        </p:nvSpPr>
        <p:spPr>
          <a:xfrm>
            <a:off x="9332800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0" name="Google Shape;200;p4"/>
          <p:cNvSpPr/>
          <p:nvPr/>
        </p:nvSpPr>
        <p:spPr>
          <a:xfrm>
            <a:off x="9535778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1" name="Google Shape;201;p4"/>
          <p:cNvSpPr/>
          <p:nvPr/>
        </p:nvSpPr>
        <p:spPr>
          <a:xfrm>
            <a:off x="9723704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" name="Google Shape;202;p4"/>
          <p:cNvSpPr/>
          <p:nvPr/>
        </p:nvSpPr>
        <p:spPr>
          <a:xfrm>
            <a:off x="9911631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" name="Google Shape;203;p4"/>
          <p:cNvSpPr/>
          <p:nvPr/>
        </p:nvSpPr>
        <p:spPr>
          <a:xfrm>
            <a:off x="10099557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" name="Google Shape;204;p4"/>
          <p:cNvSpPr/>
          <p:nvPr/>
        </p:nvSpPr>
        <p:spPr>
          <a:xfrm>
            <a:off x="9332800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5" name="Google Shape;205;p4"/>
          <p:cNvSpPr/>
          <p:nvPr/>
        </p:nvSpPr>
        <p:spPr>
          <a:xfrm>
            <a:off x="9535778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6" name="Google Shape;206;p4"/>
          <p:cNvSpPr/>
          <p:nvPr/>
        </p:nvSpPr>
        <p:spPr>
          <a:xfrm>
            <a:off x="9723704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7" name="Google Shape;207;p4"/>
          <p:cNvSpPr/>
          <p:nvPr/>
        </p:nvSpPr>
        <p:spPr>
          <a:xfrm>
            <a:off x="9911631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8" name="Google Shape;208;p4"/>
          <p:cNvSpPr/>
          <p:nvPr/>
        </p:nvSpPr>
        <p:spPr>
          <a:xfrm>
            <a:off x="10099557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9" name="Google Shape;209;p4"/>
          <p:cNvSpPr/>
          <p:nvPr/>
        </p:nvSpPr>
        <p:spPr>
          <a:xfrm>
            <a:off x="9332800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0" name="Google Shape;210;p4"/>
          <p:cNvSpPr/>
          <p:nvPr/>
        </p:nvSpPr>
        <p:spPr>
          <a:xfrm>
            <a:off x="9535778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1" name="Google Shape;211;p4"/>
          <p:cNvSpPr/>
          <p:nvPr/>
        </p:nvSpPr>
        <p:spPr>
          <a:xfrm>
            <a:off x="9723704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2" name="Google Shape;212;p4"/>
          <p:cNvSpPr/>
          <p:nvPr/>
        </p:nvSpPr>
        <p:spPr>
          <a:xfrm>
            <a:off x="9911631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" name="Google Shape;213;p4"/>
          <p:cNvSpPr/>
          <p:nvPr/>
        </p:nvSpPr>
        <p:spPr>
          <a:xfrm>
            <a:off x="10099557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" name="Google Shape;214;p4"/>
          <p:cNvSpPr/>
          <p:nvPr/>
        </p:nvSpPr>
        <p:spPr>
          <a:xfrm>
            <a:off x="10287483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5" name="Google Shape;215;p4"/>
          <p:cNvSpPr/>
          <p:nvPr/>
        </p:nvSpPr>
        <p:spPr>
          <a:xfrm>
            <a:off x="10287483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6" name="Google Shape;216;p4"/>
          <p:cNvSpPr/>
          <p:nvPr/>
        </p:nvSpPr>
        <p:spPr>
          <a:xfrm>
            <a:off x="10287483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7" name="Google Shape;217;p4"/>
          <p:cNvSpPr/>
          <p:nvPr/>
        </p:nvSpPr>
        <p:spPr>
          <a:xfrm>
            <a:off x="10287483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8" name="Google Shape;218;p4"/>
          <p:cNvSpPr/>
          <p:nvPr/>
        </p:nvSpPr>
        <p:spPr>
          <a:xfrm>
            <a:off x="10287483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9" name="Google Shape;219;p4"/>
          <p:cNvSpPr/>
          <p:nvPr/>
        </p:nvSpPr>
        <p:spPr>
          <a:xfrm>
            <a:off x="10287483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0" name="Google Shape;220;p4"/>
          <p:cNvSpPr/>
          <p:nvPr/>
        </p:nvSpPr>
        <p:spPr>
          <a:xfrm>
            <a:off x="10287483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1" name="Google Shape;221;p4"/>
          <p:cNvSpPr/>
          <p:nvPr/>
        </p:nvSpPr>
        <p:spPr>
          <a:xfrm>
            <a:off x="10287483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2" name="Google Shape;222;p4"/>
          <p:cNvSpPr/>
          <p:nvPr/>
        </p:nvSpPr>
        <p:spPr>
          <a:xfrm>
            <a:off x="10475409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" name="Google Shape;223;p4"/>
          <p:cNvSpPr/>
          <p:nvPr/>
        </p:nvSpPr>
        <p:spPr>
          <a:xfrm>
            <a:off x="10475409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" name="Google Shape;224;p4"/>
          <p:cNvSpPr/>
          <p:nvPr/>
        </p:nvSpPr>
        <p:spPr>
          <a:xfrm>
            <a:off x="10475409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5" name="Google Shape;225;p4"/>
          <p:cNvSpPr/>
          <p:nvPr/>
        </p:nvSpPr>
        <p:spPr>
          <a:xfrm>
            <a:off x="10475409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6" name="Google Shape;226;p4"/>
          <p:cNvSpPr/>
          <p:nvPr/>
        </p:nvSpPr>
        <p:spPr>
          <a:xfrm>
            <a:off x="10475409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7" name="Google Shape;227;p4"/>
          <p:cNvSpPr/>
          <p:nvPr/>
        </p:nvSpPr>
        <p:spPr>
          <a:xfrm>
            <a:off x="10475409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8" name="Google Shape;228;p4"/>
          <p:cNvSpPr/>
          <p:nvPr/>
        </p:nvSpPr>
        <p:spPr>
          <a:xfrm>
            <a:off x="10475409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9" name="Google Shape;229;p4"/>
          <p:cNvSpPr/>
          <p:nvPr/>
        </p:nvSpPr>
        <p:spPr>
          <a:xfrm>
            <a:off x="10475409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0" name="Google Shape;230;p4"/>
          <p:cNvSpPr/>
          <p:nvPr/>
        </p:nvSpPr>
        <p:spPr>
          <a:xfrm>
            <a:off x="9324300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1" name="Google Shape;231;p4"/>
          <p:cNvSpPr/>
          <p:nvPr/>
        </p:nvSpPr>
        <p:spPr>
          <a:xfrm>
            <a:off x="9527279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2" name="Google Shape;232;p4"/>
          <p:cNvSpPr/>
          <p:nvPr/>
        </p:nvSpPr>
        <p:spPr>
          <a:xfrm>
            <a:off x="9715205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" name="Google Shape;233;p4"/>
          <p:cNvSpPr/>
          <p:nvPr/>
        </p:nvSpPr>
        <p:spPr>
          <a:xfrm>
            <a:off x="9903131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" name="Google Shape;234;p4"/>
          <p:cNvSpPr/>
          <p:nvPr/>
        </p:nvSpPr>
        <p:spPr>
          <a:xfrm>
            <a:off x="10091057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5" name="Google Shape;235;p4"/>
          <p:cNvSpPr/>
          <p:nvPr/>
        </p:nvSpPr>
        <p:spPr>
          <a:xfrm>
            <a:off x="9324300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6" name="Google Shape;236;p4"/>
          <p:cNvSpPr/>
          <p:nvPr/>
        </p:nvSpPr>
        <p:spPr>
          <a:xfrm>
            <a:off x="9527279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7" name="Google Shape;237;p4"/>
          <p:cNvSpPr/>
          <p:nvPr/>
        </p:nvSpPr>
        <p:spPr>
          <a:xfrm>
            <a:off x="9715205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8" name="Google Shape;238;p4"/>
          <p:cNvSpPr/>
          <p:nvPr/>
        </p:nvSpPr>
        <p:spPr>
          <a:xfrm>
            <a:off x="9903131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9" name="Google Shape;239;p4"/>
          <p:cNvSpPr/>
          <p:nvPr/>
        </p:nvSpPr>
        <p:spPr>
          <a:xfrm>
            <a:off x="10091057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0" name="Google Shape;240;p4"/>
          <p:cNvSpPr/>
          <p:nvPr/>
        </p:nvSpPr>
        <p:spPr>
          <a:xfrm>
            <a:off x="10278983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1" name="Google Shape;241;p4"/>
          <p:cNvSpPr/>
          <p:nvPr/>
        </p:nvSpPr>
        <p:spPr>
          <a:xfrm>
            <a:off x="10278983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2" name="Google Shape;242;p4"/>
          <p:cNvSpPr/>
          <p:nvPr/>
        </p:nvSpPr>
        <p:spPr>
          <a:xfrm>
            <a:off x="10466909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" name="Google Shape;243;p4"/>
          <p:cNvSpPr/>
          <p:nvPr/>
        </p:nvSpPr>
        <p:spPr>
          <a:xfrm>
            <a:off x="10466909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" name="Google Shape;244;p4"/>
          <p:cNvSpPr/>
          <p:nvPr/>
        </p:nvSpPr>
        <p:spPr>
          <a:xfrm>
            <a:off x="9547912" y="3625055"/>
            <a:ext cx="927497" cy="927497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" name="Google Shape;245;p4"/>
          <p:cNvSpPr/>
          <p:nvPr/>
        </p:nvSpPr>
        <p:spPr>
          <a:xfrm>
            <a:off x="9536565" y="4794714"/>
            <a:ext cx="927497" cy="927497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6" name="Google Shape;246;p4"/>
          <p:cNvSpPr/>
          <p:nvPr/>
        </p:nvSpPr>
        <p:spPr>
          <a:xfrm>
            <a:off x="9894018" y="3620401"/>
            <a:ext cx="243353" cy="927497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7" name="Google Shape;247;p4"/>
          <p:cNvSpPr/>
          <p:nvPr/>
        </p:nvSpPr>
        <p:spPr>
          <a:xfrm rot="1946356">
            <a:off x="9871629" y="4796649"/>
            <a:ext cx="243353" cy="927497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8" name="Google Shape;248;p4"/>
          <p:cNvSpPr/>
          <p:nvPr/>
        </p:nvSpPr>
        <p:spPr>
          <a:xfrm>
            <a:off x="1713025" y="578354"/>
            <a:ext cx="7380000" cy="2952000"/>
          </a:xfrm>
          <a:custGeom>
            <a:rect b="b" l="l" r="r" t="t"/>
            <a:pathLst>
              <a:path extrusionOk="0" h="2412849" w="6102928">
                <a:moveTo>
                  <a:pt x="1215428" y="0"/>
                </a:moveTo>
                <a:lnTo>
                  <a:pt x="4887500" y="0"/>
                </a:lnTo>
                <a:cubicBezTo>
                  <a:pt x="5558762" y="0"/>
                  <a:pt x="6102928" y="544166"/>
                  <a:pt x="6102928" y="1215428"/>
                </a:cubicBezTo>
                <a:lnTo>
                  <a:pt x="6102928" y="1530280"/>
                </a:lnTo>
                <a:lnTo>
                  <a:pt x="5950054" y="1485570"/>
                </a:lnTo>
                <a:cubicBezTo>
                  <a:pt x="5185347" y="1289137"/>
                  <a:pt x="4225924" y="1226506"/>
                  <a:pt x="3199987" y="1340104"/>
                </a:cubicBezTo>
                <a:cubicBezTo>
                  <a:pt x="1880926" y="1486159"/>
                  <a:pt x="732883" y="1892420"/>
                  <a:pt x="2010" y="2411289"/>
                </a:cubicBezTo>
                <a:lnTo>
                  <a:pt x="0" y="2412849"/>
                </a:lnTo>
                <a:lnTo>
                  <a:pt x="0" y="1215428"/>
                </a:lnTo>
                <a:cubicBezTo>
                  <a:pt x="0" y="544166"/>
                  <a:pt x="544166" y="0"/>
                  <a:pt x="1215428" y="0"/>
                </a:cubicBezTo>
                <a:close/>
              </a:path>
            </a:pathLst>
          </a:custGeom>
          <a:solidFill>
            <a:srgbClr val="59595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88_Philo_Template_SlidesMania_4">
  <p:cSld name="0088_Philo_Template_SlidesMania_4">
    <p:bg>
      <p:bgPr>
        <a:solidFill>
          <a:srgbClr val="7C88AE"/>
        </a:solidFill>
      </p:bgPr>
    </p:bg>
    <p:spTree>
      <p:nvGrpSpPr>
        <p:cNvPr id="249" name="Shape 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0" name="Google Shape;250;p5"/>
          <p:cNvSpPr/>
          <p:nvPr/>
        </p:nvSpPr>
        <p:spPr>
          <a:xfrm>
            <a:off x="865994" y="2373"/>
            <a:ext cx="10520519" cy="6855627"/>
          </a:xfrm>
          <a:prstGeom prst="roundRect">
            <a:avLst>
              <a:gd fmla="val 31060" name="adj"/>
            </a:avLst>
          </a:prstGeom>
          <a:solidFill>
            <a:srgbClr val="E8E7E3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1" name="Google Shape;251;p5"/>
          <p:cNvSpPr/>
          <p:nvPr/>
        </p:nvSpPr>
        <p:spPr>
          <a:xfrm>
            <a:off x="1201472" y="219975"/>
            <a:ext cx="9888030" cy="6420422"/>
          </a:xfrm>
          <a:prstGeom prst="roundRect">
            <a:avLst>
              <a:gd fmla="val 31060" name="adj"/>
            </a:avLst>
          </a:prstGeom>
          <a:solidFill>
            <a:srgbClr val="57585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2" name="Google Shape;252;p5"/>
          <p:cNvSpPr/>
          <p:nvPr/>
        </p:nvSpPr>
        <p:spPr>
          <a:xfrm>
            <a:off x="1653098" y="548858"/>
            <a:ext cx="7487365" cy="5762658"/>
          </a:xfrm>
          <a:prstGeom prst="roundRect">
            <a:avLst>
              <a:gd fmla="val 25876" name="adj"/>
            </a:avLst>
          </a:prstGeom>
          <a:solidFill>
            <a:srgbClr val="3F3F3F"/>
          </a:solidFill>
          <a:ln cap="flat" cmpd="sng" w="38100">
            <a:solidFill>
              <a:srgbClr val="3A3838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" name="Google Shape;253;p5"/>
          <p:cNvSpPr/>
          <p:nvPr/>
        </p:nvSpPr>
        <p:spPr>
          <a:xfrm>
            <a:off x="9332800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" name="Google Shape;254;p5"/>
          <p:cNvSpPr/>
          <p:nvPr/>
        </p:nvSpPr>
        <p:spPr>
          <a:xfrm>
            <a:off x="9535778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5" name="Google Shape;255;p5"/>
          <p:cNvSpPr/>
          <p:nvPr/>
        </p:nvSpPr>
        <p:spPr>
          <a:xfrm>
            <a:off x="9723704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6" name="Google Shape;256;p5"/>
          <p:cNvSpPr/>
          <p:nvPr/>
        </p:nvSpPr>
        <p:spPr>
          <a:xfrm>
            <a:off x="9911631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7" name="Google Shape;257;p5"/>
          <p:cNvSpPr/>
          <p:nvPr/>
        </p:nvSpPr>
        <p:spPr>
          <a:xfrm>
            <a:off x="10099557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8" name="Google Shape;258;p5"/>
          <p:cNvSpPr/>
          <p:nvPr/>
        </p:nvSpPr>
        <p:spPr>
          <a:xfrm>
            <a:off x="9332800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9" name="Google Shape;259;p5"/>
          <p:cNvSpPr/>
          <p:nvPr/>
        </p:nvSpPr>
        <p:spPr>
          <a:xfrm>
            <a:off x="9535778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0" name="Google Shape;260;p5"/>
          <p:cNvSpPr/>
          <p:nvPr/>
        </p:nvSpPr>
        <p:spPr>
          <a:xfrm>
            <a:off x="9723704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1" name="Google Shape;261;p5"/>
          <p:cNvSpPr/>
          <p:nvPr/>
        </p:nvSpPr>
        <p:spPr>
          <a:xfrm>
            <a:off x="9911631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2" name="Google Shape;262;p5"/>
          <p:cNvSpPr/>
          <p:nvPr/>
        </p:nvSpPr>
        <p:spPr>
          <a:xfrm>
            <a:off x="10099557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" name="Google Shape;263;p5"/>
          <p:cNvSpPr/>
          <p:nvPr/>
        </p:nvSpPr>
        <p:spPr>
          <a:xfrm>
            <a:off x="9332800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" name="Google Shape;264;p5"/>
          <p:cNvSpPr/>
          <p:nvPr/>
        </p:nvSpPr>
        <p:spPr>
          <a:xfrm>
            <a:off x="9535778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" name="Google Shape;265;p5"/>
          <p:cNvSpPr/>
          <p:nvPr/>
        </p:nvSpPr>
        <p:spPr>
          <a:xfrm>
            <a:off x="9723704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6" name="Google Shape;266;p5"/>
          <p:cNvSpPr/>
          <p:nvPr/>
        </p:nvSpPr>
        <p:spPr>
          <a:xfrm>
            <a:off x="9911631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7" name="Google Shape;267;p5"/>
          <p:cNvSpPr/>
          <p:nvPr/>
        </p:nvSpPr>
        <p:spPr>
          <a:xfrm>
            <a:off x="10099557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8" name="Google Shape;268;p5"/>
          <p:cNvSpPr/>
          <p:nvPr/>
        </p:nvSpPr>
        <p:spPr>
          <a:xfrm>
            <a:off x="9332800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9" name="Google Shape;269;p5"/>
          <p:cNvSpPr/>
          <p:nvPr/>
        </p:nvSpPr>
        <p:spPr>
          <a:xfrm>
            <a:off x="9535778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0" name="Google Shape;270;p5"/>
          <p:cNvSpPr/>
          <p:nvPr/>
        </p:nvSpPr>
        <p:spPr>
          <a:xfrm>
            <a:off x="9723704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1" name="Google Shape;271;p5"/>
          <p:cNvSpPr/>
          <p:nvPr/>
        </p:nvSpPr>
        <p:spPr>
          <a:xfrm>
            <a:off x="9911631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2" name="Google Shape;272;p5"/>
          <p:cNvSpPr/>
          <p:nvPr/>
        </p:nvSpPr>
        <p:spPr>
          <a:xfrm>
            <a:off x="10099557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3" name="Google Shape;273;p5"/>
          <p:cNvSpPr/>
          <p:nvPr/>
        </p:nvSpPr>
        <p:spPr>
          <a:xfrm>
            <a:off x="9332800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" name="Google Shape;274;p5"/>
          <p:cNvSpPr/>
          <p:nvPr/>
        </p:nvSpPr>
        <p:spPr>
          <a:xfrm>
            <a:off x="9535778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" name="Google Shape;275;p5"/>
          <p:cNvSpPr/>
          <p:nvPr/>
        </p:nvSpPr>
        <p:spPr>
          <a:xfrm>
            <a:off x="9723704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6" name="Google Shape;276;p5"/>
          <p:cNvSpPr/>
          <p:nvPr/>
        </p:nvSpPr>
        <p:spPr>
          <a:xfrm>
            <a:off x="9911631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7" name="Google Shape;277;p5"/>
          <p:cNvSpPr/>
          <p:nvPr/>
        </p:nvSpPr>
        <p:spPr>
          <a:xfrm>
            <a:off x="10099557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8" name="Google Shape;278;p5"/>
          <p:cNvSpPr/>
          <p:nvPr/>
        </p:nvSpPr>
        <p:spPr>
          <a:xfrm>
            <a:off x="9332800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9" name="Google Shape;279;p5"/>
          <p:cNvSpPr/>
          <p:nvPr/>
        </p:nvSpPr>
        <p:spPr>
          <a:xfrm>
            <a:off x="9535778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0" name="Google Shape;280;p5"/>
          <p:cNvSpPr/>
          <p:nvPr/>
        </p:nvSpPr>
        <p:spPr>
          <a:xfrm>
            <a:off x="9723704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1" name="Google Shape;281;p5"/>
          <p:cNvSpPr/>
          <p:nvPr/>
        </p:nvSpPr>
        <p:spPr>
          <a:xfrm>
            <a:off x="9911631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2" name="Google Shape;282;p5"/>
          <p:cNvSpPr/>
          <p:nvPr/>
        </p:nvSpPr>
        <p:spPr>
          <a:xfrm>
            <a:off x="10099557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3" name="Google Shape;283;p5"/>
          <p:cNvSpPr/>
          <p:nvPr/>
        </p:nvSpPr>
        <p:spPr>
          <a:xfrm>
            <a:off x="9332800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" name="Google Shape;284;p5"/>
          <p:cNvSpPr/>
          <p:nvPr/>
        </p:nvSpPr>
        <p:spPr>
          <a:xfrm>
            <a:off x="9535778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" name="Google Shape;285;p5"/>
          <p:cNvSpPr/>
          <p:nvPr/>
        </p:nvSpPr>
        <p:spPr>
          <a:xfrm>
            <a:off x="9723704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6" name="Google Shape;286;p5"/>
          <p:cNvSpPr/>
          <p:nvPr/>
        </p:nvSpPr>
        <p:spPr>
          <a:xfrm>
            <a:off x="9911631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7" name="Google Shape;287;p5"/>
          <p:cNvSpPr/>
          <p:nvPr/>
        </p:nvSpPr>
        <p:spPr>
          <a:xfrm>
            <a:off x="10099557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8" name="Google Shape;288;p5"/>
          <p:cNvSpPr/>
          <p:nvPr/>
        </p:nvSpPr>
        <p:spPr>
          <a:xfrm>
            <a:off x="9332800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9" name="Google Shape;289;p5"/>
          <p:cNvSpPr/>
          <p:nvPr/>
        </p:nvSpPr>
        <p:spPr>
          <a:xfrm>
            <a:off x="9535778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0" name="Google Shape;290;p5"/>
          <p:cNvSpPr/>
          <p:nvPr/>
        </p:nvSpPr>
        <p:spPr>
          <a:xfrm>
            <a:off x="9723704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1" name="Google Shape;291;p5"/>
          <p:cNvSpPr/>
          <p:nvPr/>
        </p:nvSpPr>
        <p:spPr>
          <a:xfrm>
            <a:off x="9911631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2" name="Google Shape;292;p5"/>
          <p:cNvSpPr/>
          <p:nvPr/>
        </p:nvSpPr>
        <p:spPr>
          <a:xfrm>
            <a:off x="10099557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3" name="Google Shape;293;p5"/>
          <p:cNvSpPr/>
          <p:nvPr/>
        </p:nvSpPr>
        <p:spPr>
          <a:xfrm>
            <a:off x="10287483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" name="Google Shape;294;p5"/>
          <p:cNvSpPr/>
          <p:nvPr/>
        </p:nvSpPr>
        <p:spPr>
          <a:xfrm>
            <a:off x="10287483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" name="Google Shape;295;p5"/>
          <p:cNvSpPr/>
          <p:nvPr/>
        </p:nvSpPr>
        <p:spPr>
          <a:xfrm>
            <a:off x="10287483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6" name="Google Shape;296;p5"/>
          <p:cNvSpPr/>
          <p:nvPr/>
        </p:nvSpPr>
        <p:spPr>
          <a:xfrm>
            <a:off x="10287483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7" name="Google Shape;297;p5"/>
          <p:cNvSpPr/>
          <p:nvPr/>
        </p:nvSpPr>
        <p:spPr>
          <a:xfrm>
            <a:off x="10287483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8" name="Google Shape;298;p5"/>
          <p:cNvSpPr/>
          <p:nvPr/>
        </p:nvSpPr>
        <p:spPr>
          <a:xfrm>
            <a:off x="10287483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9" name="Google Shape;299;p5"/>
          <p:cNvSpPr/>
          <p:nvPr/>
        </p:nvSpPr>
        <p:spPr>
          <a:xfrm>
            <a:off x="10287483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0" name="Google Shape;300;p5"/>
          <p:cNvSpPr/>
          <p:nvPr/>
        </p:nvSpPr>
        <p:spPr>
          <a:xfrm>
            <a:off x="10287483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1" name="Google Shape;301;p5"/>
          <p:cNvSpPr/>
          <p:nvPr/>
        </p:nvSpPr>
        <p:spPr>
          <a:xfrm>
            <a:off x="10475409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2" name="Google Shape;302;p5"/>
          <p:cNvSpPr/>
          <p:nvPr/>
        </p:nvSpPr>
        <p:spPr>
          <a:xfrm>
            <a:off x="10475409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3" name="Google Shape;303;p5"/>
          <p:cNvSpPr/>
          <p:nvPr/>
        </p:nvSpPr>
        <p:spPr>
          <a:xfrm>
            <a:off x="10475409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" name="Google Shape;304;p5"/>
          <p:cNvSpPr/>
          <p:nvPr/>
        </p:nvSpPr>
        <p:spPr>
          <a:xfrm>
            <a:off x="10475409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" name="Google Shape;305;p5"/>
          <p:cNvSpPr/>
          <p:nvPr/>
        </p:nvSpPr>
        <p:spPr>
          <a:xfrm>
            <a:off x="10475409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6" name="Google Shape;306;p5"/>
          <p:cNvSpPr/>
          <p:nvPr/>
        </p:nvSpPr>
        <p:spPr>
          <a:xfrm>
            <a:off x="10475409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7" name="Google Shape;307;p5"/>
          <p:cNvSpPr/>
          <p:nvPr/>
        </p:nvSpPr>
        <p:spPr>
          <a:xfrm>
            <a:off x="10475409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8" name="Google Shape;308;p5"/>
          <p:cNvSpPr/>
          <p:nvPr/>
        </p:nvSpPr>
        <p:spPr>
          <a:xfrm>
            <a:off x="10475409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9" name="Google Shape;309;p5"/>
          <p:cNvSpPr/>
          <p:nvPr/>
        </p:nvSpPr>
        <p:spPr>
          <a:xfrm>
            <a:off x="9324300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0" name="Google Shape;310;p5"/>
          <p:cNvSpPr/>
          <p:nvPr/>
        </p:nvSpPr>
        <p:spPr>
          <a:xfrm>
            <a:off x="9527279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1" name="Google Shape;311;p5"/>
          <p:cNvSpPr/>
          <p:nvPr/>
        </p:nvSpPr>
        <p:spPr>
          <a:xfrm>
            <a:off x="9715205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2" name="Google Shape;312;p5"/>
          <p:cNvSpPr/>
          <p:nvPr/>
        </p:nvSpPr>
        <p:spPr>
          <a:xfrm>
            <a:off x="9903131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3" name="Google Shape;313;p5"/>
          <p:cNvSpPr/>
          <p:nvPr/>
        </p:nvSpPr>
        <p:spPr>
          <a:xfrm>
            <a:off x="10091057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" name="Google Shape;314;p5"/>
          <p:cNvSpPr/>
          <p:nvPr/>
        </p:nvSpPr>
        <p:spPr>
          <a:xfrm>
            <a:off x="9324300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" name="Google Shape;315;p5"/>
          <p:cNvSpPr/>
          <p:nvPr/>
        </p:nvSpPr>
        <p:spPr>
          <a:xfrm>
            <a:off x="9527279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6" name="Google Shape;316;p5"/>
          <p:cNvSpPr/>
          <p:nvPr/>
        </p:nvSpPr>
        <p:spPr>
          <a:xfrm>
            <a:off x="9715205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7" name="Google Shape;317;p5"/>
          <p:cNvSpPr/>
          <p:nvPr/>
        </p:nvSpPr>
        <p:spPr>
          <a:xfrm>
            <a:off x="9903131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8" name="Google Shape;318;p5"/>
          <p:cNvSpPr/>
          <p:nvPr/>
        </p:nvSpPr>
        <p:spPr>
          <a:xfrm>
            <a:off x="10091057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9" name="Google Shape;319;p5"/>
          <p:cNvSpPr/>
          <p:nvPr/>
        </p:nvSpPr>
        <p:spPr>
          <a:xfrm>
            <a:off x="10278983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0" name="Google Shape;320;p5"/>
          <p:cNvSpPr/>
          <p:nvPr/>
        </p:nvSpPr>
        <p:spPr>
          <a:xfrm>
            <a:off x="10278983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1" name="Google Shape;321;p5"/>
          <p:cNvSpPr/>
          <p:nvPr/>
        </p:nvSpPr>
        <p:spPr>
          <a:xfrm>
            <a:off x="10466909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2" name="Google Shape;322;p5"/>
          <p:cNvSpPr/>
          <p:nvPr/>
        </p:nvSpPr>
        <p:spPr>
          <a:xfrm>
            <a:off x="10466909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3" name="Google Shape;323;p5"/>
          <p:cNvSpPr/>
          <p:nvPr/>
        </p:nvSpPr>
        <p:spPr>
          <a:xfrm>
            <a:off x="9547912" y="3625055"/>
            <a:ext cx="927497" cy="927497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" name="Google Shape;324;p5"/>
          <p:cNvSpPr/>
          <p:nvPr/>
        </p:nvSpPr>
        <p:spPr>
          <a:xfrm>
            <a:off x="9536565" y="4794714"/>
            <a:ext cx="927497" cy="927497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" name="Google Shape;325;p5"/>
          <p:cNvSpPr/>
          <p:nvPr/>
        </p:nvSpPr>
        <p:spPr>
          <a:xfrm>
            <a:off x="9894018" y="3620401"/>
            <a:ext cx="243353" cy="927497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6" name="Google Shape;326;p5"/>
          <p:cNvSpPr/>
          <p:nvPr/>
        </p:nvSpPr>
        <p:spPr>
          <a:xfrm rot="1946356">
            <a:off x="9871629" y="4796649"/>
            <a:ext cx="243353" cy="927497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7" name="Google Shape;327;p5"/>
          <p:cNvSpPr/>
          <p:nvPr/>
        </p:nvSpPr>
        <p:spPr>
          <a:xfrm>
            <a:off x="1713025" y="578354"/>
            <a:ext cx="7380000" cy="2952000"/>
          </a:xfrm>
          <a:custGeom>
            <a:rect b="b" l="l" r="r" t="t"/>
            <a:pathLst>
              <a:path extrusionOk="0" h="2412849" w="6102928">
                <a:moveTo>
                  <a:pt x="1215428" y="0"/>
                </a:moveTo>
                <a:lnTo>
                  <a:pt x="4887500" y="0"/>
                </a:lnTo>
                <a:cubicBezTo>
                  <a:pt x="5558762" y="0"/>
                  <a:pt x="6102928" y="544166"/>
                  <a:pt x="6102928" y="1215428"/>
                </a:cubicBezTo>
                <a:lnTo>
                  <a:pt x="6102928" y="1530280"/>
                </a:lnTo>
                <a:lnTo>
                  <a:pt x="5950054" y="1485570"/>
                </a:lnTo>
                <a:cubicBezTo>
                  <a:pt x="5185347" y="1289137"/>
                  <a:pt x="4225924" y="1226506"/>
                  <a:pt x="3199987" y="1340104"/>
                </a:cubicBezTo>
                <a:cubicBezTo>
                  <a:pt x="1880926" y="1486159"/>
                  <a:pt x="732883" y="1892420"/>
                  <a:pt x="2010" y="2411289"/>
                </a:cubicBezTo>
                <a:lnTo>
                  <a:pt x="0" y="2412849"/>
                </a:lnTo>
                <a:lnTo>
                  <a:pt x="0" y="1215428"/>
                </a:lnTo>
                <a:cubicBezTo>
                  <a:pt x="0" y="544166"/>
                  <a:pt x="544166" y="0"/>
                  <a:pt x="1215428" y="0"/>
                </a:cubicBezTo>
                <a:close/>
              </a:path>
            </a:pathLst>
          </a:custGeom>
          <a:solidFill>
            <a:srgbClr val="59595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88_Philo_Template_SlidesMania_10">
  <p:cSld name="0088_Philo_Template_SlidesMania_10">
    <p:bg>
      <p:bgPr>
        <a:solidFill>
          <a:schemeClr val="lt1"/>
        </a:solidFill>
      </p:bgPr>
    </p:bg>
    <p:spTree>
      <p:nvGrpSpPr>
        <p:cNvPr id="328" name="Shape 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9" name="Google Shape;329;p6"/>
          <p:cNvSpPr/>
          <p:nvPr/>
        </p:nvSpPr>
        <p:spPr>
          <a:xfrm>
            <a:off x="0" y="0"/>
            <a:ext cx="12192000" cy="6855627"/>
          </a:xfrm>
          <a:custGeom>
            <a:rect b="b" l="l" r="r" t="t"/>
            <a:pathLst>
              <a:path extrusionOk="0" h="6855627" w="12192000">
                <a:moveTo>
                  <a:pt x="3195655" y="219975"/>
                </a:moveTo>
                <a:cubicBezTo>
                  <a:pt x="2094298" y="219975"/>
                  <a:pt x="1201472" y="1112801"/>
                  <a:pt x="1201472" y="2214158"/>
                </a:cubicBezTo>
                <a:lnTo>
                  <a:pt x="1201472" y="4646214"/>
                </a:lnTo>
                <a:cubicBezTo>
                  <a:pt x="1201472" y="5747571"/>
                  <a:pt x="2094298" y="6640397"/>
                  <a:pt x="3195655" y="6640397"/>
                </a:cubicBezTo>
                <a:lnTo>
                  <a:pt x="9095319" y="6640397"/>
                </a:lnTo>
                <a:cubicBezTo>
                  <a:pt x="10196676" y="6640397"/>
                  <a:pt x="11089502" y="5747571"/>
                  <a:pt x="11089502" y="4646214"/>
                </a:cubicBezTo>
                <a:lnTo>
                  <a:pt x="11089502" y="2214158"/>
                </a:lnTo>
                <a:cubicBezTo>
                  <a:pt x="11089502" y="1112801"/>
                  <a:pt x="10196676" y="219975"/>
                  <a:pt x="9095319" y="219975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5627"/>
                </a:lnTo>
                <a:lnTo>
                  <a:pt x="0" y="6855627"/>
                </a:lnTo>
                <a:close/>
              </a:path>
            </a:pathLst>
          </a:custGeom>
          <a:solidFill>
            <a:srgbClr val="BA70B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0" name="Google Shape;330;p6"/>
          <p:cNvSpPr/>
          <p:nvPr/>
        </p:nvSpPr>
        <p:spPr>
          <a:xfrm>
            <a:off x="895490" y="-17291"/>
            <a:ext cx="10520519" cy="6855627"/>
          </a:xfrm>
          <a:custGeom>
            <a:rect b="b" l="l" r="r" t="t"/>
            <a:pathLst>
              <a:path extrusionOk="0" h="6855627" w="10520519">
                <a:moveTo>
                  <a:pt x="2278249" y="546485"/>
                </a:moveTo>
                <a:cubicBezTo>
                  <a:pt x="1454712" y="546485"/>
                  <a:pt x="787104" y="1214093"/>
                  <a:pt x="787104" y="2037630"/>
                </a:cubicBezTo>
                <a:lnTo>
                  <a:pt x="787104" y="4817998"/>
                </a:lnTo>
                <a:cubicBezTo>
                  <a:pt x="787104" y="5641535"/>
                  <a:pt x="1454712" y="6309143"/>
                  <a:pt x="2278249" y="6309143"/>
                </a:cubicBezTo>
                <a:lnTo>
                  <a:pt x="6783324" y="6309143"/>
                </a:lnTo>
                <a:cubicBezTo>
                  <a:pt x="7606861" y="6309143"/>
                  <a:pt x="8274469" y="5641535"/>
                  <a:pt x="8274469" y="4817998"/>
                </a:cubicBezTo>
                <a:lnTo>
                  <a:pt x="8274469" y="2037630"/>
                </a:lnTo>
                <a:cubicBezTo>
                  <a:pt x="8274469" y="1214093"/>
                  <a:pt x="7606861" y="546485"/>
                  <a:pt x="6783324" y="546485"/>
                </a:cubicBezTo>
                <a:close/>
                <a:moveTo>
                  <a:pt x="2129358" y="0"/>
                </a:moveTo>
                <a:lnTo>
                  <a:pt x="8391161" y="0"/>
                </a:lnTo>
                <a:cubicBezTo>
                  <a:pt x="9567173" y="0"/>
                  <a:pt x="10520519" y="953346"/>
                  <a:pt x="10520519" y="2129358"/>
                </a:cubicBezTo>
                <a:lnTo>
                  <a:pt x="10520519" y="4726269"/>
                </a:lnTo>
                <a:cubicBezTo>
                  <a:pt x="10520519" y="5902281"/>
                  <a:pt x="9567173" y="6855627"/>
                  <a:pt x="8391161" y="6855627"/>
                </a:cubicBezTo>
                <a:lnTo>
                  <a:pt x="2129358" y="6855627"/>
                </a:lnTo>
                <a:cubicBezTo>
                  <a:pt x="953346" y="6855627"/>
                  <a:pt x="0" y="5902281"/>
                  <a:pt x="0" y="4726269"/>
                </a:cubicBezTo>
                <a:lnTo>
                  <a:pt x="0" y="2129358"/>
                </a:lnTo>
                <a:cubicBezTo>
                  <a:pt x="0" y="953346"/>
                  <a:pt x="953346" y="0"/>
                  <a:pt x="2129358" y="0"/>
                </a:cubicBezTo>
                <a:close/>
              </a:path>
            </a:pathLst>
          </a:custGeom>
          <a:solidFill>
            <a:srgbClr val="E8E7E3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1" name="Google Shape;331;p6"/>
          <p:cNvSpPr/>
          <p:nvPr/>
        </p:nvSpPr>
        <p:spPr>
          <a:xfrm>
            <a:off x="1201472" y="219975"/>
            <a:ext cx="9888030" cy="6420422"/>
          </a:xfrm>
          <a:custGeom>
            <a:rect b="b" l="l" r="r" t="t"/>
            <a:pathLst>
              <a:path extrusionOk="0" h="6420422" w="9888030">
                <a:moveTo>
                  <a:pt x="1971887" y="317864"/>
                </a:moveTo>
                <a:cubicBezTo>
                  <a:pt x="1148350" y="317864"/>
                  <a:pt x="480742" y="985472"/>
                  <a:pt x="480742" y="1809009"/>
                </a:cubicBezTo>
                <a:lnTo>
                  <a:pt x="480742" y="4589377"/>
                </a:lnTo>
                <a:cubicBezTo>
                  <a:pt x="480742" y="5412914"/>
                  <a:pt x="1148350" y="6080522"/>
                  <a:pt x="1971887" y="6080522"/>
                </a:cubicBezTo>
                <a:lnTo>
                  <a:pt x="6476962" y="6080522"/>
                </a:lnTo>
                <a:cubicBezTo>
                  <a:pt x="7300499" y="6080522"/>
                  <a:pt x="7968107" y="5412914"/>
                  <a:pt x="7968107" y="4589377"/>
                </a:cubicBezTo>
                <a:lnTo>
                  <a:pt x="7968107" y="1809009"/>
                </a:lnTo>
                <a:cubicBezTo>
                  <a:pt x="7968107" y="985472"/>
                  <a:pt x="7300499" y="317864"/>
                  <a:pt x="6476962" y="317864"/>
                </a:cubicBezTo>
                <a:close/>
                <a:moveTo>
                  <a:pt x="1994183" y="0"/>
                </a:moveTo>
                <a:lnTo>
                  <a:pt x="7893847" y="0"/>
                </a:lnTo>
                <a:cubicBezTo>
                  <a:pt x="8995204" y="0"/>
                  <a:pt x="9888030" y="892826"/>
                  <a:pt x="9888030" y="1994183"/>
                </a:cubicBezTo>
                <a:lnTo>
                  <a:pt x="9888030" y="4426239"/>
                </a:lnTo>
                <a:cubicBezTo>
                  <a:pt x="9888030" y="5527596"/>
                  <a:pt x="8995204" y="6420422"/>
                  <a:pt x="7893847" y="6420422"/>
                </a:cubicBezTo>
                <a:lnTo>
                  <a:pt x="1994183" y="6420422"/>
                </a:lnTo>
                <a:cubicBezTo>
                  <a:pt x="892826" y="6420422"/>
                  <a:pt x="0" y="5527596"/>
                  <a:pt x="0" y="4426239"/>
                </a:cubicBezTo>
                <a:lnTo>
                  <a:pt x="0" y="1994183"/>
                </a:lnTo>
                <a:cubicBezTo>
                  <a:pt x="0" y="892826"/>
                  <a:pt x="892826" y="0"/>
                  <a:pt x="1994183" y="0"/>
                </a:cubicBezTo>
                <a:close/>
              </a:path>
            </a:pathLst>
          </a:custGeom>
          <a:solidFill>
            <a:srgbClr val="57585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2" name="Google Shape;332;p6"/>
          <p:cNvSpPr/>
          <p:nvPr/>
        </p:nvSpPr>
        <p:spPr>
          <a:xfrm>
            <a:off x="9332800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3" name="Google Shape;333;p6"/>
          <p:cNvSpPr/>
          <p:nvPr/>
        </p:nvSpPr>
        <p:spPr>
          <a:xfrm>
            <a:off x="9535778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" name="Google Shape;334;p6"/>
          <p:cNvSpPr/>
          <p:nvPr/>
        </p:nvSpPr>
        <p:spPr>
          <a:xfrm>
            <a:off x="9723705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" name="Google Shape;335;p6"/>
          <p:cNvSpPr/>
          <p:nvPr/>
        </p:nvSpPr>
        <p:spPr>
          <a:xfrm>
            <a:off x="9911631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" name="Google Shape;336;p6"/>
          <p:cNvSpPr/>
          <p:nvPr/>
        </p:nvSpPr>
        <p:spPr>
          <a:xfrm>
            <a:off x="10099557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7" name="Google Shape;337;p6"/>
          <p:cNvSpPr/>
          <p:nvPr/>
        </p:nvSpPr>
        <p:spPr>
          <a:xfrm>
            <a:off x="9332800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8" name="Google Shape;338;p6"/>
          <p:cNvSpPr/>
          <p:nvPr/>
        </p:nvSpPr>
        <p:spPr>
          <a:xfrm>
            <a:off x="9535778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9" name="Google Shape;339;p6"/>
          <p:cNvSpPr/>
          <p:nvPr/>
        </p:nvSpPr>
        <p:spPr>
          <a:xfrm>
            <a:off x="9723705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0" name="Google Shape;340;p6"/>
          <p:cNvSpPr/>
          <p:nvPr/>
        </p:nvSpPr>
        <p:spPr>
          <a:xfrm>
            <a:off x="9911631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1" name="Google Shape;341;p6"/>
          <p:cNvSpPr/>
          <p:nvPr/>
        </p:nvSpPr>
        <p:spPr>
          <a:xfrm>
            <a:off x="10099557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2" name="Google Shape;342;p6"/>
          <p:cNvSpPr/>
          <p:nvPr/>
        </p:nvSpPr>
        <p:spPr>
          <a:xfrm>
            <a:off x="9332800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3" name="Google Shape;343;p6"/>
          <p:cNvSpPr/>
          <p:nvPr/>
        </p:nvSpPr>
        <p:spPr>
          <a:xfrm>
            <a:off x="9535778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" name="Google Shape;344;p6"/>
          <p:cNvSpPr/>
          <p:nvPr/>
        </p:nvSpPr>
        <p:spPr>
          <a:xfrm>
            <a:off x="9723705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" name="Google Shape;345;p6"/>
          <p:cNvSpPr/>
          <p:nvPr/>
        </p:nvSpPr>
        <p:spPr>
          <a:xfrm>
            <a:off x="9911631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" name="Google Shape;346;p6"/>
          <p:cNvSpPr/>
          <p:nvPr/>
        </p:nvSpPr>
        <p:spPr>
          <a:xfrm>
            <a:off x="10099557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7" name="Google Shape;347;p6"/>
          <p:cNvSpPr/>
          <p:nvPr/>
        </p:nvSpPr>
        <p:spPr>
          <a:xfrm>
            <a:off x="9332800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8" name="Google Shape;348;p6"/>
          <p:cNvSpPr/>
          <p:nvPr/>
        </p:nvSpPr>
        <p:spPr>
          <a:xfrm>
            <a:off x="9535778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9" name="Google Shape;349;p6"/>
          <p:cNvSpPr/>
          <p:nvPr/>
        </p:nvSpPr>
        <p:spPr>
          <a:xfrm>
            <a:off x="9723705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0" name="Google Shape;350;p6"/>
          <p:cNvSpPr/>
          <p:nvPr/>
        </p:nvSpPr>
        <p:spPr>
          <a:xfrm>
            <a:off x="9911631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1" name="Google Shape;351;p6"/>
          <p:cNvSpPr/>
          <p:nvPr/>
        </p:nvSpPr>
        <p:spPr>
          <a:xfrm>
            <a:off x="10099557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2" name="Google Shape;352;p6"/>
          <p:cNvSpPr/>
          <p:nvPr/>
        </p:nvSpPr>
        <p:spPr>
          <a:xfrm>
            <a:off x="9332800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3" name="Google Shape;353;p6"/>
          <p:cNvSpPr/>
          <p:nvPr/>
        </p:nvSpPr>
        <p:spPr>
          <a:xfrm>
            <a:off x="9535778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" name="Google Shape;354;p6"/>
          <p:cNvSpPr/>
          <p:nvPr/>
        </p:nvSpPr>
        <p:spPr>
          <a:xfrm>
            <a:off x="9723705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" name="Google Shape;355;p6"/>
          <p:cNvSpPr/>
          <p:nvPr/>
        </p:nvSpPr>
        <p:spPr>
          <a:xfrm>
            <a:off x="9911631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6" name="Google Shape;356;p6"/>
          <p:cNvSpPr/>
          <p:nvPr/>
        </p:nvSpPr>
        <p:spPr>
          <a:xfrm>
            <a:off x="10099557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7" name="Google Shape;357;p6"/>
          <p:cNvSpPr/>
          <p:nvPr/>
        </p:nvSpPr>
        <p:spPr>
          <a:xfrm>
            <a:off x="9332800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8" name="Google Shape;358;p6"/>
          <p:cNvSpPr/>
          <p:nvPr/>
        </p:nvSpPr>
        <p:spPr>
          <a:xfrm>
            <a:off x="9535778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9" name="Google Shape;359;p6"/>
          <p:cNvSpPr/>
          <p:nvPr/>
        </p:nvSpPr>
        <p:spPr>
          <a:xfrm>
            <a:off x="9723705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0" name="Google Shape;360;p6"/>
          <p:cNvSpPr/>
          <p:nvPr/>
        </p:nvSpPr>
        <p:spPr>
          <a:xfrm>
            <a:off x="9911631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1" name="Google Shape;361;p6"/>
          <p:cNvSpPr/>
          <p:nvPr/>
        </p:nvSpPr>
        <p:spPr>
          <a:xfrm>
            <a:off x="10099557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2" name="Google Shape;362;p6"/>
          <p:cNvSpPr/>
          <p:nvPr/>
        </p:nvSpPr>
        <p:spPr>
          <a:xfrm>
            <a:off x="9332800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3" name="Google Shape;363;p6"/>
          <p:cNvSpPr/>
          <p:nvPr/>
        </p:nvSpPr>
        <p:spPr>
          <a:xfrm>
            <a:off x="9535778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" name="Google Shape;364;p6"/>
          <p:cNvSpPr/>
          <p:nvPr/>
        </p:nvSpPr>
        <p:spPr>
          <a:xfrm>
            <a:off x="9723705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" name="Google Shape;365;p6"/>
          <p:cNvSpPr/>
          <p:nvPr/>
        </p:nvSpPr>
        <p:spPr>
          <a:xfrm>
            <a:off x="9911631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" name="Google Shape;366;p6"/>
          <p:cNvSpPr/>
          <p:nvPr/>
        </p:nvSpPr>
        <p:spPr>
          <a:xfrm>
            <a:off x="10099557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7" name="Google Shape;367;p6"/>
          <p:cNvSpPr/>
          <p:nvPr/>
        </p:nvSpPr>
        <p:spPr>
          <a:xfrm>
            <a:off x="9332800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8" name="Google Shape;368;p6"/>
          <p:cNvSpPr/>
          <p:nvPr/>
        </p:nvSpPr>
        <p:spPr>
          <a:xfrm>
            <a:off x="9535778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9" name="Google Shape;369;p6"/>
          <p:cNvSpPr/>
          <p:nvPr/>
        </p:nvSpPr>
        <p:spPr>
          <a:xfrm>
            <a:off x="9723705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0" name="Google Shape;370;p6"/>
          <p:cNvSpPr/>
          <p:nvPr/>
        </p:nvSpPr>
        <p:spPr>
          <a:xfrm>
            <a:off x="9911631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1" name="Google Shape;371;p6"/>
          <p:cNvSpPr/>
          <p:nvPr/>
        </p:nvSpPr>
        <p:spPr>
          <a:xfrm>
            <a:off x="10099557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2" name="Google Shape;372;p6"/>
          <p:cNvSpPr/>
          <p:nvPr/>
        </p:nvSpPr>
        <p:spPr>
          <a:xfrm>
            <a:off x="10287483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3" name="Google Shape;373;p6"/>
          <p:cNvSpPr/>
          <p:nvPr/>
        </p:nvSpPr>
        <p:spPr>
          <a:xfrm>
            <a:off x="10287483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4" name="Google Shape;374;p6"/>
          <p:cNvSpPr/>
          <p:nvPr/>
        </p:nvSpPr>
        <p:spPr>
          <a:xfrm>
            <a:off x="10287483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" name="Google Shape;375;p6"/>
          <p:cNvSpPr/>
          <p:nvPr/>
        </p:nvSpPr>
        <p:spPr>
          <a:xfrm>
            <a:off x="10287483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" name="Google Shape;376;p6"/>
          <p:cNvSpPr/>
          <p:nvPr/>
        </p:nvSpPr>
        <p:spPr>
          <a:xfrm>
            <a:off x="10287483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7" name="Google Shape;377;p6"/>
          <p:cNvSpPr/>
          <p:nvPr/>
        </p:nvSpPr>
        <p:spPr>
          <a:xfrm>
            <a:off x="10287483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8" name="Google Shape;378;p6"/>
          <p:cNvSpPr/>
          <p:nvPr/>
        </p:nvSpPr>
        <p:spPr>
          <a:xfrm>
            <a:off x="10287483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9" name="Google Shape;379;p6"/>
          <p:cNvSpPr/>
          <p:nvPr/>
        </p:nvSpPr>
        <p:spPr>
          <a:xfrm>
            <a:off x="10287483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0" name="Google Shape;380;p6"/>
          <p:cNvSpPr/>
          <p:nvPr/>
        </p:nvSpPr>
        <p:spPr>
          <a:xfrm>
            <a:off x="10475409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1" name="Google Shape;381;p6"/>
          <p:cNvSpPr/>
          <p:nvPr/>
        </p:nvSpPr>
        <p:spPr>
          <a:xfrm>
            <a:off x="10475409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2" name="Google Shape;382;p6"/>
          <p:cNvSpPr/>
          <p:nvPr/>
        </p:nvSpPr>
        <p:spPr>
          <a:xfrm>
            <a:off x="10475409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3" name="Google Shape;383;p6"/>
          <p:cNvSpPr/>
          <p:nvPr/>
        </p:nvSpPr>
        <p:spPr>
          <a:xfrm>
            <a:off x="10475409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4" name="Google Shape;384;p6"/>
          <p:cNvSpPr/>
          <p:nvPr/>
        </p:nvSpPr>
        <p:spPr>
          <a:xfrm>
            <a:off x="10475409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" name="Google Shape;385;p6"/>
          <p:cNvSpPr/>
          <p:nvPr/>
        </p:nvSpPr>
        <p:spPr>
          <a:xfrm>
            <a:off x="10475409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" name="Google Shape;386;p6"/>
          <p:cNvSpPr/>
          <p:nvPr/>
        </p:nvSpPr>
        <p:spPr>
          <a:xfrm>
            <a:off x="10475409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7" name="Google Shape;387;p6"/>
          <p:cNvSpPr/>
          <p:nvPr/>
        </p:nvSpPr>
        <p:spPr>
          <a:xfrm>
            <a:off x="10475409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8" name="Google Shape;388;p6"/>
          <p:cNvSpPr/>
          <p:nvPr/>
        </p:nvSpPr>
        <p:spPr>
          <a:xfrm>
            <a:off x="9324301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9" name="Google Shape;389;p6"/>
          <p:cNvSpPr/>
          <p:nvPr/>
        </p:nvSpPr>
        <p:spPr>
          <a:xfrm>
            <a:off x="9527279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0" name="Google Shape;390;p6"/>
          <p:cNvSpPr/>
          <p:nvPr/>
        </p:nvSpPr>
        <p:spPr>
          <a:xfrm>
            <a:off x="9715205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1" name="Google Shape;391;p6"/>
          <p:cNvSpPr/>
          <p:nvPr/>
        </p:nvSpPr>
        <p:spPr>
          <a:xfrm>
            <a:off x="9903131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2" name="Google Shape;392;p6"/>
          <p:cNvSpPr/>
          <p:nvPr/>
        </p:nvSpPr>
        <p:spPr>
          <a:xfrm>
            <a:off x="10091057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3" name="Google Shape;393;p6"/>
          <p:cNvSpPr/>
          <p:nvPr/>
        </p:nvSpPr>
        <p:spPr>
          <a:xfrm>
            <a:off x="9324301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4" name="Google Shape;394;p6"/>
          <p:cNvSpPr/>
          <p:nvPr/>
        </p:nvSpPr>
        <p:spPr>
          <a:xfrm>
            <a:off x="9527279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" name="Google Shape;395;p6"/>
          <p:cNvSpPr/>
          <p:nvPr/>
        </p:nvSpPr>
        <p:spPr>
          <a:xfrm>
            <a:off x="9715205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" name="Google Shape;396;p6"/>
          <p:cNvSpPr/>
          <p:nvPr/>
        </p:nvSpPr>
        <p:spPr>
          <a:xfrm>
            <a:off x="9903131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7" name="Google Shape;397;p6"/>
          <p:cNvSpPr/>
          <p:nvPr/>
        </p:nvSpPr>
        <p:spPr>
          <a:xfrm>
            <a:off x="10091057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8" name="Google Shape;398;p6"/>
          <p:cNvSpPr/>
          <p:nvPr/>
        </p:nvSpPr>
        <p:spPr>
          <a:xfrm>
            <a:off x="10278983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9" name="Google Shape;399;p6"/>
          <p:cNvSpPr/>
          <p:nvPr/>
        </p:nvSpPr>
        <p:spPr>
          <a:xfrm>
            <a:off x="10278983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0" name="Google Shape;400;p6"/>
          <p:cNvSpPr/>
          <p:nvPr/>
        </p:nvSpPr>
        <p:spPr>
          <a:xfrm>
            <a:off x="10466910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1" name="Google Shape;401;p6"/>
          <p:cNvSpPr/>
          <p:nvPr/>
        </p:nvSpPr>
        <p:spPr>
          <a:xfrm>
            <a:off x="10466910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2" name="Google Shape;402;p6"/>
          <p:cNvSpPr/>
          <p:nvPr/>
        </p:nvSpPr>
        <p:spPr>
          <a:xfrm>
            <a:off x="9547912" y="3625055"/>
            <a:ext cx="927497" cy="927497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3" name="Google Shape;403;p6"/>
          <p:cNvSpPr/>
          <p:nvPr/>
        </p:nvSpPr>
        <p:spPr>
          <a:xfrm>
            <a:off x="9536565" y="4794714"/>
            <a:ext cx="927497" cy="927497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4" name="Google Shape;404;p6"/>
          <p:cNvSpPr/>
          <p:nvPr/>
        </p:nvSpPr>
        <p:spPr>
          <a:xfrm>
            <a:off x="9894018" y="3620401"/>
            <a:ext cx="243353" cy="927497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" name="Google Shape;405;p6"/>
          <p:cNvSpPr/>
          <p:nvPr/>
        </p:nvSpPr>
        <p:spPr>
          <a:xfrm rot="1946356">
            <a:off x="9871629" y="4796649"/>
            <a:ext cx="243353" cy="927497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" name="Google Shape;406;p6"/>
          <p:cNvSpPr/>
          <p:nvPr/>
        </p:nvSpPr>
        <p:spPr>
          <a:xfrm>
            <a:off x="1681316" y="515199"/>
            <a:ext cx="7461447" cy="2960199"/>
          </a:xfrm>
          <a:custGeom>
            <a:rect b="b" l="l" r="r" t="t"/>
            <a:pathLst>
              <a:path extrusionOk="0" h="2412849" w="6102928">
                <a:moveTo>
                  <a:pt x="1215428" y="0"/>
                </a:moveTo>
                <a:lnTo>
                  <a:pt x="4887500" y="0"/>
                </a:lnTo>
                <a:cubicBezTo>
                  <a:pt x="5558762" y="0"/>
                  <a:pt x="6102928" y="544166"/>
                  <a:pt x="6102928" y="1215428"/>
                </a:cubicBezTo>
                <a:lnTo>
                  <a:pt x="6102928" y="1530280"/>
                </a:lnTo>
                <a:lnTo>
                  <a:pt x="5950054" y="1485570"/>
                </a:lnTo>
                <a:cubicBezTo>
                  <a:pt x="5185347" y="1289137"/>
                  <a:pt x="4225924" y="1226506"/>
                  <a:pt x="3199987" y="1340104"/>
                </a:cubicBezTo>
                <a:cubicBezTo>
                  <a:pt x="1880926" y="1486159"/>
                  <a:pt x="732883" y="1892420"/>
                  <a:pt x="2010" y="2411289"/>
                </a:cubicBezTo>
                <a:lnTo>
                  <a:pt x="0" y="2412849"/>
                </a:lnTo>
                <a:lnTo>
                  <a:pt x="0" y="1215428"/>
                </a:lnTo>
                <a:cubicBezTo>
                  <a:pt x="0" y="544166"/>
                  <a:pt x="544166" y="0"/>
                  <a:pt x="1215428" y="0"/>
                </a:cubicBezTo>
                <a:close/>
              </a:path>
            </a:pathLst>
          </a:custGeom>
          <a:solidFill>
            <a:srgbClr val="9EA8AA">
              <a:alpha val="26666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7" name="Google Shape;407;p6"/>
          <p:cNvSpPr txBox="1"/>
          <p:nvPr/>
        </p:nvSpPr>
        <p:spPr>
          <a:xfrm rot="5400000">
            <a:off x="-679350" y="61830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88_Philo_Template_SlidesMania_5">
  <p:cSld name="0088_Philo_Template_SlidesMania_5">
    <p:bg>
      <p:bgPr>
        <a:solidFill>
          <a:srgbClr val="7AA2B0"/>
        </a:solidFill>
      </p:bgPr>
    </p:bg>
    <p:spTree>
      <p:nvGrpSpPr>
        <p:cNvPr id="408" name="Shape 4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9" name="Google Shape;409;p7"/>
          <p:cNvSpPr/>
          <p:nvPr/>
        </p:nvSpPr>
        <p:spPr>
          <a:xfrm>
            <a:off x="865994" y="2373"/>
            <a:ext cx="10520519" cy="6855627"/>
          </a:xfrm>
          <a:prstGeom prst="roundRect">
            <a:avLst>
              <a:gd fmla="val 31060" name="adj"/>
            </a:avLst>
          </a:prstGeom>
          <a:solidFill>
            <a:srgbClr val="E8E7E3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0" name="Google Shape;410;p7"/>
          <p:cNvSpPr/>
          <p:nvPr/>
        </p:nvSpPr>
        <p:spPr>
          <a:xfrm>
            <a:off x="1201472" y="219975"/>
            <a:ext cx="9888030" cy="6420422"/>
          </a:xfrm>
          <a:prstGeom prst="roundRect">
            <a:avLst>
              <a:gd fmla="val 31060" name="adj"/>
            </a:avLst>
          </a:prstGeom>
          <a:solidFill>
            <a:srgbClr val="57585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1" name="Google Shape;411;p7"/>
          <p:cNvSpPr/>
          <p:nvPr/>
        </p:nvSpPr>
        <p:spPr>
          <a:xfrm>
            <a:off x="1653098" y="548858"/>
            <a:ext cx="7487365" cy="5762658"/>
          </a:xfrm>
          <a:prstGeom prst="roundRect">
            <a:avLst>
              <a:gd fmla="val 25876" name="adj"/>
            </a:avLst>
          </a:prstGeom>
          <a:solidFill>
            <a:srgbClr val="3F3F3F"/>
          </a:solidFill>
          <a:ln cap="flat" cmpd="sng" w="38100">
            <a:solidFill>
              <a:srgbClr val="3A3838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2" name="Google Shape;412;p7"/>
          <p:cNvSpPr/>
          <p:nvPr/>
        </p:nvSpPr>
        <p:spPr>
          <a:xfrm>
            <a:off x="9332800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3" name="Google Shape;413;p7"/>
          <p:cNvSpPr/>
          <p:nvPr/>
        </p:nvSpPr>
        <p:spPr>
          <a:xfrm>
            <a:off x="9535778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4" name="Google Shape;414;p7"/>
          <p:cNvSpPr/>
          <p:nvPr/>
        </p:nvSpPr>
        <p:spPr>
          <a:xfrm>
            <a:off x="9723704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" name="Google Shape;415;p7"/>
          <p:cNvSpPr/>
          <p:nvPr/>
        </p:nvSpPr>
        <p:spPr>
          <a:xfrm>
            <a:off x="9911631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" name="Google Shape;416;p7"/>
          <p:cNvSpPr/>
          <p:nvPr/>
        </p:nvSpPr>
        <p:spPr>
          <a:xfrm>
            <a:off x="10099557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7" name="Google Shape;417;p7"/>
          <p:cNvSpPr/>
          <p:nvPr/>
        </p:nvSpPr>
        <p:spPr>
          <a:xfrm>
            <a:off x="9332800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8" name="Google Shape;418;p7"/>
          <p:cNvSpPr/>
          <p:nvPr/>
        </p:nvSpPr>
        <p:spPr>
          <a:xfrm>
            <a:off x="9535778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9" name="Google Shape;419;p7"/>
          <p:cNvSpPr/>
          <p:nvPr/>
        </p:nvSpPr>
        <p:spPr>
          <a:xfrm>
            <a:off x="9723704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0" name="Google Shape;420;p7"/>
          <p:cNvSpPr/>
          <p:nvPr/>
        </p:nvSpPr>
        <p:spPr>
          <a:xfrm>
            <a:off x="9911631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1" name="Google Shape;421;p7"/>
          <p:cNvSpPr/>
          <p:nvPr/>
        </p:nvSpPr>
        <p:spPr>
          <a:xfrm>
            <a:off x="10099557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2" name="Google Shape;422;p7"/>
          <p:cNvSpPr/>
          <p:nvPr/>
        </p:nvSpPr>
        <p:spPr>
          <a:xfrm>
            <a:off x="9332800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3" name="Google Shape;423;p7"/>
          <p:cNvSpPr/>
          <p:nvPr/>
        </p:nvSpPr>
        <p:spPr>
          <a:xfrm>
            <a:off x="9535778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4" name="Google Shape;424;p7"/>
          <p:cNvSpPr/>
          <p:nvPr/>
        </p:nvSpPr>
        <p:spPr>
          <a:xfrm>
            <a:off x="9723704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" name="Google Shape;425;p7"/>
          <p:cNvSpPr/>
          <p:nvPr/>
        </p:nvSpPr>
        <p:spPr>
          <a:xfrm>
            <a:off x="9911631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" name="Google Shape;426;p7"/>
          <p:cNvSpPr/>
          <p:nvPr/>
        </p:nvSpPr>
        <p:spPr>
          <a:xfrm>
            <a:off x="10099557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" name="Google Shape;427;p7"/>
          <p:cNvSpPr/>
          <p:nvPr/>
        </p:nvSpPr>
        <p:spPr>
          <a:xfrm>
            <a:off x="9332800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8" name="Google Shape;428;p7"/>
          <p:cNvSpPr/>
          <p:nvPr/>
        </p:nvSpPr>
        <p:spPr>
          <a:xfrm>
            <a:off x="9535778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9" name="Google Shape;429;p7"/>
          <p:cNvSpPr/>
          <p:nvPr/>
        </p:nvSpPr>
        <p:spPr>
          <a:xfrm>
            <a:off x="9723704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0" name="Google Shape;430;p7"/>
          <p:cNvSpPr/>
          <p:nvPr/>
        </p:nvSpPr>
        <p:spPr>
          <a:xfrm>
            <a:off x="9911631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1" name="Google Shape;431;p7"/>
          <p:cNvSpPr/>
          <p:nvPr/>
        </p:nvSpPr>
        <p:spPr>
          <a:xfrm>
            <a:off x="10099557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2" name="Google Shape;432;p7"/>
          <p:cNvSpPr/>
          <p:nvPr/>
        </p:nvSpPr>
        <p:spPr>
          <a:xfrm>
            <a:off x="9332800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3" name="Google Shape;433;p7"/>
          <p:cNvSpPr/>
          <p:nvPr/>
        </p:nvSpPr>
        <p:spPr>
          <a:xfrm>
            <a:off x="9535778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4" name="Google Shape;434;p7"/>
          <p:cNvSpPr/>
          <p:nvPr/>
        </p:nvSpPr>
        <p:spPr>
          <a:xfrm>
            <a:off x="9723704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5" name="Google Shape;435;p7"/>
          <p:cNvSpPr/>
          <p:nvPr/>
        </p:nvSpPr>
        <p:spPr>
          <a:xfrm>
            <a:off x="9911631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" name="Google Shape;436;p7"/>
          <p:cNvSpPr/>
          <p:nvPr/>
        </p:nvSpPr>
        <p:spPr>
          <a:xfrm>
            <a:off x="10099557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" name="Google Shape;437;p7"/>
          <p:cNvSpPr/>
          <p:nvPr/>
        </p:nvSpPr>
        <p:spPr>
          <a:xfrm>
            <a:off x="9332800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8" name="Google Shape;438;p7"/>
          <p:cNvSpPr/>
          <p:nvPr/>
        </p:nvSpPr>
        <p:spPr>
          <a:xfrm>
            <a:off x="9535778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9" name="Google Shape;439;p7"/>
          <p:cNvSpPr/>
          <p:nvPr/>
        </p:nvSpPr>
        <p:spPr>
          <a:xfrm>
            <a:off x="9723704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0" name="Google Shape;440;p7"/>
          <p:cNvSpPr/>
          <p:nvPr/>
        </p:nvSpPr>
        <p:spPr>
          <a:xfrm>
            <a:off x="9911631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1" name="Google Shape;441;p7"/>
          <p:cNvSpPr/>
          <p:nvPr/>
        </p:nvSpPr>
        <p:spPr>
          <a:xfrm>
            <a:off x="10099557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2" name="Google Shape;442;p7"/>
          <p:cNvSpPr/>
          <p:nvPr/>
        </p:nvSpPr>
        <p:spPr>
          <a:xfrm>
            <a:off x="9332800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3" name="Google Shape;443;p7"/>
          <p:cNvSpPr/>
          <p:nvPr/>
        </p:nvSpPr>
        <p:spPr>
          <a:xfrm>
            <a:off x="9535778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4" name="Google Shape;444;p7"/>
          <p:cNvSpPr/>
          <p:nvPr/>
        </p:nvSpPr>
        <p:spPr>
          <a:xfrm>
            <a:off x="9723704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5" name="Google Shape;445;p7"/>
          <p:cNvSpPr/>
          <p:nvPr/>
        </p:nvSpPr>
        <p:spPr>
          <a:xfrm>
            <a:off x="9911631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" name="Google Shape;446;p7"/>
          <p:cNvSpPr/>
          <p:nvPr/>
        </p:nvSpPr>
        <p:spPr>
          <a:xfrm>
            <a:off x="10099557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" name="Google Shape;447;p7"/>
          <p:cNvSpPr/>
          <p:nvPr/>
        </p:nvSpPr>
        <p:spPr>
          <a:xfrm>
            <a:off x="9332800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8" name="Google Shape;448;p7"/>
          <p:cNvSpPr/>
          <p:nvPr/>
        </p:nvSpPr>
        <p:spPr>
          <a:xfrm>
            <a:off x="9535778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9" name="Google Shape;449;p7"/>
          <p:cNvSpPr/>
          <p:nvPr/>
        </p:nvSpPr>
        <p:spPr>
          <a:xfrm>
            <a:off x="9723704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0" name="Google Shape;450;p7"/>
          <p:cNvSpPr/>
          <p:nvPr/>
        </p:nvSpPr>
        <p:spPr>
          <a:xfrm>
            <a:off x="9911631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1" name="Google Shape;451;p7"/>
          <p:cNvSpPr/>
          <p:nvPr/>
        </p:nvSpPr>
        <p:spPr>
          <a:xfrm>
            <a:off x="10099557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2" name="Google Shape;452;p7"/>
          <p:cNvSpPr/>
          <p:nvPr/>
        </p:nvSpPr>
        <p:spPr>
          <a:xfrm>
            <a:off x="10287483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3" name="Google Shape;453;p7"/>
          <p:cNvSpPr/>
          <p:nvPr/>
        </p:nvSpPr>
        <p:spPr>
          <a:xfrm>
            <a:off x="10287483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4" name="Google Shape;454;p7"/>
          <p:cNvSpPr/>
          <p:nvPr/>
        </p:nvSpPr>
        <p:spPr>
          <a:xfrm>
            <a:off x="10287483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5" name="Google Shape;455;p7"/>
          <p:cNvSpPr/>
          <p:nvPr/>
        </p:nvSpPr>
        <p:spPr>
          <a:xfrm>
            <a:off x="10287483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" name="Google Shape;456;p7"/>
          <p:cNvSpPr/>
          <p:nvPr/>
        </p:nvSpPr>
        <p:spPr>
          <a:xfrm>
            <a:off x="10287483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" name="Google Shape;457;p7"/>
          <p:cNvSpPr/>
          <p:nvPr/>
        </p:nvSpPr>
        <p:spPr>
          <a:xfrm>
            <a:off x="10287483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8" name="Google Shape;458;p7"/>
          <p:cNvSpPr/>
          <p:nvPr/>
        </p:nvSpPr>
        <p:spPr>
          <a:xfrm>
            <a:off x="10287483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9" name="Google Shape;459;p7"/>
          <p:cNvSpPr/>
          <p:nvPr/>
        </p:nvSpPr>
        <p:spPr>
          <a:xfrm>
            <a:off x="10287483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0" name="Google Shape;460;p7"/>
          <p:cNvSpPr/>
          <p:nvPr/>
        </p:nvSpPr>
        <p:spPr>
          <a:xfrm>
            <a:off x="10475409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1" name="Google Shape;461;p7"/>
          <p:cNvSpPr/>
          <p:nvPr/>
        </p:nvSpPr>
        <p:spPr>
          <a:xfrm>
            <a:off x="10475409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2" name="Google Shape;462;p7"/>
          <p:cNvSpPr/>
          <p:nvPr/>
        </p:nvSpPr>
        <p:spPr>
          <a:xfrm>
            <a:off x="10475409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3" name="Google Shape;463;p7"/>
          <p:cNvSpPr/>
          <p:nvPr/>
        </p:nvSpPr>
        <p:spPr>
          <a:xfrm>
            <a:off x="10475409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4" name="Google Shape;464;p7"/>
          <p:cNvSpPr/>
          <p:nvPr/>
        </p:nvSpPr>
        <p:spPr>
          <a:xfrm>
            <a:off x="10475409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5" name="Google Shape;465;p7"/>
          <p:cNvSpPr/>
          <p:nvPr/>
        </p:nvSpPr>
        <p:spPr>
          <a:xfrm>
            <a:off x="10475409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" name="Google Shape;466;p7"/>
          <p:cNvSpPr/>
          <p:nvPr/>
        </p:nvSpPr>
        <p:spPr>
          <a:xfrm>
            <a:off x="10475409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" name="Google Shape;467;p7"/>
          <p:cNvSpPr/>
          <p:nvPr/>
        </p:nvSpPr>
        <p:spPr>
          <a:xfrm>
            <a:off x="10475409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8" name="Google Shape;468;p7"/>
          <p:cNvSpPr/>
          <p:nvPr/>
        </p:nvSpPr>
        <p:spPr>
          <a:xfrm>
            <a:off x="9324300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9" name="Google Shape;469;p7"/>
          <p:cNvSpPr/>
          <p:nvPr/>
        </p:nvSpPr>
        <p:spPr>
          <a:xfrm>
            <a:off x="9527279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0" name="Google Shape;470;p7"/>
          <p:cNvSpPr/>
          <p:nvPr/>
        </p:nvSpPr>
        <p:spPr>
          <a:xfrm>
            <a:off x="9715205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1" name="Google Shape;471;p7"/>
          <p:cNvSpPr/>
          <p:nvPr/>
        </p:nvSpPr>
        <p:spPr>
          <a:xfrm>
            <a:off x="9903131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2" name="Google Shape;472;p7"/>
          <p:cNvSpPr/>
          <p:nvPr/>
        </p:nvSpPr>
        <p:spPr>
          <a:xfrm>
            <a:off x="10091057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3" name="Google Shape;473;p7"/>
          <p:cNvSpPr/>
          <p:nvPr/>
        </p:nvSpPr>
        <p:spPr>
          <a:xfrm>
            <a:off x="9324300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4" name="Google Shape;474;p7"/>
          <p:cNvSpPr/>
          <p:nvPr/>
        </p:nvSpPr>
        <p:spPr>
          <a:xfrm>
            <a:off x="9527279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5" name="Google Shape;475;p7"/>
          <p:cNvSpPr/>
          <p:nvPr/>
        </p:nvSpPr>
        <p:spPr>
          <a:xfrm>
            <a:off x="9715205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" name="Google Shape;476;p7"/>
          <p:cNvSpPr/>
          <p:nvPr/>
        </p:nvSpPr>
        <p:spPr>
          <a:xfrm>
            <a:off x="9903131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" name="Google Shape;477;p7"/>
          <p:cNvSpPr/>
          <p:nvPr/>
        </p:nvSpPr>
        <p:spPr>
          <a:xfrm>
            <a:off x="10091057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8" name="Google Shape;478;p7"/>
          <p:cNvSpPr/>
          <p:nvPr/>
        </p:nvSpPr>
        <p:spPr>
          <a:xfrm>
            <a:off x="10278983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9" name="Google Shape;479;p7"/>
          <p:cNvSpPr/>
          <p:nvPr/>
        </p:nvSpPr>
        <p:spPr>
          <a:xfrm>
            <a:off x="10278983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0" name="Google Shape;480;p7"/>
          <p:cNvSpPr/>
          <p:nvPr/>
        </p:nvSpPr>
        <p:spPr>
          <a:xfrm>
            <a:off x="10466909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1" name="Google Shape;481;p7"/>
          <p:cNvSpPr/>
          <p:nvPr/>
        </p:nvSpPr>
        <p:spPr>
          <a:xfrm>
            <a:off x="10466909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2" name="Google Shape;482;p7"/>
          <p:cNvSpPr/>
          <p:nvPr/>
        </p:nvSpPr>
        <p:spPr>
          <a:xfrm>
            <a:off x="9547912" y="3625055"/>
            <a:ext cx="927497" cy="927497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3" name="Google Shape;483;p7"/>
          <p:cNvSpPr/>
          <p:nvPr/>
        </p:nvSpPr>
        <p:spPr>
          <a:xfrm>
            <a:off x="9536565" y="4794714"/>
            <a:ext cx="927497" cy="927497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4" name="Google Shape;484;p7"/>
          <p:cNvSpPr/>
          <p:nvPr/>
        </p:nvSpPr>
        <p:spPr>
          <a:xfrm>
            <a:off x="9894018" y="3620401"/>
            <a:ext cx="243353" cy="927497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5" name="Google Shape;485;p7"/>
          <p:cNvSpPr/>
          <p:nvPr/>
        </p:nvSpPr>
        <p:spPr>
          <a:xfrm rot="1946356">
            <a:off x="9871629" y="4796649"/>
            <a:ext cx="243353" cy="927497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" name="Google Shape;486;p7"/>
          <p:cNvSpPr/>
          <p:nvPr/>
        </p:nvSpPr>
        <p:spPr>
          <a:xfrm>
            <a:off x="1713025" y="578354"/>
            <a:ext cx="7380000" cy="2952000"/>
          </a:xfrm>
          <a:custGeom>
            <a:rect b="b" l="l" r="r" t="t"/>
            <a:pathLst>
              <a:path extrusionOk="0" h="2412849" w="6102928">
                <a:moveTo>
                  <a:pt x="1215428" y="0"/>
                </a:moveTo>
                <a:lnTo>
                  <a:pt x="4887500" y="0"/>
                </a:lnTo>
                <a:cubicBezTo>
                  <a:pt x="5558762" y="0"/>
                  <a:pt x="6102928" y="544166"/>
                  <a:pt x="6102928" y="1215428"/>
                </a:cubicBezTo>
                <a:lnTo>
                  <a:pt x="6102928" y="1530280"/>
                </a:lnTo>
                <a:lnTo>
                  <a:pt x="5950054" y="1485570"/>
                </a:lnTo>
                <a:cubicBezTo>
                  <a:pt x="5185347" y="1289137"/>
                  <a:pt x="4225924" y="1226506"/>
                  <a:pt x="3199987" y="1340104"/>
                </a:cubicBezTo>
                <a:cubicBezTo>
                  <a:pt x="1880926" y="1486159"/>
                  <a:pt x="732883" y="1892420"/>
                  <a:pt x="2010" y="2411289"/>
                </a:cubicBezTo>
                <a:lnTo>
                  <a:pt x="0" y="2412849"/>
                </a:lnTo>
                <a:lnTo>
                  <a:pt x="0" y="1215428"/>
                </a:lnTo>
                <a:cubicBezTo>
                  <a:pt x="0" y="544166"/>
                  <a:pt x="544166" y="0"/>
                  <a:pt x="1215428" y="0"/>
                </a:cubicBezTo>
                <a:close/>
              </a:path>
            </a:pathLst>
          </a:custGeom>
          <a:solidFill>
            <a:srgbClr val="59595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88_Philo_Template_SlidesMania_6">
  <p:cSld name="0088_Philo_Template_SlidesMania_6">
    <p:bg>
      <p:bgPr>
        <a:solidFill>
          <a:srgbClr val="75B5AA"/>
        </a:solidFill>
      </p:bgPr>
    </p:bg>
    <p:spTree>
      <p:nvGrpSpPr>
        <p:cNvPr id="487" name="Shape 4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8" name="Google Shape;488;p8"/>
          <p:cNvSpPr/>
          <p:nvPr/>
        </p:nvSpPr>
        <p:spPr>
          <a:xfrm>
            <a:off x="865994" y="2373"/>
            <a:ext cx="10520519" cy="6855627"/>
          </a:xfrm>
          <a:prstGeom prst="roundRect">
            <a:avLst>
              <a:gd fmla="val 31060" name="adj"/>
            </a:avLst>
          </a:prstGeom>
          <a:solidFill>
            <a:srgbClr val="E8E7E3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9" name="Google Shape;489;p8"/>
          <p:cNvSpPr/>
          <p:nvPr/>
        </p:nvSpPr>
        <p:spPr>
          <a:xfrm>
            <a:off x="1201472" y="219975"/>
            <a:ext cx="9888030" cy="6420422"/>
          </a:xfrm>
          <a:prstGeom prst="roundRect">
            <a:avLst>
              <a:gd fmla="val 31060" name="adj"/>
            </a:avLst>
          </a:prstGeom>
          <a:solidFill>
            <a:srgbClr val="57585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0" name="Google Shape;490;p8"/>
          <p:cNvSpPr/>
          <p:nvPr/>
        </p:nvSpPr>
        <p:spPr>
          <a:xfrm>
            <a:off x="1653098" y="548858"/>
            <a:ext cx="7487365" cy="5762658"/>
          </a:xfrm>
          <a:prstGeom prst="roundRect">
            <a:avLst>
              <a:gd fmla="val 25876" name="adj"/>
            </a:avLst>
          </a:prstGeom>
          <a:solidFill>
            <a:srgbClr val="3F3F3F"/>
          </a:solidFill>
          <a:ln cap="flat" cmpd="sng" w="38100">
            <a:solidFill>
              <a:srgbClr val="3A3838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1" name="Google Shape;491;p8"/>
          <p:cNvSpPr/>
          <p:nvPr/>
        </p:nvSpPr>
        <p:spPr>
          <a:xfrm>
            <a:off x="9332800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2" name="Google Shape;492;p8"/>
          <p:cNvSpPr/>
          <p:nvPr/>
        </p:nvSpPr>
        <p:spPr>
          <a:xfrm>
            <a:off x="9535778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3" name="Google Shape;493;p8"/>
          <p:cNvSpPr/>
          <p:nvPr/>
        </p:nvSpPr>
        <p:spPr>
          <a:xfrm>
            <a:off x="9723704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4" name="Google Shape;494;p8"/>
          <p:cNvSpPr/>
          <p:nvPr/>
        </p:nvSpPr>
        <p:spPr>
          <a:xfrm>
            <a:off x="9911631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5" name="Google Shape;495;p8"/>
          <p:cNvSpPr/>
          <p:nvPr/>
        </p:nvSpPr>
        <p:spPr>
          <a:xfrm>
            <a:off x="10099557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" name="Google Shape;496;p8"/>
          <p:cNvSpPr/>
          <p:nvPr/>
        </p:nvSpPr>
        <p:spPr>
          <a:xfrm>
            <a:off x="9332800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" name="Google Shape;497;p8"/>
          <p:cNvSpPr/>
          <p:nvPr/>
        </p:nvSpPr>
        <p:spPr>
          <a:xfrm>
            <a:off x="9535778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8" name="Google Shape;498;p8"/>
          <p:cNvSpPr/>
          <p:nvPr/>
        </p:nvSpPr>
        <p:spPr>
          <a:xfrm>
            <a:off x="9723704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9" name="Google Shape;499;p8"/>
          <p:cNvSpPr/>
          <p:nvPr/>
        </p:nvSpPr>
        <p:spPr>
          <a:xfrm>
            <a:off x="9911631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0" name="Google Shape;500;p8"/>
          <p:cNvSpPr/>
          <p:nvPr/>
        </p:nvSpPr>
        <p:spPr>
          <a:xfrm>
            <a:off x="10099557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1" name="Google Shape;501;p8"/>
          <p:cNvSpPr/>
          <p:nvPr/>
        </p:nvSpPr>
        <p:spPr>
          <a:xfrm>
            <a:off x="9332800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2" name="Google Shape;502;p8"/>
          <p:cNvSpPr/>
          <p:nvPr/>
        </p:nvSpPr>
        <p:spPr>
          <a:xfrm>
            <a:off x="9535778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3" name="Google Shape;503;p8"/>
          <p:cNvSpPr/>
          <p:nvPr/>
        </p:nvSpPr>
        <p:spPr>
          <a:xfrm>
            <a:off x="9723704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4" name="Google Shape;504;p8"/>
          <p:cNvSpPr/>
          <p:nvPr/>
        </p:nvSpPr>
        <p:spPr>
          <a:xfrm>
            <a:off x="9911631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5" name="Google Shape;505;p8"/>
          <p:cNvSpPr/>
          <p:nvPr/>
        </p:nvSpPr>
        <p:spPr>
          <a:xfrm>
            <a:off x="10099557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" name="Google Shape;506;p8"/>
          <p:cNvSpPr/>
          <p:nvPr/>
        </p:nvSpPr>
        <p:spPr>
          <a:xfrm>
            <a:off x="9332800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" name="Google Shape;507;p8"/>
          <p:cNvSpPr/>
          <p:nvPr/>
        </p:nvSpPr>
        <p:spPr>
          <a:xfrm>
            <a:off x="9535778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8" name="Google Shape;508;p8"/>
          <p:cNvSpPr/>
          <p:nvPr/>
        </p:nvSpPr>
        <p:spPr>
          <a:xfrm>
            <a:off x="9723704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9" name="Google Shape;509;p8"/>
          <p:cNvSpPr/>
          <p:nvPr/>
        </p:nvSpPr>
        <p:spPr>
          <a:xfrm>
            <a:off x="9911631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0" name="Google Shape;510;p8"/>
          <p:cNvSpPr/>
          <p:nvPr/>
        </p:nvSpPr>
        <p:spPr>
          <a:xfrm>
            <a:off x="10099557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1" name="Google Shape;511;p8"/>
          <p:cNvSpPr/>
          <p:nvPr/>
        </p:nvSpPr>
        <p:spPr>
          <a:xfrm>
            <a:off x="9332800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2" name="Google Shape;512;p8"/>
          <p:cNvSpPr/>
          <p:nvPr/>
        </p:nvSpPr>
        <p:spPr>
          <a:xfrm>
            <a:off x="9535778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3" name="Google Shape;513;p8"/>
          <p:cNvSpPr/>
          <p:nvPr/>
        </p:nvSpPr>
        <p:spPr>
          <a:xfrm>
            <a:off x="9723704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4" name="Google Shape;514;p8"/>
          <p:cNvSpPr/>
          <p:nvPr/>
        </p:nvSpPr>
        <p:spPr>
          <a:xfrm>
            <a:off x="9911631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5" name="Google Shape;515;p8"/>
          <p:cNvSpPr/>
          <p:nvPr/>
        </p:nvSpPr>
        <p:spPr>
          <a:xfrm>
            <a:off x="10099557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" name="Google Shape;516;p8"/>
          <p:cNvSpPr/>
          <p:nvPr/>
        </p:nvSpPr>
        <p:spPr>
          <a:xfrm>
            <a:off x="9332800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" name="Google Shape;517;p8"/>
          <p:cNvSpPr/>
          <p:nvPr/>
        </p:nvSpPr>
        <p:spPr>
          <a:xfrm>
            <a:off x="9535778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8" name="Google Shape;518;p8"/>
          <p:cNvSpPr/>
          <p:nvPr/>
        </p:nvSpPr>
        <p:spPr>
          <a:xfrm>
            <a:off x="9723704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9" name="Google Shape;519;p8"/>
          <p:cNvSpPr/>
          <p:nvPr/>
        </p:nvSpPr>
        <p:spPr>
          <a:xfrm>
            <a:off x="9911631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0" name="Google Shape;520;p8"/>
          <p:cNvSpPr/>
          <p:nvPr/>
        </p:nvSpPr>
        <p:spPr>
          <a:xfrm>
            <a:off x="10099557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1" name="Google Shape;521;p8"/>
          <p:cNvSpPr/>
          <p:nvPr/>
        </p:nvSpPr>
        <p:spPr>
          <a:xfrm>
            <a:off x="9332800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2" name="Google Shape;522;p8"/>
          <p:cNvSpPr/>
          <p:nvPr/>
        </p:nvSpPr>
        <p:spPr>
          <a:xfrm>
            <a:off x="9535778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3" name="Google Shape;523;p8"/>
          <p:cNvSpPr/>
          <p:nvPr/>
        </p:nvSpPr>
        <p:spPr>
          <a:xfrm>
            <a:off x="9723704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4" name="Google Shape;524;p8"/>
          <p:cNvSpPr/>
          <p:nvPr/>
        </p:nvSpPr>
        <p:spPr>
          <a:xfrm>
            <a:off x="9911631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5" name="Google Shape;525;p8"/>
          <p:cNvSpPr/>
          <p:nvPr/>
        </p:nvSpPr>
        <p:spPr>
          <a:xfrm>
            <a:off x="10099557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" name="Google Shape;526;p8"/>
          <p:cNvSpPr/>
          <p:nvPr/>
        </p:nvSpPr>
        <p:spPr>
          <a:xfrm>
            <a:off x="9332800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" name="Google Shape;527;p8"/>
          <p:cNvSpPr/>
          <p:nvPr/>
        </p:nvSpPr>
        <p:spPr>
          <a:xfrm>
            <a:off x="9535778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" name="Google Shape;528;p8"/>
          <p:cNvSpPr/>
          <p:nvPr/>
        </p:nvSpPr>
        <p:spPr>
          <a:xfrm>
            <a:off x="9723704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9" name="Google Shape;529;p8"/>
          <p:cNvSpPr/>
          <p:nvPr/>
        </p:nvSpPr>
        <p:spPr>
          <a:xfrm>
            <a:off x="9911631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0" name="Google Shape;530;p8"/>
          <p:cNvSpPr/>
          <p:nvPr/>
        </p:nvSpPr>
        <p:spPr>
          <a:xfrm>
            <a:off x="10099557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1" name="Google Shape;531;p8"/>
          <p:cNvSpPr/>
          <p:nvPr/>
        </p:nvSpPr>
        <p:spPr>
          <a:xfrm>
            <a:off x="10287483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2" name="Google Shape;532;p8"/>
          <p:cNvSpPr/>
          <p:nvPr/>
        </p:nvSpPr>
        <p:spPr>
          <a:xfrm>
            <a:off x="10287483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3" name="Google Shape;533;p8"/>
          <p:cNvSpPr/>
          <p:nvPr/>
        </p:nvSpPr>
        <p:spPr>
          <a:xfrm>
            <a:off x="10287483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4" name="Google Shape;534;p8"/>
          <p:cNvSpPr/>
          <p:nvPr/>
        </p:nvSpPr>
        <p:spPr>
          <a:xfrm>
            <a:off x="10287483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5" name="Google Shape;535;p8"/>
          <p:cNvSpPr/>
          <p:nvPr/>
        </p:nvSpPr>
        <p:spPr>
          <a:xfrm>
            <a:off x="10287483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6" name="Google Shape;536;p8"/>
          <p:cNvSpPr/>
          <p:nvPr/>
        </p:nvSpPr>
        <p:spPr>
          <a:xfrm>
            <a:off x="10287483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" name="Google Shape;537;p8"/>
          <p:cNvSpPr/>
          <p:nvPr/>
        </p:nvSpPr>
        <p:spPr>
          <a:xfrm>
            <a:off x="10287483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" name="Google Shape;538;p8"/>
          <p:cNvSpPr/>
          <p:nvPr/>
        </p:nvSpPr>
        <p:spPr>
          <a:xfrm>
            <a:off x="10287483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9" name="Google Shape;539;p8"/>
          <p:cNvSpPr/>
          <p:nvPr/>
        </p:nvSpPr>
        <p:spPr>
          <a:xfrm>
            <a:off x="10475409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0" name="Google Shape;540;p8"/>
          <p:cNvSpPr/>
          <p:nvPr/>
        </p:nvSpPr>
        <p:spPr>
          <a:xfrm>
            <a:off x="10475409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1" name="Google Shape;541;p8"/>
          <p:cNvSpPr/>
          <p:nvPr/>
        </p:nvSpPr>
        <p:spPr>
          <a:xfrm>
            <a:off x="10475409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2" name="Google Shape;542;p8"/>
          <p:cNvSpPr/>
          <p:nvPr/>
        </p:nvSpPr>
        <p:spPr>
          <a:xfrm>
            <a:off x="10475409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3" name="Google Shape;543;p8"/>
          <p:cNvSpPr/>
          <p:nvPr/>
        </p:nvSpPr>
        <p:spPr>
          <a:xfrm>
            <a:off x="10475409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4" name="Google Shape;544;p8"/>
          <p:cNvSpPr/>
          <p:nvPr/>
        </p:nvSpPr>
        <p:spPr>
          <a:xfrm>
            <a:off x="10475409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5" name="Google Shape;545;p8"/>
          <p:cNvSpPr/>
          <p:nvPr/>
        </p:nvSpPr>
        <p:spPr>
          <a:xfrm>
            <a:off x="10475409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6" name="Google Shape;546;p8"/>
          <p:cNvSpPr/>
          <p:nvPr/>
        </p:nvSpPr>
        <p:spPr>
          <a:xfrm>
            <a:off x="10475409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" name="Google Shape;547;p8"/>
          <p:cNvSpPr/>
          <p:nvPr/>
        </p:nvSpPr>
        <p:spPr>
          <a:xfrm>
            <a:off x="9324300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" name="Google Shape;548;p8"/>
          <p:cNvSpPr/>
          <p:nvPr/>
        </p:nvSpPr>
        <p:spPr>
          <a:xfrm>
            <a:off x="9527279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9" name="Google Shape;549;p8"/>
          <p:cNvSpPr/>
          <p:nvPr/>
        </p:nvSpPr>
        <p:spPr>
          <a:xfrm>
            <a:off x="9715205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0" name="Google Shape;550;p8"/>
          <p:cNvSpPr/>
          <p:nvPr/>
        </p:nvSpPr>
        <p:spPr>
          <a:xfrm>
            <a:off x="9903131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1" name="Google Shape;551;p8"/>
          <p:cNvSpPr/>
          <p:nvPr/>
        </p:nvSpPr>
        <p:spPr>
          <a:xfrm>
            <a:off x="10091057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2" name="Google Shape;552;p8"/>
          <p:cNvSpPr/>
          <p:nvPr/>
        </p:nvSpPr>
        <p:spPr>
          <a:xfrm>
            <a:off x="9324300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3" name="Google Shape;553;p8"/>
          <p:cNvSpPr/>
          <p:nvPr/>
        </p:nvSpPr>
        <p:spPr>
          <a:xfrm>
            <a:off x="9527279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4" name="Google Shape;554;p8"/>
          <p:cNvSpPr/>
          <p:nvPr/>
        </p:nvSpPr>
        <p:spPr>
          <a:xfrm>
            <a:off x="9715205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5" name="Google Shape;555;p8"/>
          <p:cNvSpPr/>
          <p:nvPr/>
        </p:nvSpPr>
        <p:spPr>
          <a:xfrm>
            <a:off x="9903131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6" name="Google Shape;556;p8"/>
          <p:cNvSpPr/>
          <p:nvPr/>
        </p:nvSpPr>
        <p:spPr>
          <a:xfrm>
            <a:off x="10091057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" name="Google Shape;557;p8"/>
          <p:cNvSpPr/>
          <p:nvPr/>
        </p:nvSpPr>
        <p:spPr>
          <a:xfrm>
            <a:off x="10278983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" name="Google Shape;558;p8"/>
          <p:cNvSpPr/>
          <p:nvPr/>
        </p:nvSpPr>
        <p:spPr>
          <a:xfrm>
            <a:off x="10278983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9" name="Google Shape;559;p8"/>
          <p:cNvSpPr/>
          <p:nvPr/>
        </p:nvSpPr>
        <p:spPr>
          <a:xfrm>
            <a:off x="10466909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0" name="Google Shape;560;p8"/>
          <p:cNvSpPr/>
          <p:nvPr/>
        </p:nvSpPr>
        <p:spPr>
          <a:xfrm>
            <a:off x="10466909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1" name="Google Shape;561;p8"/>
          <p:cNvSpPr/>
          <p:nvPr/>
        </p:nvSpPr>
        <p:spPr>
          <a:xfrm>
            <a:off x="9547912" y="3625055"/>
            <a:ext cx="927497" cy="927497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2" name="Google Shape;562;p8"/>
          <p:cNvSpPr/>
          <p:nvPr/>
        </p:nvSpPr>
        <p:spPr>
          <a:xfrm>
            <a:off x="9536565" y="4794714"/>
            <a:ext cx="927497" cy="927497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3" name="Google Shape;563;p8"/>
          <p:cNvSpPr/>
          <p:nvPr/>
        </p:nvSpPr>
        <p:spPr>
          <a:xfrm>
            <a:off x="9894018" y="3620401"/>
            <a:ext cx="243353" cy="927497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4" name="Google Shape;564;p8"/>
          <p:cNvSpPr/>
          <p:nvPr/>
        </p:nvSpPr>
        <p:spPr>
          <a:xfrm rot="1946356">
            <a:off x="9871629" y="4796649"/>
            <a:ext cx="243353" cy="927497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5" name="Google Shape;565;p8"/>
          <p:cNvSpPr/>
          <p:nvPr/>
        </p:nvSpPr>
        <p:spPr>
          <a:xfrm>
            <a:off x="1713025" y="578354"/>
            <a:ext cx="7380000" cy="2952000"/>
          </a:xfrm>
          <a:custGeom>
            <a:rect b="b" l="l" r="r" t="t"/>
            <a:pathLst>
              <a:path extrusionOk="0" h="2412849" w="6102928">
                <a:moveTo>
                  <a:pt x="1215428" y="0"/>
                </a:moveTo>
                <a:lnTo>
                  <a:pt x="4887500" y="0"/>
                </a:lnTo>
                <a:cubicBezTo>
                  <a:pt x="5558762" y="0"/>
                  <a:pt x="6102928" y="544166"/>
                  <a:pt x="6102928" y="1215428"/>
                </a:cubicBezTo>
                <a:lnTo>
                  <a:pt x="6102928" y="1530280"/>
                </a:lnTo>
                <a:lnTo>
                  <a:pt x="5950054" y="1485570"/>
                </a:lnTo>
                <a:cubicBezTo>
                  <a:pt x="5185347" y="1289137"/>
                  <a:pt x="4225924" y="1226506"/>
                  <a:pt x="3199987" y="1340104"/>
                </a:cubicBezTo>
                <a:cubicBezTo>
                  <a:pt x="1880926" y="1486159"/>
                  <a:pt x="732883" y="1892420"/>
                  <a:pt x="2010" y="2411289"/>
                </a:cubicBezTo>
                <a:lnTo>
                  <a:pt x="0" y="2412849"/>
                </a:lnTo>
                <a:lnTo>
                  <a:pt x="0" y="1215428"/>
                </a:lnTo>
                <a:cubicBezTo>
                  <a:pt x="0" y="544166"/>
                  <a:pt x="544166" y="0"/>
                  <a:pt x="1215428" y="0"/>
                </a:cubicBezTo>
                <a:close/>
              </a:path>
            </a:pathLst>
          </a:custGeom>
          <a:solidFill>
            <a:srgbClr val="59595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88_Philo_Template_SlidesMania_7">
  <p:cSld name="0088_Philo_Template_SlidesMania_7">
    <p:bg>
      <p:bgPr>
        <a:solidFill>
          <a:srgbClr val="73B785"/>
        </a:solidFill>
      </p:bgPr>
    </p:bg>
    <p:spTree>
      <p:nvGrpSpPr>
        <p:cNvPr id="566" name="Shape 5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7" name="Google Shape;567;p9"/>
          <p:cNvSpPr/>
          <p:nvPr/>
        </p:nvSpPr>
        <p:spPr>
          <a:xfrm>
            <a:off x="865994" y="2373"/>
            <a:ext cx="10520519" cy="6855627"/>
          </a:xfrm>
          <a:prstGeom prst="roundRect">
            <a:avLst>
              <a:gd fmla="val 31060" name="adj"/>
            </a:avLst>
          </a:prstGeom>
          <a:solidFill>
            <a:srgbClr val="E8E7E3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" name="Google Shape;568;p9"/>
          <p:cNvSpPr/>
          <p:nvPr/>
        </p:nvSpPr>
        <p:spPr>
          <a:xfrm>
            <a:off x="1201472" y="219975"/>
            <a:ext cx="9888030" cy="6420422"/>
          </a:xfrm>
          <a:prstGeom prst="roundRect">
            <a:avLst>
              <a:gd fmla="val 31060" name="adj"/>
            </a:avLst>
          </a:prstGeom>
          <a:solidFill>
            <a:srgbClr val="57585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9" name="Google Shape;569;p9"/>
          <p:cNvSpPr/>
          <p:nvPr/>
        </p:nvSpPr>
        <p:spPr>
          <a:xfrm>
            <a:off x="1653098" y="548858"/>
            <a:ext cx="7487365" cy="5762658"/>
          </a:xfrm>
          <a:prstGeom prst="roundRect">
            <a:avLst>
              <a:gd fmla="val 25876" name="adj"/>
            </a:avLst>
          </a:prstGeom>
          <a:solidFill>
            <a:srgbClr val="3F3F3F"/>
          </a:solidFill>
          <a:ln cap="flat" cmpd="sng" w="38100">
            <a:solidFill>
              <a:srgbClr val="3A3838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0" name="Google Shape;570;p9"/>
          <p:cNvSpPr/>
          <p:nvPr/>
        </p:nvSpPr>
        <p:spPr>
          <a:xfrm>
            <a:off x="9332800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1" name="Google Shape;571;p9"/>
          <p:cNvSpPr/>
          <p:nvPr/>
        </p:nvSpPr>
        <p:spPr>
          <a:xfrm>
            <a:off x="9535778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2" name="Google Shape;572;p9"/>
          <p:cNvSpPr/>
          <p:nvPr/>
        </p:nvSpPr>
        <p:spPr>
          <a:xfrm>
            <a:off x="9723704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3" name="Google Shape;573;p9"/>
          <p:cNvSpPr/>
          <p:nvPr/>
        </p:nvSpPr>
        <p:spPr>
          <a:xfrm>
            <a:off x="9911631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4" name="Google Shape;574;p9"/>
          <p:cNvSpPr/>
          <p:nvPr/>
        </p:nvSpPr>
        <p:spPr>
          <a:xfrm>
            <a:off x="10099557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5" name="Google Shape;575;p9"/>
          <p:cNvSpPr/>
          <p:nvPr/>
        </p:nvSpPr>
        <p:spPr>
          <a:xfrm>
            <a:off x="9332800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6" name="Google Shape;576;p9"/>
          <p:cNvSpPr/>
          <p:nvPr/>
        </p:nvSpPr>
        <p:spPr>
          <a:xfrm>
            <a:off x="9535778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" name="Google Shape;577;p9"/>
          <p:cNvSpPr/>
          <p:nvPr/>
        </p:nvSpPr>
        <p:spPr>
          <a:xfrm>
            <a:off x="9723704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" name="Google Shape;578;p9"/>
          <p:cNvSpPr/>
          <p:nvPr/>
        </p:nvSpPr>
        <p:spPr>
          <a:xfrm>
            <a:off x="9911631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9" name="Google Shape;579;p9"/>
          <p:cNvSpPr/>
          <p:nvPr/>
        </p:nvSpPr>
        <p:spPr>
          <a:xfrm>
            <a:off x="10099557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0" name="Google Shape;580;p9"/>
          <p:cNvSpPr/>
          <p:nvPr/>
        </p:nvSpPr>
        <p:spPr>
          <a:xfrm>
            <a:off x="9332800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1" name="Google Shape;581;p9"/>
          <p:cNvSpPr/>
          <p:nvPr/>
        </p:nvSpPr>
        <p:spPr>
          <a:xfrm>
            <a:off x="9535778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2" name="Google Shape;582;p9"/>
          <p:cNvSpPr/>
          <p:nvPr/>
        </p:nvSpPr>
        <p:spPr>
          <a:xfrm>
            <a:off x="9723704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3" name="Google Shape;583;p9"/>
          <p:cNvSpPr/>
          <p:nvPr/>
        </p:nvSpPr>
        <p:spPr>
          <a:xfrm>
            <a:off x="9911631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4" name="Google Shape;584;p9"/>
          <p:cNvSpPr/>
          <p:nvPr/>
        </p:nvSpPr>
        <p:spPr>
          <a:xfrm>
            <a:off x="10099557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5" name="Google Shape;585;p9"/>
          <p:cNvSpPr/>
          <p:nvPr/>
        </p:nvSpPr>
        <p:spPr>
          <a:xfrm>
            <a:off x="9332800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6" name="Google Shape;586;p9"/>
          <p:cNvSpPr/>
          <p:nvPr/>
        </p:nvSpPr>
        <p:spPr>
          <a:xfrm>
            <a:off x="9535778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" name="Google Shape;587;p9"/>
          <p:cNvSpPr/>
          <p:nvPr/>
        </p:nvSpPr>
        <p:spPr>
          <a:xfrm>
            <a:off x="9723704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" name="Google Shape;588;p9"/>
          <p:cNvSpPr/>
          <p:nvPr/>
        </p:nvSpPr>
        <p:spPr>
          <a:xfrm>
            <a:off x="9911631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9" name="Google Shape;589;p9"/>
          <p:cNvSpPr/>
          <p:nvPr/>
        </p:nvSpPr>
        <p:spPr>
          <a:xfrm>
            <a:off x="10099557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0" name="Google Shape;590;p9"/>
          <p:cNvSpPr/>
          <p:nvPr/>
        </p:nvSpPr>
        <p:spPr>
          <a:xfrm>
            <a:off x="9332800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1" name="Google Shape;591;p9"/>
          <p:cNvSpPr/>
          <p:nvPr/>
        </p:nvSpPr>
        <p:spPr>
          <a:xfrm>
            <a:off x="9535778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2" name="Google Shape;592;p9"/>
          <p:cNvSpPr/>
          <p:nvPr/>
        </p:nvSpPr>
        <p:spPr>
          <a:xfrm>
            <a:off x="9723704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3" name="Google Shape;593;p9"/>
          <p:cNvSpPr/>
          <p:nvPr/>
        </p:nvSpPr>
        <p:spPr>
          <a:xfrm>
            <a:off x="9911631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4" name="Google Shape;594;p9"/>
          <p:cNvSpPr/>
          <p:nvPr/>
        </p:nvSpPr>
        <p:spPr>
          <a:xfrm>
            <a:off x="10099557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5" name="Google Shape;595;p9"/>
          <p:cNvSpPr/>
          <p:nvPr/>
        </p:nvSpPr>
        <p:spPr>
          <a:xfrm>
            <a:off x="9332800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6" name="Google Shape;596;p9"/>
          <p:cNvSpPr/>
          <p:nvPr/>
        </p:nvSpPr>
        <p:spPr>
          <a:xfrm>
            <a:off x="9535778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" name="Google Shape;597;p9"/>
          <p:cNvSpPr/>
          <p:nvPr/>
        </p:nvSpPr>
        <p:spPr>
          <a:xfrm>
            <a:off x="9723704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" name="Google Shape;598;p9"/>
          <p:cNvSpPr/>
          <p:nvPr/>
        </p:nvSpPr>
        <p:spPr>
          <a:xfrm>
            <a:off x="9911631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" name="Google Shape;599;p9"/>
          <p:cNvSpPr/>
          <p:nvPr/>
        </p:nvSpPr>
        <p:spPr>
          <a:xfrm>
            <a:off x="10099557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0" name="Google Shape;600;p9"/>
          <p:cNvSpPr/>
          <p:nvPr/>
        </p:nvSpPr>
        <p:spPr>
          <a:xfrm>
            <a:off x="9332800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1" name="Google Shape;601;p9"/>
          <p:cNvSpPr/>
          <p:nvPr/>
        </p:nvSpPr>
        <p:spPr>
          <a:xfrm>
            <a:off x="9535778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2" name="Google Shape;602;p9"/>
          <p:cNvSpPr/>
          <p:nvPr/>
        </p:nvSpPr>
        <p:spPr>
          <a:xfrm>
            <a:off x="9723704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3" name="Google Shape;603;p9"/>
          <p:cNvSpPr/>
          <p:nvPr/>
        </p:nvSpPr>
        <p:spPr>
          <a:xfrm>
            <a:off x="9911631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4" name="Google Shape;604;p9"/>
          <p:cNvSpPr/>
          <p:nvPr/>
        </p:nvSpPr>
        <p:spPr>
          <a:xfrm>
            <a:off x="10099557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5" name="Google Shape;605;p9"/>
          <p:cNvSpPr/>
          <p:nvPr/>
        </p:nvSpPr>
        <p:spPr>
          <a:xfrm>
            <a:off x="9332800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6" name="Google Shape;606;p9"/>
          <p:cNvSpPr/>
          <p:nvPr/>
        </p:nvSpPr>
        <p:spPr>
          <a:xfrm>
            <a:off x="9535778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" name="Google Shape;607;p9"/>
          <p:cNvSpPr/>
          <p:nvPr/>
        </p:nvSpPr>
        <p:spPr>
          <a:xfrm>
            <a:off x="9723704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" name="Google Shape;608;p9"/>
          <p:cNvSpPr/>
          <p:nvPr/>
        </p:nvSpPr>
        <p:spPr>
          <a:xfrm>
            <a:off x="9911631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9" name="Google Shape;609;p9"/>
          <p:cNvSpPr/>
          <p:nvPr/>
        </p:nvSpPr>
        <p:spPr>
          <a:xfrm>
            <a:off x="10099557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0" name="Google Shape;610;p9"/>
          <p:cNvSpPr/>
          <p:nvPr/>
        </p:nvSpPr>
        <p:spPr>
          <a:xfrm>
            <a:off x="10287483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1" name="Google Shape;611;p9"/>
          <p:cNvSpPr/>
          <p:nvPr/>
        </p:nvSpPr>
        <p:spPr>
          <a:xfrm>
            <a:off x="10287483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2" name="Google Shape;612;p9"/>
          <p:cNvSpPr/>
          <p:nvPr/>
        </p:nvSpPr>
        <p:spPr>
          <a:xfrm>
            <a:off x="10287483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3" name="Google Shape;613;p9"/>
          <p:cNvSpPr/>
          <p:nvPr/>
        </p:nvSpPr>
        <p:spPr>
          <a:xfrm>
            <a:off x="10287483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4" name="Google Shape;614;p9"/>
          <p:cNvSpPr/>
          <p:nvPr/>
        </p:nvSpPr>
        <p:spPr>
          <a:xfrm>
            <a:off x="10287483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5" name="Google Shape;615;p9"/>
          <p:cNvSpPr/>
          <p:nvPr/>
        </p:nvSpPr>
        <p:spPr>
          <a:xfrm>
            <a:off x="10287483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6" name="Google Shape;616;p9"/>
          <p:cNvSpPr/>
          <p:nvPr/>
        </p:nvSpPr>
        <p:spPr>
          <a:xfrm>
            <a:off x="10287483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" name="Google Shape;617;p9"/>
          <p:cNvSpPr/>
          <p:nvPr/>
        </p:nvSpPr>
        <p:spPr>
          <a:xfrm>
            <a:off x="10287483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" name="Google Shape;618;p9"/>
          <p:cNvSpPr/>
          <p:nvPr/>
        </p:nvSpPr>
        <p:spPr>
          <a:xfrm>
            <a:off x="10475409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" name="Google Shape;619;p9"/>
          <p:cNvSpPr/>
          <p:nvPr/>
        </p:nvSpPr>
        <p:spPr>
          <a:xfrm>
            <a:off x="10475409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0" name="Google Shape;620;p9"/>
          <p:cNvSpPr/>
          <p:nvPr/>
        </p:nvSpPr>
        <p:spPr>
          <a:xfrm>
            <a:off x="10475409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1" name="Google Shape;621;p9"/>
          <p:cNvSpPr/>
          <p:nvPr/>
        </p:nvSpPr>
        <p:spPr>
          <a:xfrm>
            <a:off x="10475409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2" name="Google Shape;622;p9"/>
          <p:cNvSpPr/>
          <p:nvPr/>
        </p:nvSpPr>
        <p:spPr>
          <a:xfrm>
            <a:off x="10475409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3" name="Google Shape;623;p9"/>
          <p:cNvSpPr/>
          <p:nvPr/>
        </p:nvSpPr>
        <p:spPr>
          <a:xfrm>
            <a:off x="10475409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4" name="Google Shape;624;p9"/>
          <p:cNvSpPr/>
          <p:nvPr/>
        </p:nvSpPr>
        <p:spPr>
          <a:xfrm>
            <a:off x="10475409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5" name="Google Shape;625;p9"/>
          <p:cNvSpPr/>
          <p:nvPr/>
        </p:nvSpPr>
        <p:spPr>
          <a:xfrm>
            <a:off x="10475409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6" name="Google Shape;626;p9"/>
          <p:cNvSpPr/>
          <p:nvPr/>
        </p:nvSpPr>
        <p:spPr>
          <a:xfrm>
            <a:off x="9324300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7" name="Google Shape;627;p9"/>
          <p:cNvSpPr/>
          <p:nvPr/>
        </p:nvSpPr>
        <p:spPr>
          <a:xfrm>
            <a:off x="9527279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" name="Google Shape;628;p9"/>
          <p:cNvSpPr/>
          <p:nvPr/>
        </p:nvSpPr>
        <p:spPr>
          <a:xfrm>
            <a:off x="9715205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" name="Google Shape;629;p9"/>
          <p:cNvSpPr/>
          <p:nvPr/>
        </p:nvSpPr>
        <p:spPr>
          <a:xfrm>
            <a:off x="9903131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0" name="Google Shape;630;p9"/>
          <p:cNvSpPr/>
          <p:nvPr/>
        </p:nvSpPr>
        <p:spPr>
          <a:xfrm>
            <a:off x="10091057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1" name="Google Shape;631;p9"/>
          <p:cNvSpPr/>
          <p:nvPr/>
        </p:nvSpPr>
        <p:spPr>
          <a:xfrm>
            <a:off x="9324300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2" name="Google Shape;632;p9"/>
          <p:cNvSpPr/>
          <p:nvPr/>
        </p:nvSpPr>
        <p:spPr>
          <a:xfrm>
            <a:off x="9527279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3" name="Google Shape;633;p9"/>
          <p:cNvSpPr/>
          <p:nvPr/>
        </p:nvSpPr>
        <p:spPr>
          <a:xfrm>
            <a:off x="9715205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4" name="Google Shape;634;p9"/>
          <p:cNvSpPr/>
          <p:nvPr/>
        </p:nvSpPr>
        <p:spPr>
          <a:xfrm>
            <a:off x="9903131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5" name="Google Shape;635;p9"/>
          <p:cNvSpPr/>
          <p:nvPr/>
        </p:nvSpPr>
        <p:spPr>
          <a:xfrm>
            <a:off x="10091057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6" name="Google Shape;636;p9"/>
          <p:cNvSpPr/>
          <p:nvPr/>
        </p:nvSpPr>
        <p:spPr>
          <a:xfrm>
            <a:off x="10278983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7" name="Google Shape;637;p9"/>
          <p:cNvSpPr/>
          <p:nvPr/>
        </p:nvSpPr>
        <p:spPr>
          <a:xfrm>
            <a:off x="10278983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" name="Google Shape;638;p9"/>
          <p:cNvSpPr/>
          <p:nvPr/>
        </p:nvSpPr>
        <p:spPr>
          <a:xfrm>
            <a:off x="10466909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" name="Google Shape;639;p9"/>
          <p:cNvSpPr/>
          <p:nvPr/>
        </p:nvSpPr>
        <p:spPr>
          <a:xfrm>
            <a:off x="10466909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0" name="Google Shape;640;p9"/>
          <p:cNvSpPr/>
          <p:nvPr/>
        </p:nvSpPr>
        <p:spPr>
          <a:xfrm>
            <a:off x="9547912" y="3625055"/>
            <a:ext cx="927497" cy="927497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1" name="Google Shape;641;p9"/>
          <p:cNvSpPr/>
          <p:nvPr/>
        </p:nvSpPr>
        <p:spPr>
          <a:xfrm>
            <a:off x="9536565" y="4794714"/>
            <a:ext cx="927497" cy="927497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2" name="Google Shape;642;p9"/>
          <p:cNvSpPr/>
          <p:nvPr/>
        </p:nvSpPr>
        <p:spPr>
          <a:xfrm>
            <a:off x="9894018" y="3620401"/>
            <a:ext cx="243353" cy="927497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3" name="Google Shape;643;p9"/>
          <p:cNvSpPr/>
          <p:nvPr/>
        </p:nvSpPr>
        <p:spPr>
          <a:xfrm rot="1946356">
            <a:off x="9871629" y="4796649"/>
            <a:ext cx="243353" cy="927497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4" name="Google Shape;644;p9"/>
          <p:cNvSpPr/>
          <p:nvPr/>
        </p:nvSpPr>
        <p:spPr>
          <a:xfrm>
            <a:off x="1713025" y="578354"/>
            <a:ext cx="7380000" cy="2952000"/>
          </a:xfrm>
          <a:custGeom>
            <a:rect b="b" l="l" r="r" t="t"/>
            <a:pathLst>
              <a:path extrusionOk="0" h="2412849" w="6102928">
                <a:moveTo>
                  <a:pt x="1215428" y="0"/>
                </a:moveTo>
                <a:lnTo>
                  <a:pt x="4887500" y="0"/>
                </a:lnTo>
                <a:cubicBezTo>
                  <a:pt x="5558762" y="0"/>
                  <a:pt x="6102928" y="544166"/>
                  <a:pt x="6102928" y="1215428"/>
                </a:cubicBezTo>
                <a:lnTo>
                  <a:pt x="6102928" y="1530280"/>
                </a:lnTo>
                <a:lnTo>
                  <a:pt x="5950054" y="1485570"/>
                </a:lnTo>
                <a:cubicBezTo>
                  <a:pt x="5185347" y="1289137"/>
                  <a:pt x="4225924" y="1226506"/>
                  <a:pt x="3199987" y="1340104"/>
                </a:cubicBezTo>
                <a:cubicBezTo>
                  <a:pt x="1880926" y="1486159"/>
                  <a:pt x="732883" y="1892420"/>
                  <a:pt x="2010" y="2411289"/>
                </a:cubicBezTo>
                <a:lnTo>
                  <a:pt x="0" y="2412849"/>
                </a:lnTo>
                <a:lnTo>
                  <a:pt x="0" y="1215428"/>
                </a:lnTo>
                <a:cubicBezTo>
                  <a:pt x="0" y="544166"/>
                  <a:pt x="544166" y="0"/>
                  <a:pt x="1215428" y="0"/>
                </a:cubicBezTo>
                <a:close/>
              </a:path>
            </a:pathLst>
          </a:custGeom>
          <a:solidFill>
            <a:srgbClr val="59595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88_Philo_Template_SlidesMania_8">
  <p:cSld name="0088_Philo_Template_SlidesMania_8">
    <p:bg>
      <p:bgPr>
        <a:solidFill>
          <a:srgbClr val="B0B872"/>
        </a:solidFill>
      </p:bgPr>
    </p:bg>
    <p:spTree>
      <p:nvGrpSpPr>
        <p:cNvPr id="645" name="Shape 6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6" name="Google Shape;646;p10"/>
          <p:cNvSpPr/>
          <p:nvPr/>
        </p:nvSpPr>
        <p:spPr>
          <a:xfrm>
            <a:off x="865994" y="2373"/>
            <a:ext cx="10520519" cy="6855627"/>
          </a:xfrm>
          <a:prstGeom prst="roundRect">
            <a:avLst>
              <a:gd fmla="val 31060" name="adj"/>
            </a:avLst>
          </a:prstGeom>
          <a:solidFill>
            <a:srgbClr val="E8E7E3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7" name="Google Shape;647;p10"/>
          <p:cNvSpPr/>
          <p:nvPr/>
        </p:nvSpPr>
        <p:spPr>
          <a:xfrm>
            <a:off x="1201472" y="219975"/>
            <a:ext cx="9888030" cy="6420422"/>
          </a:xfrm>
          <a:prstGeom prst="roundRect">
            <a:avLst>
              <a:gd fmla="val 31060" name="adj"/>
            </a:avLst>
          </a:prstGeom>
          <a:solidFill>
            <a:srgbClr val="57585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" name="Google Shape;648;p10"/>
          <p:cNvSpPr/>
          <p:nvPr/>
        </p:nvSpPr>
        <p:spPr>
          <a:xfrm>
            <a:off x="1653098" y="548858"/>
            <a:ext cx="7487365" cy="5762658"/>
          </a:xfrm>
          <a:prstGeom prst="roundRect">
            <a:avLst>
              <a:gd fmla="val 25876" name="adj"/>
            </a:avLst>
          </a:prstGeom>
          <a:solidFill>
            <a:srgbClr val="3F3F3F"/>
          </a:solidFill>
          <a:ln cap="flat" cmpd="sng" w="38100">
            <a:solidFill>
              <a:srgbClr val="3A3838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" name="Google Shape;649;p10"/>
          <p:cNvSpPr/>
          <p:nvPr/>
        </p:nvSpPr>
        <p:spPr>
          <a:xfrm>
            <a:off x="9332800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0" name="Google Shape;650;p10"/>
          <p:cNvSpPr/>
          <p:nvPr/>
        </p:nvSpPr>
        <p:spPr>
          <a:xfrm>
            <a:off x="9535778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1" name="Google Shape;651;p10"/>
          <p:cNvSpPr/>
          <p:nvPr/>
        </p:nvSpPr>
        <p:spPr>
          <a:xfrm>
            <a:off x="9723704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2" name="Google Shape;652;p10"/>
          <p:cNvSpPr/>
          <p:nvPr/>
        </p:nvSpPr>
        <p:spPr>
          <a:xfrm>
            <a:off x="9911631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3" name="Google Shape;653;p10"/>
          <p:cNvSpPr/>
          <p:nvPr/>
        </p:nvSpPr>
        <p:spPr>
          <a:xfrm>
            <a:off x="10099557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4" name="Google Shape;654;p10"/>
          <p:cNvSpPr/>
          <p:nvPr/>
        </p:nvSpPr>
        <p:spPr>
          <a:xfrm>
            <a:off x="9332800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5" name="Google Shape;655;p10"/>
          <p:cNvSpPr/>
          <p:nvPr/>
        </p:nvSpPr>
        <p:spPr>
          <a:xfrm>
            <a:off x="9535778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6" name="Google Shape;656;p10"/>
          <p:cNvSpPr/>
          <p:nvPr/>
        </p:nvSpPr>
        <p:spPr>
          <a:xfrm>
            <a:off x="9723704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7" name="Google Shape;657;p10"/>
          <p:cNvSpPr/>
          <p:nvPr/>
        </p:nvSpPr>
        <p:spPr>
          <a:xfrm>
            <a:off x="9911631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" name="Google Shape;658;p10"/>
          <p:cNvSpPr/>
          <p:nvPr/>
        </p:nvSpPr>
        <p:spPr>
          <a:xfrm>
            <a:off x="10099557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" name="Google Shape;659;p10"/>
          <p:cNvSpPr/>
          <p:nvPr/>
        </p:nvSpPr>
        <p:spPr>
          <a:xfrm>
            <a:off x="9332800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0" name="Google Shape;660;p10"/>
          <p:cNvSpPr/>
          <p:nvPr/>
        </p:nvSpPr>
        <p:spPr>
          <a:xfrm>
            <a:off x="9535778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1" name="Google Shape;661;p10"/>
          <p:cNvSpPr/>
          <p:nvPr/>
        </p:nvSpPr>
        <p:spPr>
          <a:xfrm>
            <a:off x="9723704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2" name="Google Shape;662;p10"/>
          <p:cNvSpPr/>
          <p:nvPr/>
        </p:nvSpPr>
        <p:spPr>
          <a:xfrm>
            <a:off x="9911631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3" name="Google Shape;663;p10"/>
          <p:cNvSpPr/>
          <p:nvPr/>
        </p:nvSpPr>
        <p:spPr>
          <a:xfrm>
            <a:off x="10099557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4" name="Google Shape;664;p10"/>
          <p:cNvSpPr/>
          <p:nvPr/>
        </p:nvSpPr>
        <p:spPr>
          <a:xfrm>
            <a:off x="9332800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5" name="Google Shape;665;p10"/>
          <p:cNvSpPr/>
          <p:nvPr/>
        </p:nvSpPr>
        <p:spPr>
          <a:xfrm>
            <a:off x="9535778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6" name="Google Shape;666;p10"/>
          <p:cNvSpPr/>
          <p:nvPr/>
        </p:nvSpPr>
        <p:spPr>
          <a:xfrm>
            <a:off x="9723704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7" name="Google Shape;667;p10"/>
          <p:cNvSpPr/>
          <p:nvPr/>
        </p:nvSpPr>
        <p:spPr>
          <a:xfrm>
            <a:off x="9911631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" name="Google Shape;668;p10"/>
          <p:cNvSpPr/>
          <p:nvPr/>
        </p:nvSpPr>
        <p:spPr>
          <a:xfrm>
            <a:off x="10099557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" name="Google Shape;669;p10"/>
          <p:cNvSpPr/>
          <p:nvPr/>
        </p:nvSpPr>
        <p:spPr>
          <a:xfrm>
            <a:off x="9332800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0" name="Google Shape;670;p10"/>
          <p:cNvSpPr/>
          <p:nvPr/>
        </p:nvSpPr>
        <p:spPr>
          <a:xfrm>
            <a:off x="9535778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1" name="Google Shape;671;p10"/>
          <p:cNvSpPr/>
          <p:nvPr/>
        </p:nvSpPr>
        <p:spPr>
          <a:xfrm>
            <a:off x="9723704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2" name="Google Shape;672;p10"/>
          <p:cNvSpPr/>
          <p:nvPr/>
        </p:nvSpPr>
        <p:spPr>
          <a:xfrm>
            <a:off x="9911631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3" name="Google Shape;673;p10"/>
          <p:cNvSpPr/>
          <p:nvPr/>
        </p:nvSpPr>
        <p:spPr>
          <a:xfrm>
            <a:off x="10099557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4" name="Google Shape;674;p10"/>
          <p:cNvSpPr/>
          <p:nvPr/>
        </p:nvSpPr>
        <p:spPr>
          <a:xfrm>
            <a:off x="9332800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5" name="Google Shape;675;p10"/>
          <p:cNvSpPr/>
          <p:nvPr/>
        </p:nvSpPr>
        <p:spPr>
          <a:xfrm>
            <a:off x="9535778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6" name="Google Shape;676;p10"/>
          <p:cNvSpPr/>
          <p:nvPr/>
        </p:nvSpPr>
        <p:spPr>
          <a:xfrm>
            <a:off x="9723704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7" name="Google Shape;677;p10"/>
          <p:cNvSpPr/>
          <p:nvPr/>
        </p:nvSpPr>
        <p:spPr>
          <a:xfrm>
            <a:off x="9911631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" name="Google Shape;678;p10"/>
          <p:cNvSpPr/>
          <p:nvPr/>
        </p:nvSpPr>
        <p:spPr>
          <a:xfrm>
            <a:off x="10099557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" name="Google Shape;679;p10"/>
          <p:cNvSpPr/>
          <p:nvPr/>
        </p:nvSpPr>
        <p:spPr>
          <a:xfrm>
            <a:off x="9332800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0" name="Google Shape;680;p10"/>
          <p:cNvSpPr/>
          <p:nvPr/>
        </p:nvSpPr>
        <p:spPr>
          <a:xfrm>
            <a:off x="9535778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1" name="Google Shape;681;p10"/>
          <p:cNvSpPr/>
          <p:nvPr/>
        </p:nvSpPr>
        <p:spPr>
          <a:xfrm>
            <a:off x="9723704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2" name="Google Shape;682;p10"/>
          <p:cNvSpPr/>
          <p:nvPr/>
        </p:nvSpPr>
        <p:spPr>
          <a:xfrm>
            <a:off x="9911631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3" name="Google Shape;683;p10"/>
          <p:cNvSpPr/>
          <p:nvPr/>
        </p:nvSpPr>
        <p:spPr>
          <a:xfrm>
            <a:off x="10099557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4" name="Google Shape;684;p10"/>
          <p:cNvSpPr/>
          <p:nvPr/>
        </p:nvSpPr>
        <p:spPr>
          <a:xfrm>
            <a:off x="9332800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5" name="Google Shape;685;p10"/>
          <p:cNvSpPr/>
          <p:nvPr/>
        </p:nvSpPr>
        <p:spPr>
          <a:xfrm>
            <a:off x="9535778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6" name="Google Shape;686;p10"/>
          <p:cNvSpPr/>
          <p:nvPr/>
        </p:nvSpPr>
        <p:spPr>
          <a:xfrm>
            <a:off x="9723704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7" name="Google Shape;687;p10"/>
          <p:cNvSpPr/>
          <p:nvPr/>
        </p:nvSpPr>
        <p:spPr>
          <a:xfrm>
            <a:off x="9911631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" name="Google Shape;688;p10"/>
          <p:cNvSpPr/>
          <p:nvPr/>
        </p:nvSpPr>
        <p:spPr>
          <a:xfrm>
            <a:off x="10099557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9" name="Google Shape;689;p10"/>
          <p:cNvSpPr/>
          <p:nvPr/>
        </p:nvSpPr>
        <p:spPr>
          <a:xfrm>
            <a:off x="10287483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0" name="Google Shape;690;p10"/>
          <p:cNvSpPr/>
          <p:nvPr/>
        </p:nvSpPr>
        <p:spPr>
          <a:xfrm>
            <a:off x="10287483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1" name="Google Shape;691;p10"/>
          <p:cNvSpPr/>
          <p:nvPr/>
        </p:nvSpPr>
        <p:spPr>
          <a:xfrm>
            <a:off x="10287483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2" name="Google Shape;692;p10"/>
          <p:cNvSpPr/>
          <p:nvPr/>
        </p:nvSpPr>
        <p:spPr>
          <a:xfrm>
            <a:off x="10287483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3" name="Google Shape;693;p10"/>
          <p:cNvSpPr/>
          <p:nvPr/>
        </p:nvSpPr>
        <p:spPr>
          <a:xfrm>
            <a:off x="10287483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4" name="Google Shape;694;p10"/>
          <p:cNvSpPr/>
          <p:nvPr/>
        </p:nvSpPr>
        <p:spPr>
          <a:xfrm>
            <a:off x="10287483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5" name="Google Shape;695;p10"/>
          <p:cNvSpPr/>
          <p:nvPr/>
        </p:nvSpPr>
        <p:spPr>
          <a:xfrm>
            <a:off x="10287483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6" name="Google Shape;696;p10"/>
          <p:cNvSpPr/>
          <p:nvPr/>
        </p:nvSpPr>
        <p:spPr>
          <a:xfrm>
            <a:off x="10287483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" name="Google Shape;697;p10"/>
          <p:cNvSpPr/>
          <p:nvPr/>
        </p:nvSpPr>
        <p:spPr>
          <a:xfrm>
            <a:off x="10475409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8" name="Google Shape;698;p10"/>
          <p:cNvSpPr/>
          <p:nvPr/>
        </p:nvSpPr>
        <p:spPr>
          <a:xfrm>
            <a:off x="10475409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9" name="Google Shape;699;p10"/>
          <p:cNvSpPr/>
          <p:nvPr/>
        </p:nvSpPr>
        <p:spPr>
          <a:xfrm>
            <a:off x="10475409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0" name="Google Shape;700;p10"/>
          <p:cNvSpPr/>
          <p:nvPr/>
        </p:nvSpPr>
        <p:spPr>
          <a:xfrm>
            <a:off x="10475409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1" name="Google Shape;701;p10"/>
          <p:cNvSpPr/>
          <p:nvPr/>
        </p:nvSpPr>
        <p:spPr>
          <a:xfrm>
            <a:off x="10475409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2" name="Google Shape;702;p10"/>
          <p:cNvSpPr/>
          <p:nvPr/>
        </p:nvSpPr>
        <p:spPr>
          <a:xfrm>
            <a:off x="10475409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3" name="Google Shape;703;p10"/>
          <p:cNvSpPr/>
          <p:nvPr/>
        </p:nvSpPr>
        <p:spPr>
          <a:xfrm>
            <a:off x="10475409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4" name="Google Shape;704;p10"/>
          <p:cNvSpPr/>
          <p:nvPr/>
        </p:nvSpPr>
        <p:spPr>
          <a:xfrm>
            <a:off x="10475409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5" name="Google Shape;705;p10"/>
          <p:cNvSpPr/>
          <p:nvPr/>
        </p:nvSpPr>
        <p:spPr>
          <a:xfrm>
            <a:off x="9324300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6" name="Google Shape;706;p10"/>
          <p:cNvSpPr/>
          <p:nvPr/>
        </p:nvSpPr>
        <p:spPr>
          <a:xfrm>
            <a:off x="9527279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7" name="Google Shape;707;p10"/>
          <p:cNvSpPr/>
          <p:nvPr/>
        </p:nvSpPr>
        <p:spPr>
          <a:xfrm>
            <a:off x="9715205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8" name="Google Shape;708;p10"/>
          <p:cNvSpPr/>
          <p:nvPr/>
        </p:nvSpPr>
        <p:spPr>
          <a:xfrm>
            <a:off x="9903131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" name="Google Shape;709;p10"/>
          <p:cNvSpPr/>
          <p:nvPr/>
        </p:nvSpPr>
        <p:spPr>
          <a:xfrm>
            <a:off x="10091057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0" name="Google Shape;710;p10"/>
          <p:cNvSpPr/>
          <p:nvPr/>
        </p:nvSpPr>
        <p:spPr>
          <a:xfrm>
            <a:off x="9324300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1" name="Google Shape;711;p10"/>
          <p:cNvSpPr/>
          <p:nvPr/>
        </p:nvSpPr>
        <p:spPr>
          <a:xfrm>
            <a:off x="9527279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2" name="Google Shape;712;p10"/>
          <p:cNvSpPr/>
          <p:nvPr/>
        </p:nvSpPr>
        <p:spPr>
          <a:xfrm>
            <a:off x="9715205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3" name="Google Shape;713;p10"/>
          <p:cNvSpPr/>
          <p:nvPr/>
        </p:nvSpPr>
        <p:spPr>
          <a:xfrm>
            <a:off x="9903131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4" name="Google Shape;714;p10"/>
          <p:cNvSpPr/>
          <p:nvPr/>
        </p:nvSpPr>
        <p:spPr>
          <a:xfrm>
            <a:off x="10091057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5" name="Google Shape;715;p10"/>
          <p:cNvSpPr/>
          <p:nvPr/>
        </p:nvSpPr>
        <p:spPr>
          <a:xfrm>
            <a:off x="10278983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" name="Google Shape;716;p10"/>
          <p:cNvSpPr/>
          <p:nvPr/>
        </p:nvSpPr>
        <p:spPr>
          <a:xfrm>
            <a:off x="10278983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7" name="Google Shape;717;p10"/>
          <p:cNvSpPr/>
          <p:nvPr/>
        </p:nvSpPr>
        <p:spPr>
          <a:xfrm>
            <a:off x="10466909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8" name="Google Shape;718;p10"/>
          <p:cNvSpPr/>
          <p:nvPr/>
        </p:nvSpPr>
        <p:spPr>
          <a:xfrm>
            <a:off x="10466909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" name="Google Shape;719;p10"/>
          <p:cNvSpPr/>
          <p:nvPr/>
        </p:nvSpPr>
        <p:spPr>
          <a:xfrm>
            <a:off x="9547912" y="3625055"/>
            <a:ext cx="927497" cy="927497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0" name="Google Shape;720;p10"/>
          <p:cNvSpPr/>
          <p:nvPr/>
        </p:nvSpPr>
        <p:spPr>
          <a:xfrm>
            <a:off x="9536565" y="4794714"/>
            <a:ext cx="927497" cy="927497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1" name="Google Shape;721;p10"/>
          <p:cNvSpPr/>
          <p:nvPr/>
        </p:nvSpPr>
        <p:spPr>
          <a:xfrm>
            <a:off x="9894018" y="3620401"/>
            <a:ext cx="243353" cy="927497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2" name="Google Shape;722;p10"/>
          <p:cNvSpPr/>
          <p:nvPr/>
        </p:nvSpPr>
        <p:spPr>
          <a:xfrm rot="1946356">
            <a:off x="9871629" y="4796649"/>
            <a:ext cx="243353" cy="927497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3" name="Google Shape;723;p10"/>
          <p:cNvSpPr/>
          <p:nvPr/>
        </p:nvSpPr>
        <p:spPr>
          <a:xfrm>
            <a:off x="1713025" y="578354"/>
            <a:ext cx="7380000" cy="2952000"/>
          </a:xfrm>
          <a:custGeom>
            <a:rect b="b" l="l" r="r" t="t"/>
            <a:pathLst>
              <a:path extrusionOk="0" h="2412849" w="6102928">
                <a:moveTo>
                  <a:pt x="1215428" y="0"/>
                </a:moveTo>
                <a:lnTo>
                  <a:pt x="4887500" y="0"/>
                </a:lnTo>
                <a:cubicBezTo>
                  <a:pt x="5558762" y="0"/>
                  <a:pt x="6102928" y="544166"/>
                  <a:pt x="6102928" y="1215428"/>
                </a:cubicBezTo>
                <a:lnTo>
                  <a:pt x="6102928" y="1530280"/>
                </a:lnTo>
                <a:lnTo>
                  <a:pt x="5950054" y="1485570"/>
                </a:lnTo>
                <a:cubicBezTo>
                  <a:pt x="5185347" y="1289137"/>
                  <a:pt x="4225924" y="1226506"/>
                  <a:pt x="3199987" y="1340104"/>
                </a:cubicBezTo>
                <a:cubicBezTo>
                  <a:pt x="1880926" y="1486159"/>
                  <a:pt x="732883" y="1892420"/>
                  <a:pt x="2010" y="2411289"/>
                </a:cubicBezTo>
                <a:lnTo>
                  <a:pt x="0" y="2412849"/>
                </a:lnTo>
                <a:lnTo>
                  <a:pt x="0" y="1215428"/>
                </a:lnTo>
                <a:cubicBezTo>
                  <a:pt x="0" y="544166"/>
                  <a:pt x="544166" y="0"/>
                  <a:pt x="1215428" y="0"/>
                </a:cubicBezTo>
                <a:close/>
              </a:path>
            </a:pathLst>
          </a:custGeom>
          <a:solidFill>
            <a:srgbClr val="59595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88_Philo_Template_SlidesMania_9">
  <p:cSld name="0088_Philo_Template_SlidesMania_9">
    <p:bg>
      <p:bgPr>
        <a:gradFill>
          <a:gsLst>
            <a:gs pos="0">
              <a:srgbClr val="AB7FA9"/>
            </a:gs>
            <a:gs pos="13000">
              <a:srgbClr val="907CAE"/>
            </a:gs>
            <a:gs pos="27000">
              <a:srgbClr val="7C88AE"/>
            </a:gs>
            <a:gs pos="40000">
              <a:srgbClr val="7AA2B0"/>
            </a:gs>
            <a:gs pos="54000">
              <a:srgbClr val="75B5AA"/>
            </a:gs>
            <a:gs pos="68000">
              <a:srgbClr val="73B785"/>
            </a:gs>
            <a:gs pos="81000">
              <a:srgbClr val="B0B872"/>
            </a:gs>
            <a:gs pos="95000">
              <a:srgbClr val="7C88AE"/>
            </a:gs>
            <a:gs pos="100000">
              <a:srgbClr val="7C88AE"/>
            </a:gs>
          </a:gsLst>
          <a:lin ang="5400000" scaled="0"/>
        </a:gradFill>
      </p:bgPr>
    </p:bg>
    <p:spTree>
      <p:nvGrpSpPr>
        <p:cNvPr id="724" name="Shape 7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5" name="Google Shape;725;p11"/>
          <p:cNvSpPr/>
          <p:nvPr/>
        </p:nvSpPr>
        <p:spPr>
          <a:xfrm>
            <a:off x="865994" y="2373"/>
            <a:ext cx="10520519" cy="6855627"/>
          </a:xfrm>
          <a:prstGeom prst="roundRect">
            <a:avLst>
              <a:gd fmla="val 31060" name="adj"/>
            </a:avLst>
          </a:prstGeom>
          <a:solidFill>
            <a:srgbClr val="E8E7E3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6" name="Google Shape;726;p11"/>
          <p:cNvSpPr/>
          <p:nvPr/>
        </p:nvSpPr>
        <p:spPr>
          <a:xfrm>
            <a:off x="1201472" y="219975"/>
            <a:ext cx="9888030" cy="6420422"/>
          </a:xfrm>
          <a:prstGeom prst="roundRect">
            <a:avLst>
              <a:gd fmla="val 31060" name="adj"/>
            </a:avLst>
          </a:prstGeom>
          <a:solidFill>
            <a:srgbClr val="57585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7" name="Google Shape;727;p11"/>
          <p:cNvSpPr/>
          <p:nvPr/>
        </p:nvSpPr>
        <p:spPr>
          <a:xfrm>
            <a:off x="1653098" y="548858"/>
            <a:ext cx="7487365" cy="5762658"/>
          </a:xfrm>
          <a:prstGeom prst="roundRect">
            <a:avLst>
              <a:gd fmla="val 25876" name="adj"/>
            </a:avLst>
          </a:prstGeom>
          <a:solidFill>
            <a:srgbClr val="8F9DA0"/>
          </a:solidFill>
          <a:ln cap="flat" cmpd="sng" w="38100">
            <a:solidFill>
              <a:srgbClr val="3A3838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" name="Google Shape;728;p11"/>
          <p:cNvSpPr/>
          <p:nvPr/>
        </p:nvSpPr>
        <p:spPr>
          <a:xfrm>
            <a:off x="9332800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9" name="Google Shape;729;p11"/>
          <p:cNvSpPr/>
          <p:nvPr/>
        </p:nvSpPr>
        <p:spPr>
          <a:xfrm>
            <a:off x="9535778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0" name="Google Shape;730;p11"/>
          <p:cNvSpPr/>
          <p:nvPr/>
        </p:nvSpPr>
        <p:spPr>
          <a:xfrm>
            <a:off x="9723704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1" name="Google Shape;731;p11"/>
          <p:cNvSpPr/>
          <p:nvPr/>
        </p:nvSpPr>
        <p:spPr>
          <a:xfrm>
            <a:off x="9911631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2" name="Google Shape;732;p11"/>
          <p:cNvSpPr/>
          <p:nvPr/>
        </p:nvSpPr>
        <p:spPr>
          <a:xfrm>
            <a:off x="10099557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3" name="Google Shape;733;p11"/>
          <p:cNvSpPr/>
          <p:nvPr/>
        </p:nvSpPr>
        <p:spPr>
          <a:xfrm>
            <a:off x="9332800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4" name="Google Shape;734;p11"/>
          <p:cNvSpPr/>
          <p:nvPr/>
        </p:nvSpPr>
        <p:spPr>
          <a:xfrm>
            <a:off x="9535778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5" name="Google Shape;735;p11"/>
          <p:cNvSpPr/>
          <p:nvPr/>
        </p:nvSpPr>
        <p:spPr>
          <a:xfrm>
            <a:off x="9723704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6" name="Google Shape;736;p11"/>
          <p:cNvSpPr/>
          <p:nvPr/>
        </p:nvSpPr>
        <p:spPr>
          <a:xfrm>
            <a:off x="9911631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7" name="Google Shape;737;p11"/>
          <p:cNvSpPr/>
          <p:nvPr/>
        </p:nvSpPr>
        <p:spPr>
          <a:xfrm>
            <a:off x="10099557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8" name="Google Shape;738;p11"/>
          <p:cNvSpPr/>
          <p:nvPr/>
        </p:nvSpPr>
        <p:spPr>
          <a:xfrm>
            <a:off x="9332800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9" name="Google Shape;739;p11"/>
          <p:cNvSpPr/>
          <p:nvPr/>
        </p:nvSpPr>
        <p:spPr>
          <a:xfrm>
            <a:off x="9535778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0" name="Google Shape;740;p11"/>
          <p:cNvSpPr/>
          <p:nvPr/>
        </p:nvSpPr>
        <p:spPr>
          <a:xfrm>
            <a:off x="9723704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1" name="Google Shape;741;p11"/>
          <p:cNvSpPr/>
          <p:nvPr/>
        </p:nvSpPr>
        <p:spPr>
          <a:xfrm>
            <a:off x="9911631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2" name="Google Shape;742;p11"/>
          <p:cNvSpPr/>
          <p:nvPr/>
        </p:nvSpPr>
        <p:spPr>
          <a:xfrm>
            <a:off x="10099557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3" name="Google Shape;743;p11"/>
          <p:cNvSpPr/>
          <p:nvPr/>
        </p:nvSpPr>
        <p:spPr>
          <a:xfrm>
            <a:off x="9332800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4" name="Google Shape;744;p11"/>
          <p:cNvSpPr/>
          <p:nvPr/>
        </p:nvSpPr>
        <p:spPr>
          <a:xfrm>
            <a:off x="9535778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5" name="Google Shape;745;p11"/>
          <p:cNvSpPr/>
          <p:nvPr/>
        </p:nvSpPr>
        <p:spPr>
          <a:xfrm>
            <a:off x="9723704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6" name="Google Shape;746;p11"/>
          <p:cNvSpPr/>
          <p:nvPr/>
        </p:nvSpPr>
        <p:spPr>
          <a:xfrm>
            <a:off x="9911631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" name="Google Shape;747;p11"/>
          <p:cNvSpPr/>
          <p:nvPr/>
        </p:nvSpPr>
        <p:spPr>
          <a:xfrm>
            <a:off x="10099557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8" name="Google Shape;748;p11"/>
          <p:cNvSpPr/>
          <p:nvPr/>
        </p:nvSpPr>
        <p:spPr>
          <a:xfrm>
            <a:off x="9332800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9" name="Google Shape;749;p11"/>
          <p:cNvSpPr/>
          <p:nvPr/>
        </p:nvSpPr>
        <p:spPr>
          <a:xfrm>
            <a:off x="9535778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0" name="Google Shape;750;p11"/>
          <p:cNvSpPr/>
          <p:nvPr/>
        </p:nvSpPr>
        <p:spPr>
          <a:xfrm>
            <a:off x="9723704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1" name="Google Shape;751;p11"/>
          <p:cNvSpPr/>
          <p:nvPr/>
        </p:nvSpPr>
        <p:spPr>
          <a:xfrm>
            <a:off x="9911631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2" name="Google Shape;752;p11"/>
          <p:cNvSpPr/>
          <p:nvPr/>
        </p:nvSpPr>
        <p:spPr>
          <a:xfrm>
            <a:off x="10099557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3" name="Google Shape;753;p11"/>
          <p:cNvSpPr/>
          <p:nvPr/>
        </p:nvSpPr>
        <p:spPr>
          <a:xfrm>
            <a:off x="9332800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4" name="Google Shape;754;p11"/>
          <p:cNvSpPr/>
          <p:nvPr/>
        </p:nvSpPr>
        <p:spPr>
          <a:xfrm>
            <a:off x="9535778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5" name="Google Shape;755;p11"/>
          <p:cNvSpPr/>
          <p:nvPr/>
        </p:nvSpPr>
        <p:spPr>
          <a:xfrm>
            <a:off x="9723704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6" name="Google Shape;756;p11"/>
          <p:cNvSpPr/>
          <p:nvPr/>
        </p:nvSpPr>
        <p:spPr>
          <a:xfrm>
            <a:off x="9911631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7" name="Google Shape;757;p11"/>
          <p:cNvSpPr/>
          <p:nvPr/>
        </p:nvSpPr>
        <p:spPr>
          <a:xfrm>
            <a:off x="10099557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8" name="Google Shape;758;p11"/>
          <p:cNvSpPr/>
          <p:nvPr/>
        </p:nvSpPr>
        <p:spPr>
          <a:xfrm>
            <a:off x="9332800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9" name="Google Shape;759;p11"/>
          <p:cNvSpPr/>
          <p:nvPr/>
        </p:nvSpPr>
        <p:spPr>
          <a:xfrm>
            <a:off x="9535778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0" name="Google Shape;760;p11"/>
          <p:cNvSpPr/>
          <p:nvPr/>
        </p:nvSpPr>
        <p:spPr>
          <a:xfrm>
            <a:off x="9723704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1" name="Google Shape;761;p11"/>
          <p:cNvSpPr/>
          <p:nvPr/>
        </p:nvSpPr>
        <p:spPr>
          <a:xfrm>
            <a:off x="9911631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2" name="Google Shape;762;p11"/>
          <p:cNvSpPr/>
          <p:nvPr/>
        </p:nvSpPr>
        <p:spPr>
          <a:xfrm>
            <a:off x="10099557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3" name="Google Shape;763;p11"/>
          <p:cNvSpPr/>
          <p:nvPr/>
        </p:nvSpPr>
        <p:spPr>
          <a:xfrm>
            <a:off x="9332800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4" name="Google Shape;764;p11"/>
          <p:cNvSpPr/>
          <p:nvPr/>
        </p:nvSpPr>
        <p:spPr>
          <a:xfrm>
            <a:off x="9535778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5" name="Google Shape;765;p11"/>
          <p:cNvSpPr/>
          <p:nvPr/>
        </p:nvSpPr>
        <p:spPr>
          <a:xfrm>
            <a:off x="9723704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" name="Google Shape;766;p11"/>
          <p:cNvSpPr/>
          <p:nvPr/>
        </p:nvSpPr>
        <p:spPr>
          <a:xfrm>
            <a:off x="9911631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7" name="Google Shape;767;p11"/>
          <p:cNvSpPr/>
          <p:nvPr/>
        </p:nvSpPr>
        <p:spPr>
          <a:xfrm>
            <a:off x="10099557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8" name="Google Shape;768;p11"/>
          <p:cNvSpPr/>
          <p:nvPr/>
        </p:nvSpPr>
        <p:spPr>
          <a:xfrm>
            <a:off x="10287483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9" name="Google Shape;769;p11"/>
          <p:cNvSpPr/>
          <p:nvPr/>
        </p:nvSpPr>
        <p:spPr>
          <a:xfrm>
            <a:off x="10287483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0" name="Google Shape;770;p11"/>
          <p:cNvSpPr/>
          <p:nvPr/>
        </p:nvSpPr>
        <p:spPr>
          <a:xfrm>
            <a:off x="10287483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1" name="Google Shape;771;p11"/>
          <p:cNvSpPr/>
          <p:nvPr/>
        </p:nvSpPr>
        <p:spPr>
          <a:xfrm>
            <a:off x="10287483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2" name="Google Shape;772;p11"/>
          <p:cNvSpPr/>
          <p:nvPr/>
        </p:nvSpPr>
        <p:spPr>
          <a:xfrm>
            <a:off x="10287483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3" name="Google Shape;773;p11"/>
          <p:cNvSpPr/>
          <p:nvPr/>
        </p:nvSpPr>
        <p:spPr>
          <a:xfrm>
            <a:off x="10287483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4" name="Google Shape;774;p11"/>
          <p:cNvSpPr/>
          <p:nvPr/>
        </p:nvSpPr>
        <p:spPr>
          <a:xfrm>
            <a:off x="10287483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5" name="Google Shape;775;p11"/>
          <p:cNvSpPr/>
          <p:nvPr/>
        </p:nvSpPr>
        <p:spPr>
          <a:xfrm>
            <a:off x="10287483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6" name="Google Shape;776;p11"/>
          <p:cNvSpPr/>
          <p:nvPr/>
        </p:nvSpPr>
        <p:spPr>
          <a:xfrm>
            <a:off x="10475409" y="1285678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7" name="Google Shape;777;p11"/>
          <p:cNvSpPr/>
          <p:nvPr/>
        </p:nvSpPr>
        <p:spPr>
          <a:xfrm>
            <a:off x="10475409" y="150328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8" name="Google Shape;778;p11"/>
          <p:cNvSpPr/>
          <p:nvPr/>
        </p:nvSpPr>
        <p:spPr>
          <a:xfrm>
            <a:off x="10475409" y="171445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9" name="Google Shape;779;p11"/>
          <p:cNvSpPr/>
          <p:nvPr/>
        </p:nvSpPr>
        <p:spPr>
          <a:xfrm>
            <a:off x="10475409" y="1932059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0" name="Google Shape;780;p11"/>
          <p:cNvSpPr/>
          <p:nvPr/>
        </p:nvSpPr>
        <p:spPr>
          <a:xfrm>
            <a:off x="10475409" y="2149661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1" name="Google Shape;781;p11"/>
          <p:cNvSpPr/>
          <p:nvPr/>
        </p:nvSpPr>
        <p:spPr>
          <a:xfrm>
            <a:off x="10475409" y="2367264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2" name="Google Shape;782;p11"/>
          <p:cNvSpPr/>
          <p:nvPr/>
        </p:nvSpPr>
        <p:spPr>
          <a:xfrm>
            <a:off x="10475409" y="2578440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3" name="Google Shape;783;p11"/>
          <p:cNvSpPr/>
          <p:nvPr/>
        </p:nvSpPr>
        <p:spPr>
          <a:xfrm>
            <a:off x="10475409" y="2796042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4" name="Google Shape;784;p11"/>
          <p:cNvSpPr/>
          <p:nvPr/>
        </p:nvSpPr>
        <p:spPr>
          <a:xfrm>
            <a:off x="9324300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5" name="Google Shape;785;p11"/>
          <p:cNvSpPr/>
          <p:nvPr/>
        </p:nvSpPr>
        <p:spPr>
          <a:xfrm>
            <a:off x="9527279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6" name="Google Shape;786;p11"/>
          <p:cNvSpPr/>
          <p:nvPr/>
        </p:nvSpPr>
        <p:spPr>
          <a:xfrm>
            <a:off x="9715205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7" name="Google Shape;787;p11"/>
          <p:cNvSpPr/>
          <p:nvPr/>
        </p:nvSpPr>
        <p:spPr>
          <a:xfrm>
            <a:off x="9903131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8" name="Google Shape;788;p11"/>
          <p:cNvSpPr/>
          <p:nvPr/>
        </p:nvSpPr>
        <p:spPr>
          <a:xfrm>
            <a:off x="10091057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9" name="Google Shape;789;p11"/>
          <p:cNvSpPr/>
          <p:nvPr/>
        </p:nvSpPr>
        <p:spPr>
          <a:xfrm>
            <a:off x="9324300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0" name="Google Shape;790;p11"/>
          <p:cNvSpPr/>
          <p:nvPr/>
        </p:nvSpPr>
        <p:spPr>
          <a:xfrm>
            <a:off x="9527279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1" name="Google Shape;791;p11"/>
          <p:cNvSpPr/>
          <p:nvPr/>
        </p:nvSpPr>
        <p:spPr>
          <a:xfrm>
            <a:off x="9715205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2" name="Google Shape;792;p11"/>
          <p:cNvSpPr/>
          <p:nvPr/>
        </p:nvSpPr>
        <p:spPr>
          <a:xfrm>
            <a:off x="9903131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3" name="Google Shape;793;p11"/>
          <p:cNvSpPr/>
          <p:nvPr/>
        </p:nvSpPr>
        <p:spPr>
          <a:xfrm>
            <a:off x="10091057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4" name="Google Shape;794;p11"/>
          <p:cNvSpPr/>
          <p:nvPr/>
        </p:nvSpPr>
        <p:spPr>
          <a:xfrm>
            <a:off x="10278983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5" name="Google Shape;795;p11"/>
          <p:cNvSpPr/>
          <p:nvPr/>
        </p:nvSpPr>
        <p:spPr>
          <a:xfrm>
            <a:off x="10278983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6" name="Google Shape;796;p11"/>
          <p:cNvSpPr/>
          <p:nvPr/>
        </p:nvSpPr>
        <p:spPr>
          <a:xfrm>
            <a:off x="10466909" y="3013645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7" name="Google Shape;797;p11"/>
          <p:cNvSpPr/>
          <p:nvPr/>
        </p:nvSpPr>
        <p:spPr>
          <a:xfrm>
            <a:off x="10466909" y="3231247"/>
            <a:ext cx="132500" cy="1325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8" name="Google Shape;798;p11"/>
          <p:cNvSpPr/>
          <p:nvPr/>
        </p:nvSpPr>
        <p:spPr>
          <a:xfrm>
            <a:off x="9547912" y="3625055"/>
            <a:ext cx="927497" cy="927497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9" name="Google Shape;799;p11"/>
          <p:cNvSpPr/>
          <p:nvPr/>
        </p:nvSpPr>
        <p:spPr>
          <a:xfrm>
            <a:off x="9536565" y="4794714"/>
            <a:ext cx="927497" cy="927497"/>
          </a:xfrm>
          <a:prstGeom prst="ellipse">
            <a:avLst/>
          </a:prstGeom>
          <a:solidFill>
            <a:srgbClr val="EBEAE6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0" name="Google Shape;800;p11"/>
          <p:cNvSpPr/>
          <p:nvPr/>
        </p:nvSpPr>
        <p:spPr>
          <a:xfrm>
            <a:off x="9894018" y="3620401"/>
            <a:ext cx="243353" cy="927497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1" name="Google Shape;801;p11"/>
          <p:cNvSpPr/>
          <p:nvPr/>
        </p:nvSpPr>
        <p:spPr>
          <a:xfrm rot="1946356">
            <a:off x="9871629" y="4796649"/>
            <a:ext cx="243353" cy="927497"/>
          </a:xfrm>
          <a:prstGeom prst="roundRect">
            <a:avLst>
              <a:gd fmla="val 50000" name="adj"/>
            </a:avLst>
          </a:prstGeom>
          <a:solidFill>
            <a:srgbClr val="EBEAE6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2" name="Google Shape;802;p11"/>
          <p:cNvSpPr/>
          <p:nvPr/>
        </p:nvSpPr>
        <p:spPr>
          <a:xfrm>
            <a:off x="1713025" y="578354"/>
            <a:ext cx="7380000" cy="2952000"/>
          </a:xfrm>
          <a:custGeom>
            <a:rect b="b" l="l" r="r" t="t"/>
            <a:pathLst>
              <a:path extrusionOk="0" h="2412849" w="6102928">
                <a:moveTo>
                  <a:pt x="1215428" y="0"/>
                </a:moveTo>
                <a:lnTo>
                  <a:pt x="4887500" y="0"/>
                </a:lnTo>
                <a:cubicBezTo>
                  <a:pt x="5558762" y="0"/>
                  <a:pt x="6102928" y="544166"/>
                  <a:pt x="6102928" y="1215428"/>
                </a:cubicBezTo>
                <a:lnTo>
                  <a:pt x="6102928" y="1530280"/>
                </a:lnTo>
                <a:lnTo>
                  <a:pt x="5950054" y="1485570"/>
                </a:lnTo>
                <a:cubicBezTo>
                  <a:pt x="5185347" y="1289137"/>
                  <a:pt x="4225924" y="1226506"/>
                  <a:pt x="3199987" y="1340104"/>
                </a:cubicBezTo>
                <a:cubicBezTo>
                  <a:pt x="1880926" y="1486159"/>
                  <a:pt x="732883" y="1892420"/>
                  <a:pt x="2010" y="2411289"/>
                </a:cubicBezTo>
                <a:lnTo>
                  <a:pt x="0" y="2412849"/>
                </a:lnTo>
                <a:lnTo>
                  <a:pt x="0" y="1215428"/>
                </a:lnTo>
                <a:cubicBezTo>
                  <a:pt x="0" y="544166"/>
                  <a:pt x="544166" y="0"/>
                  <a:pt x="1215428" y="0"/>
                </a:cubicBezTo>
                <a:close/>
              </a:path>
            </a:pathLst>
          </a:custGeom>
          <a:solidFill>
            <a:srgbClr val="9EA8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">
    <p:spTree>
      <p:nvGrpSpPr>
        <p:cNvPr id="803" name="Shape 8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04" name="Google Shape;804;p12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805" name="Google Shape;805;p12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806" name="Google Shape;806;p12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807" name="Google Shape;807;p12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-E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s-ES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s-ES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s-E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808" name="Google Shape;808;p12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809" name="Google Shape;809;p12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810" name="Google Shape;810;p12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811" name="Google Shape;811;p12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812" name="Google Shape;812;p12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813" name="Google Shape;813;p12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2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/>
        </p:nvSpPr>
        <p:spPr>
          <a:xfrm rot="5400000">
            <a:off x="-679350" y="61830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4.jp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7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0.xml"/><Relationship Id="rId3" Type="http://schemas.openxmlformats.org/officeDocument/2006/relationships/hyperlink" Target="https://slidesmania.com/" TargetMode="Externa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17" name="Shape 8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8" name="Google Shape;818;p13"/>
          <p:cNvSpPr txBox="1"/>
          <p:nvPr/>
        </p:nvSpPr>
        <p:spPr>
          <a:xfrm>
            <a:off x="4100051" y="2455662"/>
            <a:ext cx="4999895" cy="212365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s-ES" sz="6600" u="none" cap="none" strike="noStrike">
                <a:solidFill>
                  <a:srgbClr val="262626"/>
                </a:solidFill>
                <a:latin typeface="Righteous"/>
                <a:ea typeface="Righteous"/>
                <a:cs typeface="Righteous"/>
                <a:sym typeface="Righteous"/>
              </a:rPr>
              <a:t>HERE GOES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6600">
                <a:solidFill>
                  <a:srgbClr val="262626"/>
                </a:solidFill>
                <a:latin typeface="Righteous"/>
                <a:ea typeface="Righteous"/>
                <a:cs typeface="Righteous"/>
                <a:sym typeface="Righteous"/>
              </a:rPr>
              <a:t>YOUR </a:t>
            </a:r>
            <a:r>
              <a:rPr b="1" lang="es-ES" sz="6600">
                <a:solidFill>
                  <a:srgbClr val="456765"/>
                </a:solidFill>
                <a:latin typeface="Righteous"/>
                <a:ea typeface="Righteous"/>
                <a:cs typeface="Righteous"/>
                <a:sym typeface="Righteous"/>
              </a:rPr>
              <a:t>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22" name="Shape 8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3" name="Google Shape;823;p14"/>
          <p:cNvSpPr txBox="1"/>
          <p:nvPr/>
        </p:nvSpPr>
        <p:spPr>
          <a:xfrm>
            <a:off x="3086445" y="1029985"/>
            <a:ext cx="4667175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Righteous"/>
                <a:ea typeface="Righteous"/>
                <a:cs typeface="Righteous"/>
                <a:sym typeface="Righteous"/>
              </a:rPr>
              <a:t>Add your title </a:t>
            </a:r>
            <a:r>
              <a:rPr lang="es-ES" sz="4000">
                <a:solidFill>
                  <a:srgbClr val="BA70B1"/>
                </a:solidFill>
                <a:latin typeface="Righteous"/>
                <a:ea typeface="Righteous"/>
                <a:cs typeface="Righteous"/>
                <a:sym typeface="Righteous"/>
              </a:rPr>
              <a:t>here</a:t>
            </a:r>
            <a:endParaRPr sz="4000">
              <a:solidFill>
                <a:srgbClr val="BA70B1"/>
              </a:solidFill>
              <a:latin typeface="Righteous"/>
              <a:ea typeface="Righteous"/>
              <a:cs typeface="Righteous"/>
              <a:sym typeface="Righteous"/>
            </a:endParaRPr>
          </a:p>
        </p:txBody>
      </p:sp>
      <p:sp>
        <p:nvSpPr>
          <p:cNvPr id="824" name="Google Shape;824;p14"/>
          <p:cNvSpPr txBox="1"/>
          <p:nvPr/>
        </p:nvSpPr>
        <p:spPr>
          <a:xfrm>
            <a:off x="2000864" y="2136115"/>
            <a:ext cx="6838336" cy="353943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And your text here.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2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This template does not offer a lot of space but you can share your ideas in a fun retro way.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Remember when you had to get up to change channels?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28" name="Shape 8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9" name="Google Shape;829;p15"/>
          <p:cNvSpPr txBox="1"/>
          <p:nvPr/>
        </p:nvSpPr>
        <p:spPr>
          <a:xfrm>
            <a:off x="3086445" y="1029985"/>
            <a:ext cx="4667175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Righteous"/>
                <a:ea typeface="Righteous"/>
                <a:cs typeface="Righteous"/>
                <a:sym typeface="Righteous"/>
              </a:rPr>
              <a:t>Add your title </a:t>
            </a:r>
            <a:r>
              <a:rPr lang="es-ES" sz="4000">
                <a:solidFill>
                  <a:srgbClr val="AB7FA9"/>
                </a:solidFill>
                <a:latin typeface="Righteous"/>
                <a:ea typeface="Righteous"/>
                <a:cs typeface="Righteous"/>
                <a:sym typeface="Righteous"/>
              </a:rPr>
              <a:t>here</a:t>
            </a:r>
            <a:endParaRPr sz="4000">
              <a:solidFill>
                <a:srgbClr val="AB7FA9"/>
              </a:solidFill>
              <a:latin typeface="Righteous"/>
              <a:ea typeface="Righteous"/>
              <a:cs typeface="Righteous"/>
              <a:sym typeface="Righteous"/>
            </a:endParaRPr>
          </a:p>
        </p:txBody>
      </p:sp>
      <p:sp>
        <p:nvSpPr>
          <p:cNvPr id="830" name="Google Shape;830;p15"/>
          <p:cNvSpPr txBox="1"/>
          <p:nvPr/>
        </p:nvSpPr>
        <p:spPr>
          <a:xfrm>
            <a:off x="2000864" y="2401585"/>
            <a:ext cx="6838336" cy="255454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And your text here.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2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You can change all the colors – slides’ backgrounds and TVs’ – by going into the master slide.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34" name="Shape 8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5" name="Google Shape;835;p16"/>
          <p:cNvSpPr txBox="1"/>
          <p:nvPr/>
        </p:nvSpPr>
        <p:spPr>
          <a:xfrm>
            <a:off x="3086445" y="1029985"/>
            <a:ext cx="4667175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Righteous"/>
                <a:ea typeface="Righteous"/>
                <a:cs typeface="Righteous"/>
                <a:sym typeface="Righteous"/>
              </a:rPr>
              <a:t>Add your title </a:t>
            </a:r>
            <a:r>
              <a:rPr lang="es-ES" sz="4000">
                <a:solidFill>
                  <a:srgbClr val="7C88AE"/>
                </a:solidFill>
                <a:latin typeface="Righteous"/>
                <a:ea typeface="Righteous"/>
                <a:cs typeface="Righteous"/>
                <a:sym typeface="Righteous"/>
              </a:rPr>
              <a:t>here</a:t>
            </a:r>
            <a:endParaRPr sz="4000">
              <a:solidFill>
                <a:srgbClr val="7C88AE"/>
              </a:solidFill>
              <a:latin typeface="Righteous"/>
              <a:ea typeface="Righteous"/>
              <a:cs typeface="Righteous"/>
              <a:sym typeface="Righteous"/>
            </a:endParaRPr>
          </a:p>
        </p:txBody>
      </p:sp>
      <p:sp>
        <p:nvSpPr>
          <p:cNvPr id="836" name="Google Shape;836;p16"/>
          <p:cNvSpPr txBox="1"/>
          <p:nvPr/>
        </p:nvSpPr>
        <p:spPr>
          <a:xfrm>
            <a:off x="2030360" y="2401585"/>
            <a:ext cx="6838336" cy="304698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And your text here.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2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On the next slide, you can even select a picture of yours as background, and it’ll show as a TV show on.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840" name="Shape 8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1" name="Google Shape;841;p17"/>
          <p:cNvSpPr txBox="1"/>
          <p:nvPr/>
        </p:nvSpPr>
        <p:spPr>
          <a:xfrm>
            <a:off x="6773542" y="3586372"/>
            <a:ext cx="2178545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dk1"/>
                </a:solidFill>
                <a:latin typeface="Righteous"/>
                <a:ea typeface="Righteous"/>
                <a:cs typeface="Righteous"/>
                <a:sym typeface="Righteous"/>
              </a:rPr>
              <a:t>Like this</a:t>
            </a:r>
            <a:endParaRPr sz="4000">
              <a:solidFill>
                <a:schemeClr val="dk1"/>
              </a:solidFill>
              <a:latin typeface="Righteous"/>
              <a:ea typeface="Righteous"/>
              <a:cs typeface="Righteous"/>
              <a:sym typeface="Righteous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45" name="Shape 8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6" name="Google Shape;846;p18"/>
          <p:cNvSpPr txBox="1"/>
          <p:nvPr/>
        </p:nvSpPr>
        <p:spPr>
          <a:xfrm>
            <a:off x="2950990" y="1026992"/>
            <a:ext cx="4938083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Righteous"/>
                <a:ea typeface="Righteous"/>
                <a:cs typeface="Righteous"/>
                <a:sym typeface="Righteous"/>
              </a:rPr>
              <a:t>Add your table </a:t>
            </a:r>
            <a:r>
              <a:rPr lang="es-ES" sz="4000">
                <a:solidFill>
                  <a:srgbClr val="7AA2B0"/>
                </a:solidFill>
                <a:latin typeface="Righteous"/>
                <a:ea typeface="Righteous"/>
                <a:cs typeface="Righteous"/>
                <a:sym typeface="Righteous"/>
              </a:rPr>
              <a:t>here</a:t>
            </a:r>
            <a:endParaRPr sz="4000">
              <a:solidFill>
                <a:srgbClr val="7AA2B0"/>
              </a:solidFill>
              <a:latin typeface="Righteous"/>
              <a:ea typeface="Righteous"/>
              <a:cs typeface="Righteous"/>
              <a:sym typeface="Righteous"/>
            </a:endParaRPr>
          </a:p>
        </p:txBody>
      </p:sp>
      <p:graphicFrame>
        <p:nvGraphicFramePr>
          <p:cNvPr id="847" name="Google Shape;847;p18"/>
          <p:cNvGraphicFramePr/>
          <p:nvPr/>
        </p:nvGraphicFramePr>
        <p:xfrm>
          <a:off x="2047718" y="204135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{9B547E9A-163E-4062-83DA-45C1D1A82BB9}</a:tableStyleId>
              </a:tblPr>
              <a:tblGrid>
                <a:gridCol w="991850"/>
                <a:gridCol w="1946525"/>
                <a:gridCol w="1993850"/>
                <a:gridCol w="1812400"/>
              </a:tblGrid>
              <a:tr h="6438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Title 1</a:t>
                      </a:r>
                      <a:endParaRPr/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Title 2</a:t>
                      </a:r>
                      <a:endParaRPr/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Title 3</a:t>
                      </a:r>
                      <a:endParaRPr/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Title 4</a:t>
                      </a:r>
                      <a:endParaRPr/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</a:tr>
              <a:tr h="558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1</a:t>
                      </a:r>
                      <a:endParaRPr/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Math</a:t>
                      </a:r>
                      <a:endParaRPr sz="2000" u="none" cap="none" strike="noStrike">
                        <a:solidFill>
                          <a:schemeClr val="lt1"/>
                        </a:solidFill>
                        <a:latin typeface="Questrial"/>
                        <a:ea typeface="Questrial"/>
                        <a:cs typeface="Questrial"/>
                        <a:sym typeface="Questrial"/>
                      </a:endParaRPr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Science</a:t>
                      </a:r>
                      <a:endParaRPr sz="2000" u="none" cap="none" strike="noStrike">
                        <a:solidFill>
                          <a:schemeClr val="lt1"/>
                        </a:solidFill>
                        <a:latin typeface="Questrial"/>
                        <a:ea typeface="Questrial"/>
                        <a:cs typeface="Questrial"/>
                        <a:sym typeface="Questrial"/>
                      </a:endParaRPr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History</a:t>
                      </a:r>
                      <a:endParaRPr sz="2000" u="none" cap="none" strike="noStrike">
                        <a:solidFill>
                          <a:schemeClr val="lt1"/>
                        </a:solidFill>
                        <a:latin typeface="Questrial"/>
                        <a:ea typeface="Questrial"/>
                        <a:cs typeface="Questrial"/>
                        <a:sym typeface="Questrial"/>
                      </a:endParaRPr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</a:tr>
              <a:tr h="558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2</a:t>
                      </a:r>
                      <a:endParaRPr/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P.E.</a:t>
                      </a:r>
                      <a:endParaRPr/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E.S.L.</a:t>
                      </a:r>
                      <a:endParaRPr/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Music</a:t>
                      </a:r>
                      <a:endParaRPr/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</a:tr>
              <a:tr h="558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3</a:t>
                      </a:r>
                      <a:endParaRPr/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Art</a:t>
                      </a:r>
                      <a:endParaRPr/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Humanities</a:t>
                      </a:r>
                      <a:endParaRPr sz="2000" u="none" cap="none" strike="noStrike">
                        <a:solidFill>
                          <a:schemeClr val="lt1"/>
                        </a:solidFill>
                        <a:latin typeface="Questrial"/>
                        <a:ea typeface="Questrial"/>
                        <a:cs typeface="Questrial"/>
                        <a:sym typeface="Questrial"/>
                      </a:endParaRPr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Chemistry</a:t>
                      </a:r>
                      <a:endParaRPr sz="2000" u="none" cap="none" strike="noStrike">
                        <a:solidFill>
                          <a:schemeClr val="lt1"/>
                        </a:solidFill>
                        <a:latin typeface="Questrial"/>
                        <a:ea typeface="Questrial"/>
                        <a:cs typeface="Questrial"/>
                        <a:sym typeface="Questrial"/>
                      </a:endParaRPr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</a:tr>
              <a:tr h="558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4</a:t>
                      </a:r>
                      <a:endParaRPr/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Spanish</a:t>
                      </a:r>
                      <a:endParaRPr sz="2000" u="none" cap="none" strike="noStrike">
                        <a:solidFill>
                          <a:schemeClr val="lt1"/>
                        </a:solidFill>
                        <a:latin typeface="Questrial"/>
                        <a:ea typeface="Questrial"/>
                        <a:cs typeface="Questrial"/>
                        <a:sym typeface="Questrial"/>
                      </a:endParaRPr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Chinese</a:t>
                      </a:r>
                      <a:endParaRPr sz="2000" u="none" cap="none" strike="noStrike">
                        <a:solidFill>
                          <a:schemeClr val="lt1"/>
                        </a:solidFill>
                        <a:latin typeface="Questrial"/>
                        <a:ea typeface="Questrial"/>
                        <a:cs typeface="Questrial"/>
                        <a:sym typeface="Questrial"/>
                      </a:endParaRPr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Technology</a:t>
                      </a:r>
                      <a:endParaRPr sz="2000" u="none" cap="none" strike="noStrike">
                        <a:solidFill>
                          <a:schemeClr val="lt1"/>
                        </a:solidFill>
                        <a:latin typeface="Questrial"/>
                        <a:ea typeface="Questrial"/>
                        <a:cs typeface="Questrial"/>
                        <a:sym typeface="Questrial"/>
                      </a:endParaRPr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</a:tr>
              <a:tr h="558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5</a:t>
                      </a:r>
                      <a:endParaRPr/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000" u="none" cap="none" strike="noStrike">
                          <a:solidFill>
                            <a:schemeClr val="lt1"/>
                          </a:solidFill>
                          <a:latin typeface="Questrial"/>
                          <a:ea typeface="Questrial"/>
                          <a:cs typeface="Questrial"/>
                          <a:sym typeface="Questrial"/>
                        </a:rPr>
                        <a:t>Literature</a:t>
                      </a:r>
                      <a:endParaRPr sz="2000" u="none" cap="none" strike="noStrike">
                        <a:solidFill>
                          <a:schemeClr val="lt1"/>
                        </a:solidFill>
                        <a:latin typeface="Questrial"/>
                        <a:ea typeface="Questrial"/>
                        <a:cs typeface="Questrial"/>
                        <a:sym typeface="Questrial"/>
                      </a:endParaRPr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0" u="none" cap="none" strike="noStrike">
                        <a:solidFill>
                          <a:schemeClr val="lt1"/>
                        </a:solidFill>
                        <a:latin typeface="Questrial"/>
                        <a:ea typeface="Questrial"/>
                        <a:cs typeface="Questrial"/>
                        <a:sym typeface="Questrial"/>
                      </a:endParaRPr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0" u="none" cap="none" strike="noStrike">
                        <a:solidFill>
                          <a:schemeClr val="lt1"/>
                        </a:solidFill>
                        <a:latin typeface="Questrial"/>
                        <a:ea typeface="Questrial"/>
                        <a:cs typeface="Questrial"/>
                        <a:sym typeface="Questrial"/>
                      </a:endParaRPr>
                    </a:p>
                  </a:txBody>
                  <a:tcPr marT="45725" marB="45725" marR="91450" marL="91450">
                    <a:solidFill>
                      <a:srgbClr val="595959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51" name="Shape 8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2" name="Google Shape;852;p19"/>
          <p:cNvSpPr txBox="1"/>
          <p:nvPr/>
        </p:nvSpPr>
        <p:spPr>
          <a:xfrm>
            <a:off x="2030360" y="2401585"/>
            <a:ext cx="6838336" cy="304698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And your text here.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2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If you want to add more pictures as backgrounds, just use the slide #10, remember that you can also change the color of the shape around the TV. </a:t>
            </a:r>
            <a:endParaRPr/>
          </a:p>
        </p:txBody>
      </p:sp>
      <p:sp>
        <p:nvSpPr>
          <p:cNvPr id="853" name="Google Shape;853;p19"/>
          <p:cNvSpPr txBox="1"/>
          <p:nvPr/>
        </p:nvSpPr>
        <p:spPr>
          <a:xfrm>
            <a:off x="3086445" y="1029985"/>
            <a:ext cx="4667175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Righteous"/>
                <a:ea typeface="Righteous"/>
                <a:cs typeface="Righteous"/>
                <a:sym typeface="Righteous"/>
              </a:rPr>
              <a:t>Add your title </a:t>
            </a:r>
            <a:r>
              <a:rPr lang="es-ES" sz="4000">
                <a:solidFill>
                  <a:srgbClr val="75B5AA"/>
                </a:solidFill>
                <a:latin typeface="Righteous"/>
                <a:ea typeface="Righteous"/>
                <a:cs typeface="Righteous"/>
                <a:sym typeface="Righteous"/>
              </a:rPr>
              <a:t>here</a:t>
            </a:r>
            <a:endParaRPr sz="4000">
              <a:solidFill>
                <a:srgbClr val="75B5AA"/>
              </a:solidFill>
              <a:latin typeface="Righteous"/>
              <a:ea typeface="Righteous"/>
              <a:cs typeface="Righteous"/>
              <a:sym typeface="Righteous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57" name="Shape 8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8" name="Google Shape;858;p20"/>
          <p:cNvSpPr txBox="1"/>
          <p:nvPr/>
        </p:nvSpPr>
        <p:spPr>
          <a:xfrm>
            <a:off x="2030360" y="2401585"/>
            <a:ext cx="6838336" cy="304698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And your text here.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2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If you have questions you can reach us on Social Media: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*Twitter: @SlidesManiaSM</a:t>
            </a:r>
            <a:endParaRPr sz="32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*Facebook: /SlidesManiaSM</a:t>
            </a:r>
            <a:endParaRPr sz="32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59" name="Google Shape;859;p20"/>
          <p:cNvSpPr txBox="1"/>
          <p:nvPr/>
        </p:nvSpPr>
        <p:spPr>
          <a:xfrm>
            <a:off x="3086445" y="1029985"/>
            <a:ext cx="4667175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Righteous"/>
                <a:ea typeface="Righteous"/>
                <a:cs typeface="Righteous"/>
                <a:sym typeface="Righteous"/>
              </a:rPr>
              <a:t>Add your title </a:t>
            </a:r>
            <a:r>
              <a:rPr lang="es-ES" sz="4000">
                <a:solidFill>
                  <a:srgbClr val="73B785"/>
                </a:solidFill>
                <a:latin typeface="Righteous"/>
                <a:ea typeface="Righteous"/>
                <a:cs typeface="Righteous"/>
                <a:sym typeface="Righteous"/>
              </a:rPr>
              <a:t>here</a:t>
            </a:r>
            <a:endParaRPr sz="4000">
              <a:solidFill>
                <a:srgbClr val="73B785"/>
              </a:solidFill>
              <a:latin typeface="Righteous"/>
              <a:ea typeface="Righteous"/>
              <a:cs typeface="Righteous"/>
              <a:sym typeface="Righteous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63" name="Shape 8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Imagen que contiene árbol, exterior, automóvil, carretera&#10;&#10;Descripción generada automáticamente" id="864" name="Google Shape;864;p2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2467896" y="2054943"/>
            <a:ext cx="5987847" cy="3991897"/>
          </a:xfrm>
          <a:prstGeom prst="ellipse">
            <a:avLst/>
          </a:prstGeom>
          <a:noFill/>
          <a:ln>
            <a:noFill/>
          </a:ln>
        </p:spPr>
      </p:pic>
      <p:sp>
        <p:nvSpPr>
          <p:cNvPr id="865" name="Google Shape;865;p21"/>
          <p:cNvSpPr txBox="1"/>
          <p:nvPr/>
        </p:nvSpPr>
        <p:spPr>
          <a:xfrm>
            <a:off x="1895106" y="1088978"/>
            <a:ext cx="4200894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Righteous"/>
                <a:ea typeface="Righteous"/>
                <a:cs typeface="Righteous"/>
                <a:sym typeface="Righteous"/>
              </a:rPr>
              <a:t>Add your </a:t>
            </a:r>
            <a:r>
              <a:rPr lang="es-ES" sz="4000">
                <a:solidFill>
                  <a:srgbClr val="B0B872"/>
                </a:solidFill>
                <a:latin typeface="Righteous"/>
                <a:ea typeface="Righteous"/>
                <a:cs typeface="Righteous"/>
                <a:sym typeface="Righteous"/>
              </a:rPr>
              <a:t>images</a:t>
            </a:r>
            <a:endParaRPr sz="4000">
              <a:solidFill>
                <a:srgbClr val="B0B872"/>
              </a:solidFill>
              <a:latin typeface="Righteous"/>
              <a:ea typeface="Righteous"/>
              <a:cs typeface="Righteous"/>
              <a:sym typeface="Righteous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69" name="Shape 8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0" name="Google Shape;870;p22"/>
          <p:cNvSpPr txBox="1"/>
          <p:nvPr/>
        </p:nvSpPr>
        <p:spPr>
          <a:xfrm>
            <a:off x="3387115" y="882501"/>
            <a:ext cx="4068743" cy="92333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5400">
                <a:solidFill>
                  <a:srgbClr val="262626"/>
                </a:solidFill>
                <a:latin typeface="Righteous"/>
                <a:ea typeface="Righteous"/>
                <a:cs typeface="Righteous"/>
                <a:sym typeface="Righteous"/>
              </a:rPr>
              <a:t>THANK </a:t>
            </a:r>
            <a:r>
              <a:rPr lang="es-ES" sz="5400">
                <a:solidFill>
                  <a:srgbClr val="BA70B1"/>
                </a:solidFill>
                <a:latin typeface="Righteous"/>
                <a:ea typeface="Righteous"/>
                <a:cs typeface="Righteous"/>
                <a:sym typeface="Righteous"/>
              </a:rPr>
              <a:t>YOU</a:t>
            </a:r>
            <a:endParaRPr/>
          </a:p>
        </p:txBody>
      </p:sp>
      <p:sp>
        <p:nvSpPr>
          <p:cNvPr id="871" name="Google Shape;871;p22"/>
          <p:cNvSpPr/>
          <p:nvPr/>
        </p:nvSpPr>
        <p:spPr>
          <a:xfrm>
            <a:off x="3232805" y="1805831"/>
            <a:ext cx="4377361" cy="390876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rgbClr val="262626"/>
                </a:solidFill>
                <a:latin typeface="Questrial"/>
                <a:ea typeface="Questrial"/>
                <a:cs typeface="Questrial"/>
                <a:sym typeface="Questrial"/>
              </a:rPr>
              <a:t>Presentation Template: </a:t>
            </a:r>
            <a:r>
              <a:rPr lang="es-ES" sz="4000" u="sng">
                <a:solidFill>
                  <a:srgbClr val="262626"/>
                </a:solidFill>
                <a:latin typeface="Questrial"/>
                <a:ea typeface="Questrial"/>
                <a:cs typeface="Questrial"/>
                <a:sym typeface="Questrial"/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SlidesMania</a:t>
            </a:r>
            <a:br>
              <a:rPr lang="es-ES" sz="8000">
                <a:solidFill>
                  <a:srgbClr val="262626"/>
                </a:solidFill>
                <a:latin typeface="Questrial"/>
                <a:ea typeface="Questrial"/>
                <a:cs typeface="Questrial"/>
                <a:sym typeface="Questrial"/>
              </a:rPr>
            </a:br>
            <a:endParaRPr sz="3200">
              <a:solidFill>
                <a:srgbClr val="262626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rgbClr val="262626"/>
                </a:solidFill>
                <a:latin typeface="Questrial"/>
                <a:ea typeface="Questrial"/>
                <a:cs typeface="Questrial"/>
                <a:sym typeface="Questrial"/>
              </a:rPr>
              <a:t>Images: Unsplash</a:t>
            </a:r>
            <a:endParaRPr sz="3200">
              <a:solidFill>
                <a:srgbClr val="262626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rgbClr val="262626"/>
                </a:solidFill>
                <a:latin typeface="Questrial"/>
                <a:ea typeface="Questrial"/>
                <a:cs typeface="Questrial"/>
                <a:sym typeface="Questrial"/>
              </a:rPr>
              <a:t>Fonts used: Questrial and </a:t>
            </a:r>
            <a:r>
              <a:rPr lang="es-ES" sz="3200">
                <a:solidFill>
                  <a:srgbClr val="262626"/>
                </a:solidFill>
                <a:latin typeface="Righteous"/>
                <a:ea typeface="Righteous"/>
                <a:cs typeface="Righteous"/>
                <a:sym typeface="Righteous"/>
              </a:rPr>
              <a:t>Righteous</a:t>
            </a:r>
            <a:endParaRPr>
              <a:solidFill>
                <a:srgbClr val="262626"/>
              </a:solidFill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75" name="Shape 87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0088_Philo_Template_SlidesMania">
  <a:themeElements>
    <a:clrScheme name="Office">
      <a:dk1>
        <a:srgbClr val="000000"/>
      </a:dk1>
      <a:lt1>
        <a:srgbClr val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