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5576" autoAdjust="0"/>
    <p:restoredTop sz="94689" autoAdjust="0"/>
  </p:normalViewPr>
  <p:slideViewPr>
    <p:cSldViewPr snapToGrid="0">
      <p:cViewPr varScale="1">
        <p:scale>
          <a:sx n="109" d="100"/>
          <a:sy n="109" d="100"/>
        </p:scale>
        <p:origin x="72" y="9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90" d="100"/>
        <a:sy n="19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6/12/2026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2984740" y="3119557"/>
            <a:ext cx="6176514" cy="1852748"/>
          </a:xfrm>
        </p:spPr>
        <p:txBody>
          <a:bodyPr anchor="b"/>
          <a:lstStyle>
            <a:lvl1pPr algn="ctr">
              <a:defRPr sz="66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2984740" y="5111455"/>
            <a:ext cx="6176514" cy="1004674"/>
          </a:xfrm>
        </p:spPr>
        <p:txBody>
          <a:bodyPr>
            <a:noAutofit/>
          </a:bodyPr>
          <a:lstStyle>
            <a:lvl1pPr marL="0" indent="0" algn="ctr">
              <a:buNone/>
              <a:defRPr sz="3200">
                <a:solidFill>
                  <a:schemeClr val="accent6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365125"/>
            <a:ext cx="6011173" cy="1325563"/>
          </a:xfrm>
        </p:spPr>
        <p:txBody>
          <a:bodyPr/>
          <a:lstStyle>
            <a:lvl1pPr algn="l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1" y="1782765"/>
            <a:ext cx="6011172" cy="4419252"/>
          </a:xfrm>
        </p:spPr>
        <p:txBody>
          <a:bodyPr/>
          <a:lstStyle>
            <a:lvl1pPr algn="l">
              <a:defRPr>
                <a:solidFill>
                  <a:schemeClr val="accent6"/>
                </a:solidFill>
              </a:defRPr>
            </a:lvl1pPr>
            <a:lvl2pPr algn="l">
              <a:defRPr>
                <a:solidFill>
                  <a:schemeClr val="accent6"/>
                </a:solidFill>
              </a:defRPr>
            </a:lvl2pPr>
            <a:lvl3pPr algn="l">
              <a:defRPr>
                <a:solidFill>
                  <a:schemeClr val="accent6"/>
                </a:solidFill>
              </a:defRPr>
            </a:lvl3pPr>
            <a:lvl4pPr algn="l">
              <a:defRPr>
                <a:solidFill>
                  <a:schemeClr val="accent6"/>
                </a:solidFill>
              </a:defRPr>
            </a:lvl4pPr>
            <a:lvl5pPr algn="l">
              <a:defRPr>
                <a:solidFill>
                  <a:schemeClr val="accent6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F71F47D-FA0B-0036-2C6B-5EF0E5BE72D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342628" y="365125"/>
            <a:ext cx="6011173" cy="1325563"/>
          </a:xfrm>
        </p:spPr>
        <p:txBody>
          <a:bodyPr/>
          <a:lstStyle>
            <a:lvl1pPr algn="r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23D6196B-9397-43A2-9A3F-0BAF681576FD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42628" y="1782765"/>
            <a:ext cx="6011172" cy="4419252"/>
          </a:xfrm>
        </p:spPr>
        <p:txBody>
          <a:bodyPr/>
          <a:lstStyle>
            <a:lvl1pPr algn="r">
              <a:defRPr>
                <a:solidFill>
                  <a:schemeClr val="accent6"/>
                </a:solidFill>
              </a:defRPr>
            </a:lvl1pPr>
            <a:lvl2pPr algn="r">
              <a:defRPr>
                <a:solidFill>
                  <a:schemeClr val="accent6"/>
                </a:solidFill>
              </a:defRPr>
            </a:lvl2pPr>
            <a:lvl3pPr algn="r">
              <a:defRPr>
                <a:solidFill>
                  <a:schemeClr val="accent6"/>
                </a:solidFill>
              </a:defRPr>
            </a:lvl3pPr>
            <a:lvl4pPr algn="r">
              <a:defRPr>
                <a:solidFill>
                  <a:schemeClr val="accent6"/>
                </a:solidFill>
              </a:defRPr>
            </a:lvl4pPr>
            <a:lvl5pPr algn="r">
              <a:defRPr>
                <a:solidFill>
                  <a:schemeClr val="accent6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727940" y="2778593"/>
            <a:ext cx="5625860" cy="2368561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944264" y="5312951"/>
            <a:ext cx="4409536" cy="85235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accent6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557054" y="2812348"/>
            <a:ext cx="7077891" cy="2368561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557054" y="5346706"/>
            <a:ext cx="7077891" cy="622773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6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1857263"/>
            <a:ext cx="6563265" cy="1869365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835220"/>
            <a:ext cx="6580788" cy="78805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6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199" y="4823130"/>
            <a:ext cx="1333500" cy="1333500"/>
          </a:xfrm>
          <a:prstGeom prst="ellipse">
            <a:avLst/>
          </a:prstGeom>
          <a:solidFill>
            <a:schemeClr val="bg1">
              <a:lumMod val="50000"/>
            </a:schemeClr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bg2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2336800" y="5200276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6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2336800" y="5427609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6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2336800" y="5654942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accent6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accent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>
                    <a:lumMod val="50000"/>
                  </a:schemeClr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6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accent6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64040BC1-5DBF-6C71-C314-6710097D8699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82828D81-411D-91CC-862C-F0F8BE0427AE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4E247E3C-A481-F222-BAC9-885066D42C1D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4C4DB9CA-6CCA-69FB-793A-79D8F435D538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0D0A1E50-0230-24CA-0D2B-4342B8645B04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23B8E0B8-0EF3-FB66-9A9C-04CF52CB9FFF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244CE860-CEEB-F980-B115-29D7AC1BE60E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CAC518FA-77F8-34F5-3E04-F30CBAB20D61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4D43723F-2D37-3F7B-AE3B-A169163DF25C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DAF7FF6C-7793-A9BA-E6D3-6C864E0EF258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AA8BAA6B-D6AE-E416-BEC3-5654D5F13E37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8A26E440-7D3E-A63C-C44C-AFD51D2AFF98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5E96D6CE-3EB9-6EDC-0D14-CF1C801CFC3B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0AEA4A1C-F61A-3C3B-DFAC-F994BBE68553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5B797E49-6DF2-7290-8F64-D364577A0D50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E2EDF37B-F9E3-5F6C-FD74-29F3F3AB63B0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C064A688-E331-51EB-B420-350C9FFB034E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54183743-49F8-4B03-5713-B798F99D5DFA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9FF69D81-C0F7-33ED-4A06-E2792BD37651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54E4FE5D-A086-384E-06FB-4DB0DD481F8D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466D1977-955D-5434-56D2-8BF65BCA39A3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5788AAF0-94BB-79A2-F534-88DE8F4D20F9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8E23490A-82FF-1F5D-7402-FA42754B7B72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123187B9-76E2-727B-DC19-8A9F6BE4741A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DAA44E17-5795-AE03-415C-739EC7316708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22234648-AA96-70AD-2F29-69EC89D7CC57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F4B5F164-4F20-F53F-0947-DF9320AC0A37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58F5A5D1-F798-9AD3-0BB8-76394CFD726A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A618D7BE-1E5D-A89F-9C00-901B88FD8030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4B6620CA-300E-D9BE-125D-41A1CDC20A22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F641246E-317B-2AF1-AF63-F98E7AC774D7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5AA6D4EC-21F5-C54E-9BB4-CC74CB379089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496F14A1-ACA5-933A-8A5F-05C1D6708532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1C0F357A-77A9-DC40-2F2E-EE27D590EF47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2AA83C00-D3AF-F311-BAE5-F8369D59B757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126D709B-0046-2FB8-98BC-059086A053D4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E676298F-C0FC-8BB5-2800-E940B14F57DF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10A5DBFA-5504-53D1-565C-ABDB1A772E81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182C3E9D-65D2-D6AA-37DE-9BCD66CC9852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54BEDAE8-9104-3963-D2BA-95CEF400A840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FC1216F6-6052-E8BA-3C87-5EE26FF8879F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FE9B3C6A-5939-4D75-1C8E-834AB82A5867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3BE14E38-ED4C-7208-4877-3C792A2D434D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FCC3FD8D-B60A-B566-2E8D-B5287337E15D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89A6DF87-8DDA-DD99-733E-77709C083B8B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97DC73C7-7D67-D7BB-F6BF-B36E9485DD38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3F44D28C-97D6-893A-C0C0-3D8CEEC2802B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F908AE3F-4640-C355-5909-275760F143F7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D0A1CA83-8D19-DC88-B00D-51680C7D001D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FDE2D231-2AD0-6F15-86E2-3096B63F31D8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3F8E60D2-0E3C-03DB-9F8B-EC24E3B22F8D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D65E0869-3E00-1AE9-638C-4634FF8ED90E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C37DDF94-8226-9CD2-DE72-1388A71B9786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F82F83A8-74FF-23E5-5141-3945866791C6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5F47C32F-D679-F976-A40D-523F75ECB34B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E2B1C8F1-246F-3D6C-B61C-67C2E169BACD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4CA0AD5A-4F55-8F15-7AB4-5C56F33F0F1D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4919AF11-E2D9-37F9-CED7-BF913F9EA778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58F63EC3-5293-CD5F-7ACA-2320D5FAAF1E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6737A8C7-F394-AF45-381A-89194C744B9F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74960466-C21C-F56C-DB41-50A544B4885B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accent4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accent4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accent4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>
              <a:lumMod val="50000"/>
            </a:schemeClr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accent6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accent6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accent6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6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accent6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 fontScale="90000"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1" y="365125"/>
            <a:ext cx="6011173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1" y="1782765"/>
            <a:ext cx="6011172" cy="4419252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342628" y="365125"/>
            <a:ext cx="6011173" cy="1325563"/>
          </a:xfrm>
        </p:spPr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341938" y="1782763"/>
            <a:ext cx="6011862" cy="4419600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sunt.</a:t>
            </a:r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727940" y="2778593"/>
            <a:ext cx="5625860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944264" y="5312951"/>
            <a:ext cx="4409536" cy="852359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557054" y="2812348"/>
            <a:ext cx="7077891" cy="2368561"/>
          </a:xfrm>
        </p:spPr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557054" y="5346706"/>
            <a:ext cx="7077891" cy="622773"/>
          </a:xfrm>
        </p:spPr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1857263"/>
            <a:ext cx="6563265" cy="1869365"/>
          </a:xfrm>
        </p:spPr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835220"/>
            <a:ext cx="6580788" cy="788054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8" name="Picture Placeholder 17">
            <a:extLst>
              <a:ext uri="{FF2B5EF4-FFF2-40B4-BE49-F238E27FC236}">
                <a16:creationId xmlns:a16="http://schemas.microsoft.com/office/drawing/2014/main" id="{6391905C-0871-06F0-EE6F-42DF0A46E57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>
          <a:xfrm>
            <a:off x="2336800" y="5200276"/>
            <a:ext cx="1701800" cy="228600"/>
          </a:xfrm>
        </p:spPr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>
          <a:xfrm>
            <a:off x="2336800" y="5427609"/>
            <a:ext cx="1701800" cy="228600"/>
          </a:xfrm>
        </p:spPr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>
          <a:xfrm>
            <a:off x="2336800" y="5654942"/>
            <a:ext cx="1701800" cy="228600"/>
          </a:xfrm>
        </p:spPr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Confetti Party Glow">
      <a:dk1>
        <a:srgbClr val="484848"/>
      </a:dk1>
      <a:lt1>
        <a:srgbClr val="F1F9F7"/>
      </a:lt1>
      <a:dk2>
        <a:srgbClr val="484848"/>
      </a:dk2>
      <a:lt2>
        <a:srgbClr val="F1F9F7"/>
      </a:lt2>
      <a:accent1>
        <a:srgbClr val="ADDDE0"/>
      </a:accent1>
      <a:accent2>
        <a:srgbClr val="FEDC95"/>
      </a:accent2>
      <a:accent3>
        <a:srgbClr val="6BC8CB"/>
      </a:accent3>
      <a:accent4>
        <a:srgbClr val="FEBF23"/>
      </a:accent4>
      <a:accent5>
        <a:srgbClr val="FBFBFB"/>
      </a:accent5>
      <a:accent6>
        <a:srgbClr val="FD9295"/>
      </a:accent6>
      <a:hlink>
        <a:srgbClr val="FE9295"/>
      </a:hlink>
      <a:folHlink>
        <a:srgbClr val="F5F6F9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42_T_PGO_Confetti-Party-Glow.pptx" id="{0B3EF76B-8233-4D37-9F0F-6EA2E66DE5A1}" vid="{F325C517-0246-404F-B13A-05D6D86EE118}"/>
    </a:ext>
  </a:extLst>
</a:theme>
</file>

<file path=ppt/theme/theme2.xml><?xml version="1.0" encoding="utf-8"?>
<a:theme xmlns:a="http://schemas.openxmlformats.org/drawingml/2006/main" name="1_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42_T_PGO_Confetti-Party-Glow.pptx" id="{0B3EF76B-8233-4D37-9F0F-6EA2E66DE5A1}" vid="{159FF2CF-FF31-4F91-86BC-A6052CA47321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41</TotalTime>
  <Words>333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1_Designed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Confetti Party Glow</dc:title>
  <dc:creator>PresentationGO.com</dc:creator>
  <dc:description>© Copyright PresentationGO.com</dc:description>
  <cp:lastModifiedBy>word2</cp:lastModifiedBy>
  <cp:revision>7</cp:revision>
  <dcterms:created xsi:type="dcterms:W3CDTF">2024-12-13T18:42:50Z</dcterms:created>
  <dcterms:modified xsi:type="dcterms:W3CDTF">2026-06-12T15:07:47Z</dcterms:modified>
  <cp:category>Templates</cp:category>
</cp:coreProperties>
</file>