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9" r:id="rId4"/>
    <p:sldMasterId id="2147483670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</p:sldIdLst>
  <p:sldSz cy="6858000" cx="12192000"/>
  <p:notesSz cx="6858000" cy="9144000"/>
  <p:embeddedFontLst>
    <p:embeddedFont>
      <p:font typeface="Poppins"/>
      <p:regular r:id="rId18"/>
      <p:bold r:id="rId19"/>
      <p:italic r:id="rId20"/>
      <p:boldItalic r:id="rId21"/>
    </p:embeddedFont>
    <p:embeddedFont>
      <p:font typeface="Barlow Condensed"/>
      <p:regular r:id="rId22"/>
      <p:bold r:id="rId23"/>
      <p:italic r:id="rId24"/>
      <p:boldItalic r:id="rId25"/>
    </p:embeddedFont>
    <p:embeddedFont>
      <p:font typeface="Luckiest Guy"/>
      <p:regular r:id="rId26"/>
    </p:embeddedFont>
    <p:embeddedFont>
      <p:font typeface="Homemade Apple"/>
      <p:regular r:id="rId27"/>
    </p:embeddedFont>
    <p:embeddedFont>
      <p:font typeface="Questrial"/>
      <p:regular r:id="rId2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italic.fntdata"/><Relationship Id="rId22" Type="http://schemas.openxmlformats.org/officeDocument/2006/relationships/font" Target="fonts/BarlowCondensed-regular.fntdata"/><Relationship Id="rId21" Type="http://schemas.openxmlformats.org/officeDocument/2006/relationships/font" Target="fonts/Poppins-boldItalic.fntdata"/><Relationship Id="rId24" Type="http://schemas.openxmlformats.org/officeDocument/2006/relationships/font" Target="fonts/BarlowCondensed-italic.fntdata"/><Relationship Id="rId23" Type="http://schemas.openxmlformats.org/officeDocument/2006/relationships/font" Target="fonts/BarlowCondensed-bold.fntdata"/><Relationship Id="rId1" Type="http://schemas.openxmlformats.org/officeDocument/2006/relationships/theme" Target="theme/theme3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3.xml"/><Relationship Id="rId26" Type="http://schemas.openxmlformats.org/officeDocument/2006/relationships/font" Target="fonts/LuckiestGuy-regular.fntdata"/><Relationship Id="rId25" Type="http://schemas.openxmlformats.org/officeDocument/2006/relationships/font" Target="fonts/BarlowCondensed-boldItalic.fntdata"/><Relationship Id="rId28" Type="http://schemas.openxmlformats.org/officeDocument/2006/relationships/font" Target="fonts/Questrial-regular.fntdata"/><Relationship Id="rId27" Type="http://schemas.openxmlformats.org/officeDocument/2006/relationships/font" Target="fonts/HomemadeApple-regular.fntdata"/><Relationship Id="rId5" Type="http://schemas.openxmlformats.org/officeDocument/2006/relationships/slideMaster" Target="slideMasters/slideMaster2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11" Type="http://schemas.openxmlformats.org/officeDocument/2006/relationships/slide" Target="slides/slide5.xml"/><Relationship Id="rId10" Type="http://schemas.openxmlformats.org/officeDocument/2006/relationships/slide" Target="slides/slide4.xml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font" Target="fonts/Poppins-bold.fntdata"/><Relationship Id="rId18" Type="http://schemas.openxmlformats.org/officeDocument/2006/relationships/font" Target="fonts/Poppins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3" name="Shape 1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4" name="Google Shape;1134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5" name="Google Shape;1135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8" name="Shape 1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9" name="Google Shape;1139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0" name="Google Shape;1140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44" name="Shape 1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5" name="Google Shape;1145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6" name="Google Shape;1146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1" name="Shape 1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2" name="Google Shape;1152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3" name="Google Shape;1153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64" name="Shape 1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5" name="Google Shape;1165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6" name="Google Shape;1166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0" name="Shape 1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1" name="Google Shape;1171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2" name="Google Shape;1172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6" name="Shape 1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7" name="Google Shape;1177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8" name="Google Shape;1178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2" name="Shape 1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3" name="Google Shape;1183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4" name="Google Shape;1184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8" name="Shape 1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9" name="Google Shape;1189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0" name="Google Shape;1190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4" name="Shape 1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5" name="Google Shape;1195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6" name="Google Shape;1196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0" name="Shape 1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1" name="Google Shape;1201;g8a3d9f83d9_0_1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2" name="Google Shape;1202;g8a3d9f83d9_0_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pn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5">
  <p:cSld name="0093_Weston_Template_SlidesMania_5">
    <p:bg>
      <p:bgPr>
        <a:gradFill>
          <a:gsLst>
            <a:gs pos="0">
              <a:srgbClr val="3D99EA"/>
            </a:gs>
            <a:gs pos="1948">
              <a:srgbClr val="3D99EA"/>
            </a:gs>
            <a:gs pos="35000">
              <a:srgbClr val="3AA5EB"/>
            </a:gs>
            <a:gs pos="69000">
              <a:srgbClr val="2EC9F2"/>
            </a:gs>
            <a:gs pos="99000">
              <a:srgbClr val="2CDBF7"/>
            </a:gs>
            <a:gs pos="100000">
              <a:srgbClr val="2CDBF7"/>
            </a:gs>
          </a:gsLst>
          <a:lin ang="5400000" scaled="0"/>
        </a:gradFill>
      </p:bgPr>
    </p:bg>
    <p:spTree>
      <p:nvGrpSpPr>
        <p:cNvPr id="7" name="Shape 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Google Shape;8;p2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" name="Google Shape;9;p2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" name="Google Shape;10;p2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2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2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2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2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2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2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2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2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2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2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2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2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2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2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2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2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2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2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2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2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2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2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2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2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2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2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4">
  <p:cSld name="0093_Weston_Template_SlidesMania_4">
    <p:bg>
      <p:bgPr>
        <a:gradFill>
          <a:gsLst>
            <a:gs pos="0">
              <a:srgbClr val="7299F4"/>
            </a:gs>
            <a:gs pos="3896">
              <a:srgbClr val="7299F4"/>
            </a:gs>
            <a:gs pos="34000">
              <a:srgbClr val="ACACE1"/>
            </a:gs>
            <a:gs pos="54000">
              <a:srgbClr val="D3BAD1"/>
            </a:gs>
            <a:gs pos="74000">
              <a:srgbClr val="F4C4C6"/>
            </a:gs>
            <a:gs pos="99000">
              <a:srgbClr val="F5E3D0"/>
            </a:gs>
            <a:gs pos="100000">
              <a:srgbClr val="F5E3D0"/>
            </a:gs>
          </a:gsLst>
          <a:lin ang="5400000" scaled="0"/>
        </a:gradFill>
      </p:bgPr>
    </p:bg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3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3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3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3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3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3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3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3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3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3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3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3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3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3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3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3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3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3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3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3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3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3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3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3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3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3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3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3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3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3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3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3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" name="Google Shape;91;p3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" name="Google Shape;92;p3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" name="Google Shape;93;p3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3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" name="Google Shape;95;p3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" name="Google Shape;96;p3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3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3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3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3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3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3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3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3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3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3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3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3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3">
  <p:cSld name="0093_Weston_Template_SlidesMania_3">
    <p:bg>
      <p:bgPr>
        <a:gradFill>
          <a:gsLst>
            <a:gs pos="0">
              <a:srgbClr val="242162"/>
            </a:gs>
            <a:gs pos="1948">
              <a:srgbClr val="242162"/>
            </a:gs>
            <a:gs pos="21000">
              <a:srgbClr val="3044A0"/>
            </a:gs>
            <a:gs pos="39000">
              <a:srgbClr val="5F80DF"/>
            </a:gs>
            <a:gs pos="58999">
              <a:srgbClr val="BE9AE8"/>
            </a:gs>
            <a:gs pos="80000">
              <a:srgbClr val="F5C8D7"/>
            </a:gs>
            <a:gs pos="99000">
              <a:srgbClr val="F0EACB"/>
            </a:gs>
            <a:gs pos="100000">
              <a:srgbClr val="F0EACB"/>
            </a:gs>
          </a:gsLst>
          <a:lin ang="5400000" scaled="0"/>
        </a:gradFill>
      </p:bgPr>
    </p:bg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objeto&#10;&#10;Descripción generada automáticamente" id="110" name="Google Shape;110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145350" y="4100251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11" name="Google Shape;111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560330" y="366271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12" name="Google Shape;112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430485" y="362085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13" name="Google Shape;113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103994" y="387626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14" name="Google Shape;114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207233" y="304544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15" name="Google Shape;115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581536" y="397474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16" name="Google Shape;116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1985522" y="3575194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117" name="Google Shape;117;p4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4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4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4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4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4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4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4" name="Google Shape;124;p4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4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4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4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4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4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4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4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4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4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4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4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4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4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4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4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4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4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4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" name="Google Shape;143;p4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4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4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4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7" name="Google Shape;147;p4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4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4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4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4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4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4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4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4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6" name="Google Shape;156;p4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" name="Google Shape;157;p4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" name="Google Shape;158;p4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4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0" name="Google Shape;160;p4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4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" name="Google Shape;162;p4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" name="Google Shape;163;p4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" name="Google Shape;164;p4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5" name="Google Shape;165;p4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6" name="Google Shape;166;p4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1">
  <p:cSld name="0093_Weston_Template_SlidesMania_1">
    <p:bg>
      <p:bgPr>
        <a:gradFill>
          <a:gsLst>
            <a:gs pos="0">
              <a:srgbClr val="470741"/>
            </a:gs>
            <a:gs pos="7000">
              <a:srgbClr val="470741"/>
            </a:gs>
            <a:gs pos="28000">
              <a:srgbClr val="610435"/>
            </a:gs>
            <a:gs pos="58999">
              <a:srgbClr val="E13933"/>
            </a:gs>
            <a:gs pos="80000">
              <a:srgbClr val="F78207"/>
            </a:gs>
            <a:gs pos="99000">
              <a:srgbClr val="F6F600"/>
            </a:gs>
            <a:gs pos="100000">
              <a:srgbClr val="F6F600"/>
            </a:gs>
          </a:gsLst>
          <a:lin ang="5400000" scaled="0"/>
        </a:gradFill>
      </p:bgPr>
    </p:bg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objeto&#10;&#10;Descripción generada automáticamente" id="168" name="Google Shape;168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308121" y="1085994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69" name="Google Shape;169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723101" y="64845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0" name="Google Shape;170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593256" y="60659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1" name="Google Shape;171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266765" y="86200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2" name="Google Shape;172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370004" y="31183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3" name="Google Shape;173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113204" y="1286824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4" name="Google Shape;174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491746" y="183894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5" name="Google Shape;175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229166" y="97005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6" name="Google Shape;176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435644" y="166141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7" name="Google Shape;177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863347" y="54041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8" name="Google Shape;178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0743334" y="32433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79" name="Google Shape;179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1633152" y="570498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180" name="Google Shape;180;p5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090409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5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" name="Google Shape;182;p5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" name="Google Shape;183;p5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" name="Google Shape;184;p5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5" name="Google Shape;185;p5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" name="Google Shape;186;p5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7" name="Google Shape;187;p5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8" name="Google Shape;188;p5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5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5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1" name="Google Shape;191;p5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5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" name="Google Shape;193;p5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5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5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6" name="Google Shape;196;p5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5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5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" name="Google Shape;199;p5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5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5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" name="Google Shape;202;p5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" name="Google Shape;203;p5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" name="Google Shape;204;p5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5" name="Google Shape;205;p5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5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5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5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5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5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1" name="Google Shape;211;p5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5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" name="Google Shape;213;p5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" name="Google Shape;214;p5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5" name="Google Shape;215;p5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6" name="Google Shape;216;p5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7" name="Google Shape;217;p5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8" name="Google Shape;218;p5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" name="Google Shape;219;p5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0" name="Google Shape;220;p5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1" name="Google Shape;221;p5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5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5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" name="Google Shape;224;p5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" name="Google Shape;225;p5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5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5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8" name="Google Shape;228;p5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9" name="Google Shape;229;p5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2">
  <p:cSld name="0093_Weston_Template_SlidesMania_2">
    <p:bg>
      <p:bgPr>
        <a:gradFill>
          <a:gsLst>
            <a:gs pos="0">
              <a:srgbClr val="070B34"/>
            </a:gs>
            <a:gs pos="1948">
              <a:srgbClr val="070B34"/>
            </a:gs>
            <a:gs pos="21000">
              <a:srgbClr val="141852"/>
            </a:gs>
            <a:gs pos="39000">
              <a:srgbClr val="2B2F77"/>
            </a:gs>
            <a:gs pos="58999">
              <a:srgbClr val="483475"/>
            </a:gs>
            <a:gs pos="80000">
              <a:srgbClr val="6B4984"/>
            </a:gs>
            <a:gs pos="99000">
              <a:srgbClr val="855988"/>
            </a:gs>
            <a:gs pos="100000">
              <a:srgbClr val="855988"/>
            </a:gs>
          </a:gsLst>
          <a:lin ang="5400000" scaled="0"/>
        </a:gradFill>
      </p:bgPr>
    </p:bg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objeto&#10;&#10;Descripción generada automáticamente" id="231" name="Google Shape;231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428874" y="177343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32" name="Google Shape;232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43854" y="133589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33" name="Google Shape;233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714009" y="1294034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34" name="Google Shape;234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387518" y="154944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35" name="Google Shape;235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490757" y="71861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36" name="Google Shape;236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233957" y="197426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37" name="Google Shape;237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612499" y="252638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38" name="Google Shape;238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349919" y="165748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39" name="Google Shape;239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556397" y="234884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40" name="Google Shape;240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984100" y="1227854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41" name="Google Shape;241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864087" y="1011772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242" name="Google Shape;242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753905" y="1257934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243" name="Google Shape;243;p6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090409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6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6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6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7" name="Google Shape;247;p6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8" name="Google Shape;248;p6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6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6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6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6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6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" name="Google Shape;254;p6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" name="Google Shape;255;p6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6" name="Google Shape;256;p6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7" name="Google Shape;257;p6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8" name="Google Shape;258;p6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9" name="Google Shape;259;p6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0" name="Google Shape;260;p6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1" name="Google Shape;261;p6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2" name="Google Shape;262;p6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" name="Google Shape;263;p6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" name="Google Shape;264;p6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6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6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7" name="Google Shape;267;p6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6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9" name="Google Shape;269;p6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" name="Google Shape;270;p6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" name="Google Shape;271;p6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6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" name="Google Shape;273;p6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" name="Google Shape;274;p6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6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6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6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6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6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6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6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2" name="Google Shape;282;p6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" name="Google Shape;283;p6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" name="Google Shape;284;p6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" name="Google Shape;285;p6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6" name="Google Shape;286;p6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7" name="Google Shape;287;p6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8" name="Google Shape;288;p6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9" name="Google Shape;289;p6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0" name="Google Shape;290;p6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1" name="Google Shape;291;p6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2" name="Google Shape;292;p6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10">
  <p:cSld name="0093_Weston_Template_SlidesMania_10">
    <p:bg>
      <p:bgPr>
        <a:gradFill>
          <a:gsLst>
            <a:gs pos="0">
              <a:srgbClr val="3D99EA"/>
            </a:gs>
            <a:gs pos="1948">
              <a:srgbClr val="3D99EA"/>
            </a:gs>
            <a:gs pos="35000">
              <a:srgbClr val="3AA5EB"/>
            </a:gs>
            <a:gs pos="69000">
              <a:srgbClr val="2EC9F2"/>
            </a:gs>
            <a:gs pos="99000">
              <a:srgbClr val="2CDBF7"/>
            </a:gs>
            <a:gs pos="100000">
              <a:srgbClr val="2CDBF7"/>
            </a:gs>
          </a:gsLst>
          <a:lin ang="5400000" scaled="0"/>
        </a:gradFill>
      </p:bgPr>
    </p:bg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7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" name="Google Shape;295;p7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6" name="Google Shape;296;p7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7" name="Google Shape;297;p7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8" name="Google Shape;298;p7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9" name="Google Shape;299;p7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0" name="Google Shape;300;p7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1" name="Google Shape;301;p7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2" name="Google Shape;302;p7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" name="Google Shape;303;p7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" name="Google Shape;304;p7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" name="Google Shape;305;p7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6" name="Google Shape;306;p7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7" name="Google Shape;307;p7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8" name="Google Shape;308;p7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" name="Google Shape;309;p7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0" name="Google Shape;310;p7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1" name="Google Shape;311;p7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2" name="Google Shape;312;p7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7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7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" name="Google Shape;315;p7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7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7" name="Google Shape;317;p7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8" name="Google Shape;318;p7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9" name="Google Shape;319;p7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0" name="Google Shape;320;p7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" name="Google Shape;321;p7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2" name="Google Shape;322;p7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3" name="Google Shape;323;p7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" name="Google Shape;324;p7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" name="Google Shape;325;p7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" name="Google Shape;326;p7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7" name="Google Shape;327;p7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8" name="Google Shape;328;p7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9" name="Google Shape;329;p7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0" name="Google Shape;330;p7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1" name="Google Shape;331;p7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2" name="Google Shape;332;p7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3" name="Google Shape;333;p7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" name="Google Shape;334;p7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" name="Google Shape;335;p7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" name="Google Shape;336;p7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7" name="Google Shape;337;p7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8" name="Google Shape;338;p7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9" name="Google Shape;339;p7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0" name="Google Shape;340;p7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1" name="Google Shape;341;p7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" name="Google Shape;342;p7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3" name="Google Shape;343;p7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" name="Google Shape;344;p7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9">
  <p:cSld name="0093_Weston_Template_SlidesMania_9">
    <p:bg>
      <p:bgPr>
        <a:gradFill>
          <a:gsLst>
            <a:gs pos="0">
              <a:srgbClr val="7299F4"/>
            </a:gs>
            <a:gs pos="3896">
              <a:srgbClr val="7299F4"/>
            </a:gs>
            <a:gs pos="34000">
              <a:srgbClr val="ACACE1"/>
            </a:gs>
            <a:gs pos="54000">
              <a:srgbClr val="D3BAD1"/>
            </a:gs>
            <a:gs pos="74000">
              <a:srgbClr val="F4C4C6"/>
            </a:gs>
            <a:gs pos="99000">
              <a:srgbClr val="F5E3D0"/>
            </a:gs>
            <a:gs pos="100000">
              <a:srgbClr val="F5E3D0"/>
            </a:gs>
          </a:gsLst>
          <a:lin ang="5400000" scaled="0"/>
        </a:gradFill>
      </p:bgPr>
    </p:bg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p8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7" name="Google Shape;347;p8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8" name="Google Shape;348;p8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9" name="Google Shape;349;p8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0" name="Google Shape;350;p8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1" name="Google Shape;351;p8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2" name="Google Shape;352;p8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3" name="Google Shape;353;p8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" name="Google Shape;354;p8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" name="Google Shape;355;p8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" name="Google Shape;356;p8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7" name="Google Shape;357;p8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8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8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0" name="Google Shape;360;p8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1" name="Google Shape;361;p8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8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8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" name="Google Shape;364;p8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" name="Google Shape;365;p8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" name="Google Shape;366;p8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7" name="Google Shape;367;p8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8" name="Google Shape;368;p8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9" name="Google Shape;369;p8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0" name="Google Shape;370;p8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1" name="Google Shape;371;p8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2" name="Google Shape;372;p8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3" name="Google Shape;373;p8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" name="Google Shape;374;p8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" name="Google Shape;375;p8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" name="Google Shape;376;p8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7" name="Google Shape;377;p8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8" name="Google Shape;378;p8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9" name="Google Shape;379;p8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0" name="Google Shape;380;p8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" name="Google Shape;381;p8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2" name="Google Shape;382;p8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3" name="Google Shape;383;p8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4" name="Google Shape;384;p8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" name="Google Shape;385;p8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" name="Google Shape;386;p8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" name="Google Shape;387;p8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8" name="Google Shape;388;p8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9" name="Google Shape;389;p8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0" name="Google Shape;390;p8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1" name="Google Shape;391;p8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2" name="Google Shape;392;p8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3" name="Google Shape;393;p8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4" name="Google Shape;394;p8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" name="Google Shape;395;p8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" name="Google Shape;396;p8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8">
  <p:cSld name="0093_Weston_Template_SlidesMania_8">
    <p:bg>
      <p:bgPr>
        <a:gradFill>
          <a:gsLst>
            <a:gs pos="0">
              <a:srgbClr val="242162"/>
            </a:gs>
            <a:gs pos="1948">
              <a:srgbClr val="242162"/>
            </a:gs>
            <a:gs pos="21000">
              <a:srgbClr val="3044A0"/>
            </a:gs>
            <a:gs pos="39000">
              <a:srgbClr val="5F80DF"/>
            </a:gs>
            <a:gs pos="58999">
              <a:srgbClr val="BE9AE8"/>
            </a:gs>
            <a:gs pos="80000">
              <a:srgbClr val="F5C8D7"/>
            </a:gs>
            <a:gs pos="99000">
              <a:srgbClr val="F0EACB"/>
            </a:gs>
            <a:gs pos="100000">
              <a:srgbClr val="F0EACB"/>
            </a:gs>
          </a:gsLst>
          <a:lin ang="5400000" scaled="0"/>
        </a:gradFill>
      </p:bgPr>
    </p:bg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p9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Imagen que contiene objeto&#10;&#10;Descripción generada automáticamente" id="399" name="Google Shape;399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560330" y="3662716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400" name="Google Shape;400;p9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1" name="Google Shape;401;p9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2" name="Google Shape;402;p9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3" name="Google Shape;403;p9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4" name="Google Shape;404;p9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" name="Google Shape;405;p9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" name="Google Shape;406;p9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7" name="Google Shape;407;p9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8" name="Google Shape;408;p9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9" name="Google Shape;409;p9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9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9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2" name="Google Shape;412;p9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9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9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" name="Google Shape;415;p9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9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9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8" name="Google Shape;418;p9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9" name="Google Shape;419;p9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0" name="Google Shape;420;p9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1" name="Google Shape;421;p9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9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9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9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9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" name="Google Shape;426;p9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" name="Google Shape;427;p9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8" name="Google Shape;428;p9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9" name="Google Shape;429;p9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0" name="Google Shape;430;p9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1" name="Google Shape;431;p9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2" name="Google Shape;432;p9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3" name="Google Shape;433;p9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4" name="Google Shape;434;p9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" name="Google Shape;435;p9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" name="Google Shape;436;p9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" name="Google Shape;437;p9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8" name="Google Shape;438;p9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9" name="Google Shape;439;p9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0" name="Google Shape;440;p9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1" name="Google Shape;441;p9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2" name="Google Shape;442;p9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3" name="Google Shape;443;p9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4" name="Google Shape;444;p9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" name="Google Shape;445;p9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" name="Google Shape;446;p9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" name="Google Shape;447;p9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8" name="Google Shape;448;p9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9" name="Google Shape;449;p9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6">
  <p:cSld name="0093_Weston_Template_SlidesMania_6">
    <p:bg>
      <p:bgPr>
        <a:gradFill>
          <a:gsLst>
            <a:gs pos="0">
              <a:srgbClr val="470741"/>
            </a:gs>
            <a:gs pos="7000">
              <a:srgbClr val="470741"/>
            </a:gs>
            <a:gs pos="28000">
              <a:srgbClr val="610435"/>
            </a:gs>
            <a:gs pos="58999">
              <a:srgbClr val="E13933"/>
            </a:gs>
            <a:gs pos="80000">
              <a:srgbClr val="F78207"/>
            </a:gs>
            <a:gs pos="99000">
              <a:srgbClr val="F6F600"/>
            </a:gs>
            <a:gs pos="100000">
              <a:srgbClr val="F6F600"/>
            </a:gs>
          </a:gsLst>
          <a:lin ang="5400000" scaled="0"/>
        </a:gradFill>
      </p:bgPr>
    </p:bg>
    <p:spTree>
      <p:nvGrpSpPr>
        <p:cNvPr id="450" name="Shape 4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Google Shape;451;p10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Imagen que contiene objeto&#10;&#10;Descripción generada automáticamente" id="452" name="Google Shape;452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723101" y="64845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453" name="Google Shape;453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593256" y="60659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454" name="Google Shape;454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370004" y="31183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455" name="Google Shape;455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229166" y="97005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456" name="Google Shape;456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863347" y="54041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457" name="Google Shape;457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0743334" y="32433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458" name="Google Shape;458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1633152" y="570498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459" name="Google Shape;459;p10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090409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0" name="Google Shape;460;p10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1" name="Google Shape;461;p10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2" name="Google Shape;462;p10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3" name="Google Shape;463;p10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4" name="Google Shape;464;p10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" name="Google Shape;465;p10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" name="Google Shape;466;p10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" name="Google Shape;467;p10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8" name="Google Shape;468;p10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9" name="Google Shape;469;p10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0" name="Google Shape;470;p10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1" name="Google Shape;471;p10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2" name="Google Shape;472;p10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3" name="Google Shape;473;p10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4" name="Google Shape;474;p10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5" name="Google Shape;475;p10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" name="Google Shape;476;p10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" name="Google Shape;477;p10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8" name="Google Shape;478;p10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9" name="Google Shape;479;p10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0" name="Google Shape;480;p10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1" name="Google Shape;481;p10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2" name="Google Shape;482;p10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3" name="Google Shape;483;p10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4" name="Google Shape;484;p10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5" name="Google Shape;485;p10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" name="Google Shape;486;p10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" name="Google Shape;487;p10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" name="Google Shape;488;p10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9" name="Google Shape;489;p10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0" name="Google Shape;490;p10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1" name="Google Shape;491;p10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2" name="Google Shape;492;p10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3" name="Google Shape;493;p10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4" name="Google Shape;494;p10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5" name="Google Shape;495;p10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" name="Google Shape;496;p10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" name="Google Shape;497;p10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" name="Google Shape;498;p10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9" name="Google Shape;499;p10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0" name="Google Shape;500;p10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1" name="Google Shape;501;p10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2" name="Google Shape;502;p10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3" name="Google Shape;503;p10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4" name="Google Shape;504;p10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5" name="Google Shape;505;p10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" name="Google Shape;506;p10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" name="Google Shape;507;p10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" name="Google Shape;508;p10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7">
  <p:cSld name="0093_Weston_Template_SlidesMania_7">
    <p:bg>
      <p:bgPr>
        <a:gradFill>
          <a:gsLst>
            <a:gs pos="0">
              <a:srgbClr val="070B34"/>
            </a:gs>
            <a:gs pos="1948">
              <a:srgbClr val="070B34"/>
            </a:gs>
            <a:gs pos="21000">
              <a:srgbClr val="141852"/>
            </a:gs>
            <a:gs pos="39000">
              <a:srgbClr val="2B2F77"/>
            </a:gs>
            <a:gs pos="58999">
              <a:srgbClr val="483475"/>
            </a:gs>
            <a:gs pos="80000">
              <a:srgbClr val="6B4984"/>
            </a:gs>
            <a:gs pos="99000">
              <a:srgbClr val="855988"/>
            </a:gs>
            <a:gs pos="100000">
              <a:srgbClr val="855988"/>
            </a:gs>
          </a:gsLst>
          <a:lin ang="5400000" scaled="0"/>
        </a:gradFill>
      </p:bgPr>
    </p:bg>
    <p:spTree>
      <p:nvGrpSpPr>
        <p:cNvPr id="509" name="Shape 5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0" name="Google Shape;510;p11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Imagen que contiene objeto&#10;&#10;Descripción generada automáticamente" id="511" name="Google Shape;511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163098" y="110033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12" name="Google Shape;512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578078" y="662801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13" name="Google Shape;513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448233" y="62094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14" name="Google Shape;514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121742" y="876351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15" name="Google Shape;515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224981" y="4552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16" name="Google Shape;516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718324" y="55476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17" name="Google Shape;517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598311" y="33867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18" name="Google Shape;518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488129" y="584840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519" name="Google Shape;519;p11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090409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0" name="Google Shape;520;p11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1" name="Google Shape;521;p11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2" name="Google Shape;522;p11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3" name="Google Shape;523;p11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4" name="Google Shape;524;p11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5" name="Google Shape;525;p11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" name="Google Shape;526;p11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" name="Google Shape;527;p11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" name="Google Shape;528;p11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9" name="Google Shape;529;p11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0" name="Google Shape;530;p11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1" name="Google Shape;531;p11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2" name="Google Shape;532;p11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3" name="Google Shape;533;p11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4" name="Google Shape;534;p11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5" name="Google Shape;535;p11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" name="Google Shape;536;p11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" name="Google Shape;537;p11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" name="Google Shape;538;p11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9" name="Google Shape;539;p11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0" name="Google Shape;540;p11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1" name="Google Shape;541;p11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2" name="Google Shape;542;p11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3" name="Google Shape;543;p11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4" name="Google Shape;544;p11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5" name="Google Shape;545;p11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6" name="Google Shape;546;p11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" name="Google Shape;547;p11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" name="Google Shape;548;p11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9" name="Google Shape;549;p11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0" name="Google Shape;550;p11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1" name="Google Shape;551;p11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2" name="Google Shape;552;p11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3" name="Google Shape;553;p11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4" name="Google Shape;554;p11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5" name="Google Shape;555;p11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" name="Google Shape;556;p11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" name="Google Shape;557;p11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" name="Google Shape;558;p11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9" name="Google Shape;559;p11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0" name="Google Shape;560;p11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1" name="Google Shape;561;p11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2" name="Google Shape;562;p11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3" name="Google Shape;563;p11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4" name="Google Shape;564;p11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5" name="Google Shape;565;p11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6" name="Google Shape;566;p11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" name="Google Shape;567;p11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" name="Google Shape;568;p1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569" name="Shape 5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70" name="Google Shape;570;p12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571" name="Google Shape;571;p12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572" name="Google Shape;572;p12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73" name="Google Shape;573;p12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-U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U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-U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-U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-U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574" name="Google Shape;574;p12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575" name="Google Shape;575;p12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76" name="Google Shape;576;p12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77" name="Google Shape;577;p12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78" name="Google Shape;578;p12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79" name="Google Shape;579;p12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U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1">
  <p:cSld name="0093_Weston_Template_SlidesMania_1">
    <p:bg>
      <p:bgPr>
        <a:gradFill>
          <a:gsLst>
            <a:gs pos="0">
              <a:srgbClr val="470741"/>
            </a:gs>
            <a:gs pos="7000">
              <a:srgbClr val="470741"/>
            </a:gs>
            <a:gs pos="28000">
              <a:srgbClr val="610435"/>
            </a:gs>
            <a:gs pos="58999">
              <a:srgbClr val="E13933"/>
            </a:gs>
            <a:gs pos="80000">
              <a:srgbClr val="F78207"/>
            </a:gs>
            <a:gs pos="99000">
              <a:srgbClr val="F6F600"/>
            </a:gs>
            <a:gs pos="100000">
              <a:srgbClr val="F6F600"/>
            </a:gs>
          </a:gsLst>
          <a:lin ang="5400000" scaled="0"/>
        </a:gradFill>
      </p:bgPr>
    </p:bg>
    <p:spTree>
      <p:nvGrpSpPr>
        <p:cNvPr id="581" name="Shape 5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objeto&#10;&#10;Descripción generada automáticamente" id="582" name="Google Shape;582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308121" y="1085994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83" name="Google Shape;583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723101" y="64845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84" name="Google Shape;584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593256" y="60659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85" name="Google Shape;585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266765" y="86200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86" name="Google Shape;586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370004" y="31183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87" name="Google Shape;587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113204" y="1286824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88" name="Google Shape;588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491746" y="183894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89" name="Google Shape;589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229166" y="97005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90" name="Google Shape;590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435644" y="166141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91" name="Google Shape;591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863347" y="54041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92" name="Google Shape;592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0743334" y="32433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593" name="Google Shape;593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1633152" y="570498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594" name="Google Shape;594;p14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090409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5" name="Google Shape;595;p14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6" name="Google Shape;596;p14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" name="Google Shape;597;p14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" name="Google Shape;598;p14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" name="Google Shape;599;p14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0" name="Google Shape;600;p14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1" name="Google Shape;601;p14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2" name="Google Shape;602;p14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3" name="Google Shape;603;p14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4" name="Google Shape;604;p14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5" name="Google Shape;605;p14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6" name="Google Shape;606;p14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" name="Google Shape;607;p14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" name="Google Shape;608;p14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" name="Google Shape;609;p14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0" name="Google Shape;610;p14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1" name="Google Shape;611;p14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2" name="Google Shape;612;p14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3" name="Google Shape;613;p14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4" name="Google Shape;614;p14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5" name="Google Shape;615;p14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6" name="Google Shape;616;p14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" name="Google Shape;617;p14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" name="Google Shape;618;p14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" name="Google Shape;619;p14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0" name="Google Shape;620;p14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1" name="Google Shape;621;p14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2" name="Google Shape;622;p14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3" name="Google Shape;623;p14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4" name="Google Shape;624;p14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5" name="Google Shape;625;p14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6" name="Google Shape;626;p14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" name="Google Shape;627;p14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" name="Google Shape;628;p14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" name="Google Shape;629;p14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0" name="Google Shape;630;p14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1" name="Google Shape;631;p14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2" name="Google Shape;632;p14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3" name="Google Shape;633;p14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4" name="Google Shape;634;p14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5" name="Google Shape;635;p14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6" name="Google Shape;636;p14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7" name="Google Shape;637;p14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" name="Google Shape;638;p14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" name="Google Shape;639;p14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0" name="Google Shape;640;p14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1" name="Google Shape;641;p14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2" name="Google Shape;642;p14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2">
  <p:cSld name="0093_Weston_Template_SlidesMania_2">
    <p:bg>
      <p:bgPr>
        <a:gradFill>
          <a:gsLst>
            <a:gs pos="0">
              <a:srgbClr val="070B34"/>
            </a:gs>
            <a:gs pos="1948">
              <a:srgbClr val="070B34"/>
            </a:gs>
            <a:gs pos="21000">
              <a:srgbClr val="141852"/>
            </a:gs>
            <a:gs pos="39000">
              <a:srgbClr val="2B2F77"/>
            </a:gs>
            <a:gs pos="58999">
              <a:srgbClr val="483475"/>
            </a:gs>
            <a:gs pos="80000">
              <a:srgbClr val="6B4984"/>
            </a:gs>
            <a:gs pos="99000">
              <a:srgbClr val="855988"/>
            </a:gs>
            <a:gs pos="100000">
              <a:srgbClr val="855988"/>
            </a:gs>
          </a:gsLst>
          <a:lin ang="5400000" scaled="0"/>
        </a:gradFill>
      </p:bgPr>
    </p:bg>
    <p:spTree>
      <p:nvGrpSpPr>
        <p:cNvPr id="643" name="Shape 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objeto&#10;&#10;Descripción generada automáticamente" id="644" name="Google Shape;644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428874" y="177343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45" name="Google Shape;645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43854" y="133589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46" name="Google Shape;646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714009" y="1294034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47" name="Google Shape;647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387518" y="154944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48" name="Google Shape;648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490757" y="71861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49" name="Google Shape;649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233957" y="197426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50" name="Google Shape;650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612499" y="252638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51" name="Google Shape;651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349919" y="165748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52" name="Google Shape;652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556397" y="234884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53" name="Google Shape;653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984100" y="1227854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54" name="Google Shape;654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864087" y="1011772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655" name="Google Shape;655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753905" y="1257934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656" name="Google Shape;656;p15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090409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" name="Google Shape;657;p15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" name="Google Shape;658;p15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" name="Google Shape;659;p15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0" name="Google Shape;660;p15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1" name="Google Shape;661;p15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2" name="Google Shape;662;p15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3" name="Google Shape;663;p15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4" name="Google Shape;664;p15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5" name="Google Shape;665;p15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6" name="Google Shape;666;p15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" name="Google Shape;667;p15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" name="Google Shape;668;p15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" name="Google Shape;669;p15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0" name="Google Shape;670;p15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1" name="Google Shape;671;p15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2" name="Google Shape;672;p15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3" name="Google Shape;673;p15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4" name="Google Shape;674;p15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5" name="Google Shape;675;p15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6" name="Google Shape;676;p15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" name="Google Shape;677;p15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" name="Google Shape;678;p15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" name="Google Shape;679;p15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0" name="Google Shape;680;p15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1" name="Google Shape;681;p15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2" name="Google Shape;682;p15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3" name="Google Shape;683;p15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4" name="Google Shape;684;p15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5" name="Google Shape;685;p15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" name="Google Shape;686;p15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" name="Google Shape;687;p15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" name="Google Shape;688;p15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" name="Google Shape;689;p15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" name="Google Shape;690;p15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1" name="Google Shape;691;p15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2" name="Google Shape;692;p15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3" name="Google Shape;693;p15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4" name="Google Shape;694;p15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5" name="Google Shape;695;p15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" name="Google Shape;696;p15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" name="Google Shape;697;p15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" name="Google Shape;698;p15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" name="Google Shape;699;p15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" name="Google Shape;700;p15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1" name="Google Shape;701;p15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2" name="Google Shape;702;p15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3" name="Google Shape;703;p15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4" name="Google Shape;704;p15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3">
  <p:cSld name="0093_Weston_Template_SlidesMania_3">
    <p:bg>
      <p:bgPr>
        <a:gradFill>
          <a:gsLst>
            <a:gs pos="0">
              <a:srgbClr val="242162"/>
            </a:gs>
            <a:gs pos="1948">
              <a:srgbClr val="242162"/>
            </a:gs>
            <a:gs pos="21000">
              <a:srgbClr val="3044A0"/>
            </a:gs>
            <a:gs pos="39000">
              <a:srgbClr val="5F80DF"/>
            </a:gs>
            <a:gs pos="58999">
              <a:srgbClr val="BE9AE8"/>
            </a:gs>
            <a:gs pos="80000">
              <a:srgbClr val="F5C8D7"/>
            </a:gs>
            <a:gs pos="99000">
              <a:srgbClr val="F0EACB"/>
            </a:gs>
            <a:gs pos="100000">
              <a:srgbClr val="F0EACB"/>
            </a:gs>
          </a:gsLst>
          <a:lin ang="5400000" scaled="0"/>
        </a:gradFill>
      </p:bgPr>
    </p:bg>
    <p:spTree>
      <p:nvGrpSpPr>
        <p:cNvPr id="705" name="Shape 7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objeto&#10;&#10;Descripción generada automáticamente" id="706" name="Google Shape;706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145350" y="4100251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707" name="Google Shape;707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560330" y="366271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708" name="Google Shape;708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430485" y="362085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709" name="Google Shape;709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103994" y="387626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710" name="Google Shape;710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207233" y="304544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711" name="Google Shape;711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581536" y="397474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712" name="Google Shape;712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1985522" y="3575194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713" name="Google Shape;713;p16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4" name="Google Shape;714;p16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" name="Google Shape;715;p16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" name="Google Shape;716;p16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" name="Google Shape;717;p16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" name="Google Shape;718;p16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" name="Google Shape;719;p16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0" name="Google Shape;720;p16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1" name="Google Shape;721;p16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2" name="Google Shape;722;p16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3" name="Google Shape;723;p16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4" name="Google Shape;724;p16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5" name="Google Shape;725;p16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6" name="Google Shape;726;p16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" name="Google Shape;727;p16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" name="Google Shape;728;p16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" name="Google Shape;729;p16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0" name="Google Shape;730;p16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1" name="Google Shape;731;p16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2" name="Google Shape;732;p16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3" name="Google Shape;733;p16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4" name="Google Shape;734;p16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5" name="Google Shape;735;p16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6" name="Google Shape;736;p16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" name="Google Shape;737;p16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" name="Google Shape;738;p16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9" name="Google Shape;739;p16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0" name="Google Shape;740;p16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1" name="Google Shape;741;p16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2" name="Google Shape;742;p16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3" name="Google Shape;743;p16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4" name="Google Shape;744;p16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5" name="Google Shape;745;p16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" name="Google Shape;746;p16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" name="Google Shape;747;p16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" name="Google Shape;748;p16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9" name="Google Shape;749;p16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0" name="Google Shape;750;p16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1" name="Google Shape;751;p16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2" name="Google Shape;752;p16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3" name="Google Shape;753;p16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4" name="Google Shape;754;p16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5" name="Google Shape;755;p16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" name="Google Shape;756;p16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" name="Google Shape;757;p16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8" name="Google Shape;758;p16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9" name="Google Shape;759;p16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0" name="Google Shape;760;p16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1" name="Google Shape;761;p16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4">
  <p:cSld name="0093_Weston_Template_SlidesMania_4">
    <p:bg>
      <p:bgPr>
        <a:gradFill>
          <a:gsLst>
            <a:gs pos="0">
              <a:srgbClr val="7299F4"/>
            </a:gs>
            <a:gs pos="3896">
              <a:srgbClr val="7299F4"/>
            </a:gs>
            <a:gs pos="34000">
              <a:srgbClr val="ACACE1"/>
            </a:gs>
            <a:gs pos="54000">
              <a:srgbClr val="D3BAD1"/>
            </a:gs>
            <a:gs pos="74000">
              <a:srgbClr val="F4C4C6"/>
            </a:gs>
            <a:gs pos="99000">
              <a:srgbClr val="F5E3D0"/>
            </a:gs>
            <a:gs pos="100000">
              <a:srgbClr val="F5E3D0"/>
            </a:gs>
          </a:gsLst>
          <a:lin ang="5400000" scaled="0"/>
        </a:gradFill>
      </p:bgPr>
    </p:bg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3" name="Google Shape;763;p17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4" name="Google Shape;764;p17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" name="Google Shape;765;p17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" name="Google Shape;766;p17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7" name="Google Shape;767;p17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8" name="Google Shape;768;p17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9" name="Google Shape;769;p17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0" name="Google Shape;770;p17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1" name="Google Shape;771;p17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2" name="Google Shape;772;p17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3" name="Google Shape;773;p17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4" name="Google Shape;774;p17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5" name="Google Shape;775;p17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6" name="Google Shape;776;p17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7" name="Google Shape;777;p17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8" name="Google Shape;778;p17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9" name="Google Shape;779;p17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0" name="Google Shape;780;p17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1" name="Google Shape;781;p17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2" name="Google Shape;782;p17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3" name="Google Shape;783;p17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4" name="Google Shape;784;p17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5" name="Google Shape;785;p17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6" name="Google Shape;786;p17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7" name="Google Shape;787;p17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8" name="Google Shape;788;p17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9" name="Google Shape;789;p17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0" name="Google Shape;790;p17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1" name="Google Shape;791;p17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2" name="Google Shape;792;p17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3" name="Google Shape;793;p17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4" name="Google Shape;794;p17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5" name="Google Shape;795;p17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6" name="Google Shape;796;p17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7" name="Google Shape;797;p17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8" name="Google Shape;798;p17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9" name="Google Shape;799;p17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0" name="Google Shape;800;p17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1" name="Google Shape;801;p17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2" name="Google Shape;802;p17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3" name="Google Shape;803;p17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4" name="Google Shape;804;p17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5" name="Google Shape;805;p17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6" name="Google Shape;806;p17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7" name="Google Shape;807;p17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8" name="Google Shape;808;p17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9" name="Google Shape;809;p17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0" name="Google Shape;810;p17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1" name="Google Shape;811;p17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5">
  <p:cSld name="0093_Weston_Template_SlidesMania_5">
    <p:bg>
      <p:bgPr>
        <a:gradFill>
          <a:gsLst>
            <a:gs pos="0">
              <a:srgbClr val="3D99EA"/>
            </a:gs>
            <a:gs pos="1948">
              <a:srgbClr val="3D99EA"/>
            </a:gs>
            <a:gs pos="35000">
              <a:srgbClr val="3AA5EB"/>
            </a:gs>
            <a:gs pos="69000">
              <a:srgbClr val="2EC9F2"/>
            </a:gs>
            <a:gs pos="99000">
              <a:srgbClr val="2CDBF7"/>
            </a:gs>
            <a:gs pos="100000">
              <a:srgbClr val="2CDBF7"/>
            </a:gs>
          </a:gsLst>
          <a:lin ang="5400000" scaled="0"/>
        </a:gradFill>
      </p:bgPr>
    </p:bg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3" name="Google Shape;813;p18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4" name="Google Shape;814;p18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5" name="Google Shape;815;p18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6" name="Google Shape;816;p18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7" name="Google Shape;817;p18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8" name="Google Shape;818;p18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9" name="Google Shape;819;p18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0" name="Google Shape;820;p18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1" name="Google Shape;821;p18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2" name="Google Shape;822;p18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3" name="Google Shape;823;p18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4" name="Google Shape;824;p18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5" name="Google Shape;825;p18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6" name="Google Shape;826;p18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7" name="Google Shape;827;p18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8" name="Google Shape;828;p18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9" name="Google Shape;829;p18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0" name="Google Shape;830;p18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1" name="Google Shape;831;p18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2" name="Google Shape;832;p18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3" name="Google Shape;833;p18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4" name="Google Shape;834;p18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5" name="Google Shape;835;p18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6" name="Google Shape;836;p18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7" name="Google Shape;837;p18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8" name="Google Shape;838;p18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9" name="Google Shape;839;p18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0" name="Google Shape;840;p18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1" name="Google Shape;841;p18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2" name="Google Shape;842;p18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3" name="Google Shape;843;p18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4" name="Google Shape;844;p18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5" name="Google Shape;845;p18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6" name="Google Shape;846;p18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7" name="Google Shape;847;p18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8" name="Google Shape;848;p18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9" name="Google Shape;849;p18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0" name="Google Shape;850;p18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1" name="Google Shape;851;p18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2" name="Google Shape;852;p18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3" name="Google Shape;853;p18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4" name="Google Shape;854;p18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5" name="Google Shape;855;p18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6" name="Google Shape;856;p18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7" name="Google Shape;857;p18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8" name="Google Shape;858;p18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9" name="Google Shape;859;p18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0" name="Google Shape;860;p18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1" name="Google Shape;861;p18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6">
  <p:cSld name="0093_Weston_Template_SlidesMania_6">
    <p:bg>
      <p:bgPr>
        <a:gradFill>
          <a:gsLst>
            <a:gs pos="0">
              <a:srgbClr val="470741"/>
            </a:gs>
            <a:gs pos="7000">
              <a:srgbClr val="470741"/>
            </a:gs>
            <a:gs pos="28000">
              <a:srgbClr val="610435"/>
            </a:gs>
            <a:gs pos="58999">
              <a:srgbClr val="E13933"/>
            </a:gs>
            <a:gs pos="80000">
              <a:srgbClr val="F78207"/>
            </a:gs>
            <a:gs pos="99000">
              <a:srgbClr val="F6F600"/>
            </a:gs>
            <a:gs pos="100000">
              <a:srgbClr val="F6F600"/>
            </a:gs>
          </a:gsLst>
          <a:lin ang="5400000" scaled="0"/>
        </a:gradFill>
      </p:bgPr>
    </p:bg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3" name="Google Shape;863;p19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Imagen que contiene objeto&#10;&#10;Descripción generada automáticamente" id="864" name="Google Shape;864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723101" y="648459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865" name="Google Shape;865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593256" y="60659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866" name="Google Shape;866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370004" y="31183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867" name="Google Shape;867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229166" y="97005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868" name="Google Shape;868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863347" y="54041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869" name="Google Shape;869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0743334" y="32433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870" name="Google Shape;870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1633152" y="570498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871" name="Google Shape;871;p19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090409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2" name="Google Shape;872;p19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3" name="Google Shape;873;p19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4" name="Google Shape;874;p19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5" name="Google Shape;875;p19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6" name="Google Shape;876;p19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7" name="Google Shape;877;p19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8" name="Google Shape;878;p19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9" name="Google Shape;879;p19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0" name="Google Shape;880;p19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1" name="Google Shape;881;p19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2" name="Google Shape;882;p19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3" name="Google Shape;883;p19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4" name="Google Shape;884;p19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5" name="Google Shape;885;p19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6" name="Google Shape;886;p19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7" name="Google Shape;887;p19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8" name="Google Shape;888;p19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9" name="Google Shape;889;p19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0" name="Google Shape;890;p19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1" name="Google Shape;891;p19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2" name="Google Shape;892;p19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3" name="Google Shape;893;p19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4" name="Google Shape;894;p19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5" name="Google Shape;895;p19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6" name="Google Shape;896;p19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7" name="Google Shape;897;p19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8" name="Google Shape;898;p19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9" name="Google Shape;899;p19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0" name="Google Shape;900;p19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1" name="Google Shape;901;p19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2" name="Google Shape;902;p19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3" name="Google Shape;903;p19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4" name="Google Shape;904;p19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5" name="Google Shape;905;p19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6" name="Google Shape;906;p19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7" name="Google Shape;907;p19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8" name="Google Shape;908;p19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9" name="Google Shape;909;p19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0" name="Google Shape;910;p19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1" name="Google Shape;911;p19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2" name="Google Shape;912;p19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3" name="Google Shape;913;p19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4" name="Google Shape;914;p19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5" name="Google Shape;915;p19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6" name="Google Shape;916;p19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7" name="Google Shape;917;p19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8" name="Google Shape;918;p19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9" name="Google Shape;919;p19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7">
  <p:cSld name="0093_Weston_Template_SlidesMania_7">
    <p:bg>
      <p:bgPr>
        <a:gradFill>
          <a:gsLst>
            <a:gs pos="0">
              <a:srgbClr val="070B34"/>
            </a:gs>
            <a:gs pos="1948">
              <a:srgbClr val="070B34"/>
            </a:gs>
            <a:gs pos="21000">
              <a:srgbClr val="141852"/>
            </a:gs>
            <a:gs pos="39000">
              <a:srgbClr val="2B2F77"/>
            </a:gs>
            <a:gs pos="58999">
              <a:srgbClr val="483475"/>
            </a:gs>
            <a:gs pos="80000">
              <a:srgbClr val="6B4984"/>
            </a:gs>
            <a:gs pos="99000">
              <a:srgbClr val="855988"/>
            </a:gs>
            <a:gs pos="100000">
              <a:srgbClr val="855988"/>
            </a:gs>
          </a:gsLst>
          <a:lin ang="5400000" scaled="0"/>
        </a:gradFill>
      </p:bgPr>
    </p:bg>
    <p:spTree>
      <p:nvGrpSpPr>
        <p:cNvPr id="920" name="Shape 9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1" name="Google Shape;921;p20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Imagen que contiene objeto&#10;&#10;Descripción generada automáticamente" id="922" name="Google Shape;922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163098" y="1100336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923" name="Google Shape;923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578078" y="662801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924" name="Google Shape;924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448233" y="62094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925" name="Google Shape;925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121742" y="876351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926" name="Google Shape;926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224981" y="45525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927" name="Google Shape;927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718324" y="554760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928" name="Google Shape;928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598311" y="338678"/>
            <a:ext cx="206478" cy="21608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929" name="Google Shape;929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488129" y="584840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930" name="Google Shape;930;p20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090409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1" name="Google Shape;931;p20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2" name="Google Shape;932;p20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3" name="Google Shape;933;p20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4" name="Google Shape;934;p20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5" name="Google Shape;935;p20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6" name="Google Shape;936;p20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7" name="Google Shape;937;p20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8" name="Google Shape;938;p20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9" name="Google Shape;939;p20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0" name="Google Shape;940;p20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1" name="Google Shape;941;p20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2" name="Google Shape;942;p20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3" name="Google Shape;943;p20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4" name="Google Shape;944;p20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5" name="Google Shape;945;p20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6" name="Google Shape;946;p20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7" name="Google Shape;947;p20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8" name="Google Shape;948;p20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9" name="Google Shape;949;p20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0" name="Google Shape;950;p20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1" name="Google Shape;951;p20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2" name="Google Shape;952;p20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3" name="Google Shape;953;p20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4" name="Google Shape;954;p20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5" name="Google Shape;955;p20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6" name="Google Shape;956;p20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7" name="Google Shape;957;p20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8" name="Google Shape;958;p20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9" name="Google Shape;959;p20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0" name="Google Shape;960;p20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1" name="Google Shape;961;p20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2" name="Google Shape;962;p20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3" name="Google Shape;963;p20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4" name="Google Shape;964;p20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5" name="Google Shape;965;p20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6" name="Google Shape;966;p20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7" name="Google Shape;967;p20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8" name="Google Shape;968;p20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9" name="Google Shape;969;p20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0" name="Google Shape;970;p20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1" name="Google Shape;971;p20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2" name="Google Shape;972;p20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3" name="Google Shape;973;p20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4" name="Google Shape;974;p20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5" name="Google Shape;975;p20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6" name="Google Shape;976;p20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7" name="Google Shape;977;p20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8" name="Google Shape;978;p20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8">
  <p:cSld name="0093_Weston_Template_SlidesMania_8">
    <p:bg>
      <p:bgPr>
        <a:gradFill>
          <a:gsLst>
            <a:gs pos="0">
              <a:srgbClr val="242162"/>
            </a:gs>
            <a:gs pos="1948">
              <a:srgbClr val="242162"/>
            </a:gs>
            <a:gs pos="21000">
              <a:srgbClr val="3044A0"/>
            </a:gs>
            <a:gs pos="39000">
              <a:srgbClr val="5F80DF"/>
            </a:gs>
            <a:gs pos="58999">
              <a:srgbClr val="BE9AE8"/>
            </a:gs>
            <a:gs pos="80000">
              <a:srgbClr val="F5C8D7"/>
            </a:gs>
            <a:gs pos="99000">
              <a:srgbClr val="F0EACB"/>
            </a:gs>
            <a:gs pos="100000">
              <a:srgbClr val="F0EACB"/>
            </a:gs>
          </a:gsLst>
          <a:lin ang="5400000" scaled="0"/>
        </a:gradFill>
      </p:bgPr>
    </p:bg>
    <p:spTree>
      <p:nvGrpSpPr>
        <p:cNvPr id="979" name="Shape 9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0" name="Google Shape;980;p21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Imagen que contiene objeto&#10;&#10;Descripción generada automáticamente" id="981" name="Google Shape;981;p2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560330" y="3662716"/>
            <a:ext cx="206478" cy="216082"/>
          </a:xfrm>
          <a:prstGeom prst="rect">
            <a:avLst/>
          </a:prstGeom>
          <a:noFill/>
          <a:ln>
            <a:noFill/>
          </a:ln>
        </p:spPr>
      </p:pic>
      <p:sp>
        <p:nvSpPr>
          <p:cNvPr id="982" name="Google Shape;982;p21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3" name="Google Shape;983;p21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4" name="Google Shape;984;p21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5" name="Google Shape;985;p21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6" name="Google Shape;986;p21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7" name="Google Shape;987;p21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8" name="Google Shape;988;p21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9" name="Google Shape;989;p21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0" name="Google Shape;990;p21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1" name="Google Shape;991;p21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2" name="Google Shape;992;p21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3" name="Google Shape;993;p21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4" name="Google Shape;994;p21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5" name="Google Shape;995;p21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6" name="Google Shape;996;p21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7" name="Google Shape;997;p21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8" name="Google Shape;998;p21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9" name="Google Shape;999;p21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0" name="Google Shape;1000;p21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1" name="Google Shape;1001;p21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2" name="Google Shape;1002;p21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3" name="Google Shape;1003;p21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4" name="Google Shape;1004;p21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5" name="Google Shape;1005;p21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6" name="Google Shape;1006;p21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7" name="Google Shape;1007;p21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8" name="Google Shape;1008;p21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9" name="Google Shape;1009;p21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0" name="Google Shape;1010;p21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1" name="Google Shape;1011;p21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2" name="Google Shape;1012;p21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3" name="Google Shape;1013;p21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4" name="Google Shape;1014;p21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5" name="Google Shape;1015;p21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6" name="Google Shape;1016;p21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7" name="Google Shape;1017;p21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8" name="Google Shape;1018;p21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9" name="Google Shape;1019;p21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0" name="Google Shape;1020;p21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1" name="Google Shape;1021;p21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2" name="Google Shape;1022;p21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3" name="Google Shape;1023;p21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4" name="Google Shape;1024;p21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5" name="Google Shape;1025;p21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6" name="Google Shape;1026;p21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7" name="Google Shape;1027;p21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8" name="Google Shape;1028;p21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9" name="Google Shape;1029;p21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0" name="Google Shape;1030;p21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9">
  <p:cSld name="0093_Weston_Template_SlidesMania_9">
    <p:bg>
      <p:bgPr>
        <a:gradFill>
          <a:gsLst>
            <a:gs pos="0">
              <a:srgbClr val="7299F4"/>
            </a:gs>
            <a:gs pos="3896">
              <a:srgbClr val="7299F4"/>
            </a:gs>
            <a:gs pos="34000">
              <a:srgbClr val="ACACE1"/>
            </a:gs>
            <a:gs pos="54000">
              <a:srgbClr val="D3BAD1"/>
            </a:gs>
            <a:gs pos="74000">
              <a:srgbClr val="F4C4C6"/>
            </a:gs>
            <a:gs pos="99000">
              <a:srgbClr val="F5E3D0"/>
            </a:gs>
            <a:gs pos="100000">
              <a:srgbClr val="F5E3D0"/>
            </a:gs>
          </a:gsLst>
          <a:lin ang="5400000" scaled="0"/>
        </a:gradFill>
      </p:bgPr>
    </p:bg>
    <p:spTree>
      <p:nvGrpSpPr>
        <p:cNvPr id="1031" name="Shape 1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2" name="Google Shape;1032;p22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3" name="Google Shape;1033;p22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4" name="Google Shape;1034;p22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5" name="Google Shape;1035;p22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6" name="Google Shape;1036;p22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7" name="Google Shape;1037;p22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8" name="Google Shape;1038;p22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9" name="Google Shape;1039;p22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0" name="Google Shape;1040;p22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1" name="Google Shape;1041;p22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2" name="Google Shape;1042;p22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3" name="Google Shape;1043;p22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4" name="Google Shape;1044;p22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5" name="Google Shape;1045;p22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6" name="Google Shape;1046;p22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7" name="Google Shape;1047;p22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8" name="Google Shape;1048;p22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9" name="Google Shape;1049;p22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0" name="Google Shape;1050;p22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1" name="Google Shape;1051;p22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2" name="Google Shape;1052;p22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3" name="Google Shape;1053;p22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4" name="Google Shape;1054;p22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5" name="Google Shape;1055;p22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6" name="Google Shape;1056;p22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7" name="Google Shape;1057;p22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8" name="Google Shape;1058;p22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9" name="Google Shape;1059;p22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0" name="Google Shape;1060;p22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1" name="Google Shape;1061;p22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2" name="Google Shape;1062;p22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3" name="Google Shape;1063;p22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4" name="Google Shape;1064;p22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5" name="Google Shape;1065;p22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6" name="Google Shape;1066;p22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7" name="Google Shape;1067;p22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8" name="Google Shape;1068;p22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9" name="Google Shape;1069;p22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0" name="Google Shape;1070;p22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1" name="Google Shape;1071;p22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2" name="Google Shape;1072;p22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3" name="Google Shape;1073;p22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4" name="Google Shape;1074;p22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5" name="Google Shape;1075;p22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6" name="Google Shape;1076;p22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7" name="Google Shape;1077;p22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8" name="Google Shape;1078;p22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9" name="Google Shape;1079;p22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0" name="Google Shape;1080;p22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1" name="Google Shape;1081;p22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7299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3_Weston_Template_SlidesMania_10">
  <p:cSld name="0093_Weston_Template_SlidesMania_10">
    <p:bg>
      <p:bgPr>
        <a:gradFill>
          <a:gsLst>
            <a:gs pos="0">
              <a:srgbClr val="3D99EA"/>
            </a:gs>
            <a:gs pos="1948">
              <a:srgbClr val="3D99EA"/>
            </a:gs>
            <a:gs pos="35000">
              <a:srgbClr val="3AA5EB"/>
            </a:gs>
            <a:gs pos="69000">
              <a:srgbClr val="2EC9F2"/>
            </a:gs>
            <a:gs pos="99000">
              <a:srgbClr val="2CDBF7"/>
            </a:gs>
            <a:gs pos="100000">
              <a:srgbClr val="2CDBF7"/>
            </a:gs>
          </a:gsLst>
          <a:lin ang="5400000" scaled="0"/>
        </a:gradFill>
      </p:bgPr>
    </p:bg>
    <p:spTree>
      <p:nvGrpSpPr>
        <p:cNvPr id="1082" name="Shape 10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3" name="Google Shape;1083;p23"/>
          <p:cNvSpPr/>
          <p:nvPr/>
        </p:nvSpPr>
        <p:spPr>
          <a:xfrm>
            <a:off x="1784556" y="713487"/>
            <a:ext cx="8409529" cy="4019329"/>
          </a:xfrm>
          <a:prstGeom prst="wedgeEllipseCallout">
            <a:avLst>
              <a:gd fmla="val -56025" name="adj1"/>
              <a:gd fmla="val 54183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4" name="Google Shape;1084;p23"/>
          <p:cNvSpPr/>
          <p:nvPr/>
        </p:nvSpPr>
        <p:spPr>
          <a:xfrm>
            <a:off x="4628" y="3894547"/>
            <a:ext cx="12187372" cy="3006662"/>
          </a:xfrm>
          <a:custGeom>
            <a:rect b="b" l="l" r="r" t="t"/>
            <a:pathLst>
              <a:path extrusionOk="0" h="3006662" w="12187372">
                <a:moveTo>
                  <a:pt x="7593440" y="0"/>
                </a:moveTo>
                <a:lnTo>
                  <a:pt x="7718131" y="0"/>
                </a:lnTo>
                <a:lnTo>
                  <a:pt x="7718131" y="121982"/>
                </a:lnTo>
                <a:lnTo>
                  <a:pt x="7757386" y="121982"/>
                </a:lnTo>
                <a:lnTo>
                  <a:pt x="7757386" y="235282"/>
                </a:lnTo>
                <a:lnTo>
                  <a:pt x="7915555" y="235282"/>
                </a:lnTo>
                <a:lnTo>
                  <a:pt x="7915555" y="1177627"/>
                </a:lnTo>
                <a:lnTo>
                  <a:pt x="8266537" y="1177627"/>
                </a:lnTo>
                <a:lnTo>
                  <a:pt x="8266537" y="1768989"/>
                </a:lnTo>
                <a:lnTo>
                  <a:pt x="8603663" y="1768989"/>
                </a:lnTo>
                <a:lnTo>
                  <a:pt x="8603663" y="859208"/>
                </a:lnTo>
                <a:lnTo>
                  <a:pt x="9157845" y="859208"/>
                </a:lnTo>
                <a:lnTo>
                  <a:pt x="9157845" y="2475573"/>
                </a:lnTo>
                <a:lnTo>
                  <a:pt x="9250207" y="2475573"/>
                </a:lnTo>
                <a:lnTo>
                  <a:pt x="9250207" y="1732045"/>
                </a:lnTo>
                <a:lnTo>
                  <a:pt x="9324096" y="1732045"/>
                </a:lnTo>
                <a:lnTo>
                  <a:pt x="9324096" y="1611478"/>
                </a:lnTo>
                <a:lnTo>
                  <a:pt x="9448787" y="1611478"/>
                </a:lnTo>
                <a:lnTo>
                  <a:pt x="9448787" y="1732045"/>
                </a:lnTo>
                <a:lnTo>
                  <a:pt x="9748971" y="1732045"/>
                </a:lnTo>
                <a:lnTo>
                  <a:pt x="9748971" y="2796534"/>
                </a:lnTo>
                <a:lnTo>
                  <a:pt x="9822862" y="2796534"/>
                </a:lnTo>
                <a:lnTo>
                  <a:pt x="9822862" y="1757766"/>
                </a:lnTo>
                <a:lnTo>
                  <a:pt x="10321626" y="1757766"/>
                </a:lnTo>
                <a:lnTo>
                  <a:pt x="10321626" y="2551772"/>
                </a:lnTo>
                <a:lnTo>
                  <a:pt x="10404753" y="2551772"/>
                </a:lnTo>
                <a:lnTo>
                  <a:pt x="10404753" y="859208"/>
                </a:lnTo>
                <a:lnTo>
                  <a:pt x="10517902" y="859208"/>
                </a:lnTo>
                <a:lnTo>
                  <a:pt x="10517902" y="678941"/>
                </a:lnTo>
                <a:lnTo>
                  <a:pt x="10609109" y="678941"/>
                </a:lnTo>
                <a:lnTo>
                  <a:pt x="10609109" y="496445"/>
                </a:lnTo>
                <a:lnTo>
                  <a:pt x="10733800" y="496445"/>
                </a:lnTo>
                <a:lnTo>
                  <a:pt x="10733800" y="678941"/>
                </a:lnTo>
                <a:lnTo>
                  <a:pt x="10825009" y="678941"/>
                </a:lnTo>
                <a:lnTo>
                  <a:pt x="10825009" y="859208"/>
                </a:lnTo>
                <a:lnTo>
                  <a:pt x="10958935" y="859208"/>
                </a:lnTo>
                <a:lnTo>
                  <a:pt x="10958935" y="2547992"/>
                </a:lnTo>
                <a:lnTo>
                  <a:pt x="11337626" y="2547992"/>
                </a:lnTo>
                <a:lnTo>
                  <a:pt x="11337626" y="226046"/>
                </a:lnTo>
                <a:lnTo>
                  <a:pt x="11836390" y="226046"/>
                </a:lnTo>
                <a:lnTo>
                  <a:pt x="11836390" y="1168391"/>
                </a:lnTo>
                <a:lnTo>
                  <a:pt x="12187372" y="1168391"/>
                </a:lnTo>
                <a:lnTo>
                  <a:pt x="12187372" y="2992807"/>
                </a:lnTo>
                <a:lnTo>
                  <a:pt x="8677554" y="3002043"/>
                </a:lnTo>
                <a:lnTo>
                  <a:pt x="8178790" y="3004031"/>
                </a:lnTo>
                <a:lnTo>
                  <a:pt x="7915555" y="3002043"/>
                </a:lnTo>
                <a:lnTo>
                  <a:pt x="7915555" y="3002044"/>
                </a:lnTo>
                <a:lnTo>
                  <a:pt x="7416791" y="3002044"/>
                </a:lnTo>
                <a:lnTo>
                  <a:pt x="7416791" y="3002043"/>
                </a:lnTo>
                <a:lnTo>
                  <a:pt x="6728683" y="3002043"/>
                </a:lnTo>
                <a:lnTo>
                  <a:pt x="5902027" y="3002044"/>
                </a:lnTo>
                <a:lnTo>
                  <a:pt x="5671117" y="3002044"/>
                </a:lnTo>
                <a:lnTo>
                  <a:pt x="5671117" y="3002043"/>
                </a:lnTo>
                <a:lnTo>
                  <a:pt x="5135408" y="3006662"/>
                </a:lnTo>
                <a:lnTo>
                  <a:pt x="5135408" y="3002043"/>
                </a:lnTo>
                <a:lnTo>
                  <a:pt x="3325094" y="2992808"/>
                </a:lnTo>
                <a:lnTo>
                  <a:pt x="2636984" y="2992807"/>
                </a:lnTo>
                <a:lnTo>
                  <a:pt x="2138222" y="2996587"/>
                </a:lnTo>
                <a:lnTo>
                  <a:pt x="1579417" y="2992808"/>
                </a:lnTo>
                <a:lnTo>
                  <a:pt x="1579417" y="2992807"/>
                </a:lnTo>
                <a:lnTo>
                  <a:pt x="1542471" y="2992807"/>
                </a:lnTo>
                <a:lnTo>
                  <a:pt x="1043706" y="2997426"/>
                </a:lnTo>
                <a:lnTo>
                  <a:pt x="461818" y="2992807"/>
                </a:lnTo>
                <a:lnTo>
                  <a:pt x="0" y="2992808"/>
                </a:lnTo>
                <a:lnTo>
                  <a:pt x="0" y="1579645"/>
                </a:lnTo>
                <a:lnTo>
                  <a:pt x="240142" y="1579645"/>
                </a:lnTo>
                <a:lnTo>
                  <a:pt x="240142" y="1364663"/>
                </a:lnTo>
                <a:lnTo>
                  <a:pt x="364833" y="1364663"/>
                </a:lnTo>
                <a:lnTo>
                  <a:pt x="364833" y="1579645"/>
                </a:lnTo>
                <a:lnTo>
                  <a:pt x="461818" y="1579645"/>
                </a:lnTo>
                <a:lnTo>
                  <a:pt x="461818" y="2470954"/>
                </a:lnTo>
                <a:lnTo>
                  <a:pt x="591129" y="2470954"/>
                </a:lnTo>
                <a:lnTo>
                  <a:pt x="591129" y="859208"/>
                </a:lnTo>
                <a:lnTo>
                  <a:pt x="868212" y="859208"/>
                </a:lnTo>
                <a:lnTo>
                  <a:pt x="868212" y="663971"/>
                </a:lnTo>
                <a:lnTo>
                  <a:pt x="1066791" y="663971"/>
                </a:lnTo>
                <a:lnTo>
                  <a:pt x="1066791" y="859208"/>
                </a:lnTo>
                <a:lnTo>
                  <a:pt x="1145311" y="859208"/>
                </a:lnTo>
                <a:lnTo>
                  <a:pt x="1145311" y="2475573"/>
                </a:lnTo>
                <a:lnTo>
                  <a:pt x="1237673" y="2475573"/>
                </a:lnTo>
                <a:lnTo>
                  <a:pt x="1237673" y="1732045"/>
                </a:lnTo>
                <a:lnTo>
                  <a:pt x="1309252" y="1732045"/>
                </a:lnTo>
                <a:lnTo>
                  <a:pt x="1309252" y="1542784"/>
                </a:lnTo>
                <a:lnTo>
                  <a:pt x="1433943" y="1542784"/>
                </a:lnTo>
                <a:lnTo>
                  <a:pt x="1433943" y="1732045"/>
                </a:lnTo>
                <a:lnTo>
                  <a:pt x="1491668" y="1732045"/>
                </a:lnTo>
                <a:lnTo>
                  <a:pt x="1491668" y="1538124"/>
                </a:lnTo>
                <a:lnTo>
                  <a:pt x="1616358" y="1538124"/>
                </a:lnTo>
                <a:lnTo>
                  <a:pt x="1616358" y="1732045"/>
                </a:lnTo>
                <a:lnTo>
                  <a:pt x="1736438" y="1732045"/>
                </a:lnTo>
                <a:lnTo>
                  <a:pt x="1736438" y="2796534"/>
                </a:lnTo>
                <a:lnTo>
                  <a:pt x="1810329" y="2796534"/>
                </a:lnTo>
                <a:lnTo>
                  <a:pt x="1810329" y="1757766"/>
                </a:lnTo>
                <a:lnTo>
                  <a:pt x="2309095" y="1757766"/>
                </a:lnTo>
                <a:lnTo>
                  <a:pt x="2309095" y="2551772"/>
                </a:lnTo>
                <a:lnTo>
                  <a:pt x="2392221" y="2551772"/>
                </a:lnTo>
                <a:lnTo>
                  <a:pt x="2392221" y="859208"/>
                </a:lnTo>
                <a:lnTo>
                  <a:pt x="2630054" y="859208"/>
                </a:lnTo>
                <a:lnTo>
                  <a:pt x="2630054" y="690490"/>
                </a:lnTo>
                <a:lnTo>
                  <a:pt x="2828633" y="690490"/>
                </a:lnTo>
                <a:lnTo>
                  <a:pt x="2828633" y="859208"/>
                </a:lnTo>
                <a:lnTo>
                  <a:pt x="2946403" y="859208"/>
                </a:lnTo>
                <a:lnTo>
                  <a:pt x="2946403" y="2547992"/>
                </a:lnTo>
                <a:lnTo>
                  <a:pt x="3325094" y="2547992"/>
                </a:lnTo>
                <a:lnTo>
                  <a:pt x="3325094" y="226046"/>
                </a:lnTo>
                <a:lnTo>
                  <a:pt x="3477490" y="226046"/>
                </a:lnTo>
                <a:lnTo>
                  <a:pt x="3477490" y="123809"/>
                </a:lnTo>
                <a:lnTo>
                  <a:pt x="3512123" y="123809"/>
                </a:lnTo>
                <a:lnTo>
                  <a:pt x="3512123" y="1827"/>
                </a:lnTo>
                <a:lnTo>
                  <a:pt x="3636813" y="1827"/>
                </a:lnTo>
                <a:lnTo>
                  <a:pt x="3636813" y="123809"/>
                </a:lnTo>
                <a:lnTo>
                  <a:pt x="3676070" y="123809"/>
                </a:lnTo>
                <a:lnTo>
                  <a:pt x="3676070" y="226046"/>
                </a:lnTo>
                <a:lnTo>
                  <a:pt x="3823856" y="226046"/>
                </a:lnTo>
                <a:lnTo>
                  <a:pt x="3823856" y="1168391"/>
                </a:lnTo>
                <a:lnTo>
                  <a:pt x="4174839" y="1168391"/>
                </a:lnTo>
                <a:lnTo>
                  <a:pt x="4174839" y="1588881"/>
                </a:lnTo>
                <a:lnTo>
                  <a:pt x="4202537" y="1588881"/>
                </a:lnTo>
                <a:lnTo>
                  <a:pt x="4202537" y="1385187"/>
                </a:lnTo>
                <a:lnTo>
                  <a:pt x="4327227" y="1385187"/>
                </a:lnTo>
                <a:lnTo>
                  <a:pt x="4327227" y="1588881"/>
                </a:lnTo>
                <a:lnTo>
                  <a:pt x="4365330" y="1588881"/>
                </a:lnTo>
                <a:lnTo>
                  <a:pt x="4365330" y="1385187"/>
                </a:lnTo>
                <a:lnTo>
                  <a:pt x="4490021" y="1385187"/>
                </a:lnTo>
                <a:lnTo>
                  <a:pt x="4490021" y="1588881"/>
                </a:lnTo>
                <a:lnTo>
                  <a:pt x="4553518" y="1588881"/>
                </a:lnTo>
                <a:lnTo>
                  <a:pt x="4553518" y="2480190"/>
                </a:lnTo>
                <a:lnTo>
                  <a:pt x="4682830" y="2480190"/>
                </a:lnTo>
                <a:lnTo>
                  <a:pt x="4682830" y="868444"/>
                </a:lnTo>
                <a:lnTo>
                  <a:pt x="5237010" y="868444"/>
                </a:lnTo>
                <a:lnTo>
                  <a:pt x="5237010" y="2484809"/>
                </a:lnTo>
                <a:lnTo>
                  <a:pt x="5329373" y="2484809"/>
                </a:lnTo>
                <a:lnTo>
                  <a:pt x="5329373" y="1741281"/>
                </a:lnTo>
                <a:lnTo>
                  <a:pt x="5396916" y="1741281"/>
                </a:lnTo>
                <a:lnTo>
                  <a:pt x="5396916" y="1629171"/>
                </a:lnTo>
                <a:lnTo>
                  <a:pt x="5521607" y="1629171"/>
                </a:lnTo>
                <a:lnTo>
                  <a:pt x="5521607" y="1741281"/>
                </a:lnTo>
                <a:lnTo>
                  <a:pt x="5828136" y="1741281"/>
                </a:lnTo>
                <a:lnTo>
                  <a:pt x="5828136" y="2805770"/>
                </a:lnTo>
                <a:lnTo>
                  <a:pt x="5902027" y="2805770"/>
                </a:lnTo>
                <a:lnTo>
                  <a:pt x="5902027" y="1767002"/>
                </a:lnTo>
                <a:lnTo>
                  <a:pt x="6400791" y="1767002"/>
                </a:lnTo>
                <a:lnTo>
                  <a:pt x="6400791" y="2561008"/>
                </a:lnTo>
                <a:lnTo>
                  <a:pt x="6483918" y="2561008"/>
                </a:lnTo>
                <a:lnTo>
                  <a:pt x="6483918" y="868444"/>
                </a:lnTo>
                <a:lnTo>
                  <a:pt x="6841828" y="868444"/>
                </a:lnTo>
                <a:lnTo>
                  <a:pt x="6841828" y="747099"/>
                </a:lnTo>
                <a:lnTo>
                  <a:pt x="6966519" y="747099"/>
                </a:lnTo>
                <a:lnTo>
                  <a:pt x="6966519" y="868444"/>
                </a:lnTo>
                <a:lnTo>
                  <a:pt x="7038100" y="868444"/>
                </a:lnTo>
                <a:lnTo>
                  <a:pt x="7038100" y="2557228"/>
                </a:lnTo>
                <a:lnTo>
                  <a:pt x="7416791" y="2557228"/>
                </a:lnTo>
                <a:lnTo>
                  <a:pt x="7416791" y="235282"/>
                </a:lnTo>
                <a:lnTo>
                  <a:pt x="7558807" y="235282"/>
                </a:lnTo>
                <a:lnTo>
                  <a:pt x="7558807" y="121982"/>
                </a:lnTo>
                <a:lnTo>
                  <a:pt x="7593440" y="121982"/>
                </a:lnTo>
                <a:lnTo>
                  <a:pt x="7593440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bl" dir="18900000" dist="152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5" name="Google Shape;1085;p23"/>
          <p:cNvSpPr/>
          <p:nvPr/>
        </p:nvSpPr>
        <p:spPr>
          <a:xfrm>
            <a:off x="2576052" y="520042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6" name="Google Shape;1086;p23"/>
          <p:cNvSpPr/>
          <p:nvPr/>
        </p:nvSpPr>
        <p:spPr>
          <a:xfrm>
            <a:off x="2500589" y="520042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7" name="Google Shape;1087;p23"/>
          <p:cNvSpPr/>
          <p:nvPr/>
        </p:nvSpPr>
        <p:spPr>
          <a:xfrm>
            <a:off x="2576052" y="542617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8" name="Google Shape;1088;p23"/>
          <p:cNvSpPr/>
          <p:nvPr/>
        </p:nvSpPr>
        <p:spPr>
          <a:xfrm>
            <a:off x="2500589" y="542617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9" name="Google Shape;1089;p23"/>
          <p:cNvSpPr/>
          <p:nvPr/>
        </p:nvSpPr>
        <p:spPr>
          <a:xfrm>
            <a:off x="3491741" y="43031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0" name="Google Shape;1090;p23"/>
          <p:cNvSpPr/>
          <p:nvPr/>
        </p:nvSpPr>
        <p:spPr>
          <a:xfrm>
            <a:off x="3416278" y="43031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1" name="Google Shape;1091;p23"/>
          <p:cNvSpPr/>
          <p:nvPr/>
        </p:nvSpPr>
        <p:spPr>
          <a:xfrm>
            <a:off x="3491741" y="45288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2" name="Google Shape;1092;p23"/>
          <p:cNvSpPr/>
          <p:nvPr/>
        </p:nvSpPr>
        <p:spPr>
          <a:xfrm>
            <a:off x="3416278" y="45288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3" name="Google Shape;1093;p23"/>
          <p:cNvSpPr/>
          <p:nvPr/>
        </p:nvSpPr>
        <p:spPr>
          <a:xfrm>
            <a:off x="3496657" y="478797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4" name="Google Shape;1094;p23"/>
          <p:cNvSpPr/>
          <p:nvPr/>
        </p:nvSpPr>
        <p:spPr>
          <a:xfrm>
            <a:off x="3421194" y="478797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5" name="Google Shape;1095;p23"/>
          <p:cNvSpPr/>
          <p:nvPr/>
        </p:nvSpPr>
        <p:spPr>
          <a:xfrm>
            <a:off x="3496657" y="501372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6" name="Google Shape;1096;p23"/>
          <p:cNvSpPr/>
          <p:nvPr/>
        </p:nvSpPr>
        <p:spPr>
          <a:xfrm>
            <a:off x="3421194" y="501372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7" name="Google Shape;1097;p23"/>
          <p:cNvSpPr/>
          <p:nvPr/>
        </p:nvSpPr>
        <p:spPr>
          <a:xfrm>
            <a:off x="8872695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8" name="Google Shape;1098;p23"/>
          <p:cNvSpPr/>
          <p:nvPr/>
        </p:nvSpPr>
        <p:spPr>
          <a:xfrm>
            <a:off x="8872695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9" name="Google Shape;1099;p23"/>
          <p:cNvSpPr/>
          <p:nvPr/>
        </p:nvSpPr>
        <p:spPr>
          <a:xfrm>
            <a:off x="9033205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0" name="Google Shape;1100;p23"/>
          <p:cNvSpPr/>
          <p:nvPr/>
        </p:nvSpPr>
        <p:spPr>
          <a:xfrm>
            <a:off x="8957742" y="485600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1" name="Google Shape;1101;p23"/>
          <p:cNvSpPr/>
          <p:nvPr/>
        </p:nvSpPr>
        <p:spPr>
          <a:xfrm>
            <a:off x="9033205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2" name="Google Shape;1102;p23"/>
          <p:cNvSpPr/>
          <p:nvPr/>
        </p:nvSpPr>
        <p:spPr>
          <a:xfrm>
            <a:off x="8957742" y="508175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3" name="Google Shape;1103;p23"/>
          <p:cNvSpPr/>
          <p:nvPr/>
        </p:nvSpPr>
        <p:spPr>
          <a:xfrm>
            <a:off x="9038121" y="534083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4" name="Google Shape;1104;p23"/>
          <p:cNvSpPr/>
          <p:nvPr/>
        </p:nvSpPr>
        <p:spPr>
          <a:xfrm>
            <a:off x="8962658" y="534083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5" name="Google Shape;1105;p23"/>
          <p:cNvSpPr/>
          <p:nvPr/>
        </p:nvSpPr>
        <p:spPr>
          <a:xfrm>
            <a:off x="9038121" y="556658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6" name="Google Shape;1106;p23"/>
          <p:cNvSpPr/>
          <p:nvPr/>
        </p:nvSpPr>
        <p:spPr>
          <a:xfrm>
            <a:off x="8962658" y="5566580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7" name="Google Shape;1107;p23"/>
          <p:cNvSpPr/>
          <p:nvPr/>
        </p:nvSpPr>
        <p:spPr>
          <a:xfrm>
            <a:off x="11597076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8" name="Google Shape;1108;p23"/>
          <p:cNvSpPr/>
          <p:nvPr/>
        </p:nvSpPr>
        <p:spPr>
          <a:xfrm>
            <a:off x="11597076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9" name="Google Shape;1109;p23"/>
          <p:cNvSpPr/>
          <p:nvPr/>
        </p:nvSpPr>
        <p:spPr>
          <a:xfrm>
            <a:off x="11757586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0" name="Google Shape;1110;p23"/>
          <p:cNvSpPr/>
          <p:nvPr/>
        </p:nvSpPr>
        <p:spPr>
          <a:xfrm>
            <a:off x="11682123" y="438222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1" name="Google Shape;1111;p23"/>
          <p:cNvSpPr/>
          <p:nvPr/>
        </p:nvSpPr>
        <p:spPr>
          <a:xfrm>
            <a:off x="11757586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2" name="Google Shape;1112;p23"/>
          <p:cNvSpPr/>
          <p:nvPr/>
        </p:nvSpPr>
        <p:spPr>
          <a:xfrm>
            <a:off x="11682123" y="460797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3" name="Google Shape;1113;p23"/>
          <p:cNvSpPr/>
          <p:nvPr/>
        </p:nvSpPr>
        <p:spPr>
          <a:xfrm>
            <a:off x="11762502" y="48670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4" name="Google Shape;1114;p23"/>
          <p:cNvSpPr/>
          <p:nvPr/>
        </p:nvSpPr>
        <p:spPr>
          <a:xfrm>
            <a:off x="11687039" y="4867048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5" name="Google Shape;1115;p23"/>
          <p:cNvSpPr/>
          <p:nvPr/>
        </p:nvSpPr>
        <p:spPr>
          <a:xfrm>
            <a:off x="11762502" y="5092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6" name="Google Shape;1116;p23"/>
          <p:cNvSpPr/>
          <p:nvPr/>
        </p:nvSpPr>
        <p:spPr>
          <a:xfrm>
            <a:off x="11687039" y="5092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7" name="Google Shape;1117;p23"/>
          <p:cNvSpPr/>
          <p:nvPr/>
        </p:nvSpPr>
        <p:spPr>
          <a:xfrm>
            <a:off x="767360" y="486730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8" name="Google Shape;1118;p23"/>
          <p:cNvSpPr/>
          <p:nvPr/>
        </p:nvSpPr>
        <p:spPr>
          <a:xfrm>
            <a:off x="691897" y="486730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9" name="Google Shape;1119;p23"/>
          <p:cNvSpPr/>
          <p:nvPr/>
        </p:nvSpPr>
        <p:spPr>
          <a:xfrm>
            <a:off x="767360" y="509305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0" name="Google Shape;1120;p23"/>
          <p:cNvSpPr/>
          <p:nvPr/>
        </p:nvSpPr>
        <p:spPr>
          <a:xfrm>
            <a:off x="691897" y="5093051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1" name="Google Shape;1121;p23"/>
          <p:cNvSpPr/>
          <p:nvPr/>
        </p:nvSpPr>
        <p:spPr>
          <a:xfrm>
            <a:off x="1032710" y="5766593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2" name="Google Shape;1122;p23"/>
          <p:cNvSpPr/>
          <p:nvPr/>
        </p:nvSpPr>
        <p:spPr>
          <a:xfrm>
            <a:off x="957247" y="5766593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3" name="Google Shape;1123;p23"/>
          <p:cNvSpPr/>
          <p:nvPr/>
        </p:nvSpPr>
        <p:spPr>
          <a:xfrm>
            <a:off x="1032710" y="599234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4" name="Google Shape;1124;p23"/>
          <p:cNvSpPr/>
          <p:nvPr/>
        </p:nvSpPr>
        <p:spPr>
          <a:xfrm>
            <a:off x="957247" y="5992342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5" name="Google Shape;1125;p23"/>
          <p:cNvSpPr/>
          <p:nvPr/>
        </p:nvSpPr>
        <p:spPr>
          <a:xfrm>
            <a:off x="5058275" y="5498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6" name="Google Shape;1126;p23"/>
          <p:cNvSpPr/>
          <p:nvPr/>
        </p:nvSpPr>
        <p:spPr>
          <a:xfrm>
            <a:off x="4982812" y="5498797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7" name="Google Shape;1127;p23"/>
          <p:cNvSpPr/>
          <p:nvPr/>
        </p:nvSpPr>
        <p:spPr>
          <a:xfrm>
            <a:off x="5058275" y="572454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8" name="Google Shape;1128;p23"/>
          <p:cNvSpPr/>
          <p:nvPr/>
        </p:nvSpPr>
        <p:spPr>
          <a:xfrm>
            <a:off x="4982812" y="5724546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9" name="Google Shape;1129;p23"/>
          <p:cNvSpPr/>
          <p:nvPr/>
        </p:nvSpPr>
        <p:spPr>
          <a:xfrm>
            <a:off x="6786782" y="591326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0" name="Google Shape;1130;p23"/>
          <p:cNvSpPr/>
          <p:nvPr/>
        </p:nvSpPr>
        <p:spPr>
          <a:xfrm>
            <a:off x="6711319" y="5913265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1" name="Google Shape;1131;p23"/>
          <p:cNvSpPr/>
          <p:nvPr/>
        </p:nvSpPr>
        <p:spPr>
          <a:xfrm>
            <a:off x="6786782" y="613901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2" name="Google Shape;1132;p23"/>
          <p:cNvSpPr/>
          <p:nvPr/>
        </p:nvSpPr>
        <p:spPr>
          <a:xfrm>
            <a:off x="6711319" y="6139014"/>
            <a:ext cx="45719" cy="158155"/>
          </a:xfrm>
          <a:prstGeom prst="rect">
            <a:avLst/>
          </a:prstGeom>
          <a:solidFill>
            <a:srgbClr val="2EC9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3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_rels/slideMaster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slideLayout" Target="../slideLayouts/slideLayout13.xml"/><Relationship Id="rId3" Type="http://schemas.openxmlformats.org/officeDocument/2006/relationships/slideLayout" Target="../slideLayouts/slideLayout14.xml"/><Relationship Id="rId4" Type="http://schemas.openxmlformats.org/officeDocument/2006/relationships/slideLayout" Target="../slideLayouts/slideLayout15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21.xml"/><Relationship Id="rId9" Type="http://schemas.openxmlformats.org/officeDocument/2006/relationships/slideLayout" Target="../slideLayouts/slideLayout20.xml"/><Relationship Id="rId5" Type="http://schemas.openxmlformats.org/officeDocument/2006/relationships/slideLayout" Target="../slideLayouts/slideLayout16.xml"/><Relationship Id="rId6" Type="http://schemas.openxmlformats.org/officeDocument/2006/relationships/slideLayout" Target="../slideLayouts/slideLayout17.xml"/><Relationship Id="rId7" Type="http://schemas.openxmlformats.org/officeDocument/2006/relationships/slideLayout" Target="../slideLayouts/slideLayout18.xml"/><Relationship Id="rId8" Type="http://schemas.openxmlformats.org/officeDocument/2006/relationships/slideLayout" Target="../slideLayouts/slideLayout19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dk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300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80" name="Shape 58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59" r:id="rId1"/>
    <p:sldLayoutId id="2147483660" r:id="rId2"/>
    <p:sldLayoutId id="2147483661" r:id="rId3"/>
    <p:sldLayoutId id="2147483662" r:id="rId4"/>
    <p:sldLayoutId id="2147483663" r:id="rId5"/>
    <p:sldLayoutId id="2147483664" r:id="rId6"/>
    <p:sldLayoutId id="2147483665" r:id="rId7"/>
    <p:sldLayoutId id="2147483666" r:id="rId8"/>
    <p:sldLayoutId id="2147483667" r:id="rId9"/>
    <p:sldLayoutId id="2147483668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3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slidesmania.com/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36" name="Shape 1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7" name="Google Shape;1137;p24"/>
          <p:cNvSpPr txBox="1"/>
          <p:nvPr/>
        </p:nvSpPr>
        <p:spPr>
          <a:xfrm>
            <a:off x="1839065" y="2045711"/>
            <a:ext cx="8513869" cy="110799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600" u="none" cap="none" strike="noStrike">
                <a:solidFill>
                  <a:schemeClr val="lt1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1" name="Shape 1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2" name="Google Shape;1142;p25"/>
          <p:cNvSpPr txBox="1"/>
          <p:nvPr/>
        </p:nvSpPr>
        <p:spPr>
          <a:xfrm>
            <a:off x="534114" y="471949"/>
            <a:ext cx="5737468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400">
                <a:solidFill>
                  <a:schemeClr val="lt1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  <p:sp>
        <p:nvSpPr>
          <p:cNvPr id="1143" name="Google Shape;1143;p25"/>
          <p:cNvSpPr/>
          <p:nvPr/>
        </p:nvSpPr>
        <p:spPr>
          <a:xfrm>
            <a:off x="534114" y="1662527"/>
            <a:ext cx="10155219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Donec quam felis, ultricies nec, pellentesque eu, pretium quis, sem. Nulla consequat massa quis enim. Donec pede justo, fringilla vel, aliquet nec, vulputate eget, arcu.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7" name="Shape 1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8" name="Google Shape;1148;p26"/>
          <p:cNvSpPr/>
          <p:nvPr/>
        </p:nvSpPr>
        <p:spPr>
          <a:xfrm>
            <a:off x="534115" y="1692024"/>
            <a:ext cx="5443898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FEFEFE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Cum sociis natoque penatibus et magnis dis parturient montes, nascetur ridiculus mus.</a:t>
            </a:r>
            <a:endParaRPr/>
          </a:p>
        </p:txBody>
      </p:sp>
      <p:sp>
        <p:nvSpPr>
          <p:cNvPr id="1149" name="Google Shape;1149;p26"/>
          <p:cNvSpPr/>
          <p:nvPr/>
        </p:nvSpPr>
        <p:spPr>
          <a:xfrm>
            <a:off x="6508954" y="1692024"/>
            <a:ext cx="5443897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FEFEFE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Cum sociis natoque penatibus et magnis dis parturient montes, nascetur ridiculus mus.</a:t>
            </a:r>
            <a:endParaRPr/>
          </a:p>
        </p:txBody>
      </p:sp>
      <p:sp>
        <p:nvSpPr>
          <p:cNvPr id="1150" name="Google Shape;1150;p26"/>
          <p:cNvSpPr txBox="1"/>
          <p:nvPr/>
        </p:nvSpPr>
        <p:spPr>
          <a:xfrm>
            <a:off x="534114" y="471949"/>
            <a:ext cx="5737468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400">
                <a:solidFill>
                  <a:schemeClr val="lt1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54" name="Shape 1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5" name="Google Shape;1155;p27"/>
          <p:cNvSpPr txBox="1"/>
          <p:nvPr/>
        </p:nvSpPr>
        <p:spPr>
          <a:xfrm>
            <a:off x="534114" y="471949"/>
            <a:ext cx="5737468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400">
                <a:solidFill>
                  <a:schemeClr val="lt1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  <p:sp>
        <p:nvSpPr>
          <p:cNvPr id="1156" name="Google Shape;1156;p27"/>
          <p:cNvSpPr/>
          <p:nvPr/>
        </p:nvSpPr>
        <p:spPr>
          <a:xfrm>
            <a:off x="1524000" y="2093113"/>
            <a:ext cx="1691148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8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</a:t>
            </a:r>
            <a:endParaRPr/>
          </a:p>
        </p:txBody>
      </p:sp>
      <p:sp>
        <p:nvSpPr>
          <p:cNvPr id="1157" name="Google Shape;1157;p27"/>
          <p:cNvSpPr/>
          <p:nvPr/>
        </p:nvSpPr>
        <p:spPr>
          <a:xfrm>
            <a:off x="4058263" y="2093113"/>
            <a:ext cx="1691148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8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</a:t>
            </a:r>
            <a:endParaRPr/>
          </a:p>
        </p:txBody>
      </p:sp>
      <p:sp>
        <p:nvSpPr>
          <p:cNvPr id="1158" name="Google Shape;1158;p27"/>
          <p:cNvSpPr/>
          <p:nvPr/>
        </p:nvSpPr>
        <p:spPr>
          <a:xfrm>
            <a:off x="6592526" y="2093113"/>
            <a:ext cx="1691148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8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</a:t>
            </a:r>
            <a:endParaRPr/>
          </a:p>
        </p:txBody>
      </p:sp>
      <p:sp>
        <p:nvSpPr>
          <p:cNvPr id="1159" name="Google Shape;1159;p27"/>
          <p:cNvSpPr/>
          <p:nvPr/>
        </p:nvSpPr>
        <p:spPr>
          <a:xfrm>
            <a:off x="8884654" y="2093113"/>
            <a:ext cx="1691148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8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</a:t>
            </a:r>
            <a:endParaRPr/>
          </a:p>
        </p:txBody>
      </p:sp>
      <p:pic>
        <p:nvPicPr>
          <p:cNvPr id="1160" name="Google Shape;1160;p2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013155" y="1528916"/>
            <a:ext cx="457200" cy="4572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1" name="Google Shape;1161;p2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554794" y="1528916"/>
            <a:ext cx="457200" cy="4572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2" name="Google Shape;1162;p2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6944033" y="1531306"/>
            <a:ext cx="457200" cy="4572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3" name="Google Shape;1163;p2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9485672" y="1531306"/>
            <a:ext cx="457200" cy="4572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7" name="Shape 1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8" name="Google Shape;1168;p28"/>
          <p:cNvSpPr/>
          <p:nvPr/>
        </p:nvSpPr>
        <p:spPr>
          <a:xfrm>
            <a:off x="5427406" y="1682191"/>
            <a:ext cx="5663380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 </a:t>
            </a:r>
            <a:endParaRPr/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FEFEFE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FEFEFE"/>
                </a:solidFill>
                <a:latin typeface="Questrial"/>
                <a:ea typeface="Questrial"/>
                <a:cs typeface="Questrial"/>
                <a:sym typeface="Questrial"/>
              </a:rPr>
              <a:t>Cum sociis natoque penatibus et magnis dis parturient montes, nascetur ridiculus mus.</a:t>
            </a:r>
            <a:endParaRPr/>
          </a:p>
        </p:txBody>
      </p:sp>
      <p:sp>
        <p:nvSpPr>
          <p:cNvPr id="1169" name="Google Shape;1169;p28"/>
          <p:cNvSpPr txBox="1"/>
          <p:nvPr/>
        </p:nvSpPr>
        <p:spPr>
          <a:xfrm>
            <a:off x="1360024" y="1982450"/>
            <a:ext cx="3880570" cy="144655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400">
                <a:solidFill>
                  <a:schemeClr val="lt1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73" name="Shape 1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4" name="Google Shape;1174;p29"/>
          <p:cNvSpPr txBox="1"/>
          <p:nvPr/>
        </p:nvSpPr>
        <p:spPr>
          <a:xfrm>
            <a:off x="3333719" y="1336485"/>
            <a:ext cx="540615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000">
                <a:solidFill>
                  <a:srgbClr val="2EC9F2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  <p:sp>
        <p:nvSpPr>
          <p:cNvPr id="1175" name="Google Shape;1175;p29"/>
          <p:cNvSpPr/>
          <p:nvPr/>
        </p:nvSpPr>
        <p:spPr>
          <a:xfrm>
            <a:off x="3177988" y="2300922"/>
            <a:ext cx="5561886" cy="163121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2EC9F2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79" name="Shape 1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0" name="Google Shape;1180;p30"/>
          <p:cNvSpPr txBox="1"/>
          <p:nvPr/>
        </p:nvSpPr>
        <p:spPr>
          <a:xfrm>
            <a:off x="3287066" y="1392468"/>
            <a:ext cx="540615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000">
                <a:solidFill>
                  <a:srgbClr val="7299F4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  <p:sp>
        <p:nvSpPr>
          <p:cNvPr id="1181" name="Google Shape;1181;p30"/>
          <p:cNvSpPr/>
          <p:nvPr/>
        </p:nvSpPr>
        <p:spPr>
          <a:xfrm>
            <a:off x="3131335" y="2356905"/>
            <a:ext cx="5561886" cy="163121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7299F4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85" name="Shape 1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6" name="Google Shape;1186;p31"/>
          <p:cNvSpPr txBox="1"/>
          <p:nvPr/>
        </p:nvSpPr>
        <p:spPr>
          <a:xfrm>
            <a:off x="3333719" y="1352337"/>
            <a:ext cx="540615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000">
                <a:solidFill>
                  <a:srgbClr val="354BA7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  <p:sp>
        <p:nvSpPr>
          <p:cNvPr id="1187" name="Google Shape;1187;p31"/>
          <p:cNvSpPr/>
          <p:nvPr/>
        </p:nvSpPr>
        <p:spPr>
          <a:xfrm>
            <a:off x="3177988" y="2316774"/>
            <a:ext cx="5561886" cy="163121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354BA7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91" name="Shape 1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2" name="Google Shape;1192;p32"/>
          <p:cNvSpPr txBox="1"/>
          <p:nvPr/>
        </p:nvSpPr>
        <p:spPr>
          <a:xfrm>
            <a:off x="3315058" y="1376516"/>
            <a:ext cx="540615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000">
                <a:solidFill>
                  <a:srgbClr val="5E0436"/>
                </a:solidFill>
                <a:latin typeface="Luckiest Guy"/>
                <a:ea typeface="Luckiest Guy"/>
                <a:cs typeface="Luckiest Guy"/>
                <a:sym typeface="Luckiest Guy"/>
              </a:rPr>
              <a:t>HERE GOES YOUR TITLE</a:t>
            </a:r>
            <a:endParaRPr/>
          </a:p>
        </p:txBody>
      </p:sp>
      <p:sp>
        <p:nvSpPr>
          <p:cNvPr id="1193" name="Google Shape;1193;p32"/>
          <p:cNvSpPr/>
          <p:nvPr/>
        </p:nvSpPr>
        <p:spPr>
          <a:xfrm>
            <a:off x="3159327" y="2340953"/>
            <a:ext cx="5561886" cy="163121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>
                <a:solidFill>
                  <a:srgbClr val="5E0436"/>
                </a:solidFill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97" name="Shape 1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8" name="Google Shape;1198;p33"/>
          <p:cNvSpPr txBox="1"/>
          <p:nvPr/>
        </p:nvSpPr>
        <p:spPr>
          <a:xfrm>
            <a:off x="3573860" y="1207103"/>
            <a:ext cx="4897495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US" sz="72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rPr>
              <a:t>Thank you</a:t>
            </a:r>
            <a:endParaRPr/>
          </a:p>
        </p:txBody>
      </p:sp>
      <p:sp>
        <p:nvSpPr>
          <p:cNvPr id="1199" name="Google Shape;1199;p33"/>
          <p:cNvSpPr txBox="1"/>
          <p:nvPr/>
        </p:nvSpPr>
        <p:spPr>
          <a:xfrm>
            <a:off x="2025444" y="2675587"/>
            <a:ext cx="7846143" cy="113877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Presentation Template: </a:t>
            </a:r>
            <a:r>
              <a:rPr lang="en-US" sz="3600" u="sng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br>
              <a:rPr lang="en-US" sz="72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</a:br>
            <a:r>
              <a:rPr lang="en-US" sz="2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Fonts used: Questrial and </a:t>
            </a:r>
            <a:r>
              <a:rPr lang="en-US" sz="3200">
                <a:solidFill>
                  <a:schemeClr val="dk1"/>
                </a:solidFill>
                <a:latin typeface="Luckiest Guy"/>
                <a:ea typeface="Luckiest Guy"/>
                <a:cs typeface="Luckiest Guy"/>
                <a:sym typeface="Luckiest Guy"/>
              </a:rPr>
              <a:t>Luckiest Guy</a:t>
            </a:r>
            <a:endParaRPr sz="2800">
              <a:solidFill>
                <a:schemeClr val="dk1"/>
              </a:solidFill>
              <a:latin typeface="Luckiest Guy"/>
              <a:ea typeface="Luckiest Guy"/>
              <a:cs typeface="Luckiest Guy"/>
              <a:sym typeface="Luckiest Guy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3" name="Shape 120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093_Weston_Template_SlidesMania">
  <a:themeElements>
    <a:clrScheme name="Violeta II">
      <a:dk1>
        <a:srgbClr val="000000"/>
      </a:dk1>
      <a:lt1>
        <a:srgbClr val="FFFFFF"/>
      </a:lt1>
      <a:dk2>
        <a:srgbClr val="632E62"/>
      </a:dk2>
      <a:lt2>
        <a:srgbClr val="EAE5EB"/>
      </a:lt2>
      <a:accent1>
        <a:srgbClr val="92278F"/>
      </a:accent1>
      <a:accent2>
        <a:srgbClr val="9B57D3"/>
      </a:accent2>
      <a:accent3>
        <a:srgbClr val="755DD9"/>
      </a:accent3>
      <a:accent4>
        <a:srgbClr val="665EB8"/>
      </a:accent4>
      <a:accent5>
        <a:srgbClr val="45A5ED"/>
      </a:accent5>
      <a:accent6>
        <a:srgbClr val="5982DB"/>
      </a:accent6>
      <a:hlink>
        <a:srgbClr val="0066FF"/>
      </a:hlink>
      <a:folHlink>
        <a:srgbClr val="666699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0093_Weston_Template_SlidesMania">
  <a:themeElements>
    <a:clrScheme name="Violeta II">
      <a:dk1>
        <a:srgbClr val="000000"/>
      </a:dk1>
      <a:lt1>
        <a:srgbClr val="FFFFFF"/>
      </a:lt1>
      <a:dk2>
        <a:srgbClr val="632E62"/>
      </a:dk2>
      <a:lt2>
        <a:srgbClr val="EAE5EB"/>
      </a:lt2>
      <a:accent1>
        <a:srgbClr val="92278F"/>
      </a:accent1>
      <a:accent2>
        <a:srgbClr val="9B57D3"/>
      </a:accent2>
      <a:accent3>
        <a:srgbClr val="755DD9"/>
      </a:accent3>
      <a:accent4>
        <a:srgbClr val="665EB8"/>
      </a:accent4>
      <a:accent5>
        <a:srgbClr val="45A5ED"/>
      </a:accent5>
      <a:accent6>
        <a:srgbClr val="5982DB"/>
      </a:accent6>
      <a:hlink>
        <a:srgbClr val="0066FF"/>
      </a:hlink>
      <a:folHlink>
        <a:srgbClr val="666699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