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40"/>
    <p:sldId id="257" r:id="rId41"/>
    <p:sldId id="258" r:id="rId42"/>
    <p:sldId id="259" r:id="rId43"/>
    <p:sldId id="260" r:id="rId44"/>
    <p:sldId id="261" r:id="rId45"/>
    <p:sldId id="262" r:id="rId46"/>
    <p:sldId id="263" r:id="rId47"/>
    <p:sldId id="264" r:id="rId48"/>
    <p:sldId id="265" r:id="rId49"/>
    <p:sldId id="266" r:id="rId50"/>
    <p:sldId id="267" r:id="rId51"/>
    <p:sldId id="268" r:id="rId52"/>
    <p:sldId id="269" r:id="rId53"/>
    <p:sldId id="270" r:id="rId54"/>
    <p:sldId id="271" r:id="rId55"/>
    <p:sldId id="272" r:id="rId56"/>
    <p:sldId id="273" r:id="rId57"/>
    <p:sldId id="274" r:id="rId58"/>
    <p:sldId id="275" r:id="rId59"/>
    <p:sldId id="276" r:id="rId60"/>
    <p:sldId id="277" r:id="rId61"/>
    <p:sldId id="278" r:id="rId62"/>
  </p:sldIdLst>
  <p:sldSz cx="18288000" cy="10287000"/>
  <p:notesSz cx="6858000" cy="9144000"/>
  <p:embeddedFontLst>
    <p:embeddedFont>
      <p:font typeface="Playfair Display Black" charset="1" panose="00000A00000000000000"/>
      <p:regular r:id="rId6"/>
    </p:embeddedFont>
    <p:embeddedFont>
      <p:font typeface="Playfair Display Black Italics" charset="1" panose="00000A00000000000000"/>
      <p:regular r:id="rId7"/>
    </p:embeddedFont>
    <p:embeddedFont>
      <p:font typeface="Arimo" charset="1" panose="020B0604020202020204"/>
      <p:regular r:id="rId8"/>
    </p:embeddedFont>
    <p:embeddedFont>
      <p:font typeface="Arimo Bold" charset="1" panose="020B0704020202020204"/>
      <p:regular r:id="rId9"/>
    </p:embeddedFont>
    <p:embeddedFont>
      <p:font typeface="Arimo Italics" charset="1" panose="020B0604020202090204"/>
      <p:regular r:id="rId10"/>
    </p:embeddedFont>
    <p:embeddedFont>
      <p:font typeface="Arimo Bold Italics" charset="1" panose="020B0704020202090204"/>
      <p:regular r:id="rId11"/>
    </p:embeddedFont>
    <p:embeddedFont>
      <p:font typeface="Open Sans Light" charset="1" panose="020B0306030504020204"/>
      <p:regular r:id="rId12"/>
    </p:embeddedFont>
    <p:embeddedFont>
      <p:font typeface="Open Sans Light Bold" charset="1" panose="020B0806030504020204"/>
      <p:regular r:id="rId13"/>
    </p:embeddedFont>
    <p:embeddedFont>
      <p:font typeface="Open Sans Light Italics" charset="1" panose="020B0306030504020204"/>
      <p:regular r:id="rId14"/>
    </p:embeddedFont>
    <p:embeddedFont>
      <p:font typeface="Open Sans Light Bold Italics" charset="1" panose="020B0806030504020204"/>
      <p:regular r:id="rId15"/>
    </p:embeddedFont>
    <p:embeddedFont>
      <p:font typeface="Lato" charset="1" panose="020F0502020204030203"/>
      <p:regular r:id="rId16"/>
    </p:embeddedFont>
    <p:embeddedFont>
      <p:font typeface="Lato Bold" charset="1" panose="020F0502020204030203"/>
      <p:regular r:id="rId17"/>
    </p:embeddedFont>
    <p:embeddedFont>
      <p:font typeface="Lato Italics" charset="1" panose="020F0502020204030203"/>
      <p:regular r:id="rId18"/>
    </p:embeddedFont>
    <p:embeddedFont>
      <p:font typeface="Lato Bold Italics" charset="1" panose="020F0502020204030203"/>
      <p:regular r:id="rId19"/>
    </p:embeddedFont>
    <p:embeddedFont>
      <p:font typeface="Lato Bold" charset="1" panose="020F0502020204030203"/>
      <p:regular r:id="rId20"/>
    </p:embeddedFont>
    <p:embeddedFont>
      <p:font typeface="Lato Bold Bold" charset="1" panose="020F0502020204030203"/>
      <p:regular r:id="rId21"/>
    </p:embeddedFont>
    <p:embeddedFont>
      <p:font typeface="Lato Bold Italics" charset="1" panose="020F0502020204030203"/>
      <p:regular r:id="rId22"/>
    </p:embeddedFont>
    <p:embeddedFont>
      <p:font typeface="Lato Bold Bold Italics" charset="1" panose="020F0502020204030203"/>
      <p:regular r:id="rId23"/>
    </p:embeddedFont>
    <p:embeddedFont>
      <p:font typeface="Open Sauce" charset="1" panose="00000500000000000000"/>
      <p:regular r:id="rId24"/>
    </p:embeddedFont>
    <p:embeddedFont>
      <p:font typeface="Open Sauce Bold" charset="1" panose="00000800000000000000"/>
      <p:regular r:id="rId25"/>
    </p:embeddedFont>
    <p:embeddedFont>
      <p:font typeface="Open Sauce Italics" charset="1" panose="00000500000000000000"/>
      <p:regular r:id="rId26"/>
    </p:embeddedFont>
    <p:embeddedFont>
      <p:font typeface="Open Sauce Bold Italics" charset="1" panose="00000800000000000000"/>
      <p:regular r:id="rId27"/>
    </p:embeddedFont>
    <p:embeddedFont>
      <p:font typeface="Open Sauce SemiBold" charset="1" panose="00000700000000000000"/>
      <p:regular r:id="rId28"/>
    </p:embeddedFont>
    <p:embeddedFont>
      <p:font typeface="Open Sauce SemiBold Bold" charset="1" panose="00000A00000000000000"/>
      <p:regular r:id="rId29"/>
    </p:embeddedFont>
    <p:embeddedFont>
      <p:font typeface="Open Sauce SemiBold Italics" charset="1" panose="00000700000000000000"/>
      <p:regular r:id="rId30"/>
    </p:embeddedFont>
    <p:embeddedFont>
      <p:font typeface="Open Sauce SemiBold Bold Italics" charset="1" panose="00000A00000000000000"/>
      <p:regular r:id="rId31"/>
    </p:embeddedFont>
    <p:embeddedFont>
      <p:font typeface="Rubik" charset="1" panose="00000000000000000000"/>
      <p:regular r:id="rId32"/>
    </p:embeddedFont>
    <p:embeddedFont>
      <p:font typeface="Rubik Bold" charset="1" panose="00000000000000000000"/>
      <p:regular r:id="rId33"/>
    </p:embeddedFont>
    <p:embeddedFont>
      <p:font typeface="Rubik Italics" charset="1" panose="00000000000000000000"/>
      <p:regular r:id="rId34"/>
    </p:embeddedFont>
    <p:embeddedFont>
      <p:font typeface="Rubik Bold Italics" charset="1" panose="00000000000000000000"/>
      <p:regular r:id="rId35"/>
    </p:embeddedFont>
    <p:embeddedFont>
      <p:font typeface="Canva Sans" charset="1" panose="020B0503030501040103"/>
      <p:regular r:id="rId36"/>
    </p:embeddedFont>
    <p:embeddedFont>
      <p:font typeface="Canva Sans Bold" charset="1" panose="020B0803030501040103"/>
      <p:regular r:id="rId37"/>
    </p:embeddedFont>
    <p:embeddedFont>
      <p:font typeface="Canva Sans Italics" charset="1" panose="020B0503030501040103"/>
      <p:regular r:id="rId38"/>
    </p:embeddedFont>
    <p:embeddedFont>
      <p:font typeface="Canva Sans Bold Italics" charset="1" panose="020B0803030501040103"/>
      <p:regular r:id="rId39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30" Target="fonts/font30.fntdata" Type="http://schemas.openxmlformats.org/officeDocument/2006/relationships/font"/><Relationship Id="rId31" Target="fonts/font31.fntdata" Type="http://schemas.openxmlformats.org/officeDocument/2006/relationships/font"/><Relationship Id="rId32" Target="fonts/font32.fntdata" Type="http://schemas.openxmlformats.org/officeDocument/2006/relationships/font"/><Relationship Id="rId33" Target="fonts/font33.fntdata" Type="http://schemas.openxmlformats.org/officeDocument/2006/relationships/font"/><Relationship Id="rId34" Target="fonts/font34.fntdata" Type="http://schemas.openxmlformats.org/officeDocument/2006/relationships/font"/><Relationship Id="rId35" Target="fonts/font35.fntdata" Type="http://schemas.openxmlformats.org/officeDocument/2006/relationships/font"/><Relationship Id="rId36" Target="fonts/font36.fntdata" Type="http://schemas.openxmlformats.org/officeDocument/2006/relationships/font"/><Relationship Id="rId37" Target="fonts/font37.fntdata" Type="http://schemas.openxmlformats.org/officeDocument/2006/relationships/font"/><Relationship Id="rId38" Target="fonts/font38.fntdata" Type="http://schemas.openxmlformats.org/officeDocument/2006/relationships/font"/><Relationship Id="rId39" Target="fonts/font39.fntdata" Type="http://schemas.openxmlformats.org/officeDocument/2006/relationships/font"/><Relationship Id="rId4" Target="theme/theme1.xml" Type="http://schemas.openxmlformats.org/officeDocument/2006/relationships/theme"/><Relationship Id="rId40" Target="slides/slide1.xml" Type="http://schemas.openxmlformats.org/officeDocument/2006/relationships/slide"/><Relationship Id="rId41" Target="slides/slide2.xml" Type="http://schemas.openxmlformats.org/officeDocument/2006/relationships/slide"/><Relationship Id="rId42" Target="slides/slide3.xml" Type="http://schemas.openxmlformats.org/officeDocument/2006/relationships/slide"/><Relationship Id="rId43" Target="slides/slide4.xml" Type="http://schemas.openxmlformats.org/officeDocument/2006/relationships/slide"/><Relationship Id="rId44" Target="slides/slide5.xml" Type="http://schemas.openxmlformats.org/officeDocument/2006/relationships/slide"/><Relationship Id="rId45" Target="slides/slide6.xml" Type="http://schemas.openxmlformats.org/officeDocument/2006/relationships/slide"/><Relationship Id="rId46" Target="slides/slide7.xml" Type="http://schemas.openxmlformats.org/officeDocument/2006/relationships/slide"/><Relationship Id="rId47" Target="slides/slide8.xml" Type="http://schemas.openxmlformats.org/officeDocument/2006/relationships/slide"/><Relationship Id="rId48" Target="slides/slide9.xml" Type="http://schemas.openxmlformats.org/officeDocument/2006/relationships/slide"/><Relationship Id="rId49" Target="slides/slide10.xml" Type="http://schemas.openxmlformats.org/officeDocument/2006/relationships/slide"/><Relationship Id="rId5" Target="tableStyles.xml" Type="http://schemas.openxmlformats.org/officeDocument/2006/relationships/tableStyles"/><Relationship Id="rId50" Target="slides/slide11.xml" Type="http://schemas.openxmlformats.org/officeDocument/2006/relationships/slide"/><Relationship Id="rId51" Target="slides/slide12.xml" Type="http://schemas.openxmlformats.org/officeDocument/2006/relationships/slide"/><Relationship Id="rId52" Target="slides/slide13.xml" Type="http://schemas.openxmlformats.org/officeDocument/2006/relationships/slide"/><Relationship Id="rId53" Target="slides/slide14.xml" Type="http://schemas.openxmlformats.org/officeDocument/2006/relationships/slide"/><Relationship Id="rId54" Target="slides/slide15.xml" Type="http://schemas.openxmlformats.org/officeDocument/2006/relationships/slide"/><Relationship Id="rId55" Target="slides/slide16.xml" Type="http://schemas.openxmlformats.org/officeDocument/2006/relationships/slide"/><Relationship Id="rId56" Target="slides/slide17.xml" Type="http://schemas.openxmlformats.org/officeDocument/2006/relationships/slide"/><Relationship Id="rId57" Target="slides/slide18.xml" Type="http://schemas.openxmlformats.org/officeDocument/2006/relationships/slide"/><Relationship Id="rId58" Target="slides/slide19.xml" Type="http://schemas.openxmlformats.org/officeDocument/2006/relationships/slide"/><Relationship Id="rId59" Target="slides/slide20.xml" Type="http://schemas.openxmlformats.org/officeDocument/2006/relationships/slide"/><Relationship Id="rId6" Target="fonts/font6.fntdata" Type="http://schemas.openxmlformats.org/officeDocument/2006/relationships/font"/><Relationship Id="rId60" Target="slides/slide21.xml" Type="http://schemas.openxmlformats.org/officeDocument/2006/relationships/slide"/><Relationship Id="rId61" Target="slides/slide22.xml" Type="http://schemas.openxmlformats.org/officeDocument/2006/relationships/slide"/><Relationship Id="rId62" Target="slides/slide23.xml" Type="http://schemas.openxmlformats.org/officeDocument/2006/relationships/slide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.png" Type="http://schemas.openxmlformats.org/officeDocument/2006/relationships/image"/><Relationship Id="rId3" Target="../media/image6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png" Type="http://schemas.openxmlformats.org/officeDocument/2006/relationships/image"/><Relationship Id="rId3" Target="../media/image8.svg" Type="http://schemas.openxmlformats.org/officeDocument/2006/relationships/image"/><Relationship Id="rId4" Target="../media/image9.png" Type="http://schemas.openxmlformats.org/officeDocument/2006/relationships/image"/><Relationship Id="rId5" Target="../media/image10.png" Type="http://schemas.openxmlformats.org/officeDocument/2006/relationships/image"/><Relationship Id="rId6" Target="../media/image11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png" Type="http://schemas.openxmlformats.org/officeDocument/2006/relationships/image"/><Relationship Id="rId3" Target="../media/image13.svg" Type="http://schemas.openxmlformats.org/officeDocument/2006/relationships/image"/><Relationship Id="rId4" Target="../media/image14.png" Type="http://schemas.openxmlformats.org/officeDocument/2006/relationships/image"/><Relationship Id="rId5" Target="../media/image15.png" Type="http://schemas.openxmlformats.org/officeDocument/2006/relationships/image"/><Relationship Id="rId6" Target="../media/image16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png" Type="http://schemas.openxmlformats.org/officeDocument/2006/relationships/image"/><Relationship Id="rId3" Target="../media/image18.svg" Type="http://schemas.openxmlformats.org/officeDocument/2006/relationships/image"/><Relationship Id="rId4" Target="../media/image19.png" Type="http://schemas.openxmlformats.org/officeDocument/2006/relationships/image"/><Relationship Id="rId5" Target="../media/image20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png" Type="http://schemas.openxmlformats.org/officeDocument/2006/relationships/image"/><Relationship Id="rId3" Target="../media/image22.svg" Type="http://schemas.openxmlformats.org/officeDocument/2006/relationships/image"/><Relationship Id="rId4" Target="../media/image23.png" Type="http://schemas.openxmlformats.org/officeDocument/2006/relationships/image"/><Relationship Id="rId5" Target="../media/image24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27.png" Type="http://schemas.openxmlformats.org/officeDocument/2006/relationships/image"/><Relationship Id="rId5" Target="../media/image28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9.png" Type="http://schemas.openxmlformats.org/officeDocument/2006/relationships/image"/><Relationship Id="rId3" Target="../media/image30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33.png" Type="http://schemas.openxmlformats.org/officeDocument/2006/relationships/image"/><Relationship Id="rId7" Target="../media/image34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5.png" Type="http://schemas.openxmlformats.org/officeDocument/2006/relationships/image"/><Relationship Id="rId3" Target="../media/image36.svg" Type="http://schemas.openxmlformats.org/officeDocument/2006/relationships/image"/><Relationship Id="rId4" Target="../media/image37.png" Type="http://schemas.openxmlformats.org/officeDocument/2006/relationships/image"/><Relationship Id="rId5" Target="../media/image38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9.png" Type="http://schemas.openxmlformats.org/officeDocument/2006/relationships/image"/><Relationship Id="rId3" Target="../media/image40.svg" Type="http://schemas.openxmlformats.org/officeDocument/2006/relationships/image"/><Relationship Id="rId4" Target="../media/image41.png" Type="http://schemas.openxmlformats.org/officeDocument/2006/relationships/image"/><Relationship Id="rId5" Target="../media/image42.sv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3.png" Type="http://schemas.openxmlformats.org/officeDocument/2006/relationships/image"/><Relationship Id="rId3" Target="../media/image44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5.png" Type="http://schemas.openxmlformats.org/officeDocument/2006/relationships/image"/><Relationship Id="rId3" Target="../media/image46.svg" Type="http://schemas.openxmlformats.org/officeDocument/2006/relationships/image"/><Relationship Id="rId4" Target="../media/image47.jpeg" Type="http://schemas.openxmlformats.org/officeDocument/2006/relationships/image"/><Relationship Id="rId5" Target="../media/image48.jpeg" Type="http://schemas.openxmlformats.org/officeDocument/2006/relationships/image"/><Relationship Id="rId6" Target="../media/image49.jpeg" Type="http://schemas.openxmlformats.org/officeDocument/2006/relationships/image"/><Relationship Id="rId7" Target="../media/image50.jpe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1.png" Type="http://schemas.openxmlformats.org/officeDocument/2006/relationships/image"/><Relationship Id="rId3" Target="../media/image52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3.png" Type="http://schemas.openxmlformats.org/officeDocument/2006/relationships/image"/><Relationship Id="rId3" Target="../media/image54.png" Type="http://schemas.openxmlformats.org/officeDocument/2006/relationships/image"/><Relationship Id="rId4" Target="../media/image55.svg" Type="http://schemas.openxmlformats.org/officeDocument/2006/relationships/image"/><Relationship Id="rId5" Target="../media/image56.png" Type="http://schemas.openxmlformats.org/officeDocument/2006/relationships/image"/><Relationship Id="rId6" Target="../media/image57.png" Type="http://schemas.openxmlformats.org/officeDocument/2006/relationships/image"/><Relationship Id="rId7" Target="../media/image58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9.png" Type="http://schemas.openxmlformats.org/officeDocument/2006/relationships/image"/><Relationship Id="rId3" Target="../media/image60.svg" Type="http://schemas.openxmlformats.org/officeDocument/2006/relationships/image"/><Relationship Id="rId4" Target="../media/image61.png" Type="http://schemas.openxmlformats.org/officeDocument/2006/relationships/image"/><Relationship Id="rId5" Target="../media/image62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3.png" Type="http://schemas.openxmlformats.org/officeDocument/2006/relationships/image"/><Relationship Id="rId3" Target="../media/image64.svg" Type="http://schemas.openxmlformats.org/officeDocument/2006/relationships/image"/><Relationship Id="rId4" Target="../media/image65.png" Type="http://schemas.openxmlformats.org/officeDocument/2006/relationships/image"/><Relationship Id="rId5" Target="../media/image66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5.jpeg" Type="http://schemas.openxmlformats.org/officeDocument/2006/relationships/image"/><Relationship Id="rId11" Target="../media/image76.png" Type="http://schemas.openxmlformats.org/officeDocument/2006/relationships/image"/><Relationship Id="rId12" Target="../media/image77.svg" Type="http://schemas.openxmlformats.org/officeDocument/2006/relationships/image"/><Relationship Id="rId2" Target="../media/image67.png" Type="http://schemas.openxmlformats.org/officeDocument/2006/relationships/image"/><Relationship Id="rId3" Target="../media/image68.svg" Type="http://schemas.openxmlformats.org/officeDocument/2006/relationships/image"/><Relationship Id="rId4" Target="../media/image69.jpeg" Type="http://schemas.openxmlformats.org/officeDocument/2006/relationships/image"/><Relationship Id="rId5" Target="../media/image70.jpeg" Type="http://schemas.openxmlformats.org/officeDocument/2006/relationships/image"/><Relationship Id="rId6" Target="../media/image71.jpeg" Type="http://schemas.openxmlformats.org/officeDocument/2006/relationships/image"/><Relationship Id="rId7" Target="../media/image72.jpeg" Type="http://schemas.openxmlformats.org/officeDocument/2006/relationships/image"/><Relationship Id="rId8" Target="../media/image73.jpeg" Type="http://schemas.openxmlformats.org/officeDocument/2006/relationships/image"/><Relationship Id="rId9" Target="../media/image74.jpe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8.png" Type="http://schemas.openxmlformats.org/officeDocument/2006/relationships/image"/><Relationship Id="rId3" Target="../media/image79.svg" Type="http://schemas.openxmlformats.org/officeDocument/2006/relationships/image"/><Relationship Id="rId4" Target="../media/image80.png" Type="http://schemas.openxmlformats.org/officeDocument/2006/relationships/image"/><Relationship Id="rId5" Target="../media/image81.svg" Type="http://schemas.openxmlformats.org/officeDocument/2006/relationships/image"/><Relationship Id="rId6" Target="../media/image82.png" Type="http://schemas.openxmlformats.org/officeDocument/2006/relationships/image"/><Relationship Id="rId7" Target="../media/image83.svg" Type="http://schemas.openxmlformats.org/officeDocument/2006/relationships/image"/><Relationship Id="rId8" Target="../media/image84.png" Type="http://schemas.openxmlformats.org/officeDocument/2006/relationships/image"/><Relationship Id="rId9" Target="../media/image85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6.png" Type="http://schemas.openxmlformats.org/officeDocument/2006/relationships/image"/><Relationship Id="rId3" Target="../media/image87.svg" Type="http://schemas.openxmlformats.org/officeDocument/2006/relationships/image"/><Relationship Id="rId4" Target="../media/image88.png" Type="http://schemas.openxmlformats.org/officeDocument/2006/relationships/image"/><Relationship Id="rId5" Target="../media/image89.svg" Type="http://schemas.openxmlformats.org/officeDocument/2006/relationships/image"/><Relationship Id="rId6" Target="../media/image90.png" Type="http://schemas.openxmlformats.org/officeDocument/2006/relationships/image"/><Relationship Id="rId7" Target="../media/image91.sv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2.png" Type="http://schemas.openxmlformats.org/officeDocument/2006/relationships/image"/><Relationship Id="rId3" Target="../media/image93.svg" Type="http://schemas.openxmlformats.org/officeDocument/2006/relationships/image"/><Relationship Id="rId4" Target="../media/image94.png" Type="http://schemas.openxmlformats.org/officeDocument/2006/relationships/image"/><Relationship Id="rId5" Target="../media/image95.svg" Type="http://schemas.openxmlformats.org/officeDocument/2006/relationships/image"/></Relationships>
</file>

<file path=ppt/slides/_rels/slide2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6.png" Type="http://schemas.openxmlformats.org/officeDocument/2006/relationships/image"/><Relationship Id="rId3" Target="../media/image97.svg" Type="http://schemas.openxmlformats.org/officeDocument/2006/relationships/image"/></Relationships>
</file>

<file path=ppt/slides/_rels/slide2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6.png" Type="http://schemas.openxmlformats.org/officeDocument/2006/relationships/image"/><Relationship Id="rId11" Target="../media/image107.svg" Type="http://schemas.openxmlformats.org/officeDocument/2006/relationships/image"/><Relationship Id="rId12" Target="../media/image108.png" Type="http://schemas.openxmlformats.org/officeDocument/2006/relationships/image"/><Relationship Id="rId13" Target="../media/image109.svg" Type="http://schemas.openxmlformats.org/officeDocument/2006/relationships/image"/><Relationship Id="rId14" Target="../media/image110.png" Type="http://schemas.openxmlformats.org/officeDocument/2006/relationships/image"/><Relationship Id="rId15" Target="../media/image111.svg" Type="http://schemas.openxmlformats.org/officeDocument/2006/relationships/image"/><Relationship Id="rId16" Target="../media/image112.png" Type="http://schemas.openxmlformats.org/officeDocument/2006/relationships/image"/><Relationship Id="rId17" Target="../media/image113.svg" Type="http://schemas.openxmlformats.org/officeDocument/2006/relationships/image"/><Relationship Id="rId18" Target="../media/image114.png" Type="http://schemas.openxmlformats.org/officeDocument/2006/relationships/image"/><Relationship Id="rId19" Target="../media/image115.svg" Type="http://schemas.openxmlformats.org/officeDocument/2006/relationships/image"/><Relationship Id="rId2" Target="../media/image98.png" Type="http://schemas.openxmlformats.org/officeDocument/2006/relationships/image"/><Relationship Id="rId20" Target="../media/image116.png" Type="http://schemas.openxmlformats.org/officeDocument/2006/relationships/image"/><Relationship Id="rId21" Target="../media/image117.svg" Type="http://schemas.openxmlformats.org/officeDocument/2006/relationships/image"/><Relationship Id="rId22" Target="../media/image118.png" Type="http://schemas.openxmlformats.org/officeDocument/2006/relationships/image"/><Relationship Id="rId23" Target="../media/image119.svg" Type="http://schemas.openxmlformats.org/officeDocument/2006/relationships/image"/><Relationship Id="rId24" Target="../media/image120.png" Type="http://schemas.openxmlformats.org/officeDocument/2006/relationships/image"/><Relationship Id="rId25" Target="../media/image121.svg" Type="http://schemas.openxmlformats.org/officeDocument/2006/relationships/image"/><Relationship Id="rId26" Target="../media/image122.png" Type="http://schemas.openxmlformats.org/officeDocument/2006/relationships/image"/><Relationship Id="rId27" Target="../media/image123.svg" Type="http://schemas.openxmlformats.org/officeDocument/2006/relationships/image"/><Relationship Id="rId28" Target="../media/image124.png" Type="http://schemas.openxmlformats.org/officeDocument/2006/relationships/image"/><Relationship Id="rId29" Target="../media/image125.svg" Type="http://schemas.openxmlformats.org/officeDocument/2006/relationships/image"/><Relationship Id="rId3" Target="../media/image99.svg" Type="http://schemas.openxmlformats.org/officeDocument/2006/relationships/image"/><Relationship Id="rId30" Target="../media/image126.png" Type="http://schemas.openxmlformats.org/officeDocument/2006/relationships/image"/><Relationship Id="rId31" Target="../media/image127.svg" Type="http://schemas.openxmlformats.org/officeDocument/2006/relationships/image"/><Relationship Id="rId32" Target="../media/image128.png" Type="http://schemas.openxmlformats.org/officeDocument/2006/relationships/image"/><Relationship Id="rId33" Target="../media/image129.svg" Type="http://schemas.openxmlformats.org/officeDocument/2006/relationships/image"/><Relationship Id="rId34" Target="../media/image130.png" Type="http://schemas.openxmlformats.org/officeDocument/2006/relationships/image"/><Relationship Id="rId35" Target="../media/image131.svg" Type="http://schemas.openxmlformats.org/officeDocument/2006/relationships/image"/><Relationship Id="rId36" Target="../media/image132.png" Type="http://schemas.openxmlformats.org/officeDocument/2006/relationships/image"/><Relationship Id="rId37" Target="../media/image133.svg" Type="http://schemas.openxmlformats.org/officeDocument/2006/relationships/image"/><Relationship Id="rId38" Target="../media/image134.png" Type="http://schemas.openxmlformats.org/officeDocument/2006/relationships/image"/><Relationship Id="rId39" Target="../media/image135.svg" Type="http://schemas.openxmlformats.org/officeDocument/2006/relationships/image"/><Relationship Id="rId4" Target="../media/image100.png" Type="http://schemas.openxmlformats.org/officeDocument/2006/relationships/image"/><Relationship Id="rId40" Target="../media/image136.png" Type="http://schemas.openxmlformats.org/officeDocument/2006/relationships/image"/><Relationship Id="rId41" Target="../media/image137.svg" Type="http://schemas.openxmlformats.org/officeDocument/2006/relationships/image"/><Relationship Id="rId42" Target="../media/image138.png" Type="http://schemas.openxmlformats.org/officeDocument/2006/relationships/image"/><Relationship Id="rId43" Target="../media/image139.svg" Type="http://schemas.openxmlformats.org/officeDocument/2006/relationships/image"/><Relationship Id="rId44" Target="../media/image140.png" Type="http://schemas.openxmlformats.org/officeDocument/2006/relationships/image"/><Relationship Id="rId45" Target="../media/image141.svg" Type="http://schemas.openxmlformats.org/officeDocument/2006/relationships/image"/><Relationship Id="rId46" Target="../media/image142.png" Type="http://schemas.openxmlformats.org/officeDocument/2006/relationships/image"/><Relationship Id="rId47" Target="../media/image143.svg" Type="http://schemas.openxmlformats.org/officeDocument/2006/relationships/image"/><Relationship Id="rId48" Target="../media/image144.png" Type="http://schemas.openxmlformats.org/officeDocument/2006/relationships/image"/><Relationship Id="rId49" Target="../media/image145.svg" Type="http://schemas.openxmlformats.org/officeDocument/2006/relationships/image"/><Relationship Id="rId5" Target="../media/image101.svg" Type="http://schemas.openxmlformats.org/officeDocument/2006/relationships/image"/><Relationship Id="rId50" Target="../media/image146.png" Type="http://schemas.openxmlformats.org/officeDocument/2006/relationships/image"/><Relationship Id="rId51" Target="../media/image147.svg" Type="http://schemas.openxmlformats.org/officeDocument/2006/relationships/image"/><Relationship Id="rId52" Target="../media/image148.png" Type="http://schemas.openxmlformats.org/officeDocument/2006/relationships/image"/><Relationship Id="rId53" Target="../media/image149.svg" Type="http://schemas.openxmlformats.org/officeDocument/2006/relationships/image"/><Relationship Id="rId54" Target="../media/image150.png" Type="http://schemas.openxmlformats.org/officeDocument/2006/relationships/image"/><Relationship Id="rId55" Target="../media/image151.svg" Type="http://schemas.openxmlformats.org/officeDocument/2006/relationships/image"/><Relationship Id="rId56" Target="../media/image152.png" Type="http://schemas.openxmlformats.org/officeDocument/2006/relationships/image"/><Relationship Id="rId57" Target="../media/image153.svg" Type="http://schemas.openxmlformats.org/officeDocument/2006/relationships/image"/><Relationship Id="rId58" Target="../media/image154.png" Type="http://schemas.openxmlformats.org/officeDocument/2006/relationships/image"/><Relationship Id="rId59" Target="../media/image155.svg" Type="http://schemas.openxmlformats.org/officeDocument/2006/relationships/image"/><Relationship Id="rId6" Target="../media/image102.png" Type="http://schemas.openxmlformats.org/officeDocument/2006/relationships/image"/><Relationship Id="rId60" Target="../media/image156.png" Type="http://schemas.openxmlformats.org/officeDocument/2006/relationships/image"/><Relationship Id="rId61" Target="../media/image157.svg" Type="http://schemas.openxmlformats.org/officeDocument/2006/relationships/image"/><Relationship Id="rId62" Target="../media/image158.png" Type="http://schemas.openxmlformats.org/officeDocument/2006/relationships/image"/><Relationship Id="rId63" Target="../media/image159.svg" Type="http://schemas.openxmlformats.org/officeDocument/2006/relationships/image"/><Relationship Id="rId64" Target="../media/image160.png" Type="http://schemas.openxmlformats.org/officeDocument/2006/relationships/image"/><Relationship Id="rId65" Target="../media/image161.svg" Type="http://schemas.openxmlformats.org/officeDocument/2006/relationships/image"/><Relationship Id="rId66" Target="../media/image162.png" Type="http://schemas.openxmlformats.org/officeDocument/2006/relationships/image"/><Relationship Id="rId67" Target="../media/image163.svg" Type="http://schemas.openxmlformats.org/officeDocument/2006/relationships/image"/><Relationship Id="rId68" Target="../media/image164.png" Type="http://schemas.openxmlformats.org/officeDocument/2006/relationships/image"/><Relationship Id="rId69" Target="../media/image165.svg" Type="http://schemas.openxmlformats.org/officeDocument/2006/relationships/image"/><Relationship Id="rId7" Target="../media/image103.svg" Type="http://schemas.openxmlformats.org/officeDocument/2006/relationships/image"/><Relationship Id="rId70" Target="../media/image166.png" Type="http://schemas.openxmlformats.org/officeDocument/2006/relationships/image"/><Relationship Id="rId71" Target="../media/image167.svg" Type="http://schemas.openxmlformats.org/officeDocument/2006/relationships/image"/><Relationship Id="rId72" Target="../media/image168.png" Type="http://schemas.openxmlformats.org/officeDocument/2006/relationships/image"/><Relationship Id="rId73" Target="../media/image169.svg" Type="http://schemas.openxmlformats.org/officeDocument/2006/relationships/image"/><Relationship Id="rId74" Target="../media/image170.png" Type="http://schemas.openxmlformats.org/officeDocument/2006/relationships/image"/><Relationship Id="rId75" Target="../media/image171.svg" Type="http://schemas.openxmlformats.org/officeDocument/2006/relationships/image"/><Relationship Id="rId76" Target="../media/image172.png" Type="http://schemas.openxmlformats.org/officeDocument/2006/relationships/image"/><Relationship Id="rId77" Target="../media/image173.svg" Type="http://schemas.openxmlformats.org/officeDocument/2006/relationships/image"/><Relationship Id="rId78" Target="../media/image174.png" Type="http://schemas.openxmlformats.org/officeDocument/2006/relationships/image"/><Relationship Id="rId79" Target="../media/image175.svg" Type="http://schemas.openxmlformats.org/officeDocument/2006/relationships/image"/><Relationship Id="rId8" Target="../media/image104.png" Type="http://schemas.openxmlformats.org/officeDocument/2006/relationships/image"/><Relationship Id="rId80" Target="../media/image176.png" Type="http://schemas.openxmlformats.org/officeDocument/2006/relationships/image"/><Relationship Id="rId81" Target="../media/image177.svg" Type="http://schemas.openxmlformats.org/officeDocument/2006/relationships/image"/><Relationship Id="rId9" Target="../media/image105.svg" Type="http://schemas.openxmlformats.org/officeDocument/2006/relationships/image"/></Relationships>
</file>

<file path=ppt/slides/_rels/slide2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8.png" Type="http://schemas.openxmlformats.org/officeDocument/2006/relationships/image"/><Relationship Id="rId3" Target="../media/image179.svg" Type="http://schemas.openxmlformats.org/officeDocument/2006/relationships/image"/><Relationship Id="rId4" Target="../media/image180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091658" y="1143885"/>
            <a:ext cx="8920025" cy="6552164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-1094707">
            <a:off x="13086544" y="7484529"/>
            <a:ext cx="5175118" cy="1138464"/>
            <a:chOff x="0" y="0"/>
            <a:chExt cx="744113" cy="163696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744113" cy="163696"/>
            </a:xfrm>
            <a:custGeom>
              <a:avLst/>
              <a:gdLst/>
              <a:ahLst/>
              <a:cxnLst/>
              <a:rect r="r" b="b" t="t" l="l"/>
              <a:pathLst>
                <a:path h="163696" w="744113">
                  <a:moveTo>
                    <a:pt x="0" y="0"/>
                  </a:moveTo>
                  <a:lnTo>
                    <a:pt x="744113" y="0"/>
                  </a:lnTo>
                  <a:lnTo>
                    <a:pt x="744113" y="163696"/>
                  </a:lnTo>
                  <a:lnTo>
                    <a:pt x="0" y="163696"/>
                  </a:ln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1253137" y="2933733"/>
            <a:ext cx="10173096" cy="44195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7429"/>
              </a:lnSpc>
            </a:pPr>
            <a:r>
              <a:rPr lang="en-US" sz="14524">
                <a:solidFill>
                  <a:srgbClr val="E52155"/>
                </a:solidFill>
                <a:latin typeface="Playfair Display Black"/>
              </a:rPr>
              <a:t>Winter Sales</a:t>
            </a:r>
          </a:p>
        </p:txBody>
      </p:sp>
      <p:sp>
        <p:nvSpPr>
          <p:cNvPr name="TextBox 8" id="8"/>
          <p:cNvSpPr txBox="true"/>
          <p:nvPr/>
        </p:nvSpPr>
        <p:spPr>
          <a:xfrm rot="-1094707">
            <a:off x="13365741" y="7599371"/>
            <a:ext cx="4624489" cy="8126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519"/>
              </a:lnSpc>
              <a:spcBef>
                <a:spcPct val="0"/>
              </a:spcBef>
            </a:pPr>
            <a:r>
              <a:rPr lang="en-US" sz="5015" spc="1303" u="none">
                <a:solidFill>
                  <a:srgbClr val="FFFFFF"/>
                </a:solidFill>
                <a:latin typeface="Lato Bold"/>
              </a:rPr>
              <a:t>ARE HERE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106538" y="4699787"/>
            <a:ext cx="3606800" cy="1206500"/>
            <a:chOff x="0" y="0"/>
            <a:chExt cx="812800" cy="271887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812800" cy="271887"/>
            </a:xfrm>
            <a:custGeom>
              <a:avLst/>
              <a:gdLst/>
              <a:ahLst/>
              <a:cxnLst/>
              <a:rect r="r" b="b" t="t" l="l"/>
              <a:pathLst>
                <a:path h="271887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71887"/>
                  </a:lnTo>
                  <a:lnTo>
                    <a:pt x="0" y="271887"/>
                  </a:lnTo>
                  <a:close/>
                </a:path>
              </a:pathLst>
            </a:custGeom>
            <a:solidFill>
              <a:srgbClr val="FAA307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573349" y="4699787"/>
            <a:ext cx="3606800" cy="1206500"/>
            <a:chOff x="0" y="0"/>
            <a:chExt cx="812800" cy="271887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812800" cy="271887"/>
            </a:xfrm>
            <a:custGeom>
              <a:avLst/>
              <a:gdLst/>
              <a:ahLst/>
              <a:cxnLst/>
              <a:rect r="r" b="b" t="t" l="l"/>
              <a:pathLst>
                <a:path h="271887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71887"/>
                  </a:lnTo>
                  <a:lnTo>
                    <a:pt x="0" y="271887"/>
                  </a:ln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433392" y="4699787"/>
            <a:ext cx="3606800" cy="1206500"/>
            <a:chOff x="0" y="0"/>
            <a:chExt cx="812800" cy="271887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812800" cy="271887"/>
            </a:xfrm>
            <a:custGeom>
              <a:avLst/>
              <a:gdLst/>
              <a:ahLst/>
              <a:cxnLst/>
              <a:rect r="r" b="b" t="t" l="l"/>
              <a:pathLst>
                <a:path h="271887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271887"/>
                  </a:lnTo>
                  <a:lnTo>
                    <a:pt x="0" y="271887"/>
                  </a:lnTo>
                  <a:close/>
                </a:path>
              </a:pathLst>
            </a:custGeom>
            <a:solidFill>
              <a:srgbClr val="327EEC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12" id="12"/>
          <p:cNvSpPr txBox="true"/>
          <p:nvPr/>
        </p:nvSpPr>
        <p:spPr>
          <a:xfrm rot="0">
            <a:off x="1421931" y="1207830"/>
            <a:ext cx="15444137" cy="128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>
                <a:solidFill>
                  <a:srgbClr val="FFFFFF"/>
                </a:solidFill>
                <a:latin typeface="Playfair Display Black"/>
              </a:rPr>
              <a:t>How to Use This Presentation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106538" y="6337935"/>
            <a:ext cx="4836501" cy="29199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Click on the "Google Slides" button below this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presentation preview. 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Click on "Make a copy."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Start editing your presentation.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You need to sign in to your Google account.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69556" y="5046028"/>
            <a:ext cx="3006094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FFFFFF"/>
                </a:solidFill>
                <a:latin typeface="Open Sauce SemiBold"/>
              </a:rPr>
              <a:t>Google Slides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796410" y="5046028"/>
            <a:ext cx="1362801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FFFFFF"/>
                </a:solidFill>
                <a:latin typeface="Open Sauce SemiBold"/>
              </a:rPr>
              <a:t>Canva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433392" y="6337935"/>
            <a:ext cx="4748070" cy="20818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Click on the "Canva" button under this presentation preview.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Start editing your presentation.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You need to sign in to your Canva account.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936367" y="5046028"/>
            <a:ext cx="2463134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FFFFFF"/>
                </a:solidFill>
                <a:latin typeface="Open Sauce SemiBold"/>
              </a:rPr>
              <a:t>PowerPoint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6573349" y="6337935"/>
            <a:ext cx="5141301" cy="2501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Click on the "PowerPoint" button below this presentation preview. 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Start editing your presentation.</a:t>
            </a:r>
          </a:p>
          <a:p>
            <a:pPr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Download and install the fonts used in this presentation as listed on the next page.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0106025" y="0"/>
            <a:ext cx="8181975" cy="102870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18545" y="1796082"/>
            <a:ext cx="2286000" cy="2286000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1111996" y="1143931"/>
            <a:ext cx="9106549" cy="2286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 u="none">
                <a:solidFill>
                  <a:srgbClr val="000000"/>
                </a:solidFill>
                <a:latin typeface="Playfair Display Black"/>
              </a:rPr>
              <a:t>Download This Presentation As A PowerPoint Template</a:t>
            </a:r>
          </a:p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 u="none">
                <a:solidFill>
                  <a:srgbClr val="000000"/>
                </a:solidFill>
                <a:latin typeface="Playfair Display Black"/>
              </a:rPr>
              <a:t>In 3 Steps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111996" y="6471351"/>
            <a:ext cx="7825646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111996" y="4488180"/>
            <a:ext cx="7868172" cy="1253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111996" y="8035422"/>
            <a:ext cx="7868172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0" y="-30174"/>
            <a:ext cx="5934075" cy="102870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949840" y="0"/>
            <a:ext cx="4431142" cy="2948724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6801724" y="6088792"/>
            <a:ext cx="10204754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6801724" y="4279069"/>
            <a:ext cx="10204754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801724" y="7663631"/>
            <a:ext cx="10204754" cy="12532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801724" y="1143931"/>
            <a:ext cx="10548792" cy="1524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 u="none">
                <a:solidFill>
                  <a:srgbClr val="000000"/>
                </a:solidFill>
                <a:latin typeface="Playfair Display Black"/>
              </a:rPr>
              <a:t>Download This Presentation As A Google Slides Template In 3 Steps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6312" y="4338341"/>
            <a:ext cx="2670879" cy="4114800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2349500" y="2035535"/>
            <a:ext cx="4936951" cy="5942896"/>
            <a:chOff x="0" y="0"/>
            <a:chExt cx="6582602" cy="7923861"/>
          </a:xfrm>
        </p:grpSpPr>
        <p:grpSp>
          <p:nvGrpSpPr>
            <p:cNvPr name="Group 5" id="5"/>
            <p:cNvGrpSpPr/>
            <p:nvPr/>
          </p:nvGrpSpPr>
          <p:grpSpPr>
            <a:xfrm rot="0">
              <a:off x="45391" y="7126417"/>
              <a:ext cx="4577482" cy="797445"/>
              <a:chOff x="0" y="0"/>
              <a:chExt cx="904194" cy="15752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0" y="0"/>
                <a:ext cx="904194" cy="157520"/>
              </a:xfrm>
              <a:custGeom>
                <a:avLst/>
                <a:gdLst/>
                <a:ahLst/>
                <a:cxnLst/>
                <a:rect r="r" b="b" t="t" l="l"/>
                <a:pathLst>
                  <a:path h="157520" w="904194">
                    <a:moveTo>
                      <a:pt x="0" y="0"/>
                    </a:moveTo>
                    <a:lnTo>
                      <a:pt x="904194" y="0"/>
                    </a:lnTo>
                    <a:lnTo>
                      <a:pt x="904194" y="157520"/>
                    </a:lnTo>
                    <a:lnTo>
                      <a:pt x="0" y="157520"/>
                    </a:ln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TextBox 7" id="7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</a:p>
            </p:txBody>
          </p:sp>
        </p:grpSp>
        <p:sp>
          <p:nvSpPr>
            <p:cNvPr name="TextBox 8" id="8"/>
            <p:cNvSpPr txBox="true"/>
            <p:nvPr/>
          </p:nvSpPr>
          <p:spPr>
            <a:xfrm rot="0">
              <a:off x="0" y="0"/>
              <a:ext cx="6569902" cy="3429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0199"/>
                </a:lnSpc>
              </a:pPr>
              <a:r>
                <a:rPr lang="en-US" sz="8499">
                  <a:solidFill>
                    <a:srgbClr val="000000"/>
                  </a:solidFill>
                  <a:latin typeface="Playfair Display Black"/>
                </a:rPr>
                <a:t>Hello There!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12700" y="4208716"/>
              <a:ext cx="6569902" cy="20794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Rubik"/>
                </a:rPr>
                <a:t>I'm Soona, and I wish to share my ideas with you, wonderful people! 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7227964"/>
              <a:ext cx="46682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FFFFFF"/>
                  </a:solidFill>
                  <a:latin typeface="Rubik"/>
                </a:rPr>
                <a:t>LETS GET STARTED</a:t>
              </a:r>
            </a:p>
          </p:txBody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1015591" y="6717294"/>
            <a:ext cx="823712" cy="823712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535715" y="277085"/>
                  </a:lnTo>
                  <a:lnTo>
                    <a:pt x="812800" y="406400"/>
                  </a:lnTo>
                  <a:lnTo>
                    <a:pt x="535715" y="535715"/>
                  </a:lnTo>
                  <a:lnTo>
                    <a:pt x="406400" y="812800"/>
                  </a:lnTo>
                  <a:lnTo>
                    <a:pt x="277085" y="535715"/>
                  </a:lnTo>
                  <a:lnTo>
                    <a:pt x="0" y="406400"/>
                  </a:lnTo>
                  <a:lnTo>
                    <a:pt x="277085" y="277085"/>
                  </a:lnTo>
                  <a:lnTo>
                    <a:pt x="406400" y="0"/>
                  </a:lnTo>
                  <a:close/>
                </a:path>
              </a:pathLst>
            </a:custGeom>
            <a:solidFill>
              <a:srgbClr val="EA9A12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190500" y="142875"/>
              <a:ext cx="431800" cy="479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1015591" y="3872997"/>
            <a:ext cx="823712" cy="823712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535715" y="277085"/>
                  </a:lnTo>
                  <a:lnTo>
                    <a:pt x="812800" y="406400"/>
                  </a:lnTo>
                  <a:lnTo>
                    <a:pt x="535715" y="535715"/>
                  </a:lnTo>
                  <a:lnTo>
                    <a:pt x="406400" y="812800"/>
                  </a:lnTo>
                  <a:lnTo>
                    <a:pt x="277085" y="535715"/>
                  </a:lnTo>
                  <a:lnTo>
                    <a:pt x="0" y="406400"/>
                  </a:lnTo>
                  <a:lnTo>
                    <a:pt x="277085" y="277085"/>
                  </a:lnTo>
                  <a:lnTo>
                    <a:pt x="406400" y="0"/>
                  </a:lnTo>
                  <a:close/>
                </a:path>
              </a:pathLst>
            </a:custGeom>
            <a:solidFill>
              <a:srgbClr val="EA9A12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190500" y="142875"/>
              <a:ext cx="431800" cy="479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1015591" y="1028700"/>
            <a:ext cx="823712" cy="823712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535715" y="277085"/>
                  </a:lnTo>
                  <a:lnTo>
                    <a:pt x="812800" y="406400"/>
                  </a:lnTo>
                  <a:lnTo>
                    <a:pt x="535715" y="535715"/>
                  </a:lnTo>
                  <a:lnTo>
                    <a:pt x="406400" y="812800"/>
                  </a:lnTo>
                  <a:lnTo>
                    <a:pt x="277085" y="535715"/>
                  </a:lnTo>
                  <a:lnTo>
                    <a:pt x="0" y="406400"/>
                  </a:lnTo>
                  <a:lnTo>
                    <a:pt x="277085" y="277085"/>
                  </a:lnTo>
                  <a:lnTo>
                    <a:pt x="406400" y="0"/>
                  </a:lnTo>
                  <a:close/>
                </a:path>
              </a:pathLst>
            </a:custGeom>
            <a:solidFill>
              <a:srgbClr val="EA9A12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190500" y="142875"/>
              <a:ext cx="431800" cy="479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953214" y="5071750"/>
            <a:ext cx="3561172" cy="4114800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1015591" y="7639431"/>
            <a:ext cx="45841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1015591" y="8423910"/>
            <a:ext cx="45841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1015591" y="4795134"/>
            <a:ext cx="45841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1015591" y="5579613"/>
            <a:ext cx="45841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015591" y="1950837"/>
            <a:ext cx="45841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1015591" y="2735316"/>
            <a:ext cx="45841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028700" y="1019175"/>
            <a:ext cx="7939732" cy="26002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200"/>
              </a:lnSpc>
              <a:spcBef>
                <a:spcPct val="0"/>
              </a:spcBef>
            </a:pPr>
            <a:r>
              <a:rPr lang="en-US" sz="8500" u="none">
                <a:solidFill>
                  <a:srgbClr val="327EEC"/>
                </a:solidFill>
                <a:latin typeface="Playfair Display Black"/>
              </a:rPr>
              <a:t>Write Your </a:t>
            </a:r>
          </a:p>
          <a:p>
            <a:pPr algn="l" marL="0" indent="0" lvl="0">
              <a:lnSpc>
                <a:spcPts val="10200"/>
              </a:lnSpc>
              <a:spcBef>
                <a:spcPct val="0"/>
              </a:spcBef>
            </a:pPr>
            <a:r>
              <a:rPr lang="en-US" sz="8500" u="none">
                <a:solidFill>
                  <a:srgbClr val="327EEC"/>
                </a:solidFill>
                <a:latin typeface="Playfair Display Black"/>
              </a:rPr>
              <a:t>Topic Or Idea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218164" y="771915"/>
            <a:ext cx="6395990" cy="4628371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084712" y="1083230"/>
            <a:ext cx="8003276" cy="2600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200"/>
              </a:lnSpc>
            </a:pPr>
            <a:r>
              <a:rPr lang="en-US" sz="8500">
                <a:solidFill>
                  <a:srgbClr val="327EEC"/>
                </a:solidFill>
                <a:latin typeface="Playfair Display Black"/>
              </a:rPr>
              <a:t>Write Your Topic or Idea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12675175" y="6369431"/>
            <a:ext cx="4584125" cy="1618869"/>
            <a:chOff x="0" y="0"/>
            <a:chExt cx="6112166" cy="2158492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1065022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Rubik"/>
                </a:rPr>
                <a:t>Briefly elaborate on what you want to discuss. 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028700" y="6369431"/>
            <a:ext cx="4584125" cy="1618869"/>
            <a:chOff x="0" y="0"/>
            <a:chExt cx="6112166" cy="2158492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1065022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Rubik"/>
                </a:rPr>
                <a:t>Briefly elaborate on what you want to discuss. 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6851938" y="6369431"/>
            <a:ext cx="4584125" cy="1618869"/>
            <a:chOff x="0" y="0"/>
            <a:chExt cx="6112166" cy="2158492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0"/>
              <a:ext cx="6112166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1065022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Rubik"/>
                </a:rPr>
                <a:t>Briefly elaborate on what you want to discuss. 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665077" y="1204312"/>
            <a:ext cx="7775198" cy="7878376"/>
            <a:chOff x="0" y="0"/>
            <a:chExt cx="10366931" cy="10504502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145990" y="10018652"/>
              <a:ext cx="1085342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Item 1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3074494" y="10018652"/>
              <a:ext cx="1085342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Item 2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5002999" y="10018652"/>
              <a:ext cx="1085342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Item 3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6931503" y="10018652"/>
              <a:ext cx="1085342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Item 4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8860008" y="10018652"/>
              <a:ext cx="1085342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Item 5</a:t>
              </a:r>
            </a:p>
          </p:txBody>
        </p:sp>
        <p:grpSp>
          <p:nvGrpSpPr>
            <p:cNvPr name="Group 9" id="9"/>
            <p:cNvGrpSpPr>
              <a:grpSpLocks noChangeAspect="true"/>
            </p:cNvGrpSpPr>
            <p:nvPr/>
          </p:nvGrpSpPr>
          <p:grpSpPr>
            <a:xfrm rot="0">
              <a:off x="724409" y="223760"/>
              <a:ext cx="9642522" cy="9642522"/>
              <a:chOff x="0" y="0"/>
              <a:chExt cx="10287000" cy="10287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6" id="16"/>
            <p:cNvSpPr txBox="true"/>
            <p:nvPr/>
          </p:nvSpPr>
          <p:spPr>
            <a:xfrm rot="0">
              <a:off x="0" y="-38100"/>
              <a:ext cx="53393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50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1890404"/>
              <a:ext cx="53393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40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3818909"/>
              <a:ext cx="53393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30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5747413"/>
              <a:ext cx="53393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20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7675918"/>
              <a:ext cx="53393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10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217420" y="9604422"/>
              <a:ext cx="316519" cy="48562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149"/>
                </a:lnSpc>
              </a:pPr>
              <a:r>
                <a:rPr lang="en-US" sz="2249">
                  <a:solidFill>
                    <a:srgbClr val="000000"/>
                  </a:solidFill>
                  <a:latin typeface="Open Sans Light"/>
                </a:rPr>
                <a:t>0 </a:t>
              </a:r>
            </a:p>
          </p:txBody>
        </p: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1629139" y="164239"/>
              <a:ext cx="7833061" cy="9761566"/>
              <a:chOff x="965200" y="-63500"/>
              <a:chExt cx="8356600" cy="104140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965200" y="7786195"/>
                <a:ext cx="2152869" cy="2564021"/>
              </a:xfrm>
              <a:custGeom>
                <a:avLst/>
                <a:gdLst/>
                <a:ahLst/>
                <a:cxnLst/>
                <a:rect r="r" b="b" t="t" l="l"/>
                <a:pathLst>
                  <a:path h="2564021" w="2152869">
                    <a:moveTo>
                      <a:pt x="127000" y="2500805"/>
                    </a:moveTo>
                    <a:cubicBezTo>
                      <a:pt x="126844" y="2465846"/>
                      <a:pt x="98460" y="2437589"/>
                      <a:pt x="63500" y="2437589"/>
                    </a:cubicBezTo>
                    <a:cubicBezTo>
                      <a:pt x="28540" y="2437589"/>
                      <a:pt x="156" y="2465846"/>
                      <a:pt x="0" y="2500805"/>
                    </a:cubicBezTo>
                    <a:cubicBezTo>
                      <a:pt x="156" y="2535764"/>
                      <a:pt x="28540" y="2564021"/>
                      <a:pt x="63500" y="2564021"/>
                    </a:cubicBezTo>
                    <a:cubicBezTo>
                      <a:pt x="98460" y="2564021"/>
                      <a:pt x="126844" y="2535764"/>
                      <a:pt x="127000" y="2500805"/>
                    </a:cubicBezTo>
                    <a:close/>
                    <a:moveTo>
                      <a:pt x="41548" y="2482512"/>
                    </a:moveTo>
                    <a:cubicBezTo>
                      <a:pt x="31531" y="2494642"/>
                      <a:pt x="33203" y="2512588"/>
                      <a:pt x="45288" y="2522659"/>
                    </a:cubicBezTo>
                    <a:cubicBezTo>
                      <a:pt x="57374" y="2532730"/>
                      <a:pt x="75327" y="2531139"/>
                      <a:pt x="85452" y="2519098"/>
                    </a:cubicBezTo>
                    <a:lnTo>
                      <a:pt x="2142852" y="50218"/>
                    </a:lnTo>
                    <a:cubicBezTo>
                      <a:pt x="2152869" y="38088"/>
                      <a:pt x="2151197" y="20142"/>
                      <a:pt x="2139111" y="10071"/>
                    </a:cubicBezTo>
                    <a:cubicBezTo>
                      <a:pt x="2127026" y="0"/>
                      <a:pt x="2109073" y="1592"/>
                      <a:pt x="2098948" y="13632"/>
                    </a:cubicBezTo>
                    <a:close/>
                  </a:path>
                </a:pathLst>
              </a:custGeom>
              <a:solidFill>
                <a:srgbClr val="94DDDE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3022600" y="2436681"/>
                <a:ext cx="2153152" cy="5444655"/>
              </a:xfrm>
              <a:custGeom>
                <a:avLst/>
                <a:gdLst/>
                <a:ahLst/>
                <a:cxnLst/>
                <a:rect r="r" b="b" t="t" l="l"/>
                <a:pathLst>
                  <a:path h="5444655" w="2153152">
                    <a:moveTo>
                      <a:pt x="127000" y="5381439"/>
                    </a:moveTo>
                    <a:cubicBezTo>
                      <a:pt x="126844" y="5346480"/>
                      <a:pt x="98459" y="5318222"/>
                      <a:pt x="63500" y="5318222"/>
                    </a:cubicBezTo>
                    <a:cubicBezTo>
                      <a:pt x="28541" y="5318222"/>
                      <a:pt x="156" y="5346480"/>
                      <a:pt x="0" y="5381439"/>
                    </a:cubicBezTo>
                    <a:cubicBezTo>
                      <a:pt x="156" y="5416398"/>
                      <a:pt x="28541" y="5444655"/>
                      <a:pt x="63500" y="5444655"/>
                    </a:cubicBezTo>
                    <a:cubicBezTo>
                      <a:pt x="98459" y="5444655"/>
                      <a:pt x="126844" y="5416398"/>
                      <a:pt x="127000" y="5381439"/>
                    </a:cubicBezTo>
                    <a:close/>
                    <a:moveTo>
                      <a:pt x="36830" y="5371181"/>
                    </a:moveTo>
                    <a:cubicBezTo>
                      <a:pt x="31248" y="5385890"/>
                      <a:pt x="38605" y="5402343"/>
                      <a:pt x="53288" y="5407991"/>
                    </a:cubicBezTo>
                    <a:cubicBezTo>
                      <a:pt x="67971" y="5413637"/>
                      <a:pt x="84457" y="5406355"/>
                      <a:pt x="90170" y="5391697"/>
                    </a:cubicBezTo>
                    <a:lnTo>
                      <a:pt x="2147570" y="42457"/>
                    </a:lnTo>
                    <a:cubicBezTo>
                      <a:pt x="2153152" y="27748"/>
                      <a:pt x="2145795" y="11295"/>
                      <a:pt x="2131112" y="5648"/>
                    </a:cubicBezTo>
                    <a:cubicBezTo>
                      <a:pt x="2116429" y="0"/>
                      <a:pt x="2099942" y="7283"/>
                      <a:pt x="2094230" y="21941"/>
                    </a:cubicBezTo>
                    <a:close/>
                  </a:path>
                </a:pathLst>
              </a:custGeom>
              <a:solidFill>
                <a:srgbClr val="94DDDE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5080000" y="2405663"/>
                <a:ext cx="2152941" cy="1741223"/>
              </a:xfrm>
              <a:custGeom>
                <a:avLst/>
                <a:gdLst/>
                <a:ahLst/>
                <a:cxnLst/>
                <a:rect r="r" b="b" t="t" l="l"/>
                <a:pathLst>
                  <a:path h="1741223" w="2152941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81351" y="40904"/>
                    </a:moveTo>
                    <a:cubicBezTo>
                      <a:pt x="69023" y="31131"/>
                      <a:pt x="51114" y="33162"/>
                      <a:pt x="41287" y="45446"/>
                    </a:cubicBezTo>
                    <a:cubicBezTo>
                      <a:pt x="31459" y="57730"/>
                      <a:pt x="33409" y="75648"/>
                      <a:pt x="45650" y="85530"/>
                    </a:cubicBezTo>
                    <a:lnTo>
                      <a:pt x="2103049" y="1731450"/>
                    </a:lnTo>
                    <a:cubicBezTo>
                      <a:pt x="2115378" y="1741223"/>
                      <a:pt x="2133286" y="1739193"/>
                      <a:pt x="2143114" y="1726908"/>
                    </a:cubicBezTo>
                    <a:cubicBezTo>
                      <a:pt x="2152941" y="1714624"/>
                      <a:pt x="2150991" y="1696706"/>
                      <a:pt x="2138751" y="1686824"/>
                    </a:cubicBezTo>
                    <a:close/>
                  </a:path>
                </a:pathLst>
              </a:custGeom>
              <a:solidFill>
                <a:srgbClr val="94DDDE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7137400" y="3640103"/>
                <a:ext cx="2184400" cy="537913"/>
              </a:xfrm>
              <a:custGeom>
                <a:avLst/>
                <a:gdLst/>
                <a:ahLst/>
                <a:cxnLst/>
                <a:rect r="r" b="b" t="t" l="l"/>
                <a:pathLst>
                  <a:path h="537913" w="2184400">
                    <a:moveTo>
                      <a:pt x="127000" y="474697"/>
                    </a:moveTo>
                    <a:cubicBezTo>
                      <a:pt x="126843" y="439738"/>
                      <a:pt x="98460" y="411480"/>
                      <a:pt x="63500" y="411480"/>
                    </a:cubicBezTo>
                    <a:cubicBezTo>
                      <a:pt x="28540" y="411480"/>
                      <a:pt x="157" y="439738"/>
                      <a:pt x="0" y="474697"/>
                    </a:cubicBezTo>
                    <a:cubicBezTo>
                      <a:pt x="157" y="509656"/>
                      <a:pt x="28540" y="537914"/>
                      <a:pt x="63500" y="537914"/>
                    </a:cubicBezTo>
                    <a:cubicBezTo>
                      <a:pt x="98460" y="537914"/>
                      <a:pt x="126843" y="509656"/>
                      <a:pt x="127000" y="474697"/>
                    </a:cubicBezTo>
                    <a:close/>
                    <a:moveTo>
                      <a:pt x="57896" y="446677"/>
                    </a:moveTo>
                    <a:cubicBezTo>
                      <a:pt x="42483" y="449831"/>
                      <a:pt x="32520" y="464850"/>
                      <a:pt x="35605" y="480276"/>
                    </a:cubicBezTo>
                    <a:cubicBezTo>
                      <a:pt x="38691" y="495703"/>
                      <a:pt x="53664" y="505733"/>
                      <a:pt x="69104" y="502717"/>
                    </a:cubicBezTo>
                    <a:lnTo>
                      <a:pt x="2126504" y="91237"/>
                    </a:lnTo>
                    <a:cubicBezTo>
                      <a:pt x="2141917" y="88083"/>
                      <a:pt x="2151880" y="73064"/>
                      <a:pt x="2148795" y="57638"/>
                    </a:cubicBezTo>
                    <a:cubicBezTo>
                      <a:pt x="2145709" y="42211"/>
                      <a:pt x="2130736" y="32181"/>
                      <a:pt x="2115296" y="35197"/>
                    </a:cubicBezTo>
                    <a:close/>
                    <a:moveTo>
                      <a:pt x="2184400" y="63217"/>
                    </a:move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94DDDE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965200" y="7754903"/>
                <a:ext cx="2152941" cy="1741222"/>
              </a:xfrm>
              <a:custGeom>
                <a:avLst/>
                <a:gdLst/>
                <a:ahLst/>
                <a:cxnLst/>
                <a:rect r="r" b="b" t="t" l="l"/>
                <a:pathLst>
                  <a:path h="1741222" w="2152941">
                    <a:moveTo>
                      <a:pt x="127000" y="63217"/>
                    </a:moveTo>
                    <a:cubicBezTo>
                      <a:pt x="126844" y="28258"/>
                      <a:pt x="98460" y="0"/>
                      <a:pt x="63500" y="0"/>
                    </a:cubicBezTo>
                    <a:cubicBezTo>
                      <a:pt x="28540" y="0"/>
                      <a:pt x="156" y="28258"/>
                      <a:pt x="0" y="63217"/>
                    </a:cubicBezTo>
                    <a:cubicBezTo>
                      <a:pt x="156" y="98176"/>
                      <a:pt x="28540" y="126433"/>
                      <a:pt x="63500" y="126433"/>
                    </a:cubicBezTo>
                    <a:cubicBezTo>
                      <a:pt x="98460" y="126433"/>
                      <a:pt x="126844" y="98176"/>
                      <a:pt x="127000" y="63217"/>
                    </a:cubicBezTo>
                    <a:close/>
                    <a:moveTo>
                      <a:pt x="81351" y="40903"/>
                    </a:moveTo>
                    <a:cubicBezTo>
                      <a:pt x="69022" y="31131"/>
                      <a:pt x="51114" y="33161"/>
                      <a:pt x="41286" y="45446"/>
                    </a:cubicBezTo>
                    <a:cubicBezTo>
                      <a:pt x="31459" y="57730"/>
                      <a:pt x="33409" y="75648"/>
                      <a:pt x="45649" y="85530"/>
                    </a:cubicBezTo>
                    <a:lnTo>
                      <a:pt x="2103049" y="1731451"/>
                    </a:lnTo>
                    <a:cubicBezTo>
                      <a:pt x="2115378" y="1741223"/>
                      <a:pt x="2133286" y="1739193"/>
                      <a:pt x="2143114" y="1726908"/>
                    </a:cubicBezTo>
                    <a:cubicBezTo>
                      <a:pt x="2152941" y="1714624"/>
                      <a:pt x="2150991" y="1696706"/>
                      <a:pt x="2138751" y="1686824"/>
                    </a:cubicBezTo>
                    <a:close/>
                  </a:path>
                </a:pathLst>
              </a:custGeom>
              <a:solidFill>
                <a:srgbClr val="E52155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3022600" y="6139739"/>
                <a:ext cx="2153410" cy="3387518"/>
              </a:xfrm>
              <a:custGeom>
                <a:avLst/>
                <a:gdLst/>
                <a:ahLst/>
                <a:cxnLst/>
                <a:rect r="r" b="b" t="t" l="l"/>
                <a:pathLst>
                  <a:path h="3387518" w="2153410">
                    <a:moveTo>
                      <a:pt x="127000" y="3324301"/>
                    </a:moveTo>
                    <a:cubicBezTo>
                      <a:pt x="126844" y="3289342"/>
                      <a:pt x="98459" y="3261085"/>
                      <a:pt x="63500" y="3261085"/>
                    </a:cubicBezTo>
                    <a:cubicBezTo>
                      <a:pt x="28541" y="3261085"/>
                      <a:pt x="156" y="3289342"/>
                      <a:pt x="0" y="3324301"/>
                    </a:cubicBezTo>
                    <a:cubicBezTo>
                      <a:pt x="156" y="3359260"/>
                      <a:pt x="28541" y="3387517"/>
                      <a:pt x="63500" y="3387517"/>
                    </a:cubicBezTo>
                    <a:cubicBezTo>
                      <a:pt x="98459" y="3387517"/>
                      <a:pt x="126844" y="3359260"/>
                      <a:pt x="127000" y="3324301"/>
                    </a:cubicBezTo>
                    <a:close/>
                    <a:moveTo>
                      <a:pt x="39269" y="3309156"/>
                    </a:moveTo>
                    <a:cubicBezTo>
                      <a:pt x="30990" y="3322534"/>
                      <a:pt x="35082" y="3340086"/>
                      <a:pt x="48423" y="3348424"/>
                    </a:cubicBezTo>
                    <a:cubicBezTo>
                      <a:pt x="61763" y="3356763"/>
                      <a:pt x="79334" y="3352749"/>
                      <a:pt x="87731" y="3339446"/>
                    </a:cubicBezTo>
                    <a:lnTo>
                      <a:pt x="2145131" y="47606"/>
                    </a:lnTo>
                    <a:cubicBezTo>
                      <a:pt x="2153410" y="34228"/>
                      <a:pt x="2149318" y="16676"/>
                      <a:pt x="2135977" y="8338"/>
                    </a:cubicBezTo>
                    <a:cubicBezTo>
                      <a:pt x="2122637" y="0"/>
                      <a:pt x="2105066" y="4013"/>
                      <a:pt x="2096669" y="17316"/>
                    </a:cubicBezTo>
                    <a:close/>
                  </a:path>
                </a:pathLst>
              </a:custGeom>
              <a:solidFill>
                <a:srgbClr val="E52155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5080000" y="6108983"/>
                <a:ext cx="2153379" cy="1124447"/>
              </a:xfrm>
              <a:custGeom>
                <a:avLst/>
                <a:gdLst/>
                <a:ahLst/>
                <a:cxnLst/>
                <a:rect r="r" b="b" t="t" l="l"/>
                <a:pathLst>
                  <a:path h="1124447" w="2153379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76279" y="37659"/>
                    </a:moveTo>
                    <a:cubicBezTo>
                      <a:pt x="62177" y="30686"/>
                      <a:pt x="45091" y="36424"/>
                      <a:pt x="38056" y="50495"/>
                    </a:cubicBezTo>
                    <a:cubicBezTo>
                      <a:pt x="31021" y="64566"/>
                      <a:pt x="36681" y="81677"/>
                      <a:pt x="50721" y="88775"/>
                    </a:cubicBezTo>
                    <a:lnTo>
                      <a:pt x="2108121" y="1117475"/>
                    </a:lnTo>
                    <a:cubicBezTo>
                      <a:pt x="2122223" y="1124448"/>
                      <a:pt x="2139309" y="1118710"/>
                      <a:pt x="2146344" y="1104639"/>
                    </a:cubicBezTo>
                    <a:cubicBezTo>
                      <a:pt x="2153379" y="1090568"/>
                      <a:pt x="2147719" y="1073457"/>
                      <a:pt x="2133679" y="1066359"/>
                    </a:cubicBezTo>
                    <a:close/>
                  </a:path>
                </a:pathLst>
              </a:custGeom>
              <a:solidFill>
                <a:srgbClr val="E52155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7137400" y="-63217"/>
                <a:ext cx="2184400" cy="7327333"/>
              </a:xfrm>
              <a:custGeom>
                <a:avLst/>
                <a:gdLst/>
                <a:ahLst/>
                <a:cxnLst/>
                <a:rect r="r" b="b" t="t" l="l"/>
                <a:pathLst>
                  <a:path h="7327333" w="2184400">
                    <a:moveTo>
                      <a:pt x="127000" y="7264117"/>
                    </a:moveTo>
                    <a:cubicBezTo>
                      <a:pt x="126843" y="7229158"/>
                      <a:pt x="98460" y="7200901"/>
                      <a:pt x="63500" y="7200901"/>
                    </a:cubicBezTo>
                    <a:cubicBezTo>
                      <a:pt x="28540" y="7200901"/>
                      <a:pt x="157" y="7229158"/>
                      <a:pt x="0" y="7264117"/>
                    </a:cubicBezTo>
                    <a:cubicBezTo>
                      <a:pt x="157" y="7299076"/>
                      <a:pt x="28540" y="7327333"/>
                      <a:pt x="63500" y="7327333"/>
                    </a:cubicBezTo>
                    <a:cubicBezTo>
                      <a:pt x="98460" y="7327333"/>
                      <a:pt x="126843" y="7299076"/>
                      <a:pt x="127000" y="7264117"/>
                    </a:cubicBezTo>
                    <a:close/>
                    <a:moveTo>
                      <a:pt x="36024" y="7256267"/>
                    </a:moveTo>
                    <a:cubicBezTo>
                      <a:pt x="31770" y="7271413"/>
                      <a:pt x="40559" y="7287148"/>
                      <a:pt x="55685" y="7291470"/>
                    </a:cubicBezTo>
                    <a:cubicBezTo>
                      <a:pt x="70812" y="7295792"/>
                      <a:pt x="86586" y="7287074"/>
                      <a:pt x="90976" y="7271967"/>
                    </a:cubicBezTo>
                    <a:lnTo>
                      <a:pt x="2148376" y="71067"/>
                    </a:lnTo>
                    <a:cubicBezTo>
                      <a:pt x="2152630" y="55921"/>
                      <a:pt x="2143842" y="40186"/>
                      <a:pt x="2128715" y="35864"/>
                    </a:cubicBezTo>
                    <a:cubicBezTo>
                      <a:pt x="2113589" y="31542"/>
                      <a:pt x="2097814" y="40260"/>
                      <a:pt x="2093424" y="55367"/>
                    </a:cubicBezTo>
                    <a:close/>
                    <a:moveTo>
                      <a:pt x="2184400" y="63217"/>
                    </a:moveTo>
                    <a:lnTo>
                      <a:pt x="2184400" y="63217"/>
                    </a:ln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lnTo>
                      <a:pt x="2057400" y="63217"/>
                    </a:ln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E52155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965200" y="4082875"/>
                <a:ext cx="2152869" cy="2564022"/>
              </a:xfrm>
              <a:custGeom>
                <a:avLst/>
                <a:gdLst/>
                <a:ahLst/>
                <a:cxnLst/>
                <a:rect r="r" b="b" t="t" l="l"/>
                <a:pathLst>
                  <a:path h="2564022" w="2152869">
                    <a:moveTo>
                      <a:pt x="127000" y="2500805"/>
                    </a:moveTo>
                    <a:cubicBezTo>
                      <a:pt x="126844" y="2465846"/>
                      <a:pt x="98460" y="2437589"/>
                      <a:pt x="63500" y="2437589"/>
                    </a:cubicBezTo>
                    <a:cubicBezTo>
                      <a:pt x="28540" y="2437589"/>
                      <a:pt x="156" y="2465846"/>
                      <a:pt x="0" y="2500805"/>
                    </a:cubicBezTo>
                    <a:cubicBezTo>
                      <a:pt x="156" y="2535764"/>
                      <a:pt x="28540" y="2564022"/>
                      <a:pt x="63500" y="2564022"/>
                    </a:cubicBezTo>
                    <a:cubicBezTo>
                      <a:pt x="98460" y="2564022"/>
                      <a:pt x="126844" y="2535764"/>
                      <a:pt x="127000" y="2500805"/>
                    </a:cubicBezTo>
                    <a:close/>
                    <a:moveTo>
                      <a:pt x="41548" y="2482512"/>
                    </a:moveTo>
                    <a:cubicBezTo>
                      <a:pt x="31531" y="2494642"/>
                      <a:pt x="33203" y="2512588"/>
                      <a:pt x="45289" y="2522659"/>
                    </a:cubicBezTo>
                    <a:cubicBezTo>
                      <a:pt x="57374" y="2532730"/>
                      <a:pt x="75327" y="2531138"/>
                      <a:pt x="85452" y="2519098"/>
                    </a:cubicBezTo>
                    <a:lnTo>
                      <a:pt x="2142852" y="50218"/>
                    </a:lnTo>
                    <a:cubicBezTo>
                      <a:pt x="2152869" y="38088"/>
                      <a:pt x="2151197" y="20142"/>
                      <a:pt x="2139112" y="10071"/>
                    </a:cubicBezTo>
                    <a:cubicBezTo>
                      <a:pt x="2127026" y="0"/>
                      <a:pt x="2109073" y="1592"/>
                      <a:pt x="2098948" y="13632"/>
                    </a:cubicBez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3022600" y="4051583"/>
                <a:ext cx="2153379" cy="1124447"/>
              </a:xfrm>
              <a:custGeom>
                <a:avLst/>
                <a:gdLst/>
                <a:ahLst/>
                <a:cxnLst/>
                <a:rect r="r" b="b" t="t" l="l"/>
                <a:pathLst>
                  <a:path h="1124447" w="2153379">
                    <a:moveTo>
                      <a:pt x="127000" y="63217"/>
                    </a:moveTo>
                    <a:cubicBezTo>
                      <a:pt x="126844" y="28258"/>
                      <a:pt x="98459" y="0"/>
                      <a:pt x="63500" y="0"/>
                    </a:cubicBezTo>
                    <a:cubicBezTo>
                      <a:pt x="28541" y="0"/>
                      <a:pt x="156" y="28258"/>
                      <a:pt x="0" y="63217"/>
                    </a:cubicBezTo>
                    <a:cubicBezTo>
                      <a:pt x="156" y="98176"/>
                      <a:pt x="28541" y="126434"/>
                      <a:pt x="63500" y="126434"/>
                    </a:cubicBezTo>
                    <a:cubicBezTo>
                      <a:pt x="98459" y="126434"/>
                      <a:pt x="126844" y="98176"/>
                      <a:pt x="127000" y="63217"/>
                    </a:cubicBezTo>
                    <a:close/>
                    <a:moveTo>
                      <a:pt x="76279" y="37659"/>
                    </a:moveTo>
                    <a:cubicBezTo>
                      <a:pt x="62177" y="30686"/>
                      <a:pt x="45091" y="36424"/>
                      <a:pt x="38056" y="50495"/>
                    </a:cubicBezTo>
                    <a:cubicBezTo>
                      <a:pt x="31020" y="64566"/>
                      <a:pt x="36682" y="81677"/>
                      <a:pt x="50721" y="88775"/>
                    </a:cubicBezTo>
                    <a:lnTo>
                      <a:pt x="2108121" y="1117475"/>
                    </a:lnTo>
                    <a:cubicBezTo>
                      <a:pt x="2122223" y="1124448"/>
                      <a:pt x="2139309" y="1118710"/>
                      <a:pt x="2146344" y="1104639"/>
                    </a:cubicBezTo>
                    <a:cubicBezTo>
                      <a:pt x="2153379" y="1090568"/>
                      <a:pt x="2147719" y="1073457"/>
                      <a:pt x="2133679" y="1066359"/>
                    </a:cubicBez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5080000" y="2025004"/>
                <a:ext cx="2153344" cy="3181713"/>
              </a:xfrm>
              <a:custGeom>
                <a:avLst/>
                <a:gdLst/>
                <a:ahLst/>
                <a:cxnLst/>
                <a:rect r="r" b="b" t="t" l="l"/>
                <a:pathLst>
                  <a:path h="3181713" w="2153344">
                    <a:moveTo>
                      <a:pt x="127000" y="3118496"/>
                    </a:moveTo>
                    <a:cubicBezTo>
                      <a:pt x="126844" y="3083537"/>
                      <a:pt x="98459" y="3055279"/>
                      <a:pt x="63500" y="3055279"/>
                    </a:cubicBezTo>
                    <a:cubicBezTo>
                      <a:pt x="28541" y="3055279"/>
                      <a:pt x="156" y="3083537"/>
                      <a:pt x="0" y="3118496"/>
                    </a:cubicBezTo>
                    <a:cubicBezTo>
                      <a:pt x="156" y="3153455"/>
                      <a:pt x="28541" y="3181713"/>
                      <a:pt x="63500" y="3181713"/>
                    </a:cubicBezTo>
                    <a:cubicBezTo>
                      <a:pt x="98459" y="3181713"/>
                      <a:pt x="126844" y="3153455"/>
                      <a:pt x="127000" y="3118496"/>
                    </a:cubicBezTo>
                    <a:close/>
                    <a:moveTo>
                      <a:pt x="39724" y="3102645"/>
                    </a:moveTo>
                    <a:cubicBezTo>
                      <a:pt x="31057" y="3115774"/>
                      <a:pt x="34630" y="3133439"/>
                      <a:pt x="47720" y="3142165"/>
                    </a:cubicBezTo>
                    <a:cubicBezTo>
                      <a:pt x="60810" y="3150892"/>
                      <a:pt x="78491" y="3147397"/>
                      <a:pt x="87276" y="3134347"/>
                    </a:cubicBezTo>
                    <a:lnTo>
                      <a:pt x="2144676" y="48247"/>
                    </a:lnTo>
                    <a:cubicBezTo>
                      <a:pt x="2153344" y="35118"/>
                      <a:pt x="2149770" y="17453"/>
                      <a:pt x="2136680" y="8726"/>
                    </a:cubicBezTo>
                    <a:cubicBezTo>
                      <a:pt x="2123590" y="0"/>
                      <a:pt x="2105909" y="3495"/>
                      <a:pt x="2097124" y="16545"/>
                    </a:cubicBez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7137400" y="1582703"/>
                <a:ext cx="2184400" cy="537913"/>
              </a:xfrm>
              <a:custGeom>
                <a:avLst/>
                <a:gdLst/>
                <a:ahLst/>
                <a:cxnLst/>
                <a:rect r="r" b="b" t="t" l="l"/>
                <a:pathLst>
                  <a:path h="537913" w="2184400">
                    <a:moveTo>
                      <a:pt x="127000" y="474697"/>
                    </a:moveTo>
                    <a:cubicBezTo>
                      <a:pt x="126843" y="439738"/>
                      <a:pt x="98460" y="411480"/>
                      <a:pt x="63500" y="411480"/>
                    </a:cubicBezTo>
                    <a:cubicBezTo>
                      <a:pt x="28540" y="411480"/>
                      <a:pt x="157" y="439738"/>
                      <a:pt x="0" y="474697"/>
                    </a:cubicBezTo>
                    <a:cubicBezTo>
                      <a:pt x="157" y="509656"/>
                      <a:pt x="28540" y="537914"/>
                      <a:pt x="63500" y="537914"/>
                    </a:cubicBezTo>
                    <a:cubicBezTo>
                      <a:pt x="98460" y="537914"/>
                      <a:pt x="126843" y="509656"/>
                      <a:pt x="127000" y="474697"/>
                    </a:cubicBezTo>
                    <a:close/>
                    <a:moveTo>
                      <a:pt x="57896" y="446677"/>
                    </a:moveTo>
                    <a:cubicBezTo>
                      <a:pt x="42483" y="449831"/>
                      <a:pt x="32520" y="464850"/>
                      <a:pt x="35605" y="480276"/>
                    </a:cubicBezTo>
                    <a:cubicBezTo>
                      <a:pt x="38691" y="495703"/>
                      <a:pt x="53664" y="505734"/>
                      <a:pt x="69104" y="502717"/>
                    </a:cubicBezTo>
                    <a:lnTo>
                      <a:pt x="2126504" y="91237"/>
                    </a:lnTo>
                    <a:cubicBezTo>
                      <a:pt x="2141917" y="88083"/>
                      <a:pt x="2151880" y="73064"/>
                      <a:pt x="2148795" y="57638"/>
                    </a:cubicBezTo>
                    <a:cubicBezTo>
                      <a:pt x="2145709" y="42211"/>
                      <a:pt x="2130736" y="32181"/>
                      <a:pt x="2115296" y="35197"/>
                    </a:cubicBezTo>
                    <a:close/>
                    <a:moveTo>
                      <a:pt x="2184400" y="63217"/>
                    </a:moveTo>
                    <a:cubicBezTo>
                      <a:pt x="2184243" y="28258"/>
                      <a:pt x="2155860" y="0"/>
                      <a:pt x="2120900" y="0"/>
                    </a:cubicBezTo>
                    <a:cubicBezTo>
                      <a:pt x="2085940" y="0"/>
                      <a:pt x="2057557" y="28258"/>
                      <a:pt x="2057400" y="63217"/>
                    </a:cubicBezTo>
                    <a:cubicBezTo>
                      <a:pt x="2057557" y="98176"/>
                      <a:pt x="2085940" y="126434"/>
                      <a:pt x="2120900" y="126434"/>
                    </a:cubicBezTo>
                    <a:cubicBezTo>
                      <a:pt x="2155860" y="126434"/>
                      <a:pt x="2184243" y="98176"/>
                      <a:pt x="2184400" y="63217"/>
                    </a:cubicBezTo>
                    <a:close/>
                  </a:path>
                </a:pathLst>
              </a:custGeom>
              <a:solidFill>
                <a:srgbClr val="327EEC"/>
              </a:solidFill>
            </p:spPr>
          </p:sp>
        </p:grpSp>
      </p:grpSp>
      <p:pic>
        <p:nvPicPr>
          <p:cNvPr name="Picture 35" id="3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11977" y="6424019"/>
            <a:ext cx="5233307" cy="4367433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618647" y="5802831"/>
            <a:ext cx="1706663" cy="1706663"/>
          </a:xfrm>
          <a:prstGeom prst="rect">
            <a:avLst/>
          </a:prstGeom>
        </p:spPr>
      </p:pic>
      <p:sp>
        <p:nvSpPr>
          <p:cNvPr name="TextBox 37" id="37"/>
          <p:cNvSpPr txBox="true"/>
          <p:nvPr/>
        </p:nvSpPr>
        <p:spPr>
          <a:xfrm rot="0">
            <a:off x="1028700" y="1091360"/>
            <a:ext cx="7754183" cy="2571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000000"/>
                </a:solidFill>
                <a:latin typeface="Playfair Display Black"/>
              </a:rPr>
              <a:t>Write Your Topic or Idea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028700" y="4502509"/>
            <a:ext cx="6839534" cy="10452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Rubik"/>
              </a:rPr>
              <a:t>Elaborate on what you want</a:t>
            </a:r>
          </a:p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Rubik"/>
              </a:rPr>
              <a:t>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374712" y="1527281"/>
            <a:ext cx="7884588" cy="7232438"/>
            <a:chOff x="0" y="0"/>
            <a:chExt cx="10512784" cy="9643251"/>
          </a:xfrm>
        </p:grpSpPr>
        <p:grpSp>
          <p:nvGrpSpPr>
            <p:cNvPr name="Group 4" id="4"/>
            <p:cNvGrpSpPr>
              <a:grpSpLocks noChangeAspect="true"/>
            </p:cNvGrpSpPr>
            <p:nvPr/>
          </p:nvGrpSpPr>
          <p:grpSpPr>
            <a:xfrm rot="0">
              <a:off x="1543447" y="0"/>
              <a:ext cx="8708789" cy="8962531"/>
              <a:chOff x="0" y="0"/>
              <a:chExt cx="8708789" cy="8962531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-6350" y="0"/>
                <a:ext cx="8721489" cy="8962531"/>
              </a:xfrm>
              <a:custGeom>
                <a:avLst/>
                <a:gdLst/>
                <a:ahLst/>
                <a:cxnLst/>
                <a:rect r="r" b="b" t="t" l="l"/>
                <a:pathLst>
                  <a:path h="8962531" w="8721489">
                    <a:moveTo>
                      <a:pt x="0" y="0"/>
                    </a:moveTo>
                    <a:lnTo>
                      <a:pt x="12700" y="0"/>
                    </a:lnTo>
                    <a:lnTo>
                      <a:pt x="12700" y="8962531"/>
                    </a:lnTo>
                    <a:lnTo>
                      <a:pt x="0" y="8962531"/>
                    </a:lnTo>
                    <a:close/>
                    <a:moveTo>
                      <a:pt x="2902930" y="0"/>
                    </a:moveTo>
                    <a:lnTo>
                      <a:pt x="2915630" y="0"/>
                    </a:lnTo>
                    <a:lnTo>
                      <a:pt x="2915630" y="8962531"/>
                    </a:lnTo>
                    <a:lnTo>
                      <a:pt x="2902930" y="8962531"/>
                    </a:lnTo>
                    <a:close/>
                    <a:moveTo>
                      <a:pt x="5805859" y="0"/>
                    </a:moveTo>
                    <a:lnTo>
                      <a:pt x="5818559" y="0"/>
                    </a:lnTo>
                    <a:lnTo>
                      <a:pt x="5818559" y="8962531"/>
                    </a:lnTo>
                    <a:lnTo>
                      <a:pt x="5805859" y="8962531"/>
                    </a:lnTo>
                    <a:close/>
                    <a:moveTo>
                      <a:pt x="8708789" y="0"/>
                    </a:moveTo>
                    <a:lnTo>
                      <a:pt x="8721489" y="0"/>
                    </a:lnTo>
                    <a:lnTo>
                      <a:pt x="8721489" y="8962531"/>
                    </a:lnTo>
                    <a:lnTo>
                      <a:pt x="8708789" y="8962531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</p:grpSp>
        <p:sp>
          <p:nvSpPr>
            <p:cNvPr name="TextBox 6" id="6"/>
            <p:cNvSpPr txBox="true"/>
            <p:nvPr/>
          </p:nvSpPr>
          <p:spPr>
            <a:xfrm rot="0">
              <a:off x="1400770" y="9099056"/>
              <a:ext cx="285353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0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4195552" y="9099056"/>
              <a:ext cx="501650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10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7095108" y="9099056"/>
              <a:ext cx="508397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20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9991687" y="9099056"/>
              <a:ext cx="521097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30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29567" y="702850"/>
              <a:ext cx="1310680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Item 1 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22820" y="3018170"/>
              <a:ext cx="1317427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Item 2 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0120" y="5333491"/>
              <a:ext cx="1330127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Item 3 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7648811"/>
              <a:ext cx="1340247" cy="54419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Canva Sans"/>
                </a:rPr>
                <a:t>Item 4 </a:t>
              </a:r>
            </a:p>
          </p:txBody>
        </p:sp>
        <p:grpSp>
          <p:nvGrpSpPr>
            <p:cNvPr name="Group 14" id="14"/>
            <p:cNvGrpSpPr>
              <a:grpSpLocks noChangeAspect="true"/>
            </p:cNvGrpSpPr>
            <p:nvPr/>
          </p:nvGrpSpPr>
          <p:grpSpPr>
            <a:xfrm rot="0">
              <a:off x="1543447" y="0"/>
              <a:ext cx="8134553" cy="8962531"/>
              <a:chOff x="0" y="0"/>
              <a:chExt cx="8134553" cy="8962531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0" y="0"/>
                <a:ext cx="2907465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2907465">
                    <a:moveTo>
                      <a:pt x="0" y="0"/>
                    </a:moveTo>
                    <a:lnTo>
                      <a:pt x="2855045" y="0"/>
                    </a:lnTo>
                    <a:cubicBezTo>
                      <a:pt x="2883996" y="0"/>
                      <a:pt x="2907465" y="23469"/>
                      <a:pt x="2907465" y="52421"/>
                    </a:cubicBezTo>
                    <a:lnTo>
                      <a:pt x="2907465" y="602836"/>
                    </a:lnTo>
                    <a:cubicBezTo>
                      <a:pt x="2907465" y="631787"/>
                      <a:pt x="2883996" y="655256"/>
                      <a:pt x="2855045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2315320"/>
                <a:ext cx="4360745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4360745">
                    <a:moveTo>
                      <a:pt x="0" y="0"/>
                    </a:moveTo>
                    <a:lnTo>
                      <a:pt x="4308324" y="0"/>
                    </a:lnTo>
                    <a:cubicBezTo>
                      <a:pt x="4322227" y="0"/>
                      <a:pt x="4335560" y="5523"/>
                      <a:pt x="4345391" y="15354"/>
                    </a:cubicBezTo>
                    <a:cubicBezTo>
                      <a:pt x="4355222" y="25185"/>
                      <a:pt x="4360745" y="38518"/>
                      <a:pt x="4360745" y="52421"/>
                    </a:cubicBezTo>
                    <a:lnTo>
                      <a:pt x="4360745" y="602837"/>
                    </a:lnTo>
                    <a:cubicBezTo>
                      <a:pt x="4360745" y="616739"/>
                      <a:pt x="4355222" y="630073"/>
                      <a:pt x="4345391" y="639903"/>
                    </a:cubicBezTo>
                    <a:cubicBezTo>
                      <a:pt x="4335560" y="649734"/>
                      <a:pt x="4322226" y="655257"/>
                      <a:pt x="4308324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4630641"/>
                <a:ext cx="6973381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6973381">
                    <a:moveTo>
                      <a:pt x="0" y="0"/>
                    </a:moveTo>
                    <a:lnTo>
                      <a:pt x="6920960" y="0"/>
                    </a:lnTo>
                    <a:cubicBezTo>
                      <a:pt x="6934864" y="0"/>
                      <a:pt x="6948197" y="5523"/>
                      <a:pt x="6958027" y="15353"/>
                    </a:cubicBezTo>
                    <a:cubicBezTo>
                      <a:pt x="6967858" y="25184"/>
                      <a:pt x="6973381" y="38518"/>
                      <a:pt x="6973381" y="52420"/>
                    </a:cubicBezTo>
                    <a:lnTo>
                      <a:pt x="6973381" y="602836"/>
                    </a:lnTo>
                    <a:cubicBezTo>
                      <a:pt x="6973381" y="616739"/>
                      <a:pt x="6967858" y="630072"/>
                      <a:pt x="6958027" y="639903"/>
                    </a:cubicBezTo>
                    <a:cubicBezTo>
                      <a:pt x="6948197" y="649734"/>
                      <a:pt x="6934864" y="655257"/>
                      <a:pt x="6920960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18" id="18"/>
              <p:cNvSpPr/>
              <p:nvPr/>
            </p:nvSpPr>
            <p:spPr>
              <a:xfrm>
                <a:off x="0" y="6945961"/>
                <a:ext cx="8134553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8134553">
                    <a:moveTo>
                      <a:pt x="0" y="0"/>
                    </a:moveTo>
                    <a:lnTo>
                      <a:pt x="8082132" y="0"/>
                    </a:lnTo>
                    <a:cubicBezTo>
                      <a:pt x="8096035" y="0"/>
                      <a:pt x="8109369" y="5523"/>
                      <a:pt x="8119200" y="15354"/>
                    </a:cubicBezTo>
                    <a:cubicBezTo>
                      <a:pt x="8129030" y="25185"/>
                      <a:pt x="8134553" y="38518"/>
                      <a:pt x="8134553" y="52421"/>
                    </a:cubicBezTo>
                    <a:lnTo>
                      <a:pt x="8134553" y="602836"/>
                    </a:lnTo>
                    <a:cubicBezTo>
                      <a:pt x="8134553" y="616739"/>
                      <a:pt x="8129030" y="630073"/>
                      <a:pt x="8119200" y="639904"/>
                    </a:cubicBezTo>
                    <a:cubicBezTo>
                      <a:pt x="8109369" y="649734"/>
                      <a:pt x="8096035" y="655257"/>
                      <a:pt x="8082132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327EEC"/>
              </a:solidFill>
            </p:spPr>
          </p:sp>
          <p:sp>
            <p:nvSpPr>
              <p:cNvPr name="Freeform 19" id="19"/>
              <p:cNvSpPr/>
              <p:nvPr/>
            </p:nvSpPr>
            <p:spPr>
              <a:xfrm>
                <a:off x="0" y="680657"/>
                <a:ext cx="4070452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4070452">
                    <a:moveTo>
                      <a:pt x="0" y="0"/>
                    </a:moveTo>
                    <a:lnTo>
                      <a:pt x="4018031" y="0"/>
                    </a:lnTo>
                    <a:cubicBezTo>
                      <a:pt x="4046982" y="0"/>
                      <a:pt x="4070452" y="23469"/>
                      <a:pt x="4070452" y="52420"/>
                    </a:cubicBezTo>
                    <a:lnTo>
                      <a:pt x="4070452" y="602835"/>
                    </a:lnTo>
                    <a:cubicBezTo>
                      <a:pt x="4070452" y="631787"/>
                      <a:pt x="4046982" y="655256"/>
                      <a:pt x="4018031" y="655256"/>
                    </a:cubicBezTo>
                    <a:lnTo>
                      <a:pt x="0" y="655256"/>
                    </a:lnTo>
                    <a:close/>
                  </a:path>
                </a:pathLst>
              </a:custGeom>
              <a:solidFill>
                <a:srgbClr val="FBDD67"/>
              </a:solidFill>
            </p:spPr>
          </p:sp>
          <p:sp>
            <p:nvSpPr>
              <p:cNvPr name="Freeform 20" id="20"/>
              <p:cNvSpPr/>
              <p:nvPr/>
            </p:nvSpPr>
            <p:spPr>
              <a:xfrm>
                <a:off x="0" y="2995977"/>
                <a:ext cx="4070028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4070028">
                    <a:moveTo>
                      <a:pt x="0" y="0"/>
                    </a:moveTo>
                    <a:lnTo>
                      <a:pt x="4017608" y="0"/>
                    </a:lnTo>
                    <a:cubicBezTo>
                      <a:pt x="4031511" y="0"/>
                      <a:pt x="4044844" y="5523"/>
                      <a:pt x="4054675" y="15354"/>
                    </a:cubicBezTo>
                    <a:cubicBezTo>
                      <a:pt x="4064505" y="25185"/>
                      <a:pt x="4070028" y="38518"/>
                      <a:pt x="4070028" y="52421"/>
                    </a:cubicBezTo>
                    <a:lnTo>
                      <a:pt x="4070028" y="602836"/>
                    </a:lnTo>
                    <a:cubicBezTo>
                      <a:pt x="4070028" y="616739"/>
                      <a:pt x="4064505" y="630072"/>
                      <a:pt x="4054675" y="639903"/>
                    </a:cubicBezTo>
                    <a:cubicBezTo>
                      <a:pt x="4044844" y="649734"/>
                      <a:pt x="4031511" y="655257"/>
                      <a:pt x="4017608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FBDD67"/>
              </a:solidFill>
            </p:spPr>
          </p:sp>
          <p:sp>
            <p:nvSpPr>
              <p:cNvPr name="Freeform 21" id="21"/>
              <p:cNvSpPr/>
              <p:nvPr/>
            </p:nvSpPr>
            <p:spPr>
              <a:xfrm>
                <a:off x="0" y="5311298"/>
                <a:ext cx="4648921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4648921">
                    <a:moveTo>
                      <a:pt x="0" y="0"/>
                    </a:moveTo>
                    <a:lnTo>
                      <a:pt x="4596500" y="0"/>
                    </a:lnTo>
                    <a:cubicBezTo>
                      <a:pt x="4625451" y="0"/>
                      <a:pt x="4648921" y="23469"/>
                      <a:pt x="4648921" y="52420"/>
                    </a:cubicBezTo>
                    <a:lnTo>
                      <a:pt x="4648921" y="602836"/>
                    </a:lnTo>
                    <a:cubicBezTo>
                      <a:pt x="4648921" y="631787"/>
                      <a:pt x="4625451" y="655256"/>
                      <a:pt x="4596500" y="655256"/>
                    </a:cubicBezTo>
                    <a:lnTo>
                      <a:pt x="0" y="655256"/>
                    </a:lnTo>
                    <a:close/>
                  </a:path>
                </a:pathLst>
              </a:custGeom>
              <a:solidFill>
                <a:srgbClr val="FBDD67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>
                <a:off x="0" y="7626618"/>
                <a:ext cx="5810395" cy="655256"/>
              </a:xfrm>
              <a:custGeom>
                <a:avLst/>
                <a:gdLst/>
                <a:ahLst/>
                <a:cxnLst/>
                <a:rect r="r" b="b" t="t" l="l"/>
                <a:pathLst>
                  <a:path h="655256" w="5810395">
                    <a:moveTo>
                      <a:pt x="0" y="0"/>
                    </a:moveTo>
                    <a:lnTo>
                      <a:pt x="5757975" y="0"/>
                    </a:lnTo>
                    <a:cubicBezTo>
                      <a:pt x="5786925" y="0"/>
                      <a:pt x="5810395" y="23469"/>
                      <a:pt x="5810395" y="52420"/>
                    </a:cubicBezTo>
                    <a:lnTo>
                      <a:pt x="5810395" y="602836"/>
                    </a:lnTo>
                    <a:cubicBezTo>
                      <a:pt x="5810395" y="631787"/>
                      <a:pt x="5786925" y="655256"/>
                      <a:pt x="5757975" y="655256"/>
                    </a:cubicBezTo>
                    <a:lnTo>
                      <a:pt x="0" y="655256"/>
                    </a:lnTo>
                    <a:close/>
                  </a:path>
                </a:pathLst>
              </a:custGeom>
              <a:solidFill>
                <a:srgbClr val="FBDD67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0" y="1361313"/>
                <a:ext cx="1744479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1744479">
                    <a:moveTo>
                      <a:pt x="0" y="0"/>
                    </a:moveTo>
                    <a:lnTo>
                      <a:pt x="1692059" y="0"/>
                    </a:lnTo>
                    <a:cubicBezTo>
                      <a:pt x="1721010" y="0"/>
                      <a:pt x="1744479" y="23470"/>
                      <a:pt x="1744479" y="52420"/>
                    </a:cubicBezTo>
                    <a:lnTo>
                      <a:pt x="1744479" y="602836"/>
                    </a:lnTo>
                    <a:cubicBezTo>
                      <a:pt x="1744479" y="616739"/>
                      <a:pt x="1738956" y="630072"/>
                      <a:pt x="1729126" y="639903"/>
                    </a:cubicBezTo>
                    <a:cubicBezTo>
                      <a:pt x="1719295" y="649734"/>
                      <a:pt x="1705962" y="655257"/>
                      <a:pt x="1692059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0" y="3676634"/>
                <a:ext cx="3197879" cy="655256"/>
              </a:xfrm>
              <a:custGeom>
                <a:avLst/>
                <a:gdLst/>
                <a:ahLst/>
                <a:cxnLst/>
                <a:rect r="r" b="b" t="t" l="l"/>
                <a:pathLst>
                  <a:path h="655256" w="3197879">
                    <a:moveTo>
                      <a:pt x="0" y="0"/>
                    </a:moveTo>
                    <a:lnTo>
                      <a:pt x="3145459" y="0"/>
                    </a:lnTo>
                    <a:cubicBezTo>
                      <a:pt x="3174410" y="0"/>
                      <a:pt x="3197879" y="23469"/>
                      <a:pt x="3197879" y="52420"/>
                    </a:cubicBezTo>
                    <a:lnTo>
                      <a:pt x="3197879" y="602835"/>
                    </a:lnTo>
                    <a:cubicBezTo>
                      <a:pt x="3197879" y="631786"/>
                      <a:pt x="3174410" y="655256"/>
                      <a:pt x="3145459" y="655256"/>
                    </a:cubicBezTo>
                    <a:lnTo>
                      <a:pt x="0" y="655256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0" y="5991954"/>
                <a:ext cx="2905576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2905576">
                    <a:moveTo>
                      <a:pt x="0" y="0"/>
                    </a:moveTo>
                    <a:lnTo>
                      <a:pt x="2853155" y="0"/>
                    </a:lnTo>
                    <a:cubicBezTo>
                      <a:pt x="2867058" y="0"/>
                      <a:pt x="2880391" y="5523"/>
                      <a:pt x="2890222" y="15354"/>
                    </a:cubicBezTo>
                    <a:cubicBezTo>
                      <a:pt x="2900053" y="25184"/>
                      <a:pt x="2905576" y="38518"/>
                      <a:pt x="2905576" y="52420"/>
                    </a:cubicBezTo>
                    <a:lnTo>
                      <a:pt x="2905576" y="602836"/>
                    </a:lnTo>
                    <a:cubicBezTo>
                      <a:pt x="2905576" y="616739"/>
                      <a:pt x="2900053" y="630072"/>
                      <a:pt x="2890222" y="639903"/>
                    </a:cubicBezTo>
                    <a:cubicBezTo>
                      <a:pt x="2880391" y="649734"/>
                      <a:pt x="2867058" y="655257"/>
                      <a:pt x="2853155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0" y="8307274"/>
                <a:ext cx="3486237" cy="655257"/>
              </a:xfrm>
              <a:custGeom>
                <a:avLst/>
                <a:gdLst/>
                <a:ahLst/>
                <a:cxnLst/>
                <a:rect r="r" b="b" t="t" l="l"/>
                <a:pathLst>
                  <a:path h="655257" w="3486237">
                    <a:moveTo>
                      <a:pt x="0" y="0"/>
                    </a:moveTo>
                    <a:lnTo>
                      <a:pt x="3433816" y="0"/>
                    </a:lnTo>
                    <a:cubicBezTo>
                      <a:pt x="3447719" y="0"/>
                      <a:pt x="3461053" y="5523"/>
                      <a:pt x="3470883" y="15354"/>
                    </a:cubicBezTo>
                    <a:cubicBezTo>
                      <a:pt x="3480714" y="25185"/>
                      <a:pt x="3486237" y="38518"/>
                      <a:pt x="3486237" y="52421"/>
                    </a:cubicBezTo>
                    <a:lnTo>
                      <a:pt x="3486237" y="602836"/>
                    </a:lnTo>
                    <a:cubicBezTo>
                      <a:pt x="3486237" y="616739"/>
                      <a:pt x="3480714" y="630073"/>
                      <a:pt x="3470883" y="639904"/>
                    </a:cubicBezTo>
                    <a:cubicBezTo>
                      <a:pt x="3461053" y="649734"/>
                      <a:pt x="3447719" y="655257"/>
                      <a:pt x="3433816" y="655257"/>
                    </a:cubicBezTo>
                    <a:lnTo>
                      <a:pt x="0" y="655257"/>
                    </a:lnTo>
                    <a:close/>
                  </a:path>
                </a:pathLst>
              </a:custGeom>
              <a:solidFill>
                <a:srgbClr val="FF4F63"/>
              </a:solidFill>
            </p:spPr>
          </p:sp>
        </p:grpSp>
      </p:grpSp>
      <p:pic>
        <p:nvPicPr>
          <p:cNvPr name="Picture 27" id="2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97682">
            <a:off x="7043623" y="7076138"/>
            <a:ext cx="2528909" cy="2972008"/>
          </a:xfrm>
          <a:prstGeom prst="rect">
            <a:avLst/>
          </a:prstGeom>
        </p:spPr>
      </p:pic>
      <p:sp>
        <p:nvSpPr>
          <p:cNvPr name="TextBox 28" id="28"/>
          <p:cNvSpPr txBox="true"/>
          <p:nvPr/>
        </p:nvSpPr>
        <p:spPr>
          <a:xfrm rot="0">
            <a:off x="1028700" y="1091360"/>
            <a:ext cx="7754183" cy="2571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FFFFFF"/>
                </a:solidFill>
                <a:latin typeface="Playfair Display Black"/>
              </a:rPr>
              <a:t>Write Your Topic or Idea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028700" y="4502509"/>
            <a:ext cx="6839534" cy="10452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Rubik"/>
              </a:rPr>
              <a:t>Elaborate on what you want</a:t>
            </a:r>
          </a:p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Rubik"/>
              </a:rPr>
              <a:t>to discuss. 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84712" y="4942828"/>
            <a:ext cx="3538925" cy="3538925"/>
            <a:chOff x="0" y="0"/>
            <a:chExt cx="4718567" cy="4718567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183192" y="1566703"/>
              <a:ext cx="2352184" cy="146133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247"/>
                </a:lnSpc>
              </a:pPr>
              <a:r>
                <a:rPr lang="en-US" sz="6605">
                  <a:solidFill>
                    <a:srgbClr val="000000"/>
                  </a:solidFill>
                  <a:latin typeface="Open Sauce"/>
                </a:rPr>
                <a:t>39%</a:t>
              </a:r>
            </a:p>
          </p:txBody>
        </p:sp>
        <p:grpSp>
          <p:nvGrpSpPr>
            <p:cNvPr name="Group 5" id="5"/>
            <p:cNvGrpSpPr>
              <a:grpSpLocks noChangeAspect="true"/>
            </p:cNvGrpSpPr>
            <p:nvPr/>
          </p:nvGrpSpPr>
          <p:grpSpPr>
            <a:xfrm rot="0">
              <a:off x="0" y="0"/>
              <a:ext cx="4718567" cy="4718567"/>
              <a:chOff x="0" y="0"/>
              <a:chExt cx="2540000" cy="254000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433835"/>
                    </a:lnTo>
                    <a:cubicBezTo>
                      <a:pt x="1032372" y="432492"/>
                      <a:pt x="754258" y="591957"/>
                      <a:pt x="603692" y="851849"/>
                    </a:cubicBezTo>
                    <a:cubicBezTo>
                      <a:pt x="453127" y="1111741"/>
                      <a:pt x="453127" y="1432329"/>
                      <a:pt x="603692" y="1692221"/>
                    </a:cubicBezTo>
                    <a:cubicBezTo>
                      <a:pt x="754258" y="1952113"/>
                      <a:pt x="1032372" y="2111578"/>
                      <a:pt x="1332725" y="2110235"/>
                    </a:cubicBezTo>
                    <a:cubicBezTo>
                      <a:pt x="1633078" y="2111578"/>
                      <a:pt x="1911192" y="1952113"/>
                      <a:pt x="2061758" y="1692221"/>
                    </a:cubicBezTo>
                    <a:cubicBezTo>
                      <a:pt x="2212323" y="1432329"/>
                      <a:pt x="2212323" y="1111741"/>
                      <a:pt x="2061758" y="851849"/>
                    </a:cubicBezTo>
                    <a:cubicBezTo>
                      <a:pt x="1911192" y="591957"/>
                      <a:pt x="1633078" y="432492"/>
                      <a:pt x="1332725" y="433835"/>
                    </a:cubicBezTo>
                    <a:close/>
                  </a:path>
                </a:pathLst>
              </a:custGeom>
              <a:solidFill>
                <a:srgbClr val="494F56"/>
              </a:solidFill>
            </p:spPr>
          </p:sp>
          <p:sp>
            <p:nvSpPr>
              <p:cNvPr name="Freeform 7" id="7"/>
              <p:cNvSpPr/>
              <p:nvPr/>
            </p:nvSpPr>
            <p:spPr>
              <a:xfrm>
                <a:off x="1270000" y="0"/>
                <a:ext cx="1376323" cy="2248552"/>
              </a:xfrm>
              <a:custGeom>
                <a:avLst/>
                <a:gdLst/>
                <a:ahLst/>
                <a:cxnLst/>
                <a:rect r="r" b="b" t="t" l="l"/>
                <a:pathLst>
                  <a:path h="2248552" w="1376323">
                    <a:moveTo>
                      <a:pt x="0" y="0"/>
                    </a:moveTo>
                    <a:lnTo>
                      <a:pt x="0" y="0"/>
                    </a:lnTo>
                    <a:cubicBezTo>
                      <a:pt x="535531" y="0"/>
                      <a:pt x="1013514" y="335932"/>
                      <a:pt x="1194919" y="839803"/>
                    </a:cubicBezTo>
                    <a:cubicBezTo>
                      <a:pt x="1376323" y="1343674"/>
                      <a:pt x="1222162" y="1907192"/>
                      <a:pt x="809528" y="2248552"/>
                    </a:cubicBezTo>
                    <a:lnTo>
                      <a:pt x="534289" y="1915844"/>
                    </a:lnTo>
                    <a:cubicBezTo>
                      <a:pt x="806627" y="1690546"/>
                      <a:pt x="908373" y="1318625"/>
                      <a:pt x="788646" y="986070"/>
                    </a:cubicBezTo>
                    <a:cubicBezTo>
                      <a:pt x="668919" y="653515"/>
                      <a:pt x="353451" y="431800"/>
                      <a:pt x="0" y="431800"/>
                    </a:cubicBezTo>
                    <a:close/>
                  </a:path>
                </a:pathLst>
              </a:custGeom>
              <a:solidFill>
                <a:srgbClr val="E52155"/>
              </a:solidFill>
            </p:spPr>
          </p:sp>
        </p:grpSp>
      </p:grpSp>
      <p:grpSp>
        <p:nvGrpSpPr>
          <p:cNvPr name="Group 8" id="8"/>
          <p:cNvGrpSpPr/>
          <p:nvPr/>
        </p:nvGrpSpPr>
        <p:grpSpPr>
          <a:xfrm rot="0">
            <a:off x="7402544" y="4942828"/>
            <a:ext cx="3538925" cy="3538925"/>
            <a:chOff x="0" y="0"/>
            <a:chExt cx="4718567" cy="4718567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1185422" y="1566703"/>
              <a:ext cx="2347724" cy="146133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247"/>
                </a:lnSpc>
              </a:pPr>
              <a:r>
                <a:rPr lang="en-US" sz="6605">
                  <a:solidFill>
                    <a:srgbClr val="000000"/>
                  </a:solidFill>
                  <a:latin typeface="Open Sauce"/>
                </a:rPr>
                <a:t>83%</a:t>
              </a:r>
            </a:p>
          </p:txBody>
        </p: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0"/>
              <a:ext cx="4718567" cy="4718567"/>
              <a:chOff x="0" y="0"/>
              <a:chExt cx="2540000" cy="25400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433835"/>
                    </a:lnTo>
                    <a:cubicBezTo>
                      <a:pt x="1032372" y="432492"/>
                      <a:pt x="754258" y="591957"/>
                      <a:pt x="603692" y="851849"/>
                    </a:cubicBezTo>
                    <a:cubicBezTo>
                      <a:pt x="453127" y="1111741"/>
                      <a:pt x="453127" y="1432329"/>
                      <a:pt x="603692" y="1692221"/>
                    </a:cubicBezTo>
                    <a:cubicBezTo>
                      <a:pt x="754258" y="1952113"/>
                      <a:pt x="1032372" y="2111578"/>
                      <a:pt x="1332725" y="2110235"/>
                    </a:cubicBezTo>
                    <a:cubicBezTo>
                      <a:pt x="1633078" y="2111578"/>
                      <a:pt x="1911192" y="1952113"/>
                      <a:pt x="2061758" y="1692221"/>
                    </a:cubicBezTo>
                    <a:cubicBezTo>
                      <a:pt x="2212323" y="1432329"/>
                      <a:pt x="2212323" y="1111741"/>
                      <a:pt x="2061758" y="851849"/>
                    </a:cubicBezTo>
                    <a:cubicBezTo>
                      <a:pt x="1911192" y="591957"/>
                      <a:pt x="1633078" y="432492"/>
                      <a:pt x="1332725" y="433835"/>
                    </a:cubicBezTo>
                    <a:close/>
                  </a:path>
                </a:pathLst>
              </a:custGeom>
              <a:solidFill>
                <a:srgbClr val="494F56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-118636" y="0"/>
                <a:ext cx="2764648" cy="2654486"/>
              </a:xfrm>
              <a:custGeom>
                <a:avLst/>
                <a:gdLst/>
                <a:ahLst/>
                <a:cxnLst/>
                <a:rect r="r" b="b" t="t" l="l"/>
                <a:pathLst>
                  <a:path h="2654486" w="2764648">
                    <a:moveTo>
                      <a:pt x="1388636" y="0"/>
                    </a:moveTo>
                    <a:cubicBezTo>
                      <a:pt x="1960974" y="0"/>
                      <a:pt x="2462599" y="382828"/>
                      <a:pt x="2613624" y="934881"/>
                    </a:cubicBezTo>
                    <a:cubicBezTo>
                      <a:pt x="2764649" y="1486934"/>
                      <a:pt x="2527754" y="2071799"/>
                      <a:pt x="2035119" y="2363142"/>
                    </a:cubicBezTo>
                    <a:cubicBezTo>
                      <a:pt x="1542483" y="2654486"/>
                      <a:pt x="915838" y="2580318"/>
                      <a:pt x="504827" y="2182020"/>
                    </a:cubicBezTo>
                    <a:cubicBezTo>
                      <a:pt x="93816" y="1783723"/>
                      <a:pt x="0" y="1159717"/>
                      <a:pt x="275727" y="658173"/>
                    </a:cubicBezTo>
                    <a:lnTo>
                      <a:pt x="654116" y="866194"/>
                    </a:lnTo>
                    <a:cubicBezTo>
                      <a:pt x="472136" y="1197213"/>
                      <a:pt x="534054" y="1609057"/>
                      <a:pt x="805322" y="1871933"/>
                    </a:cubicBezTo>
                    <a:cubicBezTo>
                      <a:pt x="1076589" y="2134810"/>
                      <a:pt x="1490175" y="2183761"/>
                      <a:pt x="1815314" y="1991474"/>
                    </a:cubicBezTo>
                    <a:cubicBezTo>
                      <a:pt x="2140454" y="1799187"/>
                      <a:pt x="2296804" y="1413177"/>
                      <a:pt x="2197128" y="1048822"/>
                    </a:cubicBezTo>
                    <a:cubicBezTo>
                      <a:pt x="2097452" y="684467"/>
                      <a:pt x="1766379" y="431800"/>
                      <a:pt x="1388636" y="431800"/>
                    </a:cubicBezTo>
                    <a:close/>
                  </a:path>
                </a:pathLst>
              </a:custGeom>
              <a:solidFill>
                <a:srgbClr val="327EEC"/>
              </a:solidFill>
            </p:spPr>
          </p:sp>
        </p:grpSp>
      </p:grpSp>
      <p:grpSp>
        <p:nvGrpSpPr>
          <p:cNvPr name="Group 13" id="13"/>
          <p:cNvGrpSpPr/>
          <p:nvPr/>
        </p:nvGrpSpPr>
        <p:grpSpPr>
          <a:xfrm rot="0">
            <a:off x="13720375" y="4942828"/>
            <a:ext cx="3538925" cy="3538925"/>
            <a:chOff x="0" y="0"/>
            <a:chExt cx="4718567" cy="4718567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210043" y="1566703"/>
              <a:ext cx="2298481" cy="146133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247"/>
                </a:lnSpc>
              </a:pPr>
              <a:r>
                <a:rPr lang="en-US" sz="6605">
                  <a:solidFill>
                    <a:srgbClr val="000000"/>
                  </a:solidFill>
                  <a:latin typeface="Open Sauce"/>
                </a:rPr>
                <a:t>67%</a:t>
              </a:r>
            </a:p>
          </p:txBody>
        </p:sp>
        <p:grpSp>
          <p:nvGrpSpPr>
            <p:cNvPr name="Group 15" id="15"/>
            <p:cNvGrpSpPr>
              <a:grpSpLocks noChangeAspect="true"/>
            </p:cNvGrpSpPr>
            <p:nvPr/>
          </p:nvGrpSpPr>
          <p:grpSpPr>
            <a:xfrm rot="0">
              <a:off x="0" y="0"/>
              <a:ext cx="4718567" cy="4718567"/>
              <a:chOff x="0" y="0"/>
              <a:chExt cx="2540000" cy="25400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433835"/>
                    </a:lnTo>
                    <a:cubicBezTo>
                      <a:pt x="1032372" y="432492"/>
                      <a:pt x="754258" y="591957"/>
                      <a:pt x="603692" y="851849"/>
                    </a:cubicBezTo>
                    <a:cubicBezTo>
                      <a:pt x="453127" y="1111741"/>
                      <a:pt x="453127" y="1432329"/>
                      <a:pt x="603692" y="1692221"/>
                    </a:cubicBezTo>
                    <a:cubicBezTo>
                      <a:pt x="754258" y="1952113"/>
                      <a:pt x="1032372" y="2111578"/>
                      <a:pt x="1332725" y="2110235"/>
                    </a:cubicBezTo>
                    <a:cubicBezTo>
                      <a:pt x="1633078" y="2111578"/>
                      <a:pt x="1911192" y="1952113"/>
                      <a:pt x="2061758" y="1692221"/>
                    </a:cubicBezTo>
                    <a:cubicBezTo>
                      <a:pt x="2212323" y="1432329"/>
                      <a:pt x="2212323" y="1111741"/>
                      <a:pt x="2061758" y="851849"/>
                    </a:cubicBezTo>
                    <a:cubicBezTo>
                      <a:pt x="1911192" y="591957"/>
                      <a:pt x="1633078" y="432492"/>
                      <a:pt x="1332725" y="433835"/>
                    </a:cubicBezTo>
                    <a:close/>
                  </a:path>
                </a:pathLst>
              </a:custGeom>
              <a:solidFill>
                <a:srgbClr val="494F56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157091" y="0"/>
                <a:ext cx="2468466" cy="2673147"/>
              </a:xfrm>
              <a:custGeom>
                <a:avLst/>
                <a:gdLst/>
                <a:ahLst/>
                <a:cxnLst/>
                <a:rect r="r" b="b" t="t" l="l"/>
                <a:pathLst>
                  <a:path h="2673147" w="2468466">
                    <a:moveTo>
                      <a:pt x="1112909" y="0"/>
                    </a:moveTo>
                    <a:cubicBezTo>
                      <a:pt x="1732581" y="0"/>
                      <a:pt x="2261782" y="447210"/>
                      <a:pt x="2365124" y="1058204"/>
                    </a:cubicBezTo>
                    <a:cubicBezTo>
                      <a:pt x="2468466" y="1669198"/>
                      <a:pt x="2115773" y="2265568"/>
                      <a:pt x="1530570" y="2469358"/>
                    </a:cubicBezTo>
                    <a:cubicBezTo>
                      <a:pt x="945366" y="2673147"/>
                      <a:pt x="298529" y="2424850"/>
                      <a:pt x="0" y="1881827"/>
                    </a:cubicBezTo>
                    <a:lnTo>
                      <a:pt x="378389" y="1673806"/>
                    </a:lnTo>
                    <a:cubicBezTo>
                      <a:pt x="575418" y="2032201"/>
                      <a:pt x="1002331" y="2196077"/>
                      <a:pt x="1388565" y="2061576"/>
                    </a:cubicBezTo>
                    <a:cubicBezTo>
                      <a:pt x="1774799" y="1927075"/>
                      <a:pt x="2007576" y="1533471"/>
                      <a:pt x="1939371" y="1130214"/>
                    </a:cubicBezTo>
                    <a:cubicBezTo>
                      <a:pt x="1871165" y="726958"/>
                      <a:pt x="1521893" y="431800"/>
                      <a:pt x="1112909" y="431800"/>
                    </a:cubicBezTo>
                    <a:close/>
                  </a:path>
                </a:pathLst>
              </a:custGeom>
              <a:solidFill>
                <a:srgbClr val="FBDD67"/>
              </a:solidFill>
            </p:spPr>
          </p:sp>
        </p:grp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80312" y="2299807"/>
            <a:ext cx="2798163" cy="2141866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1084712" y="1083230"/>
            <a:ext cx="16174588" cy="13049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200"/>
              </a:lnSpc>
            </a:pPr>
            <a:r>
              <a:rPr lang="en-US" sz="8500">
                <a:solidFill>
                  <a:srgbClr val="000000"/>
                </a:solidFill>
                <a:latin typeface="Playfair Display Black"/>
              </a:rPr>
              <a:t>Write Your Topic or Idea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028700" y="2691432"/>
            <a:ext cx="16230600" cy="415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Rubik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7FD3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4017968" y="2163331"/>
            <a:ext cx="10252064" cy="3857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199"/>
              </a:lnSpc>
            </a:pPr>
            <a:r>
              <a:rPr lang="en-US" sz="8499">
                <a:solidFill>
                  <a:srgbClr val="000000"/>
                </a:solidFill>
                <a:latin typeface="Playfair Display Black"/>
              </a:rPr>
              <a:t>Write an original statement or inspiring quote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847276" y="7014456"/>
            <a:ext cx="6593448" cy="11092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Rubik"/>
              </a:rPr>
              <a:t>— Include a credit, citation, or supporting message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7838" r="0" b="7838"/>
          <a:stretch>
            <a:fillRect/>
          </a:stretch>
        </p:blipFill>
        <p:spPr>
          <a:xfrm flipH="false" flipV="false" rot="0">
            <a:off x="2935691" y="4699509"/>
            <a:ext cx="2429727" cy="273176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/>
          <a:srcRect l="22870" t="7312" r="13550" b="45062"/>
          <a:stretch>
            <a:fillRect/>
          </a:stretch>
        </p:blipFill>
        <p:spPr>
          <a:xfrm flipH="false" flipV="false" rot="0">
            <a:off x="6264655" y="4699509"/>
            <a:ext cx="2429727" cy="27317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/>
          <a:srcRect l="0" t="8357" r="0" b="16735"/>
          <a:stretch>
            <a:fillRect/>
          </a:stretch>
        </p:blipFill>
        <p:spPr>
          <a:xfrm flipH="false" flipV="false" rot="0">
            <a:off x="9528177" y="4699509"/>
            <a:ext cx="2429727" cy="273176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7"/>
          <a:srcRect l="0" t="12476" r="0" b="12476"/>
          <a:stretch>
            <a:fillRect/>
          </a:stretch>
        </p:blipFill>
        <p:spPr>
          <a:xfrm flipH="false" flipV="false" rot="0">
            <a:off x="12922582" y="4699509"/>
            <a:ext cx="2429727" cy="2731766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514350" y="1028700"/>
            <a:ext cx="17259300" cy="128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199"/>
              </a:lnSpc>
            </a:pPr>
            <a:r>
              <a:rPr lang="en-US" sz="8499">
                <a:solidFill>
                  <a:srgbClr val="327EEC"/>
                </a:solidFill>
                <a:latin typeface="Playfair Display Black"/>
              </a:rPr>
              <a:t>Add a Team Members Page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2545124" y="2673816"/>
            <a:ext cx="13197753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Open Sauce SemiBold"/>
              </a:rPr>
              <a:t>Elaborate on what you want to discuss. 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2935691" y="7882635"/>
            <a:ext cx="2429727" cy="361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79"/>
              </a:lnSpc>
            </a:pPr>
            <a:r>
              <a:rPr lang="en-US" sz="2400" spc="120">
                <a:solidFill>
                  <a:srgbClr val="191919"/>
                </a:solidFill>
                <a:latin typeface="Open Sauce SemiBold Bold"/>
              </a:rPr>
              <a:t> Name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935691" y="8428433"/>
            <a:ext cx="2429727" cy="323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520"/>
              </a:lnSpc>
            </a:pPr>
            <a:r>
              <a:rPr lang="en-US" sz="2100" spc="105">
                <a:solidFill>
                  <a:srgbClr val="191919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264655" y="7882635"/>
            <a:ext cx="2429727" cy="361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79"/>
              </a:lnSpc>
            </a:pPr>
            <a:r>
              <a:rPr lang="en-US" sz="2400" spc="120">
                <a:solidFill>
                  <a:srgbClr val="191919"/>
                </a:solidFill>
                <a:latin typeface="Open Sauce SemiBold Bold"/>
              </a:rPr>
              <a:t> Name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6264655" y="8428433"/>
            <a:ext cx="2429727" cy="323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520"/>
              </a:lnSpc>
            </a:pPr>
            <a:r>
              <a:rPr lang="en-US" sz="2100" spc="105">
                <a:solidFill>
                  <a:srgbClr val="191919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528177" y="7882635"/>
            <a:ext cx="2429727" cy="361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79"/>
              </a:lnSpc>
            </a:pPr>
            <a:r>
              <a:rPr lang="en-US" sz="2400" spc="120">
                <a:solidFill>
                  <a:srgbClr val="191919"/>
                </a:solidFill>
                <a:latin typeface="Open Sauce SemiBold Bold"/>
              </a:rPr>
              <a:t> Name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9528177" y="8428433"/>
            <a:ext cx="2429727" cy="323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520"/>
              </a:lnSpc>
            </a:pPr>
            <a:r>
              <a:rPr lang="en-US" sz="2100" spc="105">
                <a:solidFill>
                  <a:srgbClr val="191919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922582" y="7882635"/>
            <a:ext cx="2429727" cy="361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79"/>
              </a:lnSpc>
            </a:pPr>
            <a:r>
              <a:rPr lang="en-US" sz="2400" spc="120">
                <a:solidFill>
                  <a:srgbClr val="191919"/>
                </a:solidFill>
                <a:latin typeface="Open Sauce SemiBold Bold"/>
              </a:rPr>
              <a:t> Name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922582" y="8428433"/>
            <a:ext cx="2429727" cy="323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520"/>
              </a:lnSpc>
            </a:pPr>
            <a:r>
              <a:rPr lang="en-US" sz="2100" spc="105">
                <a:solidFill>
                  <a:srgbClr val="191919"/>
                </a:solidFill>
                <a:latin typeface="Rubik"/>
              </a:rPr>
              <a:t>Title or Position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2228850" y="3857625"/>
            <a:ext cx="13830300" cy="2571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199"/>
              </a:lnSpc>
            </a:pPr>
            <a:r>
              <a:rPr lang="en-US" sz="8499">
                <a:solidFill>
                  <a:srgbClr val="FFFFFF"/>
                </a:solidFill>
                <a:latin typeface="Playfair Display Black"/>
              </a:rPr>
              <a:t>Add a Section</a:t>
            </a:r>
          </a:p>
          <a:p>
            <a:pPr algn="ctr">
              <a:lnSpc>
                <a:spcPts val="10199"/>
              </a:lnSpc>
            </a:pPr>
            <a:r>
              <a:rPr lang="en-US" sz="8499">
                <a:solidFill>
                  <a:srgbClr val="FFFFFF"/>
                </a:solidFill>
                <a:latin typeface="Playfair Display Black"/>
              </a:rPr>
              <a:t>Header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2087033" y="7014456"/>
            <a:ext cx="14113934" cy="11092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80"/>
              </a:lnSpc>
            </a:pPr>
            <a:r>
              <a:rPr lang="en-US" sz="3200">
                <a:solidFill>
                  <a:srgbClr val="FFFFFF"/>
                </a:solidFill>
                <a:latin typeface="Rubik"/>
              </a:rPr>
              <a:t>— Include a credit, citation,</a:t>
            </a:r>
          </a:p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>
                <a:solidFill>
                  <a:srgbClr val="FFFFFF"/>
                </a:solidFill>
                <a:latin typeface="Rubik"/>
              </a:rPr>
              <a:t>or supporting message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7FD3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8077200" y="0"/>
            <a:ext cx="10210800" cy="10287000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18754">
            <a:off x="6805052" y="6525035"/>
            <a:ext cx="2968711" cy="35590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7502894" y="4772379"/>
            <a:ext cx="2225041" cy="171606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752600" y="6759836"/>
            <a:ext cx="4993758" cy="10452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Rubik"/>
              </a:rPr>
              <a:t>Elaborate on what you</a:t>
            </a:r>
          </a:p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Rubik"/>
              </a:rPr>
              <a:t>want to discuss. 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752600" y="2117530"/>
            <a:ext cx="6536808" cy="3857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199"/>
              </a:lnSpc>
            </a:pPr>
            <a:r>
              <a:rPr lang="en-US" sz="8499">
                <a:solidFill>
                  <a:srgbClr val="000000"/>
                </a:solidFill>
                <a:latin typeface="Playfair Display Black"/>
              </a:rPr>
              <a:t>Write Your Big Topic</a:t>
            </a:r>
          </a:p>
          <a:p>
            <a:pPr>
              <a:lnSpc>
                <a:spcPts val="10199"/>
              </a:lnSpc>
            </a:pPr>
            <a:r>
              <a:rPr lang="en-US" sz="8499">
                <a:solidFill>
                  <a:srgbClr val="000000"/>
                </a:solidFill>
                <a:latin typeface="Playfair Display Black"/>
              </a:rPr>
              <a:t>or Idea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327EE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3120574" y="3858624"/>
            <a:ext cx="12046852" cy="2154808"/>
            <a:chOff x="0" y="0"/>
            <a:chExt cx="3172833" cy="567521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3172833" cy="567521"/>
            </a:xfrm>
            <a:custGeom>
              <a:avLst/>
              <a:gdLst/>
              <a:ahLst/>
              <a:cxnLst/>
              <a:rect r="r" b="b" t="t" l="l"/>
              <a:pathLst>
                <a:path h="567521" w="3172833">
                  <a:moveTo>
                    <a:pt x="0" y="0"/>
                  </a:moveTo>
                  <a:lnTo>
                    <a:pt x="3172833" y="0"/>
                  </a:lnTo>
                  <a:lnTo>
                    <a:pt x="3172833" y="567521"/>
                  </a:lnTo>
                  <a:lnTo>
                    <a:pt x="0" y="56752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10199"/>
                </a:lnSpc>
                <a:spcBef>
                  <a:spcPct val="0"/>
                </a:spcBef>
              </a:pPr>
              <a:r>
                <a:rPr lang="en-US" sz="8499" u="none">
                  <a:solidFill>
                    <a:srgbClr val="FFFFFF"/>
                  </a:solidFill>
                  <a:latin typeface="Playfair Display Black"/>
                </a:rPr>
                <a:t>123,456,789</a:t>
              </a: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3120574" y="6066905"/>
            <a:ext cx="12046852" cy="542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Rubik"/>
              </a:rPr>
              <a:t>Elaborate on the featured statistic.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158452">
            <a:off x="-755977" y="2114539"/>
            <a:ext cx="7315200" cy="3165487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951" y="0"/>
            <a:ext cx="18284049" cy="10284777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2170546" y="5270976"/>
            <a:ext cx="1081233" cy="1081233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6459104" y="6352209"/>
            <a:ext cx="1081233" cy="1081233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747663" y="5270976"/>
            <a:ext cx="1081233" cy="1081233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5036221" y="6352209"/>
            <a:ext cx="1081233" cy="1081233"/>
            <a:chOff x="0" y="0"/>
            <a:chExt cx="812800" cy="812800"/>
          </a:xfrm>
        </p:grpSpPr>
        <p:sp>
          <p:nvSpPr>
            <p:cNvPr name="Freeform 13" id="1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52155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AutoShape 15" id="15"/>
          <p:cNvSpPr/>
          <p:nvPr/>
        </p:nvSpPr>
        <p:spPr>
          <a:xfrm rot="848953">
            <a:off x="3184794" y="6328447"/>
            <a:ext cx="3341269" cy="0"/>
          </a:xfrm>
          <a:prstGeom prst="line">
            <a:avLst/>
          </a:prstGeom>
          <a:ln cap="flat" w="4762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849110">
            <a:off x="7473379" y="6328452"/>
            <a:ext cx="3341269" cy="0"/>
          </a:xfrm>
          <a:prstGeom prst="line">
            <a:avLst/>
          </a:prstGeom>
          <a:ln cap="flat" w="4762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848953">
            <a:off x="11761910" y="6328453"/>
            <a:ext cx="3341269" cy="0"/>
          </a:xfrm>
          <a:prstGeom prst="line">
            <a:avLst/>
          </a:prstGeom>
          <a:ln cap="flat" w="4762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342420">
            <a:off x="630458" y="519044"/>
            <a:ext cx="4161408" cy="4114800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4855429" y="1028700"/>
            <a:ext cx="12403871" cy="128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191919"/>
                </a:solidFill>
                <a:latin typeface="Playfair Display Black"/>
              </a:rPr>
              <a:t>Add a Timeline Page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028700" y="6591813"/>
            <a:ext cx="33649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28700" y="7376292"/>
            <a:ext cx="33649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</a:t>
            </a:r>
            <a:r>
              <a:rPr lang="en-US" sz="2399" u="none">
                <a:solidFill>
                  <a:srgbClr val="000000"/>
                </a:solidFill>
                <a:latin typeface="Rubik"/>
              </a:rPr>
              <a:t>laborate on what you want to discuss.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5317258" y="7639563"/>
            <a:ext cx="33649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5317258" y="8424042"/>
            <a:ext cx="33649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3894375" y="7639563"/>
            <a:ext cx="33649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3894375" y="8424042"/>
            <a:ext cx="33649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9605817" y="6591813"/>
            <a:ext cx="3364925" cy="48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9605817" y="7376292"/>
            <a:ext cx="3364925" cy="834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7092" r="0" b="7092"/>
          <a:stretch>
            <a:fillRect/>
          </a:stretch>
        </p:blipFill>
        <p:spPr>
          <a:xfrm flipH="false" flipV="false" rot="0">
            <a:off x="13176867" y="7176845"/>
            <a:ext cx="706712" cy="91026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/>
          <a:srcRect l="0" t="7092" r="0" b="7092"/>
          <a:stretch>
            <a:fillRect/>
          </a:stretch>
        </p:blipFill>
        <p:spPr>
          <a:xfrm flipH="false" flipV="false" rot="0">
            <a:off x="1931266" y="7176845"/>
            <a:ext cx="706712" cy="910265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/>
          <a:srcRect l="0" t="7092" r="0" b="7092"/>
          <a:stretch>
            <a:fillRect/>
          </a:stretch>
        </p:blipFill>
        <p:spPr>
          <a:xfrm flipH="false" flipV="false" rot="0">
            <a:off x="5755035" y="7176845"/>
            <a:ext cx="706712" cy="91026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7"/>
          <a:srcRect l="0" t="7092" r="0" b="7092"/>
          <a:stretch>
            <a:fillRect/>
          </a:stretch>
        </p:blipFill>
        <p:spPr>
          <a:xfrm flipH="false" flipV="false" rot="0">
            <a:off x="9322351" y="7176845"/>
            <a:ext cx="706712" cy="91026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8"/>
          <a:srcRect l="24136" t="0" r="24136" b="0"/>
          <a:stretch>
            <a:fillRect/>
          </a:stretch>
        </p:blipFill>
        <p:spPr>
          <a:xfrm flipH="false" flipV="false" rot="0">
            <a:off x="3372326" y="5583194"/>
            <a:ext cx="706712" cy="91026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9"/>
          <a:srcRect l="0" t="1698" r="0" b="1698"/>
          <a:stretch>
            <a:fillRect/>
          </a:stretch>
        </p:blipFill>
        <p:spPr>
          <a:xfrm flipH="false" flipV="false" rot="0">
            <a:off x="7557699" y="3999547"/>
            <a:ext cx="706712" cy="910265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/>
          <a:srcRect l="0" t="7012" r="0" b="7012"/>
          <a:stretch>
            <a:fillRect/>
          </a:stretch>
        </p:blipFill>
        <p:spPr>
          <a:xfrm flipH="false" flipV="false" rot="0">
            <a:off x="10750670" y="5583194"/>
            <a:ext cx="706712" cy="910265"/>
          </a:xfrm>
          <a:prstGeom prst="rect">
            <a:avLst/>
          </a:prstGeom>
        </p:spPr>
      </p:pic>
      <p:grpSp>
        <p:nvGrpSpPr>
          <p:cNvPr name="Group 10" id="10"/>
          <p:cNvGrpSpPr/>
          <p:nvPr/>
        </p:nvGrpSpPr>
        <p:grpSpPr>
          <a:xfrm rot="0">
            <a:off x="8264412" y="3999547"/>
            <a:ext cx="2486258" cy="910265"/>
            <a:chOff x="0" y="0"/>
            <a:chExt cx="466811" cy="170908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E52155"/>
            </a:solidFill>
            <a:ln w="19050">
              <a:solidFill>
                <a:srgbClr val="E52155"/>
              </a:solidFill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4079038" y="5586510"/>
            <a:ext cx="2486258" cy="910265"/>
            <a:chOff x="0" y="0"/>
            <a:chExt cx="466811" cy="170908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327EEC"/>
            </a:solidFill>
            <a:ln w="19050">
              <a:solidFill>
                <a:srgbClr val="327EEC"/>
              </a:solidFill>
            </a:ln>
          </p:spPr>
        </p:sp>
        <p:sp>
          <p:nvSpPr>
            <p:cNvPr name="TextBox 15" id="1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1457382" y="5586510"/>
            <a:ext cx="2486258" cy="910265"/>
            <a:chOff x="0" y="0"/>
            <a:chExt cx="466811" cy="170908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327EEC"/>
            </a:solidFill>
            <a:ln w="19050">
              <a:solidFill>
                <a:srgbClr val="327EEC"/>
              </a:solidFill>
            </a:ln>
          </p:spPr>
        </p:sp>
        <p:sp>
          <p:nvSpPr>
            <p:cNvPr name="TextBox 18" id="18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2637978" y="7176845"/>
            <a:ext cx="2486258" cy="910265"/>
            <a:chOff x="0" y="0"/>
            <a:chExt cx="466811" cy="170908"/>
          </a:xfrm>
        </p:grpSpPr>
        <p:sp>
          <p:nvSpPr>
            <p:cNvPr name="Freeform 20" id="20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7D96A"/>
            </a:solidFill>
            <a:ln w="19050">
              <a:solidFill>
                <a:srgbClr val="F7D96A"/>
              </a:solidFill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6461748" y="7176845"/>
            <a:ext cx="2486258" cy="910265"/>
            <a:chOff x="0" y="0"/>
            <a:chExt cx="466811" cy="170908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7D96A"/>
            </a:solidFill>
            <a:ln w="19050">
              <a:solidFill>
                <a:srgbClr val="F7D96A"/>
              </a:solidFill>
            </a:ln>
          </p:spPr>
        </p:sp>
        <p:sp>
          <p:nvSpPr>
            <p:cNvPr name="TextBox 24" id="24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0029064" y="7176845"/>
            <a:ext cx="2486258" cy="910265"/>
            <a:chOff x="0" y="0"/>
            <a:chExt cx="466811" cy="170908"/>
          </a:xfrm>
        </p:grpSpPr>
        <p:sp>
          <p:nvSpPr>
            <p:cNvPr name="Freeform 26" id="26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7D96A"/>
            </a:solidFill>
            <a:ln w="19050">
              <a:solidFill>
                <a:srgbClr val="F7D96A"/>
              </a:solidFill>
            </a:ln>
          </p:spPr>
        </p:sp>
        <p:sp>
          <p:nvSpPr>
            <p:cNvPr name="TextBox 27" id="27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13883580" y="7176845"/>
            <a:ext cx="2486258" cy="910265"/>
            <a:chOff x="0" y="0"/>
            <a:chExt cx="466811" cy="170908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F7D96A"/>
            </a:solidFill>
            <a:ln w="19050">
              <a:solidFill>
                <a:srgbClr val="F7D96A"/>
              </a:solidFill>
            </a:ln>
          </p:spPr>
        </p:sp>
        <p:sp>
          <p:nvSpPr>
            <p:cNvPr name="TextBox 30" id="30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000000"/>
                  </a:solidFill>
                  <a:latin typeface="Rubik Bold"/>
                </a:rPr>
                <a:t>Job Title</a:t>
              </a:r>
            </a:p>
          </p:txBody>
        </p:sp>
      </p:grpSp>
      <p:sp>
        <p:nvSpPr>
          <p:cNvPr name="AutoShape 31" id="31"/>
          <p:cNvSpPr/>
          <p:nvPr/>
        </p:nvSpPr>
        <p:spPr>
          <a:xfrm rot="-10800000">
            <a:off x="5305600" y="5214612"/>
            <a:ext cx="740443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-5399924">
            <a:off x="9055004" y="5052687"/>
            <a:ext cx="304800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3" id="33"/>
          <p:cNvSpPr/>
          <p:nvPr/>
        </p:nvSpPr>
        <p:spPr>
          <a:xfrm rot="-5400000">
            <a:off x="12524087" y="5400561"/>
            <a:ext cx="352848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4" id="34"/>
          <p:cNvSpPr/>
          <p:nvPr/>
        </p:nvSpPr>
        <p:spPr>
          <a:xfrm rot="-5468555">
            <a:off x="5142031" y="5400406"/>
            <a:ext cx="353229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5" id="35"/>
          <p:cNvSpPr/>
          <p:nvPr/>
        </p:nvSpPr>
        <p:spPr>
          <a:xfrm rot="-10800000">
            <a:off x="4098088" y="6864776"/>
            <a:ext cx="273932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6" id="36"/>
          <p:cNvSpPr/>
          <p:nvPr/>
        </p:nvSpPr>
        <p:spPr>
          <a:xfrm rot="-5400000">
            <a:off x="5128642" y="6680775"/>
            <a:ext cx="387051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7" id="37"/>
          <p:cNvSpPr/>
          <p:nvPr/>
        </p:nvSpPr>
        <p:spPr>
          <a:xfrm rot="-5512041">
            <a:off x="6686498" y="7020375"/>
            <a:ext cx="29230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8" id="38"/>
          <p:cNvSpPr/>
          <p:nvPr/>
        </p:nvSpPr>
        <p:spPr>
          <a:xfrm rot="-5400000">
            <a:off x="3932529" y="7011285"/>
            <a:ext cx="312069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9" id="39"/>
          <p:cNvSpPr/>
          <p:nvPr/>
        </p:nvSpPr>
        <p:spPr>
          <a:xfrm rot="-10800000">
            <a:off x="11476432" y="6861459"/>
            <a:ext cx="273932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0" id="40"/>
          <p:cNvSpPr/>
          <p:nvPr/>
        </p:nvSpPr>
        <p:spPr>
          <a:xfrm rot="-5400000">
            <a:off x="12508644" y="6679117"/>
            <a:ext cx="38373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1" id="41"/>
          <p:cNvSpPr/>
          <p:nvPr/>
        </p:nvSpPr>
        <p:spPr>
          <a:xfrm rot="-5512041">
            <a:off x="14064842" y="7017059"/>
            <a:ext cx="292305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2" id="42"/>
          <p:cNvSpPr/>
          <p:nvPr/>
        </p:nvSpPr>
        <p:spPr>
          <a:xfrm rot="-5400000">
            <a:off x="11310872" y="7007969"/>
            <a:ext cx="312069" cy="0"/>
          </a:xfrm>
          <a:prstGeom prst="line">
            <a:avLst/>
          </a:prstGeom>
          <a:ln cap="flat" w="19050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3" id="43"/>
          <p:cNvSpPr txBox="true"/>
          <p:nvPr/>
        </p:nvSpPr>
        <p:spPr>
          <a:xfrm rot="0">
            <a:off x="1028700" y="1028700"/>
            <a:ext cx="16230600" cy="128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327EEC"/>
                </a:solidFill>
                <a:latin typeface="Playfair Display Black"/>
              </a:rPr>
              <a:t>Add a Chart Page</a:t>
            </a:r>
          </a:p>
        </p:txBody>
      </p:sp>
      <p:pic>
        <p:nvPicPr>
          <p:cNvPr name="Picture 44" id="44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true" flipV="false" rot="0">
            <a:off x="14442532" y="3143250"/>
            <a:ext cx="3845468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E5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aphicFrame>
        <p:nvGraphicFramePr>
          <p:cNvPr name="Table 3" id="3"/>
          <p:cNvGraphicFramePr>
            <a:graphicFrameLocks noGrp="true"/>
          </p:cNvGraphicFramePr>
          <p:nvPr/>
        </p:nvGraphicFramePr>
        <p:xfrm>
          <a:off x="1027664" y="1151583"/>
          <a:ext cx="16230600" cy="7940068"/>
        </p:xfrm>
        <a:graphic>
          <a:graphicData uri="http://schemas.openxmlformats.org/drawingml/2006/table">
            <a:tbl>
              <a:tblPr/>
              <a:tblGrid>
                <a:gridCol w="4057650"/>
                <a:gridCol w="4189072"/>
                <a:gridCol w="3926228"/>
                <a:gridCol w="4057650"/>
              </a:tblGrid>
              <a:tr h="1363188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5000">
                          <a:solidFill>
                            <a:srgbClr val="000000"/>
                          </a:solidFill>
                          <a:latin typeface="Open Sauce Bold"/>
                        </a:rPr>
                        <a:t>S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7FD3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5000">
                          <a:solidFill>
                            <a:srgbClr val="000000"/>
                          </a:solidFill>
                          <a:latin typeface="Open Sauce Bold"/>
                        </a:rPr>
                        <a:t>W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5000">
                          <a:solidFill>
                            <a:srgbClr val="000000"/>
                          </a:solidFill>
                          <a:latin typeface="Open Sauce Bold"/>
                        </a:rPr>
                        <a:t>O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7FD3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5000">
                          <a:solidFill>
                            <a:srgbClr val="000000"/>
                          </a:solidFill>
                          <a:latin typeface="Open Sauce Bold"/>
                        </a:rPr>
                        <a:t>T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</a:tr>
              <a:tr h="790533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157">
                          <a:solidFill>
                            <a:srgbClr val="000000"/>
                          </a:solidFill>
                          <a:latin typeface="Rubik Bold"/>
                        </a:rPr>
                        <a:t>STRENGTHS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7FD3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157">
                          <a:solidFill>
                            <a:srgbClr val="000000"/>
                          </a:solidFill>
                          <a:latin typeface="Rubik Bold"/>
                        </a:rPr>
                        <a:t>WEAKNESSES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157">
                          <a:solidFill>
                            <a:srgbClr val="000000"/>
                          </a:solidFill>
                          <a:latin typeface="Rubik Bold"/>
                        </a:rPr>
                        <a:t>OPPORTUNITIES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7FD3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157">
                          <a:solidFill>
                            <a:srgbClr val="191919"/>
                          </a:solidFill>
                          <a:latin typeface="Rubik Bold"/>
                        </a:rPr>
                        <a:t>THREATS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A6A6A6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4F63"/>
                    </a:solidFill>
                  </a:tcPr>
                </a:tc>
              </a:tr>
              <a:tr h="578634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you doing well? </a:t>
                      </a:r>
                    </a:p>
                    <a:p>
                      <a:r>
                        <a:rPr lang="en-US" sz="1500">
                          <a:solidFill>
                            <a:srgbClr val="000000"/>
                          </a:solidFill>
                          <a:latin typeface="Rubik"/>
                        </a:rPr>
                        <a:t>What sets you apart? What are your good qualities?</a:t>
                      </a:r>
                    </a:p>
                  </a:txBody>
                  <a:tcPr>
                    <a:lnL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Where do you need to improve? </a:t>
                      </a:r>
                    </a:p>
                    <a:p>
                      <a:r>
                        <a:rPr lang="en-US" sz="1500">
                          <a:solidFill>
                            <a:srgbClr val="000000"/>
                          </a:solidFill>
                          <a:latin typeface="Rubik"/>
                        </a:rPr>
                        <a:t>Are resources adequate? What do others do better than you?</a:t>
                      </a:r>
                    </a:p>
                  </a:txBody>
                  <a:tcPr>
                    <a:lnL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your goals? </a:t>
                      </a:r>
                    </a:p>
                    <a:p>
                      <a:r>
                        <a:rPr lang="en-US" sz="1500">
                          <a:solidFill>
                            <a:srgbClr val="000000"/>
                          </a:solidFill>
                          <a:latin typeface="Rubik"/>
                        </a:rPr>
                        <a:t>Are demands shifting? How can it be improved?</a:t>
                      </a:r>
                    </a:p>
                  </a:txBody>
                  <a:tcPr>
                    <a:lnL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What are the blockers you're facing? </a:t>
                      </a:r>
                    </a:p>
                    <a:p>
                      <a:r>
                        <a:rPr lang="en-US" sz="1500">
                          <a:solidFill>
                            <a:srgbClr val="000000"/>
                          </a:solidFill>
                          <a:latin typeface="Rubik"/>
                        </a:rPr>
                        <a:t>What are factors outside of your control?</a:t>
                      </a:r>
                    </a:p>
                  </a:txBody>
                  <a:tcPr>
                    <a:lnL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CCCCCC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925303" y="6049826"/>
            <a:ext cx="2104210" cy="3818073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401702" y="7594304"/>
            <a:ext cx="4142850" cy="227359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87413">
            <a:off x="375113" y="7337306"/>
            <a:ext cx="1844879" cy="2787592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729073" y="3247487"/>
            <a:ext cx="10829854" cy="2969194"/>
            <a:chOff x="0" y="0"/>
            <a:chExt cx="14439805" cy="3958925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0"/>
              <a:ext cx="14439805" cy="171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0199"/>
                </a:lnSpc>
              </a:pPr>
              <a:r>
                <a:rPr lang="en-US" sz="8499">
                  <a:solidFill>
                    <a:srgbClr val="327EEC"/>
                  </a:solidFill>
                  <a:latin typeface="Playfair Display Black"/>
                </a:rPr>
                <a:t>Thank you!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2632993" y="2502200"/>
              <a:ext cx="9173818" cy="14567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Rubik"/>
                </a:rPr>
                <a:t>Write a closing statement or</a:t>
              </a:r>
            </a:p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Rubik"/>
                </a:rPr>
                <a:t>call-to-action here.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324808" y="5146137"/>
            <a:ext cx="5934492" cy="411480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3401" y="5010150"/>
            <a:ext cx="2663398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7422292"/>
            <a:ext cx="12651949" cy="733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850"/>
              </a:lnSpc>
              <a:spcBef>
                <a:spcPct val="0"/>
              </a:spcBef>
            </a:pPr>
            <a:r>
              <a:rPr lang="en-US" sz="4500">
                <a:solidFill>
                  <a:srgbClr val="E52155"/>
                </a:solidFill>
                <a:latin typeface="Rubik"/>
              </a:rPr>
              <a:t>Happy designing! 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1977" y="4246383"/>
            <a:ext cx="5887546" cy="5909034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1028700" y="5873219"/>
            <a:ext cx="11053260" cy="98608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604518" indent="-302259" lvl="1">
              <a:lnSpc>
                <a:spcPts val="3919"/>
              </a:lnSpc>
              <a:buFont typeface="Arial"/>
              <a:buChar char="•"/>
            </a:pPr>
            <a:r>
              <a:rPr lang="en-US" sz="2799">
                <a:solidFill>
                  <a:srgbClr val="000000"/>
                </a:solidFill>
                <a:latin typeface="Open Sauce"/>
              </a:rPr>
              <a:t>SlidesCarnival for the presentation template</a:t>
            </a:r>
          </a:p>
          <a:p>
            <a:pPr marL="604519" indent="-302260" lvl="1">
              <a:lnSpc>
                <a:spcPts val="3919"/>
              </a:lnSpc>
              <a:buFont typeface="Arial"/>
              <a:buChar char="•"/>
            </a:pPr>
            <a:r>
              <a:rPr lang="en-US" sz="2799">
                <a:solidFill>
                  <a:srgbClr val="000000"/>
                </a:solidFill>
                <a:latin typeface="Open Sauce"/>
              </a:rPr>
              <a:t>Pexels 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1028700"/>
            <a:ext cx="10393573" cy="1428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279"/>
              </a:lnSpc>
              <a:spcBef>
                <a:spcPct val="0"/>
              </a:spcBef>
            </a:pPr>
            <a:r>
              <a:rPr lang="en-US" sz="9399">
                <a:solidFill>
                  <a:srgbClr val="E52155"/>
                </a:solidFill>
                <a:latin typeface="Playfair Display Black"/>
              </a:rPr>
              <a:t>Credits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4015159"/>
            <a:ext cx="11053260" cy="10356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Open Sauce SemiBold"/>
              </a:rPr>
              <a:t>This presentation template is free for everyone to use thanks to the following:</a:t>
            </a:r>
          </a:p>
        </p:txBody>
      </p: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5114925"/>
            <a:ext cx="13323506" cy="511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Open Sauce SemiBold"/>
              </a:rPr>
              <a:t>This presentation template uses the following free fonts: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7806641"/>
            <a:ext cx="14537899" cy="723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849"/>
              </a:lnSpc>
              <a:spcBef>
                <a:spcPct val="0"/>
              </a:spcBef>
            </a:pPr>
            <a:r>
              <a:rPr lang="en-US" sz="4499">
                <a:solidFill>
                  <a:srgbClr val="327EEC"/>
                </a:solidFill>
                <a:latin typeface="Rubik"/>
              </a:rPr>
              <a:t>You can find these fonts online too. Happy designing! 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1028700"/>
            <a:ext cx="10393573" cy="2857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279"/>
              </a:lnSpc>
              <a:spcBef>
                <a:spcPct val="0"/>
              </a:spcBef>
            </a:pPr>
            <a:r>
              <a:rPr lang="en-US" sz="9399">
                <a:solidFill>
                  <a:srgbClr val="327EEC"/>
                </a:solidFill>
                <a:latin typeface="Playfair Display Black"/>
              </a:rPr>
              <a:t>Fonts In this Presentation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5923183"/>
            <a:ext cx="12651949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18160" indent="-259080" lvl="1">
              <a:lnSpc>
                <a:spcPts val="3359"/>
              </a:lnSpc>
              <a:buFont typeface="Arial"/>
              <a:buChar char="•"/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Titles: </a:t>
            </a:r>
            <a:r>
              <a:rPr lang="en-US" sz="2400">
                <a:solidFill>
                  <a:srgbClr val="FF4F63"/>
                </a:solidFill>
                <a:latin typeface="Open Sauce Italics"/>
              </a:rPr>
              <a:t>Playfair Display Black</a:t>
            </a:r>
          </a:p>
          <a:p>
            <a:pPr marL="518160" indent="-259080" lvl="1">
              <a:lnSpc>
                <a:spcPts val="3359"/>
              </a:lnSpc>
              <a:buFont typeface="Arial"/>
              <a:buChar char="•"/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Headers: </a:t>
            </a:r>
            <a:r>
              <a:rPr lang="en-US" sz="2400">
                <a:solidFill>
                  <a:srgbClr val="FF4F63"/>
                </a:solidFill>
                <a:latin typeface="Open Sauce Italics"/>
              </a:rPr>
              <a:t>Open Sauce Semibold</a:t>
            </a:r>
          </a:p>
          <a:p>
            <a:pPr marL="518160" indent="-259080" lvl="1">
              <a:lnSpc>
                <a:spcPts val="3359"/>
              </a:lnSpc>
              <a:buFont typeface="Arial"/>
              <a:buChar char="•"/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Subtitles: </a:t>
            </a:r>
            <a:r>
              <a:rPr lang="en-US" sz="2400">
                <a:solidFill>
                  <a:srgbClr val="FF4F63"/>
                </a:solidFill>
                <a:latin typeface="Open Sauce Italics"/>
              </a:rPr>
              <a:t>Open Sauce Semibold</a:t>
            </a:r>
          </a:p>
          <a:p>
            <a:pPr marL="518160" indent="-259080" lvl="1">
              <a:lnSpc>
                <a:spcPts val="3359"/>
              </a:lnSpc>
              <a:buFont typeface="Arial"/>
              <a:buChar char="•"/>
            </a:pPr>
            <a:r>
              <a:rPr lang="en-US" sz="2400">
                <a:solidFill>
                  <a:srgbClr val="000000"/>
                </a:solidFill>
                <a:latin typeface="Open Sauce"/>
              </a:rPr>
              <a:t>Body Copy:</a:t>
            </a:r>
            <a:r>
              <a:rPr lang="en-US" sz="2400">
                <a:solidFill>
                  <a:srgbClr val="000000"/>
                </a:solidFill>
                <a:latin typeface="Open Sauce Italics"/>
              </a:rPr>
              <a:t> </a:t>
            </a:r>
            <a:r>
              <a:rPr lang="en-US" sz="2400">
                <a:solidFill>
                  <a:srgbClr val="FF4F63"/>
                </a:solidFill>
                <a:latin typeface="Open Sauce Italics"/>
              </a:rPr>
              <a:t>Rubik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90719" y="1649160"/>
            <a:ext cx="847097" cy="728504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13526" y="1597411"/>
            <a:ext cx="579376" cy="83200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09671" y="1597411"/>
            <a:ext cx="832001" cy="83200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4756" y="1700909"/>
            <a:ext cx="1017021" cy="62500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53630" y="1641732"/>
            <a:ext cx="743360" cy="74336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8845" y="1641732"/>
            <a:ext cx="822632" cy="74336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63331" y="1641732"/>
            <a:ext cx="496024" cy="74336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9676" y="3171656"/>
            <a:ext cx="743360" cy="74336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3171656"/>
            <a:ext cx="743360" cy="74336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209" y="1597411"/>
            <a:ext cx="602067" cy="83200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4888" y="3127335"/>
            <a:ext cx="827463" cy="83200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70062" y="3127335"/>
            <a:ext cx="871621" cy="83200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71543" y="3127335"/>
            <a:ext cx="682241" cy="832001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9315" y="3127335"/>
            <a:ext cx="825951" cy="83200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57961" y="3127335"/>
            <a:ext cx="730649" cy="832001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3242891"/>
            <a:ext cx="1010671" cy="60089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17536" y="4697288"/>
            <a:ext cx="832001" cy="832001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4697288"/>
            <a:ext cx="967444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54737" y="6216043"/>
            <a:ext cx="931977" cy="83200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592" y="4697288"/>
            <a:ext cx="832001" cy="83200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1648" y="4697288"/>
            <a:ext cx="830489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191" y="4697288"/>
            <a:ext cx="904349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76595" y="4700894"/>
            <a:ext cx="665830" cy="824789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4840151"/>
            <a:ext cx="950796" cy="546276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092" y="6219649"/>
            <a:ext cx="601346" cy="824789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04816" y="6219649"/>
            <a:ext cx="773802" cy="824789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36996" y="6272285"/>
            <a:ext cx="525902" cy="719517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21275" y="6349073"/>
            <a:ext cx="940385" cy="56594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20038" y="6272285"/>
            <a:ext cx="911831" cy="719517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90247" y="6272285"/>
            <a:ext cx="719517" cy="719517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64717" y="7801963"/>
            <a:ext cx="703404" cy="814467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6589" y="7728803"/>
            <a:ext cx="744172" cy="960786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8142" y="6272285"/>
            <a:ext cx="719517" cy="719517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95556" y="7728803"/>
            <a:ext cx="517077" cy="960786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22076" y="7801963"/>
            <a:ext cx="410195" cy="81446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6227" y="7909057"/>
            <a:ext cx="600279" cy="60027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40462" y="7909057"/>
            <a:ext cx="733674" cy="600279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28092" y="7909057"/>
            <a:ext cx="857541" cy="600279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39589" y="7801963"/>
            <a:ext cx="712289" cy="81446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8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42" id="42"/>
          <p:cNvSpPr txBox="true"/>
          <p:nvPr/>
        </p:nvSpPr>
        <p:spPr>
          <a:xfrm rot="0">
            <a:off x="1028700" y="1028700"/>
            <a:ext cx="5059131" cy="2571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000000"/>
                </a:solidFill>
                <a:latin typeface="Playfair Display Black"/>
              </a:rPr>
              <a:t>Resource </a:t>
            </a:r>
          </a:p>
          <a:p>
            <a:pPr algn="just" marL="0" indent="0" lvl="0">
              <a:lnSpc>
                <a:spcPts val="10199"/>
              </a:lnSpc>
              <a:spcBef>
                <a:spcPct val="0"/>
              </a:spcBef>
            </a:pPr>
            <a:r>
              <a:rPr lang="en-US" sz="8499" u="none">
                <a:solidFill>
                  <a:srgbClr val="000000"/>
                </a:solidFill>
                <a:latin typeface="Playfair Display Black"/>
              </a:rPr>
              <a:t>Page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028700" y="6907629"/>
            <a:ext cx="5059131" cy="235067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Use these design resources in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your Canva Presentation.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256288" y="1897359"/>
            <a:ext cx="3775424" cy="896112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3956425" y="3783103"/>
            <a:ext cx="1039357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000000"/>
                </a:solidFill>
                <a:latin typeface="Open Sauce SemiBold"/>
              </a:rPr>
              <a:t>Free templates for all your presentation needs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Rubik"/>
              </a:rPr>
              <a:t>For PowerPoint, Google Slides, and Canva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059151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Rubik"/>
              </a:rPr>
              <a:t>100% free for personal or commercial use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9153212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Rubik"/>
              </a:rPr>
              <a:t>Ready to use, professional, and customizable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3467017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Rubik"/>
              </a:rPr>
              <a:t>Blow your audience away with attractive visuals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DAFQ5EQbDxA</dc:identifier>
  <dcterms:modified xsi:type="dcterms:W3CDTF">2011-08-01T06:04:30Z</dcterms:modified>
  <cp:revision>1</cp:revision>
  <dc:title>Copia de Blue and Yellow Colourful Illustrative Winter Sales Presentation</dc:title>
</cp:coreProperties>
</file>