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officedocument.obfuscatedFont" Extension="odttf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</p:sldIdLst>
  <p:sldSz cy="10287000" cx="18288000"/>
  <p:notesSz cx="6858000" cy="9144000"/>
  <p:embeddedFontLst>
    <p:embeddedFont>
      <p:font typeface="Space Mono"/>
      <p:regular r:id="rId20"/>
      <p:bold r:id="rId21"/>
      <p:italic r:id="rId22"/>
      <p:boldItalic r:id="rId23"/>
    </p:embeddedFont>
    <p:embeddedFont>
      <p:font typeface="Work Sans Medium"/>
      <p:regular r:id="rId24"/>
      <p:bold r:id="rId25"/>
      <p:italic r:id="rId26"/>
      <p:boldItalic r:id="rId27"/>
    </p:embeddedFont>
    <p:embeddedFont>
      <p:font typeface="Work Sans"/>
      <p:regular r:id="rId28"/>
      <p:bold r:id="rId29"/>
      <p:italic r:id="rId30"/>
      <p:boldItalic r:id="rId31"/>
    </p:embeddedFont>
    <p:embeddedFont>
      <p:font typeface="Work Sans SemiBold"/>
      <p:regular r:id="rId32"/>
      <p:bold r:id="rId33"/>
      <p:italic r:id="rId34"/>
      <p:boldItalic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000000"/>
          </p15:clr>
        </p15:guide>
        <p15:guide id="2" pos="2880">
          <p15:clr>
            <a:srgbClr val="000000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SpaceMono-regular.fntdata"/><Relationship Id="rId22" Type="http://schemas.openxmlformats.org/officeDocument/2006/relationships/font" Target="fonts/SpaceMono-italic.fntdata"/><Relationship Id="rId21" Type="http://schemas.openxmlformats.org/officeDocument/2006/relationships/font" Target="fonts/SpaceMono-bold.fntdata"/><Relationship Id="rId24" Type="http://schemas.openxmlformats.org/officeDocument/2006/relationships/font" Target="fonts/WorkSansMedium-regular.fntdata"/><Relationship Id="rId23" Type="http://schemas.openxmlformats.org/officeDocument/2006/relationships/font" Target="fonts/SpaceMono-bold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WorkSansMedium-italic.fntdata"/><Relationship Id="rId25" Type="http://schemas.openxmlformats.org/officeDocument/2006/relationships/font" Target="fonts/WorkSansMedium-bold.fntdata"/><Relationship Id="rId28" Type="http://schemas.openxmlformats.org/officeDocument/2006/relationships/font" Target="fonts/WorkSans-regular.fntdata"/><Relationship Id="rId27" Type="http://schemas.openxmlformats.org/officeDocument/2006/relationships/font" Target="fonts/WorkSansMedium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WorkSans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WorkSans-boldItalic.fntdata"/><Relationship Id="rId30" Type="http://schemas.openxmlformats.org/officeDocument/2006/relationships/font" Target="fonts/WorkSans-italic.fntdata"/><Relationship Id="rId11" Type="http://schemas.openxmlformats.org/officeDocument/2006/relationships/slide" Target="slides/slide6.xml"/><Relationship Id="rId33" Type="http://schemas.openxmlformats.org/officeDocument/2006/relationships/font" Target="fonts/WorkSansSemiBold-bold.fntdata"/><Relationship Id="rId10" Type="http://schemas.openxmlformats.org/officeDocument/2006/relationships/slide" Target="slides/slide5.xml"/><Relationship Id="rId32" Type="http://schemas.openxmlformats.org/officeDocument/2006/relationships/font" Target="fonts/WorkSansSemiBold-regular.fntdata"/><Relationship Id="rId13" Type="http://schemas.openxmlformats.org/officeDocument/2006/relationships/slide" Target="slides/slide8.xml"/><Relationship Id="rId35" Type="http://schemas.openxmlformats.org/officeDocument/2006/relationships/font" Target="fonts/WorkSansSemiBold-boldItalic.fntdata"/><Relationship Id="rId12" Type="http://schemas.openxmlformats.org/officeDocument/2006/relationships/slide" Target="slides/slide7.xml"/><Relationship Id="rId34" Type="http://schemas.openxmlformats.org/officeDocument/2006/relationships/font" Target="fonts/WorkSansSemiBold-italic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" name="Google Shape;13;p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bg>
      <p:bgPr>
        <a:solidFill>
          <a:srgbClr val="1A1A1A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/>
          <p:nvPr>
            <p:ph idx="2" type="pic"/>
          </p:nvPr>
        </p:nvSpPr>
        <p:spPr>
          <a:xfrm>
            <a:off x="-3350" y="-8400"/>
            <a:ext cx="18288000" cy="10303800"/>
          </a:xfrm>
          <a:prstGeom prst="rect">
            <a:avLst/>
          </a:prstGeom>
          <a:noFill/>
          <a:ln>
            <a:noFill/>
          </a:ln>
        </p:spPr>
      </p:sp>
      <p:sp>
        <p:nvSpPr>
          <p:cNvPr id="17" name="Google Shape;17;p3"/>
          <p:cNvSpPr txBox="1"/>
          <p:nvPr>
            <p:ph type="title"/>
          </p:nvPr>
        </p:nvSpPr>
        <p:spPr>
          <a:xfrm>
            <a:off x="3807425" y="2869950"/>
            <a:ext cx="10576800" cy="4547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algn="ctr">
              <a:spcBef>
                <a:spcPts val="0"/>
              </a:spcBef>
              <a:spcAft>
                <a:spcPts val="0"/>
              </a:spcAft>
              <a:buSzPts val="9000"/>
              <a:buFont typeface="Space Mono"/>
              <a:buNone/>
              <a:defRPr b="1" i="0" sz="9000" u="none" cap="none" strike="noStrike">
                <a:latin typeface="Space Mono"/>
                <a:ea typeface="Space Mono"/>
                <a:cs typeface="Space Mono"/>
                <a:sym typeface="Space Mon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oogle Shape;19;p4"/>
          <p:cNvGrpSpPr/>
          <p:nvPr/>
        </p:nvGrpSpPr>
        <p:grpSpPr>
          <a:xfrm>
            <a:off x="9296400" y="558254"/>
            <a:ext cx="8325463" cy="9062441"/>
            <a:chOff x="0" y="-28575"/>
            <a:chExt cx="2192700" cy="2386800"/>
          </a:xfrm>
        </p:grpSpPr>
        <p:sp>
          <p:nvSpPr>
            <p:cNvPr id="20" name="Google Shape;20;p4"/>
            <p:cNvSpPr/>
            <p:nvPr/>
          </p:nvSpPr>
          <p:spPr>
            <a:xfrm>
              <a:off x="0" y="0"/>
              <a:ext cx="2192553" cy="2358124"/>
            </a:xfrm>
            <a:custGeom>
              <a:rect b="b" l="l" r="r" t="t"/>
              <a:pathLst>
                <a:path extrusionOk="0" h="2358124" w="2192553">
                  <a:moveTo>
                    <a:pt x="27899" y="0"/>
                  </a:moveTo>
                  <a:lnTo>
                    <a:pt x="2164654" y="0"/>
                  </a:lnTo>
                  <a:cubicBezTo>
                    <a:pt x="2180062" y="0"/>
                    <a:pt x="2192553" y="12491"/>
                    <a:pt x="2192553" y="27899"/>
                  </a:cubicBezTo>
                  <a:lnTo>
                    <a:pt x="2192553" y="2330224"/>
                  </a:lnTo>
                  <a:cubicBezTo>
                    <a:pt x="2192553" y="2345633"/>
                    <a:pt x="2180062" y="2358124"/>
                    <a:pt x="2164654" y="2358124"/>
                  </a:cubicBezTo>
                  <a:lnTo>
                    <a:pt x="27899" y="2358124"/>
                  </a:lnTo>
                  <a:cubicBezTo>
                    <a:pt x="20500" y="2358124"/>
                    <a:pt x="13404" y="2355184"/>
                    <a:pt x="8172" y="2349952"/>
                  </a:cubicBezTo>
                  <a:cubicBezTo>
                    <a:pt x="2939" y="2344720"/>
                    <a:pt x="0" y="2337624"/>
                    <a:pt x="0" y="2330224"/>
                  </a:cubicBezTo>
                  <a:lnTo>
                    <a:pt x="0" y="27899"/>
                  </a:lnTo>
                  <a:cubicBezTo>
                    <a:pt x="0" y="12491"/>
                    <a:pt x="12491" y="0"/>
                    <a:pt x="27899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4"/>
            <p:cNvSpPr txBox="1"/>
            <p:nvPr/>
          </p:nvSpPr>
          <p:spPr>
            <a:xfrm>
              <a:off x="0" y="-28575"/>
              <a:ext cx="2192700" cy="2386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" name="Google Shape;22;p4"/>
          <p:cNvSpPr txBox="1"/>
          <p:nvPr>
            <p:ph type="title"/>
          </p:nvPr>
        </p:nvSpPr>
        <p:spPr>
          <a:xfrm>
            <a:off x="457200" y="739778"/>
            <a:ext cx="8229600" cy="382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E4F925"/>
              </a:buClr>
              <a:buSzPts val="7000"/>
              <a:buFont typeface="Space Mono"/>
              <a:buNone/>
              <a:defRPr b="1" i="0" sz="70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23" name="Google Shape;23;p4"/>
          <p:cNvSpPr txBox="1"/>
          <p:nvPr>
            <p:ph idx="1" type="body"/>
          </p:nvPr>
        </p:nvSpPr>
        <p:spPr>
          <a:xfrm>
            <a:off x="9951400" y="1439000"/>
            <a:ext cx="7015500" cy="7521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»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 Content" type="twoObj">
  <p:cSld name="TWO_OBJECTS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5" name="Google Shape;25;p5"/>
          <p:cNvGrpSpPr/>
          <p:nvPr/>
        </p:nvGrpSpPr>
        <p:grpSpPr>
          <a:xfrm>
            <a:off x="1509464" y="2169355"/>
            <a:ext cx="3504705" cy="3784857"/>
            <a:chOff x="0" y="-57150"/>
            <a:chExt cx="949270" cy="1025151"/>
          </a:xfrm>
        </p:grpSpPr>
        <p:sp>
          <p:nvSpPr>
            <p:cNvPr id="26" name="Google Shape;26;p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5"/>
            <p:cNvSpPr txBox="1"/>
            <p:nvPr/>
          </p:nvSpPr>
          <p:spPr>
            <a:xfrm>
              <a:off x="0" y="-57150"/>
              <a:ext cx="949200" cy="102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" name="Google Shape;28;p5"/>
          <p:cNvGrpSpPr/>
          <p:nvPr/>
        </p:nvGrpSpPr>
        <p:grpSpPr>
          <a:xfrm>
            <a:off x="9352391" y="2169355"/>
            <a:ext cx="3504705" cy="3784857"/>
            <a:chOff x="0" y="-57150"/>
            <a:chExt cx="949270" cy="1025151"/>
          </a:xfrm>
        </p:grpSpPr>
        <p:sp>
          <p:nvSpPr>
            <p:cNvPr id="29" name="Google Shape;29;p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" name="Google Shape;30;p5"/>
            <p:cNvSpPr txBox="1"/>
            <p:nvPr/>
          </p:nvSpPr>
          <p:spPr>
            <a:xfrm>
              <a:off x="0" y="-57150"/>
              <a:ext cx="949200" cy="102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" name="Google Shape;31;p5"/>
          <p:cNvGrpSpPr/>
          <p:nvPr/>
        </p:nvGrpSpPr>
        <p:grpSpPr>
          <a:xfrm>
            <a:off x="5430928" y="4769480"/>
            <a:ext cx="3504705" cy="3784857"/>
            <a:chOff x="0" y="-57150"/>
            <a:chExt cx="949270" cy="1025151"/>
          </a:xfrm>
        </p:grpSpPr>
        <p:sp>
          <p:nvSpPr>
            <p:cNvPr id="32" name="Google Shape;32;p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5"/>
            <p:cNvSpPr txBox="1"/>
            <p:nvPr/>
          </p:nvSpPr>
          <p:spPr>
            <a:xfrm>
              <a:off x="0" y="-57150"/>
              <a:ext cx="949200" cy="102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" name="Google Shape;34;p5"/>
          <p:cNvGrpSpPr/>
          <p:nvPr/>
        </p:nvGrpSpPr>
        <p:grpSpPr>
          <a:xfrm>
            <a:off x="13273855" y="4769480"/>
            <a:ext cx="3504705" cy="3784857"/>
            <a:chOff x="0" y="-57150"/>
            <a:chExt cx="949270" cy="1025151"/>
          </a:xfrm>
        </p:grpSpPr>
        <p:sp>
          <p:nvSpPr>
            <p:cNvPr id="35" name="Google Shape;35;p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5"/>
            <p:cNvSpPr txBox="1"/>
            <p:nvPr/>
          </p:nvSpPr>
          <p:spPr>
            <a:xfrm>
              <a:off x="0" y="-57150"/>
              <a:ext cx="949200" cy="102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37" name="Google Shape;37;p5"/>
          <p:cNvCxnSpPr/>
          <p:nvPr/>
        </p:nvCxnSpPr>
        <p:spPr>
          <a:xfrm>
            <a:off x="3261805" y="5954189"/>
            <a:ext cx="2169000" cy="813300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38" name="Google Shape;38;p5"/>
          <p:cNvCxnSpPr/>
          <p:nvPr/>
        </p:nvCxnSpPr>
        <p:spPr>
          <a:xfrm flipH="1" rot="10800000">
            <a:off x="7183268" y="4167178"/>
            <a:ext cx="2169000" cy="813300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39" name="Google Shape;39;p5"/>
          <p:cNvCxnSpPr/>
          <p:nvPr/>
        </p:nvCxnSpPr>
        <p:spPr>
          <a:xfrm>
            <a:off x="11104732" y="5954189"/>
            <a:ext cx="2169000" cy="1022400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sp>
        <p:nvSpPr>
          <p:cNvPr id="40" name="Google Shape;40;p5"/>
          <p:cNvSpPr txBox="1"/>
          <p:nvPr>
            <p:ph type="title"/>
          </p:nvPr>
        </p:nvSpPr>
        <p:spPr>
          <a:xfrm>
            <a:off x="457200" y="739775"/>
            <a:ext cx="17524200" cy="1127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E4F925"/>
              </a:buClr>
              <a:buSzPts val="7000"/>
              <a:buFont typeface="Space Mono"/>
              <a:buNone/>
              <a:defRPr b="1" i="0" sz="70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41" name="Google Shape;41;p5"/>
          <p:cNvSpPr/>
          <p:nvPr>
            <p:ph idx="2" type="pic"/>
          </p:nvPr>
        </p:nvSpPr>
        <p:spPr>
          <a:xfrm>
            <a:off x="1760625" y="2612900"/>
            <a:ext cx="3002400" cy="2468400"/>
          </a:xfrm>
          <a:prstGeom prst="roundRect">
            <a:avLst>
              <a:gd fmla="val 11837" name="adj"/>
            </a:avLst>
          </a:prstGeom>
          <a:noFill/>
          <a:ln>
            <a:noFill/>
          </a:ln>
        </p:spPr>
      </p:sp>
      <p:sp>
        <p:nvSpPr>
          <p:cNvPr id="42" name="Google Shape;42;p5"/>
          <p:cNvSpPr/>
          <p:nvPr>
            <p:ph idx="3" type="pic"/>
          </p:nvPr>
        </p:nvSpPr>
        <p:spPr>
          <a:xfrm>
            <a:off x="5682088" y="5231200"/>
            <a:ext cx="3002400" cy="2468400"/>
          </a:xfrm>
          <a:prstGeom prst="roundRect">
            <a:avLst>
              <a:gd fmla="val 11837" name="adj"/>
            </a:avLst>
          </a:prstGeom>
          <a:noFill/>
          <a:ln>
            <a:noFill/>
          </a:ln>
        </p:spPr>
      </p:sp>
      <p:sp>
        <p:nvSpPr>
          <p:cNvPr id="43" name="Google Shape;43;p5"/>
          <p:cNvSpPr/>
          <p:nvPr>
            <p:ph idx="4" type="pic"/>
          </p:nvPr>
        </p:nvSpPr>
        <p:spPr>
          <a:xfrm>
            <a:off x="9603525" y="2612900"/>
            <a:ext cx="3002400" cy="2468400"/>
          </a:xfrm>
          <a:prstGeom prst="roundRect">
            <a:avLst>
              <a:gd fmla="val 11837" name="adj"/>
            </a:avLst>
          </a:prstGeom>
          <a:noFill/>
          <a:ln>
            <a:noFill/>
          </a:ln>
        </p:spPr>
      </p:sp>
      <p:sp>
        <p:nvSpPr>
          <p:cNvPr id="44" name="Google Shape;44;p5"/>
          <p:cNvSpPr/>
          <p:nvPr>
            <p:ph idx="5" type="pic"/>
          </p:nvPr>
        </p:nvSpPr>
        <p:spPr>
          <a:xfrm>
            <a:off x="13525000" y="5231200"/>
            <a:ext cx="3002400" cy="2468400"/>
          </a:xfrm>
          <a:prstGeom prst="roundRect">
            <a:avLst>
              <a:gd fmla="val 11837" name="adj"/>
            </a:avLst>
          </a:prstGeom>
          <a:noFill/>
          <a:ln>
            <a:noFill/>
          </a:ln>
        </p:spPr>
      </p:sp>
      <p:sp>
        <p:nvSpPr>
          <p:cNvPr id="45" name="Google Shape;45;p5"/>
          <p:cNvSpPr txBox="1"/>
          <p:nvPr>
            <p:ph idx="1" type="body"/>
          </p:nvPr>
        </p:nvSpPr>
        <p:spPr>
          <a:xfrm>
            <a:off x="1760625" y="5231200"/>
            <a:ext cx="3002400" cy="554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36550" lvl="0" marL="457200" marR="0" algn="l">
              <a:spcBef>
                <a:spcPts val="64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36550" lvl="1" marL="914400" marR="0" algn="l">
              <a:spcBef>
                <a:spcPts val="56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36550" lvl="2" marL="1371600" marR="0" algn="l">
              <a:spcBef>
                <a:spcPts val="48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36550" lvl="3" marL="18288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36550" lvl="4" marL="22860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»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36550" lvl="5" marL="27432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36550" lvl="6" marL="32004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36550" lvl="7" marL="36576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36550" lvl="8" marL="41148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  <p:sp>
        <p:nvSpPr>
          <p:cNvPr id="46" name="Google Shape;46;p5"/>
          <p:cNvSpPr txBox="1"/>
          <p:nvPr>
            <p:ph idx="6" type="body"/>
          </p:nvPr>
        </p:nvSpPr>
        <p:spPr>
          <a:xfrm>
            <a:off x="5682075" y="7820575"/>
            <a:ext cx="3002400" cy="554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3655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3655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3655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3655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3655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»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3655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3655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3655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3655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  <p:sp>
        <p:nvSpPr>
          <p:cNvPr id="47" name="Google Shape;47;p5"/>
          <p:cNvSpPr txBox="1"/>
          <p:nvPr>
            <p:ph idx="7" type="body"/>
          </p:nvPr>
        </p:nvSpPr>
        <p:spPr>
          <a:xfrm>
            <a:off x="9603538" y="5240700"/>
            <a:ext cx="3002400" cy="554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3655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3655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3655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3655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3655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»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3655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3655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3655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3655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  <p:sp>
        <p:nvSpPr>
          <p:cNvPr id="48" name="Google Shape;48;p5"/>
          <p:cNvSpPr txBox="1"/>
          <p:nvPr>
            <p:ph idx="8" type="body"/>
          </p:nvPr>
        </p:nvSpPr>
        <p:spPr>
          <a:xfrm>
            <a:off x="13524988" y="7820575"/>
            <a:ext cx="3002400" cy="554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3655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3655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3655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3655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–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3655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»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3655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3655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3655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3655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1700"/>
              <a:buFont typeface="Work Sans"/>
              <a:buChar char="•"/>
              <a:defRPr i="0" sz="17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mparison" type="twoTxTwoObj">
  <p:cSld name="TWO_OBJECTS_WITH_TEXT">
    <p:bg>
      <p:bgPr>
        <a:solidFill>
          <a:srgbClr val="E4F925"/>
        </a:solid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" name="Google Shape;50;p6"/>
          <p:cNvGrpSpPr/>
          <p:nvPr/>
        </p:nvGrpSpPr>
        <p:grpSpPr>
          <a:xfrm>
            <a:off x="9296400" y="558254"/>
            <a:ext cx="8325463" cy="9062441"/>
            <a:chOff x="0" y="-28575"/>
            <a:chExt cx="2192700" cy="2386800"/>
          </a:xfrm>
        </p:grpSpPr>
        <p:sp>
          <p:nvSpPr>
            <p:cNvPr id="51" name="Google Shape;51;p6"/>
            <p:cNvSpPr/>
            <p:nvPr/>
          </p:nvSpPr>
          <p:spPr>
            <a:xfrm>
              <a:off x="0" y="0"/>
              <a:ext cx="2192553" cy="2358124"/>
            </a:xfrm>
            <a:custGeom>
              <a:rect b="b" l="l" r="r" t="t"/>
              <a:pathLst>
                <a:path extrusionOk="0" h="2358124" w="2192553">
                  <a:moveTo>
                    <a:pt x="27899" y="0"/>
                  </a:moveTo>
                  <a:lnTo>
                    <a:pt x="2164654" y="0"/>
                  </a:lnTo>
                  <a:cubicBezTo>
                    <a:pt x="2180062" y="0"/>
                    <a:pt x="2192553" y="12491"/>
                    <a:pt x="2192553" y="27899"/>
                  </a:cubicBezTo>
                  <a:lnTo>
                    <a:pt x="2192553" y="2330224"/>
                  </a:lnTo>
                  <a:cubicBezTo>
                    <a:pt x="2192553" y="2345633"/>
                    <a:pt x="2180062" y="2358124"/>
                    <a:pt x="2164654" y="2358124"/>
                  </a:cubicBezTo>
                  <a:lnTo>
                    <a:pt x="27899" y="2358124"/>
                  </a:lnTo>
                  <a:cubicBezTo>
                    <a:pt x="20500" y="2358124"/>
                    <a:pt x="13404" y="2355184"/>
                    <a:pt x="8172" y="2349952"/>
                  </a:cubicBezTo>
                  <a:cubicBezTo>
                    <a:pt x="2939" y="2344720"/>
                    <a:pt x="0" y="2337624"/>
                    <a:pt x="0" y="2330224"/>
                  </a:cubicBezTo>
                  <a:lnTo>
                    <a:pt x="0" y="27899"/>
                  </a:lnTo>
                  <a:cubicBezTo>
                    <a:pt x="0" y="12491"/>
                    <a:pt x="12491" y="0"/>
                    <a:pt x="27899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6"/>
            <p:cNvSpPr txBox="1"/>
            <p:nvPr/>
          </p:nvSpPr>
          <p:spPr>
            <a:xfrm>
              <a:off x="0" y="-28575"/>
              <a:ext cx="2192700" cy="2386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" name="Google Shape;53;p6"/>
          <p:cNvGrpSpPr/>
          <p:nvPr/>
        </p:nvGrpSpPr>
        <p:grpSpPr>
          <a:xfrm>
            <a:off x="666750" y="558254"/>
            <a:ext cx="8325463" cy="9062441"/>
            <a:chOff x="0" y="-28575"/>
            <a:chExt cx="2192700" cy="2386800"/>
          </a:xfrm>
        </p:grpSpPr>
        <p:sp>
          <p:nvSpPr>
            <p:cNvPr id="54" name="Google Shape;54;p6"/>
            <p:cNvSpPr/>
            <p:nvPr/>
          </p:nvSpPr>
          <p:spPr>
            <a:xfrm>
              <a:off x="0" y="0"/>
              <a:ext cx="2192553" cy="2358124"/>
            </a:xfrm>
            <a:custGeom>
              <a:rect b="b" l="l" r="r" t="t"/>
              <a:pathLst>
                <a:path extrusionOk="0" h="2358124" w="2192553">
                  <a:moveTo>
                    <a:pt x="27899" y="0"/>
                  </a:moveTo>
                  <a:lnTo>
                    <a:pt x="2164654" y="0"/>
                  </a:lnTo>
                  <a:cubicBezTo>
                    <a:pt x="2180062" y="0"/>
                    <a:pt x="2192553" y="12491"/>
                    <a:pt x="2192553" y="27899"/>
                  </a:cubicBezTo>
                  <a:lnTo>
                    <a:pt x="2192553" y="2330224"/>
                  </a:lnTo>
                  <a:cubicBezTo>
                    <a:pt x="2192553" y="2345633"/>
                    <a:pt x="2180062" y="2358124"/>
                    <a:pt x="2164654" y="2358124"/>
                  </a:cubicBezTo>
                  <a:lnTo>
                    <a:pt x="27899" y="2358124"/>
                  </a:lnTo>
                  <a:cubicBezTo>
                    <a:pt x="20500" y="2358124"/>
                    <a:pt x="13404" y="2355184"/>
                    <a:pt x="8172" y="2349952"/>
                  </a:cubicBezTo>
                  <a:cubicBezTo>
                    <a:pt x="2939" y="2344720"/>
                    <a:pt x="0" y="2337624"/>
                    <a:pt x="0" y="2330224"/>
                  </a:cubicBezTo>
                  <a:lnTo>
                    <a:pt x="0" y="27899"/>
                  </a:lnTo>
                  <a:cubicBezTo>
                    <a:pt x="0" y="12491"/>
                    <a:pt x="12491" y="0"/>
                    <a:pt x="27899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6"/>
            <p:cNvSpPr txBox="1"/>
            <p:nvPr/>
          </p:nvSpPr>
          <p:spPr>
            <a:xfrm>
              <a:off x="0" y="-28575"/>
              <a:ext cx="2192700" cy="2386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" name="Google Shape;56;p6"/>
          <p:cNvSpPr txBox="1"/>
          <p:nvPr>
            <p:ph type="title"/>
          </p:nvPr>
        </p:nvSpPr>
        <p:spPr>
          <a:xfrm>
            <a:off x="1198250" y="1001725"/>
            <a:ext cx="7262100" cy="744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0D4D47"/>
              </a:buClr>
              <a:buSzPts val="4500"/>
              <a:buFont typeface="Space Mono"/>
              <a:buNone/>
              <a:defRPr b="1" i="0" sz="45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9pPr>
          </a:lstStyle>
          <a:p/>
        </p:txBody>
      </p:sp>
      <p:sp>
        <p:nvSpPr>
          <p:cNvPr id="57" name="Google Shape;57;p6"/>
          <p:cNvSpPr txBox="1"/>
          <p:nvPr>
            <p:ph idx="1" type="body"/>
          </p:nvPr>
        </p:nvSpPr>
        <p:spPr>
          <a:xfrm>
            <a:off x="1198250" y="2476750"/>
            <a:ext cx="7262100" cy="80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»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1A1A1A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1A1A1A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  <p:sp>
        <p:nvSpPr>
          <p:cNvPr id="58" name="Google Shape;58;p6"/>
          <p:cNvSpPr txBox="1"/>
          <p:nvPr>
            <p:ph idx="2" type="title"/>
          </p:nvPr>
        </p:nvSpPr>
        <p:spPr>
          <a:xfrm>
            <a:off x="9827950" y="1001725"/>
            <a:ext cx="7262100" cy="744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4500"/>
              <a:buFont typeface="Space Mono"/>
              <a:buNone/>
              <a:defRPr b="1" i="0" sz="4500" u="none" cap="none" strike="noStrike">
                <a:latin typeface="Space Mono"/>
                <a:ea typeface="Space Mono"/>
                <a:cs typeface="Space Mono"/>
                <a:sym typeface="Space Mon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5D385"/>
              </a:buClr>
              <a:buSzPts val="7000"/>
              <a:buNone/>
              <a:defRPr sz="7000">
                <a:solidFill>
                  <a:srgbClr val="75D385"/>
                </a:solidFill>
              </a:defRPr>
            </a:lvl9pPr>
          </a:lstStyle>
          <a:p/>
        </p:txBody>
      </p:sp>
      <p:sp>
        <p:nvSpPr>
          <p:cNvPr id="59" name="Google Shape;59;p6"/>
          <p:cNvSpPr txBox="1"/>
          <p:nvPr>
            <p:ph idx="3" type="body"/>
          </p:nvPr>
        </p:nvSpPr>
        <p:spPr>
          <a:xfrm>
            <a:off x="9827950" y="2476750"/>
            <a:ext cx="7262100" cy="80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rtl="0" algn="l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556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556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»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chemeClr val="lt1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  <p:sp>
        <p:nvSpPr>
          <p:cNvPr id="60" name="Google Shape;60;p6"/>
          <p:cNvSpPr/>
          <p:nvPr>
            <p:ph idx="4" type="pic"/>
          </p:nvPr>
        </p:nvSpPr>
        <p:spPr>
          <a:xfrm>
            <a:off x="1198250" y="3952925"/>
            <a:ext cx="7262100" cy="5088000"/>
          </a:xfrm>
          <a:prstGeom prst="roundRect">
            <a:avLst>
              <a:gd fmla="val 4305" name="adj"/>
            </a:avLst>
          </a:prstGeom>
          <a:noFill/>
          <a:ln>
            <a:noFill/>
          </a:ln>
        </p:spPr>
      </p:sp>
      <p:sp>
        <p:nvSpPr>
          <p:cNvPr id="61" name="Google Shape;61;p6"/>
          <p:cNvSpPr/>
          <p:nvPr>
            <p:ph idx="5" type="pic"/>
          </p:nvPr>
        </p:nvSpPr>
        <p:spPr>
          <a:xfrm>
            <a:off x="9827950" y="3952925"/>
            <a:ext cx="7262100" cy="5088000"/>
          </a:xfrm>
          <a:prstGeom prst="roundRect">
            <a:avLst>
              <a:gd fmla="val 4305" name="adj"/>
            </a:avLst>
          </a:prstGeom>
          <a:noFill/>
          <a:ln>
            <a:noFill/>
          </a:ln>
        </p:spPr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7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4" name="Google Shape;64;p7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5" name="Google Shape;65;p7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6" name="Google Shape;66;p7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ntent with Caption" type="objTx">
  <p:cSld name="OBJECT_WITH_CAPTION_TEXT"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8"/>
          <p:cNvSpPr txBox="1"/>
          <p:nvPr>
            <p:ph type="title"/>
          </p:nvPr>
        </p:nvSpPr>
        <p:spPr>
          <a:xfrm>
            <a:off x="457200" y="273050"/>
            <a:ext cx="3008313" cy="116205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libri"/>
              <a:buNone/>
              <a:defRPr b="1" sz="20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9" name="Google Shape;69;p8"/>
          <p:cNvSpPr txBox="1"/>
          <p:nvPr>
            <p:ph idx="1" type="body"/>
          </p:nvPr>
        </p:nvSpPr>
        <p:spPr>
          <a:xfrm>
            <a:off x="3575050" y="273050"/>
            <a:ext cx="5111750" cy="585311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431800" lvl="0" marL="45720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3200"/>
              <a:buChar char="•"/>
              <a:defRPr sz="3200"/>
            </a:lvl1pPr>
            <a:lvl2pPr indent="-406400" lvl="1" marL="91440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Char char="–"/>
              <a:defRPr sz="2800"/>
            </a:lvl2pPr>
            <a:lvl3pPr indent="-381000" lvl="2" marL="137160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Char char="•"/>
              <a:defRPr sz="2400"/>
            </a:lvl3pPr>
            <a:lvl4pPr indent="-355600" lvl="3" marL="18288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–"/>
              <a:defRPr sz="2000"/>
            </a:lvl4pPr>
            <a:lvl5pPr indent="-355600" lvl="4" marL="22860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»"/>
              <a:defRPr sz="2000"/>
            </a:lvl5pPr>
            <a:lvl6pPr indent="-355600" lvl="5" marL="27432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6pPr>
            <a:lvl7pPr indent="-355600" lvl="6" marL="32004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7pPr>
            <a:lvl8pPr indent="-355600" lvl="7" marL="36576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8pPr>
            <a:lvl9pPr indent="-355600" lvl="8" marL="41148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9pPr>
          </a:lstStyle>
          <a:p/>
        </p:txBody>
      </p:sp>
      <p:sp>
        <p:nvSpPr>
          <p:cNvPr id="70" name="Google Shape;70;p8"/>
          <p:cNvSpPr txBox="1"/>
          <p:nvPr>
            <p:ph idx="2" type="body"/>
          </p:nvPr>
        </p:nvSpPr>
        <p:spPr>
          <a:xfrm>
            <a:off x="457200" y="1435100"/>
            <a:ext cx="3008313" cy="46910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/>
            </a:lvl1pPr>
            <a:lvl2pPr indent="-228600" lvl="1" marL="91440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2pPr>
            <a:lvl3pPr indent="-228600" lvl="2" marL="1371600" algn="l">
              <a:spcBef>
                <a:spcPts val="200"/>
              </a:spcBef>
              <a:spcAft>
                <a:spcPts val="0"/>
              </a:spcAft>
              <a:buClr>
                <a:schemeClr val="dk1"/>
              </a:buClr>
              <a:buSzPts val="1000"/>
              <a:buNone/>
              <a:defRPr sz="1000"/>
            </a:lvl3pPr>
            <a:lvl4pPr indent="-228600" lvl="3" marL="1828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4pPr>
            <a:lvl5pPr indent="-228600" lvl="4" marL="22860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5pPr>
            <a:lvl6pPr indent="-228600" lvl="5" marL="27432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6pPr>
            <a:lvl7pPr indent="-228600" lvl="6" marL="32004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7pPr>
            <a:lvl8pPr indent="-228600" lvl="7" marL="36576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8pPr>
            <a:lvl9pPr indent="-228600" lvl="8" marL="4114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9pPr>
          </a:lstStyle>
          <a:p/>
        </p:txBody>
      </p:sp>
      <p:sp>
        <p:nvSpPr>
          <p:cNvPr id="71" name="Google Shape;71;p8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2" name="Google Shape;72;p8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3" name="Google Shape;73;p8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icture with Caption" type="picTx">
  <p:cSld name="PICTURE_WITH_CAPTION_TEXT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9"/>
          <p:cNvSpPr txBox="1"/>
          <p:nvPr>
            <p:ph type="title"/>
          </p:nvPr>
        </p:nvSpPr>
        <p:spPr>
          <a:xfrm>
            <a:off x="1792288" y="4800600"/>
            <a:ext cx="5486400" cy="566738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libri"/>
              <a:buNone/>
              <a:defRPr b="1" sz="20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6" name="Google Shape;76;p9"/>
          <p:cNvSpPr/>
          <p:nvPr>
            <p:ph idx="2" type="pic"/>
          </p:nvPr>
        </p:nvSpPr>
        <p:spPr>
          <a:xfrm>
            <a:off x="1792288" y="612775"/>
            <a:ext cx="5486400" cy="4114800"/>
          </a:xfrm>
          <a:prstGeom prst="rect">
            <a:avLst/>
          </a:prstGeom>
          <a:noFill/>
          <a:ln>
            <a:noFill/>
          </a:ln>
        </p:spPr>
      </p:sp>
      <p:sp>
        <p:nvSpPr>
          <p:cNvPr id="77" name="Google Shape;77;p9"/>
          <p:cNvSpPr txBox="1"/>
          <p:nvPr>
            <p:ph idx="1" type="body"/>
          </p:nvPr>
        </p:nvSpPr>
        <p:spPr>
          <a:xfrm>
            <a:off x="1792288" y="5367338"/>
            <a:ext cx="5486400" cy="80486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/>
            </a:lvl1pPr>
            <a:lvl2pPr indent="-228600" lvl="1" marL="91440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2pPr>
            <a:lvl3pPr indent="-228600" lvl="2" marL="1371600" algn="l">
              <a:spcBef>
                <a:spcPts val="200"/>
              </a:spcBef>
              <a:spcAft>
                <a:spcPts val="0"/>
              </a:spcAft>
              <a:buClr>
                <a:schemeClr val="dk1"/>
              </a:buClr>
              <a:buSzPts val="1000"/>
              <a:buNone/>
              <a:defRPr sz="1000"/>
            </a:lvl3pPr>
            <a:lvl4pPr indent="-228600" lvl="3" marL="1828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4pPr>
            <a:lvl5pPr indent="-228600" lvl="4" marL="22860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5pPr>
            <a:lvl6pPr indent="-228600" lvl="5" marL="27432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6pPr>
            <a:lvl7pPr indent="-228600" lvl="6" marL="32004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7pPr>
            <a:lvl8pPr indent="-228600" lvl="7" marL="36576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8pPr>
            <a:lvl9pPr indent="-228600" lvl="8" marL="4114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9pPr>
          </a:lstStyle>
          <a:p/>
        </p:txBody>
      </p:sp>
      <p:sp>
        <p:nvSpPr>
          <p:cNvPr id="78" name="Google Shape;78;p9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9" name="Google Shape;79;p9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80" name="Google Shape;80;p9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Vertical Text" type="vertTx">
  <p:cSld name="VERTICAL_TEXT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0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83" name="Google Shape;83;p10"/>
          <p:cNvSpPr txBox="1"/>
          <p:nvPr>
            <p:ph idx="1" type="body"/>
          </p:nvPr>
        </p:nvSpPr>
        <p:spPr>
          <a:xfrm rot="5400000">
            <a:off x="2309019" y="-251618"/>
            <a:ext cx="4525963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42900" lvl="0" marL="457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84" name="Google Shape;84;p10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85" name="Google Shape;85;p10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86" name="Google Shape;86;p10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Vertical Title and Text" type="vertTitleAndTx">
  <p:cSld name="VERTICAL_TITLE_AND_VERTICAL_TEXT"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1"/>
          <p:cNvSpPr txBox="1"/>
          <p:nvPr>
            <p:ph type="title"/>
          </p:nvPr>
        </p:nvSpPr>
        <p:spPr>
          <a:xfrm rot="5400000">
            <a:off x="4732338" y="2171701"/>
            <a:ext cx="5851525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89" name="Google Shape;89;p11"/>
          <p:cNvSpPr txBox="1"/>
          <p:nvPr>
            <p:ph idx="1" type="body"/>
          </p:nvPr>
        </p:nvSpPr>
        <p:spPr>
          <a:xfrm rot="5400000">
            <a:off x="541338" y="190500"/>
            <a:ext cx="5851525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42900" lvl="0" marL="457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90" name="Google Shape;90;p1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91" name="Google Shape;91;p1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92" name="Google Shape;92;p1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Clr>
                <a:srgbClr val="E4F925"/>
              </a:buClr>
              <a:buSzPts val="4400"/>
              <a:buFont typeface="Space Mono"/>
              <a:buNone/>
              <a:defRPr b="1" i="0" sz="44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1pPr>
            <a:lvl2pPr indent="-35560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2pPr>
            <a:lvl3pPr indent="-35560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–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»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F9F9F9"/>
              </a:buClr>
              <a:buSzPts val="2000"/>
              <a:buFont typeface="Work Sans"/>
              <a:buChar char="•"/>
              <a:defRPr i="0" sz="2000" u="none" cap="none" strike="noStrike">
                <a:solidFill>
                  <a:srgbClr val="F9F9F9"/>
                </a:solidFill>
                <a:latin typeface="Work Sans"/>
                <a:ea typeface="Work Sans"/>
                <a:cs typeface="Work Sans"/>
                <a:sym typeface="Work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7.png"/><Relationship Id="rId4" Type="http://schemas.openxmlformats.org/officeDocument/2006/relationships/image" Target="../media/image1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png"/><Relationship Id="rId4" Type="http://schemas.openxmlformats.org/officeDocument/2006/relationships/image" Target="../media/image3.png"/><Relationship Id="rId5" Type="http://schemas.openxmlformats.org/officeDocument/2006/relationships/image" Target="../media/image6.png"/><Relationship Id="rId6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image" Target="../media/image8.jpg"/><Relationship Id="rId5" Type="http://schemas.openxmlformats.org/officeDocument/2006/relationships/image" Target="../media/image26.jpg"/><Relationship Id="rId6" Type="http://schemas.openxmlformats.org/officeDocument/2006/relationships/image" Target="../media/image7.jpg"/><Relationship Id="rId7" Type="http://schemas.openxmlformats.org/officeDocument/2006/relationships/image" Target="../media/image9.jpg"/><Relationship Id="rId8" Type="http://schemas.openxmlformats.org/officeDocument/2006/relationships/image" Target="../media/image1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35.png"/><Relationship Id="rId4" Type="http://schemas.openxmlformats.org/officeDocument/2006/relationships/image" Target="../media/image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4.jpg"/><Relationship Id="rId4" Type="http://schemas.openxmlformats.org/officeDocument/2006/relationships/image" Target="../media/image15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Relationship Id="rId4" Type="http://schemas.openxmlformats.org/officeDocument/2006/relationships/image" Target="../media/image13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3.png"/><Relationship Id="rId4" Type="http://schemas.openxmlformats.org/officeDocument/2006/relationships/slide" Target="/ppt/slides/slide2.xml"/><Relationship Id="rId5" Type="http://schemas.openxmlformats.org/officeDocument/2006/relationships/image" Target="../media/image6.png"/><Relationship Id="rId6" Type="http://schemas.openxmlformats.org/officeDocument/2006/relationships/image" Target="../media/image3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62.jpg"/><Relationship Id="rId4" Type="http://schemas.openxmlformats.org/officeDocument/2006/relationships/image" Target="../media/image22.jpg"/><Relationship Id="rId5" Type="http://schemas.openxmlformats.org/officeDocument/2006/relationships/image" Target="../media/image21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3.png"/><Relationship Id="rId4" Type="http://schemas.openxmlformats.org/officeDocument/2006/relationships/image" Target="../media/image11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1.png"/><Relationship Id="rId4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63.jpg"/><Relationship Id="rId4" Type="http://schemas.openxmlformats.org/officeDocument/2006/relationships/image" Target="../media/image11.png"/><Relationship Id="rId5" Type="http://schemas.openxmlformats.org/officeDocument/2006/relationships/slide" Target="/ppt/slides/slide2.xml"/></Relationships>
</file>

<file path=ppt/slides/_rels/slide13.xml.rels><?xml version="1.0" encoding="UTF-8" standalone="yes"?><Relationships xmlns="http://schemas.openxmlformats.org/package/2006/relationships"><Relationship Id="rId40" Type="http://schemas.openxmlformats.org/officeDocument/2006/relationships/image" Target="../media/image60.png"/><Relationship Id="rId20" Type="http://schemas.openxmlformats.org/officeDocument/2006/relationships/image" Target="../media/image42.png"/><Relationship Id="rId41" Type="http://schemas.openxmlformats.org/officeDocument/2006/relationships/image" Target="../media/image58.png"/><Relationship Id="rId22" Type="http://schemas.openxmlformats.org/officeDocument/2006/relationships/image" Target="../media/image40.png"/><Relationship Id="rId21" Type="http://schemas.openxmlformats.org/officeDocument/2006/relationships/image" Target="../media/image39.png"/><Relationship Id="rId24" Type="http://schemas.openxmlformats.org/officeDocument/2006/relationships/image" Target="../media/image37.png"/><Relationship Id="rId23" Type="http://schemas.openxmlformats.org/officeDocument/2006/relationships/image" Target="../media/image41.pn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9.png"/><Relationship Id="rId4" Type="http://schemas.openxmlformats.org/officeDocument/2006/relationships/image" Target="../media/image17.png"/><Relationship Id="rId9" Type="http://schemas.openxmlformats.org/officeDocument/2006/relationships/image" Target="../media/image24.png"/><Relationship Id="rId26" Type="http://schemas.openxmlformats.org/officeDocument/2006/relationships/image" Target="../media/image45.png"/><Relationship Id="rId25" Type="http://schemas.openxmlformats.org/officeDocument/2006/relationships/image" Target="../media/image48.png"/><Relationship Id="rId28" Type="http://schemas.openxmlformats.org/officeDocument/2006/relationships/image" Target="../media/image52.png"/><Relationship Id="rId27" Type="http://schemas.openxmlformats.org/officeDocument/2006/relationships/image" Target="../media/image43.png"/><Relationship Id="rId5" Type="http://schemas.openxmlformats.org/officeDocument/2006/relationships/image" Target="../media/image18.png"/><Relationship Id="rId6" Type="http://schemas.openxmlformats.org/officeDocument/2006/relationships/image" Target="../media/image20.png"/><Relationship Id="rId29" Type="http://schemas.openxmlformats.org/officeDocument/2006/relationships/image" Target="../media/image46.png"/><Relationship Id="rId7" Type="http://schemas.openxmlformats.org/officeDocument/2006/relationships/image" Target="../media/image16.png"/><Relationship Id="rId8" Type="http://schemas.openxmlformats.org/officeDocument/2006/relationships/image" Target="../media/image28.png"/><Relationship Id="rId31" Type="http://schemas.openxmlformats.org/officeDocument/2006/relationships/image" Target="../media/image53.png"/><Relationship Id="rId30" Type="http://schemas.openxmlformats.org/officeDocument/2006/relationships/image" Target="../media/image49.png"/><Relationship Id="rId11" Type="http://schemas.openxmlformats.org/officeDocument/2006/relationships/image" Target="../media/image25.png"/><Relationship Id="rId33" Type="http://schemas.openxmlformats.org/officeDocument/2006/relationships/image" Target="../media/image55.png"/><Relationship Id="rId10" Type="http://schemas.openxmlformats.org/officeDocument/2006/relationships/image" Target="../media/image29.png"/><Relationship Id="rId32" Type="http://schemas.openxmlformats.org/officeDocument/2006/relationships/image" Target="../media/image47.png"/><Relationship Id="rId13" Type="http://schemas.openxmlformats.org/officeDocument/2006/relationships/image" Target="../media/image30.png"/><Relationship Id="rId35" Type="http://schemas.openxmlformats.org/officeDocument/2006/relationships/image" Target="../media/image50.png"/><Relationship Id="rId12" Type="http://schemas.openxmlformats.org/officeDocument/2006/relationships/image" Target="../media/image33.png"/><Relationship Id="rId34" Type="http://schemas.openxmlformats.org/officeDocument/2006/relationships/image" Target="../media/image56.png"/><Relationship Id="rId15" Type="http://schemas.openxmlformats.org/officeDocument/2006/relationships/image" Target="../media/image31.png"/><Relationship Id="rId37" Type="http://schemas.openxmlformats.org/officeDocument/2006/relationships/image" Target="../media/image51.png"/><Relationship Id="rId14" Type="http://schemas.openxmlformats.org/officeDocument/2006/relationships/image" Target="../media/image44.png"/><Relationship Id="rId36" Type="http://schemas.openxmlformats.org/officeDocument/2006/relationships/image" Target="../media/image57.png"/><Relationship Id="rId17" Type="http://schemas.openxmlformats.org/officeDocument/2006/relationships/image" Target="../media/image34.png"/><Relationship Id="rId39" Type="http://schemas.openxmlformats.org/officeDocument/2006/relationships/image" Target="../media/image59.png"/><Relationship Id="rId16" Type="http://schemas.openxmlformats.org/officeDocument/2006/relationships/image" Target="../media/image32.png"/><Relationship Id="rId38" Type="http://schemas.openxmlformats.org/officeDocument/2006/relationships/image" Target="../media/image54.png"/><Relationship Id="rId19" Type="http://schemas.openxmlformats.org/officeDocument/2006/relationships/image" Target="../media/image36.png"/><Relationship Id="rId18" Type="http://schemas.openxmlformats.org/officeDocument/2006/relationships/image" Target="../media/image38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61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7" name="Google Shape;97;p1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3" y="-116050"/>
            <a:ext cx="18288000" cy="10403054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98" name="Google Shape;98;p12"/>
          <p:cNvGrpSpPr/>
          <p:nvPr/>
        </p:nvGrpSpPr>
        <p:grpSpPr>
          <a:xfrm>
            <a:off x="8006009" y="666750"/>
            <a:ext cx="2275983" cy="568325"/>
            <a:chOff x="0" y="0"/>
            <a:chExt cx="3034643" cy="757767"/>
          </a:xfrm>
        </p:grpSpPr>
        <p:sp>
          <p:nvSpPr>
            <p:cNvPr id="99" name="Google Shape;99;p12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100" name="Google Shape;100;p12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E4F925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sp>
        <p:nvSpPr>
          <p:cNvPr id="101" name="Google Shape;101;p12"/>
          <p:cNvSpPr txBox="1"/>
          <p:nvPr/>
        </p:nvSpPr>
        <p:spPr>
          <a:xfrm>
            <a:off x="1028700" y="3654360"/>
            <a:ext cx="16230600" cy="3386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0999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SOLAR ENERGY SALES PITCH SLIDES</a:t>
            </a:r>
            <a:endParaRPr/>
          </a:p>
        </p:txBody>
      </p:sp>
      <p:sp>
        <p:nvSpPr>
          <p:cNvPr id="102" name="Google Shape;102;p12"/>
          <p:cNvSpPr txBox="1"/>
          <p:nvPr/>
        </p:nvSpPr>
        <p:spPr>
          <a:xfrm>
            <a:off x="2326750" y="9205025"/>
            <a:ext cx="136344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Solar energy made simple, affordable, and accessible.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7" name="Google Shape;107;p13"/>
          <p:cNvGrpSpPr/>
          <p:nvPr/>
        </p:nvGrpSpPr>
        <p:grpSpPr>
          <a:xfrm>
            <a:off x="662234" y="9051925"/>
            <a:ext cx="2275983" cy="568325"/>
            <a:chOff x="0" y="0"/>
            <a:chExt cx="3034643" cy="757767"/>
          </a:xfrm>
        </p:grpSpPr>
        <p:sp>
          <p:nvSpPr>
            <p:cNvPr id="108" name="Google Shape;108;p13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109" name="Google Shape;109;p13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E4F925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grpSp>
        <p:nvGrpSpPr>
          <p:cNvPr id="110" name="Google Shape;110;p13"/>
          <p:cNvGrpSpPr/>
          <p:nvPr/>
        </p:nvGrpSpPr>
        <p:grpSpPr>
          <a:xfrm>
            <a:off x="9296400" y="558254"/>
            <a:ext cx="8324850" cy="9062000"/>
            <a:chOff x="0" y="-28575"/>
            <a:chExt cx="2192553" cy="2386699"/>
          </a:xfrm>
        </p:grpSpPr>
        <p:sp>
          <p:nvSpPr>
            <p:cNvPr id="111" name="Google Shape;111;p13"/>
            <p:cNvSpPr/>
            <p:nvPr/>
          </p:nvSpPr>
          <p:spPr>
            <a:xfrm>
              <a:off x="0" y="0"/>
              <a:ext cx="2192553" cy="2358124"/>
            </a:xfrm>
            <a:custGeom>
              <a:rect b="b" l="l" r="r" t="t"/>
              <a:pathLst>
                <a:path extrusionOk="0" h="2358124" w="2192553">
                  <a:moveTo>
                    <a:pt x="27899" y="0"/>
                  </a:moveTo>
                  <a:lnTo>
                    <a:pt x="2164654" y="0"/>
                  </a:lnTo>
                  <a:cubicBezTo>
                    <a:pt x="2180062" y="0"/>
                    <a:pt x="2192553" y="12491"/>
                    <a:pt x="2192553" y="27899"/>
                  </a:cubicBezTo>
                  <a:lnTo>
                    <a:pt x="2192553" y="2330224"/>
                  </a:lnTo>
                  <a:cubicBezTo>
                    <a:pt x="2192553" y="2345633"/>
                    <a:pt x="2180062" y="2358124"/>
                    <a:pt x="2164654" y="2358124"/>
                  </a:cubicBezTo>
                  <a:lnTo>
                    <a:pt x="27899" y="2358124"/>
                  </a:lnTo>
                  <a:cubicBezTo>
                    <a:pt x="20500" y="2358124"/>
                    <a:pt x="13404" y="2355184"/>
                    <a:pt x="8172" y="2349952"/>
                  </a:cubicBezTo>
                  <a:cubicBezTo>
                    <a:pt x="2939" y="2344720"/>
                    <a:pt x="0" y="2337624"/>
                    <a:pt x="0" y="2330224"/>
                  </a:cubicBezTo>
                  <a:lnTo>
                    <a:pt x="0" y="27899"/>
                  </a:lnTo>
                  <a:cubicBezTo>
                    <a:pt x="0" y="12491"/>
                    <a:pt x="12491" y="0"/>
                    <a:pt x="27899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13"/>
            <p:cNvSpPr txBox="1"/>
            <p:nvPr/>
          </p:nvSpPr>
          <p:spPr>
            <a:xfrm>
              <a:off x="0" y="-28575"/>
              <a:ext cx="2192553" cy="238669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" name="Google Shape;113;p13"/>
          <p:cNvGrpSpPr/>
          <p:nvPr/>
        </p:nvGrpSpPr>
        <p:grpSpPr>
          <a:xfrm>
            <a:off x="9920108" y="1882742"/>
            <a:ext cx="635067" cy="635067"/>
            <a:chOff x="0" y="0"/>
            <a:chExt cx="812800" cy="812800"/>
          </a:xfrm>
        </p:grpSpPr>
        <p:sp>
          <p:nvSpPr>
            <p:cNvPr id="114" name="Google Shape;114;p13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3"/>
            <p:cNvSpPr txBox="1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" name="Google Shape;116;p13"/>
          <p:cNvGrpSpPr/>
          <p:nvPr/>
        </p:nvGrpSpPr>
        <p:grpSpPr>
          <a:xfrm>
            <a:off x="9920108" y="3045579"/>
            <a:ext cx="635067" cy="635067"/>
            <a:chOff x="0" y="0"/>
            <a:chExt cx="812800" cy="812800"/>
          </a:xfrm>
        </p:grpSpPr>
        <p:sp>
          <p:nvSpPr>
            <p:cNvPr id="117" name="Google Shape;117;p13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13"/>
            <p:cNvSpPr txBox="1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" name="Google Shape;119;p13"/>
          <p:cNvGrpSpPr/>
          <p:nvPr/>
        </p:nvGrpSpPr>
        <p:grpSpPr>
          <a:xfrm>
            <a:off x="9920108" y="4208416"/>
            <a:ext cx="635067" cy="635067"/>
            <a:chOff x="0" y="0"/>
            <a:chExt cx="812800" cy="812800"/>
          </a:xfrm>
        </p:grpSpPr>
        <p:sp>
          <p:nvSpPr>
            <p:cNvPr id="120" name="Google Shape;120;p13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13"/>
            <p:cNvSpPr txBox="1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" name="Google Shape;122;p13"/>
          <p:cNvGrpSpPr/>
          <p:nvPr/>
        </p:nvGrpSpPr>
        <p:grpSpPr>
          <a:xfrm>
            <a:off x="9920108" y="5371252"/>
            <a:ext cx="635067" cy="635067"/>
            <a:chOff x="0" y="0"/>
            <a:chExt cx="812800" cy="812800"/>
          </a:xfrm>
        </p:grpSpPr>
        <p:sp>
          <p:nvSpPr>
            <p:cNvPr id="123" name="Google Shape;123;p13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3"/>
            <p:cNvSpPr txBox="1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" name="Google Shape;125;p13"/>
          <p:cNvGrpSpPr/>
          <p:nvPr/>
        </p:nvGrpSpPr>
        <p:grpSpPr>
          <a:xfrm>
            <a:off x="9920108" y="6534089"/>
            <a:ext cx="635067" cy="635067"/>
            <a:chOff x="0" y="0"/>
            <a:chExt cx="812800" cy="812800"/>
          </a:xfrm>
        </p:grpSpPr>
        <p:sp>
          <p:nvSpPr>
            <p:cNvPr id="126" name="Google Shape;126;p13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13"/>
            <p:cNvSpPr txBox="1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" name="Google Shape;128;p13"/>
          <p:cNvGrpSpPr/>
          <p:nvPr/>
        </p:nvGrpSpPr>
        <p:grpSpPr>
          <a:xfrm>
            <a:off x="9920108" y="7696925"/>
            <a:ext cx="635067" cy="635067"/>
            <a:chOff x="0" y="0"/>
            <a:chExt cx="812800" cy="812800"/>
          </a:xfrm>
        </p:grpSpPr>
        <p:sp>
          <p:nvSpPr>
            <p:cNvPr id="129" name="Google Shape;129;p13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13"/>
            <p:cNvSpPr txBox="1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1" name="Google Shape;131;p13"/>
          <p:cNvSpPr txBox="1"/>
          <p:nvPr/>
        </p:nvSpPr>
        <p:spPr>
          <a:xfrm>
            <a:off x="666750" y="733425"/>
            <a:ext cx="4553797" cy="11493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80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Agenda</a:t>
            </a:r>
            <a:endParaRPr/>
          </a:p>
        </p:txBody>
      </p:sp>
      <p:sp>
        <p:nvSpPr>
          <p:cNvPr id="132" name="Google Shape;132;p13"/>
          <p:cNvSpPr txBox="1"/>
          <p:nvPr/>
        </p:nvSpPr>
        <p:spPr>
          <a:xfrm>
            <a:off x="10124863" y="1922814"/>
            <a:ext cx="225557" cy="49777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9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1</a:t>
            </a:r>
            <a:endParaRPr/>
          </a:p>
        </p:txBody>
      </p:sp>
      <p:sp>
        <p:nvSpPr>
          <p:cNvPr id="133" name="Google Shape;133;p13"/>
          <p:cNvSpPr txBox="1"/>
          <p:nvPr/>
        </p:nvSpPr>
        <p:spPr>
          <a:xfrm>
            <a:off x="10124863" y="3085651"/>
            <a:ext cx="225557" cy="49777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9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2</a:t>
            </a:r>
            <a:endParaRPr/>
          </a:p>
        </p:txBody>
      </p:sp>
      <p:sp>
        <p:nvSpPr>
          <p:cNvPr id="134" name="Google Shape;134;p13"/>
          <p:cNvSpPr txBox="1"/>
          <p:nvPr/>
        </p:nvSpPr>
        <p:spPr>
          <a:xfrm>
            <a:off x="10124863" y="4248487"/>
            <a:ext cx="225557" cy="49777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9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3</a:t>
            </a:r>
            <a:endParaRPr/>
          </a:p>
        </p:txBody>
      </p:sp>
      <p:sp>
        <p:nvSpPr>
          <p:cNvPr id="135" name="Google Shape;135;p13"/>
          <p:cNvSpPr txBox="1"/>
          <p:nvPr/>
        </p:nvSpPr>
        <p:spPr>
          <a:xfrm>
            <a:off x="10124863" y="5411324"/>
            <a:ext cx="225557" cy="49777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9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4</a:t>
            </a:r>
            <a:endParaRPr/>
          </a:p>
        </p:txBody>
      </p:sp>
      <p:sp>
        <p:nvSpPr>
          <p:cNvPr id="136" name="Google Shape;136;p13"/>
          <p:cNvSpPr txBox="1"/>
          <p:nvPr/>
        </p:nvSpPr>
        <p:spPr>
          <a:xfrm>
            <a:off x="10124863" y="6574160"/>
            <a:ext cx="225557" cy="49777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9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5</a:t>
            </a:r>
            <a:endParaRPr/>
          </a:p>
        </p:txBody>
      </p:sp>
      <p:sp>
        <p:nvSpPr>
          <p:cNvPr id="137" name="Google Shape;137;p13"/>
          <p:cNvSpPr txBox="1"/>
          <p:nvPr/>
        </p:nvSpPr>
        <p:spPr>
          <a:xfrm>
            <a:off x="10124863" y="7736997"/>
            <a:ext cx="225557" cy="49777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9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6</a:t>
            </a:r>
            <a:endParaRPr/>
          </a:p>
        </p:txBody>
      </p:sp>
      <p:sp>
        <p:nvSpPr>
          <p:cNvPr id="138" name="Google Shape;138;p13"/>
          <p:cNvSpPr txBox="1"/>
          <p:nvPr/>
        </p:nvSpPr>
        <p:spPr>
          <a:xfrm>
            <a:off x="11170737" y="1886268"/>
            <a:ext cx="5826805" cy="5708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The Problem</a:t>
            </a:r>
            <a:endParaRPr/>
          </a:p>
        </p:txBody>
      </p:sp>
      <p:sp>
        <p:nvSpPr>
          <p:cNvPr id="139" name="Google Shape;139;p13"/>
          <p:cNvSpPr txBox="1"/>
          <p:nvPr/>
        </p:nvSpPr>
        <p:spPr>
          <a:xfrm>
            <a:off x="11170737" y="3049105"/>
            <a:ext cx="5826805" cy="5708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Why This Matters Now</a:t>
            </a:r>
            <a:endParaRPr/>
          </a:p>
        </p:txBody>
      </p:sp>
      <p:sp>
        <p:nvSpPr>
          <p:cNvPr id="140" name="Google Shape;140;p13"/>
          <p:cNvSpPr txBox="1"/>
          <p:nvPr/>
        </p:nvSpPr>
        <p:spPr>
          <a:xfrm>
            <a:off x="11170737" y="4211942"/>
            <a:ext cx="5826805" cy="5708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Bright Peak Solar</a:t>
            </a:r>
            <a:endParaRPr/>
          </a:p>
        </p:txBody>
      </p:sp>
      <p:sp>
        <p:nvSpPr>
          <p:cNvPr id="141" name="Google Shape;141;p13"/>
          <p:cNvSpPr txBox="1"/>
          <p:nvPr/>
        </p:nvSpPr>
        <p:spPr>
          <a:xfrm>
            <a:off x="11170737" y="5374778"/>
            <a:ext cx="5826805" cy="5708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Our Solution</a:t>
            </a:r>
            <a:endParaRPr/>
          </a:p>
        </p:txBody>
      </p:sp>
      <p:sp>
        <p:nvSpPr>
          <p:cNvPr id="142" name="Google Shape;142;p13"/>
          <p:cNvSpPr txBox="1"/>
          <p:nvPr/>
        </p:nvSpPr>
        <p:spPr>
          <a:xfrm>
            <a:off x="11170737" y="6537615"/>
            <a:ext cx="5826805" cy="5708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What Our Customers Say</a:t>
            </a:r>
            <a:endParaRPr/>
          </a:p>
        </p:txBody>
      </p:sp>
      <p:sp>
        <p:nvSpPr>
          <p:cNvPr id="143" name="Google Shape;143;p13"/>
          <p:cNvSpPr txBox="1"/>
          <p:nvPr/>
        </p:nvSpPr>
        <p:spPr>
          <a:xfrm>
            <a:off x="11170737" y="7700451"/>
            <a:ext cx="5826805" cy="5708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Next Steps</a:t>
            </a:r>
            <a:endParaRPr/>
          </a:p>
        </p:txBody>
      </p:sp>
      <p:cxnSp>
        <p:nvCxnSpPr>
          <p:cNvPr id="144" name="Google Shape;144;p13"/>
          <p:cNvCxnSpPr/>
          <p:nvPr/>
        </p:nvCxnSpPr>
        <p:spPr>
          <a:xfrm>
            <a:off x="9920108" y="2783383"/>
            <a:ext cx="7077433" cy="0"/>
          </a:xfrm>
          <a:prstGeom prst="straightConnector1">
            <a:avLst/>
          </a:prstGeom>
          <a:noFill/>
          <a:ln cap="flat" cmpd="sng" w="19050">
            <a:solidFill>
              <a:srgbClr val="0D4D47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45" name="Google Shape;145;p13"/>
          <p:cNvCxnSpPr/>
          <p:nvPr/>
        </p:nvCxnSpPr>
        <p:spPr>
          <a:xfrm>
            <a:off x="9920108" y="3946220"/>
            <a:ext cx="7077433" cy="0"/>
          </a:xfrm>
          <a:prstGeom prst="straightConnector1">
            <a:avLst/>
          </a:prstGeom>
          <a:noFill/>
          <a:ln cap="flat" cmpd="sng" w="19050">
            <a:solidFill>
              <a:srgbClr val="0D4D47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46" name="Google Shape;146;p13"/>
          <p:cNvCxnSpPr/>
          <p:nvPr/>
        </p:nvCxnSpPr>
        <p:spPr>
          <a:xfrm>
            <a:off x="9920108" y="5109057"/>
            <a:ext cx="7077433" cy="0"/>
          </a:xfrm>
          <a:prstGeom prst="straightConnector1">
            <a:avLst/>
          </a:prstGeom>
          <a:noFill/>
          <a:ln cap="flat" cmpd="sng" w="19050">
            <a:solidFill>
              <a:srgbClr val="0D4D47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47" name="Google Shape;147;p13"/>
          <p:cNvCxnSpPr/>
          <p:nvPr/>
        </p:nvCxnSpPr>
        <p:spPr>
          <a:xfrm>
            <a:off x="9920108" y="6271893"/>
            <a:ext cx="7077433" cy="0"/>
          </a:xfrm>
          <a:prstGeom prst="straightConnector1">
            <a:avLst/>
          </a:prstGeom>
          <a:noFill/>
          <a:ln cap="flat" cmpd="sng" w="19050">
            <a:solidFill>
              <a:srgbClr val="0D4D47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48" name="Google Shape;148;p13"/>
          <p:cNvCxnSpPr/>
          <p:nvPr/>
        </p:nvCxnSpPr>
        <p:spPr>
          <a:xfrm>
            <a:off x="9920108" y="7434730"/>
            <a:ext cx="7077433" cy="0"/>
          </a:xfrm>
          <a:prstGeom prst="straightConnector1">
            <a:avLst/>
          </a:prstGeom>
          <a:noFill/>
          <a:ln cap="flat" cmpd="sng" w="19050">
            <a:solidFill>
              <a:srgbClr val="0D4D47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49" name="Google Shape;149;p13"/>
          <p:cNvCxnSpPr/>
          <p:nvPr/>
        </p:nvCxnSpPr>
        <p:spPr>
          <a:xfrm>
            <a:off x="9920108" y="8597566"/>
            <a:ext cx="7077433" cy="0"/>
          </a:xfrm>
          <a:prstGeom prst="straightConnector1">
            <a:avLst/>
          </a:prstGeom>
          <a:noFill/>
          <a:ln cap="flat" cmpd="sng" w="19050">
            <a:solidFill>
              <a:srgbClr val="0D4D47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  <p:transition spd="slow">
    <p:push/>
  </p:transition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4" name="Google Shape;154;p14"/>
          <p:cNvGrpSpPr/>
          <p:nvPr/>
        </p:nvGrpSpPr>
        <p:grpSpPr>
          <a:xfrm>
            <a:off x="15349784" y="9062591"/>
            <a:ext cx="2275983" cy="568325"/>
            <a:chOff x="0" y="0"/>
            <a:chExt cx="3034643" cy="757767"/>
          </a:xfrm>
        </p:grpSpPr>
        <p:sp>
          <p:nvSpPr>
            <p:cNvPr id="155" name="Google Shape;155;p14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156" name="Google Shape;156;p14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E4F925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grpSp>
        <p:nvGrpSpPr>
          <p:cNvPr id="157" name="Google Shape;157;p14"/>
          <p:cNvGrpSpPr/>
          <p:nvPr/>
        </p:nvGrpSpPr>
        <p:grpSpPr>
          <a:xfrm>
            <a:off x="13391515" y="4437747"/>
            <a:ext cx="3604260" cy="1870532"/>
            <a:chOff x="0" y="-57150"/>
            <a:chExt cx="949270" cy="492650"/>
          </a:xfrm>
        </p:grpSpPr>
        <p:sp>
          <p:nvSpPr>
            <p:cNvPr id="158" name="Google Shape;158;p14"/>
            <p:cNvSpPr/>
            <p:nvPr/>
          </p:nvSpPr>
          <p:spPr>
            <a:xfrm>
              <a:off x="0" y="0"/>
              <a:ext cx="949270" cy="435500"/>
            </a:xfrm>
            <a:custGeom>
              <a:rect b="b" l="l" r="r" t="t"/>
              <a:pathLst>
                <a:path extrusionOk="0" h="435500" w="949270">
                  <a:moveTo>
                    <a:pt x="64440" y="0"/>
                  </a:moveTo>
                  <a:lnTo>
                    <a:pt x="884830" y="0"/>
                  </a:lnTo>
                  <a:cubicBezTo>
                    <a:pt x="920419" y="0"/>
                    <a:pt x="949270" y="28851"/>
                    <a:pt x="949270" y="64440"/>
                  </a:cubicBezTo>
                  <a:lnTo>
                    <a:pt x="949270" y="371061"/>
                  </a:lnTo>
                  <a:cubicBezTo>
                    <a:pt x="949270" y="388151"/>
                    <a:pt x="942481" y="404541"/>
                    <a:pt x="930396" y="416626"/>
                  </a:cubicBezTo>
                  <a:cubicBezTo>
                    <a:pt x="918311" y="428711"/>
                    <a:pt x="901921" y="435500"/>
                    <a:pt x="884830" y="435500"/>
                  </a:cubicBezTo>
                  <a:lnTo>
                    <a:pt x="64440" y="435500"/>
                  </a:lnTo>
                  <a:cubicBezTo>
                    <a:pt x="28851" y="435500"/>
                    <a:pt x="0" y="406650"/>
                    <a:pt x="0" y="371061"/>
                  </a:cubicBezTo>
                  <a:lnTo>
                    <a:pt x="0" y="64440"/>
                  </a:lnTo>
                  <a:cubicBezTo>
                    <a:pt x="0" y="47349"/>
                    <a:pt x="6789" y="30959"/>
                    <a:pt x="18874" y="18874"/>
                  </a:cubicBezTo>
                  <a:cubicBezTo>
                    <a:pt x="30959" y="6789"/>
                    <a:pt x="47349" y="0"/>
                    <a:pt x="64440" y="0"/>
                  </a:cubicBezTo>
                  <a:close/>
                </a:path>
              </a:pathLst>
            </a:custGeom>
            <a:solidFill>
              <a:srgbClr val="75D38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4"/>
            <p:cNvSpPr txBox="1"/>
            <p:nvPr/>
          </p:nvSpPr>
          <p:spPr>
            <a:xfrm>
              <a:off x="0" y="-57150"/>
              <a:ext cx="949270" cy="4926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0" name="Google Shape;160;p14"/>
          <p:cNvGrpSpPr/>
          <p:nvPr/>
        </p:nvGrpSpPr>
        <p:grpSpPr>
          <a:xfrm>
            <a:off x="9357995" y="4437747"/>
            <a:ext cx="3604260" cy="1870532"/>
            <a:chOff x="0" y="-57150"/>
            <a:chExt cx="949270" cy="492650"/>
          </a:xfrm>
        </p:grpSpPr>
        <p:sp>
          <p:nvSpPr>
            <p:cNvPr id="161" name="Google Shape;161;p14"/>
            <p:cNvSpPr/>
            <p:nvPr/>
          </p:nvSpPr>
          <p:spPr>
            <a:xfrm>
              <a:off x="0" y="0"/>
              <a:ext cx="949270" cy="435500"/>
            </a:xfrm>
            <a:custGeom>
              <a:rect b="b" l="l" r="r" t="t"/>
              <a:pathLst>
                <a:path extrusionOk="0" h="435500" w="949270">
                  <a:moveTo>
                    <a:pt x="64440" y="0"/>
                  </a:moveTo>
                  <a:lnTo>
                    <a:pt x="884830" y="0"/>
                  </a:lnTo>
                  <a:cubicBezTo>
                    <a:pt x="920419" y="0"/>
                    <a:pt x="949270" y="28851"/>
                    <a:pt x="949270" y="64440"/>
                  </a:cubicBezTo>
                  <a:lnTo>
                    <a:pt x="949270" y="371061"/>
                  </a:lnTo>
                  <a:cubicBezTo>
                    <a:pt x="949270" y="388151"/>
                    <a:pt x="942481" y="404541"/>
                    <a:pt x="930396" y="416626"/>
                  </a:cubicBezTo>
                  <a:cubicBezTo>
                    <a:pt x="918311" y="428711"/>
                    <a:pt x="901921" y="435500"/>
                    <a:pt x="884830" y="435500"/>
                  </a:cubicBezTo>
                  <a:lnTo>
                    <a:pt x="64440" y="435500"/>
                  </a:lnTo>
                  <a:cubicBezTo>
                    <a:pt x="28851" y="435500"/>
                    <a:pt x="0" y="406650"/>
                    <a:pt x="0" y="371061"/>
                  </a:cubicBezTo>
                  <a:lnTo>
                    <a:pt x="0" y="64440"/>
                  </a:lnTo>
                  <a:cubicBezTo>
                    <a:pt x="0" y="47349"/>
                    <a:pt x="6789" y="30959"/>
                    <a:pt x="18874" y="18874"/>
                  </a:cubicBezTo>
                  <a:cubicBezTo>
                    <a:pt x="30959" y="6789"/>
                    <a:pt x="47349" y="0"/>
                    <a:pt x="64440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14"/>
            <p:cNvSpPr txBox="1"/>
            <p:nvPr/>
          </p:nvSpPr>
          <p:spPr>
            <a:xfrm>
              <a:off x="0" y="-57150"/>
              <a:ext cx="949270" cy="4926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3" name="Google Shape;163;p14"/>
          <p:cNvGrpSpPr/>
          <p:nvPr/>
        </p:nvGrpSpPr>
        <p:grpSpPr>
          <a:xfrm>
            <a:off x="5325110" y="4437747"/>
            <a:ext cx="3604260" cy="1870532"/>
            <a:chOff x="0" y="-57150"/>
            <a:chExt cx="949270" cy="492650"/>
          </a:xfrm>
        </p:grpSpPr>
        <p:sp>
          <p:nvSpPr>
            <p:cNvPr id="164" name="Google Shape;164;p14"/>
            <p:cNvSpPr/>
            <p:nvPr/>
          </p:nvSpPr>
          <p:spPr>
            <a:xfrm>
              <a:off x="0" y="0"/>
              <a:ext cx="949270" cy="435500"/>
            </a:xfrm>
            <a:custGeom>
              <a:rect b="b" l="l" r="r" t="t"/>
              <a:pathLst>
                <a:path extrusionOk="0" h="435500" w="949270">
                  <a:moveTo>
                    <a:pt x="64440" y="0"/>
                  </a:moveTo>
                  <a:lnTo>
                    <a:pt x="884830" y="0"/>
                  </a:lnTo>
                  <a:cubicBezTo>
                    <a:pt x="920419" y="0"/>
                    <a:pt x="949270" y="28851"/>
                    <a:pt x="949270" y="64440"/>
                  </a:cubicBezTo>
                  <a:lnTo>
                    <a:pt x="949270" y="371061"/>
                  </a:lnTo>
                  <a:cubicBezTo>
                    <a:pt x="949270" y="388151"/>
                    <a:pt x="942481" y="404541"/>
                    <a:pt x="930396" y="416626"/>
                  </a:cubicBezTo>
                  <a:cubicBezTo>
                    <a:pt x="918311" y="428711"/>
                    <a:pt x="901921" y="435500"/>
                    <a:pt x="884830" y="435500"/>
                  </a:cubicBezTo>
                  <a:lnTo>
                    <a:pt x="64440" y="435500"/>
                  </a:lnTo>
                  <a:cubicBezTo>
                    <a:pt x="28851" y="435500"/>
                    <a:pt x="0" y="406650"/>
                    <a:pt x="0" y="371061"/>
                  </a:cubicBezTo>
                  <a:lnTo>
                    <a:pt x="0" y="64440"/>
                  </a:lnTo>
                  <a:cubicBezTo>
                    <a:pt x="0" y="47349"/>
                    <a:pt x="6789" y="30959"/>
                    <a:pt x="18874" y="18874"/>
                  </a:cubicBezTo>
                  <a:cubicBezTo>
                    <a:pt x="30959" y="6789"/>
                    <a:pt x="47349" y="0"/>
                    <a:pt x="64440" y="0"/>
                  </a:cubicBezTo>
                  <a:close/>
                </a:path>
              </a:pathLst>
            </a:custGeom>
            <a:solidFill>
              <a:srgbClr val="75D38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14"/>
            <p:cNvSpPr txBox="1"/>
            <p:nvPr/>
          </p:nvSpPr>
          <p:spPr>
            <a:xfrm>
              <a:off x="0" y="-57150"/>
              <a:ext cx="949270" cy="4926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6" name="Google Shape;166;p14"/>
          <p:cNvGrpSpPr/>
          <p:nvPr/>
        </p:nvGrpSpPr>
        <p:grpSpPr>
          <a:xfrm>
            <a:off x="1292225" y="4437747"/>
            <a:ext cx="3604260" cy="1870532"/>
            <a:chOff x="0" y="-57150"/>
            <a:chExt cx="949270" cy="492650"/>
          </a:xfrm>
        </p:grpSpPr>
        <p:sp>
          <p:nvSpPr>
            <p:cNvPr id="167" name="Google Shape;167;p14"/>
            <p:cNvSpPr/>
            <p:nvPr/>
          </p:nvSpPr>
          <p:spPr>
            <a:xfrm>
              <a:off x="0" y="0"/>
              <a:ext cx="949270" cy="435500"/>
            </a:xfrm>
            <a:custGeom>
              <a:rect b="b" l="l" r="r" t="t"/>
              <a:pathLst>
                <a:path extrusionOk="0" h="435500" w="949270">
                  <a:moveTo>
                    <a:pt x="64440" y="0"/>
                  </a:moveTo>
                  <a:lnTo>
                    <a:pt x="884830" y="0"/>
                  </a:lnTo>
                  <a:cubicBezTo>
                    <a:pt x="920419" y="0"/>
                    <a:pt x="949270" y="28851"/>
                    <a:pt x="949270" y="64440"/>
                  </a:cubicBezTo>
                  <a:lnTo>
                    <a:pt x="949270" y="371061"/>
                  </a:lnTo>
                  <a:cubicBezTo>
                    <a:pt x="949270" y="388151"/>
                    <a:pt x="942481" y="404541"/>
                    <a:pt x="930396" y="416626"/>
                  </a:cubicBezTo>
                  <a:cubicBezTo>
                    <a:pt x="918311" y="428711"/>
                    <a:pt x="901921" y="435500"/>
                    <a:pt x="884830" y="435500"/>
                  </a:cubicBezTo>
                  <a:lnTo>
                    <a:pt x="64440" y="435500"/>
                  </a:lnTo>
                  <a:cubicBezTo>
                    <a:pt x="28851" y="435500"/>
                    <a:pt x="0" y="406650"/>
                    <a:pt x="0" y="371061"/>
                  </a:cubicBezTo>
                  <a:lnTo>
                    <a:pt x="0" y="64440"/>
                  </a:lnTo>
                  <a:cubicBezTo>
                    <a:pt x="0" y="47349"/>
                    <a:pt x="6789" y="30959"/>
                    <a:pt x="18874" y="18874"/>
                  </a:cubicBezTo>
                  <a:cubicBezTo>
                    <a:pt x="30959" y="6789"/>
                    <a:pt x="47349" y="0"/>
                    <a:pt x="64440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4"/>
            <p:cNvSpPr txBox="1"/>
            <p:nvPr/>
          </p:nvSpPr>
          <p:spPr>
            <a:xfrm>
              <a:off x="0" y="-57150"/>
              <a:ext cx="949270" cy="4926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9" name="Google Shape;169;p14"/>
          <p:cNvSpPr/>
          <p:nvPr/>
        </p:nvSpPr>
        <p:spPr>
          <a:xfrm>
            <a:off x="15046234" y="4925124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1" y="0"/>
                </a:lnTo>
                <a:lnTo>
                  <a:pt x="317361" y="333108"/>
                </a:lnTo>
                <a:lnTo>
                  <a:pt x="0" y="33310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0" name="Google Shape;170;p14"/>
          <p:cNvSpPr/>
          <p:nvPr/>
        </p:nvSpPr>
        <p:spPr>
          <a:xfrm>
            <a:off x="11012714" y="4925124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1" y="0"/>
                </a:lnTo>
                <a:lnTo>
                  <a:pt x="317361" y="333108"/>
                </a:lnTo>
                <a:lnTo>
                  <a:pt x="0" y="33310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1" name="Google Shape;171;p14"/>
          <p:cNvSpPr/>
          <p:nvPr/>
        </p:nvSpPr>
        <p:spPr>
          <a:xfrm>
            <a:off x="6979829" y="4925124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1" y="0"/>
                </a:lnTo>
                <a:lnTo>
                  <a:pt x="317361" y="333108"/>
                </a:lnTo>
                <a:lnTo>
                  <a:pt x="0" y="33310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2" name="Google Shape;172;p14"/>
          <p:cNvSpPr/>
          <p:nvPr/>
        </p:nvSpPr>
        <p:spPr>
          <a:xfrm>
            <a:off x="2841200" y="4925124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2" y="0"/>
                </a:lnTo>
                <a:lnTo>
                  <a:pt x="317362" y="333108"/>
                </a:lnTo>
                <a:lnTo>
                  <a:pt x="0" y="33310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cxnSp>
        <p:nvCxnSpPr>
          <p:cNvPr id="173" name="Google Shape;173;p14"/>
          <p:cNvCxnSpPr/>
          <p:nvPr/>
        </p:nvCxnSpPr>
        <p:spPr>
          <a:xfrm>
            <a:off x="3094355" y="6308279"/>
            <a:ext cx="4206144" cy="0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174" name="Google Shape;174;p14"/>
          <p:cNvCxnSpPr/>
          <p:nvPr/>
        </p:nvCxnSpPr>
        <p:spPr>
          <a:xfrm>
            <a:off x="7127240" y="4654739"/>
            <a:ext cx="4032885" cy="0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175" name="Google Shape;175;p14"/>
          <p:cNvCxnSpPr/>
          <p:nvPr/>
        </p:nvCxnSpPr>
        <p:spPr>
          <a:xfrm>
            <a:off x="11160125" y="6308279"/>
            <a:ext cx="4033520" cy="0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sp>
        <p:nvSpPr>
          <p:cNvPr id="176" name="Google Shape;176;p14"/>
          <p:cNvSpPr txBox="1"/>
          <p:nvPr/>
        </p:nvSpPr>
        <p:spPr>
          <a:xfrm>
            <a:off x="666750" y="733425"/>
            <a:ext cx="6616237" cy="11493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80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The Problem</a:t>
            </a:r>
            <a:endParaRPr/>
          </a:p>
        </p:txBody>
      </p:sp>
      <p:sp>
        <p:nvSpPr>
          <p:cNvPr id="177" name="Google Shape;177;p14"/>
          <p:cNvSpPr txBox="1"/>
          <p:nvPr/>
        </p:nvSpPr>
        <p:spPr>
          <a:xfrm>
            <a:off x="13615823" y="5351962"/>
            <a:ext cx="3178182" cy="628716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Limited access to other options</a:t>
            </a:r>
            <a:endParaRPr/>
          </a:p>
        </p:txBody>
      </p:sp>
      <p:sp>
        <p:nvSpPr>
          <p:cNvPr id="178" name="Google Shape;178;p14"/>
          <p:cNvSpPr txBox="1"/>
          <p:nvPr/>
        </p:nvSpPr>
        <p:spPr>
          <a:xfrm>
            <a:off x="9582304" y="5351962"/>
            <a:ext cx="3178182" cy="628716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Unpredictable energy supply</a:t>
            </a:r>
            <a:endParaRPr/>
          </a:p>
        </p:txBody>
      </p:sp>
      <p:sp>
        <p:nvSpPr>
          <p:cNvPr id="179" name="Google Shape;179;p14"/>
          <p:cNvSpPr txBox="1"/>
          <p:nvPr/>
        </p:nvSpPr>
        <p:spPr>
          <a:xfrm>
            <a:off x="5549419" y="5351962"/>
            <a:ext cx="3178182" cy="628716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Dependence on fossil fuels</a:t>
            </a:r>
            <a:endParaRPr/>
          </a:p>
        </p:txBody>
      </p:sp>
      <p:sp>
        <p:nvSpPr>
          <p:cNvPr id="180" name="Google Shape;180;p14"/>
          <p:cNvSpPr txBox="1"/>
          <p:nvPr/>
        </p:nvSpPr>
        <p:spPr>
          <a:xfrm>
            <a:off x="1639250" y="5351950"/>
            <a:ext cx="2932800" cy="711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Rising Electricity Costs</a:t>
            </a:r>
            <a:endParaRPr/>
          </a:p>
        </p:txBody>
      </p:sp>
      <p:sp>
        <p:nvSpPr>
          <p:cNvPr id="181" name="Google Shape;181;p14"/>
          <p:cNvSpPr txBox="1"/>
          <p:nvPr/>
        </p:nvSpPr>
        <p:spPr>
          <a:xfrm>
            <a:off x="667897" y="9280075"/>
            <a:ext cx="30474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00" u="sng" cap="none" strike="noStrike">
                <a:solidFill>
                  <a:srgbClr val="E4F925"/>
                </a:solidFill>
                <a:latin typeface="Work Sans Medium"/>
                <a:ea typeface="Work Sans Medium"/>
                <a:cs typeface="Work Sans Medium"/>
                <a:sym typeface="Work Sans Medium"/>
                <a:hlinkClick action="ppaction://hlinksldjump" r:id="rId6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Agenda Page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15"/>
          <p:cNvSpPr txBox="1"/>
          <p:nvPr/>
        </p:nvSpPr>
        <p:spPr>
          <a:xfrm>
            <a:off x="666750" y="733425"/>
            <a:ext cx="14634600" cy="1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80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Why This Matters Now</a:t>
            </a:r>
            <a:endParaRPr/>
          </a:p>
        </p:txBody>
      </p:sp>
      <p:sp>
        <p:nvSpPr>
          <p:cNvPr id="187" name="Google Shape;187;p15"/>
          <p:cNvSpPr txBox="1"/>
          <p:nvPr/>
        </p:nvSpPr>
        <p:spPr>
          <a:xfrm>
            <a:off x="666750" y="9279200"/>
            <a:ext cx="29334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00" u="sng" cap="none" strike="noStrike">
                <a:solidFill>
                  <a:srgbClr val="E4F925"/>
                </a:solidFill>
                <a:latin typeface="Work Sans Medium"/>
                <a:ea typeface="Work Sans Medium"/>
                <a:cs typeface="Work Sans Medium"/>
                <a:sym typeface="Work Sans Medium"/>
                <a:hlinkClick action="ppaction://hlinksldjump"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Agenda Page</a:t>
            </a:r>
            <a:endParaRPr/>
          </a:p>
        </p:txBody>
      </p:sp>
      <p:grpSp>
        <p:nvGrpSpPr>
          <p:cNvPr id="188" name="Google Shape;188;p15"/>
          <p:cNvGrpSpPr/>
          <p:nvPr/>
        </p:nvGrpSpPr>
        <p:grpSpPr>
          <a:xfrm>
            <a:off x="1509464" y="2169357"/>
            <a:ext cx="3504681" cy="3784832"/>
            <a:chOff x="0" y="-57150"/>
            <a:chExt cx="949270" cy="1025151"/>
          </a:xfrm>
        </p:grpSpPr>
        <p:sp>
          <p:nvSpPr>
            <p:cNvPr id="189" name="Google Shape;189;p1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15"/>
            <p:cNvSpPr txBox="1"/>
            <p:nvPr/>
          </p:nvSpPr>
          <p:spPr>
            <a:xfrm>
              <a:off x="0" y="-57150"/>
              <a:ext cx="949270" cy="10251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1" name="Google Shape;191;p15"/>
          <p:cNvSpPr/>
          <p:nvPr/>
        </p:nvSpPr>
        <p:spPr>
          <a:xfrm>
            <a:off x="1716617" y="2576055"/>
            <a:ext cx="3090374" cy="2466748"/>
          </a:xfrm>
          <a:custGeom>
            <a:rect b="b" l="l" r="r" t="t"/>
            <a:pathLst>
              <a:path extrusionOk="0" h="393022" w="492384">
                <a:moveTo>
                  <a:pt x="37578" y="0"/>
                </a:moveTo>
                <a:lnTo>
                  <a:pt x="454806" y="0"/>
                </a:lnTo>
                <a:cubicBezTo>
                  <a:pt x="464772" y="0"/>
                  <a:pt x="474330" y="3959"/>
                  <a:pt x="481377" y="11006"/>
                </a:cubicBezTo>
                <a:cubicBezTo>
                  <a:pt x="488424" y="18053"/>
                  <a:pt x="492384" y="27611"/>
                  <a:pt x="492384" y="37578"/>
                </a:cubicBezTo>
                <a:lnTo>
                  <a:pt x="492384" y="355445"/>
                </a:lnTo>
                <a:cubicBezTo>
                  <a:pt x="492384" y="365411"/>
                  <a:pt x="488424" y="374969"/>
                  <a:pt x="481377" y="382016"/>
                </a:cubicBezTo>
                <a:cubicBezTo>
                  <a:pt x="474330" y="389063"/>
                  <a:pt x="464772" y="393022"/>
                  <a:pt x="454806" y="393022"/>
                </a:cubicBezTo>
                <a:lnTo>
                  <a:pt x="37578" y="393022"/>
                </a:lnTo>
                <a:cubicBezTo>
                  <a:pt x="16824" y="393022"/>
                  <a:pt x="0" y="376198"/>
                  <a:pt x="0" y="355445"/>
                </a:cubicBezTo>
                <a:lnTo>
                  <a:pt x="0" y="37578"/>
                </a:lnTo>
                <a:cubicBezTo>
                  <a:pt x="0" y="16824"/>
                  <a:pt x="16824" y="0"/>
                  <a:pt x="37578" y="0"/>
                </a:cubicBez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-9807" r="-9808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2" name="Google Shape;192;p15"/>
          <p:cNvGrpSpPr/>
          <p:nvPr/>
        </p:nvGrpSpPr>
        <p:grpSpPr>
          <a:xfrm>
            <a:off x="9352391" y="2169357"/>
            <a:ext cx="3504681" cy="3784832"/>
            <a:chOff x="0" y="-57150"/>
            <a:chExt cx="949270" cy="1025151"/>
          </a:xfrm>
        </p:grpSpPr>
        <p:sp>
          <p:nvSpPr>
            <p:cNvPr id="193" name="Google Shape;193;p1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15"/>
            <p:cNvSpPr txBox="1"/>
            <p:nvPr/>
          </p:nvSpPr>
          <p:spPr>
            <a:xfrm>
              <a:off x="0" y="-57150"/>
              <a:ext cx="949270" cy="10251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5" name="Google Shape;195;p15"/>
          <p:cNvSpPr/>
          <p:nvPr/>
        </p:nvSpPr>
        <p:spPr>
          <a:xfrm>
            <a:off x="9559545" y="2576055"/>
            <a:ext cx="3090374" cy="2466748"/>
          </a:xfrm>
          <a:custGeom>
            <a:rect b="b" l="l" r="r" t="t"/>
            <a:pathLst>
              <a:path extrusionOk="0" h="393022" w="492384">
                <a:moveTo>
                  <a:pt x="37578" y="0"/>
                </a:moveTo>
                <a:lnTo>
                  <a:pt x="454806" y="0"/>
                </a:lnTo>
                <a:cubicBezTo>
                  <a:pt x="464772" y="0"/>
                  <a:pt x="474330" y="3959"/>
                  <a:pt x="481377" y="11006"/>
                </a:cubicBezTo>
                <a:cubicBezTo>
                  <a:pt x="488424" y="18053"/>
                  <a:pt x="492384" y="27611"/>
                  <a:pt x="492384" y="37578"/>
                </a:cubicBezTo>
                <a:lnTo>
                  <a:pt x="492384" y="355445"/>
                </a:lnTo>
                <a:cubicBezTo>
                  <a:pt x="492384" y="365411"/>
                  <a:pt x="488424" y="374969"/>
                  <a:pt x="481377" y="382016"/>
                </a:cubicBezTo>
                <a:cubicBezTo>
                  <a:pt x="474330" y="389063"/>
                  <a:pt x="464772" y="393022"/>
                  <a:pt x="454806" y="393022"/>
                </a:cubicBezTo>
                <a:lnTo>
                  <a:pt x="37578" y="393022"/>
                </a:lnTo>
                <a:cubicBezTo>
                  <a:pt x="16824" y="393022"/>
                  <a:pt x="0" y="376198"/>
                  <a:pt x="0" y="355445"/>
                </a:cubicBezTo>
                <a:lnTo>
                  <a:pt x="0" y="37578"/>
                </a:lnTo>
                <a:cubicBezTo>
                  <a:pt x="0" y="16824"/>
                  <a:pt x="16824" y="0"/>
                  <a:pt x="37578" y="0"/>
                </a:cubicBez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-9807" r="-9808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15"/>
          <p:cNvSpPr txBox="1"/>
          <p:nvPr/>
        </p:nvSpPr>
        <p:spPr>
          <a:xfrm>
            <a:off x="1716617" y="5204257"/>
            <a:ext cx="3090300" cy="522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6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Energy demand is increasing globally</a:t>
            </a:r>
            <a:endParaRPr/>
          </a:p>
        </p:txBody>
      </p:sp>
      <p:sp>
        <p:nvSpPr>
          <p:cNvPr id="197" name="Google Shape;197;p15"/>
          <p:cNvSpPr txBox="1"/>
          <p:nvPr/>
        </p:nvSpPr>
        <p:spPr>
          <a:xfrm>
            <a:off x="9559545" y="5204257"/>
            <a:ext cx="3090300" cy="522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6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Climate change pressures are rising</a:t>
            </a:r>
            <a:endParaRPr/>
          </a:p>
        </p:txBody>
      </p:sp>
      <p:grpSp>
        <p:nvGrpSpPr>
          <p:cNvPr id="198" name="Google Shape;198;p15"/>
          <p:cNvGrpSpPr/>
          <p:nvPr/>
        </p:nvGrpSpPr>
        <p:grpSpPr>
          <a:xfrm>
            <a:off x="5430928" y="4769482"/>
            <a:ext cx="3504681" cy="3784832"/>
            <a:chOff x="0" y="-57150"/>
            <a:chExt cx="949270" cy="1025151"/>
          </a:xfrm>
        </p:grpSpPr>
        <p:sp>
          <p:nvSpPr>
            <p:cNvPr id="199" name="Google Shape;199;p1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15"/>
            <p:cNvSpPr txBox="1"/>
            <p:nvPr/>
          </p:nvSpPr>
          <p:spPr>
            <a:xfrm>
              <a:off x="0" y="-57150"/>
              <a:ext cx="949270" cy="10251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1" name="Google Shape;201;p15"/>
          <p:cNvSpPr/>
          <p:nvPr/>
        </p:nvSpPr>
        <p:spPr>
          <a:xfrm>
            <a:off x="5638081" y="5176180"/>
            <a:ext cx="3090374" cy="2466748"/>
          </a:xfrm>
          <a:custGeom>
            <a:rect b="b" l="l" r="r" t="t"/>
            <a:pathLst>
              <a:path extrusionOk="0" h="393022" w="492384">
                <a:moveTo>
                  <a:pt x="37578" y="0"/>
                </a:moveTo>
                <a:lnTo>
                  <a:pt x="454806" y="0"/>
                </a:lnTo>
                <a:cubicBezTo>
                  <a:pt x="464772" y="0"/>
                  <a:pt x="474330" y="3959"/>
                  <a:pt x="481377" y="11006"/>
                </a:cubicBezTo>
                <a:cubicBezTo>
                  <a:pt x="488424" y="18053"/>
                  <a:pt x="492384" y="27611"/>
                  <a:pt x="492384" y="37578"/>
                </a:cubicBezTo>
                <a:lnTo>
                  <a:pt x="492384" y="355445"/>
                </a:lnTo>
                <a:cubicBezTo>
                  <a:pt x="492384" y="365411"/>
                  <a:pt x="488424" y="374969"/>
                  <a:pt x="481377" y="382016"/>
                </a:cubicBezTo>
                <a:cubicBezTo>
                  <a:pt x="474330" y="389063"/>
                  <a:pt x="464772" y="393022"/>
                  <a:pt x="454806" y="393022"/>
                </a:cubicBezTo>
                <a:lnTo>
                  <a:pt x="37578" y="393022"/>
                </a:lnTo>
                <a:cubicBezTo>
                  <a:pt x="16824" y="393022"/>
                  <a:pt x="0" y="376198"/>
                  <a:pt x="0" y="355445"/>
                </a:cubicBezTo>
                <a:lnTo>
                  <a:pt x="0" y="37578"/>
                </a:lnTo>
                <a:cubicBezTo>
                  <a:pt x="0" y="16824"/>
                  <a:pt x="16824" y="0"/>
                  <a:pt x="37578" y="0"/>
                </a:cubicBez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-9973" r="-9973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15"/>
          <p:cNvSpPr txBox="1"/>
          <p:nvPr/>
        </p:nvSpPr>
        <p:spPr>
          <a:xfrm>
            <a:off x="5638081" y="7804383"/>
            <a:ext cx="3090300" cy="522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6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Everyone wants cleaner solutions</a:t>
            </a:r>
            <a:endParaRPr/>
          </a:p>
        </p:txBody>
      </p:sp>
      <p:grpSp>
        <p:nvGrpSpPr>
          <p:cNvPr id="203" name="Google Shape;203;p15"/>
          <p:cNvGrpSpPr/>
          <p:nvPr/>
        </p:nvGrpSpPr>
        <p:grpSpPr>
          <a:xfrm>
            <a:off x="13273855" y="4769482"/>
            <a:ext cx="3504681" cy="3784832"/>
            <a:chOff x="0" y="-57150"/>
            <a:chExt cx="949270" cy="1025151"/>
          </a:xfrm>
        </p:grpSpPr>
        <p:sp>
          <p:nvSpPr>
            <p:cNvPr id="204" name="Google Shape;204;p15"/>
            <p:cNvSpPr/>
            <p:nvPr/>
          </p:nvSpPr>
          <p:spPr>
            <a:xfrm>
              <a:off x="0" y="0"/>
              <a:ext cx="949270" cy="968001"/>
            </a:xfrm>
            <a:custGeom>
              <a:rect b="b" l="l" r="r" t="t"/>
              <a:pathLst>
                <a:path extrusionOk="0" h="968001" w="949270">
                  <a:moveTo>
                    <a:pt x="66271" y="0"/>
                  </a:moveTo>
                  <a:lnTo>
                    <a:pt x="882999" y="0"/>
                  </a:lnTo>
                  <a:cubicBezTo>
                    <a:pt x="919600" y="0"/>
                    <a:pt x="949270" y="29670"/>
                    <a:pt x="949270" y="66271"/>
                  </a:cubicBezTo>
                  <a:lnTo>
                    <a:pt x="949270" y="901731"/>
                  </a:lnTo>
                  <a:cubicBezTo>
                    <a:pt x="949270" y="919307"/>
                    <a:pt x="942288" y="936163"/>
                    <a:pt x="929860" y="948591"/>
                  </a:cubicBezTo>
                  <a:cubicBezTo>
                    <a:pt x="917432" y="961019"/>
                    <a:pt x="900576" y="968001"/>
                    <a:pt x="882999" y="968001"/>
                  </a:cubicBezTo>
                  <a:lnTo>
                    <a:pt x="66271" y="968001"/>
                  </a:lnTo>
                  <a:cubicBezTo>
                    <a:pt x="48695" y="968001"/>
                    <a:pt x="31838" y="961019"/>
                    <a:pt x="19410" y="948591"/>
                  </a:cubicBezTo>
                  <a:cubicBezTo>
                    <a:pt x="6982" y="936163"/>
                    <a:pt x="0" y="919307"/>
                    <a:pt x="0" y="901731"/>
                  </a:cubicBezTo>
                  <a:lnTo>
                    <a:pt x="0" y="66271"/>
                  </a:lnTo>
                  <a:cubicBezTo>
                    <a:pt x="0" y="48695"/>
                    <a:pt x="6982" y="31838"/>
                    <a:pt x="19410" y="19410"/>
                  </a:cubicBezTo>
                  <a:cubicBezTo>
                    <a:pt x="31838" y="6982"/>
                    <a:pt x="48695" y="0"/>
                    <a:pt x="66271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15"/>
            <p:cNvSpPr txBox="1"/>
            <p:nvPr/>
          </p:nvSpPr>
          <p:spPr>
            <a:xfrm>
              <a:off x="0" y="-57150"/>
              <a:ext cx="949270" cy="102515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6" name="Google Shape;206;p15"/>
          <p:cNvSpPr/>
          <p:nvPr/>
        </p:nvSpPr>
        <p:spPr>
          <a:xfrm>
            <a:off x="13481008" y="5176180"/>
            <a:ext cx="3090374" cy="2466748"/>
          </a:xfrm>
          <a:custGeom>
            <a:rect b="b" l="l" r="r" t="t"/>
            <a:pathLst>
              <a:path extrusionOk="0" h="393022" w="492384">
                <a:moveTo>
                  <a:pt x="37578" y="0"/>
                </a:moveTo>
                <a:lnTo>
                  <a:pt x="454806" y="0"/>
                </a:lnTo>
                <a:cubicBezTo>
                  <a:pt x="464772" y="0"/>
                  <a:pt x="474330" y="3959"/>
                  <a:pt x="481377" y="11006"/>
                </a:cubicBezTo>
                <a:cubicBezTo>
                  <a:pt x="488424" y="18053"/>
                  <a:pt x="492384" y="27611"/>
                  <a:pt x="492384" y="37578"/>
                </a:cubicBezTo>
                <a:lnTo>
                  <a:pt x="492384" y="355445"/>
                </a:lnTo>
                <a:cubicBezTo>
                  <a:pt x="492384" y="365411"/>
                  <a:pt x="488424" y="374969"/>
                  <a:pt x="481377" y="382016"/>
                </a:cubicBezTo>
                <a:cubicBezTo>
                  <a:pt x="474330" y="389063"/>
                  <a:pt x="464772" y="393022"/>
                  <a:pt x="454806" y="393022"/>
                </a:cubicBezTo>
                <a:lnTo>
                  <a:pt x="37578" y="393022"/>
                </a:lnTo>
                <a:cubicBezTo>
                  <a:pt x="16824" y="393022"/>
                  <a:pt x="0" y="376198"/>
                  <a:pt x="0" y="355445"/>
                </a:cubicBezTo>
                <a:lnTo>
                  <a:pt x="0" y="37578"/>
                </a:lnTo>
                <a:cubicBezTo>
                  <a:pt x="0" y="16824"/>
                  <a:pt x="16824" y="0"/>
                  <a:pt x="37578" y="0"/>
                </a:cubicBez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-9973" r="-9973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15"/>
          <p:cNvSpPr txBox="1"/>
          <p:nvPr/>
        </p:nvSpPr>
        <p:spPr>
          <a:xfrm>
            <a:off x="13481008" y="7804383"/>
            <a:ext cx="3090300" cy="522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6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Adoption is increasing, but there are barriers</a:t>
            </a:r>
            <a:endParaRPr/>
          </a:p>
        </p:txBody>
      </p:sp>
      <p:cxnSp>
        <p:nvCxnSpPr>
          <p:cNvPr id="208" name="Google Shape;208;p15"/>
          <p:cNvCxnSpPr/>
          <p:nvPr/>
        </p:nvCxnSpPr>
        <p:spPr>
          <a:xfrm>
            <a:off x="3261805" y="5954189"/>
            <a:ext cx="2169123" cy="813207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09" name="Google Shape;209;p15"/>
          <p:cNvCxnSpPr/>
          <p:nvPr/>
        </p:nvCxnSpPr>
        <p:spPr>
          <a:xfrm flipH="1" rot="10800000">
            <a:off x="7183268" y="4167271"/>
            <a:ext cx="2169123" cy="813207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cxnSp>
        <p:nvCxnSpPr>
          <p:cNvPr id="210" name="Google Shape;210;p15"/>
          <p:cNvCxnSpPr/>
          <p:nvPr/>
        </p:nvCxnSpPr>
        <p:spPr>
          <a:xfrm>
            <a:off x="11104732" y="5954189"/>
            <a:ext cx="2169123" cy="1022407"/>
          </a:xfrm>
          <a:prstGeom prst="straightConnector1">
            <a:avLst/>
          </a:prstGeom>
          <a:noFill/>
          <a:ln cap="flat" cmpd="sng" w="57150">
            <a:solidFill>
              <a:srgbClr val="E4F925"/>
            </a:solidFill>
            <a:prstDash val="dot"/>
            <a:round/>
            <a:headEnd len="sm" w="sm" type="none"/>
            <a:tailEnd len="sm" w="sm" type="none"/>
          </a:ln>
        </p:spPr>
      </p:cxnSp>
      <p:grpSp>
        <p:nvGrpSpPr>
          <p:cNvPr id="211" name="Google Shape;211;p15"/>
          <p:cNvGrpSpPr/>
          <p:nvPr/>
        </p:nvGrpSpPr>
        <p:grpSpPr>
          <a:xfrm>
            <a:off x="15349784" y="9062591"/>
            <a:ext cx="2275983" cy="568325"/>
            <a:chOff x="0" y="0"/>
            <a:chExt cx="3034643" cy="757767"/>
          </a:xfrm>
        </p:grpSpPr>
        <p:sp>
          <p:nvSpPr>
            <p:cNvPr id="212" name="Google Shape;212;p15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8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13" name="Google Shape;213;p15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E4F925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</p:spTree>
  </p:cSld>
  <p:clrMapOvr>
    <a:masterClrMapping/>
  </p:clrMapOvr>
  <p:transition spd="slow">
    <p:push/>
  </p:transition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8" name="Google Shape;218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-116025"/>
            <a:ext cx="18288000" cy="10403028"/>
          </a:xfrm>
          <a:prstGeom prst="rect">
            <a:avLst/>
          </a:prstGeom>
          <a:noFill/>
          <a:ln>
            <a:noFill/>
          </a:ln>
        </p:spPr>
      </p:pic>
      <p:sp>
        <p:nvSpPr>
          <p:cNvPr id="219" name="Google Shape;219;p16"/>
          <p:cNvSpPr txBox="1"/>
          <p:nvPr/>
        </p:nvSpPr>
        <p:spPr>
          <a:xfrm>
            <a:off x="7880876" y="704850"/>
            <a:ext cx="2748300" cy="431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8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Introducing:</a:t>
            </a:r>
            <a:endParaRPr/>
          </a:p>
        </p:txBody>
      </p:sp>
      <p:grpSp>
        <p:nvGrpSpPr>
          <p:cNvPr id="220" name="Google Shape;220;p16"/>
          <p:cNvGrpSpPr/>
          <p:nvPr/>
        </p:nvGrpSpPr>
        <p:grpSpPr>
          <a:xfrm>
            <a:off x="3589988" y="3719359"/>
            <a:ext cx="12331238" cy="2848283"/>
            <a:chOff x="0" y="0"/>
            <a:chExt cx="16441650" cy="3797710"/>
          </a:xfrm>
        </p:grpSpPr>
        <p:sp>
          <p:nvSpPr>
            <p:cNvPr id="221" name="Google Shape;221;p16"/>
            <p:cNvSpPr/>
            <p:nvPr/>
          </p:nvSpPr>
          <p:spPr>
            <a:xfrm>
              <a:off x="0" y="0"/>
              <a:ext cx="3797710" cy="3797710"/>
            </a:xfrm>
            <a:custGeom>
              <a:rect b="b" l="l" r="r" t="t"/>
              <a:pathLst>
                <a:path extrusionOk="0" h="3797710" w="3797710">
                  <a:moveTo>
                    <a:pt x="0" y="0"/>
                  </a:moveTo>
                  <a:lnTo>
                    <a:pt x="3797710" y="0"/>
                  </a:lnTo>
                  <a:lnTo>
                    <a:pt x="3797710" y="3797710"/>
                  </a:lnTo>
                  <a:lnTo>
                    <a:pt x="0" y="3797710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22" name="Google Shape;222;p16"/>
            <p:cNvSpPr txBox="1"/>
            <p:nvPr/>
          </p:nvSpPr>
          <p:spPr>
            <a:xfrm>
              <a:off x="4811850" y="453421"/>
              <a:ext cx="11629800" cy="2954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8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8996" u="none" cap="none" strike="noStrike">
                  <a:solidFill>
                    <a:srgbClr val="E4F925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sp>
        <p:nvSpPr>
          <p:cNvPr id="223" name="Google Shape;223;p16"/>
          <p:cNvSpPr txBox="1"/>
          <p:nvPr/>
        </p:nvSpPr>
        <p:spPr>
          <a:xfrm>
            <a:off x="4782820" y="8353293"/>
            <a:ext cx="8722500" cy="1486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US" sz="2100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We design and install solar systems that help you generate your own clean energy—without the complexity.</a:t>
            </a:r>
            <a:endParaRPr/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2100" u="none" cap="none" strike="noStrike">
              <a:solidFill>
                <a:srgbClr val="E4F925"/>
              </a:solidFill>
              <a:latin typeface="Work Sans"/>
              <a:ea typeface="Work Sans"/>
              <a:cs typeface="Work Sans"/>
              <a:sym typeface="Work Sans"/>
            </a:endParaRPr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US" sz="2100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Simple setup. Real savings. Long-term impact.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E4F925"/>
        </a:solidFill>
      </p:bgPr>
    </p:bg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8" name="Google Shape;228;p17"/>
          <p:cNvGrpSpPr/>
          <p:nvPr/>
        </p:nvGrpSpPr>
        <p:grpSpPr>
          <a:xfrm>
            <a:off x="9296400" y="558254"/>
            <a:ext cx="8324850" cy="9062000"/>
            <a:chOff x="0" y="-28575"/>
            <a:chExt cx="2192553" cy="2386699"/>
          </a:xfrm>
        </p:grpSpPr>
        <p:sp>
          <p:nvSpPr>
            <p:cNvPr id="229" name="Google Shape;229;p17"/>
            <p:cNvSpPr/>
            <p:nvPr/>
          </p:nvSpPr>
          <p:spPr>
            <a:xfrm>
              <a:off x="0" y="0"/>
              <a:ext cx="2192553" cy="2358124"/>
            </a:xfrm>
            <a:custGeom>
              <a:rect b="b" l="l" r="r" t="t"/>
              <a:pathLst>
                <a:path extrusionOk="0" h="2358124" w="2192553">
                  <a:moveTo>
                    <a:pt x="27899" y="0"/>
                  </a:moveTo>
                  <a:lnTo>
                    <a:pt x="2164654" y="0"/>
                  </a:lnTo>
                  <a:cubicBezTo>
                    <a:pt x="2180062" y="0"/>
                    <a:pt x="2192553" y="12491"/>
                    <a:pt x="2192553" y="27899"/>
                  </a:cubicBezTo>
                  <a:lnTo>
                    <a:pt x="2192553" y="2330224"/>
                  </a:lnTo>
                  <a:cubicBezTo>
                    <a:pt x="2192553" y="2345633"/>
                    <a:pt x="2180062" y="2358124"/>
                    <a:pt x="2164654" y="2358124"/>
                  </a:cubicBezTo>
                  <a:lnTo>
                    <a:pt x="27899" y="2358124"/>
                  </a:lnTo>
                  <a:cubicBezTo>
                    <a:pt x="20500" y="2358124"/>
                    <a:pt x="13404" y="2355184"/>
                    <a:pt x="8172" y="2349952"/>
                  </a:cubicBezTo>
                  <a:cubicBezTo>
                    <a:pt x="2939" y="2344720"/>
                    <a:pt x="0" y="2337624"/>
                    <a:pt x="0" y="2330224"/>
                  </a:cubicBezTo>
                  <a:lnTo>
                    <a:pt x="0" y="27899"/>
                  </a:lnTo>
                  <a:cubicBezTo>
                    <a:pt x="0" y="12491"/>
                    <a:pt x="12491" y="0"/>
                    <a:pt x="27899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17"/>
            <p:cNvSpPr txBox="1"/>
            <p:nvPr/>
          </p:nvSpPr>
          <p:spPr>
            <a:xfrm>
              <a:off x="0" y="-28575"/>
              <a:ext cx="2192553" cy="238669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1" name="Google Shape;231;p17"/>
          <p:cNvGrpSpPr/>
          <p:nvPr/>
        </p:nvGrpSpPr>
        <p:grpSpPr>
          <a:xfrm>
            <a:off x="666750" y="558254"/>
            <a:ext cx="8324850" cy="9062000"/>
            <a:chOff x="0" y="-28575"/>
            <a:chExt cx="2192553" cy="2386699"/>
          </a:xfrm>
        </p:grpSpPr>
        <p:sp>
          <p:nvSpPr>
            <p:cNvPr id="232" name="Google Shape;232;p17"/>
            <p:cNvSpPr/>
            <p:nvPr/>
          </p:nvSpPr>
          <p:spPr>
            <a:xfrm>
              <a:off x="0" y="0"/>
              <a:ext cx="2192553" cy="2358124"/>
            </a:xfrm>
            <a:custGeom>
              <a:rect b="b" l="l" r="r" t="t"/>
              <a:pathLst>
                <a:path extrusionOk="0" h="2358124" w="2192553">
                  <a:moveTo>
                    <a:pt x="27899" y="0"/>
                  </a:moveTo>
                  <a:lnTo>
                    <a:pt x="2164654" y="0"/>
                  </a:lnTo>
                  <a:cubicBezTo>
                    <a:pt x="2180062" y="0"/>
                    <a:pt x="2192553" y="12491"/>
                    <a:pt x="2192553" y="27899"/>
                  </a:cubicBezTo>
                  <a:lnTo>
                    <a:pt x="2192553" y="2330224"/>
                  </a:lnTo>
                  <a:cubicBezTo>
                    <a:pt x="2192553" y="2345633"/>
                    <a:pt x="2180062" y="2358124"/>
                    <a:pt x="2164654" y="2358124"/>
                  </a:cubicBezTo>
                  <a:lnTo>
                    <a:pt x="27899" y="2358124"/>
                  </a:lnTo>
                  <a:cubicBezTo>
                    <a:pt x="20500" y="2358124"/>
                    <a:pt x="13404" y="2355184"/>
                    <a:pt x="8172" y="2349952"/>
                  </a:cubicBezTo>
                  <a:cubicBezTo>
                    <a:pt x="2939" y="2344720"/>
                    <a:pt x="0" y="2337624"/>
                    <a:pt x="0" y="2330224"/>
                  </a:cubicBezTo>
                  <a:lnTo>
                    <a:pt x="0" y="27899"/>
                  </a:lnTo>
                  <a:cubicBezTo>
                    <a:pt x="0" y="12491"/>
                    <a:pt x="12491" y="0"/>
                    <a:pt x="27899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17"/>
            <p:cNvSpPr txBox="1"/>
            <p:nvPr/>
          </p:nvSpPr>
          <p:spPr>
            <a:xfrm>
              <a:off x="0" y="-28575"/>
              <a:ext cx="2192553" cy="238669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4" name="Google Shape;234;p17"/>
          <p:cNvSpPr/>
          <p:nvPr/>
        </p:nvSpPr>
        <p:spPr>
          <a:xfrm>
            <a:off x="1198245" y="3495477"/>
            <a:ext cx="7261860" cy="5593278"/>
          </a:xfrm>
          <a:custGeom>
            <a:rect b="b" l="l" r="r" t="t"/>
            <a:pathLst>
              <a:path extrusionOk="0" h="866545" w="1125052">
                <a:moveTo>
                  <a:pt x="15992" y="0"/>
                </a:moveTo>
                <a:lnTo>
                  <a:pt x="1109061" y="0"/>
                </a:lnTo>
                <a:cubicBezTo>
                  <a:pt x="1117893" y="0"/>
                  <a:pt x="1125052" y="7160"/>
                  <a:pt x="1125052" y="15992"/>
                </a:cubicBezTo>
                <a:lnTo>
                  <a:pt x="1125052" y="850554"/>
                </a:lnTo>
                <a:cubicBezTo>
                  <a:pt x="1125052" y="854795"/>
                  <a:pt x="1123367" y="858862"/>
                  <a:pt x="1120368" y="861861"/>
                </a:cubicBezTo>
                <a:cubicBezTo>
                  <a:pt x="1117369" y="864860"/>
                  <a:pt x="1113302" y="866545"/>
                  <a:pt x="1109061" y="866545"/>
                </a:cubicBezTo>
                <a:lnTo>
                  <a:pt x="15992" y="866545"/>
                </a:lnTo>
                <a:cubicBezTo>
                  <a:pt x="11750" y="866545"/>
                  <a:pt x="7683" y="864860"/>
                  <a:pt x="4684" y="861861"/>
                </a:cubicBezTo>
                <a:cubicBezTo>
                  <a:pt x="1685" y="858862"/>
                  <a:pt x="0" y="854795"/>
                  <a:pt x="0" y="850554"/>
                </a:cubicBezTo>
                <a:lnTo>
                  <a:pt x="0" y="15992"/>
                </a:lnTo>
                <a:cubicBezTo>
                  <a:pt x="0" y="11750"/>
                  <a:pt x="1685" y="7683"/>
                  <a:pt x="4684" y="4684"/>
                </a:cubicBezTo>
                <a:cubicBezTo>
                  <a:pt x="7683" y="1685"/>
                  <a:pt x="11750" y="0"/>
                  <a:pt x="15992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7871" r="-7870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17"/>
          <p:cNvSpPr/>
          <p:nvPr/>
        </p:nvSpPr>
        <p:spPr>
          <a:xfrm>
            <a:off x="9827895" y="3495477"/>
            <a:ext cx="7261860" cy="5593278"/>
          </a:xfrm>
          <a:custGeom>
            <a:rect b="b" l="l" r="r" t="t"/>
            <a:pathLst>
              <a:path extrusionOk="0" h="866545" w="1125052">
                <a:moveTo>
                  <a:pt x="15992" y="0"/>
                </a:moveTo>
                <a:lnTo>
                  <a:pt x="1109061" y="0"/>
                </a:lnTo>
                <a:cubicBezTo>
                  <a:pt x="1117893" y="0"/>
                  <a:pt x="1125052" y="7160"/>
                  <a:pt x="1125052" y="15992"/>
                </a:cubicBezTo>
                <a:lnTo>
                  <a:pt x="1125052" y="850554"/>
                </a:lnTo>
                <a:cubicBezTo>
                  <a:pt x="1125052" y="854795"/>
                  <a:pt x="1123367" y="858862"/>
                  <a:pt x="1120368" y="861861"/>
                </a:cubicBezTo>
                <a:cubicBezTo>
                  <a:pt x="1117369" y="864860"/>
                  <a:pt x="1113302" y="866545"/>
                  <a:pt x="1109061" y="866545"/>
                </a:cubicBezTo>
                <a:lnTo>
                  <a:pt x="15992" y="866545"/>
                </a:lnTo>
                <a:cubicBezTo>
                  <a:pt x="11750" y="866545"/>
                  <a:pt x="7683" y="864860"/>
                  <a:pt x="4684" y="861861"/>
                </a:cubicBezTo>
                <a:cubicBezTo>
                  <a:pt x="1685" y="858862"/>
                  <a:pt x="0" y="854795"/>
                  <a:pt x="0" y="850554"/>
                </a:cubicBezTo>
                <a:lnTo>
                  <a:pt x="0" y="15992"/>
                </a:lnTo>
                <a:cubicBezTo>
                  <a:pt x="0" y="11750"/>
                  <a:pt x="1685" y="7683"/>
                  <a:pt x="4684" y="4684"/>
                </a:cubicBezTo>
                <a:cubicBezTo>
                  <a:pt x="7683" y="1685"/>
                  <a:pt x="11750" y="0"/>
                  <a:pt x="15992" y="0"/>
                </a:cubicBez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-7712" r="-7712" t="0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17"/>
          <p:cNvSpPr txBox="1"/>
          <p:nvPr/>
        </p:nvSpPr>
        <p:spPr>
          <a:xfrm>
            <a:off x="10030400" y="1245875"/>
            <a:ext cx="7355700" cy="738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48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Who We’re Built For</a:t>
            </a:r>
            <a:endParaRPr/>
          </a:p>
        </p:txBody>
      </p:sp>
      <p:sp>
        <p:nvSpPr>
          <p:cNvPr id="237" name="Google Shape;237;p17"/>
          <p:cNvSpPr txBox="1"/>
          <p:nvPr/>
        </p:nvSpPr>
        <p:spPr>
          <a:xfrm>
            <a:off x="1400748" y="1245875"/>
            <a:ext cx="6127800" cy="738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48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Why We Exist</a:t>
            </a:r>
            <a:endParaRPr/>
          </a:p>
        </p:txBody>
      </p:sp>
      <p:sp>
        <p:nvSpPr>
          <p:cNvPr id="238" name="Google Shape;238;p17"/>
          <p:cNvSpPr txBox="1"/>
          <p:nvPr/>
        </p:nvSpPr>
        <p:spPr>
          <a:xfrm>
            <a:off x="10030404" y="2152650"/>
            <a:ext cx="6958500" cy="9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244474" lvl="1" marL="539749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4F925"/>
              </a:buClr>
              <a:buSzPts val="2099"/>
              <a:buFont typeface="Arial"/>
              <a:buChar char="•"/>
            </a:pPr>
            <a:r>
              <a:rPr b="0" i="0" lang="en-US" sz="2099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Homeowners planning for the long term</a:t>
            </a:r>
            <a:endParaRPr sz="1000"/>
          </a:p>
          <a:p>
            <a:pPr indent="-244474" lvl="1" marL="539749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4F925"/>
              </a:buClr>
              <a:buSzPts val="2099"/>
              <a:buFont typeface="Arial"/>
              <a:buChar char="•"/>
            </a:pPr>
            <a:r>
              <a:rPr b="0" i="0" lang="en-US" sz="2099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Small to mid-sized businesses</a:t>
            </a:r>
            <a:endParaRPr sz="1000"/>
          </a:p>
          <a:p>
            <a:pPr indent="-244474" lvl="1" marL="539749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4F925"/>
              </a:buClr>
              <a:buSzPts val="2099"/>
              <a:buFont typeface="Arial"/>
              <a:buChar char="•"/>
            </a:pPr>
            <a:r>
              <a:rPr b="0" i="0" lang="en-US" sz="2099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Organizations serious about sustainability</a:t>
            </a:r>
            <a:endParaRPr sz="1000"/>
          </a:p>
        </p:txBody>
      </p:sp>
      <p:sp>
        <p:nvSpPr>
          <p:cNvPr id="239" name="Google Shape;239;p17"/>
          <p:cNvSpPr txBox="1"/>
          <p:nvPr/>
        </p:nvSpPr>
        <p:spPr>
          <a:xfrm>
            <a:off x="1400754" y="2152650"/>
            <a:ext cx="6958500" cy="6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99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To make clean energy understandable, accessible, and practical for real people and real businesses.</a:t>
            </a:r>
            <a:endParaRPr sz="1000"/>
          </a:p>
        </p:txBody>
      </p:sp>
    </p:spTree>
  </p:cSld>
  <p:clrMapOvr>
    <a:masterClrMapping/>
  </p:clrMapOvr>
  <p:transition spd="slow">
    <p:push/>
  </p:transition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E4F925"/>
        </a:solidFill>
      </p:bgPr>
    </p:bg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18"/>
          <p:cNvSpPr txBox="1"/>
          <p:nvPr/>
        </p:nvSpPr>
        <p:spPr>
          <a:xfrm>
            <a:off x="666750" y="733425"/>
            <a:ext cx="9522600" cy="1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80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Our Solution</a:t>
            </a:r>
            <a:endParaRPr/>
          </a:p>
        </p:txBody>
      </p:sp>
      <p:sp>
        <p:nvSpPr>
          <p:cNvPr id="245" name="Google Shape;245;p18"/>
          <p:cNvSpPr txBox="1"/>
          <p:nvPr/>
        </p:nvSpPr>
        <p:spPr>
          <a:xfrm>
            <a:off x="11005174" y="1012775"/>
            <a:ext cx="80988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End-to-end solar energy systems:</a:t>
            </a:r>
            <a:endParaRPr sz="1000"/>
          </a:p>
        </p:txBody>
      </p:sp>
      <p:grpSp>
        <p:nvGrpSpPr>
          <p:cNvPr id="246" name="Google Shape;246;p18"/>
          <p:cNvGrpSpPr/>
          <p:nvPr/>
        </p:nvGrpSpPr>
        <p:grpSpPr>
          <a:xfrm>
            <a:off x="657064" y="2886630"/>
            <a:ext cx="4019711" cy="5420595"/>
            <a:chOff x="0" y="-28575"/>
            <a:chExt cx="1058689" cy="1427646"/>
          </a:xfrm>
        </p:grpSpPr>
        <p:sp>
          <p:nvSpPr>
            <p:cNvPr id="247" name="Google Shape;247;p18"/>
            <p:cNvSpPr/>
            <p:nvPr/>
          </p:nvSpPr>
          <p:spPr>
            <a:xfrm>
              <a:off x="0" y="0"/>
              <a:ext cx="1058689" cy="1399071"/>
            </a:xfrm>
            <a:custGeom>
              <a:rect b="b" l="l" r="r" t="t"/>
              <a:pathLst>
                <a:path extrusionOk="0" h="1399071" w="1058689">
                  <a:moveTo>
                    <a:pt x="38520" y="0"/>
                  </a:moveTo>
                  <a:lnTo>
                    <a:pt x="1020169" y="0"/>
                  </a:lnTo>
                  <a:cubicBezTo>
                    <a:pt x="1030385" y="0"/>
                    <a:pt x="1040183" y="4058"/>
                    <a:pt x="1047407" y="11282"/>
                  </a:cubicBezTo>
                  <a:cubicBezTo>
                    <a:pt x="1054631" y="18506"/>
                    <a:pt x="1058689" y="28304"/>
                    <a:pt x="1058689" y="38520"/>
                  </a:cubicBezTo>
                  <a:lnTo>
                    <a:pt x="1058689" y="1360552"/>
                  </a:lnTo>
                  <a:cubicBezTo>
                    <a:pt x="1058689" y="1370768"/>
                    <a:pt x="1054631" y="1380565"/>
                    <a:pt x="1047407" y="1387789"/>
                  </a:cubicBezTo>
                  <a:cubicBezTo>
                    <a:pt x="1040183" y="1395013"/>
                    <a:pt x="1030385" y="1399071"/>
                    <a:pt x="1020169" y="1399071"/>
                  </a:cubicBezTo>
                  <a:lnTo>
                    <a:pt x="38520" y="1399071"/>
                  </a:lnTo>
                  <a:cubicBezTo>
                    <a:pt x="28304" y="1399071"/>
                    <a:pt x="18506" y="1395013"/>
                    <a:pt x="11282" y="1387789"/>
                  </a:cubicBezTo>
                  <a:cubicBezTo>
                    <a:pt x="4058" y="1380565"/>
                    <a:pt x="0" y="1370768"/>
                    <a:pt x="0" y="1360552"/>
                  </a:cubicBezTo>
                  <a:lnTo>
                    <a:pt x="0" y="38520"/>
                  </a:lnTo>
                  <a:cubicBezTo>
                    <a:pt x="0" y="28304"/>
                    <a:pt x="4058" y="18506"/>
                    <a:pt x="11282" y="11282"/>
                  </a:cubicBezTo>
                  <a:cubicBezTo>
                    <a:pt x="18506" y="4058"/>
                    <a:pt x="28304" y="0"/>
                    <a:pt x="38520" y="0"/>
                  </a:cubicBezTo>
                  <a:close/>
                </a:path>
              </a:pathLst>
            </a:custGeom>
            <a:solidFill>
              <a:srgbClr val="75D38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18"/>
            <p:cNvSpPr txBox="1"/>
            <p:nvPr/>
          </p:nvSpPr>
          <p:spPr>
            <a:xfrm>
              <a:off x="0" y="-28575"/>
              <a:ext cx="1058689" cy="142764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9" name="Google Shape;249;p18"/>
          <p:cNvGrpSpPr/>
          <p:nvPr/>
        </p:nvGrpSpPr>
        <p:grpSpPr>
          <a:xfrm>
            <a:off x="4981575" y="2886630"/>
            <a:ext cx="4019711" cy="5420595"/>
            <a:chOff x="0" y="-28575"/>
            <a:chExt cx="1058689" cy="1427646"/>
          </a:xfrm>
        </p:grpSpPr>
        <p:sp>
          <p:nvSpPr>
            <p:cNvPr id="250" name="Google Shape;250;p18"/>
            <p:cNvSpPr/>
            <p:nvPr/>
          </p:nvSpPr>
          <p:spPr>
            <a:xfrm>
              <a:off x="0" y="0"/>
              <a:ext cx="1058689" cy="1399071"/>
            </a:xfrm>
            <a:custGeom>
              <a:rect b="b" l="l" r="r" t="t"/>
              <a:pathLst>
                <a:path extrusionOk="0" h="1399071" w="1058689">
                  <a:moveTo>
                    <a:pt x="38520" y="0"/>
                  </a:moveTo>
                  <a:lnTo>
                    <a:pt x="1020169" y="0"/>
                  </a:lnTo>
                  <a:cubicBezTo>
                    <a:pt x="1030385" y="0"/>
                    <a:pt x="1040183" y="4058"/>
                    <a:pt x="1047407" y="11282"/>
                  </a:cubicBezTo>
                  <a:cubicBezTo>
                    <a:pt x="1054631" y="18506"/>
                    <a:pt x="1058689" y="28304"/>
                    <a:pt x="1058689" y="38520"/>
                  </a:cubicBezTo>
                  <a:lnTo>
                    <a:pt x="1058689" y="1360552"/>
                  </a:lnTo>
                  <a:cubicBezTo>
                    <a:pt x="1058689" y="1370768"/>
                    <a:pt x="1054631" y="1380565"/>
                    <a:pt x="1047407" y="1387789"/>
                  </a:cubicBezTo>
                  <a:cubicBezTo>
                    <a:pt x="1040183" y="1395013"/>
                    <a:pt x="1030385" y="1399071"/>
                    <a:pt x="1020169" y="1399071"/>
                  </a:cubicBezTo>
                  <a:lnTo>
                    <a:pt x="38520" y="1399071"/>
                  </a:lnTo>
                  <a:cubicBezTo>
                    <a:pt x="28304" y="1399071"/>
                    <a:pt x="18506" y="1395013"/>
                    <a:pt x="11282" y="1387789"/>
                  </a:cubicBezTo>
                  <a:cubicBezTo>
                    <a:pt x="4058" y="1380565"/>
                    <a:pt x="0" y="1370768"/>
                    <a:pt x="0" y="1360552"/>
                  </a:cubicBezTo>
                  <a:lnTo>
                    <a:pt x="0" y="38520"/>
                  </a:lnTo>
                  <a:cubicBezTo>
                    <a:pt x="0" y="28304"/>
                    <a:pt x="4058" y="18506"/>
                    <a:pt x="11282" y="11282"/>
                  </a:cubicBezTo>
                  <a:cubicBezTo>
                    <a:pt x="18506" y="4058"/>
                    <a:pt x="28304" y="0"/>
                    <a:pt x="3852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18"/>
            <p:cNvSpPr txBox="1"/>
            <p:nvPr/>
          </p:nvSpPr>
          <p:spPr>
            <a:xfrm>
              <a:off x="0" y="-28575"/>
              <a:ext cx="1058689" cy="142764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2" name="Google Shape;252;p18"/>
          <p:cNvGrpSpPr/>
          <p:nvPr/>
        </p:nvGrpSpPr>
        <p:grpSpPr>
          <a:xfrm>
            <a:off x="9306086" y="2886630"/>
            <a:ext cx="4019711" cy="5420595"/>
            <a:chOff x="0" y="-28575"/>
            <a:chExt cx="1058689" cy="1427646"/>
          </a:xfrm>
        </p:grpSpPr>
        <p:sp>
          <p:nvSpPr>
            <p:cNvPr id="253" name="Google Shape;253;p18"/>
            <p:cNvSpPr/>
            <p:nvPr/>
          </p:nvSpPr>
          <p:spPr>
            <a:xfrm>
              <a:off x="0" y="0"/>
              <a:ext cx="1058689" cy="1399071"/>
            </a:xfrm>
            <a:custGeom>
              <a:rect b="b" l="l" r="r" t="t"/>
              <a:pathLst>
                <a:path extrusionOk="0" h="1399071" w="1058689">
                  <a:moveTo>
                    <a:pt x="38520" y="0"/>
                  </a:moveTo>
                  <a:lnTo>
                    <a:pt x="1020169" y="0"/>
                  </a:lnTo>
                  <a:cubicBezTo>
                    <a:pt x="1030385" y="0"/>
                    <a:pt x="1040183" y="4058"/>
                    <a:pt x="1047407" y="11282"/>
                  </a:cubicBezTo>
                  <a:cubicBezTo>
                    <a:pt x="1054631" y="18506"/>
                    <a:pt x="1058689" y="28304"/>
                    <a:pt x="1058689" y="38520"/>
                  </a:cubicBezTo>
                  <a:lnTo>
                    <a:pt x="1058689" y="1360552"/>
                  </a:lnTo>
                  <a:cubicBezTo>
                    <a:pt x="1058689" y="1370768"/>
                    <a:pt x="1054631" y="1380565"/>
                    <a:pt x="1047407" y="1387789"/>
                  </a:cubicBezTo>
                  <a:cubicBezTo>
                    <a:pt x="1040183" y="1395013"/>
                    <a:pt x="1030385" y="1399071"/>
                    <a:pt x="1020169" y="1399071"/>
                  </a:cubicBezTo>
                  <a:lnTo>
                    <a:pt x="38520" y="1399071"/>
                  </a:lnTo>
                  <a:cubicBezTo>
                    <a:pt x="28304" y="1399071"/>
                    <a:pt x="18506" y="1395013"/>
                    <a:pt x="11282" y="1387789"/>
                  </a:cubicBezTo>
                  <a:cubicBezTo>
                    <a:pt x="4058" y="1380565"/>
                    <a:pt x="0" y="1370768"/>
                    <a:pt x="0" y="1360552"/>
                  </a:cubicBezTo>
                  <a:lnTo>
                    <a:pt x="0" y="38520"/>
                  </a:lnTo>
                  <a:cubicBezTo>
                    <a:pt x="0" y="28304"/>
                    <a:pt x="4058" y="18506"/>
                    <a:pt x="11282" y="11282"/>
                  </a:cubicBezTo>
                  <a:cubicBezTo>
                    <a:pt x="18506" y="4058"/>
                    <a:pt x="28304" y="0"/>
                    <a:pt x="38520" y="0"/>
                  </a:cubicBezTo>
                  <a:close/>
                </a:path>
              </a:pathLst>
            </a:custGeom>
            <a:solidFill>
              <a:srgbClr val="75D38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18"/>
            <p:cNvSpPr txBox="1"/>
            <p:nvPr/>
          </p:nvSpPr>
          <p:spPr>
            <a:xfrm>
              <a:off x="0" y="-28575"/>
              <a:ext cx="1058689" cy="142764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5" name="Google Shape;255;p18"/>
          <p:cNvGrpSpPr/>
          <p:nvPr/>
        </p:nvGrpSpPr>
        <p:grpSpPr>
          <a:xfrm>
            <a:off x="13611225" y="2886630"/>
            <a:ext cx="4019711" cy="5420595"/>
            <a:chOff x="0" y="-28575"/>
            <a:chExt cx="1058689" cy="1427646"/>
          </a:xfrm>
        </p:grpSpPr>
        <p:sp>
          <p:nvSpPr>
            <p:cNvPr id="256" name="Google Shape;256;p18"/>
            <p:cNvSpPr/>
            <p:nvPr/>
          </p:nvSpPr>
          <p:spPr>
            <a:xfrm>
              <a:off x="0" y="0"/>
              <a:ext cx="1058689" cy="1399071"/>
            </a:xfrm>
            <a:custGeom>
              <a:rect b="b" l="l" r="r" t="t"/>
              <a:pathLst>
                <a:path extrusionOk="0" h="1399071" w="1058689">
                  <a:moveTo>
                    <a:pt x="38520" y="0"/>
                  </a:moveTo>
                  <a:lnTo>
                    <a:pt x="1020169" y="0"/>
                  </a:lnTo>
                  <a:cubicBezTo>
                    <a:pt x="1030385" y="0"/>
                    <a:pt x="1040183" y="4058"/>
                    <a:pt x="1047407" y="11282"/>
                  </a:cubicBezTo>
                  <a:cubicBezTo>
                    <a:pt x="1054631" y="18506"/>
                    <a:pt x="1058689" y="28304"/>
                    <a:pt x="1058689" y="38520"/>
                  </a:cubicBezTo>
                  <a:lnTo>
                    <a:pt x="1058689" y="1360552"/>
                  </a:lnTo>
                  <a:cubicBezTo>
                    <a:pt x="1058689" y="1370768"/>
                    <a:pt x="1054631" y="1380565"/>
                    <a:pt x="1047407" y="1387789"/>
                  </a:cubicBezTo>
                  <a:cubicBezTo>
                    <a:pt x="1040183" y="1395013"/>
                    <a:pt x="1030385" y="1399071"/>
                    <a:pt x="1020169" y="1399071"/>
                  </a:cubicBezTo>
                  <a:lnTo>
                    <a:pt x="38520" y="1399071"/>
                  </a:lnTo>
                  <a:cubicBezTo>
                    <a:pt x="28304" y="1399071"/>
                    <a:pt x="18506" y="1395013"/>
                    <a:pt x="11282" y="1387789"/>
                  </a:cubicBezTo>
                  <a:cubicBezTo>
                    <a:pt x="4058" y="1380565"/>
                    <a:pt x="0" y="1370768"/>
                    <a:pt x="0" y="1360552"/>
                  </a:cubicBezTo>
                  <a:lnTo>
                    <a:pt x="0" y="38520"/>
                  </a:lnTo>
                  <a:cubicBezTo>
                    <a:pt x="0" y="28304"/>
                    <a:pt x="4058" y="18506"/>
                    <a:pt x="11282" y="11282"/>
                  </a:cubicBezTo>
                  <a:cubicBezTo>
                    <a:pt x="18506" y="4058"/>
                    <a:pt x="28304" y="0"/>
                    <a:pt x="38520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18"/>
            <p:cNvSpPr txBox="1"/>
            <p:nvPr/>
          </p:nvSpPr>
          <p:spPr>
            <a:xfrm>
              <a:off x="0" y="-28575"/>
              <a:ext cx="1058689" cy="142764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58" name="Google Shape;258;p18"/>
          <p:cNvSpPr txBox="1"/>
          <p:nvPr/>
        </p:nvSpPr>
        <p:spPr>
          <a:xfrm>
            <a:off x="667897" y="9280075"/>
            <a:ext cx="30264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00" u="sng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  <a:hlinkClick action="ppaction://hlinksldjump"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Agenda Page</a:t>
            </a:r>
            <a:endParaRPr/>
          </a:p>
        </p:txBody>
      </p:sp>
      <p:grpSp>
        <p:nvGrpSpPr>
          <p:cNvPr id="259" name="Google Shape;259;p18"/>
          <p:cNvGrpSpPr/>
          <p:nvPr/>
        </p:nvGrpSpPr>
        <p:grpSpPr>
          <a:xfrm>
            <a:off x="15349784" y="9062591"/>
            <a:ext cx="2275983" cy="568325"/>
            <a:chOff x="0" y="0"/>
            <a:chExt cx="3034643" cy="757767"/>
          </a:xfrm>
        </p:grpSpPr>
        <p:sp>
          <p:nvSpPr>
            <p:cNvPr id="260" name="Google Shape;260;p18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1" name="Google Shape;261;p18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0D4D47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sp>
        <p:nvSpPr>
          <p:cNvPr id="262" name="Google Shape;262;p18"/>
          <p:cNvSpPr txBox="1"/>
          <p:nvPr/>
        </p:nvSpPr>
        <p:spPr>
          <a:xfrm>
            <a:off x="1037692" y="7025775"/>
            <a:ext cx="2276100" cy="984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01</a:t>
            </a:r>
            <a:endParaRPr/>
          </a:p>
        </p:txBody>
      </p:sp>
      <p:sp>
        <p:nvSpPr>
          <p:cNvPr id="263" name="Google Shape;263;p18"/>
          <p:cNvSpPr txBox="1"/>
          <p:nvPr/>
        </p:nvSpPr>
        <p:spPr>
          <a:xfrm>
            <a:off x="5362376" y="7025775"/>
            <a:ext cx="1889100" cy="984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02</a:t>
            </a:r>
            <a:endParaRPr/>
          </a:p>
        </p:txBody>
      </p:sp>
      <p:sp>
        <p:nvSpPr>
          <p:cNvPr id="264" name="Google Shape;264;p18"/>
          <p:cNvSpPr txBox="1"/>
          <p:nvPr/>
        </p:nvSpPr>
        <p:spPr>
          <a:xfrm>
            <a:off x="9687063" y="7025775"/>
            <a:ext cx="2042100" cy="984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03</a:t>
            </a:r>
            <a:endParaRPr/>
          </a:p>
        </p:txBody>
      </p:sp>
      <p:sp>
        <p:nvSpPr>
          <p:cNvPr id="265" name="Google Shape;265;p18"/>
          <p:cNvSpPr txBox="1"/>
          <p:nvPr/>
        </p:nvSpPr>
        <p:spPr>
          <a:xfrm>
            <a:off x="14011610" y="7025775"/>
            <a:ext cx="3237900" cy="984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04</a:t>
            </a:r>
            <a:endParaRPr/>
          </a:p>
        </p:txBody>
      </p:sp>
      <p:cxnSp>
        <p:nvCxnSpPr>
          <p:cNvPr id="266" name="Google Shape;266;p18"/>
          <p:cNvCxnSpPr/>
          <p:nvPr/>
        </p:nvCxnSpPr>
        <p:spPr>
          <a:xfrm>
            <a:off x="4462669" y="2756695"/>
            <a:ext cx="672052" cy="0"/>
          </a:xfrm>
          <a:prstGeom prst="straightConnector1">
            <a:avLst/>
          </a:prstGeom>
          <a:noFill/>
          <a:ln cap="rnd" cmpd="sng" w="47625">
            <a:solidFill>
              <a:srgbClr val="0D4D47"/>
            </a:solidFill>
            <a:prstDash val="solid"/>
            <a:round/>
            <a:headEnd len="sm" w="sm" type="none"/>
            <a:tailEnd len="med" w="med" type="stealth"/>
          </a:ln>
        </p:spPr>
      </p:cxnSp>
      <p:cxnSp>
        <p:nvCxnSpPr>
          <p:cNvPr id="267" name="Google Shape;267;p18"/>
          <p:cNvCxnSpPr/>
          <p:nvPr/>
        </p:nvCxnSpPr>
        <p:spPr>
          <a:xfrm>
            <a:off x="8807974" y="2756695"/>
            <a:ext cx="672052" cy="0"/>
          </a:xfrm>
          <a:prstGeom prst="straightConnector1">
            <a:avLst/>
          </a:prstGeom>
          <a:noFill/>
          <a:ln cap="rnd" cmpd="sng" w="47625">
            <a:solidFill>
              <a:srgbClr val="0D4D47"/>
            </a:solidFill>
            <a:prstDash val="solid"/>
            <a:round/>
            <a:headEnd len="sm" w="sm" type="none"/>
            <a:tailEnd len="med" w="med" type="stealth"/>
          </a:ln>
        </p:spPr>
      </p:cxnSp>
      <p:cxnSp>
        <p:nvCxnSpPr>
          <p:cNvPr id="268" name="Google Shape;268;p18"/>
          <p:cNvCxnSpPr/>
          <p:nvPr/>
        </p:nvCxnSpPr>
        <p:spPr>
          <a:xfrm>
            <a:off x="13151500" y="2756695"/>
            <a:ext cx="672052" cy="0"/>
          </a:xfrm>
          <a:prstGeom prst="straightConnector1">
            <a:avLst/>
          </a:prstGeom>
          <a:noFill/>
          <a:ln cap="rnd" cmpd="sng" w="47625">
            <a:solidFill>
              <a:srgbClr val="0D4D47"/>
            </a:solidFill>
            <a:prstDash val="solid"/>
            <a:round/>
            <a:headEnd len="sm" w="sm" type="none"/>
            <a:tailEnd len="med" w="med" type="stealth"/>
          </a:ln>
        </p:spPr>
      </p:cxnSp>
      <p:sp>
        <p:nvSpPr>
          <p:cNvPr id="269" name="Google Shape;269;p18"/>
          <p:cNvSpPr txBox="1"/>
          <p:nvPr/>
        </p:nvSpPr>
        <p:spPr>
          <a:xfrm>
            <a:off x="1037663" y="3404701"/>
            <a:ext cx="3237921" cy="45028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Design</a:t>
            </a:r>
            <a:endParaRPr/>
          </a:p>
        </p:txBody>
      </p:sp>
      <p:sp>
        <p:nvSpPr>
          <p:cNvPr id="270" name="Google Shape;270;p18"/>
          <p:cNvSpPr txBox="1"/>
          <p:nvPr/>
        </p:nvSpPr>
        <p:spPr>
          <a:xfrm>
            <a:off x="1028700" y="4039860"/>
            <a:ext cx="3237900" cy="153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We assess your energy needs and space to create a solar system tailored to how you live or work.</a:t>
            </a:r>
            <a:endParaRPr sz="1300"/>
          </a:p>
        </p:txBody>
      </p:sp>
      <p:sp>
        <p:nvSpPr>
          <p:cNvPr id="271" name="Google Shape;271;p18"/>
          <p:cNvSpPr txBox="1"/>
          <p:nvPr/>
        </p:nvSpPr>
        <p:spPr>
          <a:xfrm>
            <a:off x="9696048" y="3404701"/>
            <a:ext cx="3237921" cy="45028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Monitoring</a:t>
            </a:r>
            <a:endParaRPr/>
          </a:p>
        </p:txBody>
      </p:sp>
      <p:sp>
        <p:nvSpPr>
          <p:cNvPr id="272" name="Google Shape;272;p18"/>
          <p:cNvSpPr txBox="1"/>
          <p:nvPr/>
        </p:nvSpPr>
        <p:spPr>
          <a:xfrm>
            <a:off x="9687086" y="4039860"/>
            <a:ext cx="3237900" cy="153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You can track your energy production and usage in real time with simple, easy-to-read tools.</a:t>
            </a:r>
            <a:endParaRPr sz="1300"/>
          </a:p>
        </p:txBody>
      </p:sp>
      <p:sp>
        <p:nvSpPr>
          <p:cNvPr id="273" name="Google Shape;273;p18"/>
          <p:cNvSpPr txBox="1"/>
          <p:nvPr/>
        </p:nvSpPr>
        <p:spPr>
          <a:xfrm>
            <a:off x="5371337" y="3404701"/>
            <a:ext cx="3237921" cy="45028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Installation</a:t>
            </a:r>
            <a:endParaRPr/>
          </a:p>
        </p:txBody>
      </p:sp>
      <p:sp>
        <p:nvSpPr>
          <p:cNvPr id="274" name="Google Shape;274;p18"/>
          <p:cNvSpPr txBox="1"/>
          <p:nvPr/>
        </p:nvSpPr>
        <p:spPr>
          <a:xfrm>
            <a:off x="5362374" y="4039860"/>
            <a:ext cx="3237900" cy="1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Our certified technicians install efficiently, with minimal disruptions to your daily operations.</a:t>
            </a:r>
            <a:endParaRPr sz="1300"/>
          </a:p>
        </p:txBody>
      </p:sp>
      <p:sp>
        <p:nvSpPr>
          <p:cNvPr id="275" name="Google Shape;275;p18"/>
          <p:cNvSpPr txBox="1"/>
          <p:nvPr/>
        </p:nvSpPr>
        <p:spPr>
          <a:xfrm>
            <a:off x="14020559" y="3404701"/>
            <a:ext cx="3237921" cy="45028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Maintenance</a:t>
            </a:r>
            <a:endParaRPr/>
          </a:p>
        </p:txBody>
      </p:sp>
      <p:sp>
        <p:nvSpPr>
          <p:cNvPr id="276" name="Google Shape;276;p18"/>
          <p:cNvSpPr txBox="1"/>
          <p:nvPr/>
        </p:nvSpPr>
        <p:spPr>
          <a:xfrm>
            <a:off x="14011596" y="4039860"/>
            <a:ext cx="3237900" cy="153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We provide ongoing support and maintenance to keep your system performing at its best over time.</a:t>
            </a:r>
            <a:endParaRPr sz="1300"/>
          </a:p>
        </p:txBody>
      </p:sp>
    </p:spTree>
  </p:cSld>
  <p:clrMapOvr>
    <a:masterClrMapping/>
  </p:clrMapOvr>
  <p:transition spd="slow">
    <p:push/>
  </p:transition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E4F925"/>
        </a:solidFill>
      </p:bgPr>
    </p:bg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1" name="Google Shape;281;p19"/>
          <p:cNvGrpSpPr/>
          <p:nvPr/>
        </p:nvGrpSpPr>
        <p:grpSpPr>
          <a:xfrm>
            <a:off x="15349784" y="9062591"/>
            <a:ext cx="2275983" cy="568325"/>
            <a:chOff x="0" y="0"/>
            <a:chExt cx="3034643" cy="757767"/>
          </a:xfrm>
        </p:grpSpPr>
        <p:sp>
          <p:nvSpPr>
            <p:cNvPr id="282" name="Google Shape;282;p19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3" name="Google Shape;283;p19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0D4D47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grpSp>
        <p:nvGrpSpPr>
          <p:cNvPr id="284" name="Google Shape;284;p19"/>
          <p:cNvGrpSpPr/>
          <p:nvPr/>
        </p:nvGrpSpPr>
        <p:grpSpPr>
          <a:xfrm>
            <a:off x="666750" y="2858130"/>
            <a:ext cx="5448300" cy="4059062"/>
            <a:chOff x="0" y="-366216"/>
            <a:chExt cx="7264400" cy="5412082"/>
          </a:xfrm>
        </p:grpSpPr>
        <p:grpSp>
          <p:nvGrpSpPr>
            <p:cNvPr id="285" name="Google Shape;285;p19"/>
            <p:cNvGrpSpPr/>
            <p:nvPr/>
          </p:nvGrpSpPr>
          <p:grpSpPr>
            <a:xfrm>
              <a:off x="3043519" y="3827822"/>
              <a:ext cx="1177362" cy="1218044"/>
              <a:chOff x="0" y="-11940"/>
              <a:chExt cx="236649" cy="244826"/>
            </a:xfrm>
          </p:grpSpPr>
          <p:sp>
            <p:nvSpPr>
              <p:cNvPr id="286" name="Google Shape;286;p19"/>
              <p:cNvSpPr/>
              <p:nvPr/>
            </p:nvSpPr>
            <p:spPr>
              <a:xfrm>
                <a:off x="0" y="0"/>
                <a:ext cx="236649" cy="232886"/>
              </a:xfrm>
              <a:custGeom>
                <a:rect b="b" l="l" r="r" t="t"/>
                <a:pathLst>
                  <a:path extrusionOk="0" h="232886" w="236649">
                    <a:moveTo>
                      <a:pt x="118324" y="232886"/>
                    </a:moveTo>
                    <a:lnTo>
                      <a:pt x="236649" y="0"/>
                    </a:lnTo>
                    <a:lnTo>
                      <a:pt x="0" y="0"/>
                    </a:lnTo>
                    <a:lnTo>
                      <a:pt x="118324" y="232886"/>
                    </a:lnTo>
                    <a:close/>
                  </a:path>
                </a:pathLst>
              </a:custGeom>
              <a:solidFill>
                <a:srgbClr val="F9F9F9"/>
              </a:solidFill>
              <a:ln>
                <a:noFill/>
              </a:ln>
            </p:spPr>
          </p:sp>
          <p:sp>
            <p:nvSpPr>
              <p:cNvPr id="287" name="Google Shape;287;p19"/>
              <p:cNvSpPr txBox="1"/>
              <p:nvPr/>
            </p:nvSpPr>
            <p:spPr>
              <a:xfrm>
                <a:off x="36976" y="-11940"/>
                <a:ext cx="162696" cy="1367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66125" lIns="66125" spcFirstLastPara="1" rIns="66125" wrap="square" tIns="66125">
                <a:noAutofit/>
              </a:bodyPr>
              <a:lstStyle/>
              <a:p>
                <a:pPr indent="0" lvl="0" marL="0" marR="0" rtl="0" algn="ctr">
                  <a:lnSpc>
                    <a:spcPct val="108888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8" name="Google Shape;288;p19"/>
            <p:cNvGrpSpPr/>
            <p:nvPr/>
          </p:nvGrpSpPr>
          <p:grpSpPr>
            <a:xfrm>
              <a:off x="0" y="-366216"/>
              <a:ext cx="7264400" cy="4735193"/>
              <a:chOff x="0" y="-57150"/>
              <a:chExt cx="1133648" cy="738952"/>
            </a:xfrm>
          </p:grpSpPr>
          <p:sp>
            <p:nvSpPr>
              <p:cNvPr id="289" name="Google Shape;289;p19"/>
              <p:cNvSpPr/>
              <p:nvPr/>
            </p:nvSpPr>
            <p:spPr>
              <a:xfrm>
                <a:off x="0" y="0"/>
                <a:ext cx="1133648" cy="681802"/>
              </a:xfrm>
              <a:custGeom>
                <a:rect b="b" l="l" r="r" t="t"/>
                <a:pathLst>
                  <a:path extrusionOk="0" h="681802" w="1133648">
                    <a:moveTo>
                      <a:pt x="42629" y="0"/>
                    </a:moveTo>
                    <a:lnTo>
                      <a:pt x="1091019" y="0"/>
                    </a:lnTo>
                    <a:cubicBezTo>
                      <a:pt x="1102325" y="0"/>
                      <a:pt x="1113168" y="4491"/>
                      <a:pt x="1121163" y="12486"/>
                    </a:cubicBezTo>
                    <a:cubicBezTo>
                      <a:pt x="1129157" y="20480"/>
                      <a:pt x="1133648" y="31323"/>
                      <a:pt x="1133648" y="42629"/>
                    </a:cubicBezTo>
                    <a:lnTo>
                      <a:pt x="1133648" y="639173"/>
                    </a:lnTo>
                    <a:cubicBezTo>
                      <a:pt x="1133648" y="662716"/>
                      <a:pt x="1114563" y="681802"/>
                      <a:pt x="1091019" y="681802"/>
                    </a:cubicBezTo>
                    <a:lnTo>
                      <a:pt x="42629" y="681802"/>
                    </a:lnTo>
                    <a:cubicBezTo>
                      <a:pt x="19086" y="681802"/>
                      <a:pt x="0" y="662716"/>
                      <a:pt x="0" y="639173"/>
                    </a:cubicBezTo>
                    <a:lnTo>
                      <a:pt x="0" y="42629"/>
                    </a:lnTo>
                    <a:cubicBezTo>
                      <a:pt x="0" y="19086"/>
                      <a:pt x="19086" y="0"/>
                      <a:pt x="42629" y="0"/>
                    </a:cubicBezTo>
                    <a:close/>
                  </a:path>
                </a:pathLst>
              </a:custGeom>
              <a:solidFill>
                <a:srgbClr val="F9F9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0" name="Google Shape;290;p19"/>
              <p:cNvSpPr txBox="1"/>
              <p:nvPr/>
            </p:nvSpPr>
            <p:spPr>
              <a:xfrm>
                <a:off x="0" y="-57150"/>
                <a:ext cx="1133648" cy="738952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66125" lIns="66125" spcFirstLastPara="1" rIns="66125" wrap="square" tIns="66125">
                <a:noAutofit/>
              </a:bodyPr>
              <a:lstStyle/>
              <a:p>
                <a:pPr indent="0" lvl="0" marL="0" marR="0" rtl="0" algn="ctr">
                  <a:lnSpc>
                    <a:spcPct val="175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91" name="Google Shape;291;p19"/>
          <p:cNvGrpSpPr/>
          <p:nvPr/>
        </p:nvGrpSpPr>
        <p:grpSpPr>
          <a:xfrm>
            <a:off x="6419850" y="3753480"/>
            <a:ext cx="5448300" cy="4059062"/>
            <a:chOff x="0" y="-366216"/>
            <a:chExt cx="7264400" cy="5412082"/>
          </a:xfrm>
        </p:grpSpPr>
        <p:grpSp>
          <p:nvGrpSpPr>
            <p:cNvPr id="292" name="Google Shape;292;p19"/>
            <p:cNvGrpSpPr/>
            <p:nvPr/>
          </p:nvGrpSpPr>
          <p:grpSpPr>
            <a:xfrm>
              <a:off x="3043519" y="3827822"/>
              <a:ext cx="1177362" cy="1218044"/>
              <a:chOff x="0" y="-11940"/>
              <a:chExt cx="236649" cy="244826"/>
            </a:xfrm>
          </p:grpSpPr>
          <p:sp>
            <p:nvSpPr>
              <p:cNvPr id="293" name="Google Shape;293;p19"/>
              <p:cNvSpPr/>
              <p:nvPr/>
            </p:nvSpPr>
            <p:spPr>
              <a:xfrm>
                <a:off x="0" y="0"/>
                <a:ext cx="236649" cy="232886"/>
              </a:xfrm>
              <a:custGeom>
                <a:rect b="b" l="l" r="r" t="t"/>
                <a:pathLst>
                  <a:path extrusionOk="0" h="232886" w="236649">
                    <a:moveTo>
                      <a:pt x="118324" y="232886"/>
                    </a:moveTo>
                    <a:lnTo>
                      <a:pt x="236649" y="0"/>
                    </a:lnTo>
                    <a:lnTo>
                      <a:pt x="0" y="0"/>
                    </a:lnTo>
                    <a:lnTo>
                      <a:pt x="118324" y="232886"/>
                    </a:lnTo>
                    <a:close/>
                  </a:path>
                </a:pathLst>
              </a:custGeom>
              <a:solidFill>
                <a:srgbClr val="75D385"/>
              </a:solidFill>
              <a:ln>
                <a:noFill/>
              </a:ln>
            </p:spPr>
          </p:sp>
          <p:sp>
            <p:nvSpPr>
              <p:cNvPr id="294" name="Google Shape;294;p19"/>
              <p:cNvSpPr txBox="1"/>
              <p:nvPr/>
            </p:nvSpPr>
            <p:spPr>
              <a:xfrm>
                <a:off x="36976" y="-11940"/>
                <a:ext cx="162696" cy="1367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66125" lIns="66125" spcFirstLastPara="1" rIns="66125" wrap="square" tIns="66125">
                <a:noAutofit/>
              </a:bodyPr>
              <a:lstStyle/>
              <a:p>
                <a:pPr indent="0" lvl="0" marL="0" marR="0" rtl="0" algn="ctr">
                  <a:lnSpc>
                    <a:spcPct val="108888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5" name="Google Shape;295;p19"/>
            <p:cNvGrpSpPr/>
            <p:nvPr/>
          </p:nvGrpSpPr>
          <p:grpSpPr>
            <a:xfrm>
              <a:off x="0" y="-366216"/>
              <a:ext cx="7264400" cy="4735193"/>
              <a:chOff x="0" y="-57150"/>
              <a:chExt cx="1133648" cy="738952"/>
            </a:xfrm>
          </p:grpSpPr>
          <p:sp>
            <p:nvSpPr>
              <p:cNvPr id="296" name="Google Shape;296;p19"/>
              <p:cNvSpPr/>
              <p:nvPr/>
            </p:nvSpPr>
            <p:spPr>
              <a:xfrm>
                <a:off x="0" y="0"/>
                <a:ext cx="1133648" cy="681802"/>
              </a:xfrm>
              <a:custGeom>
                <a:rect b="b" l="l" r="r" t="t"/>
                <a:pathLst>
                  <a:path extrusionOk="0" h="681802" w="1133648">
                    <a:moveTo>
                      <a:pt x="42629" y="0"/>
                    </a:moveTo>
                    <a:lnTo>
                      <a:pt x="1091019" y="0"/>
                    </a:lnTo>
                    <a:cubicBezTo>
                      <a:pt x="1102325" y="0"/>
                      <a:pt x="1113168" y="4491"/>
                      <a:pt x="1121163" y="12486"/>
                    </a:cubicBezTo>
                    <a:cubicBezTo>
                      <a:pt x="1129157" y="20480"/>
                      <a:pt x="1133648" y="31323"/>
                      <a:pt x="1133648" y="42629"/>
                    </a:cubicBezTo>
                    <a:lnTo>
                      <a:pt x="1133648" y="639173"/>
                    </a:lnTo>
                    <a:cubicBezTo>
                      <a:pt x="1133648" y="662716"/>
                      <a:pt x="1114563" y="681802"/>
                      <a:pt x="1091019" y="681802"/>
                    </a:cubicBezTo>
                    <a:lnTo>
                      <a:pt x="42629" y="681802"/>
                    </a:lnTo>
                    <a:cubicBezTo>
                      <a:pt x="19086" y="681802"/>
                      <a:pt x="0" y="662716"/>
                      <a:pt x="0" y="639173"/>
                    </a:cubicBezTo>
                    <a:lnTo>
                      <a:pt x="0" y="42629"/>
                    </a:lnTo>
                    <a:cubicBezTo>
                      <a:pt x="0" y="19086"/>
                      <a:pt x="19086" y="0"/>
                      <a:pt x="42629" y="0"/>
                    </a:cubicBezTo>
                    <a:close/>
                  </a:path>
                </a:pathLst>
              </a:custGeom>
              <a:solidFill>
                <a:srgbClr val="75D38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7" name="Google Shape;297;p19"/>
              <p:cNvSpPr txBox="1"/>
              <p:nvPr/>
            </p:nvSpPr>
            <p:spPr>
              <a:xfrm>
                <a:off x="0" y="-57150"/>
                <a:ext cx="1133648" cy="738952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66125" lIns="66125" spcFirstLastPara="1" rIns="66125" wrap="square" tIns="66125">
                <a:noAutofit/>
              </a:bodyPr>
              <a:lstStyle/>
              <a:p>
                <a:pPr indent="0" lvl="0" marL="0" marR="0" rtl="0" algn="ctr">
                  <a:lnSpc>
                    <a:spcPct val="175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98" name="Google Shape;298;p19"/>
          <p:cNvGrpSpPr/>
          <p:nvPr/>
        </p:nvGrpSpPr>
        <p:grpSpPr>
          <a:xfrm>
            <a:off x="12172950" y="2858130"/>
            <a:ext cx="5448300" cy="4059062"/>
            <a:chOff x="0" y="-366216"/>
            <a:chExt cx="7264400" cy="5412082"/>
          </a:xfrm>
        </p:grpSpPr>
        <p:grpSp>
          <p:nvGrpSpPr>
            <p:cNvPr id="299" name="Google Shape;299;p19"/>
            <p:cNvGrpSpPr/>
            <p:nvPr/>
          </p:nvGrpSpPr>
          <p:grpSpPr>
            <a:xfrm>
              <a:off x="3043519" y="3827822"/>
              <a:ext cx="1177362" cy="1218044"/>
              <a:chOff x="0" y="-11940"/>
              <a:chExt cx="236649" cy="244826"/>
            </a:xfrm>
          </p:grpSpPr>
          <p:sp>
            <p:nvSpPr>
              <p:cNvPr id="300" name="Google Shape;300;p19"/>
              <p:cNvSpPr/>
              <p:nvPr/>
            </p:nvSpPr>
            <p:spPr>
              <a:xfrm>
                <a:off x="0" y="0"/>
                <a:ext cx="236649" cy="232886"/>
              </a:xfrm>
              <a:custGeom>
                <a:rect b="b" l="l" r="r" t="t"/>
                <a:pathLst>
                  <a:path extrusionOk="0" h="232886" w="236649">
                    <a:moveTo>
                      <a:pt x="118324" y="232886"/>
                    </a:moveTo>
                    <a:lnTo>
                      <a:pt x="236649" y="0"/>
                    </a:lnTo>
                    <a:lnTo>
                      <a:pt x="0" y="0"/>
                    </a:lnTo>
                    <a:lnTo>
                      <a:pt x="118324" y="232886"/>
                    </a:lnTo>
                    <a:close/>
                  </a:path>
                </a:pathLst>
              </a:custGeom>
              <a:solidFill>
                <a:srgbClr val="F9F9F9"/>
              </a:solidFill>
              <a:ln>
                <a:noFill/>
              </a:ln>
            </p:spPr>
          </p:sp>
          <p:sp>
            <p:nvSpPr>
              <p:cNvPr id="301" name="Google Shape;301;p19"/>
              <p:cNvSpPr txBox="1"/>
              <p:nvPr/>
            </p:nvSpPr>
            <p:spPr>
              <a:xfrm>
                <a:off x="36976" y="-11940"/>
                <a:ext cx="162696" cy="1367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66125" lIns="66125" spcFirstLastPara="1" rIns="66125" wrap="square" tIns="66125">
                <a:noAutofit/>
              </a:bodyPr>
              <a:lstStyle/>
              <a:p>
                <a:pPr indent="0" lvl="0" marL="0" marR="0" rtl="0" algn="ctr">
                  <a:lnSpc>
                    <a:spcPct val="108888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2" name="Google Shape;302;p19"/>
            <p:cNvGrpSpPr/>
            <p:nvPr/>
          </p:nvGrpSpPr>
          <p:grpSpPr>
            <a:xfrm>
              <a:off x="0" y="-366216"/>
              <a:ext cx="7264400" cy="4735193"/>
              <a:chOff x="0" y="-57150"/>
              <a:chExt cx="1133648" cy="738952"/>
            </a:xfrm>
          </p:grpSpPr>
          <p:sp>
            <p:nvSpPr>
              <p:cNvPr id="303" name="Google Shape;303;p19"/>
              <p:cNvSpPr/>
              <p:nvPr/>
            </p:nvSpPr>
            <p:spPr>
              <a:xfrm>
                <a:off x="0" y="0"/>
                <a:ext cx="1133648" cy="681802"/>
              </a:xfrm>
              <a:custGeom>
                <a:rect b="b" l="l" r="r" t="t"/>
                <a:pathLst>
                  <a:path extrusionOk="0" h="681802" w="1133648">
                    <a:moveTo>
                      <a:pt x="42629" y="0"/>
                    </a:moveTo>
                    <a:lnTo>
                      <a:pt x="1091019" y="0"/>
                    </a:lnTo>
                    <a:cubicBezTo>
                      <a:pt x="1102325" y="0"/>
                      <a:pt x="1113168" y="4491"/>
                      <a:pt x="1121163" y="12486"/>
                    </a:cubicBezTo>
                    <a:cubicBezTo>
                      <a:pt x="1129157" y="20480"/>
                      <a:pt x="1133648" y="31323"/>
                      <a:pt x="1133648" y="42629"/>
                    </a:cubicBezTo>
                    <a:lnTo>
                      <a:pt x="1133648" y="639173"/>
                    </a:lnTo>
                    <a:cubicBezTo>
                      <a:pt x="1133648" y="662716"/>
                      <a:pt x="1114563" y="681802"/>
                      <a:pt x="1091019" y="681802"/>
                    </a:cubicBezTo>
                    <a:lnTo>
                      <a:pt x="42629" y="681802"/>
                    </a:lnTo>
                    <a:cubicBezTo>
                      <a:pt x="19086" y="681802"/>
                      <a:pt x="0" y="662716"/>
                      <a:pt x="0" y="639173"/>
                    </a:cubicBezTo>
                    <a:lnTo>
                      <a:pt x="0" y="42629"/>
                    </a:lnTo>
                    <a:cubicBezTo>
                      <a:pt x="0" y="19086"/>
                      <a:pt x="19086" y="0"/>
                      <a:pt x="42629" y="0"/>
                    </a:cubicBezTo>
                    <a:close/>
                  </a:path>
                </a:pathLst>
              </a:custGeom>
              <a:solidFill>
                <a:srgbClr val="F9F9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4" name="Google Shape;304;p19"/>
              <p:cNvSpPr txBox="1"/>
              <p:nvPr/>
            </p:nvSpPr>
            <p:spPr>
              <a:xfrm>
                <a:off x="0" y="-57150"/>
                <a:ext cx="1133648" cy="738952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66125" lIns="66125" spcFirstLastPara="1" rIns="66125" wrap="square" tIns="66125">
                <a:noAutofit/>
              </a:bodyPr>
              <a:lstStyle/>
              <a:p>
                <a:pPr indent="0" lvl="0" marL="0" marR="0" rtl="0" algn="ctr">
                  <a:lnSpc>
                    <a:spcPct val="175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05" name="Google Shape;305;p19"/>
          <p:cNvSpPr txBox="1"/>
          <p:nvPr/>
        </p:nvSpPr>
        <p:spPr>
          <a:xfrm>
            <a:off x="666750" y="733425"/>
            <a:ext cx="17232600" cy="1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80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What Our Customers Say</a:t>
            </a:r>
            <a:endParaRPr/>
          </a:p>
        </p:txBody>
      </p:sp>
      <p:sp>
        <p:nvSpPr>
          <p:cNvPr id="306" name="Google Shape;306;p19"/>
          <p:cNvSpPr txBox="1"/>
          <p:nvPr/>
        </p:nvSpPr>
        <p:spPr>
          <a:xfrm>
            <a:off x="667891" y="9280075"/>
            <a:ext cx="44406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00" u="sng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  <a:hlinkClick action="ppaction://hlinksldjump"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Agenda Page</a:t>
            </a:r>
            <a:endParaRPr/>
          </a:p>
        </p:txBody>
      </p:sp>
      <p:sp>
        <p:nvSpPr>
          <p:cNvPr id="307" name="Google Shape;307;p19"/>
          <p:cNvSpPr txBox="1"/>
          <p:nvPr/>
        </p:nvSpPr>
        <p:spPr>
          <a:xfrm>
            <a:off x="1040419" y="4234850"/>
            <a:ext cx="4701000" cy="1154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5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“Bright Peak Solar made everything clear and stress-free.”</a:t>
            </a:r>
            <a:endParaRPr sz="1200"/>
          </a:p>
        </p:txBody>
      </p:sp>
      <p:sp>
        <p:nvSpPr>
          <p:cNvPr id="308" name="Google Shape;308;p19"/>
          <p:cNvSpPr txBox="1"/>
          <p:nvPr/>
        </p:nvSpPr>
        <p:spPr>
          <a:xfrm>
            <a:off x="1771939" y="5545292"/>
            <a:ext cx="32379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18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Parker, Homeowner</a:t>
            </a:r>
            <a:endParaRPr sz="1100"/>
          </a:p>
        </p:txBody>
      </p:sp>
      <p:sp>
        <p:nvSpPr>
          <p:cNvPr id="309" name="Google Shape;309;p19"/>
          <p:cNvSpPr txBox="1"/>
          <p:nvPr/>
        </p:nvSpPr>
        <p:spPr>
          <a:xfrm>
            <a:off x="12363739" y="4077671"/>
            <a:ext cx="5066700" cy="1154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5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“This service helped us reduce costs without disrupting operations.”</a:t>
            </a:r>
            <a:endParaRPr sz="1200"/>
          </a:p>
        </p:txBody>
      </p:sp>
      <p:sp>
        <p:nvSpPr>
          <p:cNvPr id="310" name="Google Shape;310;p19"/>
          <p:cNvSpPr txBox="1"/>
          <p:nvPr/>
        </p:nvSpPr>
        <p:spPr>
          <a:xfrm>
            <a:off x="12785375" y="5388125"/>
            <a:ext cx="4223400" cy="55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18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Ava, Facilities Director</a:t>
            </a:r>
            <a:endParaRPr sz="1100"/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18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Gravity Tech</a:t>
            </a:r>
            <a:endParaRPr sz="1100"/>
          </a:p>
        </p:txBody>
      </p:sp>
      <p:sp>
        <p:nvSpPr>
          <p:cNvPr id="311" name="Google Shape;311;p19"/>
          <p:cNvSpPr txBox="1"/>
          <p:nvPr/>
        </p:nvSpPr>
        <p:spPr>
          <a:xfrm>
            <a:off x="7057679" y="5130200"/>
            <a:ext cx="4172700" cy="1154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5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“We finally feel in control of our energy costs.”</a:t>
            </a:r>
            <a:endParaRPr sz="1200"/>
          </a:p>
        </p:txBody>
      </p:sp>
      <p:sp>
        <p:nvSpPr>
          <p:cNvPr id="312" name="Google Shape;312;p19"/>
          <p:cNvSpPr txBox="1"/>
          <p:nvPr/>
        </p:nvSpPr>
        <p:spPr>
          <a:xfrm>
            <a:off x="6883600" y="6440650"/>
            <a:ext cx="45207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18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Colin, Retail Store Owner</a:t>
            </a:r>
            <a:endParaRPr sz="1100"/>
          </a:p>
        </p:txBody>
      </p:sp>
      <p:sp>
        <p:nvSpPr>
          <p:cNvPr id="313" name="Google Shape;313;p19"/>
          <p:cNvSpPr/>
          <p:nvPr/>
        </p:nvSpPr>
        <p:spPr>
          <a:xfrm>
            <a:off x="3232219" y="3682667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2" y="0"/>
                </a:lnTo>
                <a:lnTo>
                  <a:pt x="317362" y="333108"/>
                </a:lnTo>
                <a:lnTo>
                  <a:pt x="0" y="33310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14" name="Google Shape;314;p19"/>
          <p:cNvSpPr/>
          <p:nvPr/>
        </p:nvSpPr>
        <p:spPr>
          <a:xfrm>
            <a:off x="8985319" y="4578017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2" y="0"/>
                </a:lnTo>
                <a:lnTo>
                  <a:pt x="317362" y="333108"/>
                </a:lnTo>
                <a:lnTo>
                  <a:pt x="0" y="33310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15" name="Google Shape;315;p19"/>
          <p:cNvSpPr/>
          <p:nvPr/>
        </p:nvSpPr>
        <p:spPr>
          <a:xfrm>
            <a:off x="14738419" y="3525487"/>
            <a:ext cx="317362" cy="333109"/>
          </a:xfrm>
          <a:custGeom>
            <a:rect b="b" l="l" r="r" t="t"/>
            <a:pathLst>
              <a:path extrusionOk="0" h="333109" w="317362">
                <a:moveTo>
                  <a:pt x="0" y="0"/>
                </a:moveTo>
                <a:lnTo>
                  <a:pt x="317362" y="0"/>
                </a:lnTo>
                <a:lnTo>
                  <a:pt x="317362" y="333109"/>
                </a:lnTo>
                <a:lnTo>
                  <a:pt x="0" y="33310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  <p:transition spd="slow">
    <p:push/>
  </p:transition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20"/>
          <p:cNvSpPr/>
          <p:nvPr/>
        </p:nvSpPr>
        <p:spPr>
          <a:xfrm>
            <a:off x="9296400" y="666750"/>
            <a:ext cx="8324850" cy="8953500"/>
          </a:xfrm>
          <a:custGeom>
            <a:rect b="b" l="l" r="r" t="t"/>
            <a:pathLst>
              <a:path extrusionOk="0" h="1628472" w="1514132">
                <a:moveTo>
                  <a:pt x="18600" y="0"/>
                </a:moveTo>
                <a:lnTo>
                  <a:pt x="1495533" y="0"/>
                </a:lnTo>
                <a:cubicBezTo>
                  <a:pt x="1500466" y="0"/>
                  <a:pt x="1505196" y="1960"/>
                  <a:pt x="1508685" y="5448"/>
                </a:cubicBezTo>
                <a:cubicBezTo>
                  <a:pt x="1512173" y="8936"/>
                  <a:pt x="1514132" y="13667"/>
                  <a:pt x="1514132" y="18600"/>
                </a:cubicBezTo>
                <a:lnTo>
                  <a:pt x="1514132" y="1609872"/>
                </a:lnTo>
                <a:cubicBezTo>
                  <a:pt x="1514132" y="1614805"/>
                  <a:pt x="1512173" y="1619536"/>
                  <a:pt x="1508685" y="1623024"/>
                </a:cubicBezTo>
                <a:cubicBezTo>
                  <a:pt x="1505196" y="1626512"/>
                  <a:pt x="1500466" y="1628472"/>
                  <a:pt x="1495533" y="1628472"/>
                </a:cubicBezTo>
                <a:lnTo>
                  <a:pt x="18600" y="1628472"/>
                </a:lnTo>
                <a:cubicBezTo>
                  <a:pt x="13667" y="1628472"/>
                  <a:pt x="8936" y="1626512"/>
                  <a:pt x="5448" y="1623024"/>
                </a:cubicBezTo>
                <a:cubicBezTo>
                  <a:pt x="1960" y="1619536"/>
                  <a:pt x="0" y="1614805"/>
                  <a:pt x="0" y="1609872"/>
                </a:cubicBezTo>
                <a:lnTo>
                  <a:pt x="0" y="18600"/>
                </a:lnTo>
                <a:cubicBezTo>
                  <a:pt x="0" y="13667"/>
                  <a:pt x="1960" y="8936"/>
                  <a:pt x="5448" y="5448"/>
                </a:cubicBezTo>
                <a:cubicBezTo>
                  <a:pt x="8936" y="1960"/>
                  <a:pt x="13667" y="0"/>
                  <a:pt x="18600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58096" r="-45229" t="-26152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20"/>
          <p:cNvSpPr/>
          <p:nvPr/>
        </p:nvSpPr>
        <p:spPr>
          <a:xfrm>
            <a:off x="666750" y="666750"/>
            <a:ext cx="8324850" cy="4302400"/>
          </a:xfrm>
          <a:custGeom>
            <a:rect b="b" l="l" r="r" t="t"/>
            <a:pathLst>
              <a:path extrusionOk="0" h="426320" w="824901">
                <a:moveTo>
                  <a:pt x="18600" y="0"/>
                </a:moveTo>
                <a:lnTo>
                  <a:pt x="806301" y="0"/>
                </a:lnTo>
                <a:cubicBezTo>
                  <a:pt x="816574" y="0"/>
                  <a:pt x="824901" y="8327"/>
                  <a:pt x="824901" y="18600"/>
                </a:cubicBezTo>
                <a:lnTo>
                  <a:pt x="824901" y="407721"/>
                </a:lnTo>
                <a:cubicBezTo>
                  <a:pt x="824901" y="412654"/>
                  <a:pt x="822941" y="417385"/>
                  <a:pt x="819453" y="420873"/>
                </a:cubicBezTo>
                <a:cubicBezTo>
                  <a:pt x="815965" y="424361"/>
                  <a:pt x="811234" y="426320"/>
                  <a:pt x="806301" y="426320"/>
                </a:cubicBezTo>
                <a:lnTo>
                  <a:pt x="18600" y="426320"/>
                </a:lnTo>
                <a:cubicBezTo>
                  <a:pt x="13667" y="426320"/>
                  <a:pt x="8936" y="424361"/>
                  <a:pt x="5448" y="420873"/>
                </a:cubicBezTo>
                <a:cubicBezTo>
                  <a:pt x="1960" y="417385"/>
                  <a:pt x="0" y="412654"/>
                  <a:pt x="0" y="407721"/>
                </a:cubicBezTo>
                <a:lnTo>
                  <a:pt x="0" y="18600"/>
                </a:lnTo>
                <a:cubicBezTo>
                  <a:pt x="0" y="13667"/>
                  <a:pt x="1960" y="8936"/>
                  <a:pt x="5448" y="5448"/>
                </a:cubicBezTo>
                <a:cubicBezTo>
                  <a:pt x="8936" y="1960"/>
                  <a:pt x="13667" y="0"/>
                  <a:pt x="18600" y="0"/>
                </a:cubicBez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588" l="-1677" r="-7083" t="-39833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20"/>
          <p:cNvSpPr/>
          <p:nvPr/>
        </p:nvSpPr>
        <p:spPr>
          <a:xfrm>
            <a:off x="666750" y="5317850"/>
            <a:ext cx="8324850" cy="4302400"/>
          </a:xfrm>
          <a:custGeom>
            <a:rect b="b" l="l" r="r" t="t"/>
            <a:pathLst>
              <a:path extrusionOk="0" h="412173" w="797526">
                <a:moveTo>
                  <a:pt x="18600" y="0"/>
                </a:moveTo>
                <a:lnTo>
                  <a:pt x="778926" y="0"/>
                </a:lnTo>
                <a:cubicBezTo>
                  <a:pt x="783859" y="0"/>
                  <a:pt x="788590" y="1960"/>
                  <a:pt x="792078" y="5448"/>
                </a:cubicBezTo>
                <a:cubicBezTo>
                  <a:pt x="795566" y="8936"/>
                  <a:pt x="797526" y="13667"/>
                  <a:pt x="797526" y="18600"/>
                </a:cubicBezTo>
                <a:lnTo>
                  <a:pt x="797526" y="393573"/>
                </a:lnTo>
                <a:cubicBezTo>
                  <a:pt x="797526" y="398506"/>
                  <a:pt x="795566" y="403237"/>
                  <a:pt x="792078" y="406725"/>
                </a:cubicBezTo>
                <a:cubicBezTo>
                  <a:pt x="788590" y="410213"/>
                  <a:pt x="783859" y="412173"/>
                  <a:pt x="778926" y="412173"/>
                </a:cubicBezTo>
                <a:lnTo>
                  <a:pt x="18600" y="412173"/>
                </a:lnTo>
                <a:cubicBezTo>
                  <a:pt x="13667" y="412173"/>
                  <a:pt x="8936" y="410213"/>
                  <a:pt x="5448" y="406725"/>
                </a:cubicBezTo>
                <a:cubicBezTo>
                  <a:pt x="1960" y="403237"/>
                  <a:pt x="0" y="398506"/>
                  <a:pt x="0" y="393573"/>
                </a:cubicBezTo>
                <a:lnTo>
                  <a:pt x="0" y="18600"/>
                </a:lnTo>
                <a:cubicBezTo>
                  <a:pt x="0" y="13667"/>
                  <a:pt x="1960" y="8936"/>
                  <a:pt x="5448" y="5448"/>
                </a:cubicBezTo>
                <a:cubicBezTo>
                  <a:pt x="8936" y="1960"/>
                  <a:pt x="13667" y="0"/>
                  <a:pt x="18600" y="0"/>
                </a:cubicBez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-14554" l="0" r="0" t="-14554"/>
            </a:stretch>
          </a:blip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3" name="Google Shape;323;p20"/>
          <p:cNvGrpSpPr/>
          <p:nvPr/>
        </p:nvGrpSpPr>
        <p:grpSpPr>
          <a:xfrm>
            <a:off x="6795150" y="4025599"/>
            <a:ext cx="1910678" cy="657813"/>
            <a:chOff x="0" y="-28575"/>
            <a:chExt cx="1152608" cy="434975"/>
          </a:xfrm>
        </p:grpSpPr>
        <p:sp>
          <p:nvSpPr>
            <p:cNvPr id="324" name="Google Shape;324;p20"/>
            <p:cNvSpPr/>
            <p:nvPr/>
          </p:nvSpPr>
          <p:spPr>
            <a:xfrm>
              <a:off x="0" y="0"/>
              <a:ext cx="1152608" cy="406400"/>
            </a:xfrm>
            <a:custGeom>
              <a:rect b="b" l="l" r="r" t="t"/>
              <a:pathLst>
                <a:path extrusionOk="0" h="406400" w="1152608">
                  <a:moveTo>
                    <a:pt x="949408" y="0"/>
                  </a:moveTo>
                  <a:cubicBezTo>
                    <a:pt x="1061632" y="0"/>
                    <a:pt x="1152608" y="90976"/>
                    <a:pt x="1152608" y="203200"/>
                  </a:cubicBezTo>
                  <a:cubicBezTo>
                    <a:pt x="1152608" y="315424"/>
                    <a:pt x="1061632" y="406400"/>
                    <a:pt x="949408" y="406400"/>
                  </a:cubicBezTo>
                  <a:lnTo>
                    <a:pt x="203200" y="406400"/>
                  </a:lnTo>
                  <a:cubicBezTo>
                    <a:pt x="90976" y="406400"/>
                    <a:pt x="0" y="315424"/>
                    <a:pt x="0" y="203200"/>
                  </a:cubicBezTo>
                  <a:cubicBezTo>
                    <a:pt x="0" y="90976"/>
                    <a:pt x="90976" y="0"/>
                    <a:pt x="203200" y="0"/>
                  </a:cubicBezTo>
                  <a:close/>
                </a:path>
              </a:pathLst>
            </a:custGeom>
            <a:solidFill>
              <a:srgbClr val="E4F9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20"/>
            <p:cNvSpPr txBox="1"/>
            <p:nvPr/>
          </p:nvSpPr>
          <p:spPr>
            <a:xfrm>
              <a:off x="0" y="-28575"/>
              <a:ext cx="1152608" cy="434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6" name="Google Shape;326;p20"/>
          <p:cNvGrpSpPr/>
          <p:nvPr/>
        </p:nvGrpSpPr>
        <p:grpSpPr>
          <a:xfrm>
            <a:off x="4361815" y="8676692"/>
            <a:ext cx="4344035" cy="657808"/>
            <a:chOff x="0" y="-28575"/>
            <a:chExt cx="2872491" cy="434975"/>
          </a:xfrm>
        </p:grpSpPr>
        <p:sp>
          <p:nvSpPr>
            <p:cNvPr id="327" name="Google Shape;327;p20"/>
            <p:cNvSpPr/>
            <p:nvPr/>
          </p:nvSpPr>
          <p:spPr>
            <a:xfrm>
              <a:off x="0" y="0"/>
              <a:ext cx="2872491" cy="406400"/>
            </a:xfrm>
            <a:custGeom>
              <a:rect b="b" l="l" r="r" t="t"/>
              <a:pathLst>
                <a:path extrusionOk="0" h="406400" w="2872491">
                  <a:moveTo>
                    <a:pt x="2669291" y="0"/>
                  </a:moveTo>
                  <a:cubicBezTo>
                    <a:pt x="2781515" y="0"/>
                    <a:pt x="2872491" y="90976"/>
                    <a:pt x="2872491" y="203200"/>
                  </a:cubicBezTo>
                  <a:cubicBezTo>
                    <a:pt x="2872491" y="315424"/>
                    <a:pt x="2781515" y="406400"/>
                    <a:pt x="2669291" y="406400"/>
                  </a:cubicBezTo>
                  <a:lnTo>
                    <a:pt x="203200" y="406400"/>
                  </a:lnTo>
                  <a:cubicBezTo>
                    <a:pt x="90976" y="406400"/>
                    <a:pt x="0" y="315424"/>
                    <a:pt x="0" y="203200"/>
                  </a:cubicBezTo>
                  <a:cubicBezTo>
                    <a:pt x="0" y="90976"/>
                    <a:pt x="90976" y="0"/>
                    <a:pt x="203200" y="0"/>
                  </a:cubicBezTo>
                  <a:close/>
                </a:path>
              </a:pathLst>
            </a:custGeom>
            <a:solidFill>
              <a:srgbClr val="E4F9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20"/>
            <p:cNvSpPr txBox="1"/>
            <p:nvPr/>
          </p:nvSpPr>
          <p:spPr>
            <a:xfrm>
              <a:off x="0" y="-28575"/>
              <a:ext cx="2872491" cy="434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9" name="Google Shape;329;p20"/>
          <p:cNvGrpSpPr/>
          <p:nvPr/>
        </p:nvGrpSpPr>
        <p:grpSpPr>
          <a:xfrm>
            <a:off x="14190345" y="8676692"/>
            <a:ext cx="3145155" cy="657808"/>
            <a:chOff x="0" y="-28575"/>
            <a:chExt cx="2079732" cy="434975"/>
          </a:xfrm>
        </p:grpSpPr>
        <p:sp>
          <p:nvSpPr>
            <p:cNvPr id="330" name="Google Shape;330;p20"/>
            <p:cNvSpPr/>
            <p:nvPr/>
          </p:nvSpPr>
          <p:spPr>
            <a:xfrm>
              <a:off x="0" y="0"/>
              <a:ext cx="2079732" cy="406400"/>
            </a:xfrm>
            <a:custGeom>
              <a:rect b="b" l="l" r="r" t="t"/>
              <a:pathLst>
                <a:path extrusionOk="0" h="406400" w="2079732">
                  <a:moveTo>
                    <a:pt x="1876532" y="0"/>
                  </a:moveTo>
                  <a:cubicBezTo>
                    <a:pt x="1988757" y="0"/>
                    <a:pt x="2079732" y="90976"/>
                    <a:pt x="2079732" y="203200"/>
                  </a:cubicBezTo>
                  <a:cubicBezTo>
                    <a:pt x="2079732" y="315424"/>
                    <a:pt x="1988757" y="406400"/>
                    <a:pt x="1876532" y="406400"/>
                  </a:cubicBezTo>
                  <a:lnTo>
                    <a:pt x="203200" y="406400"/>
                  </a:lnTo>
                  <a:cubicBezTo>
                    <a:pt x="90976" y="406400"/>
                    <a:pt x="0" y="315424"/>
                    <a:pt x="0" y="203200"/>
                  </a:cubicBezTo>
                  <a:cubicBezTo>
                    <a:pt x="0" y="90976"/>
                    <a:pt x="90976" y="0"/>
                    <a:pt x="203200" y="0"/>
                  </a:cubicBezTo>
                  <a:close/>
                </a:path>
              </a:pathLst>
            </a:custGeom>
            <a:solidFill>
              <a:srgbClr val="E4F9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20"/>
            <p:cNvSpPr txBox="1"/>
            <p:nvPr/>
          </p:nvSpPr>
          <p:spPr>
            <a:xfrm>
              <a:off x="0" y="-28575"/>
              <a:ext cx="2079732" cy="4349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888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2" name="Google Shape;332;p20"/>
          <p:cNvSpPr txBox="1"/>
          <p:nvPr/>
        </p:nvSpPr>
        <p:spPr>
          <a:xfrm>
            <a:off x="6878950" y="4208392"/>
            <a:ext cx="1743000" cy="292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0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Homeowners</a:t>
            </a:r>
            <a:endParaRPr/>
          </a:p>
        </p:txBody>
      </p:sp>
      <p:sp>
        <p:nvSpPr>
          <p:cNvPr id="333" name="Google Shape;333;p20"/>
          <p:cNvSpPr txBox="1"/>
          <p:nvPr/>
        </p:nvSpPr>
        <p:spPr>
          <a:xfrm>
            <a:off x="4229774" y="8874475"/>
            <a:ext cx="4608000" cy="292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0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Small to mid-sized business</a:t>
            </a:r>
            <a:endParaRPr/>
          </a:p>
        </p:txBody>
      </p:sp>
      <p:sp>
        <p:nvSpPr>
          <p:cNvPr id="334" name="Google Shape;334;p20"/>
          <p:cNvSpPr txBox="1"/>
          <p:nvPr/>
        </p:nvSpPr>
        <p:spPr>
          <a:xfrm>
            <a:off x="13904571" y="8905625"/>
            <a:ext cx="3716700" cy="292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0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Large organizations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9" name="Google Shape;339;p21"/>
          <p:cNvGrpSpPr/>
          <p:nvPr/>
        </p:nvGrpSpPr>
        <p:grpSpPr>
          <a:xfrm>
            <a:off x="0" y="-253157"/>
            <a:ext cx="4981575" cy="10540157"/>
            <a:chOff x="0" y="-66675"/>
            <a:chExt cx="1312020" cy="2776008"/>
          </a:xfrm>
        </p:grpSpPr>
        <p:sp>
          <p:nvSpPr>
            <p:cNvPr id="340" name="Google Shape;340;p21"/>
            <p:cNvSpPr/>
            <p:nvPr/>
          </p:nvSpPr>
          <p:spPr>
            <a:xfrm>
              <a:off x="0" y="0"/>
              <a:ext cx="1312020" cy="2709333"/>
            </a:xfrm>
            <a:custGeom>
              <a:rect b="b" l="l" r="r" t="t"/>
              <a:pathLst>
                <a:path extrusionOk="0" h="2709333" w="1312020">
                  <a:moveTo>
                    <a:pt x="0" y="0"/>
                  </a:moveTo>
                  <a:lnTo>
                    <a:pt x="1312020" y="0"/>
                  </a:lnTo>
                  <a:lnTo>
                    <a:pt x="1312020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75D385"/>
            </a:solidFill>
            <a:ln>
              <a:noFill/>
            </a:ln>
          </p:spPr>
        </p:sp>
        <p:sp>
          <p:nvSpPr>
            <p:cNvPr id="341" name="Google Shape;341;p21"/>
            <p:cNvSpPr txBox="1"/>
            <p:nvPr/>
          </p:nvSpPr>
          <p:spPr>
            <a:xfrm>
              <a:off x="0" y="-66675"/>
              <a:ext cx="1312020" cy="277600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6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2" name="Google Shape;342;p21"/>
          <p:cNvSpPr txBox="1"/>
          <p:nvPr/>
        </p:nvSpPr>
        <p:spPr>
          <a:xfrm>
            <a:off x="666750" y="695325"/>
            <a:ext cx="3701946" cy="100767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5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Your Savings Over Time</a:t>
            </a:r>
            <a:endParaRPr/>
          </a:p>
        </p:txBody>
      </p:sp>
      <p:sp>
        <p:nvSpPr>
          <p:cNvPr id="343" name="Google Shape;343;p21"/>
          <p:cNvSpPr txBox="1"/>
          <p:nvPr/>
        </p:nvSpPr>
        <p:spPr>
          <a:xfrm>
            <a:off x="666750" y="2262054"/>
            <a:ext cx="3702000" cy="1301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9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Energy cost comparison between traditional power vs solar power with Bright Peak Solar</a:t>
            </a:r>
            <a:endParaRPr sz="1200"/>
          </a:p>
        </p:txBody>
      </p:sp>
      <p:sp>
        <p:nvSpPr>
          <p:cNvPr id="344" name="Google Shape;344;p21"/>
          <p:cNvSpPr txBox="1"/>
          <p:nvPr/>
        </p:nvSpPr>
        <p:spPr>
          <a:xfrm>
            <a:off x="679447" y="7637765"/>
            <a:ext cx="3689100" cy="1095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6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Traditional energy costs increase year after year, while solar provides stable, predictable savings over time.</a:t>
            </a:r>
            <a:endParaRPr sz="1200"/>
          </a:p>
        </p:txBody>
      </p:sp>
      <p:pic>
        <p:nvPicPr>
          <p:cNvPr id="345" name="Google Shape;345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358830" y="-538924"/>
            <a:ext cx="14468094" cy="11360788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46" name="Google Shape;346;p21"/>
          <p:cNvGrpSpPr/>
          <p:nvPr/>
        </p:nvGrpSpPr>
        <p:grpSpPr>
          <a:xfrm>
            <a:off x="662234" y="9051925"/>
            <a:ext cx="2275983" cy="568325"/>
            <a:chOff x="0" y="0"/>
            <a:chExt cx="3034643" cy="757767"/>
          </a:xfrm>
        </p:grpSpPr>
        <p:sp>
          <p:nvSpPr>
            <p:cNvPr id="347" name="Google Shape;347;p21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48" name="Google Shape;348;p21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0D4D47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</p:spTree>
  </p:cSld>
  <p:clrMapOvr>
    <a:masterClrMapping/>
  </p:clrMapOvr>
  <p:transition spd="slow">
    <p:push/>
  </p:transition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75D385"/>
        </a:solidFill>
      </p:bgPr>
    </p:bg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3" name="Google Shape;353;p22"/>
          <p:cNvGrpSpPr/>
          <p:nvPr/>
        </p:nvGrpSpPr>
        <p:grpSpPr>
          <a:xfrm>
            <a:off x="15349784" y="9062591"/>
            <a:ext cx="2275983" cy="568325"/>
            <a:chOff x="0" y="0"/>
            <a:chExt cx="3034643" cy="757767"/>
          </a:xfrm>
        </p:grpSpPr>
        <p:sp>
          <p:nvSpPr>
            <p:cNvPr id="354" name="Google Shape;354;p22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55" name="Google Shape;355;p22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0D4D47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grpSp>
        <p:nvGrpSpPr>
          <p:cNvPr id="356" name="Google Shape;356;p22"/>
          <p:cNvGrpSpPr/>
          <p:nvPr/>
        </p:nvGrpSpPr>
        <p:grpSpPr>
          <a:xfrm>
            <a:off x="666750" y="4418268"/>
            <a:ext cx="5448300" cy="3551394"/>
            <a:chOff x="0" y="-57150"/>
            <a:chExt cx="1133648" cy="738952"/>
          </a:xfrm>
        </p:grpSpPr>
        <p:sp>
          <p:nvSpPr>
            <p:cNvPr id="357" name="Google Shape;357;p22"/>
            <p:cNvSpPr/>
            <p:nvPr/>
          </p:nvSpPr>
          <p:spPr>
            <a:xfrm>
              <a:off x="0" y="0"/>
              <a:ext cx="1133648" cy="681802"/>
            </a:xfrm>
            <a:custGeom>
              <a:rect b="b" l="l" r="r" t="t"/>
              <a:pathLst>
                <a:path extrusionOk="0" h="681802" w="1133648">
                  <a:moveTo>
                    <a:pt x="42629" y="0"/>
                  </a:moveTo>
                  <a:lnTo>
                    <a:pt x="1091019" y="0"/>
                  </a:lnTo>
                  <a:cubicBezTo>
                    <a:pt x="1102325" y="0"/>
                    <a:pt x="1113168" y="4491"/>
                    <a:pt x="1121163" y="12486"/>
                  </a:cubicBezTo>
                  <a:cubicBezTo>
                    <a:pt x="1129157" y="20480"/>
                    <a:pt x="1133648" y="31323"/>
                    <a:pt x="1133648" y="42629"/>
                  </a:cubicBezTo>
                  <a:lnTo>
                    <a:pt x="1133648" y="639173"/>
                  </a:lnTo>
                  <a:cubicBezTo>
                    <a:pt x="1133648" y="662716"/>
                    <a:pt x="1114563" y="681802"/>
                    <a:pt x="1091019" y="681802"/>
                  </a:cubicBezTo>
                  <a:lnTo>
                    <a:pt x="42629" y="681802"/>
                  </a:lnTo>
                  <a:cubicBezTo>
                    <a:pt x="19086" y="681802"/>
                    <a:pt x="0" y="662716"/>
                    <a:pt x="0" y="639173"/>
                  </a:cubicBezTo>
                  <a:lnTo>
                    <a:pt x="0" y="42629"/>
                  </a:lnTo>
                  <a:cubicBezTo>
                    <a:pt x="0" y="19086"/>
                    <a:pt x="19086" y="0"/>
                    <a:pt x="42629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22"/>
            <p:cNvSpPr txBox="1"/>
            <p:nvPr/>
          </p:nvSpPr>
          <p:spPr>
            <a:xfrm>
              <a:off x="0" y="-57150"/>
              <a:ext cx="1133648" cy="73895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66125" lIns="66125" spcFirstLastPara="1" rIns="66125" wrap="square" tIns="66125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9" name="Google Shape;359;p22"/>
          <p:cNvGrpSpPr/>
          <p:nvPr/>
        </p:nvGrpSpPr>
        <p:grpSpPr>
          <a:xfrm>
            <a:off x="6419850" y="3558259"/>
            <a:ext cx="5448300" cy="3551394"/>
            <a:chOff x="0" y="-57150"/>
            <a:chExt cx="1133648" cy="738952"/>
          </a:xfrm>
        </p:grpSpPr>
        <p:sp>
          <p:nvSpPr>
            <p:cNvPr id="360" name="Google Shape;360;p22"/>
            <p:cNvSpPr/>
            <p:nvPr/>
          </p:nvSpPr>
          <p:spPr>
            <a:xfrm>
              <a:off x="0" y="0"/>
              <a:ext cx="1133648" cy="681802"/>
            </a:xfrm>
            <a:custGeom>
              <a:rect b="b" l="l" r="r" t="t"/>
              <a:pathLst>
                <a:path extrusionOk="0" h="681802" w="1133648">
                  <a:moveTo>
                    <a:pt x="42629" y="0"/>
                  </a:moveTo>
                  <a:lnTo>
                    <a:pt x="1091019" y="0"/>
                  </a:lnTo>
                  <a:cubicBezTo>
                    <a:pt x="1102325" y="0"/>
                    <a:pt x="1113168" y="4491"/>
                    <a:pt x="1121163" y="12486"/>
                  </a:cubicBezTo>
                  <a:cubicBezTo>
                    <a:pt x="1129157" y="20480"/>
                    <a:pt x="1133648" y="31323"/>
                    <a:pt x="1133648" y="42629"/>
                  </a:cubicBezTo>
                  <a:lnTo>
                    <a:pt x="1133648" y="639173"/>
                  </a:lnTo>
                  <a:cubicBezTo>
                    <a:pt x="1133648" y="662716"/>
                    <a:pt x="1114563" y="681802"/>
                    <a:pt x="1091019" y="681802"/>
                  </a:cubicBezTo>
                  <a:lnTo>
                    <a:pt x="42629" y="681802"/>
                  </a:lnTo>
                  <a:cubicBezTo>
                    <a:pt x="19086" y="681802"/>
                    <a:pt x="0" y="662716"/>
                    <a:pt x="0" y="639173"/>
                  </a:cubicBezTo>
                  <a:lnTo>
                    <a:pt x="0" y="42629"/>
                  </a:lnTo>
                  <a:cubicBezTo>
                    <a:pt x="0" y="19086"/>
                    <a:pt x="19086" y="0"/>
                    <a:pt x="42629" y="0"/>
                  </a:cubicBezTo>
                  <a:close/>
                </a:path>
              </a:pathLst>
            </a:custGeom>
            <a:solidFill>
              <a:srgbClr val="0D4D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22"/>
            <p:cNvSpPr txBox="1"/>
            <p:nvPr/>
          </p:nvSpPr>
          <p:spPr>
            <a:xfrm>
              <a:off x="0" y="-57150"/>
              <a:ext cx="1133648" cy="73895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66125" lIns="66125" spcFirstLastPara="1" rIns="66125" wrap="square" tIns="66125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2" name="Google Shape;362;p22"/>
          <p:cNvGrpSpPr/>
          <p:nvPr/>
        </p:nvGrpSpPr>
        <p:grpSpPr>
          <a:xfrm>
            <a:off x="12172950" y="2701009"/>
            <a:ext cx="5448300" cy="3551394"/>
            <a:chOff x="0" y="-57150"/>
            <a:chExt cx="1133648" cy="738952"/>
          </a:xfrm>
        </p:grpSpPr>
        <p:sp>
          <p:nvSpPr>
            <p:cNvPr id="363" name="Google Shape;363;p22"/>
            <p:cNvSpPr/>
            <p:nvPr/>
          </p:nvSpPr>
          <p:spPr>
            <a:xfrm>
              <a:off x="0" y="0"/>
              <a:ext cx="1133648" cy="681802"/>
            </a:xfrm>
            <a:custGeom>
              <a:rect b="b" l="l" r="r" t="t"/>
              <a:pathLst>
                <a:path extrusionOk="0" h="681802" w="1133648">
                  <a:moveTo>
                    <a:pt x="42629" y="0"/>
                  </a:moveTo>
                  <a:lnTo>
                    <a:pt x="1091019" y="0"/>
                  </a:lnTo>
                  <a:cubicBezTo>
                    <a:pt x="1102325" y="0"/>
                    <a:pt x="1113168" y="4491"/>
                    <a:pt x="1121163" y="12486"/>
                  </a:cubicBezTo>
                  <a:cubicBezTo>
                    <a:pt x="1129157" y="20480"/>
                    <a:pt x="1133648" y="31323"/>
                    <a:pt x="1133648" y="42629"/>
                  </a:cubicBezTo>
                  <a:lnTo>
                    <a:pt x="1133648" y="639173"/>
                  </a:lnTo>
                  <a:cubicBezTo>
                    <a:pt x="1133648" y="662716"/>
                    <a:pt x="1114563" y="681802"/>
                    <a:pt x="1091019" y="681802"/>
                  </a:cubicBezTo>
                  <a:lnTo>
                    <a:pt x="42629" y="681802"/>
                  </a:lnTo>
                  <a:cubicBezTo>
                    <a:pt x="19086" y="681802"/>
                    <a:pt x="0" y="662716"/>
                    <a:pt x="0" y="639173"/>
                  </a:cubicBezTo>
                  <a:lnTo>
                    <a:pt x="0" y="42629"/>
                  </a:lnTo>
                  <a:cubicBezTo>
                    <a:pt x="0" y="19086"/>
                    <a:pt x="19086" y="0"/>
                    <a:pt x="42629" y="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22"/>
            <p:cNvSpPr txBox="1"/>
            <p:nvPr/>
          </p:nvSpPr>
          <p:spPr>
            <a:xfrm>
              <a:off x="0" y="-57150"/>
              <a:ext cx="1133648" cy="73895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66125" lIns="66125" spcFirstLastPara="1" rIns="66125" wrap="square" tIns="66125">
              <a:noAutofit/>
            </a:bodyPr>
            <a:lstStyle/>
            <a:p>
              <a:pPr indent="0" lvl="0" marL="0" marR="0" rtl="0" algn="ctr">
                <a:lnSpc>
                  <a:spcPct val="17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5" name="Google Shape;365;p22"/>
          <p:cNvSpPr txBox="1"/>
          <p:nvPr/>
        </p:nvSpPr>
        <p:spPr>
          <a:xfrm>
            <a:off x="666750" y="733425"/>
            <a:ext cx="9135000" cy="1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80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Next Steps</a:t>
            </a:r>
            <a:endParaRPr/>
          </a:p>
        </p:txBody>
      </p:sp>
      <p:sp>
        <p:nvSpPr>
          <p:cNvPr id="366" name="Google Shape;366;p22"/>
          <p:cNvSpPr txBox="1"/>
          <p:nvPr/>
        </p:nvSpPr>
        <p:spPr>
          <a:xfrm>
            <a:off x="667891" y="9280075"/>
            <a:ext cx="44511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00" u="sng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  <a:hlinkClick action="ppaction://hlinksldjump"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Agenda Page</a:t>
            </a:r>
            <a:endParaRPr/>
          </a:p>
        </p:txBody>
      </p:sp>
      <p:sp>
        <p:nvSpPr>
          <p:cNvPr id="367" name="Google Shape;367;p22"/>
          <p:cNvSpPr txBox="1"/>
          <p:nvPr/>
        </p:nvSpPr>
        <p:spPr>
          <a:xfrm>
            <a:off x="1040419" y="6195632"/>
            <a:ext cx="47010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US" sz="21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Book a free consultation</a:t>
            </a:r>
            <a:endParaRPr/>
          </a:p>
        </p:txBody>
      </p:sp>
      <p:sp>
        <p:nvSpPr>
          <p:cNvPr id="368" name="Google Shape;368;p22"/>
          <p:cNvSpPr txBox="1"/>
          <p:nvPr/>
        </p:nvSpPr>
        <p:spPr>
          <a:xfrm>
            <a:off x="1040419" y="5473671"/>
            <a:ext cx="4700961" cy="51241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5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01</a:t>
            </a:r>
            <a:endParaRPr/>
          </a:p>
        </p:txBody>
      </p:sp>
      <p:sp>
        <p:nvSpPr>
          <p:cNvPr id="369" name="Google Shape;369;p22"/>
          <p:cNvSpPr txBox="1"/>
          <p:nvPr/>
        </p:nvSpPr>
        <p:spPr>
          <a:xfrm>
            <a:off x="1040419" y="6579255"/>
            <a:ext cx="4700961" cy="63824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Let’s talk about your energy goals and see if solar is the right fit.</a:t>
            </a:r>
            <a:endParaRPr/>
          </a:p>
        </p:txBody>
      </p:sp>
      <p:sp>
        <p:nvSpPr>
          <p:cNvPr id="370" name="Google Shape;370;p22"/>
          <p:cNvSpPr txBox="1"/>
          <p:nvPr/>
        </p:nvSpPr>
        <p:spPr>
          <a:xfrm>
            <a:off x="12546619" y="4478374"/>
            <a:ext cx="47010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US" sz="21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Go solar with confidence</a:t>
            </a:r>
            <a:endParaRPr/>
          </a:p>
        </p:txBody>
      </p:sp>
      <p:sp>
        <p:nvSpPr>
          <p:cNvPr id="371" name="Google Shape;371;p22"/>
          <p:cNvSpPr txBox="1"/>
          <p:nvPr/>
        </p:nvSpPr>
        <p:spPr>
          <a:xfrm>
            <a:off x="12546619" y="3756412"/>
            <a:ext cx="4700961" cy="51241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5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03</a:t>
            </a:r>
            <a:endParaRPr/>
          </a:p>
        </p:txBody>
      </p:sp>
      <p:sp>
        <p:nvSpPr>
          <p:cNvPr id="372" name="Google Shape;372;p22"/>
          <p:cNvSpPr txBox="1"/>
          <p:nvPr/>
        </p:nvSpPr>
        <p:spPr>
          <a:xfrm>
            <a:off x="12546619" y="4861997"/>
            <a:ext cx="4700961" cy="63824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We take care of the details—you enjoy clean, reliable energy.</a:t>
            </a:r>
            <a:endParaRPr/>
          </a:p>
        </p:txBody>
      </p:sp>
      <p:sp>
        <p:nvSpPr>
          <p:cNvPr id="373" name="Google Shape;373;p22"/>
          <p:cNvSpPr txBox="1"/>
          <p:nvPr/>
        </p:nvSpPr>
        <p:spPr>
          <a:xfrm>
            <a:off x="6793519" y="5335624"/>
            <a:ext cx="47010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US" sz="2100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Review your custom plan</a:t>
            </a:r>
            <a:endParaRPr/>
          </a:p>
        </p:txBody>
      </p:sp>
      <p:sp>
        <p:nvSpPr>
          <p:cNvPr id="374" name="Google Shape;374;p22"/>
          <p:cNvSpPr txBox="1"/>
          <p:nvPr/>
        </p:nvSpPr>
        <p:spPr>
          <a:xfrm>
            <a:off x="6793519" y="4613662"/>
            <a:ext cx="4700961" cy="51241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000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599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02</a:t>
            </a:r>
            <a:endParaRPr/>
          </a:p>
        </p:txBody>
      </p:sp>
      <p:sp>
        <p:nvSpPr>
          <p:cNvPr id="375" name="Google Shape;375;p22"/>
          <p:cNvSpPr txBox="1"/>
          <p:nvPr/>
        </p:nvSpPr>
        <p:spPr>
          <a:xfrm>
            <a:off x="6793519" y="5719247"/>
            <a:ext cx="4700961" cy="63824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100" u="none" cap="none" strike="noStrike">
                <a:solidFill>
                  <a:srgbClr val="E4F925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Get a clear breakdown of costs, savings, and next steps.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75D385"/>
        </a:solidFill>
      </p:bgPr>
    </p:bg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" name="Google Shape;380;p23"/>
          <p:cNvSpPr/>
          <p:nvPr/>
        </p:nvSpPr>
        <p:spPr>
          <a:xfrm>
            <a:off x="0" y="0"/>
            <a:ext cx="18288000" cy="5143500"/>
          </a:xfrm>
          <a:custGeom>
            <a:rect b="b" l="l" r="r" t="t"/>
            <a:pathLst>
              <a:path extrusionOk="0" h="541783" w="1926340">
                <a:moveTo>
                  <a:pt x="0" y="0"/>
                </a:moveTo>
                <a:lnTo>
                  <a:pt x="1926340" y="0"/>
                </a:lnTo>
                <a:lnTo>
                  <a:pt x="1926340" y="541783"/>
                </a:lnTo>
                <a:lnTo>
                  <a:pt x="0" y="541783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-84488" l="0" r="0" t="-52393"/>
            </a:stretch>
          </a:blipFill>
          <a:ln>
            <a:noFill/>
          </a:ln>
        </p:spPr>
      </p:sp>
      <p:sp>
        <p:nvSpPr>
          <p:cNvPr id="381" name="Google Shape;381;p23"/>
          <p:cNvSpPr txBox="1"/>
          <p:nvPr/>
        </p:nvSpPr>
        <p:spPr>
          <a:xfrm>
            <a:off x="667910" y="6048375"/>
            <a:ext cx="8896361" cy="96199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400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Thank you! </a:t>
            </a:r>
            <a:endParaRPr/>
          </a:p>
        </p:txBody>
      </p:sp>
      <p:sp>
        <p:nvSpPr>
          <p:cNvPr id="382" name="Google Shape;382;p23"/>
          <p:cNvSpPr txBox="1"/>
          <p:nvPr/>
        </p:nvSpPr>
        <p:spPr>
          <a:xfrm>
            <a:off x="7858125" y="6043419"/>
            <a:ext cx="912978" cy="37150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Email </a:t>
            </a:r>
            <a:endParaRPr/>
          </a:p>
        </p:txBody>
      </p:sp>
      <p:sp>
        <p:nvSpPr>
          <p:cNvPr id="383" name="Google Shape;383;p23"/>
          <p:cNvSpPr txBox="1"/>
          <p:nvPr/>
        </p:nvSpPr>
        <p:spPr>
          <a:xfrm>
            <a:off x="7858125" y="6549756"/>
            <a:ext cx="37995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hello@reallygreatsite.com</a:t>
            </a:r>
            <a:endParaRPr sz="1100"/>
          </a:p>
        </p:txBody>
      </p:sp>
      <p:sp>
        <p:nvSpPr>
          <p:cNvPr id="384" name="Google Shape;384;p23"/>
          <p:cNvSpPr txBox="1"/>
          <p:nvPr/>
        </p:nvSpPr>
        <p:spPr>
          <a:xfrm>
            <a:off x="12172950" y="6043419"/>
            <a:ext cx="1961885" cy="37150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Social Media </a:t>
            </a:r>
            <a:endParaRPr/>
          </a:p>
        </p:txBody>
      </p:sp>
      <p:sp>
        <p:nvSpPr>
          <p:cNvPr id="385" name="Google Shape;385;p23"/>
          <p:cNvSpPr txBox="1"/>
          <p:nvPr/>
        </p:nvSpPr>
        <p:spPr>
          <a:xfrm>
            <a:off x="12172950" y="6549756"/>
            <a:ext cx="23676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@reallygreatsite</a:t>
            </a:r>
            <a:endParaRPr sz="1100"/>
          </a:p>
        </p:txBody>
      </p:sp>
      <p:sp>
        <p:nvSpPr>
          <p:cNvPr id="386" name="Google Shape;386;p23"/>
          <p:cNvSpPr txBox="1"/>
          <p:nvPr/>
        </p:nvSpPr>
        <p:spPr>
          <a:xfrm>
            <a:off x="7858125" y="7458050"/>
            <a:ext cx="40806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Contact Number</a:t>
            </a:r>
            <a:endParaRPr/>
          </a:p>
        </p:txBody>
      </p:sp>
      <p:sp>
        <p:nvSpPr>
          <p:cNvPr id="387" name="Google Shape;387;p23"/>
          <p:cNvSpPr txBox="1"/>
          <p:nvPr/>
        </p:nvSpPr>
        <p:spPr>
          <a:xfrm>
            <a:off x="12172950" y="7458050"/>
            <a:ext cx="57264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Secondary Contact Number</a:t>
            </a:r>
            <a:endParaRPr/>
          </a:p>
        </p:txBody>
      </p:sp>
      <p:sp>
        <p:nvSpPr>
          <p:cNvPr id="388" name="Google Shape;388;p23"/>
          <p:cNvSpPr txBox="1"/>
          <p:nvPr/>
        </p:nvSpPr>
        <p:spPr>
          <a:xfrm>
            <a:off x="7858125" y="7962900"/>
            <a:ext cx="20340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123-456-7890</a:t>
            </a:r>
            <a:endParaRPr sz="1100"/>
          </a:p>
        </p:txBody>
      </p:sp>
      <p:sp>
        <p:nvSpPr>
          <p:cNvPr id="389" name="Google Shape;389;p23"/>
          <p:cNvSpPr txBox="1"/>
          <p:nvPr/>
        </p:nvSpPr>
        <p:spPr>
          <a:xfrm>
            <a:off x="12172950" y="7962900"/>
            <a:ext cx="2034000" cy="3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123-456-7890</a:t>
            </a:r>
            <a:endParaRPr sz="1100"/>
          </a:p>
        </p:txBody>
      </p:sp>
      <p:sp>
        <p:nvSpPr>
          <p:cNvPr id="390" name="Google Shape;390;p23"/>
          <p:cNvSpPr txBox="1"/>
          <p:nvPr/>
        </p:nvSpPr>
        <p:spPr>
          <a:xfrm>
            <a:off x="655577" y="7324650"/>
            <a:ext cx="6286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32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Questions? Let’s talk.</a:t>
            </a:r>
            <a:endParaRPr/>
          </a:p>
        </p:txBody>
      </p:sp>
      <p:grpSp>
        <p:nvGrpSpPr>
          <p:cNvPr id="391" name="Google Shape;391;p23"/>
          <p:cNvGrpSpPr/>
          <p:nvPr/>
        </p:nvGrpSpPr>
        <p:grpSpPr>
          <a:xfrm>
            <a:off x="15349784" y="9062591"/>
            <a:ext cx="2275983" cy="568325"/>
            <a:chOff x="0" y="0"/>
            <a:chExt cx="3034643" cy="757767"/>
          </a:xfrm>
        </p:grpSpPr>
        <p:sp>
          <p:nvSpPr>
            <p:cNvPr id="392" name="Google Shape;392;p23"/>
            <p:cNvSpPr/>
            <p:nvPr/>
          </p:nvSpPr>
          <p:spPr>
            <a:xfrm>
              <a:off x="0" y="0"/>
              <a:ext cx="757767" cy="757767"/>
            </a:xfrm>
            <a:custGeom>
              <a:rect b="b" l="l" r="r" t="t"/>
              <a:pathLst>
                <a:path extrusionOk="0" h="757767" w="757767">
                  <a:moveTo>
                    <a:pt x="0" y="0"/>
                  </a:moveTo>
                  <a:lnTo>
                    <a:pt x="757767" y="0"/>
                  </a:lnTo>
                  <a:lnTo>
                    <a:pt x="757767" y="757767"/>
                  </a:lnTo>
                  <a:lnTo>
                    <a:pt x="0" y="75776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93" name="Google Shape;393;p23"/>
            <p:cNvSpPr txBox="1"/>
            <p:nvPr/>
          </p:nvSpPr>
          <p:spPr>
            <a:xfrm>
              <a:off x="960120" y="94359"/>
              <a:ext cx="2074523" cy="60714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799" u="none" cap="none" strike="noStrike">
                  <a:solidFill>
                    <a:srgbClr val="0D4D47"/>
                  </a:solidFill>
                  <a:latin typeface="Space Mono"/>
                  <a:ea typeface="Space Mono"/>
                  <a:cs typeface="Space Mono"/>
                  <a:sym typeface="Space Mono"/>
                </a:rPr>
                <a:t>BRIGHT PEAK SOLAR CO.</a:t>
              </a:r>
              <a:endParaRPr/>
            </a:p>
          </p:txBody>
        </p:sp>
      </p:grpSp>
      <p:sp>
        <p:nvSpPr>
          <p:cNvPr id="394" name="Google Shape;394;p23"/>
          <p:cNvSpPr txBox="1"/>
          <p:nvPr/>
        </p:nvSpPr>
        <p:spPr>
          <a:xfrm>
            <a:off x="667889" y="9280075"/>
            <a:ext cx="48597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00" u="sng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  <a:hlinkClick action="ppaction://hlinksldjump"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Agenda Page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9" name="Google Shape;399;p24"/>
          <p:cNvGrpSpPr/>
          <p:nvPr/>
        </p:nvGrpSpPr>
        <p:grpSpPr>
          <a:xfrm>
            <a:off x="714865" y="2300537"/>
            <a:ext cx="5097641" cy="7400322"/>
            <a:chOff x="0" y="0"/>
            <a:chExt cx="1342589" cy="1949056"/>
          </a:xfrm>
        </p:grpSpPr>
        <p:sp>
          <p:nvSpPr>
            <p:cNvPr id="400" name="Google Shape;400;p24"/>
            <p:cNvSpPr/>
            <p:nvPr/>
          </p:nvSpPr>
          <p:spPr>
            <a:xfrm>
              <a:off x="0" y="0"/>
              <a:ext cx="1342589" cy="1949056"/>
            </a:xfrm>
            <a:custGeom>
              <a:rect b="b" l="l" r="r" t="t"/>
              <a:pathLst>
                <a:path extrusionOk="0" h="1949056" w="1342589">
                  <a:moveTo>
                    <a:pt x="30375" y="0"/>
                  </a:moveTo>
                  <a:lnTo>
                    <a:pt x="1312214" y="0"/>
                  </a:lnTo>
                  <a:cubicBezTo>
                    <a:pt x="1320270" y="0"/>
                    <a:pt x="1327996" y="3200"/>
                    <a:pt x="1333692" y="8896"/>
                  </a:cubicBezTo>
                  <a:cubicBezTo>
                    <a:pt x="1339388" y="14593"/>
                    <a:pt x="1342589" y="22319"/>
                    <a:pt x="1342589" y="30375"/>
                  </a:cubicBezTo>
                  <a:lnTo>
                    <a:pt x="1342589" y="1918682"/>
                  </a:lnTo>
                  <a:cubicBezTo>
                    <a:pt x="1342589" y="1935457"/>
                    <a:pt x="1328989" y="1949056"/>
                    <a:pt x="1312214" y="1949056"/>
                  </a:cubicBezTo>
                  <a:lnTo>
                    <a:pt x="30375" y="1949056"/>
                  </a:lnTo>
                  <a:cubicBezTo>
                    <a:pt x="22319" y="1949056"/>
                    <a:pt x="14593" y="1945856"/>
                    <a:pt x="8896" y="1940159"/>
                  </a:cubicBezTo>
                  <a:cubicBezTo>
                    <a:pt x="3200" y="1934463"/>
                    <a:pt x="0" y="1926737"/>
                    <a:pt x="0" y="1918682"/>
                  </a:cubicBezTo>
                  <a:lnTo>
                    <a:pt x="0" y="30375"/>
                  </a:lnTo>
                  <a:cubicBezTo>
                    <a:pt x="0" y="13599"/>
                    <a:pt x="13599" y="0"/>
                    <a:pt x="3037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24"/>
            <p:cNvSpPr txBox="1"/>
            <p:nvPr/>
          </p:nvSpPr>
          <p:spPr>
            <a:xfrm>
              <a:off x="0" y="9525"/>
              <a:ext cx="1342589" cy="19395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2" name="Google Shape;402;p24"/>
          <p:cNvGrpSpPr/>
          <p:nvPr/>
        </p:nvGrpSpPr>
        <p:grpSpPr>
          <a:xfrm>
            <a:off x="6060156" y="2300537"/>
            <a:ext cx="11512980" cy="7400322"/>
            <a:chOff x="0" y="0"/>
            <a:chExt cx="3032225" cy="1949056"/>
          </a:xfrm>
        </p:grpSpPr>
        <p:sp>
          <p:nvSpPr>
            <p:cNvPr id="403" name="Google Shape;403;p24"/>
            <p:cNvSpPr/>
            <p:nvPr/>
          </p:nvSpPr>
          <p:spPr>
            <a:xfrm>
              <a:off x="0" y="0"/>
              <a:ext cx="3032225" cy="1949056"/>
            </a:xfrm>
            <a:custGeom>
              <a:rect b="b" l="l" r="r" t="t"/>
              <a:pathLst>
                <a:path extrusionOk="0" h="1949056" w="3032225">
                  <a:moveTo>
                    <a:pt x="13449" y="0"/>
                  </a:moveTo>
                  <a:lnTo>
                    <a:pt x="3018776" y="0"/>
                  </a:lnTo>
                  <a:cubicBezTo>
                    <a:pt x="3022343" y="0"/>
                    <a:pt x="3025764" y="1417"/>
                    <a:pt x="3028286" y="3939"/>
                  </a:cubicBezTo>
                  <a:cubicBezTo>
                    <a:pt x="3030808" y="6461"/>
                    <a:pt x="3032225" y="9882"/>
                    <a:pt x="3032225" y="13449"/>
                  </a:cubicBezTo>
                  <a:lnTo>
                    <a:pt x="3032225" y="1935607"/>
                  </a:lnTo>
                  <a:cubicBezTo>
                    <a:pt x="3032225" y="1939174"/>
                    <a:pt x="3030808" y="1942595"/>
                    <a:pt x="3028286" y="1945117"/>
                  </a:cubicBezTo>
                  <a:cubicBezTo>
                    <a:pt x="3025764" y="1947639"/>
                    <a:pt x="3022343" y="1949056"/>
                    <a:pt x="3018776" y="1949056"/>
                  </a:cubicBezTo>
                  <a:lnTo>
                    <a:pt x="13449" y="1949056"/>
                  </a:lnTo>
                  <a:cubicBezTo>
                    <a:pt x="9882" y="1949056"/>
                    <a:pt x="6461" y="1947639"/>
                    <a:pt x="3939" y="1945117"/>
                  </a:cubicBezTo>
                  <a:cubicBezTo>
                    <a:pt x="1417" y="1942595"/>
                    <a:pt x="0" y="1939174"/>
                    <a:pt x="0" y="1935607"/>
                  </a:cubicBezTo>
                  <a:lnTo>
                    <a:pt x="0" y="13449"/>
                  </a:lnTo>
                  <a:cubicBezTo>
                    <a:pt x="0" y="9882"/>
                    <a:pt x="1417" y="6461"/>
                    <a:pt x="3939" y="3939"/>
                  </a:cubicBezTo>
                  <a:cubicBezTo>
                    <a:pt x="6461" y="1417"/>
                    <a:pt x="9882" y="0"/>
                    <a:pt x="13449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24"/>
            <p:cNvSpPr txBox="1"/>
            <p:nvPr/>
          </p:nvSpPr>
          <p:spPr>
            <a:xfrm>
              <a:off x="0" y="9525"/>
              <a:ext cx="3032225" cy="19395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5" name="Google Shape;405;p24"/>
          <p:cNvGrpSpPr/>
          <p:nvPr/>
        </p:nvGrpSpPr>
        <p:grpSpPr>
          <a:xfrm>
            <a:off x="1104558" y="2712744"/>
            <a:ext cx="4318255" cy="647237"/>
            <a:chOff x="0" y="0"/>
            <a:chExt cx="1137318" cy="170466"/>
          </a:xfrm>
        </p:grpSpPr>
        <p:sp>
          <p:nvSpPr>
            <p:cNvPr id="406" name="Google Shape;406;p24"/>
            <p:cNvSpPr/>
            <p:nvPr/>
          </p:nvSpPr>
          <p:spPr>
            <a:xfrm>
              <a:off x="0" y="0"/>
              <a:ext cx="1137318" cy="170466"/>
            </a:xfrm>
            <a:custGeom>
              <a:rect b="b" l="l" r="r" t="t"/>
              <a:pathLst>
                <a:path extrusionOk="0" h="170466" w="1137318">
                  <a:moveTo>
                    <a:pt x="35857" y="0"/>
                  </a:moveTo>
                  <a:lnTo>
                    <a:pt x="1101462" y="0"/>
                  </a:lnTo>
                  <a:cubicBezTo>
                    <a:pt x="1121265" y="0"/>
                    <a:pt x="1137318" y="16054"/>
                    <a:pt x="1137318" y="35857"/>
                  </a:cubicBezTo>
                  <a:lnTo>
                    <a:pt x="1137318" y="134609"/>
                  </a:lnTo>
                  <a:cubicBezTo>
                    <a:pt x="1137318" y="144119"/>
                    <a:pt x="1133540" y="153239"/>
                    <a:pt x="1126816" y="159964"/>
                  </a:cubicBezTo>
                  <a:cubicBezTo>
                    <a:pt x="1120092" y="166688"/>
                    <a:pt x="1110971" y="170466"/>
                    <a:pt x="1101462" y="170466"/>
                  </a:cubicBezTo>
                  <a:lnTo>
                    <a:pt x="35857" y="170466"/>
                  </a:lnTo>
                  <a:cubicBezTo>
                    <a:pt x="26347" y="170466"/>
                    <a:pt x="17227" y="166688"/>
                    <a:pt x="10502" y="159964"/>
                  </a:cubicBezTo>
                  <a:cubicBezTo>
                    <a:pt x="3778" y="153239"/>
                    <a:pt x="0" y="144119"/>
                    <a:pt x="0" y="134609"/>
                  </a:cubicBezTo>
                  <a:lnTo>
                    <a:pt x="0" y="35857"/>
                  </a:lnTo>
                  <a:cubicBezTo>
                    <a:pt x="0" y="26347"/>
                    <a:pt x="3778" y="17227"/>
                    <a:pt x="10502" y="10502"/>
                  </a:cubicBezTo>
                  <a:cubicBezTo>
                    <a:pt x="17227" y="3778"/>
                    <a:pt x="26347" y="0"/>
                    <a:pt x="35857" y="0"/>
                  </a:cubicBezTo>
                  <a:close/>
                </a:path>
              </a:pathLst>
            </a:custGeom>
            <a:solidFill>
              <a:srgbClr val="1A1A1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24"/>
            <p:cNvSpPr txBox="1"/>
            <p:nvPr/>
          </p:nvSpPr>
          <p:spPr>
            <a:xfrm>
              <a:off x="0" y="0"/>
              <a:ext cx="1137318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99" u="none" cap="none" strike="noStrike">
                  <a:solidFill>
                    <a:srgbClr val="F9F9F9"/>
                  </a:solidFill>
                  <a:latin typeface="Work Sans SemiBold"/>
                  <a:ea typeface="Work Sans SemiBold"/>
                  <a:cs typeface="Work Sans SemiBold"/>
                  <a:sym typeface="Work Sans SemiBold"/>
                </a:rPr>
                <a:t>Fonts</a:t>
              </a:r>
              <a:endParaRPr/>
            </a:p>
          </p:txBody>
        </p:sp>
      </p:grpSp>
      <p:grpSp>
        <p:nvGrpSpPr>
          <p:cNvPr id="408" name="Google Shape;408;p24"/>
          <p:cNvGrpSpPr/>
          <p:nvPr/>
        </p:nvGrpSpPr>
        <p:grpSpPr>
          <a:xfrm>
            <a:off x="9623087" y="2712744"/>
            <a:ext cx="4368067" cy="647237"/>
            <a:chOff x="0" y="0"/>
            <a:chExt cx="1150437" cy="170466"/>
          </a:xfrm>
        </p:grpSpPr>
        <p:sp>
          <p:nvSpPr>
            <p:cNvPr id="409" name="Google Shape;409;p24"/>
            <p:cNvSpPr/>
            <p:nvPr/>
          </p:nvSpPr>
          <p:spPr>
            <a:xfrm>
              <a:off x="0" y="0"/>
              <a:ext cx="1150437" cy="170466"/>
            </a:xfrm>
            <a:custGeom>
              <a:rect b="b" l="l" r="r" t="t"/>
              <a:pathLst>
                <a:path extrusionOk="0" h="170466" w="1150437">
                  <a:moveTo>
                    <a:pt x="35448" y="0"/>
                  </a:moveTo>
                  <a:lnTo>
                    <a:pt x="1114989" y="0"/>
                  </a:lnTo>
                  <a:cubicBezTo>
                    <a:pt x="1124391" y="0"/>
                    <a:pt x="1133407" y="3735"/>
                    <a:pt x="1140055" y="10382"/>
                  </a:cubicBezTo>
                  <a:cubicBezTo>
                    <a:pt x="1146703" y="17030"/>
                    <a:pt x="1150437" y="26046"/>
                    <a:pt x="1150437" y="35448"/>
                  </a:cubicBezTo>
                  <a:lnTo>
                    <a:pt x="1150437" y="135018"/>
                  </a:lnTo>
                  <a:cubicBezTo>
                    <a:pt x="1150437" y="144419"/>
                    <a:pt x="1146703" y="153436"/>
                    <a:pt x="1140055" y="160083"/>
                  </a:cubicBezTo>
                  <a:cubicBezTo>
                    <a:pt x="1133407" y="166731"/>
                    <a:pt x="1124391" y="170466"/>
                    <a:pt x="1114989" y="170466"/>
                  </a:cubicBezTo>
                  <a:lnTo>
                    <a:pt x="35448" y="170466"/>
                  </a:lnTo>
                  <a:cubicBezTo>
                    <a:pt x="26046" y="170466"/>
                    <a:pt x="17030" y="166731"/>
                    <a:pt x="10382" y="160083"/>
                  </a:cubicBezTo>
                  <a:cubicBezTo>
                    <a:pt x="3735" y="153436"/>
                    <a:pt x="0" y="144419"/>
                    <a:pt x="0" y="135018"/>
                  </a:cubicBezTo>
                  <a:lnTo>
                    <a:pt x="0" y="35448"/>
                  </a:lnTo>
                  <a:cubicBezTo>
                    <a:pt x="0" y="26046"/>
                    <a:pt x="3735" y="17030"/>
                    <a:pt x="10382" y="10382"/>
                  </a:cubicBezTo>
                  <a:cubicBezTo>
                    <a:pt x="17030" y="3735"/>
                    <a:pt x="26046" y="0"/>
                    <a:pt x="35448" y="0"/>
                  </a:cubicBezTo>
                  <a:close/>
                </a:path>
              </a:pathLst>
            </a:custGeom>
            <a:solidFill>
              <a:srgbClr val="1A1A1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24"/>
            <p:cNvSpPr txBox="1"/>
            <p:nvPr/>
          </p:nvSpPr>
          <p:spPr>
            <a:xfrm>
              <a:off x="0" y="0"/>
              <a:ext cx="1150437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99" u="none" cap="none" strike="noStrike">
                  <a:solidFill>
                    <a:srgbClr val="F9F9F9"/>
                  </a:solidFill>
                  <a:latin typeface="Work Sans SemiBold"/>
                  <a:ea typeface="Work Sans SemiBold"/>
                  <a:cs typeface="Work Sans SemiBold"/>
                  <a:sym typeface="Work Sans SemiBold"/>
                </a:rPr>
                <a:t>Design Elements / Icons</a:t>
              </a:r>
              <a:endParaRPr/>
            </a:p>
          </p:txBody>
        </p:sp>
      </p:grpSp>
      <p:grpSp>
        <p:nvGrpSpPr>
          <p:cNvPr id="411" name="Google Shape;411;p24"/>
          <p:cNvGrpSpPr/>
          <p:nvPr/>
        </p:nvGrpSpPr>
        <p:grpSpPr>
          <a:xfrm>
            <a:off x="1104558" y="7347143"/>
            <a:ext cx="4318255" cy="647237"/>
            <a:chOff x="0" y="0"/>
            <a:chExt cx="1137318" cy="170466"/>
          </a:xfrm>
        </p:grpSpPr>
        <p:sp>
          <p:nvSpPr>
            <p:cNvPr id="412" name="Google Shape;412;p24"/>
            <p:cNvSpPr/>
            <p:nvPr/>
          </p:nvSpPr>
          <p:spPr>
            <a:xfrm>
              <a:off x="0" y="0"/>
              <a:ext cx="1137318" cy="170466"/>
            </a:xfrm>
            <a:custGeom>
              <a:rect b="b" l="l" r="r" t="t"/>
              <a:pathLst>
                <a:path extrusionOk="0" h="170466" w="1137318">
                  <a:moveTo>
                    <a:pt x="35857" y="0"/>
                  </a:moveTo>
                  <a:lnTo>
                    <a:pt x="1101462" y="0"/>
                  </a:lnTo>
                  <a:cubicBezTo>
                    <a:pt x="1121265" y="0"/>
                    <a:pt x="1137318" y="16054"/>
                    <a:pt x="1137318" y="35857"/>
                  </a:cubicBezTo>
                  <a:lnTo>
                    <a:pt x="1137318" y="134609"/>
                  </a:lnTo>
                  <a:cubicBezTo>
                    <a:pt x="1137318" y="144119"/>
                    <a:pt x="1133540" y="153239"/>
                    <a:pt x="1126816" y="159964"/>
                  </a:cubicBezTo>
                  <a:cubicBezTo>
                    <a:pt x="1120092" y="166688"/>
                    <a:pt x="1110971" y="170466"/>
                    <a:pt x="1101462" y="170466"/>
                  </a:cubicBezTo>
                  <a:lnTo>
                    <a:pt x="35857" y="170466"/>
                  </a:lnTo>
                  <a:cubicBezTo>
                    <a:pt x="26347" y="170466"/>
                    <a:pt x="17227" y="166688"/>
                    <a:pt x="10502" y="159964"/>
                  </a:cubicBezTo>
                  <a:cubicBezTo>
                    <a:pt x="3778" y="153239"/>
                    <a:pt x="0" y="144119"/>
                    <a:pt x="0" y="134609"/>
                  </a:cubicBezTo>
                  <a:lnTo>
                    <a:pt x="0" y="35857"/>
                  </a:lnTo>
                  <a:cubicBezTo>
                    <a:pt x="0" y="26347"/>
                    <a:pt x="3778" y="17227"/>
                    <a:pt x="10502" y="10502"/>
                  </a:cubicBezTo>
                  <a:cubicBezTo>
                    <a:pt x="17227" y="3778"/>
                    <a:pt x="26347" y="0"/>
                    <a:pt x="35857" y="0"/>
                  </a:cubicBezTo>
                  <a:close/>
                </a:path>
              </a:pathLst>
            </a:custGeom>
            <a:solidFill>
              <a:srgbClr val="1A1A1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24"/>
            <p:cNvSpPr txBox="1"/>
            <p:nvPr/>
          </p:nvSpPr>
          <p:spPr>
            <a:xfrm>
              <a:off x="0" y="0"/>
              <a:ext cx="1137318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99" u="none" cap="none" strike="noStrike">
                  <a:solidFill>
                    <a:srgbClr val="F9F9F9"/>
                  </a:solidFill>
                  <a:latin typeface="Work Sans SemiBold"/>
                  <a:ea typeface="Work Sans SemiBold"/>
                  <a:cs typeface="Work Sans SemiBold"/>
                  <a:sym typeface="Work Sans SemiBold"/>
                </a:rPr>
                <a:t>Colors</a:t>
              </a:r>
              <a:endParaRPr/>
            </a:p>
          </p:txBody>
        </p:sp>
      </p:grpSp>
      <p:grpSp>
        <p:nvGrpSpPr>
          <p:cNvPr id="414" name="Google Shape;414;p24"/>
          <p:cNvGrpSpPr/>
          <p:nvPr/>
        </p:nvGrpSpPr>
        <p:grpSpPr>
          <a:xfrm>
            <a:off x="1249355" y="8261080"/>
            <a:ext cx="725897" cy="725897"/>
            <a:chOff x="0" y="0"/>
            <a:chExt cx="812800" cy="812800"/>
          </a:xfrm>
        </p:grpSpPr>
        <p:sp>
          <p:nvSpPr>
            <p:cNvPr id="415" name="Google Shape;415;p24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1A1A1A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24"/>
            <p:cNvSpPr txBox="1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7" name="Google Shape;417;p24"/>
          <p:cNvGrpSpPr/>
          <p:nvPr/>
        </p:nvGrpSpPr>
        <p:grpSpPr>
          <a:xfrm>
            <a:off x="2064714" y="8261080"/>
            <a:ext cx="725897" cy="725897"/>
            <a:chOff x="0" y="0"/>
            <a:chExt cx="812800" cy="812800"/>
          </a:xfrm>
        </p:grpSpPr>
        <p:sp>
          <p:nvSpPr>
            <p:cNvPr id="418" name="Google Shape;418;p24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D4D47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24"/>
            <p:cNvSpPr txBox="1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" name="Google Shape;420;p24"/>
          <p:cNvGrpSpPr/>
          <p:nvPr/>
        </p:nvGrpSpPr>
        <p:grpSpPr>
          <a:xfrm>
            <a:off x="2943011" y="8261080"/>
            <a:ext cx="725897" cy="725897"/>
            <a:chOff x="0" y="0"/>
            <a:chExt cx="812800" cy="812800"/>
          </a:xfrm>
        </p:grpSpPr>
        <p:sp>
          <p:nvSpPr>
            <p:cNvPr id="421" name="Google Shape;421;p24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75D385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24"/>
            <p:cNvSpPr txBox="1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3" name="Google Shape;423;p24"/>
          <p:cNvGrpSpPr/>
          <p:nvPr/>
        </p:nvGrpSpPr>
        <p:grpSpPr>
          <a:xfrm>
            <a:off x="3819515" y="8261080"/>
            <a:ext cx="725897" cy="725897"/>
            <a:chOff x="0" y="0"/>
            <a:chExt cx="812800" cy="812800"/>
          </a:xfrm>
        </p:grpSpPr>
        <p:sp>
          <p:nvSpPr>
            <p:cNvPr id="424" name="Google Shape;424;p24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4F925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24"/>
            <p:cNvSpPr txBox="1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6" name="Google Shape;426;p24"/>
          <p:cNvGrpSpPr/>
          <p:nvPr/>
        </p:nvGrpSpPr>
        <p:grpSpPr>
          <a:xfrm>
            <a:off x="4696916" y="8261080"/>
            <a:ext cx="725897" cy="725897"/>
            <a:chOff x="0" y="0"/>
            <a:chExt cx="812800" cy="812800"/>
          </a:xfrm>
        </p:grpSpPr>
        <p:sp>
          <p:nvSpPr>
            <p:cNvPr id="427" name="Google Shape;427;p24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9F9F9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24"/>
            <p:cNvSpPr txBox="1"/>
            <p:nvPr/>
          </p:nvSpPr>
          <p:spPr>
            <a:xfrm>
              <a:off x="76200" y="85725"/>
              <a:ext cx="660400" cy="6508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29" name="Google Shape;429;p24"/>
          <p:cNvSpPr txBox="1"/>
          <p:nvPr/>
        </p:nvSpPr>
        <p:spPr>
          <a:xfrm>
            <a:off x="1173043" y="3663776"/>
            <a:ext cx="4181285" cy="52380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7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This presentation template</a:t>
            </a:r>
            <a:endParaRPr/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7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uses the following free fonts:</a:t>
            </a:r>
            <a:endParaRPr/>
          </a:p>
        </p:txBody>
      </p:sp>
      <p:sp>
        <p:nvSpPr>
          <p:cNvPr id="430" name="Google Shape;430;p24"/>
          <p:cNvSpPr txBox="1"/>
          <p:nvPr/>
        </p:nvSpPr>
        <p:spPr>
          <a:xfrm>
            <a:off x="1116102" y="6756554"/>
            <a:ext cx="4368067" cy="266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7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You can find these fonts online too.</a:t>
            </a:r>
            <a:endParaRPr/>
          </a:p>
        </p:txBody>
      </p:sp>
      <p:sp>
        <p:nvSpPr>
          <p:cNvPr id="431" name="Google Shape;431;p24"/>
          <p:cNvSpPr txBox="1"/>
          <p:nvPr/>
        </p:nvSpPr>
        <p:spPr>
          <a:xfrm>
            <a:off x="1688417" y="4967635"/>
            <a:ext cx="3150536" cy="40960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2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697" u="none" cap="none" strike="noStrike">
                <a:solidFill>
                  <a:srgbClr val="000000"/>
                </a:solidFill>
                <a:latin typeface="Space Mono"/>
                <a:ea typeface="Space Mono"/>
                <a:cs typeface="Space Mono"/>
                <a:sym typeface="Space Mono"/>
              </a:rPr>
              <a:t>Space Mono</a:t>
            </a:r>
            <a:endParaRPr/>
          </a:p>
        </p:txBody>
      </p:sp>
      <p:sp>
        <p:nvSpPr>
          <p:cNvPr id="432" name="Google Shape;432;p24"/>
          <p:cNvSpPr txBox="1"/>
          <p:nvPr/>
        </p:nvSpPr>
        <p:spPr>
          <a:xfrm>
            <a:off x="1523971" y="5956477"/>
            <a:ext cx="3479429" cy="32388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2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097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Work Sans Medium</a:t>
            </a:r>
            <a:endParaRPr/>
          </a:p>
        </p:txBody>
      </p:sp>
      <p:sp>
        <p:nvSpPr>
          <p:cNvPr id="433" name="Google Shape;433;p24"/>
          <p:cNvSpPr txBox="1"/>
          <p:nvPr/>
        </p:nvSpPr>
        <p:spPr>
          <a:xfrm>
            <a:off x="2319155" y="4660510"/>
            <a:ext cx="1889061" cy="2571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3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TITLES:</a:t>
            </a:r>
            <a:endParaRPr/>
          </a:p>
        </p:txBody>
      </p:sp>
      <p:sp>
        <p:nvSpPr>
          <p:cNvPr id="434" name="Google Shape;434;p24"/>
          <p:cNvSpPr txBox="1"/>
          <p:nvPr/>
        </p:nvSpPr>
        <p:spPr>
          <a:xfrm>
            <a:off x="2319155" y="5661202"/>
            <a:ext cx="1889061" cy="2571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3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BODY TEXT:</a:t>
            </a:r>
            <a:endParaRPr/>
          </a:p>
        </p:txBody>
      </p:sp>
      <p:sp>
        <p:nvSpPr>
          <p:cNvPr id="435" name="Google Shape;435;p24"/>
          <p:cNvSpPr txBox="1"/>
          <p:nvPr/>
        </p:nvSpPr>
        <p:spPr>
          <a:xfrm>
            <a:off x="1249355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#1A1A1A</a:t>
            </a:r>
            <a:endParaRPr/>
          </a:p>
        </p:txBody>
      </p:sp>
      <p:sp>
        <p:nvSpPr>
          <p:cNvPr id="436" name="Google Shape;436;p24"/>
          <p:cNvSpPr txBox="1"/>
          <p:nvPr/>
        </p:nvSpPr>
        <p:spPr>
          <a:xfrm>
            <a:off x="2064714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#0D4D47</a:t>
            </a:r>
            <a:endParaRPr/>
          </a:p>
        </p:txBody>
      </p:sp>
      <p:sp>
        <p:nvSpPr>
          <p:cNvPr id="437" name="Google Shape;437;p24"/>
          <p:cNvSpPr txBox="1"/>
          <p:nvPr/>
        </p:nvSpPr>
        <p:spPr>
          <a:xfrm>
            <a:off x="2943011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#75D385</a:t>
            </a:r>
            <a:endParaRPr/>
          </a:p>
        </p:txBody>
      </p:sp>
      <p:sp>
        <p:nvSpPr>
          <p:cNvPr id="438" name="Google Shape;438;p24"/>
          <p:cNvSpPr txBox="1"/>
          <p:nvPr/>
        </p:nvSpPr>
        <p:spPr>
          <a:xfrm>
            <a:off x="3819515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#E4F925</a:t>
            </a:r>
            <a:endParaRPr/>
          </a:p>
        </p:txBody>
      </p:sp>
      <p:sp>
        <p:nvSpPr>
          <p:cNvPr id="439" name="Google Shape;439;p24"/>
          <p:cNvSpPr txBox="1"/>
          <p:nvPr/>
        </p:nvSpPr>
        <p:spPr>
          <a:xfrm>
            <a:off x="4696916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00000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#F9F9F9</a:t>
            </a:r>
            <a:endParaRPr/>
          </a:p>
        </p:txBody>
      </p:sp>
      <p:sp>
        <p:nvSpPr>
          <p:cNvPr id="440" name="Google Shape;440;p24"/>
          <p:cNvSpPr txBox="1"/>
          <p:nvPr/>
        </p:nvSpPr>
        <p:spPr>
          <a:xfrm>
            <a:off x="3800933" y="1652804"/>
            <a:ext cx="10686133" cy="32388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E4F925"/>
                </a:solidFill>
                <a:latin typeface="Work Sans"/>
                <a:ea typeface="Work Sans"/>
                <a:cs typeface="Work Sans"/>
                <a:sym typeface="Work Sans"/>
              </a:rPr>
              <a:t>Use these in your presentation. Delete or hide this page before presenting. </a:t>
            </a:r>
            <a:endParaRPr/>
          </a:p>
        </p:txBody>
      </p:sp>
      <p:sp>
        <p:nvSpPr>
          <p:cNvPr id="441" name="Google Shape;441;p24"/>
          <p:cNvSpPr txBox="1"/>
          <p:nvPr/>
        </p:nvSpPr>
        <p:spPr>
          <a:xfrm>
            <a:off x="5469973" y="595666"/>
            <a:ext cx="7348055" cy="96199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E4F925"/>
                </a:solidFill>
                <a:latin typeface="Space Mono"/>
                <a:ea typeface="Space Mono"/>
                <a:cs typeface="Space Mono"/>
                <a:sym typeface="Space Mono"/>
              </a:rPr>
              <a:t>Resource Page</a:t>
            </a:r>
            <a:endParaRPr/>
          </a:p>
        </p:txBody>
      </p:sp>
      <p:sp>
        <p:nvSpPr>
          <p:cNvPr id="442" name="Google Shape;442;p24"/>
          <p:cNvSpPr/>
          <p:nvPr/>
        </p:nvSpPr>
        <p:spPr>
          <a:xfrm>
            <a:off x="6776678" y="8060278"/>
            <a:ext cx="412781" cy="766992"/>
          </a:xfrm>
          <a:custGeom>
            <a:rect b="b" l="l" r="r" t="t"/>
            <a:pathLst>
              <a:path extrusionOk="0" h="766992" w="412781">
                <a:moveTo>
                  <a:pt x="0" y="0"/>
                </a:moveTo>
                <a:lnTo>
                  <a:pt x="412782" y="0"/>
                </a:lnTo>
                <a:lnTo>
                  <a:pt x="412782" y="766993"/>
                </a:lnTo>
                <a:lnTo>
                  <a:pt x="0" y="76699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3" name="Google Shape;443;p24"/>
          <p:cNvSpPr/>
          <p:nvPr/>
        </p:nvSpPr>
        <p:spPr>
          <a:xfrm>
            <a:off x="15014085" y="5418549"/>
            <a:ext cx="724812" cy="623339"/>
          </a:xfrm>
          <a:custGeom>
            <a:rect b="b" l="l" r="r" t="t"/>
            <a:pathLst>
              <a:path extrusionOk="0" h="623339" w="724812">
                <a:moveTo>
                  <a:pt x="0" y="0"/>
                </a:moveTo>
                <a:lnTo>
                  <a:pt x="724812" y="0"/>
                </a:lnTo>
                <a:lnTo>
                  <a:pt x="724812" y="623339"/>
                </a:lnTo>
                <a:lnTo>
                  <a:pt x="0" y="62333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4" name="Google Shape;444;p24"/>
          <p:cNvSpPr/>
          <p:nvPr/>
        </p:nvSpPr>
        <p:spPr>
          <a:xfrm>
            <a:off x="16396329" y="6705292"/>
            <a:ext cx="515154" cy="711896"/>
          </a:xfrm>
          <a:custGeom>
            <a:rect b="b" l="l" r="r" t="t"/>
            <a:pathLst>
              <a:path extrusionOk="0" h="711896" w="515154">
                <a:moveTo>
                  <a:pt x="0" y="0"/>
                </a:moveTo>
                <a:lnTo>
                  <a:pt x="515154" y="0"/>
                </a:lnTo>
                <a:lnTo>
                  <a:pt x="515154" y="711895"/>
                </a:lnTo>
                <a:lnTo>
                  <a:pt x="0" y="71189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5" name="Google Shape;445;p24"/>
          <p:cNvSpPr/>
          <p:nvPr/>
        </p:nvSpPr>
        <p:spPr>
          <a:xfrm>
            <a:off x="15520057" y="6743214"/>
            <a:ext cx="424419" cy="636051"/>
          </a:xfrm>
          <a:custGeom>
            <a:rect b="b" l="l" r="r" t="t"/>
            <a:pathLst>
              <a:path extrusionOk="0" h="636051" w="424419">
                <a:moveTo>
                  <a:pt x="0" y="0"/>
                </a:moveTo>
                <a:lnTo>
                  <a:pt x="424419" y="0"/>
                </a:lnTo>
                <a:lnTo>
                  <a:pt x="424419" y="636051"/>
                </a:lnTo>
                <a:lnTo>
                  <a:pt x="0" y="63605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6" name="Google Shape;446;p24"/>
          <p:cNvSpPr/>
          <p:nvPr/>
        </p:nvSpPr>
        <p:spPr>
          <a:xfrm>
            <a:off x="16264368" y="8125749"/>
            <a:ext cx="703879" cy="636051"/>
          </a:xfrm>
          <a:custGeom>
            <a:rect b="b" l="l" r="r" t="t"/>
            <a:pathLst>
              <a:path extrusionOk="0" h="636051" w="703879">
                <a:moveTo>
                  <a:pt x="0" y="0"/>
                </a:moveTo>
                <a:lnTo>
                  <a:pt x="703879" y="0"/>
                </a:lnTo>
                <a:lnTo>
                  <a:pt x="703879" y="636051"/>
                </a:lnTo>
                <a:lnTo>
                  <a:pt x="0" y="63605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7" name="Google Shape;447;p24"/>
          <p:cNvSpPr/>
          <p:nvPr/>
        </p:nvSpPr>
        <p:spPr>
          <a:xfrm>
            <a:off x="16264368" y="4077675"/>
            <a:ext cx="636051" cy="636051"/>
          </a:xfrm>
          <a:custGeom>
            <a:rect b="b" l="l" r="r" t="t"/>
            <a:pathLst>
              <a:path extrusionOk="0" h="636051" w="636051">
                <a:moveTo>
                  <a:pt x="0" y="0"/>
                </a:moveTo>
                <a:lnTo>
                  <a:pt x="636051" y="0"/>
                </a:lnTo>
                <a:lnTo>
                  <a:pt x="636051" y="636051"/>
                </a:lnTo>
                <a:lnTo>
                  <a:pt x="0" y="63605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8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8" name="Google Shape;448;p24"/>
          <p:cNvSpPr/>
          <p:nvPr/>
        </p:nvSpPr>
        <p:spPr>
          <a:xfrm>
            <a:off x="15023624" y="4128310"/>
            <a:ext cx="870206" cy="534781"/>
          </a:xfrm>
          <a:custGeom>
            <a:rect b="b" l="l" r="r" t="t"/>
            <a:pathLst>
              <a:path extrusionOk="0" h="534781" w="870206">
                <a:moveTo>
                  <a:pt x="0" y="0"/>
                </a:moveTo>
                <a:lnTo>
                  <a:pt x="870206" y="0"/>
                </a:lnTo>
                <a:lnTo>
                  <a:pt x="870206" y="534781"/>
                </a:lnTo>
                <a:lnTo>
                  <a:pt x="0" y="53478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9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49" name="Google Shape;449;p24"/>
          <p:cNvSpPr/>
          <p:nvPr/>
        </p:nvSpPr>
        <p:spPr>
          <a:xfrm>
            <a:off x="16199587" y="5374271"/>
            <a:ext cx="711896" cy="711896"/>
          </a:xfrm>
          <a:custGeom>
            <a:rect b="b" l="l" r="r" t="t"/>
            <a:pathLst>
              <a:path extrusionOk="0" h="711896" w="711896">
                <a:moveTo>
                  <a:pt x="0" y="0"/>
                </a:moveTo>
                <a:lnTo>
                  <a:pt x="711896" y="0"/>
                </a:lnTo>
                <a:lnTo>
                  <a:pt x="711896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0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0" name="Google Shape;450;p24"/>
          <p:cNvSpPr/>
          <p:nvPr/>
        </p:nvSpPr>
        <p:spPr>
          <a:xfrm>
            <a:off x="15268076" y="8087827"/>
            <a:ext cx="495738" cy="711896"/>
          </a:xfrm>
          <a:custGeom>
            <a:rect b="b" l="l" r="r" t="t"/>
            <a:pathLst>
              <a:path extrusionOk="0" h="711896" w="495738">
                <a:moveTo>
                  <a:pt x="0" y="0"/>
                </a:moveTo>
                <a:lnTo>
                  <a:pt x="495739" y="0"/>
                </a:lnTo>
                <a:lnTo>
                  <a:pt x="495739" y="711895"/>
                </a:lnTo>
                <a:lnTo>
                  <a:pt x="0" y="71189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1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1" name="Google Shape;451;p24"/>
          <p:cNvSpPr/>
          <p:nvPr/>
        </p:nvSpPr>
        <p:spPr>
          <a:xfrm>
            <a:off x="11791902" y="4039753"/>
            <a:ext cx="625174" cy="711896"/>
          </a:xfrm>
          <a:custGeom>
            <a:rect b="b" l="l" r="r" t="t"/>
            <a:pathLst>
              <a:path extrusionOk="0" h="711896" w="625174">
                <a:moveTo>
                  <a:pt x="0" y="0"/>
                </a:moveTo>
                <a:lnTo>
                  <a:pt x="625174" y="0"/>
                </a:lnTo>
                <a:lnTo>
                  <a:pt x="625174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2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2" name="Google Shape;452;p24"/>
          <p:cNvSpPr/>
          <p:nvPr/>
        </p:nvSpPr>
        <p:spPr>
          <a:xfrm>
            <a:off x="13827692" y="4150333"/>
            <a:ext cx="825395" cy="490735"/>
          </a:xfrm>
          <a:custGeom>
            <a:rect b="b" l="l" r="r" t="t"/>
            <a:pathLst>
              <a:path extrusionOk="0" h="490735" w="825395">
                <a:moveTo>
                  <a:pt x="0" y="0"/>
                </a:moveTo>
                <a:lnTo>
                  <a:pt x="825394" y="0"/>
                </a:lnTo>
                <a:lnTo>
                  <a:pt x="825394" y="490735"/>
                </a:lnTo>
                <a:lnTo>
                  <a:pt x="0" y="49073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3" name="Google Shape;453;p24"/>
          <p:cNvSpPr/>
          <p:nvPr/>
        </p:nvSpPr>
        <p:spPr>
          <a:xfrm>
            <a:off x="7671632" y="4077675"/>
            <a:ext cx="636051" cy="636051"/>
          </a:xfrm>
          <a:custGeom>
            <a:rect b="b" l="l" r="r" t="t"/>
            <a:pathLst>
              <a:path extrusionOk="0" h="636051" w="636051">
                <a:moveTo>
                  <a:pt x="0" y="0"/>
                </a:moveTo>
                <a:lnTo>
                  <a:pt x="636051" y="0"/>
                </a:lnTo>
                <a:lnTo>
                  <a:pt x="636051" y="636051"/>
                </a:lnTo>
                <a:lnTo>
                  <a:pt x="0" y="63605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4" name="Google Shape;454;p24"/>
          <p:cNvSpPr/>
          <p:nvPr/>
        </p:nvSpPr>
        <p:spPr>
          <a:xfrm>
            <a:off x="6665044" y="4077675"/>
            <a:ext cx="636051" cy="636051"/>
          </a:xfrm>
          <a:custGeom>
            <a:rect b="b" l="l" r="r" t="t"/>
            <a:pathLst>
              <a:path extrusionOk="0" h="636051" w="636051">
                <a:moveTo>
                  <a:pt x="0" y="0"/>
                </a:moveTo>
                <a:lnTo>
                  <a:pt x="636050" y="0"/>
                </a:lnTo>
                <a:lnTo>
                  <a:pt x="636050" y="636051"/>
                </a:lnTo>
                <a:lnTo>
                  <a:pt x="0" y="63605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5" name="Google Shape;455;p24"/>
          <p:cNvSpPr/>
          <p:nvPr/>
        </p:nvSpPr>
        <p:spPr>
          <a:xfrm>
            <a:off x="10715505" y="4058813"/>
            <a:ext cx="705859" cy="673775"/>
          </a:xfrm>
          <a:custGeom>
            <a:rect b="b" l="l" r="r" t="t"/>
            <a:pathLst>
              <a:path extrusionOk="0" h="673775" w="705859">
                <a:moveTo>
                  <a:pt x="0" y="0"/>
                </a:moveTo>
                <a:lnTo>
                  <a:pt x="705859" y="0"/>
                </a:lnTo>
                <a:lnTo>
                  <a:pt x="705859" y="673775"/>
                </a:lnTo>
                <a:lnTo>
                  <a:pt x="0" y="67377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6" name="Google Shape;456;p24"/>
          <p:cNvSpPr/>
          <p:nvPr/>
        </p:nvSpPr>
        <p:spPr>
          <a:xfrm>
            <a:off x="8678221" y="4039753"/>
            <a:ext cx="706718" cy="711896"/>
          </a:xfrm>
          <a:custGeom>
            <a:rect b="b" l="l" r="r" t="t"/>
            <a:pathLst>
              <a:path extrusionOk="0" h="711896" w="706718">
                <a:moveTo>
                  <a:pt x="0" y="0"/>
                </a:moveTo>
                <a:lnTo>
                  <a:pt x="706718" y="0"/>
                </a:lnTo>
                <a:lnTo>
                  <a:pt x="706718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7" name="Google Shape;457;p24"/>
          <p:cNvSpPr/>
          <p:nvPr/>
        </p:nvSpPr>
        <p:spPr>
          <a:xfrm>
            <a:off x="9755477" y="4036256"/>
            <a:ext cx="589490" cy="718890"/>
          </a:xfrm>
          <a:custGeom>
            <a:rect b="b" l="l" r="r" t="t"/>
            <a:pathLst>
              <a:path extrusionOk="0" h="718890" w="589490">
                <a:moveTo>
                  <a:pt x="0" y="0"/>
                </a:moveTo>
                <a:lnTo>
                  <a:pt x="589490" y="0"/>
                </a:lnTo>
                <a:lnTo>
                  <a:pt x="589490" y="718890"/>
                </a:lnTo>
                <a:lnTo>
                  <a:pt x="0" y="71889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8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8" name="Google Shape;458;p24"/>
          <p:cNvSpPr/>
          <p:nvPr/>
        </p:nvSpPr>
        <p:spPr>
          <a:xfrm>
            <a:off x="12787614" y="4059095"/>
            <a:ext cx="669540" cy="673212"/>
          </a:xfrm>
          <a:custGeom>
            <a:rect b="b" l="l" r="r" t="t"/>
            <a:pathLst>
              <a:path extrusionOk="0" h="673212" w="669540">
                <a:moveTo>
                  <a:pt x="0" y="0"/>
                </a:moveTo>
                <a:lnTo>
                  <a:pt x="669540" y="0"/>
                </a:lnTo>
                <a:lnTo>
                  <a:pt x="669540" y="673212"/>
                </a:lnTo>
                <a:lnTo>
                  <a:pt x="0" y="67321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9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59" name="Google Shape;459;p24"/>
          <p:cNvSpPr/>
          <p:nvPr/>
        </p:nvSpPr>
        <p:spPr>
          <a:xfrm>
            <a:off x="12704470" y="5374271"/>
            <a:ext cx="574694" cy="711896"/>
          </a:xfrm>
          <a:custGeom>
            <a:rect b="b" l="l" r="r" t="t"/>
            <a:pathLst>
              <a:path extrusionOk="0" h="711896" w="574694">
                <a:moveTo>
                  <a:pt x="0" y="0"/>
                </a:moveTo>
                <a:lnTo>
                  <a:pt x="574694" y="0"/>
                </a:lnTo>
                <a:lnTo>
                  <a:pt x="574694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0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0" name="Google Shape;460;p24"/>
          <p:cNvSpPr/>
          <p:nvPr/>
        </p:nvSpPr>
        <p:spPr>
          <a:xfrm>
            <a:off x="11469981" y="5374271"/>
            <a:ext cx="773800" cy="711896"/>
          </a:xfrm>
          <a:custGeom>
            <a:rect b="b" l="l" r="r" t="t"/>
            <a:pathLst>
              <a:path extrusionOk="0" h="711896" w="773800">
                <a:moveTo>
                  <a:pt x="0" y="0"/>
                </a:moveTo>
                <a:lnTo>
                  <a:pt x="773800" y="0"/>
                </a:lnTo>
                <a:lnTo>
                  <a:pt x="773800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1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1" name="Google Shape;461;p24"/>
          <p:cNvSpPr/>
          <p:nvPr/>
        </p:nvSpPr>
        <p:spPr>
          <a:xfrm>
            <a:off x="13739854" y="5496510"/>
            <a:ext cx="813542" cy="467417"/>
          </a:xfrm>
          <a:custGeom>
            <a:rect b="b" l="l" r="r" t="t"/>
            <a:pathLst>
              <a:path extrusionOk="0" h="467417" w="813542">
                <a:moveTo>
                  <a:pt x="0" y="0"/>
                </a:moveTo>
                <a:lnTo>
                  <a:pt x="813542" y="0"/>
                </a:lnTo>
                <a:lnTo>
                  <a:pt x="813542" y="467417"/>
                </a:lnTo>
                <a:lnTo>
                  <a:pt x="0" y="467417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2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2" name="Google Shape;462;p24"/>
          <p:cNvSpPr/>
          <p:nvPr/>
        </p:nvSpPr>
        <p:spPr>
          <a:xfrm>
            <a:off x="9126105" y="5374271"/>
            <a:ext cx="711896" cy="711896"/>
          </a:xfrm>
          <a:custGeom>
            <a:rect b="b" l="l" r="r" t="t"/>
            <a:pathLst>
              <a:path extrusionOk="0" h="711896" w="711896">
                <a:moveTo>
                  <a:pt x="0" y="0"/>
                </a:moveTo>
                <a:lnTo>
                  <a:pt x="711895" y="0"/>
                </a:lnTo>
                <a:lnTo>
                  <a:pt x="711895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3" name="Google Shape;463;p24"/>
          <p:cNvSpPr/>
          <p:nvPr/>
        </p:nvSpPr>
        <p:spPr>
          <a:xfrm>
            <a:off x="6665044" y="5374271"/>
            <a:ext cx="827786" cy="711896"/>
          </a:xfrm>
          <a:custGeom>
            <a:rect b="b" l="l" r="r" t="t"/>
            <a:pathLst>
              <a:path extrusionOk="0" h="711896" w="827786">
                <a:moveTo>
                  <a:pt x="0" y="0"/>
                </a:moveTo>
                <a:lnTo>
                  <a:pt x="827786" y="0"/>
                </a:lnTo>
                <a:lnTo>
                  <a:pt x="827786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4" name="Google Shape;464;p24"/>
          <p:cNvSpPr/>
          <p:nvPr/>
        </p:nvSpPr>
        <p:spPr>
          <a:xfrm>
            <a:off x="10298690" y="5374271"/>
            <a:ext cx="710601" cy="711896"/>
          </a:xfrm>
          <a:custGeom>
            <a:rect b="b" l="l" r="r" t="t"/>
            <a:pathLst>
              <a:path extrusionOk="0" h="711896" w="710601">
                <a:moveTo>
                  <a:pt x="0" y="0"/>
                </a:moveTo>
                <a:lnTo>
                  <a:pt x="710601" y="0"/>
                </a:lnTo>
                <a:lnTo>
                  <a:pt x="710601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5" name="Google Shape;465;p24"/>
          <p:cNvSpPr/>
          <p:nvPr/>
        </p:nvSpPr>
        <p:spPr>
          <a:xfrm>
            <a:off x="7953519" y="5374271"/>
            <a:ext cx="711896" cy="711896"/>
          </a:xfrm>
          <a:custGeom>
            <a:rect b="b" l="l" r="r" t="t"/>
            <a:pathLst>
              <a:path extrusionOk="0" h="711896" w="711896">
                <a:moveTo>
                  <a:pt x="0" y="0"/>
                </a:moveTo>
                <a:lnTo>
                  <a:pt x="711896" y="0"/>
                </a:lnTo>
                <a:lnTo>
                  <a:pt x="711896" y="711896"/>
                </a:lnTo>
                <a:lnTo>
                  <a:pt x="0" y="71189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6" name="Google Shape;466;p24"/>
          <p:cNvSpPr/>
          <p:nvPr/>
        </p:nvSpPr>
        <p:spPr>
          <a:xfrm>
            <a:off x="12152999" y="6753415"/>
            <a:ext cx="780201" cy="615650"/>
          </a:xfrm>
          <a:custGeom>
            <a:rect b="b" l="l" r="r" t="t"/>
            <a:pathLst>
              <a:path extrusionOk="0" h="615650" w="780201">
                <a:moveTo>
                  <a:pt x="0" y="0"/>
                </a:moveTo>
                <a:lnTo>
                  <a:pt x="780201" y="0"/>
                </a:lnTo>
                <a:lnTo>
                  <a:pt x="780201" y="615649"/>
                </a:lnTo>
                <a:lnTo>
                  <a:pt x="0" y="61564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7" name="Google Shape;467;p24"/>
          <p:cNvSpPr/>
          <p:nvPr/>
        </p:nvSpPr>
        <p:spPr>
          <a:xfrm>
            <a:off x="10896513" y="6819118"/>
            <a:ext cx="804633" cy="484243"/>
          </a:xfrm>
          <a:custGeom>
            <a:rect b="b" l="l" r="r" t="t"/>
            <a:pathLst>
              <a:path extrusionOk="0" h="484243" w="804633">
                <a:moveTo>
                  <a:pt x="0" y="0"/>
                </a:moveTo>
                <a:lnTo>
                  <a:pt x="804633" y="0"/>
                </a:lnTo>
                <a:lnTo>
                  <a:pt x="804633" y="484243"/>
                </a:lnTo>
                <a:lnTo>
                  <a:pt x="0" y="48424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8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8" name="Google Shape;468;p24"/>
          <p:cNvSpPr/>
          <p:nvPr/>
        </p:nvSpPr>
        <p:spPr>
          <a:xfrm>
            <a:off x="8880726" y="6708377"/>
            <a:ext cx="662098" cy="705725"/>
          </a:xfrm>
          <a:custGeom>
            <a:rect b="b" l="l" r="r" t="t"/>
            <a:pathLst>
              <a:path extrusionOk="0" h="705725" w="662098">
                <a:moveTo>
                  <a:pt x="0" y="0"/>
                </a:moveTo>
                <a:lnTo>
                  <a:pt x="662098" y="0"/>
                </a:lnTo>
                <a:lnTo>
                  <a:pt x="662098" y="705725"/>
                </a:lnTo>
                <a:lnTo>
                  <a:pt x="0" y="70572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9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69" name="Google Shape;469;p24"/>
          <p:cNvSpPr/>
          <p:nvPr/>
        </p:nvSpPr>
        <p:spPr>
          <a:xfrm>
            <a:off x="9994676" y="6753415"/>
            <a:ext cx="449984" cy="615650"/>
          </a:xfrm>
          <a:custGeom>
            <a:rect b="b" l="l" r="r" t="t"/>
            <a:pathLst>
              <a:path extrusionOk="0" h="615650" w="449984">
                <a:moveTo>
                  <a:pt x="0" y="0"/>
                </a:moveTo>
                <a:lnTo>
                  <a:pt x="449984" y="0"/>
                </a:lnTo>
                <a:lnTo>
                  <a:pt x="449984" y="615649"/>
                </a:lnTo>
                <a:lnTo>
                  <a:pt x="0" y="61564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0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0" name="Google Shape;470;p24"/>
          <p:cNvSpPr/>
          <p:nvPr/>
        </p:nvSpPr>
        <p:spPr>
          <a:xfrm>
            <a:off x="7914336" y="6708377"/>
            <a:ext cx="514537" cy="705725"/>
          </a:xfrm>
          <a:custGeom>
            <a:rect b="b" l="l" r="r" t="t"/>
            <a:pathLst>
              <a:path extrusionOk="0" h="705725" w="514537">
                <a:moveTo>
                  <a:pt x="0" y="0"/>
                </a:moveTo>
                <a:lnTo>
                  <a:pt x="514537" y="0"/>
                </a:lnTo>
                <a:lnTo>
                  <a:pt x="514537" y="705725"/>
                </a:lnTo>
                <a:lnTo>
                  <a:pt x="0" y="70572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1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1" name="Google Shape;471;p24"/>
          <p:cNvSpPr/>
          <p:nvPr/>
        </p:nvSpPr>
        <p:spPr>
          <a:xfrm>
            <a:off x="14452555" y="6753415"/>
            <a:ext cx="615650" cy="615650"/>
          </a:xfrm>
          <a:custGeom>
            <a:rect b="b" l="l" r="r" t="t"/>
            <a:pathLst>
              <a:path extrusionOk="0" h="615650" w="615650">
                <a:moveTo>
                  <a:pt x="0" y="0"/>
                </a:moveTo>
                <a:lnTo>
                  <a:pt x="615650" y="0"/>
                </a:lnTo>
                <a:lnTo>
                  <a:pt x="615650" y="615649"/>
                </a:lnTo>
                <a:lnTo>
                  <a:pt x="0" y="61564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2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2" name="Google Shape;472;p24"/>
          <p:cNvSpPr/>
          <p:nvPr/>
        </p:nvSpPr>
        <p:spPr>
          <a:xfrm>
            <a:off x="13385053" y="6753415"/>
            <a:ext cx="615650" cy="615650"/>
          </a:xfrm>
          <a:custGeom>
            <a:rect b="b" l="l" r="r" t="t"/>
            <a:pathLst>
              <a:path extrusionOk="0" h="615650" w="615650">
                <a:moveTo>
                  <a:pt x="0" y="0"/>
                </a:moveTo>
                <a:lnTo>
                  <a:pt x="615649" y="0"/>
                </a:lnTo>
                <a:lnTo>
                  <a:pt x="615649" y="615649"/>
                </a:lnTo>
                <a:lnTo>
                  <a:pt x="0" y="61564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3" name="Google Shape;473;p24"/>
          <p:cNvSpPr/>
          <p:nvPr/>
        </p:nvSpPr>
        <p:spPr>
          <a:xfrm>
            <a:off x="6665044" y="6705292"/>
            <a:ext cx="797439" cy="711896"/>
          </a:xfrm>
          <a:custGeom>
            <a:rect b="b" l="l" r="r" t="t"/>
            <a:pathLst>
              <a:path extrusionOk="0" h="711896" w="797439">
                <a:moveTo>
                  <a:pt x="0" y="0"/>
                </a:moveTo>
                <a:lnTo>
                  <a:pt x="797439" y="0"/>
                </a:lnTo>
                <a:lnTo>
                  <a:pt x="797439" y="711895"/>
                </a:lnTo>
                <a:lnTo>
                  <a:pt x="0" y="71189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4" name="Google Shape;474;p24"/>
          <p:cNvSpPr/>
          <p:nvPr/>
        </p:nvSpPr>
        <p:spPr>
          <a:xfrm>
            <a:off x="14158058" y="8095328"/>
            <a:ext cx="609464" cy="696893"/>
          </a:xfrm>
          <a:custGeom>
            <a:rect b="b" l="l" r="r" t="t"/>
            <a:pathLst>
              <a:path extrusionOk="0" h="696893" w="609464">
                <a:moveTo>
                  <a:pt x="0" y="0"/>
                </a:moveTo>
                <a:lnTo>
                  <a:pt x="609465" y="0"/>
                </a:lnTo>
                <a:lnTo>
                  <a:pt x="609465" y="696893"/>
                </a:lnTo>
                <a:lnTo>
                  <a:pt x="0" y="69689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5" name="Google Shape;475;p24"/>
          <p:cNvSpPr/>
          <p:nvPr/>
        </p:nvSpPr>
        <p:spPr>
          <a:xfrm>
            <a:off x="12923756" y="8186963"/>
            <a:ext cx="733749" cy="513624"/>
          </a:xfrm>
          <a:custGeom>
            <a:rect b="b" l="l" r="r" t="t"/>
            <a:pathLst>
              <a:path extrusionOk="0" h="513624" w="733749">
                <a:moveTo>
                  <a:pt x="0" y="0"/>
                </a:moveTo>
                <a:lnTo>
                  <a:pt x="733749" y="0"/>
                </a:lnTo>
                <a:lnTo>
                  <a:pt x="733749" y="513624"/>
                </a:lnTo>
                <a:lnTo>
                  <a:pt x="0" y="51362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6" name="Google Shape;476;p24"/>
          <p:cNvSpPr/>
          <p:nvPr/>
        </p:nvSpPr>
        <p:spPr>
          <a:xfrm>
            <a:off x="11795440" y="8186963"/>
            <a:ext cx="627763" cy="513624"/>
          </a:xfrm>
          <a:custGeom>
            <a:rect b="b" l="l" r="r" t="t"/>
            <a:pathLst>
              <a:path extrusionOk="0" h="513624" w="627763">
                <a:moveTo>
                  <a:pt x="0" y="0"/>
                </a:moveTo>
                <a:lnTo>
                  <a:pt x="627762" y="0"/>
                </a:lnTo>
                <a:lnTo>
                  <a:pt x="627762" y="513624"/>
                </a:lnTo>
                <a:lnTo>
                  <a:pt x="0" y="51362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7" name="Google Shape;477;p24"/>
          <p:cNvSpPr/>
          <p:nvPr/>
        </p:nvSpPr>
        <p:spPr>
          <a:xfrm>
            <a:off x="9929728" y="8095328"/>
            <a:ext cx="350981" cy="696893"/>
          </a:xfrm>
          <a:custGeom>
            <a:rect b="b" l="l" r="r" t="t"/>
            <a:pathLst>
              <a:path extrusionOk="0" h="696893" w="350981">
                <a:moveTo>
                  <a:pt x="0" y="0"/>
                </a:moveTo>
                <a:lnTo>
                  <a:pt x="350980" y="0"/>
                </a:lnTo>
                <a:lnTo>
                  <a:pt x="350980" y="696893"/>
                </a:lnTo>
                <a:lnTo>
                  <a:pt x="0" y="69689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8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8" name="Google Shape;478;p24"/>
          <p:cNvSpPr/>
          <p:nvPr/>
        </p:nvSpPr>
        <p:spPr>
          <a:xfrm>
            <a:off x="10781262" y="8186963"/>
            <a:ext cx="513624" cy="513624"/>
          </a:xfrm>
          <a:custGeom>
            <a:rect b="b" l="l" r="r" t="t"/>
            <a:pathLst>
              <a:path extrusionOk="0" h="513624" w="513624">
                <a:moveTo>
                  <a:pt x="0" y="0"/>
                </a:moveTo>
                <a:lnTo>
                  <a:pt x="513624" y="0"/>
                </a:lnTo>
                <a:lnTo>
                  <a:pt x="513624" y="513624"/>
                </a:lnTo>
                <a:lnTo>
                  <a:pt x="0" y="51362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9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79" name="Google Shape;479;p24"/>
          <p:cNvSpPr/>
          <p:nvPr/>
        </p:nvSpPr>
        <p:spPr>
          <a:xfrm>
            <a:off x="7690013" y="8032730"/>
            <a:ext cx="636745" cy="822089"/>
          </a:xfrm>
          <a:custGeom>
            <a:rect b="b" l="l" r="r" t="t"/>
            <a:pathLst>
              <a:path extrusionOk="0" h="822089" w="636745">
                <a:moveTo>
                  <a:pt x="0" y="0"/>
                </a:moveTo>
                <a:lnTo>
                  <a:pt x="636746" y="0"/>
                </a:lnTo>
                <a:lnTo>
                  <a:pt x="636746" y="822089"/>
                </a:lnTo>
                <a:lnTo>
                  <a:pt x="0" y="82208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0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80" name="Google Shape;480;p24"/>
          <p:cNvSpPr/>
          <p:nvPr/>
        </p:nvSpPr>
        <p:spPr>
          <a:xfrm>
            <a:off x="8827312" y="8095328"/>
            <a:ext cx="601862" cy="696893"/>
          </a:xfrm>
          <a:custGeom>
            <a:rect b="b" l="l" r="r" t="t"/>
            <a:pathLst>
              <a:path extrusionOk="0" h="696893" w="601862">
                <a:moveTo>
                  <a:pt x="0" y="0"/>
                </a:moveTo>
                <a:lnTo>
                  <a:pt x="601862" y="0"/>
                </a:lnTo>
                <a:lnTo>
                  <a:pt x="601862" y="696893"/>
                </a:lnTo>
                <a:lnTo>
                  <a:pt x="0" y="69689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1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D4D47"/>
        </a:solidFill>
      </p:bgPr>
    </p:bg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5" name="Google Shape;485;p25"/>
          <p:cNvGrpSpPr/>
          <p:nvPr/>
        </p:nvGrpSpPr>
        <p:grpSpPr>
          <a:xfrm>
            <a:off x="714865" y="593699"/>
            <a:ext cx="16858270" cy="9099602"/>
            <a:chOff x="0" y="0"/>
            <a:chExt cx="4440038" cy="2396603"/>
          </a:xfrm>
        </p:grpSpPr>
        <p:sp>
          <p:nvSpPr>
            <p:cNvPr id="486" name="Google Shape;486;p25"/>
            <p:cNvSpPr/>
            <p:nvPr/>
          </p:nvSpPr>
          <p:spPr>
            <a:xfrm>
              <a:off x="0" y="0"/>
              <a:ext cx="4440038" cy="2396603"/>
            </a:xfrm>
            <a:custGeom>
              <a:rect b="b" l="l" r="r" t="t"/>
              <a:pathLst>
                <a:path extrusionOk="0" h="2396603" w="4440038">
                  <a:moveTo>
                    <a:pt x="9185" y="0"/>
                  </a:moveTo>
                  <a:lnTo>
                    <a:pt x="4430854" y="0"/>
                  </a:lnTo>
                  <a:cubicBezTo>
                    <a:pt x="4435926" y="0"/>
                    <a:pt x="4440038" y="4112"/>
                    <a:pt x="4440038" y="9185"/>
                  </a:cubicBezTo>
                  <a:lnTo>
                    <a:pt x="4440038" y="2387418"/>
                  </a:lnTo>
                  <a:cubicBezTo>
                    <a:pt x="4440038" y="2389854"/>
                    <a:pt x="4439071" y="2392190"/>
                    <a:pt x="4437348" y="2393913"/>
                  </a:cubicBezTo>
                  <a:cubicBezTo>
                    <a:pt x="4435626" y="2395635"/>
                    <a:pt x="4433289" y="2396603"/>
                    <a:pt x="4430854" y="2396603"/>
                  </a:cubicBezTo>
                  <a:lnTo>
                    <a:pt x="9185" y="2396603"/>
                  </a:lnTo>
                  <a:cubicBezTo>
                    <a:pt x="6749" y="2396603"/>
                    <a:pt x="4413" y="2395635"/>
                    <a:pt x="2690" y="2393913"/>
                  </a:cubicBezTo>
                  <a:cubicBezTo>
                    <a:pt x="968" y="2392190"/>
                    <a:pt x="0" y="2389854"/>
                    <a:pt x="0" y="2387418"/>
                  </a:cubicBezTo>
                  <a:lnTo>
                    <a:pt x="0" y="9185"/>
                  </a:lnTo>
                  <a:cubicBezTo>
                    <a:pt x="0" y="6749"/>
                    <a:pt x="968" y="4413"/>
                    <a:pt x="2690" y="2690"/>
                  </a:cubicBezTo>
                  <a:cubicBezTo>
                    <a:pt x="4413" y="968"/>
                    <a:pt x="6749" y="0"/>
                    <a:pt x="918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25"/>
            <p:cNvSpPr txBox="1"/>
            <p:nvPr/>
          </p:nvSpPr>
          <p:spPr>
            <a:xfrm>
              <a:off x="0" y="9525"/>
              <a:ext cx="4440038" cy="238707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8" name="Google Shape;488;p25"/>
          <p:cNvGrpSpPr/>
          <p:nvPr/>
        </p:nvGrpSpPr>
        <p:grpSpPr>
          <a:xfrm>
            <a:off x="2769560" y="3510168"/>
            <a:ext cx="6085241" cy="4271087"/>
            <a:chOff x="0" y="0"/>
            <a:chExt cx="1602697" cy="1124895"/>
          </a:xfrm>
        </p:grpSpPr>
        <p:sp>
          <p:nvSpPr>
            <p:cNvPr id="489" name="Google Shape;489;p25"/>
            <p:cNvSpPr/>
            <p:nvPr/>
          </p:nvSpPr>
          <p:spPr>
            <a:xfrm>
              <a:off x="0" y="0"/>
              <a:ext cx="1602697" cy="1124895"/>
            </a:xfrm>
            <a:custGeom>
              <a:rect b="b" l="l" r="r" t="t"/>
              <a:pathLst>
                <a:path extrusionOk="0" h="1124895" w="1602697">
                  <a:moveTo>
                    <a:pt x="25445" y="0"/>
                  </a:moveTo>
                  <a:lnTo>
                    <a:pt x="1577252" y="0"/>
                  </a:lnTo>
                  <a:cubicBezTo>
                    <a:pt x="1584001" y="0"/>
                    <a:pt x="1590473" y="2681"/>
                    <a:pt x="1595244" y="7453"/>
                  </a:cubicBezTo>
                  <a:cubicBezTo>
                    <a:pt x="1600016" y="12224"/>
                    <a:pt x="1602697" y="18696"/>
                    <a:pt x="1602697" y="25445"/>
                  </a:cubicBezTo>
                  <a:lnTo>
                    <a:pt x="1602697" y="1099451"/>
                  </a:lnTo>
                  <a:cubicBezTo>
                    <a:pt x="1602697" y="1113503"/>
                    <a:pt x="1591305" y="1124895"/>
                    <a:pt x="1577252" y="1124895"/>
                  </a:cubicBezTo>
                  <a:lnTo>
                    <a:pt x="25445" y="1124895"/>
                  </a:lnTo>
                  <a:cubicBezTo>
                    <a:pt x="18696" y="1124895"/>
                    <a:pt x="12224" y="1122215"/>
                    <a:pt x="7453" y="1117443"/>
                  </a:cubicBezTo>
                  <a:cubicBezTo>
                    <a:pt x="2681" y="1112671"/>
                    <a:pt x="0" y="1106199"/>
                    <a:pt x="0" y="1099451"/>
                  </a:cubicBezTo>
                  <a:lnTo>
                    <a:pt x="0" y="25445"/>
                  </a:lnTo>
                  <a:cubicBezTo>
                    <a:pt x="0" y="11392"/>
                    <a:pt x="11392" y="0"/>
                    <a:pt x="2544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25"/>
            <p:cNvSpPr txBox="1"/>
            <p:nvPr/>
          </p:nvSpPr>
          <p:spPr>
            <a:xfrm>
              <a:off x="0" y="9525"/>
              <a:ext cx="1602697" cy="11153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1" name="Google Shape;491;p25"/>
          <p:cNvGrpSpPr/>
          <p:nvPr/>
        </p:nvGrpSpPr>
        <p:grpSpPr>
          <a:xfrm>
            <a:off x="9433200" y="3510168"/>
            <a:ext cx="6085241" cy="4271087"/>
            <a:chOff x="0" y="0"/>
            <a:chExt cx="1602697" cy="1124895"/>
          </a:xfrm>
        </p:grpSpPr>
        <p:sp>
          <p:nvSpPr>
            <p:cNvPr id="492" name="Google Shape;492;p25"/>
            <p:cNvSpPr/>
            <p:nvPr/>
          </p:nvSpPr>
          <p:spPr>
            <a:xfrm>
              <a:off x="0" y="0"/>
              <a:ext cx="1602697" cy="1124895"/>
            </a:xfrm>
            <a:custGeom>
              <a:rect b="b" l="l" r="r" t="t"/>
              <a:pathLst>
                <a:path extrusionOk="0" h="1124895" w="1602697">
                  <a:moveTo>
                    <a:pt x="25445" y="0"/>
                  </a:moveTo>
                  <a:lnTo>
                    <a:pt x="1577252" y="0"/>
                  </a:lnTo>
                  <a:cubicBezTo>
                    <a:pt x="1584001" y="0"/>
                    <a:pt x="1590473" y="2681"/>
                    <a:pt x="1595244" y="7453"/>
                  </a:cubicBezTo>
                  <a:cubicBezTo>
                    <a:pt x="1600016" y="12224"/>
                    <a:pt x="1602697" y="18696"/>
                    <a:pt x="1602697" y="25445"/>
                  </a:cubicBezTo>
                  <a:lnTo>
                    <a:pt x="1602697" y="1099451"/>
                  </a:lnTo>
                  <a:cubicBezTo>
                    <a:pt x="1602697" y="1113503"/>
                    <a:pt x="1591305" y="1124895"/>
                    <a:pt x="1577252" y="1124895"/>
                  </a:cubicBezTo>
                  <a:lnTo>
                    <a:pt x="25445" y="1124895"/>
                  </a:lnTo>
                  <a:cubicBezTo>
                    <a:pt x="18696" y="1124895"/>
                    <a:pt x="12224" y="1122215"/>
                    <a:pt x="7453" y="1117443"/>
                  </a:cubicBezTo>
                  <a:cubicBezTo>
                    <a:pt x="2681" y="1112671"/>
                    <a:pt x="0" y="1106199"/>
                    <a:pt x="0" y="1099451"/>
                  </a:cubicBezTo>
                  <a:lnTo>
                    <a:pt x="0" y="25445"/>
                  </a:lnTo>
                  <a:cubicBezTo>
                    <a:pt x="0" y="11392"/>
                    <a:pt x="11392" y="0"/>
                    <a:pt x="2544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0000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25"/>
            <p:cNvSpPr txBox="1"/>
            <p:nvPr/>
          </p:nvSpPr>
          <p:spPr>
            <a:xfrm>
              <a:off x="0" y="9525"/>
              <a:ext cx="1602697" cy="111537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4" name="Google Shape;494;p25"/>
          <p:cNvSpPr txBox="1"/>
          <p:nvPr/>
        </p:nvSpPr>
        <p:spPr>
          <a:xfrm>
            <a:off x="3377480" y="2544414"/>
            <a:ext cx="11533039" cy="3238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This presentation template is free for everyone to use, thanks to the following:</a:t>
            </a:r>
            <a:endParaRPr/>
          </a:p>
        </p:txBody>
      </p:sp>
      <p:sp>
        <p:nvSpPr>
          <p:cNvPr id="495" name="Google Shape;495;p25"/>
          <p:cNvSpPr txBox="1"/>
          <p:nvPr/>
        </p:nvSpPr>
        <p:spPr>
          <a:xfrm>
            <a:off x="3916936" y="6399040"/>
            <a:ext cx="3790487" cy="3238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00000"/>
                </a:solidFill>
                <a:latin typeface="Work Sans"/>
                <a:ea typeface="Work Sans"/>
                <a:cs typeface="Work Sans"/>
                <a:sym typeface="Work Sans"/>
              </a:rPr>
              <a:t>for this presentation template</a:t>
            </a:r>
            <a:endParaRPr/>
          </a:p>
        </p:txBody>
      </p:sp>
      <p:sp>
        <p:nvSpPr>
          <p:cNvPr id="496" name="Google Shape;496;p25"/>
          <p:cNvSpPr txBox="1"/>
          <p:nvPr/>
        </p:nvSpPr>
        <p:spPr>
          <a:xfrm>
            <a:off x="10047937" y="6399040"/>
            <a:ext cx="4855766" cy="3238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00000"/>
                </a:solidFill>
                <a:latin typeface="Work Sans"/>
                <a:ea typeface="Work Sans"/>
                <a:cs typeface="Work Sans"/>
                <a:sym typeface="Work Sans"/>
              </a:rPr>
              <a:t>for the photos, graphics, and elements</a:t>
            </a:r>
            <a:endParaRPr/>
          </a:p>
        </p:txBody>
      </p:sp>
      <p:sp>
        <p:nvSpPr>
          <p:cNvPr id="497" name="Google Shape;497;p25"/>
          <p:cNvSpPr txBox="1"/>
          <p:nvPr/>
        </p:nvSpPr>
        <p:spPr>
          <a:xfrm>
            <a:off x="7108732" y="8400380"/>
            <a:ext cx="4070535" cy="5048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200" u="none" cap="none" strike="noStrike">
                <a:solidFill>
                  <a:srgbClr val="0D4D47"/>
                </a:solidFill>
                <a:latin typeface="Work Sans"/>
                <a:ea typeface="Work Sans"/>
                <a:cs typeface="Work Sans"/>
                <a:sym typeface="Work Sans"/>
              </a:rPr>
              <a:t>Happy designing!</a:t>
            </a:r>
            <a:endParaRPr/>
          </a:p>
        </p:txBody>
      </p:sp>
      <p:sp>
        <p:nvSpPr>
          <p:cNvPr id="498" name="Google Shape;498;p25"/>
          <p:cNvSpPr txBox="1"/>
          <p:nvPr/>
        </p:nvSpPr>
        <p:spPr>
          <a:xfrm>
            <a:off x="5469973" y="1391254"/>
            <a:ext cx="7348055" cy="96199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0D4D47"/>
                </a:solidFill>
                <a:latin typeface="Space Mono"/>
                <a:ea typeface="Space Mono"/>
                <a:cs typeface="Space Mono"/>
                <a:sym typeface="Space Mono"/>
              </a:rPr>
              <a:t>Credits</a:t>
            </a:r>
            <a:endParaRPr/>
          </a:p>
        </p:txBody>
      </p:sp>
      <p:sp>
        <p:nvSpPr>
          <p:cNvPr id="499" name="Google Shape;499;p25"/>
          <p:cNvSpPr txBox="1"/>
          <p:nvPr/>
        </p:nvSpPr>
        <p:spPr>
          <a:xfrm>
            <a:off x="10241096" y="4549517"/>
            <a:ext cx="4469449" cy="139058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4500" u="none" cap="none" strike="noStrike">
                <a:solidFill>
                  <a:srgbClr val="0D4D47"/>
                </a:solidFill>
                <a:latin typeface="Work Sans Medium"/>
                <a:ea typeface="Work Sans Medium"/>
                <a:cs typeface="Work Sans Medium"/>
                <a:sym typeface="Work Sans Medium"/>
              </a:rPr>
              <a:t>Pexels, Pixabay, &amp; Sketchify</a:t>
            </a:r>
            <a:endParaRPr/>
          </a:p>
        </p:txBody>
      </p:sp>
      <p:pic>
        <p:nvPicPr>
          <p:cNvPr id="500" name="Google Shape;500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530156" y="4804802"/>
            <a:ext cx="4564011" cy="11440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