
<file path=[Content_Types].xml><?xml version="1.0" encoding="utf-8"?>
<Types xmlns="http://schemas.openxmlformats.org/package/2006/content-types">
  <Default Extension="xml" ContentType="application/vnd.openxmlformats-officedocument.extended-properties+xml"/>
  <Default Extension="rels" ContentType="application/vnd.openxmlformats-package.relationships+xml"/>
  <Default Extension="png" ContentType="image/png"/>
  <Override PartName="/docProps/core.xml" ContentType="application/vnd.openxmlformats-package.core-properties+xml"/>
  <Override PartName="/ppt/presentation.xml" ContentType="application/vnd.openxmlformats-officedocument.presentationml.template.main+xml"/>
  <Override PartName="/ppt/slides/slide71.xml" ContentType="application/vnd.openxmlformats-officedocument.presentationml.slide+xml"/>
  <Override PartName="/ppt/diagrams/drawing1.xml" ContentType="application/vnd.ms-office.drawingml.diagramDrawing+xml"/>
  <Override PartName="/ppt/diagrams/colors11.xml" ContentType="application/vnd.openxmlformats-officedocument.drawingml.diagramColors+xml"/>
  <Override PartName="/ppt/notesSlides/notesSlide51.xml" ContentType="application/vnd.openxmlformats-officedocument.presentationml.notesSlide+xml"/>
  <Override PartName="/ppt/notesMasters/notesMaster11.xml" ContentType="application/vnd.openxmlformats-officedocument.presentationml.notesMaster+xml"/>
  <Override PartName="/ppt/theme/theme21.xml" ContentType="application/vnd.openxmlformats-officedocument.theme+xml"/>
  <Override PartName="/ppt/slideLayouts/slideLayout101.xml" ContentType="application/vnd.openxmlformats-officedocument.presentationml.slideLayout+xml"/>
  <Override PartName="/ppt/slideMasters/slideMaster11.xml" ContentType="application/vnd.openxmlformats-officedocument.presentationml.slideMaster+xml"/>
  <Override PartName="/ppt/slideLayouts/slideLayout82.xml" ContentType="application/vnd.openxmlformats-officedocument.presentationml.slideLayout+xml"/>
  <Override PartName="/ppt/slideLayouts/slideLayout33.xml" ContentType="application/vnd.openxmlformats-officedocument.presentationml.slideLayout+xml"/>
  <Override PartName="/ppt/slideLayouts/slideLayout74.xml" ContentType="application/vnd.openxmlformats-officedocument.presentationml.slideLayout+xml"/>
  <Override PartName="/ppt/theme/theme12.xml" ContentType="application/vnd.openxmlformats-officedocument.theme+xml"/>
  <Override PartName="/ppt/slideLayouts/slideLayout25.xml" ContentType="application/vnd.openxmlformats-officedocument.presentationml.slideLayout+xml"/>
  <Override PartName="/ppt/slideLayouts/slideLayout16.xml" ContentType="application/vnd.openxmlformats-officedocument.presentationml.slideLayout+xml"/>
  <Override PartName="/ppt/slideLayouts/slideLayout67.xml" ContentType="application/vnd.openxmlformats-officedocument.presentationml.slideLayout+xml"/>
  <Override PartName="/ppt/slideLayouts/slideLayout118.xml" ContentType="application/vnd.openxmlformats-officedocument.presentationml.slideLayout+xml"/>
  <Override PartName="/ppt/slideLayouts/slideLayout59.xml" ContentType="application/vnd.openxmlformats-officedocument.presentationml.slideLayout+xml"/>
  <Override PartName="/ppt/slideLayouts/slideLayout410.xml" ContentType="application/vnd.openxmlformats-officedocument.presentationml.slideLayout+xml"/>
  <Override PartName="/ppt/slideLayouts/slideLayout911.xml" ContentType="application/vnd.openxmlformats-officedocument.presentationml.slideLayout+xml"/>
  <Override PartName="/ppt/diagrams/quickStyle11.xml" ContentType="application/vnd.openxmlformats-officedocument.drawingml.diagramStyle+xml"/>
  <Override PartName="/ppt/diagrams/layout11.xml" ContentType="application/vnd.openxmlformats-officedocument.drawingml.diagramLayout+xml"/>
  <Override PartName="/ppt/diagrams/data11.xml" ContentType="application/vnd.openxmlformats-officedocument.drawingml.diagramData+xml"/>
  <Override PartName="/ppt/slides/slide122.xml" ContentType="application/vnd.openxmlformats-officedocument.presentationml.slide+xml"/>
  <Override PartName="/ppt/tableStyles.xml" ContentType="application/vnd.openxmlformats-officedocument.presentationml.tableStyles+xml"/>
  <Override PartName="/ppt/slides/slide23.xml" ContentType="application/vnd.openxmlformats-officedocument.presentationml.slide+xml"/>
  <Override PartName="/customXml/item3.xml" ContentType="application/xml"/>
  <Override PartName="/customXml/itemProps31.xml" ContentType="application/vnd.openxmlformats-officedocument.customXmlProperties+xml"/>
  <Override PartName="/ppt/slides/slide64.xml" ContentType="application/vnd.openxmlformats-officedocument.presentationml.slide+xml"/>
  <Override PartName="/ppt/slides/slide115.xml" ContentType="application/vnd.openxmlformats-officedocument.presentationml.slide+xml"/>
  <Override PartName="/ppt/notesSlides/notesSlide72.xml" ContentType="application/vnd.openxmlformats-officedocument.presentationml.notesSlide+xml"/>
  <Override PartName="/ppt/slides/slide16.xml" ContentType="application/vnd.openxmlformats-officedocument.presentationml.slide+xml"/>
  <Override PartName="/ppt/notesSlides/notesSlide13.xml" ContentType="application/vnd.openxmlformats-officedocument.presentationml.notesSlide+xml"/>
  <Override PartName="/ppt/viewProps.xml" ContentType="application/vnd.openxmlformats-officedocument.presentationml.viewProps+xml"/>
  <Override PartName="/customXml/item22.xml" ContentType="application/xml"/>
  <Override PartName="/customXml/itemProps22.xml" ContentType="application/vnd.openxmlformats-officedocument.customXmlProperties+xml"/>
  <Override PartName="/ppt/slides/slide57.xml" ContentType="application/vnd.openxmlformats-officedocument.presentationml.slide+xml"/>
  <Override PartName="/ppt/notesSlides/notesSlide44.xml" ContentType="application/vnd.openxmlformats-officedocument.presentationml.notesSlide+xml"/>
  <Override PartName="/ppt/slides/slide108.xml" ContentType="application/vnd.openxmlformats-officedocument.presentationml.slide+xml"/>
  <Override PartName="/ppt/slides/slide49.xml" ContentType="application/vnd.openxmlformats-officedocument.presentationml.slide+xml"/>
  <Override PartName="/ppt/notesSlides/notesSlide35.xml" ContentType="application/vnd.openxmlformats-officedocument.presentationml.notesSlide+xml"/>
  <Override PartName="/ppt/presProps.xml" ContentType="application/vnd.openxmlformats-officedocument.presentationml.presProps+xml"/>
  <Override PartName="/ppt/slides/slide910.xml" ContentType="application/vnd.openxmlformats-officedocument.presentationml.slide+xml"/>
  <Override PartName="/customXml/item13.xml" ContentType="application/xml"/>
  <Override PartName="/customXml/itemProps13.xml" ContentType="application/vnd.openxmlformats-officedocument.customXmlProperties+xml"/>
  <Override PartName="/ppt/slides/slide311.xml" ContentType="application/vnd.openxmlformats-officedocument.presentationml.slide+xml"/>
  <Override PartName="/ppt/notesSlides/notesSlide26.xml" ContentType="application/vnd.openxmlformats-officedocument.presentationml.notesSlide+xml"/>
  <Override PartName="/ppt/slides/slide812.xml" ContentType="application/vnd.openxmlformats-officedocument.presentationml.slide+xml"/>
  <Override PartName="/ppt/notesSlides/notesSlide67.xml" ContentType="application/vnd.openxmlformats-officedocument.presentationml.notesSlide+xml"/>
  <Override PartName="/docProps/custom.xml" ContentType="application/vnd.openxmlformats-officedocument.custom-properties+xml"/>
</Types>
</file>

<file path=_rels/.rels>&#65279;<?xml version="1.0" encoding="utf-8"?><Relationships xmlns="http://schemas.openxmlformats.org/package/2006/relationships"><Relationship Type="http://schemas.openxmlformats.org/officeDocument/2006/relationships/extended-properties" Target="/docProps/app.xml" Id="rId3" /><Relationship Type="http://schemas.openxmlformats.org/package/2006/relationships/metadata/core-properties" Target="/docProps/core.xml" Id="rId2" /><Relationship Type="http://schemas.openxmlformats.org/officeDocument/2006/relationships/officeDocument" Target="/ppt/presentation.xml" Id="rId1" /><Relationship Type="http://schemas.openxmlformats.org/officeDocument/2006/relationships/custom-properties" Target="/docProps/custom.xml" Id="rId4" /></Relationships>
</file>

<file path=ppt/presentation.xml><?xml version="1.0" encoding="utf-8"?>
<p:presentation xmlns:a="http://schemas.openxmlformats.org/drawingml/2006/main" xmlns:r="http://schemas.openxmlformats.org/officeDocument/2006/relationships" xmlns:p="http://schemas.openxmlformats.org/presentationml/2006/main" removePersonalInfoOnSave="1" saveSubsetFonts="1" autoCompressPictures="0">
  <p:sldMasterIdLst>
    <p:sldMasterId id="2147483687" r:id="rId1"/>
  </p:sldMasterIdLst>
  <p:notesMasterIdLst>
    <p:notesMasterId r:id="rId14"/>
  </p:notesMasterIdLst>
  <p:sldIdLst>
    <p:sldId id="1864" r:id="rId2"/>
    <p:sldId id="1846" r:id="rId3"/>
    <p:sldId id="1845" r:id="rId4"/>
    <p:sldId id="1863" r:id="rId5"/>
    <p:sldId id="1848" r:id="rId6"/>
    <p:sldId id="1849" r:id="rId7"/>
    <p:sldId id="1851" r:id="rId8"/>
    <p:sldId id="1852" r:id="rId9"/>
    <p:sldId id="1862" r:id="rId10"/>
    <p:sldId id="1858" r:id="rId11"/>
    <p:sldId id="1859" r:id="rId12"/>
    <p:sldId id="1860" r:id="rId13"/>
  </p:sldIdLst>
  <p:sldSz cx="12192000" cy="6858000"/>
  <p:notesSz cx="6858000" cy="9144000"/>
  <p:defaultTextStyle>
    <a:defPPr>
      <a:defRPr lang="en-US"/>
    </a:defPPr>
    <a:lvl1pPr algn="l" rtl="0" fontAlgn="base">
      <a:spcBef>
        <a:spcPct val="0"/>
      </a:spcBef>
      <a:spcAft>
        <a:spcPct val="0"/>
      </a:spcAft>
      <a:defRPr kern="1200">
        <a:solidFill>
          <a:schemeClr val="tx1"/>
        </a:solidFill>
        <a:latin typeface="Arial" panose="020B0604020202020204" pitchFamily="34" charset="0"/>
        <a:ea typeface="+mn-ea"/>
        <a:cs typeface="+mn-cs"/>
      </a:defRPr>
    </a:lvl1pPr>
    <a:lvl2pPr marL="457200" algn="l" rtl="0" fontAlgn="base">
      <a:spcBef>
        <a:spcPct val="0"/>
      </a:spcBef>
      <a:spcAft>
        <a:spcPct val="0"/>
      </a:spcAft>
      <a:defRPr kern="1200">
        <a:solidFill>
          <a:schemeClr val="tx1"/>
        </a:solidFill>
        <a:latin typeface="Arial" panose="020B0604020202020204" pitchFamily="34" charset="0"/>
        <a:ea typeface="+mn-ea"/>
        <a:cs typeface="+mn-cs"/>
      </a:defRPr>
    </a:lvl2pPr>
    <a:lvl3pPr marL="914400" algn="l" rtl="0" fontAlgn="base">
      <a:spcBef>
        <a:spcPct val="0"/>
      </a:spcBef>
      <a:spcAft>
        <a:spcPct val="0"/>
      </a:spcAft>
      <a:defRPr kern="1200">
        <a:solidFill>
          <a:schemeClr val="tx1"/>
        </a:solidFill>
        <a:latin typeface="Arial" panose="020B0604020202020204" pitchFamily="34" charset="0"/>
        <a:ea typeface="+mn-ea"/>
        <a:cs typeface="+mn-cs"/>
      </a:defRPr>
    </a:lvl3pPr>
    <a:lvl4pPr marL="1371600" algn="l" rtl="0" fontAlgn="base">
      <a:spcBef>
        <a:spcPct val="0"/>
      </a:spcBef>
      <a:spcAft>
        <a:spcPct val="0"/>
      </a:spcAft>
      <a:defRPr kern="1200">
        <a:solidFill>
          <a:schemeClr val="tx1"/>
        </a:solidFill>
        <a:latin typeface="Arial" panose="020B0604020202020204" pitchFamily="34" charset="0"/>
        <a:ea typeface="+mn-ea"/>
        <a:cs typeface="+mn-cs"/>
      </a:defRPr>
    </a:lvl4pPr>
    <a:lvl5pPr marL="1828800" algn="l" rtl="0" fontAlgn="base">
      <a:spcBef>
        <a:spcPct val="0"/>
      </a:spcBef>
      <a:spcAft>
        <a:spcPct val="0"/>
      </a:spcAft>
      <a:defRPr kern="1200">
        <a:solidFill>
          <a:schemeClr val="tx1"/>
        </a:solidFill>
        <a:latin typeface="Arial" panose="020B0604020202020204" pitchFamily="34" charset="0"/>
        <a:ea typeface="+mn-ea"/>
        <a:cs typeface="+mn-cs"/>
      </a:defRPr>
    </a:lvl5pPr>
    <a:lvl6pPr marL="2286000" algn="l" defTabSz="914400" rtl="0" eaLnBrk="1" latinLnBrk="0" hangingPunct="1">
      <a:defRPr kern="1200">
        <a:solidFill>
          <a:schemeClr val="tx1"/>
        </a:solidFill>
        <a:latin typeface="Arial" panose="020B0604020202020204" pitchFamily="34" charset="0"/>
        <a:ea typeface="+mn-ea"/>
        <a:cs typeface="+mn-cs"/>
      </a:defRPr>
    </a:lvl6pPr>
    <a:lvl7pPr marL="2743200" algn="l" defTabSz="914400" rtl="0" eaLnBrk="1" latinLnBrk="0" hangingPunct="1">
      <a:defRPr kern="1200">
        <a:solidFill>
          <a:schemeClr val="tx1"/>
        </a:solidFill>
        <a:latin typeface="Arial" panose="020B0604020202020204" pitchFamily="34" charset="0"/>
        <a:ea typeface="+mn-ea"/>
        <a:cs typeface="+mn-cs"/>
      </a:defRPr>
    </a:lvl7pPr>
    <a:lvl8pPr marL="3200400" algn="l" defTabSz="914400" rtl="0" eaLnBrk="1" latinLnBrk="0" hangingPunct="1">
      <a:defRPr kern="1200">
        <a:solidFill>
          <a:schemeClr val="tx1"/>
        </a:solidFill>
        <a:latin typeface="Arial" panose="020B0604020202020204" pitchFamily="34" charset="0"/>
        <a:ea typeface="+mn-ea"/>
        <a:cs typeface="+mn-cs"/>
      </a:defRPr>
    </a:lvl8pPr>
    <a:lvl9pPr marL="3657600" algn="l" defTabSz="914400" rtl="0" eaLnBrk="1" latinLnBrk="0" hangingPunct="1">
      <a:defRPr kern="1200">
        <a:solidFill>
          <a:schemeClr val="tx1"/>
        </a:solidFill>
        <a:latin typeface="Arial" panose="020B0604020202020204" pitchFamily="34" charset="0"/>
        <a:ea typeface="+mn-ea"/>
        <a:cs typeface="+mn-cs"/>
      </a:defRPr>
    </a:lvl9pPr>
  </p:defaultTextStyle>
  <p:extLst>
    <p:ext uri="{EFAFB233-063F-42B5-8137-9DF3F51BA10A}">
      <p15:sldGuideLst xmlns:p15="http://schemas.microsoft.com/office/powerpoint/2012/main">
        <p15:guide id="1" orient="horz" pos="2160" userDrawn="1">
          <p15:clr>
            <a:srgbClr val="A4A3A4"/>
          </p15:clr>
        </p15:guide>
        <p15:guide id="2" pos="480" userDrawn="1">
          <p15:clr>
            <a:srgbClr val="A4A3A4"/>
          </p15:clr>
        </p15:guide>
        <p15:guide id="3" pos="7200" userDrawn="1">
          <p15:clr>
            <a:srgbClr val="A4A3A4"/>
          </p15:clr>
        </p15:guide>
        <p15:guide id="4" pos="4368" userDrawn="1">
          <p15:clr>
            <a:srgbClr val="A4A3A4"/>
          </p15:clr>
        </p15:guide>
      </p15:sldGuideLst>
    </p:ext>
  </p:extLst>
</p:presentation>
</file>

<file path=ppt/presProps.xml><?xml version="1.0" encoding="utf-8"?>
<p:presentationPr xmlns:a="http://schemas.openxmlformats.org/drawingml/2006/main" xmlns:r="http://schemas.openxmlformats.org/officeDocument/2006/relationships" xmlns:p="http://schemas.openxmlformats.org/presentationml/2006/main">
  <p:showPr showNarration="1">
    <p:present/>
    <p:sldAll/>
    <p:penClr>
      <a:prstClr val="red"/>
    </p:penClr>
    <p:extLst>
      <p:ext uri="{EC167BDD-8182-4AB7-AECC-EB403E3ABB37}">
        <p14:laserClr xmlns:p14="http://schemas.microsoft.com/office/powerpoint/2010/main">
          <a:srgbClr val="FF0000"/>
        </p14:laserClr>
      </p:ext>
      <p:ext uri="{2FDB2607-1784-4EEB-B798-7EB5836EED8A}">
        <p14:showMediaCtrls xmlns:p14="http://schemas.microsoft.com/office/powerpoint/2010/main" val="1"/>
      </p:ext>
    </p:extLst>
  </p:showPr>
  <p:clrMru>
    <a:srgbClr val="FF2625"/>
    <a:srgbClr val="007788"/>
    <a:srgbClr val="297C2A"/>
    <a:srgbClr val="FE4387"/>
    <a:srgbClr val="F69000"/>
    <a:srgbClr val="01C2D1"/>
    <a:srgbClr val="D6D734"/>
    <a:srgbClr val="005C68"/>
    <a:srgbClr val="3B2E58"/>
    <a:srgbClr val="6B2929"/>
  </p:clrMru>
  <p:extLst>
    <p:ext uri="{E76CE94A-603C-4142-B9EB-6D1370010A27}">
      <p14:discardImageEditData xmlns:p14="http://schemas.microsoft.com/office/powerpoint/2010/main" val="0"/>
    </p:ext>
    <p:ext uri="{D31A062A-798A-4329-ABDD-BBA856620510}">
      <p14:defaultImageDpi xmlns:p14="http://schemas.microsoft.com/office/powerpoint/2010/main" val="32767"/>
    </p:ext>
    <p:ext uri="{FD5EFAAD-0ECE-453E-9831-46B23BE46B34}">
      <p15:chartTrackingRefBased xmlns:p15="http://schemas.microsoft.com/office/powerpoint/2012/main" val="0"/>
    </p:ext>
  </p:extLst>
</p:presentationPr>
</file>

<file path=ppt/tableStyles.xml><?xml version="1.0" encoding="utf-8"?>
<a:tblStyleLst xmlns:a="http://schemas.openxmlformats.org/drawingml/2006/main" def="{5C22544A-7EE6-4342-B048-85BDC9FD1C3A}"/>
</file>

<file path=ppt/viewProps.xml><?xml version="1.0" encoding="utf-8"?>
<p:viewPr xmlns:a="http://schemas.openxmlformats.org/drawingml/2006/main" xmlns:r="http://schemas.openxmlformats.org/officeDocument/2006/relationships" xmlns:p="http://schemas.openxmlformats.org/presentationml/2006/main">
  <p:normalViewPr>
    <p:restoredLeft sz="12240"/>
    <p:restoredTop sz="94663"/>
  </p:normalViewPr>
  <p:slideViewPr>
    <p:cSldViewPr snapToGrid="0">
      <p:cViewPr>
        <p:scale>
          <a:sx n="100" d="100"/>
          <a:sy n="100" d="100"/>
        </p:scale>
        <p:origin x="67" y="-494"/>
      </p:cViewPr>
      <p:guideLst>
        <p:guide orient="horz" pos="2160"/>
        <p:guide pos="480"/>
        <p:guide pos="7200"/>
        <p:guide pos="4368"/>
      </p:guideLst>
    </p:cSldViewPr>
  </p:slideViewPr>
  <p:notesTextViewPr>
    <p:cViewPr>
      <p:scale>
        <a:sx n="1" d="1"/>
        <a:sy n="1" d="1"/>
      </p:scale>
      <p:origin x="0" y="0"/>
    </p:cViewPr>
  </p:notesTextViewPr>
  <p:sorterViewPr>
    <p:cViewPr>
      <p:scale>
        <a:sx n="140" d="100"/>
        <a:sy n="140" d="100"/>
      </p:scale>
      <p:origin x="0" y="-1752"/>
    </p:cViewPr>
  </p:sorterViewPr>
  <p:gridSpacing cx="76200" cy="76200"/>
</p:viewPr>
</file>

<file path=ppt/_rels/presentation.xml.rels>&#65279;<?xml version="1.0" encoding="utf-8"?><Relationships xmlns="http://schemas.openxmlformats.org/package/2006/relationships"><Relationship Type="http://schemas.openxmlformats.org/officeDocument/2006/relationships/slide" Target="/ppt/slides/slide71.xml" Id="rId8" /><Relationship Type="http://schemas.openxmlformats.org/officeDocument/2006/relationships/slide" Target="/ppt/slides/slide122.xml" Id="rId13" /><Relationship Type="http://schemas.openxmlformats.org/officeDocument/2006/relationships/tableStyles" Target="/ppt/tableStyles.xml" Id="rId18" /><Relationship Type="http://schemas.openxmlformats.org/officeDocument/2006/relationships/slide" Target="/ppt/slides/slide23.xml" Id="rId3" /><Relationship Type="http://schemas.openxmlformats.org/officeDocument/2006/relationships/customXml" Target="/customXml/item3.xml" Id="rId21" /><Relationship Type="http://schemas.openxmlformats.org/officeDocument/2006/relationships/slide" Target="/ppt/slides/slide64.xml" Id="rId7" /><Relationship Type="http://schemas.openxmlformats.org/officeDocument/2006/relationships/slide" Target="/ppt/slides/slide115.xml" Id="rId12" /><Relationship Type="http://schemas.openxmlformats.org/officeDocument/2006/relationships/theme" Target="/ppt/theme/theme12.xml" Id="rId17" /><Relationship Type="http://schemas.openxmlformats.org/officeDocument/2006/relationships/slide" Target="/ppt/slides/slide16.xml" Id="rId2" /><Relationship Type="http://schemas.openxmlformats.org/officeDocument/2006/relationships/viewProps" Target="/ppt/viewProps.xml" Id="rId16" /><Relationship Type="http://schemas.openxmlformats.org/officeDocument/2006/relationships/customXml" Target="/customXml/item22.xml" Id="rId20" /><Relationship Type="http://schemas.openxmlformats.org/officeDocument/2006/relationships/slideMaster" Target="/ppt/slideMasters/slideMaster11.xml" Id="rId1" /><Relationship Type="http://schemas.openxmlformats.org/officeDocument/2006/relationships/slide" Target="/ppt/slides/slide57.xml" Id="rId6" /><Relationship Type="http://schemas.openxmlformats.org/officeDocument/2006/relationships/slide" Target="/ppt/slides/slide108.xml" Id="rId11" /><Relationship Type="http://schemas.openxmlformats.org/officeDocument/2006/relationships/slide" Target="/ppt/slides/slide49.xml" Id="rId5" /><Relationship Type="http://schemas.openxmlformats.org/officeDocument/2006/relationships/presProps" Target="/ppt/presProps.xml" Id="rId15" /><Relationship Type="http://schemas.openxmlformats.org/officeDocument/2006/relationships/slide" Target="/ppt/slides/slide910.xml" Id="rId10" /><Relationship Type="http://schemas.openxmlformats.org/officeDocument/2006/relationships/customXml" Target="/customXml/item13.xml" Id="rId19" /><Relationship Type="http://schemas.openxmlformats.org/officeDocument/2006/relationships/slide" Target="/ppt/slides/slide311.xml" Id="rId4" /><Relationship Type="http://schemas.openxmlformats.org/officeDocument/2006/relationships/slide" Target="/ppt/slides/slide812.xml" Id="rId9" /><Relationship Type="http://schemas.openxmlformats.org/officeDocument/2006/relationships/notesMaster" Target="/ppt/notesMasters/notesMaster11.xml" Id="rId14" /></Relationships>
</file>

<file path=ppt/diagrams/colors11.xml><?xml version="1.0" encoding="utf-8"?>
<dgm:colorsDef xmlns:dgm="http://schemas.openxmlformats.org/drawingml/2006/diagram" xmlns:a="http://schemas.openxmlformats.org/drawingml/2006/main" uniqueId="urn:microsoft.com/office/officeart/2005/8/colors/accent0_1">
  <dgm:title val=""/>
  <dgm:desc val=""/>
  <dgm:catLst>
    <dgm:cat type="mainScheme" pri="10100"/>
  </dgm:catLst>
  <dgm:styleLbl name="node0">
    <dgm:fillClrLst meth="repeat">
      <a:schemeClr val="lt1"/>
    </dgm:fillClrLst>
    <dgm:linClrLst meth="repeat">
      <a:schemeClr val="dk1">
        <a:shade val="80000"/>
      </a:schemeClr>
    </dgm:linClrLst>
    <dgm:effectClrLst/>
    <dgm:txLinClrLst/>
    <dgm:txFillClrLst meth="repeat">
      <a:schemeClr val="dk1"/>
    </dgm:txFillClrLst>
    <dgm:txEffectClrLst/>
  </dgm:styleLbl>
  <dgm:styleLbl name="node1">
    <dgm:fillClrLst meth="repeat">
      <a:schemeClr val="lt1"/>
    </dgm:fillClrLst>
    <dgm:linClrLst meth="repeat">
      <a:schemeClr val="dk1">
        <a:shade val="80000"/>
      </a:schemeClr>
    </dgm:linClrLst>
    <dgm:effectClrLst/>
    <dgm:txLinClrLst/>
    <dgm:txFillClrLst meth="repeat">
      <a:schemeClr val="dk1"/>
    </dgm:txFillClrLst>
    <dgm:txEffectClrLst/>
  </dgm:styleLbl>
  <dgm:styleLbl name="alignNode1">
    <dgm:fillClrLst meth="repeat">
      <a:schemeClr val="lt1"/>
    </dgm:fillClrLst>
    <dgm:linClrLst meth="repeat">
      <a:schemeClr val="dk1">
        <a:shade val="80000"/>
      </a:schemeClr>
    </dgm:linClrLst>
    <dgm:effectClrLst/>
    <dgm:txLinClrLst/>
    <dgm:txFillClrLst meth="repeat">
      <a:schemeClr val="dk1"/>
    </dgm:txFillClrLst>
    <dgm:txEffectClrLst/>
  </dgm:styleLbl>
  <dgm:styleLbl name="lnNode1">
    <dgm:fillClrLst meth="repeat">
      <a:schemeClr val="lt1"/>
    </dgm:fillClrLst>
    <dgm:linClrLst meth="repeat">
      <a:schemeClr val="dk1">
        <a:shade val="80000"/>
      </a:schemeClr>
    </dgm:linClrLst>
    <dgm:effectClrLst/>
    <dgm:txLinClrLst/>
    <dgm:txFillClrLst meth="repeat">
      <a:schemeClr val="dk1"/>
    </dgm:txFillClrLst>
    <dgm:txEffectClrLst/>
  </dgm:styleLbl>
  <dgm:styleLbl name="vennNode1">
    <dgm:fillClrLst meth="repeat">
      <a:schemeClr val="lt1">
        <a:alpha val="50000"/>
      </a:schemeClr>
    </dgm:fillClrLst>
    <dgm:linClrLst meth="repeat">
      <a:schemeClr val="dk1">
        <a:shade val="80000"/>
      </a:schemeClr>
    </dgm:linClrLst>
    <dgm:effectClrLst/>
    <dgm:txLinClrLst/>
    <dgm:txFillClrLst/>
    <dgm:txEffectClrLst/>
  </dgm:styleLbl>
  <dgm:styleLbl name="node2">
    <dgm:fillClrLst meth="repeat">
      <a:schemeClr val="lt1"/>
    </dgm:fillClrLst>
    <dgm:linClrLst meth="repeat">
      <a:schemeClr val="dk1">
        <a:shade val="80000"/>
      </a:schemeClr>
    </dgm:linClrLst>
    <dgm:effectClrLst/>
    <dgm:txLinClrLst/>
    <dgm:txFillClrLst meth="repeat">
      <a:schemeClr val="dk1"/>
    </dgm:txFillClrLst>
    <dgm:txEffectClrLst/>
  </dgm:styleLbl>
  <dgm:styleLbl name="node3">
    <dgm:fillClrLst meth="repeat">
      <a:schemeClr val="lt1"/>
    </dgm:fillClrLst>
    <dgm:linClrLst meth="repeat">
      <a:schemeClr val="dk1">
        <a:shade val="80000"/>
      </a:schemeClr>
    </dgm:linClrLst>
    <dgm:effectClrLst/>
    <dgm:txLinClrLst/>
    <dgm:txFillClrLst meth="repeat">
      <a:schemeClr val="dk1"/>
    </dgm:txFillClrLst>
    <dgm:txEffectClrLst/>
  </dgm:styleLbl>
  <dgm:styleLbl name="node4">
    <dgm:fillClrLst meth="repeat">
      <a:schemeClr val="lt1"/>
    </dgm:fillClrLst>
    <dgm:linClrLst meth="repeat">
      <a:schemeClr val="dk1">
        <a:shade val="80000"/>
      </a:schemeClr>
    </dgm:linClrLst>
    <dgm:effectClrLst/>
    <dgm:txLinClrLst/>
    <dgm:txFillClrLst meth="repeat">
      <a:schemeClr val="dk1"/>
    </dgm:txFillClrLst>
    <dgm:txEffectClrLst/>
  </dgm:styleLbl>
  <dgm:styleLbl name="fgImgPlace1">
    <dgm:fillClrLst meth="repeat">
      <a:schemeClr val="dk1">
        <a:tint val="40000"/>
      </a:schemeClr>
    </dgm:fillClrLst>
    <dgm:linClrLst meth="repeat">
      <a:schemeClr val="dk1">
        <a:shade val="80000"/>
      </a:schemeClr>
    </dgm:linClrLst>
    <dgm:effectClrLst/>
    <dgm:txLinClrLst/>
    <dgm:txFillClrLst meth="repeat">
      <a:schemeClr val="lt1"/>
    </dgm:txFillClrLst>
    <dgm:txEffectClrLst/>
  </dgm:styleLbl>
  <dgm:styleLbl name="alignImgPlace1">
    <dgm:fillClrLst meth="repeat">
      <a:schemeClr val="dk1">
        <a:tint val="40000"/>
      </a:schemeClr>
    </dgm:fillClrLst>
    <dgm:linClrLst meth="repeat">
      <a:schemeClr val="dk1">
        <a:shade val="80000"/>
      </a:schemeClr>
    </dgm:linClrLst>
    <dgm:effectClrLst/>
    <dgm:txLinClrLst/>
    <dgm:txFillClrLst meth="repeat">
      <a:schemeClr val="lt1"/>
    </dgm:txFillClrLst>
    <dgm:txEffectClrLst/>
  </dgm:styleLbl>
  <dgm:styleLbl name="bgImgPlace1">
    <dgm:fillClrLst meth="repeat">
      <a:schemeClr val="dk1">
        <a:tint val="40000"/>
      </a:schemeClr>
    </dgm:fillClrLst>
    <dgm:linClrLst meth="repeat">
      <a:schemeClr val="dk1">
        <a:shade val="80000"/>
      </a:schemeClr>
    </dgm:linClrLst>
    <dgm:effectClrLst/>
    <dgm:txLinClrLst/>
    <dgm:txFillClrLst meth="repeat">
      <a:schemeClr val="lt1"/>
    </dgm:txFillClrLst>
    <dgm:txEffectClrLst/>
  </dgm:styleLbl>
  <dgm:styleLbl name="sibTrans2D1">
    <dgm:fillClrLst meth="repeat">
      <a:schemeClr val="dk1">
        <a:tint val="60000"/>
      </a:schemeClr>
    </dgm:fillClrLst>
    <dgm:linClrLst meth="repeat">
      <a:schemeClr val="dk1">
        <a:tint val="60000"/>
      </a:schemeClr>
    </dgm:linClrLst>
    <dgm:effectClrLst/>
    <dgm:txLinClrLst/>
    <dgm:txFillClrLst meth="repeat">
      <a:schemeClr val="dk1"/>
    </dgm:txFillClrLst>
    <dgm:txEffectClrLst/>
  </dgm:styleLbl>
  <dgm:styleLbl name="fgSibTrans2D1">
    <dgm:fillClrLst meth="repeat">
      <a:schemeClr val="dk1">
        <a:tint val="60000"/>
      </a:schemeClr>
    </dgm:fillClrLst>
    <dgm:linClrLst meth="repeat">
      <a:schemeClr val="dk1">
        <a:tint val="60000"/>
      </a:schemeClr>
    </dgm:linClrLst>
    <dgm:effectClrLst/>
    <dgm:txLinClrLst/>
    <dgm:txFillClrLst meth="repeat">
      <a:schemeClr val="dk1"/>
    </dgm:txFillClrLst>
    <dgm:txEffectClrLst/>
  </dgm:styleLbl>
  <dgm:styleLbl name="bgSibTrans2D1">
    <dgm:fillClrLst meth="repeat">
      <a:schemeClr val="dk1">
        <a:tint val="60000"/>
      </a:schemeClr>
    </dgm:fillClrLst>
    <dgm:linClrLst meth="repeat">
      <a:schemeClr val="dk1">
        <a:tint val="60000"/>
      </a:schemeClr>
    </dgm:linClrLst>
    <dgm:effectClrLst/>
    <dgm:txLinClrLst/>
    <dgm:txFillClrLst meth="repeat">
      <a:schemeClr val="dk1"/>
    </dgm:txFillClrLst>
    <dgm:txEffectClrLst/>
  </dgm:styleLbl>
  <dgm:styleLbl name="sibTrans1D1">
    <dgm:fillClrLst meth="repeat">
      <a:schemeClr val="dk1"/>
    </dgm:fillClrLst>
    <dgm:linClrLst meth="repeat">
      <a:schemeClr val="dk1"/>
    </dgm:linClrLst>
    <dgm:effectClrLst/>
    <dgm:txLinClrLst/>
    <dgm:txFillClrLst meth="repeat">
      <a:schemeClr val="tx1"/>
    </dgm:txFillClrLst>
    <dgm:txEffectClrLst/>
  </dgm:styleLbl>
  <dgm:styleLbl name="callout">
    <dgm:fillClrLst meth="repeat">
      <a:schemeClr val="dk1"/>
    </dgm:fillClrLst>
    <dgm:linClrLst meth="repeat">
      <a:schemeClr val="dk1"/>
    </dgm:linClrLst>
    <dgm:effectClrLst/>
    <dgm:txLinClrLst/>
    <dgm:txFillClrLst meth="repeat">
      <a:schemeClr val="tx1"/>
    </dgm:txFillClrLst>
    <dgm:txEffectClrLst/>
  </dgm:styleLbl>
  <dgm:styleLbl name="asst0">
    <dgm:fillClrLst meth="repeat">
      <a:schemeClr val="lt1"/>
    </dgm:fillClrLst>
    <dgm:linClrLst meth="repeat">
      <a:schemeClr val="dk1">
        <a:shade val="80000"/>
      </a:schemeClr>
    </dgm:linClrLst>
    <dgm:effectClrLst/>
    <dgm:txLinClrLst/>
    <dgm:txFillClrLst meth="repeat">
      <a:schemeClr val="dk1"/>
    </dgm:txFillClrLst>
    <dgm:txEffectClrLst/>
  </dgm:styleLbl>
  <dgm:styleLbl name="asst1">
    <dgm:fillClrLst meth="repeat">
      <a:schemeClr val="lt1"/>
    </dgm:fillClrLst>
    <dgm:linClrLst meth="repeat">
      <a:schemeClr val="dk1">
        <a:shade val="80000"/>
      </a:schemeClr>
    </dgm:linClrLst>
    <dgm:effectClrLst/>
    <dgm:txLinClrLst/>
    <dgm:txFillClrLst meth="repeat">
      <a:schemeClr val="dk1"/>
    </dgm:txFillClrLst>
    <dgm:txEffectClrLst/>
  </dgm:styleLbl>
  <dgm:styleLbl name="asst2">
    <dgm:fillClrLst meth="repeat">
      <a:schemeClr val="lt1"/>
    </dgm:fillClrLst>
    <dgm:linClrLst meth="repeat">
      <a:schemeClr val="dk1">
        <a:shade val="80000"/>
      </a:schemeClr>
    </dgm:linClrLst>
    <dgm:effectClrLst/>
    <dgm:txLinClrLst/>
    <dgm:txFillClrLst meth="repeat">
      <a:schemeClr val="dk1"/>
    </dgm:txFillClrLst>
    <dgm:txEffectClrLst/>
  </dgm:styleLbl>
  <dgm:styleLbl name="asst3">
    <dgm:fillClrLst meth="repeat">
      <a:schemeClr val="lt1"/>
    </dgm:fillClrLst>
    <dgm:linClrLst meth="repeat">
      <a:schemeClr val="dk1">
        <a:shade val="80000"/>
      </a:schemeClr>
    </dgm:linClrLst>
    <dgm:effectClrLst/>
    <dgm:txLinClrLst/>
    <dgm:txFillClrLst meth="repeat">
      <a:schemeClr val="dk1"/>
    </dgm:txFillClrLst>
    <dgm:txEffectClrLst/>
  </dgm:styleLbl>
  <dgm:styleLbl name="asst4">
    <dgm:fillClrLst meth="repeat">
      <a:schemeClr val="lt1"/>
    </dgm:fillClrLst>
    <dgm:linClrLst meth="repeat">
      <a:schemeClr val="dk1">
        <a:shade val="80000"/>
      </a:schemeClr>
    </dgm:linClrLst>
    <dgm:effectClrLst/>
    <dgm:txLinClrLst/>
    <dgm:txFillClrLst meth="repeat">
      <a:schemeClr val="dk1"/>
    </dgm:txFillClrLst>
    <dgm:txEffectClrLst/>
  </dgm:styleLbl>
  <dgm:styleLbl name="parChTrans2D1">
    <dgm:fillClrLst meth="repeat">
      <a:schemeClr val="dk1">
        <a:tint val="60000"/>
      </a:schemeClr>
    </dgm:fillClrLst>
    <dgm:linClrLst meth="repeat">
      <a:schemeClr val="dk1">
        <a:tint val="60000"/>
      </a:schemeClr>
    </dgm:linClrLst>
    <dgm:effectClrLst/>
    <dgm:txLinClrLst/>
    <dgm:txFillClrLst/>
    <dgm:txEffectClrLst/>
  </dgm:styleLbl>
  <dgm:styleLbl name="parChTrans2D2">
    <dgm:fillClrLst meth="repeat">
      <a:schemeClr val="dk1"/>
    </dgm:fillClrLst>
    <dgm:linClrLst meth="repeat">
      <a:schemeClr val="dk1"/>
    </dgm:linClrLst>
    <dgm:effectClrLst/>
    <dgm:txLinClrLst/>
    <dgm:txFillClrLst/>
    <dgm:txEffectClrLst/>
  </dgm:styleLbl>
  <dgm:styleLbl name="parChTrans2D3">
    <dgm:fillClrLst meth="repeat">
      <a:schemeClr val="dk1"/>
    </dgm:fillClrLst>
    <dgm:linClrLst meth="repeat">
      <a:schemeClr val="dk1"/>
    </dgm:linClrLst>
    <dgm:effectClrLst/>
    <dgm:txLinClrLst/>
    <dgm:txFillClrLst/>
    <dgm:txEffectClrLst/>
  </dgm:styleLbl>
  <dgm:styleLbl name="parChTrans2D4">
    <dgm:fillClrLst meth="repeat">
      <a:schemeClr val="dk1"/>
    </dgm:fillClrLst>
    <dgm:linClrLst meth="repeat">
      <a:schemeClr val="dk1"/>
    </dgm:linClrLst>
    <dgm:effectClrLst/>
    <dgm:txLinClrLst/>
    <dgm:txFillClrLst meth="repeat">
      <a:schemeClr val="lt1"/>
    </dgm:txFillClrLst>
    <dgm:txEffectClrLst/>
  </dgm:styleLbl>
  <dgm:styleLbl name="parChTrans1D1">
    <dgm:fillClrLst meth="repeat">
      <a:schemeClr val="dk1"/>
    </dgm:fillClrLst>
    <dgm:linClrLst meth="repeat">
      <a:schemeClr val="dk1">
        <a:shade val="60000"/>
      </a:schemeClr>
    </dgm:linClrLst>
    <dgm:effectClrLst/>
    <dgm:txLinClrLst/>
    <dgm:txFillClrLst meth="repeat">
      <a:schemeClr val="tx1"/>
    </dgm:txFillClrLst>
    <dgm:txEffectClrLst/>
  </dgm:styleLbl>
  <dgm:styleLbl name="parChTrans1D2">
    <dgm:fillClrLst meth="repeat">
      <a:schemeClr val="dk1"/>
    </dgm:fillClrLst>
    <dgm:linClrLst meth="repeat">
      <a:schemeClr val="dk1">
        <a:shade val="60000"/>
      </a:schemeClr>
    </dgm:linClrLst>
    <dgm:effectClrLst/>
    <dgm:txLinClrLst/>
    <dgm:txFillClrLst meth="repeat">
      <a:schemeClr val="tx1"/>
    </dgm:txFillClrLst>
    <dgm:txEffectClrLst/>
  </dgm:styleLbl>
  <dgm:styleLbl name="parChTrans1D3">
    <dgm:fillClrLst meth="repeat">
      <a:schemeClr val="dk1"/>
    </dgm:fillClrLst>
    <dgm:linClrLst meth="repeat">
      <a:schemeClr val="dk1">
        <a:shade val="80000"/>
      </a:schemeClr>
    </dgm:linClrLst>
    <dgm:effectClrLst/>
    <dgm:txLinClrLst/>
    <dgm:txFillClrLst meth="repeat">
      <a:schemeClr val="tx1"/>
    </dgm:txFillClrLst>
    <dgm:txEffectClrLst/>
  </dgm:styleLbl>
  <dgm:styleLbl name="parChTrans1D4">
    <dgm:fillClrLst meth="repeat">
      <a:schemeClr val="dk1"/>
    </dgm:fillClrLst>
    <dgm:linClrLst meth="repeat">
      <a:schemeClr val="dk1">
        <a:shade val="80000"/>
      </a:schemeClr>
    </dgm:linClrLst>
    <dgm:effectClrLst/>
    <dgm:txLinClrLst/>
    <dgm:txFillClrLst meth="repeat">
      <a:schemeClr val="tx1"/>
    </dgm:txFillClrLst>
    <dgm:txEffectClrLst/>
  </dgm:styleLbl>
  <dgm:styleLbl name="fgAcc1">
    <dgm:fillClrLst meth="repeat">
      <a:schemeClr val="dk1">
        <a:alpha val="90000"/>
        <a:tint val="40000"/>
      </a:schemeClr>
    </dgm:fillClrLst>
    <dgm:linClrLst meth="repeat">
      <a:schemeClr val="dk1"/>
    </dgm:linClrLst>
    <dgm:effectClrLst/>
    <dgm:txLinClrLst/>
    <dgm:txFillClrLst meth="repeat">
      <a:schemeClr val="dk1"/>
    </dgm:txFillClrLst>
    <dgm:txEffectClrLst/>
  </dgm:styleLbl>
  <dgm:styleLbl name="conFgAcc1">
    <dgm:fillClrLst meth="repeat">
      <a:schemeClr val="dk1">
        <a:alpha val="90000"/>
        <a:tint val="40000"/>
      </a:schemeClr>
    </dgm:fillClrLst>
    <dgm:linClrLst meth="repeat">
      <a:schemeClr val="dk1"/>
    </dgm:linClrLst>
    <dgm:effectClrLst/>
    <dgm:txLinClrLst/>
    <dgm:txFillClrLst meth="repeat">
      <a:schemeClr val="dk1"/>
    </dgm:txFillClrLst>
    <dgm:txEffectClrLst/>
  </dgm:styleLbl>
  <dgm:styleLbl name="alignAcc1">
    <dgm:fillClrLst meth="repeat">
      <a:schemeClr val="dk1">
        <a:alpha val="90000"/>
        <a:tint val="40000"/>
      </a:schemeClr>
    </dgm:fillClrLst>
    <dgm:linClrLst meth="repeat">
      <a:schemeClr val="dk1"/>
    </dgm:linClrLst>
    <dgm:effectClrLst/>
    <dgm:txLinClrLst/>
    <dgm:txFillClrLst meth="repeat">
      <a:schemeClr val="dk1"/>
    </dgm:txFillClrLst>
    <dgm:txEffectClrLst/>
  </dgm:styleLbl>
  <dgm:styleLbl name="trAlignAcc1">
    <dgm:fillClrLst meth="repeat">
      <a:schemeClr val="dk1">
        <a:alpha val="40000"/>
        <a:tint val="40000"/>
      </a:schemeClr>
    </dgm:fillClrLst>
    <dgm:linClrLst meth="repeat">
      <a:schemeClr val="dk1"/>
    </dgm:linClrLst>
    <dgm:effectClrLst/>
    <dgm:txLinClrLst/>
    <dgm:txFillClrLst meth="repeat">
      <a:schemeClr val="dk1"/>
    </dgm:txFillClrLst>
    <dgm:txEffectClrLst/>
  </dgm:styleLbl>
  <dgm:styleLbl name="bgAcc1">
    <dgm:fillClrLst meth="repeat">
      <a:schemeClr val="dk1">
        <a:alpha val="90000"/>
        <a:tint val="40000"/>
      </a:schemeClr>
    </dgm:fillClrLst>
    <dgm:linClrLst meth="repeat">
      <a:schemeClr val="dk1"/>
    </dgm:linClrLst>
    <dgm:effectClrLst/>
    <dgm:txLinClrLst/>
    <dgm:txFillClrLst meth="repeat">
      <a:schemeClr val="dk1"/>
    </dgm:txFillClrLst>
    <dgm:txEffectClrLst/>
  </dgm:styleLbl>
  <dgm:styleLbl name="solidFgAcc1">
    <dgm:fillClrLst meth="repeat">
      <a:schemeClr val="lt1"/>
    </dgm:fillClrLst>
    <dgm:linClrLst meth="repeat">
      <a:schemeClr val="dk1"/>
    </dgm:linClrLst>
    <dgm:effectClrLst/>
    <dgm:txLinClrLst/>
    <dgm:txFillClrLst meth="repeat">
      <a:schemeClr val="dk1"/>
    </dgm:txFillClrLst>
    <dgm:txEffectClrLst/>
  </dgm:styleLbl>
  <dgm:styleLbl name="solidAlignAcc1">
    <dgm:fillClrLst meth="repeat">
      <a:schemeClr val="lt1"/>
    </dgm:fillClrLst>
    <dgm:linClrLst meth="repeat">
      <a:schemeClr val="dk1"/>
    </dgm:linClrLst>
    <dgm:effectClrLst/>
    <dgm:txLinClrLst/>
    <dgm:txFillClrLst meth="repeat">
      <a:schemeClr val="dk1"/>
    </dgm:txFillClrLst>
    <dgm:txEffectClrLst/>
  </dgm:styleLbl>
  <dgm:styleLbl name="solidBgAcc1">
    <dgm:fillClrLst meth="repeat">
      <a:schemeClr val="lt1"/>
    </dgm:fillClrLst>
    <dgm:linClrLst meth="repeat">
      <a:schemeClr val="dk1"/>
    </dgm:linClrLst>
    <dgm:effectClrLst/>
    <dgm:txLinClrLst/>
    <dgm:txFillClrLst meth="repeat">
      <a:schemeClr val="dk1"/>
    </dgm:txFillClrLst>
    <dgm:txEffectClrLst/>
  </dgm:styleLbl>
  <dgm:styleLbl name="fgAccFollowNode1">
    <dgm:fillClrLst meth="repeat">
      <a:schemeClr val="lt1">
        <a:alpha val="90000"/>
        <a:tint val="40000"/>
      </a:schemeClr>
    </dgm:fillClrLst>
    <dgm:linClrLst meth="repeat">
      <a:schemeClr val="dk1">
        <a:alpha val="90000"/>
      </a:schemeClr>
    </dgm:linClrLst>
    <dgm:effectClrLst/>
    <dgm:txLinClrLst/>
    <dgm:txFillClrLst meth="repeat">
      <a:schemeClr val="dk1"/>
    </dgm:txFillClrLst>
    <dgm:txEffectClrLst/>
  </dgm:styleLbl>
  <dgm:styleLbl name="alignAccFollowNode1">
    <dgm:fillClrLst meth="repeat">
      <a:schemeClr val="lt1">
        <a:alpha val="90000"/>
        <a:tint val="40000"/>
      </a:schemeClr>
    </dgm:fillClrLst>
    <dgm:linClrLst meth="repeat">
      <a:schemeClr val="dk1">
        <a:alpha val="90000"/>
      </a:schemeClr>
    </dgm:linClrLst>
    <dgm:effectClrLst/>
    <dgm:txLinClrLst/>
    <dgm:txFillClrLst meth="repeat">
      <a:schemeClr val="dk1"/>
    </dgm:txFillClrLst>
    <dgm:txEffectClrLst/>
  </dgm:styleLbl>
  <dgm:styleLbl name="bgAccFollowNode1">
    <dgm:fillClrLst meth="repeat">
      <a:schemeClr val="lt1">
        <a:alpha val="90000"/>
        <a:tint val="40000"/>
      </a:schemeClr>
    </dgm:fillClrLst>
    <dgm:linClrLst meth="repeat">
      <a:schemeClr val="dk1">
        <a:alpha val="90000"/>
      </a:schemeClr>
    </dgm:linClrLst>
    <dgm:effectClrLst/>
    <dgm:txLinClrLst/>
    <dgm:txFillClrLst meth="repeat">
      <a:schemeClr val="dk1"/>
    </dgm:txFillClrLst>
    <dgm:txEffectClrLst/>
  </dgm:styleLbl>
  <dgm:styleLbl name="fgAcc0">
    <dgm:fillClrLst meth="repeat">
      <a:schemeClr val="dk1">
        <a:alpha val="90000"/>
        <a:tint val="40000"/>
      </a:schemeClr>
    </dgm:fillClrLst>
    <dgm:linClrLst meth="repeat">
      <a:schemeClr val="dk1"/>
    </dgm:linClrLst>
    <dgm:effectClrLst/>
    <dgm:txLinClrLst/>
    <dgm:txFillClrLst meth="repeat">
      <a:schemeClr val="dk1"/>
    </dgm:txFillClrLst>
    <dgm:txEffectClrLst/>
  </dgm:styleLbl>
  <dgm:styleLbl name="fgAcc2">
    <dgm:fillClrLst meth="repeat">
      <a:schemeClr val="dk1">
        <a:alpha val="90000"/>
        <a:tint val="40000"/>
      </a:schemeClr>
    </dgm:fillClrLst>
    <dgm:linClrLst meth="repeat">
      <a:schemeClr val="dk1"/>
    </dgm:linClrLst>
    <dgm:effectClrLst/>
    <dgm:txLinClrLst/>
    <dgm:txFillClrLst meth="repeat">
      <a:schemeClr val="dk1"/>
    </dgm:txFillClrLst>
    <dgm:txEffectClrLst/>
  </dgm:styleLbl>
  <dgm:styleLbl name="fgAcc3">
    <dgm:fillClrLst meth="repeat">
      <a:schemeClr val="dk1">
        <a:alpha val="90000"/>
        <a:tint val="40000"/>
      </a:schemeClr>
    </dgm:fillClrLst>
    <dgm:linClrLst meth="repeat">
      <a:schemeClr val="dk1"/>
    </dgm:linClrLst>
    <dgm:effectClrLst/>
    <dgm:txLinClrLst/>
    <dgm:txFillClrLst meth="repeat">
      <a:schemeClr val="dk1"/>
    </dgm:txFillClrLst>
    <dgm:txEffectClrLst/>
  </dgm:styleLbl>
  <dgm:styleLbl name="fgAcc4">
    <dgm:fillClrLst meth="repeat">
      <a:schemeClr val="dk1">
        <a:alpha val="90000"/>
        <a:tint val="40000"/>
      </a:schemeClr>
    </dgm:fillClrLst>
    <dgm:linClrLst meth="repeat">
      <a:schemeClr val="dk1"/>
    </dgm:linClrLst>
    <dgm:effectClrLst/>
    <dgm:txLinClrLst/>
    <dgm:txFillClrLst meth="repeat">
      <a:schemeClr val="dk1"/>
    </dgm:txFillClrLst>
    <dgm:txEffectClrLst/>
  </dgm:styleLbl>
  <dgm:styleLbl name="bgShp">
    <dgm:fillClrLst meth="repeat">
      <a:schemeClr val="dk1">
        <a:tint val="40000"/>
      </a:schemeClr>
    </dgm:fillClrLst>
    <dgm:linClrLst meth="repeat">
      <a:schemeClr val="dk1"/>
    </dgm:linClrLst>
    <dgm:effectClrLst/>
    <dgm:txLinClrLst/>
    <dgm:txFillClrLst meth="repeat">
      <a:schemeClr val="dk1"/>
    </dgm:txFillClrLst>
    <dgm:txEffectClrLst/>
  </dgm:styleLbl>
  <dgm:styleLbl name="dkBgShp">
    <dgm:fillClrLst meth="repeat">
      <a:schemeClr val="dk1">
        <a:shade val="80000"/>
      </a:schemeClr>
    </dgm:fillClrLst>
    <dgm:linClrLst meth="repeat">
      <a:schemeClr val="dk1"/>
    </dgm:linClrLst>
    <dgm:effectClrLst/>
    <dgm:txLinClrLst/>
    <dgm:txFillClrLst meth="repeat">
      <a:schemeClr val="lt1"/>
    </dgm:txFillClrLst>
    <dgm:txEffectClrLst/>
  </dgm:styleLbl>
  <dgm:styleLbl name="trBgShp">
    <dgm:fillClrLst meth="repeat">
      <a:schemeClr val="dk1">
        <a:tint val="50000"/>
        <a:alpha val="40000"/>
      </a:schemeClr>
    </dgm:fillClrLst>
    <dgm:linClrLst meth="repeat">
      <a:schemeClr val="dk1"/>
    </dgm:linClrLst>
    <dgm:effectClrLst/>
    <dgm:txLinClrLst/>
    <dgm:txFillClrLst meth="repeat">
      <a:schemeClr val="lt1"/>
    </dgm:txFillClrLst>
    <dgm:txEffectClrLst/>
  </dgm:styleLbl>
  <dgm:styleLbl name="fgShp">
    <dgm:fillClrLst meth="repeat">
      <a:schemeClr val="dk1">
        <a:tint val="60000"/>
      </a:schemeClr>
    </dgm:fillClrLst>
    <dgm:linClrLst meth="repeat">
      <a:schemeClr val="lt1"/>
    </dgm:linClrLst>
    <dgm:effectClrLst/>
    <dgm:txLinClrLst/>
    <dgm:txFillClrLst meth="repeat">
      <a:schemeClr val="dk1"/>
    </dgm:txFillClrLst>
    <dgm:txEffectClrLst/>
  </dgm:styleLbl>
  <dgm:styleLbl name="revTx">
    <dgm:fillClrLst meth="repeat">
      <a:schemeClr val="lt1">
        <a:alpha val="0"/>
      </a:schemeClr>
    </dgm:fillClrLst>
    <dgm:linClrLst meth="repeat">
      <a:schemeClr val="dk1">
        <a:alpha val="0"/>
      </a:schemeClr>
    </dgm:linClrLst>
    <dgm:effectClrLst/>
    <dgm:txLinClrLst/>
    <dgm:txFillClrLst meth="repeat">
      <a:schemeClr val="tx1"/>
    </dgm:txFillClrLst>
    <dgm:txEffectClrLst/>
  </dgm:styleLbl>
</dgm:colorsDef>
</file>

<file path=ppt/diagrams/data11.xml><?xml version="1.0" encoding="utf-8"?>
<dgm:dataModel xmlns:dgm="http://schemas.openxmlformats.org/drawingml/2006/diagram" xmlns:a="http://schemas.openxmlformats.org/drawingml/2006/main">
  <dgm:ptLst>
    <dgm:pt modelId="{3137DF2B-DECF-44A7-8971-07475E2BCFC3}" type="doc">
      <dgm:prSet loTypeId="urn:microsoft.com/office/officeart/2018/2/layout/IconLabelList#2" loCatId="other" qsTypeId="urn:microsoft.com/office/officeart/2005/8/quickstyle/simple1" qsCatId="simple" csTypeId="urn:microsoft.com/office/officeart/2005/8/colors/accent0_1" csCatId="mainScheme" phldr="1"/>
      <dgm:spPr/>
    </dgm:pt>
    <dgm:pt modelId="{C8710C11-6766-4B48-9562-4B0C7B3F28D6}">
      <dgm:prSet phldrT="[Text]"/>
      <dgm:spPr/>
      <dgm:t>
        <a:bodyPr/>
        <a:lstStyle/>
        <a:p>
          <a:pPr>
            <a:lnSpc>
              <a:spcPct val="100000"/>
            </a:lnSpc>
          </a:pPr>
          <a:r>
            <a:rPr lang="en-US" altLang="en-US" b="1" dirty="0"/>
            <a:t>Dolores Huerta </a:t>
          </a:r>
          <a:r>
            <a:rPr lang="en-US" altLang="en-US" dirty="0"/>
            <a:t>worked to improve social and economic conditions for farmworkers.</a:t>
          </a:r>
          <a:endParaRPr lang="en-US" dirty="0"/>
        </a:p>
      </dgm:t>
    </dgm:pt>
    <dgm:pt modelId="{6F9BADAF-DEBF-4CC2-B392-F7E0CD538B78}" type="parTrans" cxnId="{E28F4DE8-1F7F-4CC4-B4F7-5167A5B9E0BA}">
      <dgm:prSet/>
      <dgm:spPr/>
      <dgm:t>
        <a:bodyPr/>
        <a:lstStyle/>
        <a:p>
          <a:endParaRPr lang="en-US"/>
        </a:p>
      </dgm:t>
    </dgm:pt>
    <dgm:pt modelId="{CEEC8625-83FA-4202-826E-84C1185A8E32}" type="sibTrans" cxnId="{E28F4DE8-1F7F-4CC4-B4F7-5167A5B9E0BA}">
      <dgm:prSet/>
      <dgm:spPr/>
      <dgm:t>
        <a:bodyPr/>
        <a:lstStyle/>
        <a:p>
          <a:endParaRPr lang="en-US"/>
        </a:p>
      </dgm:t>
    </dgm:pt>
    <dgm:pt modelId="{8EE3C8DC-7BA8-479C-A581-E9DA099939F2}">
      <dgm:prSet phldrT="[Text]"/>
      <dgm:spPr/>
      <dgm:t>
        <a:bodyPr/>
        <a:lstStyle/>
        <a:p>
          <a:pPr>
            <a:lnSpc>
              <a:spcPct val="100000"/>
            </a:lnSpc>
          </a:pPr>
          <a:r>
            <a:rPr lang="en-US" altLang="en-US" b="1" dirty="0"/>
            <a:t>Rita Moreno </a:t>
          </a:r>
          <a:r>
            <a:rPr lang="en-US" altLang="en-US" dirty="0"/>
            <a:t>won an Emmy, a Grammy, an Oscar, and a Tony.</a:t>
          </a:r>
          <a:endParaRPr lang="en-US" dirty="0"/>
        </a:p>
      </dgm:t>
    </dgm:pt>
    <dgm:pt modelId="{60ABFDD0-D409-4824-8102-DEA984738144}" type="parTrans" cxnId="{6E8797D1-3A1C-4879-9FDC-A7D2EC6197EA}">
      <dgm:prSet/>
      <dgm:spPr/>
      <dgm:t>
        <a:bodyPr/>
        <a:lstStyle/>
        <a:p>
          <a:endParaRPr lang="en-US"/>
        </a:p>
      </dgm:t>
    </dgm:pt>
    <dgm:pt modelId="{DAC4EAD7-53AC-40F0-BA2F-8B2633CEAE11}" type="sibTrans" cxnId="{6E8797D1-3A1C-4879-9FDC-A7D2EC6197EA}">
      <dgm:prSet/>
      <dgm:spPr/>
      <dgm:t>
        <a:bodyPr/>
        <a:lstStyle/>
        <a:p>
          <a:endParaRPr lang="en-US"/>
        </a:p>
      </dgm:t>
    </dgm:pt>
    <dgm:pt modelId="{8865AC6C-44E0-4174-AB02-044A78D94DE3}">
      <dgm:prSet phldrT="[Text]"/>
      <dgm:spPr/>
      <dgm:t>
        <a:bodyPr/>
        <a:lstStyle/>
        <a:p>
          <a:pPr>
            <a:lnSpc>
              <a:spcPct val="100000"/>
            </a:lnSpc>
          </a:pPr>
          <a:r>
            <a:rPr lang="en-US" altLang="en-US" b="1" dirty="0"/>
            <a:t>Gloria Estefan </a:t>
          </a:r>
          <a:r>
            <a:rPr lang="en-US" altLang="en-US" dirty="0"/>
            <a:t>sold over 100 million albums worldwide.</a:t>
          </a:r>
          <a:endParaRPr lang="en-US" dirty="0"/>
        </a:p>
      </dgm:t>
    </dgm:pt>
    <dgm:pt modelId="{3FF598BD-2671-4ECB-AD79-D0E600EEC84F}" type="parTrans" cxnId="{E5875C5E-8817-4707-AA33-E7DDCAC19481}">
      <dgm:prSet/>
      <dgm:spPr/>
      <dgm:t>
        <a:bodyPr/>
        <a:lstStyle/>
        <a:p>
          <a:endParaRPr lang="en-US"/>
        </a:p>
      </dgm:t>
    </dgm:pt>
    <dgm:pt modelId="{258DC239-2C60-44C0-830B-87DE5EB56A01}" type="sibTrans" cxnId="{E5875C5E-8817-4707-AA33-E7DDCAC19481}">
      <dgm:prSet/>
      <dgm:spPr/>
      <dgm:t>
        <a:bodyPr/>
        <a:lstStyle/>
        <a:p>
          <a:endParaRPr lang="en-US"/>
        </a:p>
      </dgm:t>
    </dgm:pt>
    <dgm:pt modelId="{F365F799-91C6-467E-8005-77142388ADA7}" type="pres">
      <dgm:prSet presAssocID="{3137DF2B-DECF-44A7-8971-07475E2BCFC3}" presName="root" presStyleCnt="0">
        <dgm:presLayoutVars>
          <dgm:dir/>
          <dgm:resizeHandles val="exact"/>
        </dgm:presLayoutVars>
      </dgm:prSet>
      <dgm:spPr/>
    </dgm:pt>
    <dgm:pt modelId="{CA712F04-4B2E-4073-826D-66E0748C08F8}" type="pres">
      <dgm:prSet presAssocID="{C8710C11-6766-4B48-9562-4B0C7B3F28D6}" presName="compNode" presStyleCnt="0"/>
      <dgm:spPr/>
    </dgm:pt>
    <dgm:pt modelId="{9A755B31-6174-4948-8B32-7FECC02D6991}" type="pres">
      <dgm:prSet presAssocID="{C8710C11-6766-4B48-9562-4B0C7B3F28D6}" presName="iconRect" presStyleLbl="node1" presStyleIdx="0" presStyleCnt="3"/>
      <dgm:spPr>
        <a:ln>
          <a:noFill/>
        </a:ln>
      </dgm:spPr>
    </dgm:pt>
    <dgm:pt modelId="{6AE71D8A-2F35-4756-A4AD-A549FB035E3F}" type="pres">
      <dgm:prSet presAssocID="{C8710C11-6766-4B48-9562-4B0C7B3F28D6}" presName="spaceRect" presStyleCnt="0"/>
      <dgm:spPr/>
    </dgm:pt>
    <dgm:pt modelId="{5CD563F8-B6A7-4F66-B65C-7F1D3844F472}" type="pres">
      <dgm:prSet presAssocID="{C8710C11-6766-4B48-9562-4B0C7B3F28D6}" presName="textRect" presStyleLbl="revTx" presStyleIdx="0" presStyleCnt="3">
        <dgm:presLayoutVars>
          <dgm:chMax val="1"/>
          <dgm:chPref val="1"/>
        </dgm:presLayoutVars>
      </dgm:prSet>
      <dgm:spPr/>
    </dgm:pt>
    <dgm:pt modelId="{114DEDBD-1AAB-4DDF-B848-DA92D960826E}" type="pres">
      <dgm:prSet presAssocID="{CEEC8625-83FA-4202-826E-84C1185A8E32}" presName="sibTrans" presStyleCnt="0"/>
      <dgm:spPr/>
    </dgm:pt>
    <dgm:pt modelId="{14161BF4-3B2E-4990-9AA5-1E7113657AFE}" type="pres">
      <dgm:prSet presAssocID="{8EE3C8DC-7BA8-479C-A581-E9DA099939F2}" presName="compNode" presStyleCnt="0"/>
      <dgm:spPr/>
    </dgm:pt>
    <dgm:pt modelId="{FCA6A723-3A73-458A-AE3C-15B86CF5C55D}" type="pres">
      <dgm:prSet presAssocID="{8EE3C8DC-7BA8-479C-A581-E9DA099939F2}" presName="iconRect" presStyleLbl="node1" presStyleIdx="1" presStyleCnt="3"/>
      <dgm:spPr>
        <a:ln>
          <a:noFill/>
        </a:ln>
      </dgm:spPr>
    </dgm:pt>
    <dgm:pt modelId="{E9430B85-543F-4592-A6DD-AEEA4B48C6A1}" type="pres">
      <dgm:prSet presAssocID="{8EE3C8DC-7BA8-479C-A581-E9DA099939F2}" presName="spaceRect" presStyleCnt="0"/>
      <dgm:spPr/>
    </dgm:pt>
    <dgm:pt modelId="{2D06D90C-4774-439F-8532-60F8B9D1D8A7}" type="pres">
      <dgm:prSet presAssocID="{8EE3C8DC-7BA8-479C-A581-E9DA099939F2}" presName="textRect" presStyleLbl="revTx" presStyleIdx="1" presStyleCnt="3">
        <dgm:presLayoutVars>
          <dgm:chMax val="1"/>
          <dgm:chPref val="1"/>
        </dgm:presLayoutVars>
      </dgm:prSet>
      <dgm:spPr/>
    </dgm:pt>
    <dgm:pt modelId="{6AB9F53E-D91E-4E48-8AD8-05932101491C}" type="pres">
      <dgm:prSet presAssocID="{DAC4EAD7-53AC-40F0-BA2F-8B2633CEAE11}" presName="sibTrans" presStyleCnt="0"/>
      <dgm:spPr/>
    </dgm:pt>
    <dgm:pt modelId="{ED8AE489-0CC0-4251-92FB-1AC032073F86}" type="pres">
      <dgm:prSet presAssocID="{8865AC6C-44E0-4174-AB02-044A78D94DE3}" presName="compNode" presStyleCnt="0"/>
      <dgm:spPr/>
    </dgm:pt>
    <dgm:pt modelId="{5326D40B-04B6-4401-91A7-8A4487EDC6FC}" type="pres">
      <dgm:prSet presAssocID="{8865AC6C-44E0-4174-AB02-044A78D94DE3}" presName="iconRect" presStyleLbl="node1" presStyleIdx="2" presStyleCnt="3"/>
      <dgm:spPr>
        <a:ln>
          <a:noFill/>
        </a:ln>
      </dgm:spPr>
    </dgm:pt>
    <dgm:pt modelId="{45C20058-83ED-45AC-83B6-B4CEEE13D9F9}" type="pres">
      <dgm:prSet presAssocID="{8865AC6C-44E0-4174-AB02-044A78D94DE3}" presName="spaceRect" presStyleCnt="0"/>
      <dgm:spPr/>
    </dgm:pt>
    <dgm:pt modelId="{1DCFB9CF-BB76-4BDC-932B-A329BC03E697}" type="pres">
      <dgm:prSet presAssocID="{8865AC6C-44E0-4174-AB02-044A78D94DE3}" presName="textRect" presStyleLbl="revTx" presStyleIdx="2" presStyleCnt="3">
        <dgm:presLayoutVars>
          <dgm:chMax val="1"/>
          <dgm:chPref val="1"/>
        </dgm:presLayoutVars>
      </dgm:prSet>
      <dgm:spPr/>
    </dgm:pt>
  </dgm:ptLst>
  <dgm:cxnLst>
    <dgm:cxn modelId="{1A89CB18-8B09-4590-A761-274BEAAD8172}" type="presOf" srcId="{8EE3C8DC-7BA8-479C-A581-E9DA099939F2}" destId="{2D06D90C-4774-439F-8532-60F8B9D1D8A7}" srcOrd="0" destOrd="0" presId="urn:microsoft.com/office/officeart/2018/2/layout/IconLabelList#2"/>
    <dgm:cxn modelId="{E5875C5E-8817-4707-AA33-E7DDCAC19481}" srcId="{3137DF2B-DECF-44A7-8971-07475E2BCFC3}" destId="{8865AC6C-44E0-4174-AB02-044A78D94DE3}" srcOrd="2" destOrd="0" parTransId="{3FF598BD-2671-4ECB-AD79-D0E600EEC84F}" sibTransId="{258DC239-2C60-44C0-830B-87DE5EB56A01}"/>
    <dgm:cxn modelId="{8B07B579-2924-4601-907B-DC2D84F91335}" type="presOf" srcId="{C8710C11-6766-4B48-9562-4B0C7B3F28D6}" destId="{5CD563F8-B6A7-4F66-B65C-7F1D3844F472}" srcOrd="0" destOrd="0" presId="urn:microsoft.com/office/officeart/2018/2/layout/IconLabelList#2"/>
    <dgm:cxn modelId="{65A961CC-3B95-4066-B70A-466BC535A8B1}" type="presOf" srcId="{8865AC6C-44E0-4174-AB02-044A78D94DE3}" destId="{1DCFB9CF-BB76-4BDC-932B-A329BC03E697}" srcOrd="0" destOrd="0" presId="urn:microsoft.com/office/officeart/2018/2/layout/IconLabelList#2"/>
    <dgm:cxn modelId="{6E8797D1-3A1C-4879-9FDC-A7D2EC6197EA}" srcId="{3137DF2B-DECF-44A7-8971-07475E2BCFC3}" destId="{8EE3C8DC-7BA8-479C-A581-E9DA099939F2}" srcOrd="1" destOrd="0" parTransId="{60ABFDD0-D409-4824-8102-DEA984738144}" sibTransId="{DAC4EAD7-53AC-40F0-BA2F-8B2633CEAE11}"/>
    <dgm:cxn modelId="{E28F4DE8-1F7F-4CC4-B4F7-5167A5B9E0BA}" srcId="{3137DF2B-DECF-44A7-8971-07475E2BCFC3}" destId="{C8710C11-6766-4B48-9562-4B0C7B3F28D6}" srcOrd="0" destOrd="0" parTransId="{6F9BADAF-DEBF-4CC2-B392-F7E0CD538B78}" sibTransId="{CEEC8625-83FA-4202-826E-84C1185A8E32}"/>
    <dgm:cxn modelId="{02F767F8-F42A-4F3B-A329-DEC0D12CD806}" type="presOf" srcId="{3137DF2B-DECF-44A7-8971-07475E2BCFC3}" destId="{F365F799-91C6-467E-8005-77142388ADA7}" srcOrd="0" destOrd="0" presId="urn:microsoft.com/office/officeart/2018/2/layout/IconLabelList#2"/>
    <dgm:cxn modelId="{80A490A9-8618-4D89-B253-C4B2425A15D0}" type="presParOf" srcId="{F365F799-91C6-467E-8005-77142388ADA7}" destId="{CA712F04-4B2E-4073-826D-66E0748C08F8}" srcOrd="0" destOrd="0" presId="urn:microsoft.com/office/officeart/2018/2/layout/IconLabelList#2"/>
    <dgm:cxn modelId="{484F421F-4E99-48D3-AE36-608B91CC5346}" type="presParOf" srcId="{CA712F04-4B2E-4073-826D-66E0748C08F8}" destId="{9A755B31-6174-4948-8B32-7FECC02D6991}" srcOrd="0" destOrd="0" presId="urn:microsoft.com/office/officeart/2018/2/layout/IconLabelList#2"/>
    <dgm:cxn modelId="{0EED1B20-3FF9-4C70-ADD9-4DE2CCE6D9DD}" type="presParOf" srcId="{CA712F04-4B2E-4073-826D-66E0748C08F8}" destId="{6AE71D8A-2F35-4756-A4AD-A549FB035E3F}" srcOrd="1" destOrd="0" presId="urn:microsoft.com/office/officeart/2018/2/layout/IconLabelList#2"/>
    <dgm:cxn modelId="{56B7F5F9-3AD0-4879-BD8D-FB3362B818E9}" type="presParOf" srcId="{CA712F04-4B2E-4073-826D-66E0748C08F8}" destId="{5CD563F8-B6A7-4F66-B65C-7F1D3844F472}" srcOrd="2" destOrd="0" presId="urn:microsoft.com/office/officeart/2018/2/layout/IconLabelList#2"/>
    <dgm:cxn modelId="{B8FA11BD-8E20-4882-9D4D-DF2BBE04B958}" type="presParOf" srcId="{F365F799-91C6-467E-8005-77142388ADA7}" destId="{114DEDBD-1AAB-4DDF-B848-DA92D960826E}" srcOrd="1" destOrd="0" presId="urn:microsoft.com/office/officeart/2018/2/layout/IconLabelList#2"/>
    <dgm:cxn modelId="{A377F2C4-8774-4B04-BECB-EB51AC2353E5}" type="presParOf" srcId="{F365F799-91C6-467E-8005-77142388ADA7}" destId="{14161BF4-3B2E-4990-9AA5-1E7113657AFE}" srcOrd="2" destOrd="0" presId="urn:microsoft.com/office/officeart/2018/2/layout/IconLabelList#2"/>
    <dgm:cxn modelId="{DC4C4434-0D6A-4AED-9A2E-CC7C5B063571}" type="presParOf" srcId="{14161BF4-3B2E-4990-9AA5-1E7113657AFE}" destId="{FCA6A723-3A73-458A-AE3C-15B86CF5C55D}" srcOrd="0" destOrd="0" presId="urn:microsoft.com/office/officeart/2018/2/layout/IconLabelList#2"/>
    <dgm:cxn modelId="{89B5121F-9599-4794-9AA1-DD6EF55DE189}" type="presParOf" srcId="{14161BF4-3B2E-4990-9AA5-1E7113657AFE}" destId="{E9430B85-543F-4592-A6DD-AEEA4B48C6A1}" srcOrd="1" destOrd="0" presId="urn:microsoft.com/office/officeart/2018/2/layout/IconLabelList#2"/>
    <dgm:cxn modelId="{AB2BC4E4-5B33-4C26-8C3F-E77225D58E3E}" type="presParOf" srcId="{14161BF4-3B2E-4990-9AA5-1E7113657AFE}" destId="{2D06D90C-4774-439F-8532-60F8B9D1D8A7}" srcOrd="2" destOrd="0" presId="urn:microsoft.com/office/officeart/2018/2/layout/IconLabelList#2"/>
    <dgm:cxn modelId="{23BAA7AF-17F0-4F65-9E90-273EF7D3B929}" type="presParOf" srcId="{F365F799-91C6-467E-8005-77142388ADA7}" destId="{6AB9F53E-D91E-4E48-8AD8-05932101491C}" srcOrd="3" destOrd="0" presId="urn:microsoft.com/office/officeart/2018/2/layout/IconLabelList#2"/>
    <dgm:cxn modelId="{5CAA210B-19EB-4E1B-A954-8ECCD13D15D2}" type="presParOf" srcId="{F365F799-91C6-467E-8005-77142388ADA7}" destId="{ED8AE489-0CC0-4251-92FB-1AC032073F86}" srcOrd="4" destOrd="0" presId="urn:microsoft.com/office/officeart/2018/2/layout/IconLabelList#2"/>
    <dgm:cxn modelId="{D02AAB89-D273-4A42-BD22-FC8E4FBD89B6}" type="presParOf" srcId="{ED8AE489-0CC0-4251-92FB-1AC032073F86}" destId="{5326D40B-04B6-4401-91A7-8A4487EDC6FC}" srcOrd="0" destOrd="0" presId="urn:microsoft.com/office/officeart/2018/2/layout/IconLabelList#2"/>
    <dgm:cxn modelId="{D277A401-05A8-428C-89F2-F5C3F0254AF4}" type="presParOf" srcId="{ED8AE489-0CC0-4251-92FB-1AC032073F86}" destId="{45C20058-83ED-45AC-83B6-B4CEEE13D9F9}" srcOrd="1" destOrd="0" presId="urn:microsoft.com/office/officeart/2018/2/layout/IconLabelList#2"/>
    <dgm:cxn modelId="{321AE61B-556D-4E47-8A54-9BC14D9E1263}" type="presParOf" srcId="{ED8AE489-0CC0-4251-92FB-1AC032073F86}" destId="{1DCFB9CF-BB76-4BDC-932B-A329BC03E697}" srcOrd="2" destOrd="0" presId="urn:microsoft.com/office/officeart/2018/2/layout/IconLabelList#2"/>
  </dgm:cxnLst>
  <dgm:bg/>
  <dgm:whole/>
  <dgm:extLst>
    <a:ext uri="http://schemas.microsoft.com/office/drawing/2008/diagram">
      <dsp:dataModelExt xmlns:dsp="http://schemas.microsoft.com/office/drawing/2008/diagram" relId="rId8" minVer="http://schemas.openxmlformats.org/drawingml/2006/diagram"/>
    </a:ext>
    <a:ext uri="{C62137D5-CB1D-491B-B009-E17868A290BF}">
      <dgm14:recolorImg xmlns:dgm14="http://schemas.microsoft.com/office/drawing/2010/diagram" val="1"/>
    </a:ext>
  </dgm:extLst>
</dgm:dataModel>
</file>

<file path=ppt/diagrams/drawing1.xml><?xml version="1.0" encoding="utf-8"?>
<dsp:drawing xmlns:dgm="http://schemas.openxmlformats.org/drawingml/2006/diagram" xmlns:dsp="http://schemas.microsoft.com/office/drawing/2008/diagram" xmlns:a="http://schemas.openxmlformats.org/drawingml/2006/main">
  <dsp:spTree>
    <dsp:nvGrpSpPr>
      <dsp:cNvPr id="0" name=""/>
      <dsp:cNvGrpSpPr/>
    </dsp:nvGrpSpPr>
    <dsp:grpSpPr/>
    <dsp:sp modelId="{9A755B31-6174-4948-8B32-7FECC02D6991}">
      <dsp:nvSpPr>
        <dsp:cNvPr id="0" name=""/>
        <dsp:cNvSpPr/>
      </dsp:nvSpPr>
      <dsp:spPr>
        <a:xfrm>
          <a:off x="1262100" y="482920"/>
          <a:ext cx="1308824" cy="1308824"/>
        </a:xfrm>
        <a:prstGeom prst="rect">
          <a:avLst/>
        </a:prstGeom>
        <a:solidFill>
          <a:schemeClr val="lt1">
            <a:hueOff val="0"/>
            <a:satOff val="0"/>
            <a:lumOff val="0"/>
            <a:alphaOff val="0"/>
          </a:schemeClr>
        </a:solidFill>
        <a:ln w="12700" cap="flat" cmpd="sng" algn="ctr">
          <a:noFill/>
          <a:prstDash val="solid"/>
          <a:miter lim="800000"/>
        </a:ln>
        <a:effectLst/>
      </dsp:spPr>
      <dsp:style>
        <a:lnRef idx="2">
          <a:scrgbClr r="0" g="0" b="0"/>
        </a:lnRef>
        <a:fillRef idx="1">
          <a:scrgbClr r="0" g="0" b="0"/>
        </a:fillRef>
        <a:effectRef idx="0">
          <a:scrgbClr r="0" g="0" b="0"/>
        </a:effectRef>
        <a:fontRef idx="minor">
          <a:schemeClr val="lt1"/>
        </a:fontRef>
      </dsp:style>
    </dsp:sp>
    <dsp:sp modelId="{5CD563F8-B6A7-4F66-B65C-7F1D3844F472}">
      <dsp:nvSpPr>
        <dsp:cNvPr id="0" name=""/>
        <dsp:cNvSpPr/>
      </dsp:nvSpPr>
      <dsp:spPr>
        <a:xfrm>
          <a:off x="462262" y="2149879"/>
          <a:ext cx="2908499" cy="720000"/>
        </a:xfrm>
        <a:prstGeom prst="rect">
          <a:avLst/>
        </a:prstGeom>
        <a:noFill/>
        <a:ln>
          <a:noFill/>
        </a:ln>
        <a:effectLst/>
      </dsp:spPr>
      <dsp:style>
        <a:lnRef idx="0">
          <a:scrgbClr r="0" g="0" b="0"/>
        </a:lnRef>
        <a:fillRef idx="0">
          <a:scrgbClr r="0" g="0" b="0"/>
        </a:fillRef>
        <a:effectRef idx="0">
          <a:scrgbClr r="0" g="0" b="0"/>
        </a:effectRef>
        <a:fontRef idx="minor"/>
      </dsp:style>
      <dsp:txBody>
        <a:bodyPr spcFirstLastPara="0" vert="horz" wrap="square" lIns="0" tIns="0" rIns="0" bIns="0" numCol="1" spcCol="1270" anchor="t" anchorCtr="0">
          <a:noAutofit/>
        </a:bodyPr>
        <a:lstStyle/>
        <a:p>
          <a:pPr marL="0" lvl="0" indent="0" algn="ctr" defTabSz="622300">
            <a:lnSpc>
              <a:spcPct val="100000"/>
            </a:lnSpc>
            <a:spcBef>
              <a:spcPct val="0"/>
            </a:spcBef>
            <a:spcAft>
              <a:spcPct val="35000"/>
            </a:spcAft>
            <a:buNone/>
          </a:pPr>
          <a:r>
            <a:rPr lang="en-US" altLang="en-US" sz="1400" b="1" kern="1200" dirty="0"/>
            <a:t>Dolores Huerta </a:t>
          </a:r>
          <a:r>
            <a:rPr lang="en-US" altLang="en-US" sz="1400" kern="1200" dirty="0"/>
            <a:t>worked to improve social and economic conditions for farmworkers.</a:t>
          </a:r>
          <a:endParaRPr lang="en-US" sz="1400" kern="1200" dirty="0"/>
        </a:p>
      </dsp:txBody>
      <dsp:txXfrm>
        <a:off x="462262" y="2149879"/>
        <a:ext cx="2908499" cy="720000"/>
      </dsp:txXfrm>
    </dsp:sp>
    <dsp:sp modelId="{FCA6A723-3A73-458A-AE3C-15B86CF5C55D}">
      <dsp:nvSpPr>
        <dsp:cNvPr id="0" name=""/>
        <dsp:cNvSpPr/>
      </dsp:nvSpPr>
      <dsp:spPr>
        <a:xfrm>
          <a:off x="4679587" y="482920"/>
          <a:ext cx="1308824" cy="1308824"/>
        </a:xfrm>
        <a:prstGeom prst="rect">
          <a:avLst/>
        </a:prstGeom>
        <a:solidFill>
          <a:schemeClr val="lt1">
            <a:hueOff val="0"/>
            <a:satOff val="0"/>
            <a:lumOff val="0"/>
            <a:alphaOff val="0"/>
          </a:schemeClr>
        </a:solidFill>
        <a:ln w="12700" cap="flat" cmpd="sng" algn="ctr">
          <a:noFill/>
          <a:prstDash val="solid"/>
          <a:miter lim="800000"/>
        </a:ln>
        <a:effectLst/>
      </dsp:spPr>
      <dsp:style>
        <a:lnRef idx="2">
          <a:scrgbClr r="0" g="0" b="0"/>
        </a:lnRef>
        <a:fillRef idx="1">
          <a:scrgbClr r="0" g="0" b="0"/>
        </a:fillRef>
        <a:effectRef idx="0">
          <a:scrgbClr r="0" g="0" b="0"/>
        </a:effectRef>
        <a:fontRef idx="minor">
          <a:schemeClr val="lt1"/>
        </a:fontRef>
      </dsp:style>
    </dsp:sp>
    <dsp:sp modelId="{2D06D90C-4774-439F-8532-60F8B9D1D8A7}">
      <dsp:nvSpPr>
        <dsp:cNvPr id="0" name=""/>
        <dsp:cNvSpPr/>
      </dsp:nvSpPr>
      <dsp:spPr>
        <a:xfrm>
          <a:off x="3879750" y="2149879"/>
          <a:ext cx="2908499" cy="720000"/>
        </a:xfrm>
        <a:prstGeom prst="rect">
          <a:avLst/>
        </a:prstGeom>
        <a:noFill/>
        <a:ln>
          <a:noFill/>
        </a:ln>
        <a:effectLst/>
      </dsp:spPr>
      <dsp:style>
        <a:lnRef idx="0">
          <a:scrgbClr r="0" g="0" b="0"/>
        </a:lnRef>
        <a:fillRef idx="0">
          <a:scrgbClr r="0" g="0" b="0"/>
        </a:fillRef>
        <a:effectRef idx="0">
          <a:scrgbClr r="0" g="0" b="0"/>
        </a:effectRef>
        <a:fontRef idx="minor"/>
      </dsp:style>
      <dsp:txBody>
        <a:bodyPr spcFirstLastPara="0" vert="horz" wrap="square" lIns="0" tIns="0" rIns="0" bIns="0" numCol="1" spcCol="1270" anchor="t" anchorCtr="0">
          <a:noAutofit/>
        </a:bodyPr>
        <a:lstStyle/>
        <a:p>
          <a:pPr marL="0" lvl="0" indent="0" algn="ctr" defTabSz="622300">
            <a:lnSpc>
              <a:spcPct val="100000"/>
            </a:lnSpc>
            <a:spcBef>
              <a:spcPct val="0"/>
            </a:spcBef>
            <a:spcAft>
              <a:spcPct val="35000"/>
            </a:spcAft>
            <a:buNone/>
          </a:pPr>
          <a:r>
            <a:rPr lang="en-US" altLang="en-US" sz="1400" b="1" kern="1200" dirty="0"/>
            <a:t>Rita Moreno </a:t>
          </a:r>
          <a:r>
            <a:rPr lang="en-US" altLang="en-US" sz="1400" kern="1200" dirty="0"/>
            <a:t>won an Emmy, a Grammy, an Oscar, and a Tony.</a:t>
          </a:r>
          <a:endParaRPr lang="en-US" sz="1400" kern="1200" dirty="0"/>
        </a:p>
      </dsp:txBody>
      <dsp:txXfrm>
        <a:off x="3879750" y="2149879"/>
        <a:ext cx="2908499" cy="720000"/>
      </dsp:txXfrm>
    </dsp:sp>
    <dsp:sp modelId="{5326D40B-04B6-4401-91A7-8A4487EDC6FC}">
      <dsp:nvSpPr>
        <dsp:cNvPr id="0" name=""/>
        <dsp:cNvSpPr/>
      </dsp:nvSpPr>
      <dsp:spPr>
        <a:xfrm>
          <a:off x="8097075" y="482920"/>
          <a:ext cx="1308824" cy="1308824"/>
        </a:xfrm>
        <a:prstGeom prst="rect">
          <a:avLst/>
        </a:prstGeom>
        <a:solidFill>
          <a:schemeClr val="lt1">
            <a:hueOff val="0"/>
            <a:satOff val="0"/>
            <a:lumOff val="0"/>
            <a:alphaOff val="0"/>
          </a:schemeClr>
        </a:solidFill>
        <a:ln w="12700" cap="flat" cmpd="sng" algn="ctr">
          <a:noFill/>
          <a:prstDash val="solid"/>
          <a:miter lim="800000"/>
        </a:ln>
        <a:effectLst/>
      </dsp:spPr>
      <dsp:style>
        <a:lnRef idx="2">
          <a:scrgbClr r="0" g="0" b="0"/>
        </a:lnRef>
        <a:fillRef idx="1">
          <a:scrgbClr r="0" g="0" b="0"/>
        </a:fillRef>
        <a:effectRef idx="0">
          <a:scrgbClr r="0" g="0" b="0"/>
        </a:effectRef>
        <a:fontRef idx="minor">
          <a:schemeClr val="lt1"/>
        </a:fontRef>
      </dsp:style>
    </dsp:sp>
    <dsp:sp modelId="{1DCFB9CF-BB76-4BDC-932B-A329BC03E697}">
      <dsp:nvSpPr>
        <dsp:cNvPr id="0" name=""/>
        <dsp:cNvSpPr/>
      </dsp:nvSpPr>
      <dsp:spPr>
        <a:xfrm>
          <a:off x="7297237" y="2149879"/>
          <a:ext cx="2908499" cy="720000"/>
        </a:xfrm>
        <a:prstGeom prst="rect">
          <a:avLst/>
        </a:prstGeom>
        <a:noFill/>
        <a:ln>
          <a:noFill/>
        </a:ln>
        <a:effectLst/>
      </dsp:spPr>
      <dsp:style>
        <a:lnRef idx="0">
          <a:scrgbClr r="0" g="0" b="0"/>
        </a:lnRef>
        <a:fillRef idx="0">
          <a:scrgbClr r="0" g="0" b="0"/>
        </a:fillRef>
        <a:effectRef idx="0">
          <a:scrgbClr r="0" g="0" b="0"/>
        </a:effectRef>
        <a:fontRef idx="minor"/>
      </dsp:style>
      <dsp:txBody>
        <a:bodyPr spcFirstLastPara="0" vert="horz" wrap="square" lIns="0" tIns="0" rIns="0" bIns="0" numCol="1" spcCol="1270" anchor="t" anchorCtr="0">
          <a:noAutofit/>
        </a:bodyPr>
        <a:lstStyle/>
        <a:p>
          <a:pPr marL="0" lvl="0" indent="0" algn="ctr" defTabSz="622300">
            <a:lnSpc>
              <a:spcPct val="100000"/>
            </a:lnSpc>
            <a:spcBef>
              <a:spcPct val="0"/>
            </a:spcBef>
            <a:spcAft>
              <a:spcPct val="35000"/>
            </a:spcAft>
            <a:buNone/>
          </a:pPr>
          <a:r>
            <a:rPr lang="en-US" altLang="en-US" sz="1400" b="1" kern="1200" dirty="0"/>
            <a:t>Gloria Estefan </a:t>
          </a:r>
          <a:r>
            <a:rPr lang="en-US" altLang="en-US" sz="1400" kern="1200" dirty="0"/>
            <a:t>sold over 100 million albums worldwide.</a:t>
          </a:r>
          <a:endParaRPr lang="en-US" sz="1400" kern="1200" dirty="0"/>
        </a:p>
      </dsp:txBody>
      <dsp:txXfrm>
        <a:off x="7297237" y="2149879"/>
        <a:ext cx="2908499" cy="720000"/>
      </dsp:txXfrm>
    </dsp:sp>
  </dsp:spTree>
</dsp:drawing>
</file>

<file path=ppt/diagrams/layout11.xml><?xml version="1.0" encoding="utf-8"?>
<dgm:layoutDef xmlns:dgm="http://schemas.openxmlformats.org/drawingml/2006/diagram" xmlns:a="http://schemas.openxmlformats.org/drawingml/2006/main" uniqueId="urn:microsoft.com/office/officeart/2018/2/layout/IconLabelList#2">
  <dgm:title val="Icon Label List"/>
  <dgm:desc val="Use to show non-sequential or grouped chunks of information accompanied by a related visuals. Works best with icons or small pictures with short text captions."/>
  <dgm:catLst>
    <dgm:cat type="icon" pri="500"/>
  </dgm:catLst>
  <dgm:sampData useDef="1">
    <dgm:dataModel>
      <dgm:ptLst/>
      <dgm:bg/>
      <dgm:whole/>
    </dgm:dataModel>
  </dgm:sampData>
  <dgm:styleData useDef="1">
    <dgm:dataModel>
      <dgm:ptLst/>
      <dgm:bg/>
      <dgm:whole/>
    </dgm:dataModel>
  </dgm:styleData>
  <dgm:clrData useDef="1">
    <dgm:dataModel>
      <dgm:ptLst/>
      <dgm:bg/>
      <dgm:whole/>
    </dgm:dataModel>
  </dgm:clrData>
  <dgm:layoutNode name="root">
    <dgm:varLst>
      <dgm:dir/>
      <dgm:resizeHandles val="exact"/>
    </dgm:varLst>
    <dgm:choose name="Name0">
      <dgm:if name="Name1" axis="self" func="var" arg="dir" op="equ" val="norm">
        <dgm:alg type="snake">
          <dgm:param type="grDir" val="tL"/>
          <dgm:param type="flowDir" val="row"/>
          <dgm:param type="contDir" val="sameDir"/>
          <dgm:param type="off" val="ctr"/>
          <dgm:param type="vertAlign" val="mid"/>
          <dgm:param type="horzAlign" val="ctr"/>
        </dgm:alg>
      </dgm:if>
      <dgm:else name="Name2">
        <dgm:alg type="snake">
          <dgm:param type="grDir" val="tR"/>
          <dgm:param type="flowDir" val="row"/>
          <dgm:param type="contDir" val="sameDir"/>
          <dgm:param type="off" val="ctr"/>
          <dgm:param type="vertAlign" val="mid"/>
          <dgm:param type="horzAlign" val="ctr"/>
        </dgm:alg>
      </dgm:else>
    </dgm:choose>
    <dgm:shape xmlns:r="http://schemas.openxmlformats.org/officeDocument/2006/relationships" r:blip="">
      <dgm:adjLst/>
    </dgm:shape>
    <dgm:presOf/>
    <dgm:choose name="Name3">
      <dgm:if name="Name4" axis="ch" ptType="node" func="cnt" op="lte" val="2">
        <dgm:constrLst>
          <dgm:constr type="h" for="ch" forName="compNode" refType="h" fact="0.4"/>
          <dgm:constr type="w" for="ch" forName="compNode" val="120"/>
          <dgm:constr type="w" for="ch" forName="sibTrans" refType="w" refFor="ch" refForName="compNode" fact="0.175"/>
          <dgm:constr type="sp" refType="w" refFor="ch" refForName="compNode" op="equ" fact="0.25"/>
          <dgm:constr type="primFontSz" for="des" ptType="node" op="equ" val="50"/>
          <dgm:constr type="h" for="des" forName="compNode" op="equ"/>
          <dgm:constr type="h" for="des" forName="textRect" op="equ"/>
        </dgm:constrLst>
      </dgm:if>
      <dgm:if name="Name5" axis="ch" ptType="node" func="cnt" op="lte" val="4">
        <dgm:constrLst>
          <dgm:constr type="h" for="ch" forName="compNode" refType="h" fact="0.4"/>
          <dgm:constr type="w" for="ch" forName="compNode" refType="w"/>
          <dgm:constr type="w" for="ch" forName="sibTrans" refType="w" refFor="ch" refForName="compNode" fact="0.175"/>
          <dgm:constr type="sp" refType="w" refFor="ch" refForName="compNode" op="equ" fact="0.25"/>
          <dgm:constr type="primFontSz" for="des" ptType="node" op="equ" val="36"/>
          <dgm:constr type="h" for="des" forName="compNode" op="equ"/>
          <dgm:constr type="h" for="des" forName="textRect" op="equ"/>
        </dgm:constrLst>
      </dgm:if>
      <dgm:else name="Name6">
        <dgm:constrLst>
          <dgm:constr type="h" for="ch" forName="compNode" refType="h" fact="0.4"/>
          <dgm:constr type="w" for="ch" forName="compNode" refType="w"/>
          <dgm:constr type="w" for="ch" forName="sibTrans" refType="w" refFor="ch" refForName="compNode" fact="0.175"/>
          <dgm:constr type="sp" refType="w" refFor="ch" refForName="compNode" op="equ" fact="0.25"/>
          <dgm:constr type="primFontSz" for="des" ptType="node" op="equ" val="24"/>
          <dgm:constr type="h" for="des" forName="compNode" op="equ"/>
          <dgm:constr type="h" for="des" forName="textRect" op="equ"/>
        </dgm:constrLst>
      </dgm:else>
    </dgm:choose>
    <dgm:ruleLst>
      <dgm:rule type="w" for="ch" forName="compNode" val="50" fact="NaN" max="NaN"/>
    </dgm:ruleLst>
    <dgm:forEach name="Name7" axis="ch" ptType="node">
      <dgm:layoutNode name="compNode">
        <dgm:alg type="composite"/>
        <dgm:shape xmlns:r="http://schemas.openxmlformats.org/officeDocument/2006/relationships" r:blip="">
          <dgm:adjLst/>
        </dgm:shape>
        <dgm:presOf axis="self"/>
        <dgm:constrLst>
          <dgm:constr type="w" for="ch" forName="iconRect" refType="w" fact="0.45"/>
          <dgm:constr type="h" for="ch" forName="iconRect" refType="w" refFor="ch" refForName="iconRect"/>
          <dgm:constr type="ctrX" for="ch" forName="iconRect" refType="w" fact="0.5"/>
          <dgm:constr type="t" for="ch" forName="iconRect"/>
          <dgm:constr type="h" for="ch" forName="spaceRect" refType="h" fact="0.15"/>
          <dgm:constr type="w" for="ch" forName="spaceRect" refType="w"/>
          <dgm:constr type="l" for="ch" forName="spaceRect"/>
          <dgm:constr type="t" for="ch" forName="spaceRect" refType="b" refFor="ch" refForName="iconRect"/>
          <dgm:constr type="h" for="ch" forName="textRect" val="20"/>
          <dgm:constr type="w" for="ch" forName="textRect" refType="w"/>
          <dgm:constr type="l" for="ch" forName="textRect"/>
          <dgm:constr type="t" for="ch" forName="textRect" refType="b" refFor="ch" refForName="spaceRect"/>
        </dgm:constrLst>
        <dgm:ruleLst>
          <dgm:rule type="h" val="INF" fact="NaN" max="NaN"/>
        </dgm:ruleLst>
        <dgm:layoutNode name="iconRect">
          <dgm:alg type="sp"/>
          <dgm:shape xmlns:r="http://schemas.openxmlformats.org/officeDocument/2006/relationships" type="rect" r:blip="" blipPhldr="1">
            <dgm:adjLst/>
          </dgm:shape>
          <dgm:presOf/>
          <dgm:constrLst/>
          <dgm:ruleLst/>
        </dgm:layoutNode>
        <dgm:layoutNode name="spaceRect">
          <dgm:alg type="sp"/>
          <dgm:shape xmlns:r="http://schemas.openxmlformats.org/officeDocument/2006/relationships" r:blip="">
            <dgm:adjLst/>
          </dgm:shape>
          <dgm:presOf/>
          <dgm:constrLst/>
          <dgm:ruleLst/>
        </dgm:layoutNode>
        <dgm:layoutNode name="textRect" styleLbl="revTx">
          <dgm:varLst>
            <dgm:chMax val="1"/>
            <dgm:chPref val="1"/>
          </dgm:varLst>
          <dgm:alg type="tx">
            <dgm:param type="txAnchorVert" val="t"/>
          </dgm:alg>
          <dgm:shape xmlns:r="http://schemas.openxmlformats.org/officeDocument/2006/relationships" type="rect" r:blip="">
            <dgm:adjLst/>
          </dgm:shape>
          <dgm:presOf axis="self" ptType="node"/>
          <dgm:constrLst>
            <dgm:constr type="lMarg"/>
            <dgm:constr type="rMarg"/>
            <dgm:constr type="tMarg"/>
            <dgm:constr type="bMarg"/>
          </dgm:constrLst>
          <dgm:ruleLst>
            <dgm:rule type="primFontSz" val="14" fact="NaN" max="NaN"/>
            <dgm:rule type="h" val="INF" fact="NaN" max="NaN"/>
          </dgm:ruleLst>
        </dgm:layoutNode>
      </dgm:layoutNode>
      <dgm:forEach name="Name8" axis="followSib" ptType="sibTrans" cnt="1">
        <dgm:layoutNode name="sibTrans">
          <dgm:alg type="sp"/>
          <dgm:shape xmlns:r="http://schemas.openxmlformats.org/officeDocument/2006/relationships" r:blip="">
            <dgm:adjLst/>
          </dgm:shape>
          <dgm:presOf axis="self"/>
          <dgm:constrLst/>
          <dgm:ruleLst/>
        </dgm:layoutNode>
      </dgm:forEach>
    </dgm:forEach>
  </dgm:layoutNode>
  <dgm:extLst>
    <a:ext uri="{68A01E43-0DF5-4B5B-8FA6-DAF915123BFB}">
      <dgm1612:lstStyle xmlns:dgm1612="http://schemas.microsoft.com/office/drawing/2016/12/diagram">
        <a:lvl1pPr>
          <a:lnSpc>
            <a:spcPct val="100000"/>
          </a:lnSpc>
        </a:lvl1pPr>
      </dgm1612:lstStyle>
    </a:ext>
  </dgm:extLst>
</dgm:layoutDef>
</file>

<file path=ppt/diagrams/quickStyle11.xml><?xml version="1.0" encoding="utf-8"?>
<dgm:styleDef xmlns:dgm="http://schemas.openxmlformats.org/drawingml/2006/diagram" xmlns:a="http://schemas.openxmlformats.org/drawingml/2006/main" uniqueId="urn:microsoft.com/office/officeart/2005/8/quickstyle/simple1">
  <dgm:title val=""/>
  <dgm:desc val=""/>
  <dgm:catLst>
    <dgm:cat type="simple" pri="10100"/>
  </dgm:catLst>
  <dgm:scene3d>
    <a:camera prst="orthographicFront"/>
    <a:lightRig rig="threePt" dir="t"/>
  </dgm:scene3d>
  <dgm:styleLbl name="node0">
    <dgm:scene3d>
      <a:camera prst="orthographicFront"/>
      <a:lightRig rig="threePt" dir="t"/>
    </dgm:scene3d>
    <dgm:sp3d/>
    <dgm:txPr/>
    <dgm:style>
      <a:lnRef idx="2">
        <a:scrgbClr r="0" g="0" b="0"/>
      </a:lnRef>
      <a:fillRef idx="1">
        <a:scrgbClr r="0" g="0" b="0"/>
      </a:fillRef>
      <a:effectRef idx="0">
        <a:scrgbClr r="0" g="0" b="0"/>
      </a:effectRef>
      <a:fontRef idx="minor">
        <a:schemeClr val="lt1"/>
      </a:fontRef>
    </dgm:style>
  </dgm:styleLbl>
  <dgm:styleLbl name="lnNode1">
    <dgm:scene3d>
      <a:camera prst="orthographicFront"/>
      <a:lightRig rig="threePt" dir="t"/>
    </dgm:scene3d>
    <dgm:sp3d/>
    <dgm:txPr/>
    <dgm:style>
      <a:lnRef idx="2">
        <a:scrgbClr r="0" g="0" b="0"/>
      </a:lnRef>
      <a:fillRef idx="1">
        <a:scrgbClr r="0" g="0" b="0"/>
      </a:fillRef>
      <a:effectRef idx="0">
        <a:scrgbClr r="0" g="0" b="0"/>
      </a:effectRef>
      <a:fontRef idx="minor">
        <a:schemeClr val="lt1"/>
      </a:fontRef>
    </dgm:style>
  </dgm:styleLbl>
  <dgm:styleLbl name="vennNode1">
    <dgm:scene3d>
      <a:camera prst="orthographicFront"/>
      <a:lightRig rig="threePt" dir="t"/>
    </dgm:scene3d>
    <dgm:sp3d/>
    <dgm:txPr/>
    <dgm:style>
      <a:lnRef idx="2">
        <a:scrgbClr r="0" g="0" b="0"/>
      </a:lnRef>
      <a:fillRef idx="1">
        <a:scrgbClr r="0" g="0" b="0"/>
      </a:fillRef>
      <a:effectRef idx="0">
        <a:scrgbClr r="0" g="0" b="0"/>
      </a:effectRef>
      <a:fontRef idx="minor">
        <a:schemeClr val="tx1"/>
      </a:fontRef>
    </dgm:style>
  </dgm:styleLbl>
  <dgm:styleLbl name="alignNode1">
    <dgm:scene3d>
      <a:camera prst="orthographicFront"/>
      <a:lightRig rig="threePt" dir="t"/>
    </dgm:scene3d>
    <dgm:sp3d/>
    <dgm:txPr/>
    <dgm:style>
      <a:lnRef idx="2">
        <a:scrgbClr r="0" g="0" b="0"/>
      </a:lnRef>
      <a:fillRef idx="1">
        <a:scrgbClr r="0" g="0" b="0"/>
      </a:fillRef>
      <a:effectRef idx="0">
        <a:scrgbClr r="0" g="0" b="0"/>
      </a:effectRef>
      <a:fontRef idx="minor">
        <a:schemeClr val="lt1"/>
      </a:fontRef>
    </dgm:style>
  </dgm:styleLbl>
  <dgm:styleLbl name="node1">
    <dgm:scene3d>
      <a:camera prst="orthographicFront"/>
      <a:lightRig rig="threePt" dir="t"/>
    </dgm:scene3d>
    <dgm:sp3d/>
    <dgm:txPr/>
    <dgm:style>
      <a:lnRef idx="2">
        <a:scrgbClr r="0" g="0" b="0"/>
      </a:lnRef>
      <a:fillRef idx="1">
        <a:scrgbClr r="0" g="0" b="0"/>
      </a:fillRef>
      <a:effectRef idx="0">
        <a:scrgbClr r="0" g="0" b="0"/>
      </a:effectRef>
      <a:fontRef idx="minor">
        <a:schemeClr val="lt1"/>
      </a:fontRef>
    </dgm:style>
  </dgm:styleLbl>
  <dgm:styleLbl name="node2">
    <dgm:scene3d>
      <a:camera prst="orthographicFront"/>
      <a:lightRig rig="threePt" dir="t"/>
    </dgm:scene3d>
    <dgm:sp3d/>
    <dgm:txPr/>
    <dgm:style>
      <a:lnRef idx="2">
        <a:scrgbClr r="0" g="0" b="0"/>
      </a:lnRef>
      <a:fillRef idx="1">
        <a:scrgbClr r="0" g="0" b="0"/>
      </a:fillRef>
      <a:effectRef idx="0">
        <a:scrgbClr r="0" g="0" b="0"/>
      </a:effectRef>
      <a:fontRef idx="minor">
        <a:schemeClr val="lt1"/>
      </a:fontRef>
    </dgm:style>
  </dgm:styleLbl>
  <dgm:styleLbl name="node3">
    <dgm:scene3d>
      <a:camera prst="orthographicFront"/>
      <a:lightRig rig="threePt" dir="t"/>
    </dgm:scene3d>
    <dgm:sp3d/>
    <dgm:txPr/>
    <dgm:style>
      <a:lnRef idx="2">
        <a:scrgbClr r="0" g="0" b="0"/>
      </a:lnRef>
      <a:fillRef idx="1">
        <a:scrgbClr r="0" g="0" b="0"/>
      </a:fillRef>
      <a:effectRef idx="0">
        <a:scrgbClr r="0" g="0" b="0"/>
      </a:effectRef>
      <a:fontRef idx="minor">
        <a:schemeClr val="lt1"/>
      </a:fontRef>
    </dgm:style>
  </dgm:styleLbl>
  <dgm:styleLbl name="node4">
    <dgm:scene3d>
      <a:camera prst="orthographicFront"/>
      <a:lightRig rig="threePt" dir="t"/>
    </dgm:scene3d>
    <dgm:sp3d/>
    <dgm:txPr/>
    <dgm:style>
      <a:lnRef idx="2">
        <a:scrgbClr r="0" g="0" b="0"/>
      </a:lnRef>
      <a:fillRef idx="1">
        <a:scrgbClr r="0" g="0" b="0"/>
      </a:fillRef>
      <a:effectRef idx="0">
        <a:scrgbClr r="0" g="0" b="0"/>
      </a:effectRef>
      <a:fontRef idx="minor">
        <a:schemeClr val="lt1"/>
      </a:fontRef>
    </dgm:style>
  </dgm:styleLbl>
  <dgm:styleLbl name="fgImgPlace1">
    <dgm:scene3d>
      <a:camera prst="orthographicFront"/>
      <a:lightRig rig="threePt" dir="t"/>
    </dgm:scene3d>
    <dgm:sp3d/>
    <dgm:txPr/>
    <dgm:style>
      <a:lnRef idx="2">
        <a:scrgbClr r="0" g="0" b="0"/>
      </a:lnRef>
      <a:fillRef idx="1">
        <a:scrgbClr r="0" g="0" b="0"/>
      </a:fillRef>
      <a:effectRef idx="0">
        <a:scrgbClr r="0" g="0" b="0"/>
      </a:effectRef>
      <a:fontRef idx="minor"/>
    </dgm:style>
  </dgm:styleLbl>
  <dgm:styleLbl name="alignImgPlace1">
    <dgm:scene3d>
      <a:camera prst="orthographicFront"/>
      <a:lightRig rig="threePt" dir="t"/>
    </dgm:scene3d>
    <dgm:sp3d/>
    <dgm:txPr/>
    <dgm:style>
      <a:lnRef idx="2">
        <a:scrgbClr r="0" g="0" b="0"/>
      </a:lnRef>
      <a:fillRef idx="1">
        <a:scrgbClr r="0" g="0" b="0"/>
      </a:fillRef>
      <a:effectRef idx="0">
        <a:scrgbClr r="0" g="0" b="0"/>
      </a:effectRef>
      <a:fontRef idx="minor"/>
    </dgm:style>
  </dgm:styleLbl>
  <dgm:styleLbl name="bgImgPlace1">
    <dgm:scene3d>
      <a:camera prst="orthographicFront"/>
      <a:lightRig rig="threePt" dir="t"/>
    </dgm:scene3d>
    <dgm:sp3d/>
    <dgm:txPr/>
    <dgm:style>
      <a:lnRef idx="2">
        <a:scrgbClr r="0" g="0" b="0"/>
      </a:lnRef>
      <a:fillRef idx="1">
        <a:scrgbClr r="0" g="0" b="0"/>
      </a:fillRef>
      <a:effectRef idx="0">
        <a:scrgbClr r="0" g="0" b="0"/>
      </a:effectRef>
      <a:fontRef idx="minor"/>
    </dgm:style>
  </dgm:styleLbl>
  <dgm:styleLbl name="sibTrans2D1">
    <dgm:scene3d>
      <a:camera prst="orthographicFront"/>
      <a:lightRig rig="threePt" dir="t"/>
    </dgm:scene3d>
    <dgm:sp3d/>
    <dgm:txPr/>
    <dgm:style>
      <a:lnRef idx="0">
        <a:scrgbClr r="0" g="0" b="0"/>
      </a:lnRef>
      <a:fillRef idx="1">
        <a:scrgbClr r="0" g="0" b="0"/>
      </a:fillRef>
      <a:effectRef idx="0">
        <a:scrgbClr r="0" g="0" b="0"/>
      </a:effectRef>
      <a:fontRef idx="minor">
        <a:schemeClr val="lt1"/>
      </a:fontRef>
    </dgm:style>
  </dgm:styleLbl>
  <dgm:styleLbl name="fgSibTrans2D1">
    <dgm:scene3d>
      <a:camera prst="orthographicFront"/>
      <a:lightRig rig="threePt" dir="t"/>
    </dgm:scene3d>
    <dgm:sp3d/>
    <dgm:txPr/>
    <dgm:style>
      <a:lnRef idx="0">
        <a:scrgbClr r="0" g="0" b="0"/>
      </a:lnRef>
      <a:fillRef idx="1">
        <a:scrgbClr r="0" g="0" b="0"/>
      </a:fillRef>
      <a:effectRef idx="0">
        <a:scrgbClr r="0" g="0" b="0"/>
      </a:effectRef>
      <a:fontRef idx="minor">
        <a:schemeClr val="lt1"/>
      </a:fontRef>
    </dgm:style>
  </dgm:styleLbl>
  <dgm:styleLbl name="bgSibTrans2D1">
    <dgm:scene3d>
      <a:camera prst="orthographicFront"/>
      <a:lightRig rig="threePt" dir="t"/>
    </dgm:scene3d>
    <dgm:sp3d/>
    <dgm:txPr/>
    <dgm:style>
      <a:lnRef idx="0">
        <a:scrgbClr r="0" g="0" b="0"/>
      </a:lnRef>
      <a:fillRef idx="1">
        <a:scrgbClr r="0" g="0" b="0"/>
      </a:fillRef>
      <a:effectRef idx="0">
        <a:scrgbClr r="0" g="0" b="0"/>
      </a:effectRef>
      <a:fontRef idx="minor">
        <a:schemeClr val="lt1"/>
      </a:fontRef>
    </dgm:style>
  </dgm:styleLbl>
  <dgm:styleLbl name="sibTrans1D1">
    <dgm:scene3d>
      <a:camera prst="orthographicFront"/>
      <a:lightRig rig="threePt" dir="t"/>
    </dgm:scene3d>
    <dgm:sp3d/>
    <dgm:txPr/>
    <dgm:style>
      <a:lnRef idx="1">
        <a:scrgbClr r="0" g="0" b="0"/>
      </a:lnRef>
      <a:fillRef idx="0">
        <a:scrgbClr r="0" g="0" b="0"/>
      </a:fillRef>
      <a:effectRef idx="0">
        <a:scrgbClr r="0" g="0" b="0"/>
      </a:effectRef>
      <a:fontRef idx="minor"/>
    </dgm:style>
  </dgm:styleLbl>
  <dgm:styleLbl name="callout">
    <dgm:scene3d>
      <a:camera prst="orthographicFront"/>
      <a:lightRig rig="threePt" dir="t"/>
    </dgm:scene3d>
    <dgm:sp3d/>
    <dgm:txPr/>
    <dgm:style>
      <a:lnRef idx="2">
        <a:scrgbClr r="0" g="0" b="0"/>
      </a:lnRef>
      <a:fillRef idx="1">
        <a:scrgbClr r="0" g="0" b="0"/>
      </a:fillRef>
      <a:effectRef idx="0">
        <a:scrgbClr r="0" g="0" b="0"/>
      </a:effectRef>
      <a:fontRef idx="minor"/>
    </dgm:style>
  </dgm:styleLbl>
  <dgm:styleLbl name="asst0">
    <dgm:scene3d>
      <a:camera prst="orthographicFront"/>
      <a:lightRig rig="threePt" dir="t"/>
    </dgm:scene3d>
    <dgm:sp3d/>
    <dgm:txPr/>
    <dgm:style>
      <a:lnRef idx="2">
        <a:scrgbClr r="0" g="0" b="0"/>
      </a:lnRef>
      <a:fillRef idx="1">
        <a:scrgbClr r="0" g="0" b="0"/>
      </a:fillRef>
      <a:effectRef idx="0">
        <a:scrgbClr r="0" g="0" b="0"/>
      </a:effectRef>
      <a:fontRef idx="minor">
        <a:schemeClr val="lt1"/>
      </a:fontRef>
    </dgm:style>
  </dgm:styleLbl>
  <dgm:styleLbl name="asst1">
    <dgm:scene3d>
      <a:camera prst="orthographicFront"/>
      <a:lightRig rig="threePt" dir="t"/>
    </dgm:scene3d>
    <dgm:sp3d/>
    <dgm:txPr/>
    <dgm:style>
      <a:lnRef idx="2">
        <a:scrgbClr r="0" g="0" b="0"/>
      </a:lnRef>
      <a:fillRef idx="1">
        <a:scrgbClr r="0" g="0" b="0"/>
      </a:fillRef>
      <a:effectRef idx="0">
        <a:scrgbClr r="0" g="0" b="0"/>
      </a:effectRef>
      <a:fontRef idx="minor">
        <a:schemeClr val="lt1"/>
      </a:fontRef>
    </dgm:style>
  </dgm:styleLbl>
  <dgm:styleLbl name="asst2">
    <dgm:scene3d>
      <a:camera prst="orthographicFront"/>
      <a:lightRig rig="threePt" dir="t"/>
    </dgm:scene3d>
    <dgm:sp3d/>
    <dgm:txPr/>
    <dgm:style>
      <a:lnRef idx="2">
        <a:scrgbClr r="0" g="0" b="0"/>
      </a:lnRef>
      <a:fillRef idx="1">
        <a:scrgbClr r="0" g="0" b="0"/>
      </a:fillRef>
      <a:effectRef idx="0">
        <a:scrgbClr r="0" g="0" b="0"/>
      </a:effectRef>
      <a:fontRef idx="minor">
        <a:schemeClr val="lt1"/>
      </a:fontRef>
    </dgm:style>
  </dgm:styleLbl>
  <dgm:styleLbl name="asst3">
    <dgm:scene3d>
      <a:camera prst="orthographicFront"/>
      <a:lightRig rig="threePt" dir="t"/>
    </dgm:scene3d>
    <dgm:sp3d/>
    <dgm:txPr/>
    <dgm:style>
      <a:lnRef idx="2">
        <a:scrgbClr r="0" g="0" b="0"/>
      </a:lnRef>
      <a:fillRef idx="1">
        <a:scrgbClr r="0" g="0" b="0"/>
      </a:fillRef>
      <a:effectRef idx="0">
        <a:scrgbClr r="0" g="0" b="0"/>
      </a:effectRef>
      <a:fontRef idx="minor">
        <a:schemeClr val="lt1"/>
      </a:fontRef>
    </dgm:style>
  </dgm:styleLbl>
  <dgm:styleLbl name="asst4">
    <dgm:scene3d>
      <a:camera prst="orthographicFront"/>
      <a:lightRig rig="threePt" dir="t"/>
    </dgm:scene3d>
    <dgm:sp3d/>
    <dgm:txPr/>
    <dgm:style>
      <a:lnRef idx="2">
        <a:scrgbClr r="0" g="0" b="0"/>
      </a:lnRef>
      <a:fillRef idx="1">
        <a:scrgbClr r="0" g="0" b="0"/>
      </a:fillRef>
      <a:effectRef idx="0">
        <a:scrgbClr r="0" g="0" b="0"/>
      </a:effectRef>
      <a:fontRef idx="minor">
        <a:schemeClr val="lt1"/>
      </a:fontRef>
    </dgm:style>
  </dgm:styleLbl>
  <dgm:styleLbl name="parChTrans2D1">
    <dgm:scene3d>
      <a:camera prst="orthographicFront"/>
      <a:lightRig rig="threePt" dir="t"/>
    </dgm:scene3d>
    <dgm:sp3d/>
    <dgm:txPr/>
    <dgm:style>
      <a:lnRef idx="2">
        <a:scrgbClr r="0" g="0" b="0"/>
      </a:lnRef>
      <a:fillRef idx="1">
        <a:scrgbClr r="0" g="0" b="0"/>
      </a:fillRef>
      <a:effectRef idx="0">
        <a:scrgbClr r="0" g="0" b="0"/>
      </a:effectRef>
      <a:fontRef idx="minor">
        <a:schemeClr val="lt1"/>
      </a:fontRef>
    </dgm:style>
  </dgm:styleLbl>
  <dgm:styleLbl name="parChTrans2D2">
    <dgm:scene3d>
      <a:camera prst="orthographicFront"/>
      <a:lightRig rig="threePt" dir="t"/>
    </dgm:scene3d>
    <dgm:sp3d/>
    <dgm:txPr/>
    <dgm:style>
      <a:lnRef idx="2">
        <a:scrgbClr r="0" g="0" b="0"/>
      </a:lnRef>
      <a:fillRef idx="1">
        <a:scrgbClr r="0" g="0" b="0"/>
      </a:fillRef>
      <a:effectRef idx="0">
        <a:scrgbClr r="0" g="0" b="0"/>
      </a:effectRef>
      <a:fontRef idx="minor">
        <a:schemeClr val="lt1"/>
      </a:fontRef>
    </dgm:style>
  </dgm:styleLbl>
  <dgm:styleLbl name="parChTrans2D3">
    <dgm:scene3d>
      <a:camera prst="orthographicFront"/>
      <a:lightRig rig="threePt" dir="t"/>
    </dgm:scene3d>
    <dgm:sp3d/>
    <dgm:txPr/>
    <dgm:style>
      <a:lnRef idx="2">
        <a:scrgbClr r="0" g="0" b="0"/>
      </a:lnRef>
      <a:fillRef idx="1">
        <a:scrgbClr r="0" g="0" b="0"/>
      </a:fillRef>
      <a:effectRef idx="0">
        <a:scrgbClr r="0" g="0" b="0"/>
      </a:effectRef>
      <a:fontRef idx="minor">
        <a:schemeClr val="lt1"/>
      </a:fontRef>
    </dgm:style>
  </dgm:styleLbl>
  <dgm:styleLbl name="parChTrans2D4">
    <dgm:scene3d>
      <a:camera prst="orthographicFront"/>
      <a:lightRig rig="threePt" dir="t"/>
    </dgm:scene3d>
    <dgm:sp3d/>
    <dgm:txPr/>
    <dgm:style>
      <a:lnRef idx="2">
        <a:scrgbClr r="0" g="0" b="0"/>
      </a:lnRef>
      <a:fillRef idx="1">
        <a:scrgbClr r="0" g="0" b="0"/>
      </a:fillRef>
      <a:effectRef idx="0">
        <a:scrgbClr r="0" g="0" b="0"/>
      </a:effectRef>
      <a:fontRef idx="minor">
        <a:schemeClr val="lt1"/>
      </a:fontRef>
    </dgm:style>
  </dgm:styleLbl>
  <dgm:styleLbl name="parChTrans1D1">
    <dgm:scene3d>
      <a:camera prst="orthographicFront"/>
      <a:lightRig rig="threePt" dir="t"/>
    </dgm:scene3d>
    <dgm:sp3d/>
    <dgm:txPr/>
    <dgm:style>
      <a:lnRef idx="2">
        <a:scrgbClr r="0" g="0" b="0"/>
      </a:lnRef>
      <a:fillRef idx="0">
        <a:scrgbClr r="0" g="0" b="0"/>
      </a:fillRef>
      <a:effectRef idx="0">
        <a:scrgbClr r="0" g="0" b="0"/>
      </a:effectRef>
      <a:fontRef idx="minor"/>
    </dgm:style>
  </dgm:styleLbl>
  <dgm:styleLbl name="parChTrans1D2">
    <dgm:scene3d>
      <a:camera prst="orthographicFront"/>
      <a:lightRig rig="threePt" dir="t"/>
    </dgm:scene3d>
    <dgm:sp3d/>
    <dgm:txPr/>
    <dgm:style>
      <a:lnRef idx="2">
        <a:scrgbClr r="0" g="0" b="0"/>
      </a:lnRef>
      <a:fillRef idx="0">
        <a:scrgbClr r="0" g="0" b="0"/>
      </a:fillRef>
      <a:effectRef idx="0">
        <a:scrgbClr r="0" g="0" b="0"/>
      </a:effectRef>
      <a:fontRef idx="minor"/>
    </dgm:style>
  </dgm:styleLbl>
  <dgm:styleLbl name="parChTrans1D3">
    <dgm:scene3d>
      <a:camera prst="orthographicFront"/>
      <a:lightRig rig="threePt" dir="t"/>
    </dgm:scene3d>
    <dgm:sp3d/>
    <dgm:txPr/>
    <dgm:style>
      <a:lnRef idx="2">
        <a:scrgbClr r="0" g="0" b="0"/>
      </a:lnRef>
      <a:fillRef idx="0">
        <a:scrgbClr r="0" g="0" b="0"/>
      </a:fillRef>
      <a:effectRef idx="0">
        <a:scrgbClr r="0" g="0" b="0"/>
      </a:effectRef>
      <a:fontRef idx="minor"/>
    </dgm:style>
  </dgm:styleLbl>
  <dgm:styleLbl name="parChTrans1D4">
    <dgm:scene3d>
      <a:camera prst="orthographicFront"/>
      <a:lightRig rig="threePt" dir="t"/>
    </dgm:scene3d>
    <dgm:sp3d/>
    <dgm:txPr/>
    <dgm:style>
      <a:lnRef idx="2">
        <a:scrgbClr r="0" g="0" b="0"/>
      </a:lnRef>
      <a:fillRef idx="0">
        <a:scrgbClr r="0" g="0" b="0"/>
      </a:fillRef>
      <a:effectRef idx="0">
        <a:scrgbClr r="0" g="0" b="0"/>
      </a:effectRef>
      <a:fontRef idx="minor"/>
    </dgm:style>
  </dgm:styleLbl>
  <dgm:styleLbl name="fgAcc1">
    <dgm:scene3d>
      <a:camera prst="orthographicFront"/>
      <a:lightRig rig="threePt" dir="t"/>
    </dgm:scene3d>
    <dgm:sp3d/>
    <dgm:txPr/>
    <dgm:style>
      <a:lnRef idx="2">
        <a:scrgbClr r="0" g="0" b="0"/>
      </a:lnRef>
      <a:fillRef idx="1">
        <a:scrgbClr r="0" g="0" b="0"/>
      </a:fillRef>
      <a:effectRef idx="0">
        <a:scrgbClr r="0" g="0" b="0"/>
      </a:effectRef>
      <a:fontRef idx="minor"/>
    </dgm:style>
  </dgm:styleLbl>
  <dgm:styleLbl name="conFgAcc1">
    <dgm:scene3d>
      <a:camera prst="orthographicFront"/>
      <a:lightRig rig="threePt" dir="t"/>
    </dgm:scene3d>
    <dgm:sp3d/>
    <dgm:txPr/>
    <dgm:style>
      <a:lnRef idx="2">
        <a:scrgbClr r="0" g="0" b="0"/>
      </a:lnRef>
      <a:fillRef idx="1">
        <a:scrgbClr r="0" g="0" b="0"/>
      </a:fillRef>
      <a:effectRef idx="0">
        <a:scrgbClr r="0" g="0" b="0"/>
      </a:effectRef>
      <a:fontRef idx="minor"/>
    </dgm:style>
  </dgm:styleLbl>
  <dgm:styleLbl name="alignAcc1">
    <dgm:scene3d>
      <a:camera prst="orthographicFront"/>
      <a:lightRig rig="threePt" dir="t"/>
    </dgm:scene3d>
    <dgm:sp3d/>
    <dgm:txPr/>
    <dgm:style>
      <a:lnRef idx="2">
        <a:scrgbClr r="0" g="0" b="0"/>
      </a:lnRef>
      <a:fillRef idx="1">
        <a:scrgbClr r="0" g="0" b="0"/>
      </a:fillRef>
      <a:effectRef idx="0">
        <a:scrgbClr r="0" g="0" b="0"/>
      </a:effectRef>
      <a:fontRef idx="minor"/>
    </dgm:style>
  </dgm:styleLbl>
  <dgm:styleLbl name="trAlignAcc1">
    <dgm:scene3d>
      <a:camera prst="orthographicFront"/>
      <a:lightRig rig="threePt" dir="t"/>
    </dgm:scene3d>
    <dgm:sp3d/>
    <dgm:txPr/>
    <dgm:style>
      <a:lnRef idx="1">
        <a:scrgbClr r="0" g="0" b="0"/>
      </a:lnRef>
      <a:fillRef idx="1">
        <a:scrgbClr r="0" g="0" b="0"/>
      </a:fillRef>
      <a:effectRef idx="0">
        <a:scrgbClr r="0" g="0" b="0"/>
      </a:effectRef>
      <a:fontRef idx="minor"/>
    </dgm:style>
  </dgm:styleLbl>
  <dgm:styleLbl name="bgAcc1">
    <dgm:scene3d>
      <a:camera prst="orthographicFront"/>
      <a:lightRig rig="threePt" dir="t"/>
    </dgm:scene3d>
    <dgm:sp3d/>
    <dgm:txPr/>
    <dgm:style>
      <a:lnRef idx="2">
        <a:scrgbClr r="0" g="0" b="0"/>
      </a:lnRef>
      <a:fillRef idx="1">
        <a:scrgbClr r="0" g="0" b="0"/>
      </a:fillRef>
      <a:effectRef idx="0">
        <a:scrgbClr r="0" g="0" b="0"/>
      </a:effectRef>
      <a:fontRef idx="minor"/>
    </dgm:style>
  </dgm:styleLbl>
  <dgm:styleLbl name="solidFgAcc1">
    <dgm:scene3d>
      <a:camera prst="orthographicFront"/>
      <a:lightRig rig="threePt" dir="t"/>
    </dgm:scene3d>
    <dgm:sp3d/>
    <dgm:txPr/>
    <dgm:style>
      <a:lnRef idx="2">
        <a:scrgbClr r="0" g="0" b="0"/>
      </a:lnRef>
      <a:fillRef idx="1">
        <a:scrgbClr r="0" g="0" b="0"/>
      </a:fillRef>
      <a:effectRef idx="0">
        <a:scrgbClr r="0" g="0" b="0"/>
      </a:effectRef>
      <a:fontRef idx="minor"/>
    </dgm:style>
  </dgm:styleLbl>
  <dgm:styleLbl name="solidAlignAcc1">
    <dgm:scene3d>
      <a:camera prst="orthographicFront"/>
      <a:lightRig rig="threePt" dir="t"/>
    </dgm:scene3d>
    <dgm:sp3d/>
    <dgm:txPr/>
    <dgm:style>
      <a:lnRef idx="2">
        <a:scrgbClr r="0" g="0" b="0"/>
      </a:lnRef>
      <a:fillRef idx="1">
        <a:scrgbClr r="0" g="0" b="0"/>
      </a:fillRef>
      <a:effectRef idx="0">
        <a:scrgbClr r="0" g="0" b="0"/>
      </a:effectRef>
      <a:fontRef idx="minor"/>
    </dgm:style>
  </dgm:styleLbl>
  <dgm:styleLbl name="solidBgAcc1">
    <dgm:scene3d>
      <a:camera prst="orthographicFront"/>
      <a:lightRig rig="threePt" dir="t"/>
    </dgm:scene3d>
    <dgm:sp3d/>
    <dgm:txPr/>
    <dgm:style>
      <a:lnRef idx="2">
        <a:scrgbClr r="0" g="0" b="0"/>
      </a:lnRef>
      <a:fillRef idx="1">
        <a:scrgbClr r="0" g="0" b="0"/>
      </a:fillRef>
      <a:effectRef idx="0">
        <a:scrgbClr r="0" g="0" b="0"/>
      </a:effectRef>
      <a:fontRef idx="minor"/>
    </dgm:style>
  </dgm:styleLbl>
  <dgm:styleLbl name="fgAccFollowNode1">
    <dgm:scene3d>
      <a:camera prst="orthographicFront"/>
      <a:lightRig rig="threePt" dir="t"/>
    </dgm:scene3d>
    <dgm:sp3d/>
    <dgm:txPr/>
    <dgm:style>
      <a:lnRef idx="2">
        <a:scrgbClr r="0" g="0" b="0"/>
      </a:lnRef>
      <a:fillRef idx="1">
        <a:scrgbClr r="0" g="0" b="0"/>
      </a:fillRef>
      <a:effectRef idx="0">
        <a:scrgbClr r="0" g="0" b="0"/>
      </a:effectRef>
      <a:fontRef idx="minor"/>
    </dgm:style>
  </dgm:styleLbl>
  <dgm:styleLbl name="alignAccFollowNode1">
    <dgm:scene3d>
      <a:camera prst="orthographicFront"/>
      <a:lightRig rig="threePt" dir="t"/>
    </dgm:scene3d>
    <dgm:sp3d/>
    <dgm:txPr/>
    <dgm:style>
      <a:lnRef idx="2">
        <a:scrgbClr r="0" g="0" b="0"/>
      </a:lnRef>
      <a:fillRef idx="1">
        <a:scrgbClr r="0" g="0" b="0"/>
      </a:fillRef>
      <a:effectRef idx="0">
        <a:scrgbClr r="0" g="0" b="0"/>
      </a:effectRef>
      <a:fontRef idx="minor"/>
    </dgm:style>
  </dgm:styleLbl>
  <dgm:styleLbl name="bgAccFollowNode1">
    <dgm:scene3d>
      <a:camera prst="orthographicFront"/>
      <a:lightRig rig="threePt" dir="t"/>
    </dgm:scene3d>
    <dgm:sp3d/>
    <dgm:txPr/>
    <dgm:style>
      <a:lnRef idx="2">
        <a:scrgbClr r="0" g="0" b="0"/>
      </a:lnRef>
      <a:fillRef idx="1">
        <a:scrgbClr r="0" g="0" b="0"/>
      </a:fillRef>
      <a:effectRef idx="0">
        <a:scrgbClr r="0" g="0" b="0"/>
      </a:effectRef>
      <a:fontRef idx="minor"/>
    </dgm:style>
  </dgm:styleLbl>
  <dgm:styleLbl name="fgAcc0">
    <dgm:scene3d>
      <a:camera prst="orthographicFront"/>
      <a:lightRig rig="threePt" dir="t"/>
    </dgm:scene3d>
    <dgm:sp3d/>
    <dgm:txPr/>
    <dgm:style>
      <a:lnRef idx="2">
        <a:scrgbClr r="0" g="0" b="0"/>
      </a:lnRef>
      <a:fillRef idx="1">
        <a:scrgbClr r="0" g="0" b="0"/>
      </a:fillRef>
      <a:effectRef idx="0">
        <a:scrgbClr r="0" g="0" b="0"/>
      </a:effectRef>
      <a:fontRef idx="minor"/>
    </dgm:style>
  </dgm:styleLbl>
  <dgm:styleLbl name="fgAcc2">
    <dgm:scene3d>
      <a:camera prst="orthographicFront"/>
      <a:lightRig rig="threePt" dir="t"/>
    </dgm:scene3d>
    <dgm:sp3d/>
    <dgm:txPr/>
    <dgm:style>
      <a:lnRef idx="2">
        <a:scrgbClr r="0" g="0" b="0"/>
      </a:lnRef>
      <a:fillRef idx="1">
        <a:scrgbClr r="0" g="0" b="0"/>
      </a:fillRef>
      <a:effectRef idx="0">
        <a:scrgbClr r="0" g="0" b="0"/>
      </a:effectRef>
      <a:fontRef idx="minor"/>
    </dgm:style>
  </dgm:styleLbl>
  <dgm:styleLbl name="fgAcc3">
    <dgm:scene3d>
      <a:camera prst="orthographicFront"/>
      <a:lightRig rig="threePt" dir="t"/>
    </dgm:scene3d>
    <dgm:sp3d/>
    <dgm:txPr/>
    <dgm:style>
      <a:lnRef idx="2">
        <a:scrgbClr r="0" g="0" b="0"/>
      </a:lnRef>
      <a:fillRef idx="1">
        <a:scrgbClr r="0" g="0" b="0"/>
      </a:fillRef>
      <a:effectRef idx="0">
        <a:scrgbClr r="0" g="0" b="0"/>
      </a:effectRef>
      <a:fontRef idx="minor"/>
    </dgm:style>
  </dgm:styleLbl>
  <dgm:styleLbl name="fgAcc4">
    <dgm:scene3d>
      <a:camera prst="orthographicFront"/>
      <a:lightRig rig="threePt" dir="t"/>
    </dgm:scene3d>
    <dgm:sp3d/>
    <dgm:txPr/>
    <dgm:style>
      <a:lnRef idx="2">
        <a:scrgbClr r="0" g="0" b="0"/>
      </a:lnRef>
      <a:fillRef idx="1">
        <a:scrgbClr r="0" g="0" b="0"/>
      </a:fillRef>
      <a:effectRef idx="0">
        <a:scrgbClr r="0" g="0" b="0"/>
      </a:effectRef>
      <a:fontRef idx="minor"/>
    </dgm:style>
  </dgm:styleLbl>
  <dgm:styleLbl name="bgShp">
    <dgm:scene3d>
      <a:camera prst="orthographicFront"/>
      <a:lightRig rig="threePt" dir="t"/>
    </dgm:scene3d>
    <dgm:sp3d/>
    <dgm:txPr/>
    <dgm:style>
      <a:lnRef idx="0">
        <a:scrgbClr r="0" g="0" b="0"/>
      </a:lnRef>
      <a:fillRef idx="1">
        <a:scrgbClr r="0" g="0" b="0"/>
      </a:fillRef>
      <a:effectRef idx="0">
        <a:scrgbClr r="0" g="0" b="0"/>
      </a:effectRef>
      <a:fontRef idx="minor"/>
    </dgm:style>
  </dgm:styleLbl>
  <dgm:styleLbl name="dkBgShp">
    <dgm:scene3d>
      <a:camera prst="orthographicFront"/>
      <a:lightRig rig="threePt" dir="t"/>
    </dgm:scene3d>
    <dgm:sp3d/>
    <dgm:txPr/>
    <dgm:style>
      <a:lnRef idx="0">
        <a:scrgbClr r="0" g="0" b="0"/>
      </a:lnRef>
      <a:fillRef idx="1">
        <a:scrgbClr r="0" g="0" b="0"/>
      </a:fillRef>
      <a:effectRef idx="0">
        <a:scrgbClr r="0" g="0" b="0"/>
      </a:effectRef>
      <a:fontRef idx="minor"/>
    </dgm:style>
  </dgm:styleLbl>
  <dgm:styleLbl name="trBgShp">
    <dgm:scene3d>
      <a:camera prst="orthographicFront"/>
      <a:lightRig rig="threePt" dir="t"/>
    </dgm:scene3d>
    <dgm:sp3d/>
    <dgm:txPr/>
    <dgm:style>
      <a:lnRef idx="0">
        <a:scrgbClr r="0" g="0" b="0"/>
      </a:lnRef>
      <a:fillRef idx="1">
        <a:scrgbClr r="0" g="0" b="0"/>
      </a:fillRef>
      <a:effectRef idx="0">
        <a:scrgbClr r="0" g="0" b="0"/>
      </a:effectRef>
      <a:fontRef idx="minor"/>
    </dgm:style>
  </dgm:styleLbl>
  <dgm:styleLbl name="fgShp">
    <dgm:scene3d>
      <a:camera prst="orthographicFront"/>
      <a:lightRig rig="threePt" dir="t"/>
    </dgm:scene3d>
    <dgm:sp3d/>
    <dgm:txPr/>
    <dgm:style>
      <a:lnRef idx="2">
        <a:scrgbClr r="0" g="0" b="0"/>
      </a:lnRef>
      <a:fillRef idx="1">
        <a:scrgbClr r="0" g="0" b="0"/>
      </a:fillRef>
      <a:effectRef idx="0">
        <a:scrgbClr r="0" g="0" b="0"/>
      </a:effectRef>
      <a:fontRef idx="minor"/>
    </dgm:style>
  </dgm:styleLbl>
  <dgm:styleLbl name="revTx">
    <dgm:scene3d>
      <a:camera prst="orthographicFront"/>
      <a:lightRig rig="threePt" dir="t"/>
    </dgm:scene3d>
    <dgm:sp3d/>
    <dgm:txPr/>
    <dgm:style>
      <a:lnRef idx="0">
        <a:scrgbClr r="0" g="0" b="0"/>
      </a:lnRef>
      <a:fillRef idx="0">
        <a:scrgbClr r="0" g="0" b="0"/>
      </a:fillRef>
      <a:effectRef idx="0">
        <a:scrgbClr r="0" g="0" b="0"/>
      </a:effectRef>
      <a:fontRef idx="minor"/>
    </dgm:style>
  </dgm:styleLbl>
</dgm:styleDef>
</file>

<file path=ppt/notesMasters/_rels/notesMaster11.xml.rels>&#65279;<?xml version="1.0" encoding="utf-8"?><Relationships xmlns="http://schemas.openxmlformats.org/package/2006/relationships"><Relationship Type="http://schemas.openxmlformats.org/officeDocument/2006/relationships/theme" Target="/ppt/theme/theme21.xml" Id="rId1" /></Relationships>
</file>

<file path=ppt/notesMasters/notesMaster11.xml><?xml version="1.0" encoding="utf-8"?>
<p:notesMaster xmlns:a="http://schemas.openxmlformats.org/drawingml/2006/main" xmlns:r="http://schemas.openxmlformats.org/officeDocument/2006/relationships" xmlns:p="http://schemas.openxmlformats.org/presentationml/2006/main">
  <p:cSld>
    <p:bg>
      <p:bgPr>
        <a:solidFill>
          <a:schemeClr val="bg1"/>
        </a:solidFill>
        <a:effectLst/>
      </p:bgPr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0722" name="Rectangle 2">
            <a:extLst>
              <a:ext uri="{FF2B5EF4-FFF2-40B4-BE49-F238E27FC236}">
                <a16:creationId xmlns:a16="http://schemas.microsoft.com/office/drawing/2014/main" id="{D9F622F8-1824-4338-8C3C-5529D3BDEF4A}"/>
              </a:ext>
            </a:extLst>
          </p:cNvPr>
          <p:cNvSpPr>
            <a:spLocks noGrp="1" noChangeArrowheads="1"/>
          </p:cNvSpPr>
          <p:nvPr>
            <p:ph type="hdr" sz="quarter"/>
          </p:nvPr>
        </p:nvSpPr>
        <p:spPr bwMode="auto">
          <a:xfrm>
            <a:off x="0" y="0"/>
            <a:ext cx="2971800" cy="457200"/>
          </a:xfrm>
          <a:prstGeom prst="rect">
            <a:avLst/>
          </a:prstGeom>
          <a:noFill/>
          <a:ln w="9525">
            <a:noFill/>
            <a:miter lim="800000"/>
            <a:headEnd/>
            <a:tailEnd/>
          </a:ln>
          <a:effectLst/>
        </p:spPr>
        <p:txBody>
          <a:bodyPr vert="horz" wrap="square" lIns="91440" tIns="45720" rIns="91440" bIns="45720" numCol="1" anchor="t" anchorCtr="0" compatLnSpc="1">
            <a:prstTxWarp prst="textNoShape">
              <a:avLst/>
            </a:prstTxWarp>
          </a:bodyPr>
          <a:lstStyle>
            <a:lvl1pPr>
              <a:defRPr sz="1200" smtClean="0">
                <a:latin typeface="Arial" charset="0"/>
              </a:defRPr>
            </a:lvl1pPr>
          </a:lstStyle>
          <a:p>
            <a:pPr>
              <a:defRPr/>
            </a:pPr>
            <a:endParaRPr lang="en-US" dirty="0"/>
          </a:p>
        </p:txBody>
      </p:sp>
      <p:sp>
        <p:nvSpPr>
          <p:cNvPr id="30723" name="Rectangle 3">
            <a:extLst>
              <a:ext uri="{FF2B5EF4-FFF2-40B4-BE49-F238E27FC236}">
                <a16:creationId xmlns:a16="http://schemas.microsoft.com/office/drawing/2014/main" id="{618DDD53-BB38-4118-BC75-9CE27D49C550}"/>
              </a:ext>
            </a:extLst>
          </p:cNvPr>
          <p:cNvSpPr>
            <a:spLocks noGrp="1" noChangeArrowheads="1"/>
          </p:cNvSpPr>
          <p:nvPr>
            <p:ph type="dt" idx="1"/>
          </p:nvPr>
        </p:nvSpPr>
        <p:spPr bwMode="auto">
          <a:xfrm>
            <a:off x="3884613" y="0"/>
            <a:ext cx="2971800" cy="457200"/>
          </a:xfrm>
          <a:prstGeom prst="rect">
            <a:avLst/>
          </a:prstGeom>
          <a:noFill/>
          <a:ln w="9525">
            <a:noFill/>
            <a:miter lim="800000"/>
            <a:headEnd/>
            <a:tailEnd/>
          </a:ln>
          <a:effectLst/>
        </p:spPr>
        <p:txBody>
          <a:bodyPr vert="horz" wrap="square" lIns="91440" tIns="45720" rIns="91440" bIns="45720" numCol="1" anchor="t" anchorCtr="0" compatLnSpc="1">
            <a:prstTxWarp prst="textNoShape">
              <a:avLst/>
            </a:prstTxWarp>
          </a:bodyPr>
          <a:lstStyle>
            <a:lvl1pPr algn="r">
              <a:defRPr sz="1200" smtClean="0">
                <a:latin typeface="Arial" charset="0"/>
              </a:defRPr>
            </a:lvl1pPr>
          </a:lstStyle>
          <a:p>
            <a:pPr>
              <a:defRPr/>
            </a:pPr>
            <a:endParaRPr lang="en-US" dirty="0"/>
          </a:p>
        </p:txBody>
      </p:sp>
      <p:sp>
        <p:nvSpPr>
          <p:cNvPr id="14340" name="Rectangle 4">
            <a:extLst>
              <a:ext uri="{FF2B5EF4-FFF2-40B4-BE49-F238E27FC236}">
                <a16:creationId xmlns:a16="http://schemas.microsoft.com/office/drawing/2014/main" id="{6C03B6F7-B1AE-4118-ABA2-FFEC9B8F0E9C}"/>
              </a:ext>
            </a:extLst>
          </p:cNvPr>
          <p:cNvSpPr>
            <a:spLocks noGrp="1" noRot="1" noChangeAspect="1" noChangeArrowheads="1" noTextEdit="1"/>
          </p:cNvSpPr>
          <p:nvPr>
            <p:ph type="sldImg" idx="2"/>
          </p:nvPr>
        </p:nvSpPr>
        <p:spPr bwMode="auto">
          <a:xfrm>
            <a:off x="381000" y="685800"/>
            <a:ext cx="6096000" cy="3429000"/>
          </a:xfrm>
          <a:prstGeom prst="rect">
            <a:avLst/>
          </a:prstGeom>
          <a:noFill/>
          <a:ln w="9525">
            <a:solidFill>
              <a:srgbClr val="000000"/>
            </a:solidFill>
            <a:miter lim="800000"/>
            <a:headEnd/>
            <a:tailEnd/>
          </a:ln>
          <a:extLst>
            <a:ext uri="{909E8E84-426E-40DD-AFC4-6F175D3DCCD1}">
              <a14:hiddenFill xmlns:a14="http://schemas.microsoft.com/office/drawing/2010/main">
                <a:solidFill>
                  <a:srgbClr val="FFFFFF"/>
                </a:solidFill>
              </a14:hiddenFill>
            </a:ext>
          </a:extLst>
        </p:spPr>
      </p:sp>
      <p:sp>
        <p:nvSpPr>
          <p:cNvPr id="30725" name="Rectangle 5">
            <a:extLst>
              <a:ext uri="{FF2B5EF4-FFF2-40B4-BE49-F238E27FC236}">
                <a16:creationId xmlns:a16="http://schemas.microsoft.com/office/drawing/2014/main" id="{646F5356-BDE8-43C1-9587-85323D02B191}"/>
              </a:ext>
            </a:extLst>
          </p:cNvPr>
          <p:cNvSpPr>
            <a:spLocks noGrp="1" noChangeArrowheads="1"/>
          </p:cNvSpPr>
          <p:nvPr>
            <p:ph type="body" sz="quarter" idx="3"/>
          </p:nvPr>
        </p:nvSpPr>
        <p:spPr bwMode="auto">
          <a:xfrm>
            <a:off x="685800" y="4343400"/>
            <a:ext cx="5486400" cy="4114800"/>
          </a:xfrm>
          <a:prstGeom prst="rect">
            <a:avLst/>
          </a:prstGeom>
          <a:noFill/>
          <a:ln w="9525">
            <a:noFill/>
            <a:miter lim="800000"/>
            <a:headEnd/>
            <a:tailEnd/>
          </a:ln>
          <a:effectLst/>
        </p:spPr>
        <p:txBody>
          <a:bodyPr vert="horz" wrap="square" lIns="91440" tIns="45720" rIns="91440" bIns="45720" numCol="1" anchor="t" anchorCtr="0" compatLnSpc="1">
            <a:prstTxWarp prst="textNoShape">
              <a:avLst/>
            </a:prstTxWarp>
          </a:bodyPr>
          <a:lstStyle/>
          <a:p>
            <a:pPr lvl="0"/>
            <a:r>
              <a:rPr lang="en-US" noProof="0"/>
              <a:t>Click to edit Master text styles</a:t>
            </a:r>
          </a:p>
          <a:p>
            <a:pPr lvl="1"/>
            <a:r>
              <a:rPr lang="en-US" noProof="0"/>
              <a:t>Second level</a:t>
            </a:r>
          </a:p>
          <a:p>
            <a:pPr lvl="2"/>
            <a:r>
              <a:rPr lang="en-US" noProof="0"/>
              <a:t>Third level</a:t>
            </a:r>
          </a:p>
          <a:p>
            <a:pPr lvl="3"/>
            <a:r>
              <a:rPr lang="en-US" noProof="0"/>
              <a:t>Fourth level</a:t>
            </a:r>
          </a:p>
          <a:p>
            <a:pPr lvl="4"/>
            <a:r>
              <a:rPr lang="en-US" noProof="0"/>
              <a:t>Fifth level</a:t>
            </a:r>
          </a:p>
        </p:txBody>
      </p:sp>
      <p:sp>
        <p:nvSpPr>
          <p:cNvPr id="30726" name="Rectangle 6">
            <a:extLst>
              <a:ext uri="{FF2B5EF4-FFF2-40B4-BE49-F238E27FC236}">
                <a16:creationId xmlns:a16="http://schemas.microsoft.com/office/drawing/2014/main" id="{89912C35-11A9-4DA7-8476-F1823F658CAA}"/>
              </a:ext>
            </a:extLst>
          </p:cNvPr>
          <p:cNvSpPr>
            <a:spLocks noGrp="1" noChangeArrowheads="1"/>
          </p:cNvSpPr>
          <p:nvPr>
            <p:ph type="ftr" sz="quarter" idx="4"/>
          </p:nvPr>
        </p:nvSpPr>
        <p:spPr bwMode="auto">
          <a:xfrm>
            <a:off x="0" y="8685213"/>
            <a:ext cx="2971800" cy="457200"/>
          </a:xfrm>
          <a:prstGeom prst="rect">
            <a:avLst/>
          </a:prstGeom>
          <a:noFill/>
          <a:ln w="9525">
            <a:noFill/>
            <a:miter lim="800000"/>
            <a:headEnd/>
            <a:tailEnd/>
          </a:ln>
          <a:effectLst/>
        </p:spPr>
        <p:txBody>
          <a:bodyPr vert="horz" wrap="square" lIns="91440" tIns="45720" rIns="91440" bIns="45720" numCol="1" anchor="b" anchorCtr="0" compatLnSpc="1">
            <a:prstTxWarp prst="textNoShape">
              <a:avLst/>
            </a:prstTxWarp>
          </a:bodyPr>
          <a:lstStyle>
            <a:lvl1pPr>
              <a:defRPr sz="1200" smtClean="0">
                <a:latin typeface="Arial" charset="0"/>
              </a:defRPr>
            </a:lvl1pPr>
          </a:lstStyle>
          <a:p>
            <a:pPr>
              <a:defRPr/>
            </a:pPr>
            <a:endParaRPr lang="en-US" dirty="0"/>
          </a:p>
        </p:txBody>
      </p:sp>
      <p:sp>
        <p:nvSpPr>
          <p:cNvPr id="30727" name="Rectangle 7">
            <a:extLst>
              <a:ext uri="{FF2B5EF4-FFF2-40B4-BE49-F238E27FC236}">
                <a16:creationId xmlns:a16="http://schemas.microsoft.com/office/drawing/2014/main" id="{7180ED79-CEC3-4FB9-B511-8597B20A0C10}"/>
              </a:ext>
            </a:extLst>
          </p:cNvPr>
          <p:cNvSpPr>
            <a:spLocks noGrp="1" noChangeArrowheads="1"/>
          </p:cNvSpPr>
          <p:nvPr>
            <p:ph type="sldNum" sz="quarter" idx="5"/>
          </p:nvPr>
        </p:nvSpPr>
        <p:spPr bwMode="auto">
          <a:xfrm>
            <a:off x="3884613" y="8685213"/>
            <a:ext cx="2971800" cy="457200"/>
          </a:xfrm>
          <a:prstGeom prst="rect">
            <a:avLst/>
          </a:prstGeom>
          <a:noFill/>
          <a:ln w="9525">
            <a:noFill/>
            <a:miter lim="800000"/>
            <a:headEnd/>
            <a:tailEnd/>
          </a:ln>
          <a:effectLst/>
        </p:spPr>
        <p:txBody>
          <a:bodyPr vert="horz" wrap="square" lIns="91440" tIns="45720" rIns="91440" bIns="45720" numCol="1" anchor="b" anchorCtr="0" compatLnSpc="1">
            <a:prstTxWarp prst="textNoShape">
              <a:avLst/>
            </a:prstTxWarp>
          </a:bodyPr>
          <a:lstStyle>
            <a:lvl1pPr algn="r">
              <a:defRPr sz="1200"/>
            </a:lvl1pPr>
          </a:lstStyle>
          <a:p>
            <a:fld id="{6DEB7EE2-04A2-4FB2-9625-C9C73AC4D32F}" type="slidenum">
              <a:rPr lang="en-US" altLang="en-US"/>
              <a:pPr/>
              <a:t>‹#›</a:t>
            </a:fld>
            <a:endParaRPr lang="en-US" altLang="en-US" dirty="0"/>
          </a:p>
        </p:txBody>
      </p:sp>
    </p:spTree>
  </p:cSld>
  <p:clrMap bg1="lt1" tx1="dk1" bg2="lt2" tx2="dk2" accent1="accent1" accent2="accent2" accent3="accent3" accent4="accent4" accent5="accent5" accent6="accent6" hlink="hlink" folHlink="folHlink"/>
  <p:notesStyle>
    <a:lvl1pPr algn="l" rtl="0" eaLnBrk="0" fontAlgn="base" hangingPunct="0">
      <a:spcBef>
        <a:spcPct val="30000"/>
      </a:spcBef>
      <a:spcAft>
        <a:spcPct val="0"/>
      </a:spcAft>
      <a:defRPr sz="1200" kern="1200">
        <a:solidFill>
          <a:schemeClr val="tx1"/>
        </a:solidFill>
        <a:latin typeface="Arial" charset="0"/>
        <a:ea typeface="+mn-ea"/>
        <a:cs typeface="+mn-cs"/>
      </a:defRPr>
    </a:lvl1pPr>
    <a:lvl2pPr marL="457200" algn="l" rtl="0" eaLnBrk="0" fontAlgn="base" hangingPunct="0">
      <a:spcBef>
        <a:spcPct val="30000"/>
      </a:spcBef>
      <a:spcAft>
        <a:spcPct val="0"/>
      </a:spcAft>
      <a:defRPr sz="1200" kern="1200">
        <a:solidFill>
          <a:schemeClr val="tx1"/>
        </a:solidFill>
        <a:latin typeface="Arial" charset="0"/>
        <a:ea typeface="+mn-ea"/>
        <a:cs typeface="+mn-cs"/>
      </a:defRPr>
    </a:lvl2pPr>
    <a:lvl3pPr marL="914400" algn="l" rtl="0" eaLnBrk="0" fontAlgn="base" hangingPunct="0">
      <a:spcBef>
        <a:spcPct val="30000"/>
      </a:spcBef>
      <a:spcAft>
        <a:spcPct val="0"/>
      </a:spcAft>
      <a:defRPr sz="1200" kern="1200">
        <a:solidFill>
          <a:schemeClr val="tx1"/>
        </a:solidFill>
        <a:latin typeface="Arial" charset="0"/>
        <a:ea typeface="+mn-ea"/>
        <a:cs typeface="+mn-cs"/>
      </a:defRPr>
    </a:lvl3pPr>
    <a:lvl4pPr marL="1371600" algn="l" rtl="0" eaLnBrk="0" fontAlgn="base" hangingPunct="0">
      <a:spcBef>
        <a:spcPct val="30000"/>
      </a:spcBef>
      <a:spcAft>
        <a:spcPct val="0"/>
      </a:spcAft>
      <a:defRPr sz="1200" kern="1200">
        <a:solidFill>
          <a:schemeClr val="tx1"/>
        </a:solidFill>
        <a:latin typeface="Arial" charset="0"/>
        <a:ea typeface="+mn-ea"/>
        <a:cs typeface="+mn-cs"/>
      </a:defRPr>
    </a:lvl4pPr>
    <a:lvl5pPr marL="1828800" algn="l" rtl="0" eaLnBrk="0" fontAlgn="base" hangingPunct="0">
      <a:spcBef>
        <a:spcPct val="30000"/>
      </a:spcBef>
      <a:spcAft>
        <a:spcPct val="0"/>
      </a:spcAft>
      <a:defRPr sz="1200" kern="1200">
        <a:solidFill>
          <a:schemeClr val="tx1"/>
        </a:solidFill>
        <a:latin typeface="Arial" charset="0"/>
        <a:ea typeface="+mn-ea"/>
        <a:cs typeface="+mn-cs"/>
      </a:defRPr>
    </a:lvl5pPr>
    <a:lvl6pPr marL="2286000" algn="l" defTabSz="914400" rtl="0" eaLnBrk="1" latinLnBrk="0" hangingPunct="1">
      <a:defRPr sz="1200" kern="1200">
        <a:solidFill>
          <a:schemeClr val="tx1"/>
        </a:solidFill>
        <a:latin typeface="+mn-lt"/>
        <a:ea typeface="+mn-ea"/>
        <a:cs typeface="+mn-cs"/>
      </a:defRPr>
    </a:lvl6pPr>
    <a:lvl7pPr marL="2743200" algn="l" defTabSz="914400" rtl="0" eaLnBrk="1" latinLnBrk="0" hangingPunct="1">
      <a:defRPr sz="1200" kern="1200">
        <a:solidFill>
          <a:schemeClr val="tx1"/>
        </a:solidFill>
        <a:latin typeface="+mn-lt"/>
        <a:ea typeface="+mn-ea"/>
        <a:cs typeface="+mn-cs"/>
      </a:defRPr>
    </a:lvl7pPr>
    <a:lvl8pPr marL="3200400" algn="l" defTabSz="914400" rtl="0" eaLnBrk="1" latinLnBrk="0" hangingPunct="1">
      <a:defRPr sz="1200" kern="1200">
        <a:solidFill>
          <a:schemeClr val="tx1"/>
        </a:solidFill>
        <a:latin typeface="+mn-lt"/>
        <a:ea typeface="+mn-ea"/>
        <a:cs typeface="+mn-cs"/>
      </a:defRPr>
    </a:lvl8pPr>
    <a:lvl9pPr marL="3657600" algn="l" defTabSz="914400" rtl="0" eaLnBrk="1" latinLnBrk="0" hangingPunct="1">
      <a:defRPr sz="1200" kern="1200">
        <a:solidFill>
          <a:schemeClr val="tx1"/>
        </a:solidFill>
        <a:latin typeface="+mn-lt"/>
        <a:ea typeface="+mn-ea"/>
        <a:cs typeface="+mn-cs"/>
      </a:defRPr>
    </a:lvl9pPr>
  </p:notesStyle>
</p:notesMaster>
</file>

<file path=ppt/notesSlides/_rels/notesSlide13.xml.rels>&#65279;<?xml version="1.0" encoding="utf-8"?><Relationships xmlns="http://schemas.openxmlformats.org/package/2006/relationships"><Relationship Type="http://schemas.openxmlformats.org/officeDocument/2006/relationships/slide" Target="/ppt/slides/slide16.xml" Id="rId2" /><Relationship Type="http://schemas.openxmlformats.org/officeDocument/2006/relationships/notesMaster" Target="/ppt/notesMasters/notesMaster11.xml" Id="rId1" /></Relationships>
</file>

<file path=ppt/notesSlides/_rels/notesSlide26.xml.rels>&#65279;<?xml version="1.0" encoding="utf-8"?><Relationships xmlns="http://schemas.openxmlformats.org/package/2006/relationships"><Relationship Type="http://schemas.openxmlformats.org/officeDocument/2006/relationships/slide" Target="/ppt/slides/slide311.xml" Id="rId2" /><Relationship Type="http://schemas.openxmlformats.org/officeDocument/2006/relationships/notesMaster" Target="/ppt/notesMasters/notesMaster11.xml" Id="rId1" /></Relationships>
</file>

<file path=ppt/notesSlides/_rels/notesSlide35.xml.rels>&#65279;<?xml version="1.0" encoding="utf-8"?><Relationships xmlns="http://schemas.openxmlformats.org/package/2006/relationships"><Relationship Type="http://schemas.openxmlformats.org/officeDocument/2006/relationships/slide" Target="/ppt/slides/slide49.xml" Id="rId2" /><Relationship Type="http://schemas.openxmlformats.org/officeDocument/2006/relationships/notesMaster" Target="/ppt/notesMasters/notesMaster11.xml" Id="rId1" /></Relationships>
</file>

<file path=ppt/notesSlides/_rels/notesSlide44.xml.rels>&#65279;<?xml version="1.0" encoding="utf-8"?><Relationships xmlns="http://schemas.openxmlformats.org/package/2006/relationships"><Relationship Type="http://schemas.openxmlformats.org/officeDocument/2006/relationships/slide" Target="/ppt/slides/slide57.xml" Id="rId2" /><Relationship Type="http://schemas.openxmlformats.org/officeDocument/2006/relationships/notesMaster" Target="/ppt/notesMasters/notesMaster11.xml" Id="rId1" /></Relationships>
</file>

<file path=ppt/notesSlides/_rels/notesSlide51.xml.rels>&#65279;<?xml version="1.0" encoding="utf-8"?><Relationships xmlns="http://schemas.openxmlformats.org/package/2006/relationships"><Relationship Type="http://schemas.openxmlformats.org/officeDocument/2006/relationships/slide" Target="/ppt/slides/slide71.xml" Id="rId2" /><Relationship Type="http://schemas.openxmlformats.org/officeDocument/2006/relationships/notesMaster" Target="/ppt/notesMasters/notesMaster11.xml" Id="rId1" /></Relationships>
</file>

<file path=ppt/notesSlides/_rels/notesSlide67.xml.rels>&#65279;<?xml version="1.0" encoding="utf-8"?><Relationships xmlns="http://schemas.openxmlformats.org/package/2006/relationships"><Relationship Type="http://schemas.openxmlformats.org/officeDocument/2006/relationships/slide" Target="/ppt/slides/slide812.xml" Id="rId2" /><Relationship Type="http://schemas.openxmlformats.org/officeDocument/2006/relationships/notesMaster" Target="/ppt/notesMasters/notesMaster11.xml" Id="rId1" /></Relationships>
</file>

<file path=ppt/notesSlides/_rels/notesSlide72.xml.rels>&#65279;<?xml version="1.0" encoding="utf-8"?><Relationships xmlns="http://schemas.openxmlformats.org/package/2006/relationships"><Relationship Type="http://schemas.openxmlformats.org/officeDocument/2006/relationships/slide" Target="/ppt/slides/slide115.xml" Id="rId2" /><Relationship Type="http://schemas.openxmlformats.org/officeDocument/2006/relationships/notesMaster" Target="/ppt/notesMasters/notesMaster11.xml" Id="rId1" /></Relationships>
</file>

<file path=ppt/notesSlides/notesSlide13.xml><?xml version="1.0" encoding="utf-8"?>
<p:notes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5362" name="Rectangle 7">
            <a:extLst>
              <a:ext uri="{FF2B5EF4-FFF2-40B4-BE49-F238E27FC236}">
                <a16:creationId xmlns:a16="http://schemas.microsoft.com/office/drawing/2014/main" id="{FA4671F7-4D2C-4B1E-AED7-24676BE8B496}"/>
              </a:ext>
            </a:extLst>
          </p:cNvPr>
          <p:cNvSpPr>
            <a:spLocks noGrp="1" noChangeArrowheads="1"/>
          </p:cNvSpPr>
          <p:nvPr>
            <p:ph type="sldNum" sz="quarter" idx="5"/>
          </p:nvPr>
        </p:nvSpPr>
        <p:spPr>
          <a:noFill/>
          <a:ln/>
          <a:extLst>
            <a:ext uri="{909E8E84-426E-40DD-AFC4-6F175D3DCCD1}">
              <a14:hiddenFill xmlns:a14="http://schemas.microsoft.com/office/drawing/2010/main">
                <a:solidFill>
                  <a:srgbClr val="FFFFFF"/>
                </a:solidFill>
              </a14:hiddenFill>
            </a:ext>
            <a:ext uri="{91240B29-F687-4F45-9708-019B960494DF}">
              <a14:hiddenLine xmlns:a14="http://schemas.microsoft.com/office/drawing/2010/main" w="9525">
                <a:solidFill>
                  <a:srgbClr val="000000"/>
                </a:solidFill>
                <a:miter lim="800000"/>
                <a:headEnd/>
                <a:tailEnd/>
              </a14:hiddenLine>
            </a:ext>
          </a:extLst>
        </p:spPr>
        <p:txBody>
          <a:bodyPr/>
          <a:lstStyle>
            <a:lvl1pPr eaLnBrk="0" hangingPunct="0">
              <a:defRPr>
                <a:solidFill>
                  <a:schemeClr val="tx1"/>
                </a:solidFill>
                <a:latin typeface="Arial" panose="020B0604020202020204" pitchFamily="34" charset="0"/>
              </a:defRPr>
            </a:lvl1pPr>
            <a:lvl2pPr marL="742950" indent="-285750" eaLnBrk="0" hangingPunct="0">
              <a:defRPr>
                <a:solidFill>
                  <a:schemeClr val="tx1"/>
                </a:solidFill>
                <a:latin typeface="Arial" panose="020B0604020202020204" pitchFamily="34" charset="0"/>
              </a:defRPr>
            </a:lvl2pPr>
            <a:lvl3pPr marL="1143000" indent="-228600" eaLnBrk="0" hangingPunct="0">
              <a:defRPr>
                <a:solidFill>
                  <a:schemeClr val="tx1"/>
                </a:solidFill>
                <a:latin typeface="Arial" panose="020B0604020202020204" pitchFamily="34" charset="0"/>
              </a:defRPr>
            </a:lvl3pPr>
            <a:lvl4pPr marL="1600200" indent="-228600" eaLnBrk="0" hangingPunct="0">
              <a:defRPr>
                <a:solidFill>
                  <a:schemeClr val="tx1"/>
                </a:solidFill>
                <a:latin typeface="Arial" panose="020B0604020202020204" pitchFamily="34" charset="0"/>
              </a:defRPr>
            </a:lvl4pPr>
            <a:lvl5pPr marL="2057400" indent="-228600" eaLnBrk="0" hangingPunct="0">
              <a:defRPr>
                <a:solidFill>
                  <a:schemeClr val="tx1"/>
                </a:solidFill>
                <a:latin typeface="Arial" panose="020B0604020202020204" pitchFamily="34" charset="0"/>
              </a:defRPr>
            </a:lvl5pPr>
            <a:lvl6pPr marL="2514600" indent="-228600" eaLnBrk="0" fontAlgn="base" hangingPunct="0">
              <a:spcBef>
                <a:spcPct val="0"/>
              </a:spcBef>
              <a:spcAft>
                <a:spcPct val="0"/>
              </a:spcAft>
              <a:defRPr>
                <a:solidFill>
                  <a:schemeClr val="tx1"/>
                </a:solidFill>
                <a:latin typeface="Arial" panose="020B0604020202020204" pitchFamily="34" charset="0"/>
              </a:defRPr>
            </a:lvl6pPr>
            <a:lvl7pPr marL="2971800" indent="-228600" eaLnBrk="0" fontAlgn="base" hangingPunct="0">
              <a:spcBef>
                <a:spcPct val="0"/>
              </a:spcBef>
              <a:spcAft>
                <a:spcPct val="0"/>
              </a:spcAft>
              <a:defRPr>
                <a:solidFill>
                  <a:schemeClr val="tx1"/>
                </a:solidFill>
                <a:latin typeface="Arial" panose="020B0604020202020204" pitchFamily="34" charset="0"/>
              </a:defRPr>
            </a:lvl7pPr>
            <a:lvl8pPr marL="3429000" indent="-228600" eaLnBrk="0" fontAlgn="base" hangingPunct="0">
              <a:spcBef>
                <a:spcPct val="0"/>
              </a:spcBef>
              <a:spcAft>
                <a:spcPct val="0"/>
              </a:spcAft>
              <a:defRPr>
                <a:solidFill>
                  <a:schemeClr val="tx1"/>
                </a:solidFill>
                <a:latin typeface="Arial" panose="020B0604020202020204" pitchFamily="34" charset="0"/>
              </a:defRPr>
            </a:lvl8pPr>
            <a:lvl9pPr marL="3886200" indent="-228600" eaLnBrk="0" fontAlgn="base" hangingPunct="0">
              <a:spcBef>
                <a:spcPct val="0"/>
              </a:spcBef>
              <a:spcAft>
                <a:spcPct val="0"/>
              </a:spcAft>
              <a:defRPr>
                <a:solidFill>
                  <a:schemeClr val="tx1"/>
                </a:solidFill>
                <a:latin typeface="Arial" panose="020B0604020202020204" pitchFamily="34" charset="0"/>
              </a:defRPr>
            </a:lvl9pPr>
          </a:lstStyle>
          <a:p>
            <a:pPr eaLnBrk="1" hangingPunct="1"/>
            <a:fld id="{947842D7-C728-4EBD-982B-B8BE79E4DBBE}" type="slidenum">
              <a:rPr lang="en-US" altLang="en-US"/>
              <a:pPr eaLnBrk="1" hangingPunct="1"/>
              <a:t>1</a:t>
            </a:fld>
            <a:endParaRPr lang="en-US" altLang="en-US" dirty="0"/>
          </a:p>
        </p:txBody>
      </p:sp>
      <p:sp>
        <p:nvSpPr>
          <p:cNvPr id="15363" name="Rectangle 2">
            <a:extLst>
              <a:ext uri="{FF2B5EF4-FFF2-40B4-BE49-F238E27FC236}">
                <a16:creationId xmlns:a16="http://schemas.microsoft.com/office/drawing/2014/main" id="{D8E83BD0-7AE4-4323-9047-FC368929C520}"/>
              </a:ext>
            </a:extLst>
          </p:cNvPr>
          <p:cNvSpPr>
            <a:spLocks noGrp="1" noRot="1" noChangeAspect="1" noChangeArrowheads="1" noTextEdit="1"/>
          </p:cNvSpPr>
          <p:nvPr>
            <p:ph type="sldImg"/>
          </p:nvPr>
        </p:nvSpPr>
        <p:spPr>
          <a:ln/>
        </p:spPr>
      </p:sp>
      <p:sp>
        <p:nvSpPr>
          <p:cNvPr id="15364" name="Rectangle 3">
            <a:extLst>
              <a:ext uri="{FF2B5EF4-FFF2-40B4-BE49-F238E27FC236}">
                <a16:creationId xmlns:a16="http://schemas.microsoft.com/office/drawing/2014/main" id="{FDECF5EC-C5EC-4723-8F4F-A75A20018F65}"/>
              </a:ext>
            </a:extLst>
          </p:cNvPr>
          <p:cNvSpPr>
            <a:spLocks noGrp="1" noChangeArrowheads="1"/>
          </p:cNvSpPr>
          <p:nvPr>
            <p:ph type="body" idx="1"/>
          </p:nvPr>
        </p:nvSpPr>
        <p:spPr>
          <a:noFill/>
          <a:ln/>
          <a:extLst>
            <a:ext uri="{909E8E84-426E-40DD-AFC4-6F175D3DCCD1}">
              <a14:hiddenFill xmlns:a14="http://schemas.microsoft.com/office/drawing/2010/main">
                <a:solidFill>
                  <a:srgbClr val="FFFFFF"/>
                </a:solidFill>
              </a14:hiddenFill>
            </a:ext>
            <a:ext uri="{91240B29-F687-4F45-9708-019B960494DF}">
              <a14:hiddenLine xmlns:a14="http://schemas.microsoft.com/office/drawing/2010/main" w="9525">
                <a:solidFill>
                  <a:srgbClr val="000000"/>
                </a:solidFill>
                <a:miter lim="800000"/>
                <a:headEnd/>
                <a:tailEnd/>
              </a14:hiddenLine>
            </a:ext>
          </a:extLst>
        </p:spPr>
        <p:txBody>
          <a:bodyPr/>
          <a:lstStyle/>
          <a:p>
            <a:pPr eaLnBrk="1" hangingPunct="1"/>
            <a:endParaRPr lang="en-US" altLang="en-US" dirty="0">
              <a:latin typeface="Arial" panose="020B0604020202020204" pitchFamily="34" charset="0"/>
            </a:endParaRPr>
          </a:p>
        </p:txBody>
      </p:sp>
    </p:spTree>
    <p:extLst>
      <p:ext uri="{BB962C8B-B14F-4D97-AF65-F5344CB8AC3E}">
        <p14:creationId xmlns:p14="http://schemas.microsoft.com/office/powerpoint/2010/main" val="1950814835"/>
      </p:ext>
    </p:extLst>
  </p:cSld>
  <p:clrMapOvr>
    <a:masterClrMapping/>
  </p:clrMapOvr>
</p:notes>
</file>

<file path=ppt/notesSlides/notesSlide26.xml><?xml version="1.0" encoding="utf-8"?>
<p:notes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Slide Image Placeholder 1"/>
          <p:cNvSpPr>
            <a:spLocks noGrp="1" noRot="1" noChangeAspect="1"/>
          </p:cNvSpPr>
          <p:nvPr>
            <p:ph type="sldImg"/>
          </p:nvPr>
        </p:nvSpPr>
        <p:spPr/>
      </p:sp>
      <p:sp>
        <p:nvSpPr>
          <p:cNvPr id="3" name="Notes Placeholder 2"/>
          <p:cNvSpPr>
            <a:spLocks noGrp="1"/>
          </p:cNvSpPr>
          <p:nvPr>
            <p:ph type="body" idx="1"/>
          </p:nvPr>
        </p:nvSpPr>
        <p:spPr/>
        <p:txBody>
          <a:bodyPr/>
          <a:lstStyle/>
          <a:p>
            <a:endParaRPr lang="en-US" dirty="0"/>
          </a:p>
        </p:txBody>
      </p:sp>
      <p:sp>
        <p:nvSpPr>
          <p:cNvPr id="4" name="Slide Number Placeholder 3"/>
          <p:cNvSpPr>
            <a:spLocks noGrp="1"/>
          </p:cNvSpPr>
          <p:nvPr>
            <p:ph type="sldNum" sz="quarter" idx="5"/>
          </p:nvPr>
        </p:nvSpPr>
        <p:spPr/>
        <p:txBody>
          <a:bodyPr/>
          <a:lstStyle/>
          <a:p>
            <a:fld id="{6DEB7EE2-04A2-4FB2-9625-C9C73AC4D32F}" type="slidenum">
              <a:rPr lang="en-US" altLang="en-US" smtClean="0"/>
              <a:pPr/>
              <a:t>3</a:t>
            </a:fld>
            <a:endParaRPr lang="en-US" altLang="en-US" dirty="0"/>
          </a:p>
        </p:txBody>
      </p:sp>
    </p:spTree>
    <p:extLst>
      <p:ext uri="{BB962C8B-B14F-4D97-AF65-F5344CB8AC3E}">
        <p14:creationId xmlns:p14="http://schemas.microsoft.com/office/powerpoint/2010/main" val="1632278876"/>
      </p:ext>
    </p:extLst>
  </p:cSld>
  <p:clrMapOvr>
    <a:masterClrMapping/>
  </p:clrMapOvr>
</p:notes>
</file>

<file path=ppt/notesSlides/notesSlide35.xml><?xml version="1.0" encoding="utf-8"?>
<p:notes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Notes Placeholder 1">
            <a:extLst>
              <a:ext uri="{FF2B5EF4-FFF2-40B4-BE49-F238E27FC236}">
                <a16:creationId xmlns:a16="http://schemas.microsoft.com/office/drawing/2014/main" id="{243A5AC0-459E-4425-91E3-48F0DAB26F16}"/>
              </a:ext>
            </a:extLst>
          </p:cNvPr>
          <p:cNvSpPr>
            <a:spLocks noGrp="1"/>
          </p:cNvSpPr>
          <p:nvPr>
            <p:ph type="body" idx="1"/>
          </p:nvPr>
        </p:nvSpPr>
        <p:spPr/>
        <p:txBody>
          <a:bodyPr/>
          <a:lstStyle/>
          <a:p>
            <a:endParaRPr lang="en-US" dirty="0"/>
          </a:p>
        </p:txBody>
      </p:sp>
    </p:spTree>
    <p:extLst>
      <p:ext uri="{BB962C8B-B14F-4D97-AF65-F5344CB8AC3E}">
        <p14:creationId xmlns:p14="http://schemas.microsoft.com/office/powerpoint/2010/main" val="756275311"/>
      </p:ext>
    </p:extLst>
  </p:cSld>
  <p:clrMapOvr>
    <a:masterClrMapping/>
  </p:clrMapOvr>
</p:notes>
</file>

<file path=ppt/notesSlides/notesSlide44.xml><?xml version="1.0" encoding="utf-8"?>
<p:notes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Slide Image Placeholder 1"/>
          <p:cNvSpPr>
            <a:spLocks noGrp="1" noRot="1" noChangeAspect="1"/>
          </p:cNvSpPr>
          <p:nvPr>
            <p:ph type="sldImg"/>
          </p:nvPr>
        </p:nvSpPr>
        <p:spPr/>
      </p:sp>
      <p:sp>
        <p:nvSpPr>
          <p:cNvPr id="3" name="Notes Placeholder 2"/>
          <p:cNvSpPr>
            <a:spLocks noGrp="1"/>
          </p:cNvSpPr>
          <p:nvPr>
            <p:ph type="body" idx="1"/>
          </p:nvPr>
        </p:nvSpPr>
        <p:spPr/>
        <p:txBody>
          <a:bodyPr/>
          <a:lstStyle/>
          <a:p>
            <a:endParaRPr lang="en-US" dirty="0"/>
          </a:p>
        </p:txBody>
      </p:sp>
      <p:sp>
        <p:nvSpPr>
          <p:cNvPr id="4" name="Slide Number Placeholder 3"/>
          <p:cNvSpPr>
            <a:spLocks noGrp="1"/>
          </p:cNvSpPr>
          <p:nvPr>
            <p:ph type="sldNum" sz="quarter" idx="5"/>
          </p:nvPr>
        </p:nvSpPr>
        <p:spPr/>
        <p:txBody>
          <a:bodyPr/>
          <a:lstStyle/>
          <a:p>
            <a:fld id="{6DEB7EE2-04A2-4FB2-9625-C9C73AC4D32F}" type="slidenum">
              <a:rPr lang="en-US" altLang="en-US" smtClean="0"/>
              <a:pPr/>
              <a:t>5</a:t>
            </a:fld>
            <a:endParaRPr lang="en-US" altLang="en-US" dirty="0"/>
          </a:p>
        </p:txBody>
      </p:sp>
    </p:spTree>
    <p:extLst>
      <p:ext uri="{BB962C8B-B14F-4D97-AF65-F5344CB8AC3E}">
        <p14:creationId xmlns:p14="http://schemas.microsoft.com/office/powerpoint/2010/main" val="1383417986"/>
      </p:ext>
    </p:extLst>
  </p:cSld>
  <p:clrMapOvr>
    <a:masterClrMapping/>
  </p:clrMapOvr>
</p:notes>
</file>

<file path=ppt/notesSlides/notesSlide51.xml><?xml version="1.0" encoding="utf-8"?>
<p:notes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</p:spTree>
  </p:cSld>
  <p:clrMapOvr>
    <a:masterClrMapping/>
  </p:clrMapOvr>
</p:notes>
</file>

<file path=ppt/notesSlides/notesSlide67.xml><?xml version="1.0" encoding="utf-8"?>
<p:notes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</p:spTree>
  </p:cSld>
  <p:clrMapOvr>
    <a:masterClrMapping/>
  </p:clrMapOvr>
</p:notes>
</file>

<file path=ppt/notesSlides/notesSlide72.xml><?xml version="1.0" encoding="utf-8"?>
<p:notes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Slide Image Placeholder 1"/>
          <p:cNvSpPr>
            <a:spLocks noGrp="1" noRot="1" noChangeAspect="1"/>
          </p:cNvSpPr>
          <p:nvPr>
            <p:ph type="sldImg"/>
          </p:nvPr>
        </p:nvSpPr>
        <p:spPr/>
      </p:sp>
      <p:sp>
        <p:nvSpPr>
          <p:cNvPr id="3" name="Notes Placeholder 2"/>
          <p:cNvSpPr>
            <a:spLocks noGrp="1"/>
          </p:cNvSpPr>
          <p:nvPr>
            <p:ph type="body" idx="1"/>
          </p:nvPr>
        </p:nvSpPr>
        <p:spPr/>
        <p:txBody>
          <a:bodyPr/>
          <a:lstStyle/>
          <a:p>
            <a:endParaRPr lang="en-US" dirty="0"/>
          </a:p>
        </p:txBody>
      </p:sp>
      <p:sp>
        <p:nvSpPr>
          <p:cNvPr id="4" name="Slide Number Placeholder 3"/>
          <p:cNvSpPr>
            <a:spLocks noGrp="1"/>
          </p:cNvSpPr>
          <p:nvPr>
            <p:ph type="sldNum" sz="quarter" idx="5"/>
          </p:nvPr>
        </p:nvSpPr>
        <p:spPr/>
        <p:txBody>
          <a:bodyPr/>
          <a:lstStyle/>
          <a:p>
            <a:fld id="{6DEB7EE2-04A2-4FB2-9625-C9C73AC4D32F}" type="slidenum">
              <a:rPr lang="en-US" altLang="en-US" smtClean="0"/>
              <a:pPr/>
              <a:t>11</a:t>
            </a:fld>
            <a:endParaRPr lang="en-US" altLang="en-US" dirty="0"/>
          </a:p>
        </p:txBody>
      </p:sp>
    </p:spTree>
    <p:extLst>
      <p:ext uri="{BB962C8B-B14F-4D97-AF65-F5344CB8AC3E}">
        <p14:creationId xmlns:p14="http://schemas.microsoft.com/office/powerpoint/2010/main" val="4095288264"/>
      </p:ext>
    </p:extLst>
  </p:cSld>
  <p:clrMapOvr>
    <a:masterClrMapping/>
  </p:clrMapOvr>
</p:notes>
</file>

<file path=ppt/slideLayouts/_rels/slideLayout16.xml.rels>&#65279;<?xml version="1.0" encoding="utf-8"?><Relationships xmlns="http://schemas.openxmlformats.org/package/2006/relationships"><Relationship Type="http://schemas.openxmlformats.org/officeDocument/2006/relationships/image" Target="/ppt/media/image14.png" Id="rId2" /><Relationship Type="http://schemas.openxmlformats.org/officeDocument/2006/relationships/slideMaster" Target="/ppt/slideMasters/slideMaster11.xml" Id="rId1" /></Relationships>
</file>

<file path=ppt/slideLayouts/_rels/slideLayout25.xml.rels>&#65279;<?xml version="1.0" encoding="utf-8"?><Relationships xmlns="http://schemas.openxmlformats.org/package/2006/relationships"><Relationship Type="http://schemas.openxmlformats.org/officeDocument/2006/relationships/image" Target="/ppt/media/image23.png" Id="rId2" /><Relationship Type="http://schemas.openxmlformats.org/officeDocument/2006/relationships/slideMaster" Target="/ppt/slideMasters/slideMaster11.xml" Id="rId1" /></Relationships>
</file>

<file path=ppt/slideLayouts/_rels/slideLayout33.xml.rels>&#65279;<?xml version="1.0" encoding="utf-8"?><Relationships xmlns="http://schemas.openxmlformats.org/package/2006/relationships"><Relationship Type="http://schemas.openxmlformats.org/officeDocument/2006/relationships/image" Target="/ppt/media/image32.png" Id="rId2" /><Relationship Type="http://schemas.openxmlformats.org/officeDocument/2006/relationships/slideMaster" Target="/ppt/slideMasters/slideMaster11.xml" Id="rId1" /></Relationships>
</file>

<file path=ppt/slideLayouts/_rels/slideLayout59.xml.rels>&#65279;<?xml version="1.0" encoding="utf-8"?><Relationships xmlns="http://schemas.openxmlformats.org/package/2006/relationships"><Relationship Type="http://schemas.openxmlformats.org/officeDocument/2006/relationships/image" Target="/ppt/media/image65.png" Id="rId2" /><Relationship Type="http://schemas.openxmlformats.org/officeDocument/2006/relationships/slideMaster" Target="/ppt/slideMasters/slideMaster11.xml" Id="rId1" /></Relationships>
</file>

<file path=ppt/slideLayouts/_rels/slideLayout67.xml.rels>&#65279;<?xml version="1.0" encoding="utf-8"?><Relationships xmlns="http://schemas.openxmlformats.org/package/2006/relationships"><Relationship Type="http://schemas.openxmlformats.org/officeDocument/2006/relationships/slideMaster" Target="/ppt/slideMasters/slideMaster11.xml" Id="rId1" /></Relationships>
</file>

<file path=ppt/slideLayouts/_rels/slideLayout74.xml.rels>&#65279;<?xml version="1.0" encoding="utf-8"?><Relationships xmlns="http://schemas.openxmlformats.org/package/2006/relationships"><Relationship Type="http://schemas.openxmlformats.org/officeDocument/2006/relationships/slideMaster" Target="/ppt/slideMasters/slideMaster11.xml" Id="rId1" /></Relationships>
</file>

<file path=ppt/slideLayouts/_rels/slideLayout82.xml.rels>&#65279;<?xml version="1.0" encoding="utf-8"?><Relationships xmlns="http://schemas.openxmlformats.org/package/2006/relationships"><Relationship Type="http://schemas.openxmlformats.org/officeDocument/2006/relationships/image" Target="/ppt/media/image7.png" Id="rId2" /><Relationship Type="http://schemas.openxmlformats.org/officeDocument/2006/relationships/slideMaster" Target="/ppt/slideMasters/slideMaster11.xml" Id="rId1" /></Relationships>
</file>

<file path=ppt/slideLayouts/_rels/slideLayout10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1.xml" Id="rId1" /></Relationships>
</file>

<file path=ppt/slideLayouts/_rels/slideLayout118.xml.rels>&#65279;<?xml version="1.0" encoding="utf-8"?><Relationships xmlns="http://schemas.openxmlformats.org/package/2006/relationships"><Relationship Type="http://schemas.openxmlformats.org/officeDocument/2006/relationships/slideMaster" Target="/ppt/slideMasters/slideMaster11.xml" Id="rId1" /></Relationships>
</file>

<file path=ppt/slideLayouts/_rels/slideLayout410.xml.rels>&#65279;<?xml version="1.0" encoding="utf-8"?><Relationships xmlns="http://schemas.openxmlformats.org/package/2006/relationships"><Relationship Type="http://schemas.openxmlformats.org/officeDocument/2006/relationships/image" Target="/ppt/media/image56.png" Id="rId3" /><Relationship Type="http://schemas.openxmlformats.org/officeDocument/2006/relationships/image" Target="/ppt/media/image47.png" Id="rId2" /><Relationship Type="http://schemas.openxmlformats.org/officeDocument/2006/relationships/slideMaster" Target="/ppt/slideMasters/slideMaster11.xml" Id="rId1" /></Relationships>
</file>

<file path=ppt/slideLayouts/_rels/slideLayout911.xml.rels>&#65279;<?xml version="1.0" encoding="utf-8"?><Relationships xmlns="http://schemas.openxmlformats.org/package/2006/relationships"><Relationship Type="http://schemas.openxmlformats.org/officeDocument/2006/relationships/image" Target="/ppt/media/image88.png" Id="rId2" /><Relationship Type="http://schemas.openxmlformats.org/officeDocument/2006/relationships/slideMaster" Target="/ppt/slideMasters/slideMaster11.xml" Id="rId1" /></Relationships>
</file>

<file path=ppt/slideLayouts/slideLayout16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Title 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9" name="Text Placeholder 18">
            <a:extLst>
              <a:ext uri="{FF2B5EF4-FFF2-40B4-BE49-F238E27FC236}">
                <a16:creationId xmlns:a16="http://schemas.microsoft.com/office/drawing/2014/main" id="{69BE3FD0-1382-4F0E-A01F-F6C205E7DCDC}"/>
              </a:ext>
            </a:extLst>
          </p:cNvPr>
          <p:cNvSpPr>
            <a:spLocks noGrp="1"/>
          </p:cNvSpPr>
          <p:nvPr>
            <p:ph type="body" sz="quarter" idx="10"/>
          </p:nvPr>
        </p:nvSpPr>
        <p:spPr>
          <a:xfrm>
            <a:off x="4612641" y="3554917"/>
            <a:ext cx="6438912" cy="763083"/>
          </a:xfrm>
        </p:spPr>
        <p:txBody>
          <a:bodyPr>
            <a:noAutofit/>
          </a:bodyPr>
          <a:lstStyle>
            <a:lvl1pPr marL="0" indent="0">
              <a:buNone/>
              <a:defRPr sz="4000">
                <a:latin typeface="+mj-lt"/>
              </a:defRPr>
            </a:lvl1pPr>
            <a:lvl2pPr>
              <a:buNone/>
              <a:defRPr/>
            </a:lvl2pPr>
            <a:lvl3pPr>
              <a:buNone/>
              <a:defRPr/>
            </a:lvl3pPr>
            <a:lvl4pPr>
              <a:buNone/>
              <a:defRPr/>
            </a:lvl4pPr>
            <a:lvl5pPr>
              <a:buNone/>
              <a:defRPr/>
            </a:lvl5pPr>
          </a:lstStyle>
          <a:p>
            <a:pPr lvl="0"/>
            <a:r>
              <a:rPr lang="en-US" dirty="0"/>
              <a:t>Click to edit Master text styles</a:t>
            </a:r>
          </a:p>
        </p:txBody>
      </p:sp>
      <p:sp>
        <p:nvSpPr>
          <p:cNvPr id="7" name="Rectangle 2">
            <a:extLst>
              <a:ext uri="{FF2B5EF4-FFF2-40B4-BE49-F238E27FC236}">
                <a16:creationId xmlns:a16="http://schemas.microsoft.com/office/drawing/2014/main" id="{2E0BC0C9-E1C8-43B4-B02D-558783360CD4}"/>
              </a:ext>
            </a:extLst>
          </p:cNvPr>
          <p:cNvSpPr>
            <a:spLocks noGrp="1" noChangeArrowheads="1"/>
          </p:cNvSpPr>
          <p:nvPr>
            <p:ph type="ctrTitle" idx="4294967295"/>
          </p:nvPr>
        </p:nvSpPr>
        <p:spPr>
          <a:xfrm>
            <a:off x="4612640" y="2311400"/>
            <a:ext cx="5156200" cy="1117600"/>
          </a:xfrm>
        </p:spPr>
        <p:txBody>
          <a:bodyPr anchor="ctr">
            <a:normAutofit fontScale="90000"/>
          </a:bodyPr>
          <a:lstStyle>
            <a:lvl1pPr>
              <a:defRPr>
                <a:latin typeface="+mj-lt"/>
              </a:defRPr>
            </a:lvl1pPr>
          </a:lstStyle>
          <a:p>
            <a:pPr algn="l" eaLnBrk="1" hangingPunct="1"/>
            <a:endParaRPr lang="en-US" altLang="en-US" sz="6600" b="1" dirty="0">
              <a:latin typeface="+mn-lt"/>
            </a:endParaRPr>
          </a:p>
        </p:txBody>
      </p:sp>
      <p:pic>
        <p:nvPicPr>
          <p:cNvPr id="3" name="Picture 2">
            <a:extLst>
              <a:ext uri="{FF2B5EF4-FFF2-40B4-BE49-F238E27FC236}">
                <a16:creationId xmlns:a16="http://schemas.microsoft.com/office/drawing/2014/main" id="{D685578F-CE23-4B1E-8B29-2B29EC47FA22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2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rcRect/>
          <a:stretch/>
        </p:blipFill>
        <p:spPr>
          <a:xfrm>
            <a:off x="0" y="0"/>
            <a:ext cx="3527592" cy="6858000"/>
          </a:xfrm>
          <a:prstGeom prst="rect">
            <a:avLst/>
          </a:prstGeom>
        </p:spPr>
      </p:pic>
    </p:spTree>
    <p:extLst>
      <p:ext uri="{BB962C8B-B14F-4D97-AF65-F5344CB8AC3E}">
        <p14:creationId xmlns:p14="http://schemas.microsoft.com/office/powerpoint/2010/main" val="1440679267"/>
      </p:ext>
    </p:extLst>
  </p:cSld>
  <p:clrMapOvr>
    <a:masterClrMapping/>
  </p:clrMapOvr>
  <p:extLst>
    <p:ext uri="{DCECCB84-F9BA-43D5-87BE-67443E8EF086}">
      <p15:sldGuideLst xmlns:p15="http://schemas.microsoft.com/office/powerpoint/2012/main">
        <p15:guide id="1" pos="2808" userDrawn="1">
          <p15:clr>
            <a:srgbClr val="FBAE40"/>
          </p15:clr>
        </p15:guide>
      </p15:sldGuideLst>
    </p:ext>
  </p:extLst>
</p:sldLayout>
</file>

<file path=ppt/slideLayouts/slideLayout25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One Photo Content">
    <p:bg>
      <p:bgPr>
        <a:solidFill>
          <a:schemeClr val="accent2"/>
        </a:solidFill>
        <a:effectLst/>
      </p:bgPr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6" name="Text Placeholder 15">
            <a:extLst>
              <a:ext uri="{FF2B5EF4-FFF2-40B4-BE49-F238E27FC236}">
                <a16:creationId xmlns:a16="http://schemas.microsoft.com/office/drawing/2014/main" id="{8498B63D-F60C-4A9D-8D3E-0C7CD748FEDE}"/>
              </a:ext>
            </a:extLst>
          </p:cNvPr>
          <p:cNvSpPr>
            <a:spLocks noGrp="1"/>
          </p:cNvSpPr>
          <p:nvPr>
            <p:ph type="body" sz="quarter" idx="11"/>
          </p:nvPr>
        </p:nvSpPr>
        <p:spPr>
          <a:xfrm>
            <a:off x="762000" y="1905000"/>
            <a:ext cx="5334000" cy="3276600"/>
          </a:xfrm>
        </p:spPr>
        <p:txBody>
          <a:bodyPr/>
          <a:lstStyle>
            <a:lvl1pPr marL="0" indent="0">
              <a:buNone/>
              <a:defRPr sz="2000" b="1"/>
            </a:lvl1pPr>
            <a:lvl2pPr marL="228600" indent="-228600">
              <a:spcBef>
                <a:spcPts val="1000"/>
              </a:spcBef>
              <a:tabLst/>
              <a:defRPr sz="1800"/>
            </a:lvl2pPr>
          </a:lstStyle>
          <a:p>
            <a:pPr lvl="0"/>
            <a:r>
              <a:rPr lang="en-US" dirty="0"/>
              <a:t>Click to edit Master text styles</a:t>
            </a:r>
          </a:p>
          <a:p>
            <a:pPr lvl="1"/>
            <a:r>
              <a:rPr lang="en-US" dirty="0"/>
              <a:t>Second level</a:t>
            </a:r>
          </a:p>
        </p:txBody>
      </p:sp>
      <p:sp>
        <p:nvSpPr>
          <p:cNvPr id="14" name="Picture Placeholder 13">
            <a:extLst>
              <a:ext uri="{FF2B5EF4-FFF2-40B4-BE49-F238E27FC236}">
                <a16:creationId xmlns:a16="http://schemas.microsoft.com/office/drawing/2014/main" id="{9B1932CF-F265-4AEE-8704-F42C01AFB479}"/>
              </a:ext>
            </a:extLst>
          </p:cNvPr>
          <p:cNvSpPr>
            <a:spLocks noGrp="1"/>
          </p:cNvSpPr>
          <p:nvPr>
            <p:ph type="pic" sz="quarter" idx="10"/>
          </p:nvPr>
        </p:nvSpPr>
        <p:spPr>
          <a:xfrm>
            <a:off x="6858000" y="715963"/>
            <a:ext cx="4572000" cy="5113336"/>
          </a:xfrm>
        </p:spPr>
        <p:txBody>
          <a:bodyPr/>
          <a:lstStyle>
            <a:lvl1pPr>
              <a:buNone/>
              <a:defRPr/>
            </a:lvl1pPr>
          </a:lstStyle>
          <a:p>
            <a:endParaRPr lang="en-US" dirty="0"/>
          </a:p>
        </p:txBody>
      </p:sp>
      <p:pic>
        <p:nvPicPr>
          <p:cNvPr id="2" name="Picture 1">
            <a:extLst>
              <a:ext uri="{FF2B5EF4-FFF2-40B4-BE49-F238E27FC236}">
                <a16:creationId xmlns:a16="http://schemas.microsoft.com/office/drawing/2014/main" id="{1C19AE8D-05DC-434E-8BAB-DB7EE7462382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2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rcRect/>
          <a:stretch/>
        </p:blipFill>
        <p:spPr>
          <a:xfrm rot="5400000">
            <a:off x="5753100" y="419100"/>
            <a:ext cx="685800" cy="12192000"/>
          </a:xfrm>
          <a:prstGeom prst="rect">
            <a:avLst/>
          </a:prstGeom>
        </p:spPr>
      </p:pic>
      <p:sp>
        <p:nvSpPr>
          <p:cNvPr id="3" name="Title 2">
            <a:extLst>
              <a:ext uri="{FF2B5EF4-FFF2-40B4-BE49-F238E27FC236}">
                <a16:creationId xmlns:a16="http://schemas.microsoft.com/office/drawing/2014/main" id="{33CCC0B9-F174-4BEA-B4A2-17F39F974373}"/>
              </a:ext>
            </a:extLst>
          </p:cNvPr>
          <p:cNvSpPr>
            <a:spLocks noGrp="1"/>
          </p:cNvSpPr>
          <p:nvPr>
            <p:ph type="title"/>
          </p:nvPr>
        </p:nvSpPr>
        <p:spPr>
          <a:xfrm>
            <a:off x="762000" y="715962"/>
            <a:ext cx="5334000" cy="1189038"/>
          </a:xfrm>
        </p:spPr>
        <p:txBody>
          <a:bodyPr anchor="t">
            <a:noAutofit/>
          </a:bodyPr>
          <a:lstStyle>
            <a:lvl1pPr>
              <a:spcBef>
                <a:spcPts val="1000"/>
              </a:spcBef>
              <a:defRPr sz="4000" b="1"/>
            </a:lvl1pPr>
          </a:lstStyle>
          <a:p>
            <a:r>
              <a:rPr lang="en-US" dirty="0"/>
              <a:t>Click to edit Master title style</a:t>
            </a:r>
          </a:p>
        </p:txBody>
      </p:sp>
    </p:spTree>
    <p:extLst>
      <p:ext uri="{BB962C8B-B14F-4D97-AF65-F5344CB8AC3E}">
        <p14:creationId xmlns:p14="http://schemas.microsoft.com/office/powerpoint/2010/main" val="3104946878"/>
      </p:ext>
    </p:extLst>
  </p:cSld>
  <p:clrMapOvr>
    <a:masterClrMapping/>
  </p:clrMapOvr>
</p:sldLayout>
</file>

<file path=ppt/slideLayouts/slideLayout33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Two Photo Content">
    <p:bg>
      <p:bgPr>
        <a:solidFill>
          <a:schemeClr val="accent2"/>
        </a:solidFill>
        <a:effectLst/>
      </p:bgPr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6" name="Text Placeholder 15">
            <a:extLst>
              <a:ext uri="{FF2B5EF4-FFF2-40B4-BE49-F238E27FC236}">
                <a16:creationId xmlns:a16="http://schemas.microsoft.com/office/drawing/2014/main" id="{8498B63D-F60C-4A9D-8D3E-0C7CD748FEDE}"/>
              </a:ext>
            </a:extLst>
          </p:cNvPr>
          <p:cNvSpPr>
            <a:spLocks noGrp="1"/>
          </p:cNvSpPr>
          <p:nvPr>
            <p:ph type="body" sz="quarter" idx="11"/>
          </p:nvPr>
        </p:nvSpPr>
        <p:spPr>
          <a:xfrm>
            <a:off x="762000" y="1905000"/>
            <a:ext cx="5334000" cy="3276600"/>
          </a:xfrm>
        </p:spPr>
        <p:txBody>
          <a:bodyPr/>
          <a:lstStyle>
            <a:lvl1pPr marL="0" indent="0">
              <a:buNone/>
              <a:defRPr sz="2000" b="1"/>
            </a:lvl1pPr>
            <a:lvl2pPr marL="228600">
              <a:spcBef>
                <a:spcPts val="1000"/>
              </a:spcBef>
              <a:defRPr sz="1800"/>
            </a:lvl2pPr>
          </a:lstStyle>
          <a:p>
            <a:pPr lvl="0"/>
            <a:r>
              <a:rPr lang="en-US" dirty="0"/>
              <a:t>Click to edit Master text styles</a:t>
            </a:r>
          </a:p>
          <a:p>
            <a:pPr lvl="1"/>
            <a:r>
              <a:rPr lang="en-US" dirty="0"/>
              <a:t>Second level</a:t>
            </a:r>
          </a:p>
        </p:txBody>
      </p:sp>
      <p:sp>
        <p:nvSpPr>
          <p:cNvPr id="8" name="Picture Placeholder 13">
            <a:extLst>
              <a:ext uri="{FF2B5EF4-FFF2-40B4-BE49-F238E27FC236}">
                <a16:creationId xmlns:a16="http://schemas.microsoft.com/office/drawing/2014/main" id="{89E410BA-B0FE-4F0E-8BE5-D33CC016635B}"/>
              </a:ext>
            </a:extLst>
          </p:cNvPr>
          <p:cNvSpPr>
            <a:spLocks noGrp="1"/>
          </p:cNvSpPr>
          <p:nvPr>
            <p:ph type="pic" sz="quarter" idx="13"/>
          </p:nvPr>
        </p:nvSpPr>
        <p:spPr>
          <a:xfrm>
            <a:off x="6858000" y="3444081"/>
            <a:ext cx="4572000" cy="2362200"/>
          </a:xfrm>
        </p:spPr>
        <p:txBody>
          <a:bodyPr/>
          <a:lstStyle>
            <a:lvl1pPr>
              <a:buNone/>
              <a:defRPr/>
            </a:lvl1pPr>
          </a:lstStyle>
          <a:p>
            <a:endParaRPr lang="en-US" dirty="0"/>
          </a:p>
        </p:txBody>
      </p:sp>
      <p:sp>
        <p:nvSpPr>
          <p:cNvPr id="9" name="Picture Placeholder 13">
            <a:extLst>
              <a:ext uri="{FF2B5EF4-FFF2-40B4-BE49-F238E27FC236}">
                <a16:creationId xmlns:a16="http://schemas.microsoft.com/office/drawing/2014/main" id="{827A95C0-AE8D-46E1-9EF9-64504CBEF99E}"/>
              </a:ext>
            </a:extLst>
          </p:cNvPr>
          <p:cNvSpPr>
            <a:spLocks noGrp="1"/>
          </p:cNvSpPr>
          <p:nvPr>
            <p:ph type="pic" sz="quarter" idx="14"/>
          </p:nvPr>
        </p:nvSpPr>
        <p:spPr>
          <a:xfrm>
            <a:off x="6858000" y="715963"/>
            <a:ext cx="4572000" cy="2362200"/>
          </a:xfrm>
        </p:spPr>
        <p:txBody>
          <a:bodyPr/>
          <a:lstStyle>
            <a:lvl1pPr>
              <a:buNone/>
              <a:defRPr/>
            </a:lvl1pPr>
          </a:lstStyle>
          <a:p>
            <a:endParaRPr lang="en-US" dirty="0"/>
          </a:p>
        </p:txBody>
      </p:sp>
      <p:pic>
        <p:nvPicPr>
          <p:cNvPr id="2" name="Picture 1">
            <a:extLst>
              <a:ext uri="{FF2B5EF4-FFF2-40B4-BE49-F238E27FC236}">
                <a16:creationId xmlns:a16="http://schemas.microsoft.com/office/drawing/2014/main" id="{15BEAC93-2E5F-4D18-864F-810515C3602A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2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rcRect/>
          <a:stretch/>
        </p:blipFill>
        <p:spPr>
          <a:xfrm rot="5400000">
            <a:off x="5753100" y="419100"/>
            <a:ext cx="685800" cy="12192000"/>
          </a:xfrm>
          <a:prstGeom prst="rect">
            <a:avLst/>
          </a:prstGeom>
        </p:spPr>
      </p:pic>
      <p:sp>
        <p:nvSpPr>
          <p:cNvPr id="10" name="Title 2">
            <a:extLst>
              <a:ext uri="{FF2B5EF4-FFF2-40B4-BE49-F238E27FC236}">
                <a16:creationId xmlns:a16="http://schemas.microsoft.com/office/drawing/2014/main" id="{3F45076F-4240-4B40-8CE4-637DD751A68B}"/>
              </a:ext>
            </a:extLst>
          </p:cNvPr>
          <p:cNvSpPr>
            <a:spLocks noGrp="1"/>
          </p:cNvSpPr>
          <p:nvPr>
            <p:ph type="title"/>
          </p:nvPr>
        </p:nvSpPr>
        <p:spPr>
          <a:xfrm>
            <a:off x="762000" y="715963"/>
            <a:ext cx="5334000" cy="1189038"/>
          </a:xfrm>
        </p:spPr>
        <p:txBody>
          <a:bodyPr anchor="t">
            <a:normAutofit/>
          </a:bodyPr>
          <a:lstStyle>
            <a:lvl1pPr>
              <a:spcBef>
                <a:spcPts val="1000"/>
              </a:spcBef>
              <a:defRPr sz="4000" b="1"/>
            </a:lvl1pPr>
          </a:lstStyle>
          <a:p>
            <a:r>
              <a:rPr lang="en-US" dirty="0"/>
              <a:t>Click to edit Master title style</a:t>
            </a:r>
          </a:p>
        </p:txBody>
      </p:sp>
    </p:spTree>
    <p:extLst>
      <p:ext uri="{BB962C8B-B14F-4D97-AF65-F5344CB8AC3E}">
        <p14:creationId xmlns:p14="http://schemas.microsoft.com/office/powerpoint/2010/main" val="1586680172"/>
      </p:ext>
    </p:extLst>
  </p:cSld>
  <p:clrMapOvr>
    <a:masterClrMapping/>
  </p:clrMapOvr>
  <p:extLst>
    <p:ext uri="{DCECCB84-F9BA-43D5-87BE-67443E8EF086}">
      <p15:sldGuideLst xmlns:p15="http://schemas.microsoft.com/office/powerpoint/2012/main">
        <p15:guide id="1" orient="horz" pos="3672" userDrawn="1">
          <p15:clr>
            <a:srgbClr val="FBAE40"/>
          </p15:clr>
        </p15:guide>
        <p15:guide id="2" pos="3840" userDrawn="1">
          <p15:clr>
            <a:srgbClr val="FBAE40"/>
          </p15:clr>
        </p15:guide>
      </p15:sldGuideLst>
    </p:ext>
  </p:extLst>
</p:sldLayout>
</file>

<file path=ppt/slideLayouts/slideLayout59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Left Pattern Content">
    <p:bg>
      <p:bgPr>
        <a:solidFill>
          <a:schemeClr val="tx1"/>
        </a:solidFill>
        <a:effectLst/>
      </p:bgPr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2" name="Text Placeholder 15">
            <a:extLst>
              <a:ext uri="{FF2B5EF4-FFF2-40B4-BE49-F238E27FC236}">
                <a16:creationId xmlns:a16="http://schemas.microsoft.com/office/drawing/2014/main" id="{E8DBED36-2461-46D0-AF71-79E0064B3758}"/>
              </a:ext>
            </a:extLst>
          </p:cNvPr>
          <p:cNvSpPr>
            <a:spLocks noGrp="1"/>
          </p:cNvSpPr>
          <p:nvPr>
            <p:ph type="body" sz="quarter" idx="11"/>
          </p:nvPr>
        </p:nvSpPr>
        <p:spPr>
          <a:xfrm>
            <a:off x="5199743" y="1905000"/>
            <a:ext cx="6477000" cy="3276600"/>
          </a:xfrm>
        </p:spPr>
        <p:txBody>
          <a:bodyPr/>
          <a:lstStyle>
            <a:lvl1pPr marL="0" indent="0">
              <a:buNone/>
              <a:defRPr sz="2000" b="1">
                <a:solidFill>
                  <a:schemeClr val="bg2"/>
                </a:solidFill>
              </a:defRPr>
            </a:lvl1pPr>
            <a:lvl2pPr marL="228600" indent="-228600">
              <a:spcBef>
                <a:spcPts val="1000"/>
              </a:spcBef>
              <a:defRPr sz="1800">
                <a:solidFill>
                  <a:schemeClr val="bg2"/>
                </a:solidFill>
              </a:defRPr>
            </a:lvl2pPr>
          </a:lstStyle>
          <a:p>
            <a:pPr lvl="0"/>
            <a:r>
              <a:rPr lang="en-US" dirty="0"/>
              <a:t>Click to edit Master text styles</a:t>
            </a:r>
          </a:p>
          <a:p>
            <a:pPr lvl="1"/>
            <a:r>
              <a:rPr lang="en-US" dirty="0"/>
              <a:t>Second level</a:t>
            </a:r>
          </a:p>
        </p:txBody>
      </p:sp>
      <p:pic>
        <p:nvPicPr>
          <p:cNvPr id="2" name="Picture 1">
            <a:extLst>
              <a:ext uri="{FF2B5EF4-FFF2-40B4-BE49-F238E27FC236}">
                <a16:creationId xmlns:a16="http://schemas.microsoft.com/office/drawing/2014/main" id="{F683DB48-CF57-4729-916D-E4E70143AC61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2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rcRect/>
          <a:stretch/>
        </p:blipFill>
        <p:spPr>
          <a:xfrm rot="16200000">
            <a:off x="-1200150" y="1200150"/>
            <a:ext cx="6858000" cy="4457700"/>
          </a:xfrm>
          <a:prstGeom prst="rect">
            <a:avLst/>
          </a:prstGeom>
        </p:spPr>
      </p:pic>
      <p:sp>
        <p:nvSpPr>
          <p:cNvPr id="3" name="Title 2">
            <a:extLst>
              <a:ext uri="{FF2B5EF4-FFF2-40B4-BE49-F238E27FC236}">
                <a16:creationId xmlns:a16="http://schemas.microsoft.com/office/drawing/2014/main" id="{C7668F4E-0433-49FD-9D92-3B60E9B0AEE6}"/>
              </a:ext>
            </a:extLst>
          </p:cNvPr>
          <p:cNvSpPr>
            <a:spLocks noGrp="1"/>
          </p:cNvSpPr>
          <p:nvPr>
            <p:ph type="title"/>
          </p:nvPr>
        </p:nvSpPr>
        <p:spPr>
          <a:xfrm>
            <a:off x="5199742" y="715961"/>
            <a:ext cx="6477000" cy="1189037"/>
          </a:xfrm>
        </p:spPr>
        <p:txBody>
          <a:bodyPr anchor="t">
            <a:normAutofit/>
          </a:bodyPr>
          <a:lstStyle>
            <a:lvl1pPr>
              <a:spcBef>
                <a:spcPts val="1000"/>
              </a:spcBef>
              <a:defRPr sz="4000" b="1" spc="-50" baseline="0">
                <a:solidFill>
                  <a:schemeClr val="accent4"/>
                </a:solidFill>
              </a:defRPr>
            </a:lvl1pPr>
          </a:lstStyle>
          <a:p>
            <a:r>
              <a:rPr lang="en-US" dirty="0"/>
              <a:t>Click to edit Master title style</a:t>
            </a:r>
          </a:p>
        </p:txBody>
      </p:sp>
    </p:spTree>
    <p:extLst>
      <p:ext uri="{BB962C8B-B14F-4D97-AF65-F5344CB8AC3E}">
        <p14:creationId xmlns:p14="http://schemas.microsoft.com/office/powerpoint/2010/main" val="2189876105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med" p14:dur="700">
        <p:fade/>
      </p:transition>
    </mc:Choice>
    <mc:Fallback xmlns="">
      <p:transition spd="med">
        <p:fade/>
      </p:transition>
    </mc:Fallback>
  </mc:AlternateContent>
  <p:extLst>
    <p:ext uri="{DCECCB84-F9BA-43D5-87BE-67443E8EF086}">
      <p15:sldGuideLst xmlns:p15="http://schemas.microsoft.com/office/powerpoint/2012/main">
        <p15:guide id="1" orient="horz" pos="2160">
          <p15:clr>
            <a:srgbClr val="FBAE40"/>
          </p15:clr>
        </p15:guide>
        <p15:guide id="2" pos="2808" userDrawn="1">
          <p15:clr>
            <a:srgbClr val="5ACBF0"/>
          </p15:clr>
        </p15:guide>
        <p15:guide id="3" orient="horz" pos="2240" userDrawn="1">
          <p15:clr>
            <a:srgbClr val="5ACBF0"/>
          </p15:clr>
        </p15:guide>
        <p15:guide id="4" orient="horz" pos="2487" userDrawn="1">
          <p15:clr>
            <a:srgbClr val="5ACBF0"/>
          </p15:clr>
        </p15:guide>
      </p15:sldGuideLst>
    </p:ext>
  </p:extLst>
</p:sldLayout>
</file>

<file path=ppt/slideLayouts/slideLayout67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Confetti Content Purple">
    <p:bg>
      <p:bgPr>
        <a:solidFill>
          <a:schemeClr val="accent3"/>
        </a:solidFill>
        <a:effectLst/>
      </p:bgPr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5" name="Title 1">
            <a:extLst>
              <a:ext uri="{FF2B5EF4-FFF2-40B4-BE49-F238E27FC236}">
                <a16:creationId xmlns:a16="http://schemas.microsoft.com/office/drawing/2014/main" id="{3D9303A2-B30A-054C-B809-053B909E125F}"/>
              </a:ext>
            </a:extLst>
          </p:cNvPr>
          <p:cNvSpPr>
            <a:spLocks noGrp="1"/>
          </p:cNvSpPr>
          <p:nvPr>
            <p:ph type="title" hasCustomPrompt="1"/>
          </p:nvPr>
        </p:nvSpPr>
        <p:spPr>
          <a:xfrm>
            <a:off x="1525301" y="1995467"/>
            <a:ext cx="9141397" cy="615553"/>
          </a:xfrm>
          <a:noFill/>
        </p:spPr>
        <p:txBody>
          <a:bodyPr wrap="square" lIns="0" tIns="0" rIns="0" bIns="0" anchor="b" anchorCtr="0">
            <a:spAutoFit/>
          </a:bodyPr>
          <a:lstStyle>
            <a:lvl1pPr algn="ctr" defTabSz="932742" rtl="0" eaLnBrk="1" latinLnBrk="0" hangingPunct="1">
              <a:lnSpc>
                <a:spcPct val="100000"/>
              </a:lnSpc>
              <a:spcBef>
                <a:spcPct val="0"/>
              </a:spcBef>
              <a:buNone/>
              <a:defRPr lang="en-US" sz="4000" b="1" i="0" kern="1200" cap="none" spc="-50" baseline="0" dirty="0">
                <a:ln w="3175">
                  <a:noFill/>
                </a:ln>
                <a:solidFill>
                  <a:schemeClr val="tx1"/>
                </a:solidFill>
                <a:effectLst/>
                <a:latin typeface="+mj-lt"/>
                <a:ea typeface="+mn-ea"/>
                <a:cs typeface="Segoe UI" pitchFamily="34" charset="0"/>
              </a:defRPr>
            </a:lvl1pPr>
          </a:lstStyle>
          <a:p>
            <a:r>
              <a:rPr lang="en-US" dirty="0"/>
              <a:t>Section title with border</a:t>
            </a:r>
          </a:p>
        </p:txBody>
      </p:sp>
      <p:sp>
        <p:nvSpPr>
          <p:cNvPr id="6" name="Text Placeholder 4">
            <a:extLst>
              <a:ext uri="{FF2B5EF4-FFF2-40B4-BE49-F238E27FC236}">
                <a16:creationId xmlns:a16="http://schemas.microsoft.com/office/drawing/2014/main" id="{10F58DD1-3970-D84D-8040-EF33B0971D59}"/>
              </a:ext>
            </a:extLst>
          </p:cNvPr>
          <p:cNvSpPr>
            <a:spLocks noGrp="1"/>
          </p:cNvSpPr>
          <p:nvPr>
            <p:ph type="body" sz="quarter" idx="12" hasCustomPrompt="1"/>
          </p:nvPr>
        </p:nvSpPr>
        <p:spPr>
          <a:xfrm>
            <a:off x="2196307" y="3260705"/>
            <a:ext cx="7799387" cy="1534757"/>
          </a:xfrm>
          <a:prstGeom prst="rect">
            <a:avLst/>
          </a:prstGeom>
          <a:noFill/>
        </p:spPr>
        <p:txBody>
          <a:bodyPr wrap="square" lIns="0" tIns="0" rIns="0" bIns="0">
            <a:noAutofit/>
          </a:bodyPr>
          <a:lstStyle>
            <a:lvl1pPr marL="0" indent="0" algn="ctr">
              <a:spcBef>
                <a:spcPts val="0"/>
              </a:spcBef>
              <a:spcAft>
                <a:spcPts val="0"/>
              </a:spcAft>
              <a:buFont typeface="Arial" panose="020B0604020202020204" pitchFamily="34" charset="0"/>
              <a:buNone/>
              <a:defRPr lang="en-US" sz="1800" kern="1200" dirty="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1pPr>
          </a:lstStyle>
          <a:p>
            <a:pPr lvl="0"/>
            <a:r>
              <a:rPr lang="en-US"/>
              <a:t>Insert content here</a:t>
            </a:r>
          </a:p>
        </p:txBody>
      </p:sp>
      <p:sp>
        <p:nvSpPr>
          <p:cNvPr id="119" name="Freeform 5">
            <a:extLst>
              <a:ext uri="{FF2B5EF4-FFF2-40B4-BE49-F238E27FC236}">
                <a16:creationId xmlns:a16="http://schemas.microsoft.com/office/drawing/2014/main" id="{83D44B3A-DC81-4CDB-80B8-F943DED435E9}"/>
              </a:ext>
            </a:extLst>
          </p:cNvPr>
          <p:cNvSpPr>
            <a:spLocks/>
          </p:cNvSpPr>
          <p:nvPr userDrawn="1"/>
        </p:nvSpPr>
        <p:spPr bwMode="auto">
          <a:xfrm>
            <a:off x="0" y="328748"/>
            <a:ext cx="101092" cy="265431"/>
          </a:xfrm>
          <a:custGeom>
            <a:avLst/>
            <a:gdLst>
              <a:gd name="T0" fmla="*/ 0 w 314"/>
              <a:gd name="T1" fmla="*/ 1332 h 1332"/>
              <a:gd name="T2" fmla="*/ 0 w 314"/>
              <a:gd name="T3" fmla="*/ 1332 h 1332"/>
              <a:gd name="T4" fmla="*/ 314 w 314"/>
              <a:gd name="T5" fmla="*/ 1332 h 1332"/>
              <a:gd name="T6" fmla="*/ 314 w 314"/>
              <a:gd name="T7" fmla="*/ 0 h 1332"/>
              <a:gd name="T8" fmla="*/ 0 w 314"/>
              <a:gd name="T9" fmla="*/ 0 h 1332"/>
              <a:gd name="T10" fmla="*/ 0 w 314"/>
              <a:gd name="T11" fmla="*/ 1332 h 1332"/>
            </a:gdLst>
            <a:ahLst/>
            <a:cxnLst>
              <a:cxn ang="0">
                <a:pos x="T0" y="T1"/>
              </a:cxn>
              <a:cxn ang="0">
                <a:pos x="T2" y="T3"/>
              </a:cxn>
              <a:cxn ang="0">
                <a:pos x="T4" y="T5"/>
              </a:cxn>
              <a:cxn ang="0">
                <a:pos x="T6" y="T7"/>
              </a:cxn>
              <a:cxn ang="0">
                <a:pos x="T8" y="T9"/>
              </a:cxn>
              <a:cxn ang="0">
                <a:pos x="T10" y="T11"/>
              </a:cxn>
            </a:cxnLst>
            <a:rect l="0" t="0" r="r" b="b"/>
            <a:pathLst>
              <a:path w="314" h="1332">
                <a:moveTo>
                  <a:pt x="0" y="1332"/>
                </a:moveTo>
                <a:lnTo>
                  <a:pt x="0" y="1332"/>
                </a:lnTo>
                <a:lnTo>
                  <a:pt x="314" y="1332"/>
                </a:lnTo>
                <a:lnTo>
                  <a:pt x="314" y="0"/>
                </a:lnTo>
                <a:lnTo>
                  <a:pt x="0" y="0"/>
                </a:lnTo>
                <a:lnTo>
                  <a:pt x="0" y="1332"/>
                </a:lnTo>
                <a:close/>
              </a:path>
            </a:pathLst>
          </a:custGeom>
          <a:solidFill>
            <a:srgbClr val="D6D734"/>
          </a:solidFill>
          <a:ln w="0">
            <a:noFill/>
            <a:prstDash val="solid"/>
            <a:round/>
            <a:headEnd/>
            <a:tailEnd/>
          </a:ln>
        </p:spPr>
        <p:txBody>
          <a:bodyPr vert="horz" wrap="square" lIns="91440" tIns="45720" rIns="91440" bIns="45720" numCol="1" anchor="t" anchorCtr="0" compatLnSpc="1">
            <a:prstTxWarp prst="textNoShape">
              <a:avLst/>
            </a:prstTxWarp>
          </a:bodyPr>
          <a:lstStyle/>
          <a:p>
            <a:endParaRPr lang="en-US" dirty="0"/>
          </a:p>
        </p:txBody>
      </p:sp>
      <p:sp>
        <p:nvSpPr>
          <p:cNvPr id="121" name="Freeform 5">
            <a:extLst>
              <a:ext uri="{FF2B5EF4-FFF2-40B4-BE49-F238E27FC236}">
                <a16:creationId xmlns:a16="http://schemas.microsoft.com/office/drawing/2014/main" id="{151569B0-9C86-438F-A1AE-05ED60D0F265}"/>
              </a:ext>
            </a:extLst>
          </p:cNvPr>
          <p:cNvSpPr>
            <a:spLocks/>
          </p:cNvSpPr>
          <p:nvPr userDrawn="1"/>
        </p:nvSpPr>
        <p:spPr bwMode="auto">
          <a:xfrm>
            <a:off x="403225" y="328748"/>
            <a:ext cx="101092" cy="265431"/>
          </a:xfrm>
          <a:custGeom>
            <a:avLst/>
            <a:gdLst>
              <a:gd name="T0" fmla="*/ 0 w 314"/>
              <a:gd name="T1" fmla="*/ 1332 h 1332"/>
              <a:gd name="T2" fmla="*/ 0 w 314"/>
              <a:gd name="T3" fmla="*/ 1332 h 1332"/>
              <a:gd name="T4" fmla="*/ 314 w 314"/>
              <a:gd name="T5" fmla="*/ 1332 h 1332"/>
              <a:gd name="T6" fmla="*/ 314 w 314"/>
              <a:gd name="T7" fmla="*/ 0 h 1332"/>
              <a:gd name="T8" fmla="*/ 0 w 314"/>
              <a:gd name="T9" fmla="*/ 0 h 1332"/>
              <a:gd name="T10" fmla="*/ 0 w 314"/>
              <a:gd name="T11" fmla="*/ 1332 h 1332"/>
            </a:gdLst>
            <a:ahLst/>
            <a:cxnLst>
              <a:cxn ang="0">
                <a:pos x="T0" y="T1"/>
              </a:cxn>
              <a:cxn ang="0">
                <a:pos x="T2" y="T3"/>
              </a:cxn>
              <a:cxn ang="0">
                <a:pos x="T4" y="T5"/>
              </a:cxn>
              <a:cxn ang="0">
                <a:pos x="T6" y="T7"/>
              </a:cxn>
              <a:cxn ang="0">
                <a:pos x="T8" y="T9"/>
              </a:cxn>
              <a:cxn ang="0">
                <a:pos x="T10" y="T11"/>
              </a:cxn>
            </a:cxnLst>
            <a:rect l="0" t="0" r="r" b="b"/>
            <a:pathLst>
              <a:path w="314" h="1332">
                <a:moveTo>
                  <a:pt x="0" y="1332"/>
                </a:moveTo>
                <a:lnTo>
                  <a:pt x="0" y="1332"/>
                </a:lnTo>
                <a:lnTo>
                  <a:pt x="314" y="1332"/>
                </a:lnTo>
                <a:lnTo>
                  <a:pt x="314" y="0"/>
                </a:lnTo>
                <a:lnTo>
                  <a:pt x="0" y="0"/>
                </a:lnTo>
                <a:lnTo>
                  <a:pt x="0" y="1332"/>
                </a:lnTo>
                <a:close/>
              </a:path>
            </a:pathLst>
          </a:custGeom>
          <a:solidFill>
            <a:srgbClr val="D6D734"/>
          </a:solidFill>
          <a:ln w="0">
            <a:noFill/>
            <a:prstDash val="solid"/>
            <a:round/>
            <a:headEnd/>
            <a:tailEnd/>
          </a:ln>
        </p:spPr>
        <p:txBody>
          <a:bodyPr vert="horz" wrap="square" lIns="91440" tIns="45720" rIns="91440" bIns="45720" numCol="1" anchor="t" anchorCtr="0" compatLnSpc="1">
            <a:prstTxWarp prst="textNoShape">
              <a:avLst/>
            </a:prstTxWarp>
          </a:bodyPr>
          <a:lstStyle/>
          <a:p>
            <a:endParaRPr lang="en-US" dirty="0"/>
          </a:p>
        </p:txBody>
      </p:sp>
      <p:sp>
        <p:nvSpPr>
          <p:cNvPr id="123" name="Freeform 5">
            <a:extLst>
              <a:ext uri="{FF2B5EF4-FFF2-40B4-BE49-F238E27FC236}">
                <a16:creationId xmlns:a16="http://schemas.microsoft.com/office/drawing/2014/main" id="{CCD311FE-1421-46A5-92B9-3C8A6A7F5E8C}"/>
              </a:ext>
            </a:extLst>
          </p:cNvPr>
          <p:cNvSpPr>
            <a:spLocks/>
          </p:cNvSpPr>
          <p:nvPr userDrawn="1"/>
        </p:nvSpPr>
        <p:spPr bwMode="auto">
          <a:xfrm>
            <a:off x="806450" y="328748"/>
            <a:ext cx="101092" cy="265431"/>
          </a:xfrm>
          <a:custGeom>
            <a:avLst/>
            <a:gdLst>
              <a:gd name="T0" fmla="*/ 0 w 314"/>
              <a:gd name="T1" fmla="*/ 1332 h 1332"/>
              <a:gd name="T2" fmla="*/ 0 w 314"/>
              <a:gd name="T3" fmla="*/ 1332 h 1332"/>
              <a:gd name="T4" fmla="*/ 314 w 314"/>
              <a:gd name="T5" fmla="*/ 1332 h 1332"/>
              <a:gd name="T6" fmla="*/ 314 w 314"/>
              <a:gd name="T7" fmla="*/ 0 h 1332"/>
              <a:gd name="T8" fmla="*/ 0 w 314"/>
              <a:gd name="T9" fmla="*/ 0 h 1332"/>
              <a:gd name="T10" fmla="*/ 0 w 314"/>
              <a:gd name="T11" fmla="*/ 1332 h 1332"/>
            </a:gdLst>
            <a:ahLst/>
            <a:cxnLst>
              <a:cxn ang="0">
                <a:pos x="T0" y="T1"/>
              </a:cxn>
              <a:cxn ang="0">
                <a:pos x="T2" y="T3"/>
              </a:cxn>
              <a:cxn ang="0">
                <a:pos x="T4" y="T5"/>
              </a:cxn>
              <a:cxn ang="0">
                <a:pos x="T6" y="T7"/>
              </a:cxn>
              <a:cxn ang="0">
                <a:pos x="T8" y="T9"/>
              </a:cxn>
              <a:cxn ang="0">
                <a:pos x="T10" y="T11"/>
              </a:cxn>
            </a:cxnLst>
            <a:rect l="0" t="0" r="r" b="b"/>
            <a:pathLst>
              <a:path w="314" h="1332">
                <a:moveTo>
                  <a:pt x="0" y="1332"/>
                </a:moveTo>
                <a:lnTo>
                  <a:pt x="0" y="1332"/>
                </a:lnTo>
                <a:lnTo>
                  <a:pt x="314" y="1332"/>
                </a:lnTo>
                <a:lnTo>
                  <a:pt x="314" y="0"/>
                </a:lnTo>
                <a:lnTo>
                  <a:pt x="0" y="0"/>
                </a:lnTo>
                <a:lnTo>
                  <a:pt x="0" y="1332"/>
                </a:lnTo>
                <a:close/>
              </a:path>
            </a:pathLst>
          </a:custGeom>
          <a:solidFill>
            <a:srgbClr val="D6D734"/>
          </a:solidFill>
          <a:ln w="0">
            <a:noFill/>
            <a:prstDash val="solid"/>
            <a:round/>
            <a:headEnd/>
            <a:tailEnd/>
          </a:ln>
        </p:spPr>
        <p:txBody>
          <a:bodyPr vert="horz" wrap="square" lIns="91440" tIns="45720" rIns="91440" bIns="45720" numCol="1" anchor="t" anchorCtr="0" compatLnSpc="1">
            <a:prstTxWarp prst="textNoShape">
              <a:avLst/>
            </a:prstTxWarp>
          </a:bodyPr>
          <a:lstStyle/>
          <a:p>
            <a:endParaRPr lang="en-US" dirty="0"/>
          </a:p>
        </p:txBody>
      </p:sp>
      <p:sp>
        <p:nvSpPr>
          <p:cNvPr id="125" name="Freeform 5">
            <a:extLst>
              <a:ext uri="{FF2B5EF4-FFF2-40B4-BE49-F238E27FC236}">
                <a16:creationId xmlns:a16="http://schemas.microsoft.com/office/drawing/2014/main" id="{2B789E47-10B7-479F-B3E4-97A211C54085}"/>
              </a:ext>
            </a:extLst>
          </p:cNvPr>
          <p:cNvSpPr>
            <a:spLocks/>
          </p:cNvSpPr>
          <p:nvPr userDrawn="1"/>
        </p:nvSpPr>
        <p:spPr bwMode="auto">
          <a:xfrm>
            <a:off x="1209675" y="328748"/>
            <a:ext cx="101092" cy="265431"/>
          </a:xfrm>
          <a:custGeom>
            <a:avLst/>
            <a:gdLst>
              <a:gd name="T0" fmla="*/ 0 w 314"/>
              <a:gd name="T1" fmla="*/ 1332 h 1332"/>
              <a:gd name="T2" fmla="*/ 0 w 314"/>
              <a:gd name="T3" fmla="*/ 1332 h 1332"/>
              <a:gd name="T4" fmla="*/ 314 w 314"/>
              <a:gd name="T5" fmla="*/ 1332 h 1332"/>
              <a:gd name="T6" fmla="*/ 314 w 314"/>
              <a:gd name="T7" fmla="*/ 0 h 1332"/>
              <a:gd name="T8" fmla="*/ 0 w 314"/>
              <a:gd name="T9" fmla="*/ 0 h 1332"/>
              <a:gd name="T10" fmla="*/ 0 w 314"/>
              <a:gd name="T11" fmla="*/ 1332 h 1332"/>
            </a:gdLst>
            <a:ahLst/>
            <a:cxnLst>
              <a:cxn ang="0">
                <a:pos x="T0" y="T1"/>
              </a:cxn>
              <a:cxn ang="0">
                <a:pos x="T2" y="T3"/>
              </a:cxn>
              <a:cxn ang="0">
                <a:pos x="T4" y="T5"/>
              </a:cxn>
              <a:cxn ang="0">
                <a:pos x="T6" y="T7"/>
              </a:cxn>
              <a:cxn ang="0">
                <a:pos x="T8" y="T9"/>
              </a:cxn>
              <a:cxn ang="0">
                <a:pos x="T10" y="T11"/>
              </a:cxn>
            </a:cxnLst>
            <a:rect l="0" t="0" r="r" b="b"/>
            <a:pathLst>
              <a:path w="314" h="1332">
                <a:moveTo>
                  <a:pt x="0" y="1332"/>
                </a:moveTo>
                <a:lnTo>
                  <a:pt x="0" y="1332"/>
                </a:lnTo>
                <a:lnTo>
                  <a:pt x="314" y="1332"/>
                </a:lnTo>
                <a:lnTo>
                  <a:pt x="314" y="0"/>
                </a:lnTo>
                <a:lnTo>
                  <a:pt x="0" y="0"/>
                </a:lnTo>
                <a:lnTo>
                  <a:pt x="0" y="1332"/>
                </a:lnTo>
                <a:close/>
              </a:path>
            </a:pathLst>
          </a:custGeom>
          <a:solidFill>
            <a:srgbClr val="D6D734"/>
          </a:solidFill>
          <a:ln w="0">
            <a:noFill/>
            <a:prstDash val="solid"/>
            <a:round/>
            <a:headEnd/>
            <a:tailEnd/>
          </a:ln>
        </p:spPr>
        <p:txBody>
          <a:bodyPr vert="horz" wrap="square" lIns="91440" tIns="45720" rIns="91440" bIns="45720" numCol="1" anchor="t" anchorCtr="0" compatLnSpc="1">
            <a:prstTxWarp prst="textNoShape">
              <a:avLst/>
            </a:prstTxWarp>
          </a:bodyPr>
          <a:lstStyle/>
          <a:p>
            <a:endParaRPr lang="en-US" dirty="0"/>
          </a:p>
        </p:txBody>
      </p:sp>
      <p:sp>
        <p:nvSpPr>
          <p:cNvPr id="127" name="Freeform 5">
            <a:extLst>
              <a:ext uri="{FF2B5EF4-FFF2-40B4-BE49-F238E27FC236}">
                <a16:creationId xmlns:a16="http://schemas.microsoft.com/office/drawing/2014/main" id="{E771A75F-B91F-4601-B829-BEEA9E2B5912}"/>
              </a:ext>
            </a:extLst>
          </p:cNvPr>
          <p:cNvSpPr>
            <a:spLocks/>
          </p:cNvSpPr>
          <p:nvPr userDrawn="1"/>
        </p:nvSpPr>
        <p:spPr bwMode="auto">
          <a:xfrm>
            <a:off x="1612900" y="328748"/>
            <a:ext cx="101092" cy="265431"/>
          </a:xfrm>
          <a:custGeom>
            <a:avLst/>
            <a:gdLst>
              <a:gd name="T0" fmla="*/ 0 w 314"/>
              <a:gd name="T1" fmla="*/ 1332 h 1332"/>
              <a:gd name="T2" fmla="*/ 0 w 314"/>
              <a:gd name="T3" fmla="*/ 1332 h 1332"/>
              <a:gd name="T4" fmla="*/ 314 w 314"/>
              <a:gd name="T5" fmla="*/ 1332 h 1332"/>
              <a:gd name="T6" fmla="*/ 314 w 314"/>
              <a:gd name="T7" fmla="*/ 0 h 1332"/>
              <a:gd name="T8" fmla="*/ 0 w 314"/>
              <a:gd name="T9" fmla="*/ 0 h 1332"/>
              <a:gd name="T10" fmla="*/ 0 w 314"/>
              <a:gd name="T11" fmla="*/ 1332 h 1332"/>
            </a:gdLst>
            <a:ahLst/>
            <a:cxnLst>
              <a:cxn ang="0">
                <a:pos x="T0" y="T1"/>
              </a:cxn>
              <a:cxn ang="0">
                <a:pos x="T2" y="T3"/>
              </a:cxn>
              <a:cxn ang="0">
                <a:pos x="T4" y="T5"/>
              </a:cxn>
              <a:cxn ang="0">
                <a:pos x="T6" y="T7"/>
              </a:cxn>
              <a:cxn ang="0">
                <a:pos x="T8" y="T9"/>
              </a:cxn>
              <a:cxn ang="0">
                <a:pos x="T10" y="T11"/>
              </a:cxn>
            </a:cxnLst>
            <a:rect l="0" t="0" r="r" b="b"/>
            <a:pathLst>
              <a:path w="314" h="1332">
                <a:moveTo>
                  <a:pt x="0" y="1332"/>
                </a:moveTo>
                <a:lnTo>
                  <a:pt x="0" y="1332"/>
                </a:lnTo>
                <a:lnTo>
                  <a:pt x="314" y="1332"/>
                </a:lnTo>
                <a:lnTo>
                  <a:pt x="314" y="0"/>
                </a:lnTo>
                <a:lnTo>
                  <a:pt x="0" y="0"/>
                </a:lnTo>
                <a:lnTo>
                  <a:pt x="0" y="1332"/>
                </a:lnTo>
                <a:close/>
              </a:path>
            </a:pathLst>
          </a:custGeom>
          <a:solidFill>
            <a:srgbClr val="D6D734"/>
          </a:solidFill>
          <a:ln w="0">
            <a:noFill/>
            <a:prstDash val="solid"/>
            <a:round/>
            <a:headEnd/>
            <a:tailEnd/>
          </a:ln>
        </p:spPr>
        <p:txBody>
          <a:bodyPr vert="horz" wrap="square" lIns="91440" tIns="45720" rIns="91440" bIns="45720" numCol="1" anchor="t" anchorCtr="0" compatLnSpc="1">
            <a:prstTxWarp prst="textNoShape">
              <a:avLst/>
            </a:prstTxWarp>
          </a:bodyPr>
          <a:lstStyle/>
          <a:p>
            <a:endParaRPr lang="en-US" dirty="0"/>
          </a:p>
        </p:txBody>
      </p:sp>
      <p:sp>
        <p:nvSpPr>
          <p:cNvPr id="129" name="Freeform 5">
            <a:extLst>
              <a:ext uri="{FF2B5EF4-FFF2-40B4-BE49-F238E27FC236}">
                <a16:creationId xmlns:a16="http://schemas.microsoft.com/office/drawing/2014/main" id="{12BE88AE-786D-4978-8E31-4015DBC2A4C3}"/>
              </a:ext>
            </a:extLst>
          </p:cNvPr>
          <p:cNvSpPr>
            <a:spLocks/>
          </p:cNvSpPr>
          <p:nvPr userDrawn="1"/>
        </p:nvSpPr>
        <p:spPr bwMode="auto">
          <a:xfrm>
            <a:off x="2016125" y="328748"/>
            <a:ext cx="101092" cy="265431"/>
          </a:xfrm>
          <a:custGeom>
            <a:avLst/>
            <a:gdLst>
              <a:gd name="T0" fmla="*/ 0 w 314"/>
              <a:gd name="T1" fmla="*/ 1332 h 1332"/>
              <a:gd name="T2" fmla="*/ 0 w 314"/>
              <a:gd name="T3" fmla="*/ 1332 h 1332"/>
              <a:gd name="T4" fmla="*/ 314 w 314"/>
              <a:gd name="T5" fmla="*/ 1332 h 1332"/>
              <a:gd name="T6" fmla="*/ 314 w 314"/>
              <a:gd name="T7" fmla="*/ 0 h 1332"/>
              <a:gd name="T8" fmla="*/ 0 w 314"/>
              <a:gd name="T9" fmla="*/ 0 h 1332"/>
              <a:gd name="T10" fmla="*/ 0 w 314"/>
              <a:gd name="T11" fmla="*/ 1332 h 1332"/>
            </a:gdLst>
            <a:ahLst/>
            <a:cxnLst>
              <a:cxn ang="0">
                <a:pos x="T0" y="T1"/>
              </a:cxn>
              <a:cxn ang="0">
                <a:pos x="T2" y="T3"/>
              </a:cxn>
              <a:cxn ang="0">
                <a:pos x="T4" y="T5"/>
              </a:cxn>
              <a:cxn ang="0">
                <a:pos x="T6" y="T7"/>
              </a:cxn>
              <a:cxn ang="0">
                <a:pos x="T8" y="T9"/>
              </a:cxn>
              <a:cxn ang="0">
                <a:pos x="T10" y="T11"/>
              </a:cxn>
            </a:cxnLst>
            <a:rect l="0" t="0" r="r" b="b"/>
            <a:pathLst>
              <a:path w="314" h="1332">
                <a:moveTo>
                  <a:pt x="0" y="1332"/>
                </a:moveTo>
                <a:lnTo>
                  <a:pt x="0" y="1332"/>
                </a:lnTo>
                <a:lnTo>
                  <a:pt x="314" y="1332"/>
                </a:lnTo>
                <a:lnTo>
                  <a:pt x="314" y="0"/>
                </a:lnTo>
                <a:lnTo>
                  <a:pt x="0" y="0"/>
                </a:lnTo>
                <a:lnTo>
                  <a:pt x="0" y="1332"/>
                </a:lnTo>
                <a:close/>
              </a:path>
            </a:pathLst>
          </a:custGeom>
          <a:solidFill>
            <a:srgbClr val="D6D734"/>
          </a:solidFill>
          <a:ln w="0">
            <a:noFill/>
            <a:prstDash val="solid"/>
            <a:round/>
            <a:headEnd/>
            <a:tailEnd/>
          </a:ln>
        </p:spPr>
        <p:txBody>
          <a:bodyPr vert="horz" wrap="square" lIns="91440" tIns="45720" rIns="91440" bIns="45720" numCol="1" anchor="t" anchorCtr="0" compatLnSpc="1">
            <a:prstTxWarp prst="textNoShape">
              <a:avLst/>
            </a:prstTxWarp>
          </a:bodyPr>
          <a:lstStyle/>
          <a:p>
            <a:endParaRPr lang="en-US" dirty="0"/>
          </a:p>
        </p:txBody>
      </p:sp>
      <p:sp>
        <p:nvSpPr>
          <p:cNvPr id="131" name="Freeform 5">
            <a:extLst>
              <a:ext uri="{FF2B5EF4-FFF2-40B4-BE49-F238E27FC236}">
                <a16:creationId xmlns:a16="http://schemas.microsoft.com/office/drawing/2014/main" id="{315D8FE8-C69A-44FB-BD09-7F0E768518E0}"/>
              </a:ext>
            </a:extLst>
          </p:cNvPr>
          <p:cNvSpPr>
            <a:spLocks/>
          </p:cNvSpPr>
          <p:nvPr userDrawn="1"/>
        </p:nvSpPr>
        <p:spPr bwMode="auto">
          <a:xfrm>
            <a:off x="2419350" y="328748"/>
            <a:ext cx="101092" cy="265431"/>
          </a:xfrm>
          <a:custGeom>
            <a:avLst/>
            <a:gdLst>
              <a:gd name="T0" fmla="*/ 0 w 314"/>
              <a:gd name="T1" fmla="*/ 1332 h 1332"/>
              <a:gd name="T2" fmla="*/ 0 w 314"/>
              <a:gd name="T3" fmla="*/ 1332 h 1332"/>
              <a:gd name="T4" fmla="*/ 314 w 314"/>
              <a:gd name="T5" fmla="*/ 1332 h 1332"/>
              <a:gd name="T6" fmla="*/ 314 w 314"/>
              <a:gd name="T7" fmla="*/ 0 h 1332"/>
              <a:gd name="T8" fmla="*/ 0 w 314"/>
              <a:gd name="T9" fmla="*/ 0 h 1332"/>
              <a:gd name="T10" fmla="*/ 0 w 314"/>
              <a:gd name="T11" fmla="*/ 1332 h 1332"/>
            </a:gdLst>
            <a:ahLst/>
            <a:cxnLst>
              <a:cxn ang="0">
                <a:pos x="T0" y="T1"/>
              </a:cxn>
              <a:cxn ang="0">
                <a:pos x="T2" y="T3"/>
              </a:cxn>
              <a:cxn ang="0">
                <a:pos x="T4" y="T5"/>
              </a:cxn>
              <a:cxn ang="0">
                <a:pos x="T6" y="T7"/>
              </a:cxn>
              <a:cxn ang="0">
                <a:pos x="T8" y="T9"/>
              </a:cxn>
              <a:cxn ang="0">
                <a:pos x="T10" y="T11"/>
              </a:cxn>
            </a:cxnLst>
            <a:rect l="0" t="0" r="r" b="b"/>
            <a:pathLst>
              <a:path w="314" h="1332">
                <a:moveTo>
                  <a:pt x="0" y="1332"/>
                </a:moveTo>
                <a:lnTo>
                  <a:pt x="0" y="1332"/>
                </a:lnTo>
                <a:lnTo>
                  <a:pt x="314" y="1332"/>
                </a:lnTo>
                <a:lnTo>
                  <a:pt x="314" y="0"/>
                </a:lnTo>
                <a:lnTo>
                  <a:pt x="0" y="0"/>
                </a:lnTo>
                <a:lnTo>
                  <a:pt x="0" y="1332"/>
                </a:lnTo>
                <a:close/>
              </a:path>
            </a:pathLst>
          </a:custGeom>
          <a:solidFill>
            <a:srgbClr val="D6D734"/>
          </a:solidFill>
          <a:ln w="0">
            <a:noFill/>
            <a:prstDash val="solid"/>
            <a:round/>
            <a:headEnd/>
            <a:tailEnd/>
          </a:ln>
        </p:spPr>
        <p:txBody>
          <a:bodyPr vert="horz" wrap="square" lIns="91440" tIns="45720" rIns="91440" bIns="45720" numCol="1" anchor="t" anchorCtr="0" compatLnSpc="1">
            <a:prstTxWarp prst="textNoShape">
              <a:avLst/>
            </a:prstTxWarp>
          </a:bodyPr>
          <a:lstStyle/>
          <a:p>
            <a:endParaRPr lang="en-US" dirty="0"/>
          </a:p>
        </p:txBody>
      </p:sp>
      <p:sp>
        <p:nvSpPr>
          <p:cNvPr id="133" name="Freeform 5">
            <a:extLst>
              <a:ext uri="{FF2B5EF4-FFF2-40B4-BE49-F238E27FC236}">
                <a16:creationId xmlns:a16="http://schemas.microsoft.com/office/drawing/2014/main" id="{50F99163-4524-4752-96D9-AA617FC04D65}"/>
              </a:ext>
            </a:extLst>
          </p:cNvPr>
          <p:cNvSpPr>
            <a:spLocks/>
          </p:cNvSpPr>
          <p:nvPr userDrawn="1"/>
        </p:nvSpPr>
        <p:spPr bwMode="auto">
          <a:xfrm>
            <a:off x="2822575" y="328748"/>
            <a:ext cx="101092" cy="265431"/>
          </a:xfrm>
          <a:custGeom>
            <a:avLst/>
            <a:gdLst>
              <a:gd name="T0" fmla="*/ 0 w 314"/>
              <a:gd name="T1" fmla="*/ 1332 h 1332"/>
              <a:gd name="T2" fmla="*/ 0 w 314"/>
              <a:gd name="T3" fmla="*/ 1332 h 1332"/>
              <a:gd name="T4" fmla="*/ 314 w 314"/>
              <a:gd name="T5" fmla="*/ 1332 h 1332"/>
              <a:gd name="T6" fmla="*/ 314 w 314"/>
              <a:gd name="T7" fmla="*/ 0 h 1332"/>
              <a:gd name="T8" fmla="*/ 0 w 314"/>
              <a:gd name="T9" fmla="*/ 0 h 1332"/>
              <a:gd name="T10" fmla="*/ 0 w 314"/>
              <a:gd name="T11" fmla="*/ 1332 h 1332"/>
            </a:gdLst>
            <a:ahLst/>
            <a:cxnLst>
              <a:cxn ang="0">
                <a:pos x="T0" y="T1"/>
              </a:cxn>
              <a:cxn ang="0">
                <a:pos x="T2" y="T3"/>
              </a:cxn>
              <a:cxn ang="0">
                <a:pos x="T4" y="T5"/>
              </a:cxn>
              <a:cxn ang="0">
                <a:pos x="T6" y="T7"/>
              </a:cxn>
              <a:cxn ang="0">
                <a:pos x="T8" y="T9"/>
              </a:cxn>
              <a:cxn ang="0">
                <a:pos x="T10" y="T11"/>
              </a:cxn>
            </a:cxnLst>
            <a:rect l="0" t="0" r="r" b="b"/>
            <a:pathLst>
              <a:path w="314" h="1332">
                <a:moveTo>
                  <a:pt x="0" y="1332"/>
                </a:moveTo>
                <a:lnTo>
                  <a:pt x="0" y="1332"/>
                </a:lnTo>
                <a:lnTo>
                  <a:pt x="314" y="1332"/>
                </a:lnTo>
                <a:lnTo>
                  <a:pt x="314" y="0"/>
                </a:lnTo>
                <a:lnTo>
                  <a:pt x="0" y="0"/>
                </a:lnTo>
                <a:lnTo>
                  <a:pt x="0" y="1332"/>
                </a:lnTo>
                <a:close/>
              </a:path>
            </a:pathLst>
          </a:custGeom>
          <a:solidFill>
            <a:srgbClr val="D6D734"/>
          </a:solidFill>
          <a:ln w="0">
            <a:noFill/>
            <a:prstDash val="solid"/>
            <a:round/>
            <a:headEnd/>
            <a:tailEnd/>
          </a:ln>
        </p:spPr>
        <p:txBody>
          <a:bodyPr vert="horz" wrap="square" lIns="91440" tIns="45720" rIns="91440" bIns="45720" numCol="1" anchor="t" anchorCtr="0" compatLnSpc="1">
            <a:prstTxWarp prst="textNoShape">
              <a:avLst/>
            </a:prstTxWarp>
          </a:bodyPr>
          <a:lstStyle/>
          <a:p>
            <a:endParaRPr lang="en-US" dirty="0"/>
          </a:p>
        </p:txBody>
      </p:sp>
      <p:sp>
        <p:nvSpPr>
          <p:cNvPr id="135" name="Freeform 5">
            <a:extLst>
              <a:ext uri="{FF2B5EF4-FFF2-40B4-BE49-F238E27FC236}">
                <a16:creationId xmlns:a16="http://schemas.microsoft.com/office/drawing/2014/main" id="{C777E46D-D756-4BDA-A3B4-2DB1DE6E61D7}"/>
              </a:ext>
            </a:extLst>
          </p:cNvPr>
          <p:cNvSpPr>
            <a:spLocks/>
          </p:cNvSpPr>
          <p:nvPr userDrawn="1"/>
        </p:nvSpPr>
        <p:spPr bwMode="auto">
          <a:xfrm>
            <a:off x="3225800" y="328748"/>
            <a:ext cx="101092" cy="265431"/>
          </a:xfrm>
          <a:custGeom>
            <a:avLst/>
            <a:gdLst>
              <a:gd name="T0" fmla="*/ 0 w 314"/>
              <a:gd name="T1" fmla="*/ 1332 h 1332"/>
              <a:gd name="T2" fmla="*/ 0 w 314"/>
              <a:gd name="T3" fmla="*/ 1332 h 1332"/>
              <a:gd name="T4" fmla="*/ 314 w 314"/>
              <a:gd name="T5" fmla="*/ 1332 h 1332"/>
              <a:gd name="T6" fmla="*/ 314 w 314"/>
              <a:gd name="T7" fmla="*/ 0 h 1332"/>
              <a:gd name="T8" fmla="*/ 0 w 314"/>
              <a:gd name="T9" fmla="*/ 0 h 1332"/>
              <a:gd name="T10" fmla="*/ 0 w 314"/>
              <a:gd name="T11" fmla="*/ 1332 h 1332"/>
            </a:gdLst>
            <a:ahLst/>
            <a:cxnLst>
              <a:cxn ang="0">
                <a:pos x="T0" y="T1"/>
              </a:cxn>
              <a:cxn ang="0">
                <a:pos x="T2" y="T3"/>
              </a:cxn>
              <a:cxn ang="0">
                <a:pos x="T4" y="T5"/>
              </a:cxn>
              <a:cxn ang="0">
                <a:pos x="T6" y="T7"/>
              </a:cxn>
              <a:cxn ang="0">
                <a:pos x="T8" y="T9"/>
              </a:cxn>
              <a:cxn ang="0">
                <a:pos x="T10" y="T11"/>
              </a:cxn>
            </a:cxnLst>
            <a:rect l="0" t="0" r="r" b="b"/>
            <a:pathLst>
              <a:path w="314" h="1332">
                <a:moveTo>
                  <a:pt x="0" y="1332"/>
                </a:moveTo>
                <a:lnTo>
                  <a:pt x="0" y="1332"/>
                </a:lnTo>
                <a:lnTo>
                  <a:pt x="314" y="1332"/>
                </a:lnTo>
                <a:lnTo>
                  <a:pt x="314" y="0"/>
                </a:lnTo>
                <a:lnTo>
                  <a:pt x="0" y="0"/>
                </a:lnTo>
                <a:lnTo>
                  <a:pt x="0" y="1332"/>
                </a:lnTo>
                <a:close/>
              </a:path>
            </a:pathLst>
          </a:custGeom>
          <a:solidFill>
            <a:srgbClr val="D6D734"/>
          </a:solidFill>
          <a:ln w="0">
            <a:noFill/>
            <a:prstDash val="solid"/>
            <a:round/>
            <a:headEnd/>
            <a:tailEnd/>
          </a:ln>
        </p:spPr>
        <p:txBody>
          <a:bodyPr vert="horz" wrap="square" lIns="91440" tIns="45720" rIns="91440" bIns="45720" numCol="1" anchor="t" anchorCtr="0" compatLnSpc="1">
            <a:prstTxWarp prst="textNoShape">
              <a:avLst/>
            </a:prstTxWarp>
          </a:bodyPr>
          <a:lstStyle/>
          <a:p>
            <a:endParaRPr lang="en-US" dirty="0"/>
          </a:p>
        </p:txBody>
      </p:sp>
      <p:sp>
        <p:nvSpPr>
          <p:cNvPr id="137" name="Freeform 5">
            <a:extLst>
              <a:ext uri="{FF2B5EF4-FFF2-40B4-BE49-F238E27FC236}">
                <a16:creationId xmlns:a16="http://schemas.microsoft.com/office/drawing/2014/main" id="{25B709C5-D087-49F1-A8A6-2D75DE33C76B}"/>
              </a:ext>
            </a:extLst>
          </p:cNvPr>
          <p:cNvSpPr>
            <a:spLocks/>
          </p:cNvSpPr>
          <p:nvPr userDrawn="1"/>
        </p:nvSpPr>
        <p:spPr bwMode="auto">
          <a:xfrm>
            <a:off x="3629025" y="328748"/>
            <a:ext cx="101092" cy="265431"/>
          </a:xfrm>
          <a:custGeom>
            <a:avLst/>
            <a:gdLst>
              <a:gd name="T0" fmla="*/ 0 w 314"/>
              <a:gd name="T1" fmla="*/ 1332 h 1332"/>
              <a:gd name="T2" fmla="*/ 0 w 314"/>
              <a:gd name="T3" fmla="*/ 1332 h 1332"/>
              <a:gd name="T4" fmla="*/ 314 w 314"/>
              <a:gd name="T5" fmla="*/ 1332 h 1332"/>
              <a:gd name="T6" fmla="*/ 314 w 314"/>
              <a:gd name="T7" fmla="*/ 0 h 1332"/>
              <a:gd name="T8" fmla="*/ 0 w 314"/>
              <a:gd name="T9" fmla="*/ 0 h 1332"/>
              <a:gd name="T10" fmla="*/ 0 w 314"/>
              <a:gd name="T11" fmla="*/ 1332 h 1332"/>
            </a:gdLst>
            <a:ahLst/>
            <a:cxnLst>
              <a:cxn ang="0">
                <a:pos x="T0" y="T1"/>
              </a:cxn>
              <a:cxn ang="0">
                <a:pos x="T2" y="T3"/>
              </a:cxn>
              <a:cxn ang="0">
                <a:pos x="T4" y="T5"/>
              </a:cxn>
              <a:cxn ang="0">
                <a:pos x="T6" y="T7"/>
              </a:cxn>
              <a:cxn ang="0">
                <a:pos x="T8" y="T9"/>
              </a:cxn>
              <a:cxn ang="0">
                <a:pos x="T10" y="T11"/>
              </a:cxn>
            </a:cxnLst>
            <a:rect l="0" t="0" r="r" b="b"/>
            <a:pathLst>
              <a:path w="314" h="1332">
                <a:moveTo>
                  <a:pt x="0" y="1332"/>
                </a:moveTo>
                <a:lnTo>
                  <a:pt x="0" y="1332"/>
                </a:lnTo>
                <a:lnTo>
                  <a:pt x="314" y="1332"/>
                </a:lnTo>
                <a:lnTo>
                  <a:pt x="314" y="0"/>
                </a:lnTo>
                <a:lnTo>
                  <a:pt x="0" y="0"/>
                </a:lnTo>
                <a:lnTo>
                  <a:pt x="0" y="1332"/>
                </a:lnTo>
                <a:close/>
              </a:path>
            </a:pathLst>
          </a:custGeom>
          <a:solidFill>
            <a:srgbClr val="D6D734"/>
          </a:solidFill>
          <a:ln w="0">
            <a:noFill/>
            <a:prstDash val="solid"/>
            <a:round/>
            <a:headEnd/>
            <a:tailEnd/>
          </a:ln>
        </p:spPr>
        <p:txBody>
          <a:bodyPr vert="horz" wrap="square" lIns="91440" tIns="45720" rIns="91440" bIns="45720" numCol="1" anchor="t" anchorCtr="0" compatLnSpc="1">
            <a:prstTxWarp prst="textNoShape">
              <a:avLst/>
            </a:prstTxWarp>
          </a:bodyPr>
          <a:lstStyle/>
          <a:p>
            <a:endParaRPr lang="en-US" dirty="0"/>
          </a:p>
        </p:txBody>
      </p:sp>
      <p:sp>
        <p:nvSpPr>
          <p:cNvPr id="139" name="Freeform 5">
            <a:extLst>
              <a:ext uri="{FF2B5EF4-FFF2-40B4-BE49-F238E27FC236}">
                <a16:creationId xmlns:a16="http://schemas.microsoft.com/office/drawing/2014/main" id="{519D68D8-74F8-44F1-B73F-42156F9FDC23}"/>
              </a:ext>
            </a:extLst>
          </p:cNvPr>
          <p:cNvSpPr>
            <a:spLocks/>
          </p:cNvSpPr>
          <p:nvPr userDrawn="1"/>
        </p:nvSpPr>
        <p:spPr bwMode="auto">
          <a:xfrm>
            <a:off x="4032250" y="328748"/>
            <a:ext cx="101092" cy="265431"/>
          </a:xfrm>
          <a:custGeom>
            <a:avLst/>
            <a:gdLst>
              <a:gd name="T0" fmla="*/ 0 w 314"/>
              <a:gd name="T1" fmla="*/ 1332 h 1332"/>
              <a:gd name="T2" fmla="*/ 0 w 314"/>
              <a:gd name="T3" fmla="*/ 1332 h 1332"/>
              <a:gd name="T4" fmla="*/ 314 w 314"/>
              <a:gd name="T5" fmla="*/ 1332 h 1332"/>
              <a:gd name="T6" fmla="*/ 314 w 314"/>
              <a:gd name="T7" fmla="*/ 0 h 1332"/>
              <a:gd name="T8" fmla="*/ 0 w 314"/>
              <a:gd name="T9" fmla="*/ 0 h 1332"/>
              <a:gd name="T10" fmla="*/ 0 w 314"/>
              <a:gd name="T11" fmla="*/ 1332 h 1332"/>
            </a:gdLst>
            <a:ahLst/>
            <a:cxnLst>
              <a:cxn ang="0">
                <a:pos x="T0" y="T1"/>
              </a:cxn>
              <a:cxn ang="0">
                <a:pos x="T2" y="T3"/>
              </a:cxn>
              <a:cxn ang="0">
                <a:pos x="T4" y="T5"/>
              </a:cxn>
              <a:cxn ang="0">
                <a:pos x="T6" y="T7"/>
              </a:cxn>
              <a:cxn ang="0">
                <a:pos x="T8" y="T9"/>
              </a:cxn>
              <a:cxn ang="0">
                <a:pos x="T10" y="T11"/>
              </a:cxn>
            </a:cxnLst>
            <a:rect l="0" t="0" r="r" b="b"/>
            <a:pathLst>
              <a:path w="314" h="1332">
                <a:moveTo>
                  <a:pt x="0" y="1332"/>
                </a:moveTo>
                <a:lnTo>
                  <a:pt x="0" y="1332"/>
                </a:lnTo>
                <a:lnTo>
                  <a:pt x="314" y="1332"/>
                </a:lnTo>
                <a:lnTo>
                  <a:pt x="314" y="0"/>
                </a:lnTo>
                <a:lnTo>
                  <a:pt x="0" y="0"/>
                </a:lnTo>
                <a:lnTo>
                  <a:pt x="0" y="1332"/>
                </a:lnTo>
                <a:close/>
              </a:path>
            </a:pathLst>
          </a:custGeom>
          <a:solidFill>
            <a:srgbClr val="D6D734"/>
          </a:solidFill>
          <a:ln w="0">
            <a:noFill/>
            <a:prstDash val="solid"/>
            <a:round/>
            <a:headEnd/>
            <a:tailEnd/>
          </a:ln>
        </p:spPr>
        <p:txBody>
          <a:bodyPr vert="horz" wrap="square" lIns="91440" tIns="45720" rIns="91440" bIns="45720" numCol="1" anchor="t" anchorCtr="0" compatLnSpc="1">
            <a:prstTxWarp prst="textNoShape">
              <a:avLst/>
            </a:prstTxWarp>
          </a:bodyPr>
          <a:lstStyle/>
          <a:p>
            <a:endParaRPr lang="en-US" dirty="0"/>
          </a:p>
        </p:txBody>
      </p:sp>
      <p:sp>
        <p:nvSpPr>
          <p:cNvPr id="141" name="Freeform 5">
            <a:extLst>
              <a:ext uri="{FF2B5EF4-FFF2-40B4-BE49-F238E27FC236}">
                <a16:creationId xmlns:a16="http://schemas.microsoft.com/office/drawing/2014/main" id="{543E355E-5790-4E21-8382-3C55A04CB9DC}"/>
              </a:ext>
            </a:extLst>
          </p:cNvPr>
          <p:cNvSpPr>
            <a:spLocks/>
          </p:cNvSpPr>
          <p:nvPr userDrawn="1"/>
        </p:nvSpPr>
        <p:spPr bwMode="auto">
          <a:xfrm>
            <a:off x="4435475" y="328748"/>
            <a:ext cx="101092" cy="265431"/>
          </a:xfrm>
          <a:custGeom>
            <a:avLst/>
            <a:gdLst>
              <a:gd name="T0" fmla="*/ 0 w 314"/>
              <a:gd name="T1" fmla="*/ 1332 h 1332"/>
              <a:gd name="T2" fmla="*/ 0 w 314"/>
              <a:gd name="T3" fmla="*/ 1332 h 1332"/>
              <a:gd name="T4" fmla="*/ 314 w 314"/>
              <a:gd name="T5" fmla="*/ 1332 h 1332"/>
              <a:gd name="T6" fmla="*/ 314 w 314"/>
              <a:gd name="T7" fmla="*/ 0 h 1332"/>
              <a:gd name="T8" fmla="*/ 0 w 314"/>
              <a:gd name="T9" fmla="*/ 0 h 1332"/>
              <a:gd name="T10" fmla="*/ 0 w 314"/>
              <a:gd name="T11" fmla="*/ 1332 h 1332"/>
            </a:gdLst>
            <a:ahLst/>
            <a:cxnLst>
              <a:cxn ang="0">
                <a:pos x="T0" y="T1"/>
              </a:cxn>
              <a:cxn ang="0">
                <a:pos x="T2" y="T3"/>
              </a:cxn>
              <a:cxn ang="0">
                <a:pos x="T4" y="T5"/>
              </a:cxn>
              <a:cxn ang="0">
                <a:pos x="T6" y="T7"/>
              </a:cxn>
              <a:cxn ang="0">
                <a:pos x="T8" y="T9"/>
              </a:cxn>
              <a:cxn ang="0">
                <a:pos x="T10" y="T11"/>
              </a:cxn>
            </a:cxnLst>
            <a:rect l="0" t="0" r="r" b="b"/>
            <a:pathLst>
              <a:path w="314" h="1332">
                <a:moveTo>
                  <a:pt x="0" y="1332"/>
                </a:moveTo>
                <a:lnTo>
                  <a:pt x="0" y="1332"/>
                </a:lnTo>
                <a:lnTo>
                  <a:pt x="314" y="1332"/>
                </a:lnTo>
                <a:lnTo>
                  <a:pt x="314" y="0"/>
                </a:lnTo>
                <a:lnTo>
                  <a:pt x="0" y="0"/>
                </a:lnTo>
                <a:lnTo>
                  <a:pt x="0" y="1332"/>
                </a:lnTo>
                <a:close/>
              </a:path>
            </a:pathLst>
          </a:custGeom>
          <a:solidFill>
            <a:srgbClr val="D6D734"/>
          </a:solidFill>
          <a:ln w="0">
            <a:noFill/>
            <a:prstDash val="solid"/>
            <a:round/>
            <a:headEnd/>
            <a:tailEnd/>
          </a:ln>
        </p:spPr>
        <p:txBody>
          <a:bodyPr vert="horz" wrap="square" lIns="91440" tIns="45720" rIns="91440" bIns="45720" numCol="1" anchor="t" anchorCtr="0" compatLnSpc="1">
            <a:prstTxWarp prst="textNoShape">
              <a:avLst/>
            </a:prstTxWarp>
          </a:bodyPr>
          <a:lstStyle/>
          <a:p>
            <a:endParaRPr lang="en-US" dirty="0"/>
          </a:p>
        </p:txBody>
      </p:sp>
      <p:sp>
        <p:nvSpPr>
          <p:cNvPr id="143" name="Freeform 5">
            <a:extLst>
              <a:ext uri="{FF2B5EF4-FFF2-40B4-BE49-F238E27FC236}">
                <a16:creationId xmlns:a16="http://schemas.microsoft.com/office/drawing/2014/main" id="{C6494B8B-41CF-4993-B667-E00F064C385F}"/>
              </a:ext>
            </a:extLst>
          </p:cNvPr>
          <p:cNvSpPr>
            <a:spLocks/>
          </p:cNvSpPr>
          <p:nvPr userDrawn="1"/>
        </p:nvSpPr>
        <p:spPr bwMode="auto">
          <a:xfrm>
            <a:off x="4838700" y="328748"/>
            <a:ext cx="101092" cy="265431"/>
          </a:xfrm>
          <a:custGeom>
            <a:avLst/>
            <a:gdLst>
              <a:gd name="T0" fmla="*/ 0 w 314"/>
              <a:gd name="T1" fmla="*/ 1332 h 1332"/>
              <a:gd name="T2" fmla="*/ 0 w 314"/>
              <a:gd name="T3" fmla="*/ 1332 h 1332"/>
              <a:gd name="T4" fmla="*/ 314 w 314"/>
              <a:gd name="T5" fmla="*/ 1332 h 1332"/>
              <a:gd name="T6" fmla="*/ 314 w 314"/>
              <a:gd name="T7" fmla="*/ 0 h 1332"/>
              <a:gd name="T8" fmla="*/ 0 w 314"/>
              <a:gd name="T9" fmla="*/ 0 h 1332"/>
              <a:gd name="T10" fmla="*/ 0 w 314"/>
              <a:gd name="T11" fmla="*/ 1332 h 1332"/>
            </a:gdLst>
            <a:ahLst/>
            <a:cxnLst>
              <a:cxn ang="0">
                <a:pos x="T0" y="T1"/>
              </a:cxn>
              <a:cxn ang="0">
                <a:pos x="T2" y="T3"/>
              </a:cxn>
              <a:cxn ang="0">
                <a:pos x="T4" y="T5"/>
              </a:cxn>
              <a:cxn ang="0">
                <a:pos x="T6" y="T7"/>
              </a:cxn>
              <a:cxn ang="0">
                <a:pos x="T8" y="T9"/>
              </a:cxn>
              <a:cxn ang="0">
                <a:pos x="T10" y="T11"/>
              </a:cxn>
            </a:cxnLst>
            <a:rect l="0" t="0" r="r" b="b"/>
            <a:pathLst>
              <a:path w="314" h="1332">
                <a:moveTo>
                  <a:pt x="0" y="1332"/>
                </a:moveTo>
                <a:lnTo>
                  <a:pt x="0" y="1332"/>
                </a:lnTo>
                <a:lnTo>
                  <a:pt x="314" y="1332"/>
                </a:lnTo>
                <a:lnTo>
                  <a:pt x="314" y="0"/>
                </a:lnTo>
                <a:lnTo>
                  <a:pt x="0" y="0"/>
                </a:lnTo>
                <a:lnTo>
                  <a:pt x="0" y="1332"/>
                </a:lnTo>
                <a:close/>
              </a:path>
            </a:pathLst>
          </a:custGeom>
          <a:solidFill>
            <a:srgbClr val="D6D734"/>
          </a:solidFill>
          <a:ln w="0">
            <a:noFill/>
            <a:prstDash val="solid"/>
            <a:round/>
            <a:headEnd/>
            <a:tailEnd/>
          </a:ln>
        </p:spPr>
        <p:txBody>
          <a:bodyPr vert="horz" wrap="square" lIns="91440" tIns="45720" rIns="91440" bIns="45720" numCol="1" anchor="t" anchorCtr="0" compatLnSpc="1">
            <a:prstTxWarp prst="textNoShape">
              <a:avLst/>
            </a:prstTxWarp>
          </a:bodyPr>
          <a:lstStyle/>
          <a:p>
            <a:endParaRPr lang="en-US" dirty="0"/>
          </a:p>
        </p:txBody>
      </p:sp>
      <p:sp>
        <p:nvSpPr>
          <p:cNvPr id="145" name="Freeform 5">
            <a:extLst>
              <a:ext uri="{FF2B5EF4-FFF2-40B4-BE49-F238E27FC236}">
                <a16:creationId xmlns:a16="http://schemas.microsoft.com/office/drawing/2014/main" id="{C4265E16-2BDF-4C97-8374-E88DBA6F3A72}"/>
              </a:ext>
            </a:extLst>
          </p:cNvPr>
          <p:cNvSpPr>
            <a:spLocks/>
          </p:cNvSpPr>
          <p:nvPr userDrawn="1"/>
        </p:nvSpPr>
        <p:spPr bwMode="auto">
          <a:xfrm>
            <a:off x="5241925" y="328748"/>
            <a:ext cx="101092" cy="265431"/>
          </a:xfrm>
          <a:custGeom>
            <a:avLst/>
            <a:gdLst>
              <a:gd name="T0" fmla="*/ 0 w 314"/>
              <a:gd name="T1" fmla="*/ 1332 h 1332"/>
              <a:gd name="T2" fmla="*/ 0 w 314"/>
              <a:gd name="T3" fmla="*/ 1332 h 1332"/>
              <a:gd name="T4" fmla="*/ 314 w 314"/>
              <a:gd name="T5" fmla="*/ 1332 h 1332"/>
              <a:gd name="T6" fmla="*/ 314 w 314"/>
              <a:gd name="T7" fmla="*/ 0 h 1332"/>
              <a:gd name="T8" fmla="*/ 0 w 314"/>
              <a:gd name="T9" fmla="*/ 0 h 1332"/>
              <a:gd name="T10" fmla="*/ 0 w 314"/>
              <a:gd name="T11" fmla="*/ 1332 h 1332"/>
            </a:gdLst>
            <a:ahLst/>
            <a:cxnLst>
              <a:cxn ang="0">
                <a:pos x="T0" y="T1"/>
              </a:cxn>
              <a:cxn ang="0">
                <a:pos x="T2" y="T3"/>
              </a:cxn>
              <a:cxn ang="0">
                <a:pos x="T4" y="T5"/>
              </a:cxn>
              <a:cxn ang="0">
                <a:pos x="T6" y="T7"/>
              </a:cxn>
              <a:cxn ang="0">
                <a:pos x="T8" y="T9"/>
              </a:cxn>
              <a:cxn ang="0">
                <a:pos x="T10" y="T11"/>
              </a:cxn>
            </a:cxnLst>
            <a:rect l="0" t="0" r="r" b="b"/>
            <a:pathLst>
              <a:path w="314" h="1332">
                <a:moveTo>
                  <a:pt x="0" y="1332"/>
                </a:moveTo>
                <a:lnTo>
                  <a:pt x="0" y="1332"/>
                </a:lnTo>
                <a:lnTo>
                  <a:pt x="314" y="1332"/>
                </a:lnTo>
                <a:lnTo>
                  <a:pt x="314" y="0"/>
                </a:lnTo>
                <a:lnTo>
                  <a:pt x="0" y="0"/>
                </a:lnTo>
                <a:lnTo>
                  <a:pt x="0" y="1332"/>
                </a:lnTo>
                <a:close/>
              </a:path>
            </a:pathLst>
          </a:custGeom>
          <a:solidFill>
            <a:srgbClr val="D6D734"/>
          </a:solidFill>
          <a:ln w="0">
            <a:noFill/>
            <a:prstDash val="solid"/>
            <a:round/>
            <a:headEnd/>
            <a:tailEnd/>
          </a:ln>
        </p:spPr>
        <p:txBody>
          <a:bodyPr vert="horz" wrap="square" lIns="91440" tIns="45720" rIns="91440" bIns="45720" numCol="1" anchor="t" anchorCtr="0" compatLnSpc="1">
            <a:prstTxWarp prst="textNoShape">
              <a:avLst/>
            </a:prstTxWarp>
          </a:bodyPr>
          <a:lstStyle/>
          <a:p>
            <a:endParaRPr lang="en-US" dirty="0"/>
          </a:p>
        </p:txBody>
      </p:sp>
      <p:sp>
        <p:nvSpPr>
          <p:cNvPr id="147" name="Freeform 5">
            <a:extLst>
              <a:ext uri="{FF2B5EF4-FFF2-40B4-BE49-F238E27FC236}">
                <a16:creationId xmlns:a16="http://schemas.microsoft.com/office/drawing/2014/main" id="{066F27C5-C1F6-4034-8DFE-3FD5C1AC0452}"/>
              </a:ext>
            </a:extLst>
          </p:cNvPr>
          <p:cNvSpPr>
            <a:spLocks/>
          </p:cNvSpPr>
          <p:nvPr userDrawn="1"/>
        </p:nvSpPr>
        <p:spPr bwMode="auto">
          <a:xfrm>
            <a:off x="5645150" y="328748"/>
            <a:ext cx="101092" cy="265431"/>
          </a:xfrm>
          <a:custGeom>
            <a:avLst/>
            <a:gdLst>
              <a:gd name="T0" fmla="*/ 0 w 314"/>
              <a:gd name="T1" fmla="*/ 1332 h 1332"/>
              <a:gd name="T2" fmla="*/ 0 w 314"/>
              <a:gd name="T3" fmla="*/ 1332 h 1332"/>
              <a:gd name="T4" fmla="*/ 314 w 314"/>
              <a:gd name="T5" fmla="*/ 1332 h 1332"/>
              <a:gd name="T6" fmla="*/ 314 w 314"/>
              <a:gd name="T7" fmla="*/ 0 h 1332"/>
              <a:gd name="T8" fmla="*/ 0 w 314"/>
              <a:gd name="T9" fmla="*/ 0 h 1332"/>
              <a:gd name="T10" fmla="*/ 0 w 314"/>
              <a:gd name="T11" fmla="*/ 1332 h 1332"/>
            </a:gdLst>
            <a:ahLst/>
            <a:cxnLst>
              <a:cxn ang="0">
                <a:pos x="T0" y="T1"/>
              </a:cxn>
              <a:cxn ang="0">
                <a:pos x="T2" y="T3"/>
              </a:cxn>
              <a:cxn ang="0">
                <a:pos x="T4" y="T5"/>
              </a:cxn>
              <a:cxn ang="0">
                <a:pos x="T6" y="T7"/>
              </a:cxn>
              <a:cxn ang="0">
                <a:pos x="T8" y="T9"/>
              </a:cxn>
              <a:cxn ang="0">
                <a:pos x="T10" y="T11"/>
              </a:cxn>
            </a:cxnLst>
            <a:rect l="0" t="0" r="r" b="b"/>
            <a:pathLst>
              <a:path w="314" h="1332">
                <a:moveTo>
                  <a:pt x="0" y="1332"/>
                </a:moveTo>
                <a:lnTo>
                  <a:pt x="0" y="1332"/>
                </a:lnTo>
                <a:lnTo>
                  <a:pt x="314" y="1332"/>
                </a:lnTo>
                <a:lnTo>
                  <a:pt x="314" y="0"/>
                </a:lnTo>
                <a:lnTo>
                  <a:pt x="0" y="0"/>
                </a:lnTo>
                <a:lnTo>
                  <a:pt x="0" y="1332"/>
                </a:lnTo>
                <a:close/>
              </a:path>
            </a:pathLst>
          </a:custGeom>
          <a:solidFill>
            <a:srgbClr val="D6D734"/>
          </a:solidFill>
          <a:ln w="0">
            <a:noFill/>
            <a:prstDash val="solid"/>
            <a:round/>
            <a:headEnd/>
            <a:tailEnd/>
          </a:ln>
        </p:spPr>
        <p:txBody>
          <a:bodyPr vert="horz" wrap="square" lIns="91440" tIns="45720" rIns="91440" bIns="45720" numCol="1" anchor="t" anchorCtr="0" compatLnSpc="1">
            <a:prstTxWarp prst="textNoShape">
              <a:avLst/>
            </a:prstTxWarp>
          </a:bodyPr>
          <a:lstStyle/>
          <a:p>
            <a:endParaRPr lang="en-US" dirty="0"/>
          </a:p>
        </p:txBody>
      </p:sp>
      <p:sp>
        <p:nvSpPr>
          <p:cNvPr id="149" name="Freeform 5">
            <a:extLst>
              <a:ext uri="{FF2B5EF4-FFF2-40B4-BE49-F238E27FC236}">
                <a16:creationId xmlns:a16="http://schemas.microsoft.com/office/drawing/2014/main" id="{2831DC9A-E543-4101-A138-7EFCEC705713}"/>
              </a:ext>
            </a:extLst>
          </p:cNvPr>
          <p:cNvSpPr>
            <a:spLocks/>
          </p:cNvSpPr>
          <p:nvPr userDrawn="1"/>
        </p:nvSpPr>
        <p:spPr bwMode="auto">
          <a:xfrm>
            <a:off x="6048375" y="328748"/>
            <a:ext cx="101092" cy="265431"/>
          </a:xfrm>
          <a:custGeom>
            <a:avLst/>
            <a:gdLst>
              <a:gd name="T0" fmla="*/ 0 w 314"/>
              <a:gd name="T1" fmla="*/ 1332 h 1332"/>
              <a:gd name="T2" fmla="*/ 0 w 314"/>
              <a:gd name="T3" fmla="*/ 1332 h 1332"/>
              <a:gd name="T4" fmla="*/ 314 w 314"/>
              <a:gd name="T5" fmla="*/ 1332 h 1332"/>
              <a:gd name="T6" fmla="*/ 314 w 314"/>
              <a:gd name="T7" fmla="*/ 0 h 1332"/>
              <a:gd name="T8" fmla="*/ 0 w 314"/>
              <a:gd name="T9" fmla="*/ 0 h 1332"/>
              <a:gd name="T10" fmla="*/ 0 w 314"/>
              <a:gd name="T11" fmla="*/ 1332 h 1332"/>
            </a:gdLst>
            <a:ahLst/>
            <a:cxnLst>
              <a:cxn ang="0">
                <a:pos x="T0" y="T1"/>
              </a:cxn>
              <a:cxn ang="0">
                <a:pos x="T2" y="T3"/>
              </a:cxn>
              <a:cxn ang="0">
                <a:pos x="T4" y="T5"/>
              </a:cxn>
              <a:cxn ang="0">
                <a:pos x="T6" y="T7"/>
              </a:cxn>
              <a:cxn ang="0">
                <a:pos x="T8" y="T9"/>
              </a:cxn>
              <a:cxn ang="0">
                <a:pos x="T10" y="T11"/>
              </a:cxn>
            </a:cxnLst>
            <a:rect l="0" t="0" r="r" b="b"/>
            <a:pathLst>
              <a:path w="314" h="1332">
                <a:moveTo>
                  <a:pt x="0" y="1332"/>
                </a:moveTo>
                <a:lnTo>
                  <a:pt x="0" y="1332"/>
                </a:lnTo>
                <a:lnTo>
                  <a:pt x="314" y="1332"/>
                </a:lnTo>
                <a:lnTo>
                  <a:pt x="314" y="0"/>
                </a:lnTo>
                <a:lnTo>
                  <a:pt x="0" y="0"/>
                </a:lnTo>
                <a:lnTo>
                  <a:pt x="0" y="1332"/>
                </a:lnTo>
                <a:close/>
              </a:path>
            </a:pathLst>
          </a:custGeom>
          <a:solidFill>
            <a:srgbClr val="D6D734"/>
          </a:solidFill>
          <a:ln w="0">
            <a:noFill/>
            <a:prstDash val="solid"/>
            <a:round/>
            <a:headEnd/>
            <a:tailEnd/>
          </a:ln>
        </p:spPr>
        <p:txBody>
          <a:bodyPr vert="horz" wrap="square" lIns="91440" tIns="45720" rIns="91440" bIns="45720" numCol="1" anchor="t" anchorCtr="0" compatLnSpc="1">
            <a:prstTxWarp prst="textNoShape">
              <a:avLst/>
            </a:prstTxWarp>
          </a:bodyPr>
          <a:lstStyle/>
          <a:p>
            <a:endParaRPr lang="en-US" dirty="0"/>
          </a:p>
        </p:txBody>
      </p:sp>
      <p:sp>
        <p:nvSpPr>
          <p:cNvPr id="151" name="Freeform 5">
            <a:extLst>
              <a:ext uri="{FF2B5EF4-FFF2-40B4-BE49-F238E27FC236}">
                <a16:creationId xmlns:a16="http://schemas.microsoft.com/office/drawing/2014/main" id="{48394A84-CE37-4002-93F8-44426484CDA8}"/>
              </a:ext>
            </a:extLst>
          </p:cNvPr>
          <p:cNvSpPr>
            <a:spLocks/>
          </p:cNvSpPr>
          <p:nvPr userDrawn="1"/>
        </p:nvSpPr>
        <p:spPr bwMode="auto">
          <a:xfrm>
            <a:off x="6451600" y="328748"/>
            <a:ext cx="101092" cy="265431"/>
          </a:xfrm>
          <a:custGeom>
            <a:avLst/>
            <a:gdLst>
              <a:gd name="T0" fmla="*/ 0 w 314"/>
              <a:gd name="T1" fmla="*/ 1332 h 1332"/>
              <a:gd name="T2" fmla="*/ 0 w 314"/>
              <a:gd name="T3" fmla="*/ 1332 h 1332"/>
              <a:gd name="T4" fmla="*/ 314 w 314"/>
              <a:gd name="T5" fmla="*/ 1332 h 1332"/>
              <a:gd name="T6" fmla="*/ 314 w 314"/>
              <a:gd name="T7" fmla="*/ 0 h 1332"/>
              <a:gd name="T8" fmla="*/ 0 w 314"/>
              <a:gd name="T9" fmla="*/ 0 h 1332"/>
              <a:gd name="T10" fmla="*/ 0 w 314"/>
              <a:gd name="T11" fmla="*/ 1332 h 1332"/>
            </a:gdLst>
            <a:ahLst/>
            <a:cxnLst>
              <a:cxn ang="0">
                <a:pos x="T0" y="T1"/>
              </a:cxn>
              <a:cxn ang="0">
                <a:pos x="T2" y="T3"/>
              </a:cxn>
              <a:cxn ang="0">
                <a:pos x="T4" y="T5"/>
              </a:cxn>
              <a:cxn ang="0">
                <a:pos x="T6" y="T7"/>
              </a:cxn>
              <a:cxn ang="0">
                <a:pos x="T8" y="T9"/>
              </a:cxn>
              <a:cxn ang="0">
                <a:pos x="T10" y="T11"/>
              </a:cxn>
            </a:cxnLst>
            <a:rect l="0" t="0" r="r" b="b"/>
            <a:pathLst>
              <a:path w="314" h="1332">
                <a:moveTo>
                  <a:pt x="0" y="1332"/>
                </a:moveTo>
                <a:lnTo>
                  <a:pt x="0" y="1332"/>
                </a:lnTo>
                <a:lnTo>
                  <a:pt x="314" y="1332"/>
                </a:lnTo>
                <a:lnTo>
                  <a:pt x="314" y="0"/>
                </a:lnTo>
                <a:lnTo>
                  <a:pt x="0" y="0"/>
                </a:lnTo>
                <a:lnTo>
                  <a:pt x="0" y="1332"/>
                </a:lnTo>
                <a:close/>
              </a:path>
            </a:pathLst>
          </a:custGeom>
          <a:solidFill>
            <a:srgbClr val="D6D734"/>
          </a:solidFill>
          <a:ln w="0">
            <a:noFill/>
            <a:prstDash val="solid"/>
            <a:round/>
            <a:headEnd/>
            <a:tailEnd/>
          </a:ln>
        </p:spPr>
        <p:txBody>
          <a:bodyPr vert="horz" wrap="square" lIns="91440" tIns="45720" rIns="91440" bIns="45720" numCol="1" anchor="t" anchorCtr="0" compatLnSpc="1">
            <a:prstTxWarp prst="textNoShape">
              <a:avLst/>
            </a:prstTxWarp>
          </a:bodyPr>
          <a:lstStyle/>
          <a:p>
            <a:endParaRPr lang="en-US" dirty="0"/>
          </a:p>
        </p:txBody>
      </p:sp>
      <p:sp>
        <p:nvSpPr>
          <p:cNvPr id="153" name="Freeform 5">
            <a:extLst>
              <a:ext uri="{FF2B5EF4-FFF2-40B4-BE49-F238E27FC236}">
                <a16:creationId xmlns:a16="http://schemas.microsoft.com/office/drawing/2014/main" id="{B961E482-D999-4A66-AD86-3542D3D18CF4}"/>
              </a:ext>
            </a:extLst>
          </p:cNvPr>
          <p:cNvSpPr>
            <a:spLocks/>
          </p:cNvSpPr>
          <p:nvPr userDrawn="1"/>
        </p:nvSpPr>
        <p:spPr bwMode="auto">
          <a:xfrm>
            <a:off x="6854825" y="328748"/>
            <a:ext cx="101092" cy="265431"/>
          </a:xfrm>
          <a:custGeom>
            <a:avLst/>
            <a:gdLst>
              <a:gd name="T0" fmla="*/ 0 w 314"/>
              <a:gd name="T1" fmla="*/ 1332 h 1332"/>
              <a:gd name="T2" fmla="*/ 0 w 314"/>
              <a:gd name="T3" fmla="*/ 1332 h 1332"/>
              <a:gd name="T4" fmla="*/ 314 w 314"/>
              <a:gd name="T5" fmla="*/ 1332 h 1332"/>
              <a:gd name="T6" fmla="*/ 314 w 314"/>
              <a:gd name="T7" fmla="*/ 0 h 1332"/>
              <a:gd name="T8" fmla="*/ 0 w 314"/>
              <a:gd name="T9" fmla="*/ 0 h 1332"/>
              <a:gd name="T10" fmla="*/ 0 w 314"/>
              <a:gd name="T11" fmla="*/ 1332 h 1332"/>
            </a:gdLst>
            <a:ahLst/>
            <a:cxnLst>
              <a:cxn ang="0">
                <a:pos x="T0" y="T1"/>
              </a:cxn>
              <a:cxn ang="0">
                <a:pos x="T2" y="T3"/>
              </a:cxn>
              <a:cxn ang="0">
                <a:pos x="T4" y="T5"/>
              </a:cxn>
              <a:cxn ang="0">
                <a:pos x="T6" y="T7"/>
              </a:cxn>
              <a:cxn ang="0">
                <a:pos x="T8" y="T9"/>
              </a:cxn>
              <a:cxn ang="0">
                <a:pos x="T10" y="T11"/>
              </a:cxn>
            </a:cxnLst>
            <a:rect l="0" t="0" r="r" b="b"/>
            <a:pathLst>
              <a:path w="314" h="1332">
                <a:moveTo>
                  <a:pt x="0" y="1332"/>
                </a:moveTo>
                <a:lnTo>
                  <a:pt x="0" y="1332"/>
                </a:lnTo>
                <a:lnTo>
                  <a:pt x="314" y="1332"/>
                </a:lnTo>
                <a:lnTo>
                  <a:pt x="314" y="0"/>
                </a:lnTo>
                <a:lnTo>
                  <a:pt x="0" y="0"/>
                </a:lnTo>
                <a:lnTo>
                  <a:pt x="0" y="1332"/>
                </a:lnTo>
                <a:close/>
              </a:path>
            </a:pathLst>
          </a:custGeom>
          <a:solidFill>
            <a:srgbClr val="D6D734"/>
          </a:solidFill>
          <a:ln w="0">
            <a:noFill/>
            <a:prstDash val="solid"/>
            <a:round/>
            <a:headEnd/>
            <a:tailEnd/>
          </a:ln>
        </p:spPr>
        <p:txBody>
          <a:bodyPr vert="horz" wrap="square" lIns="91440" tIns="45720" rIns="91440" bIns="45720" numCol="1" anchor="t" anchorCtr="0" compatLnSpc="1">
            <a:prstTxWarp prst="textNoShape">
              <a:avLst/>
            </a:prstTxWarp>
          </a:bodyPr>
          <a:lstStyle/>
          <a:p>
            <a:endParaRPr lang="en-US" dirty="0"/>
          </a:p>
        </p:txBody>
      </p:sp>
      <p:sp>
        <p:nvSpPr>
          <p:cNvPr id="155" name="Freeform 5">
            <a:extLst>
              <a:ext uri="{FF2B5EF4-FFF2-40B4-BE49-F238E27FC236}">
                <a16:creationId xmlns:a16="http://schemas.microsoft.com/office/drawing/2014/main" id="{B3AB249E-9AC7-4283-9819-84552EE8DA60}"/>
              </a:ext>
            </a:extLst>
          </p:cNvPr>
          <p:cNvSpPr>
            <a:spLocks/>
          </p:cNvSpPr>
          <p:nvPr userDrawn="1"/>
        </p:nvSpPr>
        <p:spPr bwMode="auto">
          <a:xfrm>
            <a:off x="7258050" y="328748"/>
            <a:ext cx="101092" cy="265431"/>
          </a:xfrm>
          <a:custGeom>
            <a:avLst/>
            <a:gdLst>
              <a:gd name="T0" fmla="*/ 0 w 314"/>
              <a:gd name="T1" fmla="*/ 1332 h 1332"/>
              <a:gd name="T2" fmla="*/ 0 w 314"/>
              <a:gd name="T3" fmla="*/ 1332 h 1332"/>
              <a:gd name="T4" fmla="*/ 314 w 314"/>
              <a:gd name="T5" fmla="*/ 1332 h 1332"/>
              <a:gd name="T6" fmla="*/ 314 w 314"/>
              <a:gd name="T7" fmla="*/ 0 h 1332"/>
              <a:gd name="T8" fmla="*/ 0 w 314"/>
              <a:gd name="T9" fmla="*/ 0 h 1332"/>
              <a:gd name="T10" fmla="*/ 0 w 314"/>
              <a:gd name="T11" fmla="*/ 1332 h 1332"/>
            </a:gdLst>
            <a:ahLst/>
            <a:cxnLst>
              <a:cxn ang="0">
                <a:pos x="T0" y="T1"/>
              </a:cxn>
              <a:cxn ang="0">
                <a:pos x="T2" y="T3"/>
              </a:cxn>
              <a:cxn ang="0">
                <a:pos x="T4" y="T5"/>
              </a:cxn>
              <a:cxn ang="0">
                <a:pos x="T6" y="T7"/>
              </a:cxn>
              <a:cxn ang="0">
                <a:pos x="T8" y="T9"/>
              </a:cxn>
              <a:cxn ang="0">
                <a:pos x="T10" y="T11"/>
              </a:cxn>
            </a:cxnLst>
            <a:rect l="0" t="0" r="r" b="b"/>
            <a:pathLst>
              <a:path w="314" h="1332">
                <a:moveTo>
                  <a:pt x="0" y="1332"/>
                </a:moveTo>
                <a:lnTo>
                  <a:pt x="0" y="1332"/>
                </a:lnTo>
                <a:lnTo>
                  <a:pt x="314" y="1332"/>
                </a:lnTo>
                <a:lnTo>
                  <a:pt x="314" y="0"/>
                </a:lnTo>
                <a:lnTo>
                  <a:pt x="0" y="0"/>
                </a:lnTo>
                <a:lnTo>
                  <a:pt x="0" y="1332"/>
                </a:lnTo>
                <a:close/>
              </a:path>
            </a:pathLst>
          </a:custGeom>
          <a:solidFill>
            <a:srgbClr val="D6D734"/>
          </a:solidFill>
          <a:ln w="0">
            <a:noFill/>
            <a:prstDash val="solid"/>
            <a:round/>
            <a:headEnd/>
            <a:tailEnd/>
          </a:ln>
        </p:spPr>
        <p:txBody>
          <a:bodyPr vert="horz" wrap="square" lIns="91440" tIns="45720" rIns="91440" bIns="45720" numCol="1" anchor="t" anchorCtr="0" compatLnSpc="1">
            <a:prstTxWarp prst="textNoShape">
              <a:avLst/>
            </a:prstTxWarp>
          </a:bodyPr>
          <a:lstStyle/>
          <a:p>
            <a:endParaRPr lang="en-US" dirty="0"/>
          </a:p>
        </p:txBody>
      </p:sp>
      <p:sp>
        <p:nvSpPr>
          <p:cNvPr id="157" name="Freeform 5">
            <a:extLst>
              <a:ext uri="{FF2B5EF4-FFF2-40B4-BE49-F238E27FC236}">
                <a16:creationId xmlns:a16="http://schemas.microsoft.com/office/drawing/2014/main" id="{143194C4-B8D5-40E8-AA29-09CCFCCB1AAD}"/>
              </a:ext>
            </a:extLst>
          </p:cNvPr>
          <p:cNvSpPr>
            <a:spLocks/>
          </p:cNvSpPr>
          <p:nvPr userDrawn="1"/>
        </p:nvSpPr>
        <p:spPr bwMode="auto">
          <a:xfrm>
            <a:off x="7661275" y="328748"/>
            <a:ext cx="101092" cy="265431"/>
          </a:xfrm>
          <a:custGeom>
            <a:avLst/>
            <a:gdLst>
              <a:gd name="T0" fmla="*/ 0 w 314"/>
              <a:gd name="T1" fmla="*/ 1332 h 1332"/>
              <a:gd name="T2" fmla="*/ 0 w 314"/>
              <a:gd name="T3" fmla="*/ 1332 h 1332"/>
              <a:gd name="T4" fmla="*/ 314 w 314"/>
              <a:gd name="T5" fmla="*/ 1332 h 1332"/>
              <a:gd name="T6" fmla="*/ 314 w 314"/>
              <a:gd name="T7" fmla="*/ 0 h 1332"/>
              <a:gd name="T8" fmla="*/ 0 w 314"/>
              <a:gd name="T9" fmla="*/ 0 h 1332"/>
              <a:gd name="T10" fmla="*/ 0 w 314"/>
              <a:gd name="T11" fmla="*/ 1332 h 1332"/>
            </a:gdLst>
            <a:ahLst/>
            <a:cxnLst>
              <a:cxn ang="0">
                <a:pos x="T0" y="T1"/>
              </a:cxn>
              <a:cxn ang="0">
                <a:pos x="T2" y="T3"/>
              </a:cxn>
              <a:cxn ang="0">
                <a:pos x="T4" y="T5"/>
              </a:cxn>
              <a:cxn ang="0">
                <a:pos x="T6" y="T7"/>
              </a:cxn>
              <a:cxn ang="0">
                <a:pos x="T8" y="T9"/>
              </a:cxn>
              <a:cxn ang="0">
                <a:pos x="T10" y="T11"/>
              </a:cxn>
            </a:cxnLst>
            <a:rect l="0" t="0" r="r" b="b"/>
            <a:pathLst>
              <a:path w="314" h="1332">
                <a:moveTo>
                  <a:pt x="0" y="1332"/>
                </a:moveTo>
                <a:lnTo>
                  <a:pt x="0" y="1332"/>
                </a:lnTo>
                <a:lnTo>
                  <a:pt x="314" y="1332"/>
                </a:lnTo>
                <a:lnTo>
                  <a:pt x="314" y="0"/>
                </a:lnTo>
                <a:lnTo>
                  <a:pt x="0" y="0"/>
                </a:lnTo>
                <a:lnTo>
                  <a:pt x="0" y="1332"/>
                </a:lnTo>
                <a:close/>
              </a:path>
            </a:pathLst>
          </a:custGeom>
          <a:solidFill>
            <a:srgbClr val="D6D734"/>
          </a:solidFill>
          <a:ln w="0">
            <a:noFill/>
            <a:prstDash val="solid"/>
            <a:round/>
            <a:headEnd/>
            <a:tailEnd/>
          </a:ln>
        </p:spPr>
        <p:txBody>
          <a:bodyPr vert="horz" wrap="square" lIns="91440" tIns="45720" rIns="91440" bIns="45720" numCol="1" anchor="t" anchorCtr="0" compatLnSpc="1">
            <a:prstTxWarp prst="textNoShape">
              <a:avLst/>
            </a:prstTxWarp>
          </a:bodyPr>
          <a:lstStyle/>
          <a:p>
            <a:endParaRPr lang="en-US" dirty="0"/>
          </a:p>
        </p:txBody>
      </p:sp>
      <p:sp>
        <p:nvSpPr>
          <p:cNvPr id="159" name="Freeform 5">
            <a:extLst>
              <a:ext uri="{FF2B5EF4-FFF2-40B4-BE49-F238E27FC236}">
                <a16:creationId xmlns:a16="http://schemas.microsoft.com/office/drawing/2014/main" id="{7D46313C-EB02-4047-89F6-D334E1D6555E}"/>
              </a:ext>
            </a:extLst>
          </p:cNvPr>
          <p:cNvSpPr>
            <a:spLocks/>
          </p:cNvSpPr>
          <p:nvPr userDrawn="1"/>
        </p:nvSpPr>
        <p:spPr bwMode="auto">
          <a:xfrm>
            <a:off x="8064500" y="328748"/>
            <a:ext cx="101092" cy="265431"/>
          </a:xfrm>
          <a:custGeom>
            <a:avLst/>
            <a:gdLst>
              <a:gd name="T0" fmla="*/ 0 w 314"/>
              <a:gd name="T1" fmla="*/ 1332 h 1332"/>
              <a:gd name="T2" fmla="*/ 0 w 314"/>
              <a:gd name="T3" fmla="*/ 1332 h 1332"/>
              <a:gd name="T4" fmla="*/ 314 w 314"/>
              <a:gd name="T5" fmla="*/ 1332 h 1332"/>
              <a:gd name="T6" fmla="*/ 314 w 314"/>
              <a:gd name="T7" fmla="*/ 0 h 1332"/>
              <a:gd name="T8" fmla="*/ 0 w 314"/>
              <a:gd name="T9" fmla="*/ 0 h 1332"/>
              <a:gd name="T10" fmla="*/ 0 w 314"/>
              <a:gd name="T11" fmla="*/ 1332 h 1332"/>
            </a:gdLst>
            <a:ahLst/>
            <a:cxnLst>
              <a:cxn ang="0">
                <a:pos x="T0" y="T1"/>
              </a:cxn>
              <a:cxn ang="0">
                <a:pos x="T2" y="T3"/>
              </a:cxn>
              <a:cxn ang="0">
                <a:pos x="T4" y="T5"/>
              </a:cxn>
              <a:cxn ang="0">
                <a:pos x="T6" y="T7"/>
              </a:cxn>
              <a:cxn ang="0">
                <a:pos x="T8" y="T9"/>
              </a:cxn>
              <a:cxn ang="0">
                <a:pos x="T10" y="T11"/>
              </a:cxn>
            </a:cxnLst>
            <a:rect l="0" t="0" r="r" b="b"/>
            <a:pathLst>
              <a:path w="314" h="1332">
                <a:moveTo>
                  <a:pt x="0" y="1332"/>
                </a:moveTo>
                <a:lnTo>
                  <a:pt x="0" y="1332"/>
                </a:lnTo>
                <a:lnTo>
                  <a:pt x="314" y="1332"/>
                </a:lnTo>
                <a:lnTo>
                  <a:pt x="314" y="0"/>
                </a:lnTo>
                <a:lnTo>
                  <a:pt x="0" y="0"/>
                </a:lnTo>
                <a:lnTo>
                  <a:pt x="0" y="1332"/>
                </a:lnTo>
                <a:close/>
              </a:path>
            </a:pathLst>
          </a:custGeom>
          <a:solidFill>
            <a:srgbClr val="D6D734"/>
          </a:solidFill>
          <a:ln w="0">
            <a:noFill/>
            <a:prstDash val="solid"/>
            <a:round/>
            <a:headEnd/>
            <a:tailEnd/>
          </a:ln>
        </p:spPr>
        <p:txBody>
          <a:bodyPr vert="horz" wrap="square" lIns="91440" tIns="45720" rIns="91440" bIns="45720" numCol="1" anchor="t" anchorCtr="0" compatLnSpc="1">
            <a:prstTxWarp prst="textNoShape">
              <a:avLst/>
            </a:prstTxWarp>
          </a:bodyPr>
          <a:lstStyle/>
          <a:p>
            <a:endParaRPr lang="en-US" dirty="0"/>
          </a:p>
        </p:txBody>
      </p:sp>
      <p:sp>
        <p:nvSpPr>
          <p:cNvPr id="161" name="Freeform 5">
            <a:extLst>
              <a:ext uri="{FF2B5EF4-FFF2-40B4-BE49-F238E27FC236}">
                <a16:creationId xmlns:a16="http://schemas.microsoft.com/office/drawing/2014/main" id="{9D574720-4432-414F-A755-2165DB6A12B1}"/>
              </a:ext>
            </a:extLst>
          </p:cNvPr>
          <p:cNvSpPr>
            <a:spLocks/>
          </p:cNvSpPr>
          <p:nvPr userDrawn="1"/>
        </p:nvSpPr>
        <p:spPr bwMode="auto">
          <a:xfrm>
            <a:off x="8467725" y="328748"/>
            <a:ext cx="101092" cy="265431"/>
          </a:xfrm>
          <a:custGeom>
            <a:avLst/>
            <a:gdLst>
              <a:gd name="T0" fmla="*/ 0 w 314"/>
              <a:gd name="T1" fmla="*/ 1332 h 1332"/>
              <a:gd name="T2" fmla="*/ 0 w 314"/>
              <a:gd name="T3" fmla="*/ 1332 h 1332"/>
              <a:gd name="T4" fmla="*/ 314 w 314"/>
              <a:gd name="T5" fmla="*/ 1332 h 1332"/>
              <a:gd name="T6" fmla="*/ 314 w 314"/>
              <a:gd name="T7" fmla="*/ 0 h 1332"/>
              <a:gd name="T8" fmla="*/ 0 w 314"/>
              <a:gd name="T9" fmla="*/ 0 h 1332"/>
              <a:gd name="T10" fmla="*/ 0 w 314"/>
              <a:gd name="T11" fmla="*/ 1332 h 1332"/>
            </a:gdLst>
            <a:ahLst/>
            <a:cxnLst>
              <a:cxn ang="0">
                <a:pos x="T0" y="T1"/>
              </a:cxn>
              <a:cxn ang="0">
                <a:pos x="T2" y="T3"/>
              </a:cxn>
              <a:cxn ang="0">
                <a:pos x="T4" y="T5"/>
              </a:cxn>
              <a:cxn ang="0">
                <a:pos x="T6" y="T7"/>
              </a:cxn>
              <a:cxn ang="0">
                <a:pos x="T8" y="T9"/>
              </a:cxn>
              <a:cxn ang="0">
                <a:pos x="T10" y="T11"/>
              </a:cxn>
            </a:cxnLst>
            <a:rect l="0" t="0" r="r" b="b"/>
            <a:pathLst>
              <a:path w="314" h="1332">
                <a:moveTo>
                  <a:pt x="0" y="1332"/>
                </a:moveTo>
                <a:lnTo>
                  <a:pt x="0" y="1332"/>
                </a:lnTo>
                <a:lnTo>
                  <a:pt x="314" y="1332"/>
                </a:lnTo>
                <a:lnTo>
                  <a:pt x="314" y="0"/>
                </a:lnTo>
                <a:lnTo>
                  <a:pt x="0" y="0"/>
                </a:lnTo>
                <a:lnTo>
                  <a:pt x="0" y="1332"/>
                </a:lnTo>
                <a:close/>
              </a:path>
            </a:pathLst>
          </a:custGeom>
          <a:solidFill>
            <a:srgbClr val="D6D734"/>
          </a:solidFill>
          <a:ln w="0">
            <a:noFill/>
            <a:prstDash val="solid"/>
            <a:round/>
            <a:headEnd/>
            <a:tailEnd/>
          </a:ln>
        </p:spPr>
        <p:txBody>
          <a:bodyPr vert="horz" wrap="square" lIns="91440" tIns="45720" rIns="91440" bIns="45720" numCol="1" anchor="t" anchorCtr="0" compatLnSpc="1">
            <a:prstTxWarp prst="textNoShape">
              <a:avLst/>
            </a:prstTxWarp>
          </a:bodyPr>
          <a:lstStyle/>
          <a:p>
            <a:endParaRPr lang="en-US" dirty="0"/>
          </a:p>
        </p:txBody>
      </p:sp>
      <p:sp>
        <p:nvSpPr>
          <p:cNvPr id="163" name="Freeform 5">
            <a:extLst>
              <a:ext uri="{FF2B5EF4-FFF2-40B4-BE49-F238E27FC236}">
                <a16:creationId xmlns:a16="http://schemas.microsoft.com/office/drawing/2014/main" id="{60DBF99C-FDEF-4EB8-BEB3-6016CF556C4E}"/>
              </a:ext>
            </a:extLst>
          </p:cNvPr>
          <p:cNvSpPr>
            <a:spLocks/>
          </p:cNvSpPr>
          <p:nvPr userDrawn="1"/>
        </p:nvSpPr>
        <p:spPr bwMode="auto">
          <a:xfrm>
            <a:off x="8870950" y="328748"/>
            <a:ext cx="101092" cy="265431"/>
          </a:xfrm>
          <a:custGeom>
            <a:avLst/>
            <a:gdLst>
              <a:gd name="T0" fmla="*/ 0 w 314"/>
              <a:gd name="T1" fmla="*/ 1332 h 1332"/>
              <a:gd name="T2" fmla="*/ 0 w 314"/>
              <a:gd name="T3" fmla="*/ 1332 h 1332"/>
              <a:gd name="T4" fmla="*/ 314 w 314"/>
              <a:gd name="T5" fmla="*/ 1332 h 1332"/>
              <a:gd name="T6" fmla="*/ 314 w 314"/>
              <a:gd name="T7" fmla="*/ 0 h 1332"/>
              <a:gd name="T8" fmla="*/ 0 w 314"/>
              <a:gd name="T9" fmla="*/ 0 h 1332"/>
              <a:gd name="T10" fmla="*/ 0 w 314"/>
              <a:gd name="T11" fmla="*/ 1332 h 1332"/>
            </a:gdLst>
            <a:ahLst/>
            <a:cxnLst>
              <a:cxn ang="0">
                <a:pos x="T0" y="T1"/>
              </a:cxn>
              <a:cxn ang="0">
                <a:pos x="T2" y="T3"/>
              </a:cxn>
              <a:cxn ang="0">
                <a:pos x="T4" y="T5"/>
              </a:cxn>
              <a:cxn ang="0">
                <a:pos x="T6" y="T7"/>
              </a:cxn>
              <a:cxn ang="0">
                <a:pos x="T8" y="T9"/>
              </a:cxn>
              <a:cxn ang="0">
                <a:pos x="T10" y="T11"/>
              </a:cxn>
            </a:cxnLst>
            <a:rect l="0" t="0" r="r" b="b"/>
            <a:pathLst>
              <a:path w="314" h="1332">
                <a:moveTo>
                  <a:pt x="0" y="1332"/>
                </a:moveTo>
                <a:lnTo>
                  <a:pt x="0" y="1332"/>
                </a:lnTo>
                <a:lnTo>
                  <a:pt x="314" y="1332"/>
                </a:lnTo>
                <a:lnTo>
                  <a:pt x="314" y="0"/>
                </a:lnTo>
                <a:lnTo>
                  <a:pt x="0" y="0"/>
                </a:lnTo>
                <a:lnTo>
                  <a:pt x="0" y="1332"/>
                </a:lnTo>
                <a:close/>
              </a:path>
            </a:pathLst>
          </a:custGeom>
          <a:solidFill>
            <a:srgbClr val="D6D734"/>
          </a:solidFill>
          <a:ln w="0">
            <a:noFill/>
            <a:prstDash val="solid"/>
            <a:round/>
            <a:headEnd/>
            <a:tailEnd/>
          </a:ln>
        </p:spPr>
        <p:txBody>
          <a:bodyPr vert="horz" wrap="square" lIns="91440" tIns="45720" rIns="91440" bIns="45720" numCol="1" anchor="t" anchorCtr="0" compatLnSpc="1">
            <a:prstTxWarp prst="textNoShape">
              <a:avLst/>
            </a:prstTxWarp>
          </a:bodyPr>
          <a:lstStyle/>
          <a:p>
            <a:endParaRPr lang="en-US" dirty="0"/>
          </a:p>
        </p:txBody>
      </p:sp>
      <p:sp>
        <p:nvSpPr>
          <p:cNvPr id="165" name="Freeform 5">
            <a:extLst>
              <a:ext uri="{FF2B5EF4-FFF2-40B4-BE49-F238E27FC236}">
                <a16:creationId xmlns:a16="http://schemas.microsoft.com/office/drawing/2014/main" id="{F9BECBFC-E4BA-40A6-9C5C-2A5A5DF6702C}"/>
              </a:ext>
            </a:extLst>
          </p:cNvPr>
          <p:cNvSpPr>
            <a:spLocks/>
          </p:cNvSpPr>
          <p:nvPr userDrawn="1"/>
        </p:nvSpPr>
        <p:spPr bwMode="auto">
          <a:xfrm>
            <a:off x="9274175" y="328748"/>
            <a:ext cx="101092" cy="265431"/>
          </a:xfrm>
          <a:custGeom>
            <a:avLst/>
            <a:gdLst>
              <a:gd name="T0" fmla="*/ 0 w 314"/>
              <a:gd name="T1" fmla="*/ 1332 h 1332"/>
              <a:gd name="T2" fmla="*/ 0 w 314"/>
              <a:gd name="T3" fmla="*/ 1332 h 1332"/>
              <a:gd name="T4" fmla="*/ 314 w 314"/>
              <a:gd name="T5" fmla="*/ 1332 h 1332"/>
              <a:gd name="T6" fmla="*/ 314 w 314"/>
              <a:gd name="T7" fmla="*/ 0 h 1332"/>
              <a:gd name="T8" fmla="*/ 0 w 314"/>
              <a:gd name="T9" fmla="*/ 0 h 1332"/>
              <a:gd name="T10" fmla="*/ 0 w 314"/>
              <a:gd name="T11" fmla="*/ 1332 h 1332"/>
            </a:gdLst>
            <a:ahLst/>
            <a:cxnLst>
              <a:cxn ang="0">
                <a:pos x="T0" y="T1"/>
              </a:cxn>
              <a:cxn ang="0">
                <a:pos x="T2" y="T3"/>
              </a:cxn>
              <a:cxn ang="0">
                <a:pos x="T4" y="T5"/>
              </a:cxn>
              <a:cxn ang="0">
                <a:pos x="T6" y="T7"/>
              </a:cxn>
              <a:cxn ang="0">
                <a:pos x="T8" y="T9"/>
              </a:cxn>
              <a:cxn ang="0">
                <a:pos x="T10" y="T11"/>
              </a:cxn>
            </a:cxnLst>
            <a:rect l="0" t="0" r="r" b="b"/>
            <a:pathLst>
              <a:path w="314" h="1332">
                <a:moveTo>
                  <a:pt x="0" y="1332"/>
                </a:moveTo>
                <a:lnTo>
                  <a:pt x="0" y="1332"/>
                </a:lnTo>
                <a:lnTo>
                  <a:pt x="314" y="1332"/>
                </a:lnTo>
                <a:lnTo>
                  <a:pt x="314" y="0"/>
                </a:lnTo>
                <a:lnTo>
                  <a:pt x="0" y="0"/>
                </a:lnTo>
                <a:lnTo>
                  <a:pt x="0" y="1332"/>
                </a:lnTo>
                <a:close/>
              </a:path>
            </a:pathLst>
          </a:custGeom>
          <a:solidFill>
            <a:srgbClr val="D6D734"/>
          </a:solidFill>
          <a:ln w="0">
            <a:noFill/>
            <a:prstDash val="solid"/>
            <a:round/>
            <a:headEnd/>
            <a:tailEnd/>
          </a:ln>
        </p:spPr>
        <p:txBody>
          <a:bodyPr vert="horz" wrap="square" lIns="91440" tIns="45720" rIns="91440" bIns="45720" numCol="1" anchor="t" anchorCtr="0" compatLnSpc="1">
            <a:prstTxWarp prst="textNoShape">
              <a:avLst/>
            </a:prstTxWarp>
          </a:bodyPr>
          <a:lstStyle/>
          <a:p>
            <a:endParaRPr lang="en-US" dirty="0"/>
          </a:p>
        </p:txBody>
      </p:sp>
      <p:sp>
        <p:nvSpPr>
          <p:cNvPr id="167" name="Freeform 5">
            <a:extLst>
              <a:ext uri="{FF2B5EF4-FFF2-40B4-BE49-F238E27FC236}">
                <a16:creationId xmlns:a16="http://schemas.microsoft.com/office/drawing/2014/main" id="{083D96D8-F927-4368-82B6-DF0B012BEAB0}"/>
              </a:ext>
            </a:extLst>
          </p:cNvPr>
          <p:cNvSpPr>
            <a:spLocks/>
          </p:cNvSpPr>
          <p:nvPr userDrawn="1"/>
        </p:nvSpPr>
        <p:spPr bwMode="auto">
          <a:xfrm>
            <a:off x="10483850" y="328748"/>
            <a:ext cx="101092" cy="265431"/>
          </a:xfrm>
          <a:custGeom>
            <a:avLst/>
            <a:gdLst>
              <a:gd name="T0" fmla="*/ 0 w 314"/>
              <a:gd name="T1" fmla="*/ 1332 h 1332"/>
              <a:gd name="T2" fmla="*/ 0 w 314"/>
              <a:gd name="T3" fmla="*/ 1332 h 1332"/>
              <a:gd name="T4" fmla="*/ 314 w 314"/>
              <a:gd name="T5" fmla="*/ 1332 h 1332"/>
              <a:gd name="T6" fmla="*/ 314 w 314"/>
              <a:gd name="T7" fmla="*/ 0 h 1332"/>
              <a:gd name="T8" fmla="*/ 0 w 314"/>
              <a:gd name="T9" fmla="*/ 0 h 1332"/>
              <a:gd name="T10" fmla="*/ 0 w 314"/>
              <a:gd name="T11" fmla="*/ 1332 h 1332"/>
            </a:gdLst>
            <a:ahLst/>
            <a:cxnLst>
              <a:cxn ang="0">
                <a:pos x="T0" y="T1"/>
              </a:cxn>
              <a:cxn ang="0">
                <a:pos x="T2" y="T3"/>
              </a:cxn>
              <a:cxn ang="0">
                <a:pos x="T4" y="T5"/>
              </a:cxn>
              <a:cxn ang="0">
                <a:pos x="T6" y="T7"/>
              </a:cxn>
              <a:cxn ang="0">
                <a:pos x="T8" y="T9"/>
              </a:cxn>
              <a:cxn ang="0">
                <a:pos x="T10" y="T11"/>
              </a:cxn>
            </a:cxnLst>
            <a:rect l="0" t="0" r="r" b="b"/>
            <a:pathLst>
              <a:path w="314" h="1332">
                <a:moveTo>
                  <a:pt x="0" y="1332"/>
                </a:moveTo>
                <a:lnTo>
                  <a:pt x="0" y="1332"/>
                </a:lnTo>
                <a:lnTo>
                  <a:pt x="314" y="1332"/>
                </a:lnTo>
                <a:lnTo>
                  <a:pt x="314" y="0"/>
                </a:lnTo>
                <a:lnTo>
                  <a:pt x="0" y="0"/>
                </a:lnTo>
                <a:lnTo>
                  <a:pt x="0" y="1332"/>
                </a:lnTo>
                <a:close/>
              </a:path>
            </a:pathLst>
          </a:custGeom>
          <a:solidFill>
            <a:srgbClr val="D6D734"/>
          </a:solidFill>
          <a:ln w="0">
            <a:noFill/>
            <a:prstDash val="solid"/>
            <a:round/>
            <a:headEnd/>
            <a:tailEnd/>
          </a:ln>
        </p:spPr>
        <p:txBody>
          <a:bodyPr vert="horz" wrap="square" lIns="91440" tIns="45720" rIns="91440" bIns="45720" numCol="1" anchor="t" anchorCtr="0" compatLnSpc="1">
            <a:prstTxWarp prst="textNoShape">
              <a:avLst/>
            </a:prstTxWarp>
          </a:bodyPr>
          <a:lstStyle/>
          <a:p>
            <a:endParaRPr lang="en-US" dirty="0"/>
          </a:p>
        </p:txBody>
      </p:sp>
      <p:sp>
        <p:nvSpPr>
          <p:cNvPr id="169" name="Freeform 5">
            <a:extLst>
              <a:ext uri="{FF2B5EF4-FFF2-40B4-BE49-F238E27FC236}">
                <a16:creationId xmlns:a16="http://schemas.microsoft.com/office/drawing/2014/main" id="{C2459E27-74A6-4C11-B416-60F8ACAF5632}"/>
              </a:ext>
            </a:extLst>
          </p:cNvPr>
          <p:cNvSpPr>
            <a:spLocks/>
          </p:cNvSpPr>
          <p:nvPr userDrawn="1"/>
        </p:nvSpPr>
        <p:spPr bwMode="auto">
          <a:xfrm>
            <a:off x="9677400" y="328748"/>
            <a:ext cx="101092" cy="265431"/>
          </a:xfrm>
          <a:custGeom>
            <a:avLst/>
            <a:gdLst>
              <a:gd name="T0" fmla="*/ 0 w 314"/>
              <a:gd name="T1" fmla="*/ 1332 h 1332"/>
              <a:gd name="T2" fmla="*/ 0 w 314"/>
              <a:gd name="T3" fmla="*/ 1332 h 1332"/>
              <a:gd name="T4" fmla="*/ 314 w 314"/>
              <a:gd name="T5" fmla="*/ 1332 h 1332"/>
              <a:gd name="T6" fmla="*/ 314 w 314"/>
              <a:gd name="T7" fmla="*/ 0 h 1332"/>
              <a:gd name="T8" fmla="*/ 0 w 314"/>
              <a:gd name="T9" fmla="*/ 0 h 1332"/>
              <a:gd name="T10" fmla="*/ 0 w 314"/>
              <a:gd name="T11" fmla="*/ 1332 h 1332"/>
            </a:gdLst>
            <a:ahLst/>
            <a:cxnLst>
              <a:cxn ang="0">
                <a:pos x="T0" y="T1"/>
              </a:cxn>
              <a:cxn ang="0">
                <a:pos x="T2" y="T3"/>
              </a:cxn>
              <a:cxn ang="0">
                <a:pos x="T4" y="T5"/>
              </a:cxn>
              <a:cxn ang="0">
                <a:pos x="T6" y="T7"/>
              </a:cxn>
              <a:cxn ang="0">
                <a:pos x="T8" y="T9"/>
              </a:cxn>
              <a:cxn ang="0">
                <a:pos x="T10" y="T11"/>
              </a:cxn>
            </a:cxnLst>
            <a:rect l="0" t="0" r="r" b="b"/>
            <a:pathLst>
              <a:path w="314" h="1332">
                <a:moveTo>
                  <a:pt x="0" y="1332"/>
                </a:moveTo>
                <a:lnTo>
                  <a:pt x="0" y="1332"/>
                </a:lnTo>
                <a:lnTo>
                  <a:pt x="314" y="1332"/>
                </a:lnTo>
                <a:lnTo>
                  <a:pt x="314" y="0"/>
                </a:lnTo>
                <a:lnTo>
                  <a:pt x="0" y="0"/>
                </a:lnTo>
                <a:lnTo>
                  <a:pt x="0" y="1332"/>
                </a:lnTo>
                <a:close/>
              </a:path>
            </a:pathLst>
          </a:custGeom>
          <a:solidFill>
            <a:srgbClr val="D6D734"/>
          </a:solidFill>
          <a:ln w="0">
            <a:noFill/>
            <a:prstDash val="solid"/>
            <a:round/>
            <a:headEnd/>
            <a:tailEnd/>
          </a:ln>
        </p:spPr>
        <p:txBody>
          <a:bodyPr vert="horz" wrap="square" lIns="91440" tIns="45720" rIns="91440" bIns="45720" numCol="1" anchor="t" anchorCtr="0" compatLnSpc="1">
            <a:prstTxWarp prst="textNoShape">
              <a:avLst/>
            </a:prstTxWarp>
          </a:bodyPr>
          <a:lstStyle/>
          <a:p>
            <a:endParaRPr lang="en-US" dirty="0"/>
          </a:p>
        </p:txBody>
      </p:sp>
      <p:sp>
        <p:nvSpPr>
          <p:cNvPr id="171" name="Freeform 5">
            <a:extLst>
              <a:ext uri="{FF2B5EF4-FFF2-40B4-BE49-F238E27FC236}">
                <a16:creationId xmlns:a16="http://schemas.microsoft.com/office/drawing/2014/main" id="{EE8740CA-03F5-4DE6-A689-9CF8CD6403FD}"/>
              </a:ext>
            </a:extLst>
          </p:cNvPr>
          <p:cNvSpPr>
            <a:spLocks/>
          </p:cNvSpPr>
          <p:nvPr userDrawn="1"/>
        </p:nvSpPr>
        <p:spPr bwMode="auto">
          <a:xfrm>
            <a:off x="10080625" y="328748"/>
            <a:ext cx="101092" cy="265431"/>
          </a:xfrm>
          <a:custGeom>
            <a:avLst/>
            <a:gdLst>
              <a:gd name="T0" fmla="*/ 0 w 314"/>
              <a:gd name="T1" fmla="*/ 1332 h 1332"/>
              <a:gd name="T2" fmla="*/ 0 w 314"/>
              <a:gd name="T3" fmla="*/ 1332 h 1332"/>
              <a:gd name="T4" fmla="*/ 314 w 314"/>
              <a:gd name="T5" fmla="*/ 1332 h 1332"/>
              <a:gd name="T6" fmla="*/ 314 w 314"/>
              <a:gd name="T7" fmla="*/ 0 h 1332"/>
              <a:gd name="T8" fmla="*/ 0 w 314"/>
              <a:gd name="T9" fmla="*/ 0 h 1332"/>
              <a:gd name="T10" fmla="*/ 0 w 314"/>
              <a:gd name="T11" fmla="*/ 1332 h 1332"/>
            </a:gdLst>
            <a:ahLst/>
            <a:cxnLst>
              <a:cxn ang="0">
                <a:pos x="T0" y="T1"/>
              </a:cxn>
              <a:cxn ang="0">
                <a:pos x="T2" y="T3"/>
              </a:cxn>
              <a:cxn ang="0">
                <a:pos x="T4" y="T5"/>
              </a:cxn>
              <a:cxn ang="0">
                <a:pos x="T6" y="T7"/>
              </a:cxn>
              <a:cxn ang="0">
                <a:pos x="T8" y="T9"/>
              </a:cxn>
              <a:cxn ang="0">
                <a:pos x="T10" y="T11"/>
              </a:cxn>
            </a:cxnLst>
            <a:rect l="0" t="0" r="r" b="b"/>
            <a:pathLst>
              <a:path w="314" h="1332">
                <a:moveTo>
                  <a:pt x="0" y="1332"/>
                </a:moveTo>
                <a:lnTo>
                  <a:pt x="0" y="1332"/>
                </a:lnTo>
                <a:lnTo>
                  <a:pt x="314" y="1332"/>
                </a:lnTo>
                <a:lnTo>
                  <a:pt x="314" y="0"/>
                </a:lnTo>
                <a:lnTo>
                  <a:pt x="0" y="0"/>
                </a:lnTo>
                <a:lnTo>
                  <a:pt x="0" y="1332"/>
                </a:lnTo>
                <a:close/>
              </a:path>
            </a:pathLst>
          </a:custGeom>
          <a:solidFill>
            <a:srgbClr val="D6D734"/>
          </a:solidFill>
          <a:ln w="0">
            <a:noFill/>
            <a:prstDash val="solid"/>
            <a:round/>
            <a:headEnd/>
            <a:tailEnd/>
          </a:ln>
        </p:spPr>
        <p:txBody>
          <a:bodyPr vert="horz" wrap="square" lIns="91440" tIns="45720" rIns="91440" bIns="45720" numCol="1" anchor="t" anchorCtr="0" compatLnSpc="1">
            <a:prstTxWarp prst="textNoShape">
              <a:avLst/>
            </a:prstTxWarp>
          </a:bodyPr>
          <a:lstStyle/>
          <a:p>
            <a:endParaRPr lang="en-US" dirty="0"/>
          </a:p>
        </p:txBody>
      </p:sp>
      <p:sp>
        <p:nvSpPr>
          <p:cNvPr id="173" name="Freeform 5">
            <a:extLst>
              <a:ext uri="{FF2B5EF4-FFF2-40B4-BE49-F238E27FC236}">
                <a16:creationId xmlns:a16="http://schemas.microsoft.com/office/drawing/2014/main" id="{5EB10864-3F2A-490B-9AD9-34D31A126051}"/>
              </a:ext>
            </a:extLst>
          </p:cNvPr>
          <p:cNvSpPr>
            <a:spLocks/>
          </p:cNvSpPr>
          <p:nvPr userDrawn="1"/>
        </p:nvSpPr>
        <p:spPr bwMode="auto">
          <a:xfrm>
            <a:off x="10887075" y="328748"/>
            <a:ext cx="101092" cy="265431"/>
          </a:xfrm>
          <a:custGeom>
            <a:avLst/>
            <a:gdLst>
              <a:gd name="T0" fmla="*/ 0 w 314"/>
              <a:gd name="T1" fmla="*/ 1332 h 1332"/>
              <a:gd name="T2" fmla="*/ 0 w 314"/>
              <a:gd name="T3" fmla="*/ 1332 h 1332"/>
              <a:gd name="T4" fmla="*/ 314 w 314"/>
              <a:gd name="T5" fmla="*/ 1332 h 1332"/>
              <a:gd name="T6" fmla="*/ 314 w 314"/>
              <a:gd name="T7" fmla="*/ 0 h 1332"/>
              <a:gd name="T8" fmla="*/ 0 w 314"/>
              <a:gd name="T9" fmla="*/ 0 h 1332"/>
              <a:gd name="T10" fmla="*/ 0 w 314"/>
              <a:gd name="T11" fmla="*/ 1332 h 1332"/>
            </a:gdLst>
            <a:ahLst/>
            <a:cxnLst>
              <a:cxn ang="0">
                <a:pos x="T0" y="T1"/>
              </a:cxn>
              <a:cxn ang="0">
                <a:pos x="T2" y="T3"/>
              </a:cxn>
              <a:cxn ang="0">
                <a:pos x="T4" y="T5"/>
              </a:cxn>
              <a:cxn ang="0">
                <a:pos x="T6" y="T7"/>
              </a:cxn>
              <a:cxn ang="0">
                <a:pos x="T8" y="T9"/>
              </a:cxn>
              <a:cxn ang="0">
                <a:pos x="T10" y="T11"/>
              </a:cxn>
            </a:cxnLst>
            <a:rect l="0" t="0" r="r" b="b"/>
            <a:pathLst>
              <a:path w="314" h="1332">
                <a:moveTo>
                  <a:pt x="0" y="1332"/>
                </a:moveTo>
                <a:lnTo>
                  <a:pt x="0" y="1332"/>
                </a:lnTo>
                <a:lnTo>
                  <a:pt x="314" y="1332"/>
                </a:lnTo>
                <a:lnTo>
                  <a:pt x="314" y="0"/>
                </a:lnTo>
                <a:lnTo>
                  <a:pt x="0" y="0"/>
                </a:lnTo>
                <a:lnTo>
                  <a:pt x="0" y="1332"/>
                </a:lnTo>
                <a:close/>
              </a:path>
            </a:pathLst>
          </a:custGeom>
          <a:solidFill>
            <a:srgbClr val="D6D734"/>
          </a:solidFill>
          <a:ln w="0">
            <a:noFill/>
            <a:prstDash val="solid"/>
            <a:round/>
            <a:headEnd/>
            <a:tailEnd/>
          </a:ln>
        </p:spPr>
        <p:txBody>
          <a:bodyPr vert="horz" wrap="square" lIns="91440" tIns="45720" rIns="91440" bIns="45720" numCol="1" anchor="t" anchorCtr="0" compatLnSpc="1">
            <a:prstTxWarp prst="textNoShape">
              <a:avLst/>
            </a:prstTxWarp>
          </a:bodyPr>
          <a:lstStyle/>
          <a:p>
            <a:endParaRPr lang="en-US" dirty="0"/>
          </a:p>
        </p:txBody>
      </p:sp>
      <p:sp>
        <p:nvSpPr>
          <p:cNvPr id="175" name="Freeform 5">
            <a:extLst>
              <a:ext uri="{FF2B5EF4-FFF2-40B4-BE49-F238E27FC236}">
                <a16:creationId xmlns:a16="http://schemas.microsoft.com/office/drawing/2014/main" id="{CA75FFEE-499C-4285-A7E5-05E7568C3C07}"/>
              </a:ext>
            </a:extLst>
          </p:cNvPr>
          <p:cNvSpPr>
            <a:spLocks/>
          </p:cNvSpPr>
          <p:nvPr userDrawn="1"/>
        </p:nvSpPr>
        <p:spPr bwMode="auto">
          <a:xfrm>
            <a:off x="11290300" y="328748"/>
            <a:ext cx="101092" cy="265431"/>
          </a:xfrm>
          <a:custGeom>
            <a:avLst/>
            <a:gdLst>
              <a:gd name="T0" fmla="*/ 0 w 314"/>
              <a:gd name="T1" fmla="*/ 1332 h 1332"/>
              <a:gd name="T2" fmla="*/ 0 w 314"/>
              <a:gd name="T3" fmla="*/ 1332 h 1332"/>
              <a:gd name="T4" fmla="*/ 314 w 314"/>
              <a:gd name="T5" fmla="*/ 1332 h 1332"/>
              <a:gd name="T6" fmla="*/ 314 w 314"/>
              <a:gd name="T7" fmla="*/ 0 h 1332"/>
              <a:gd name="T8" fmla="*/ 0 w 314"/>
              <a:gd name="T9" fmla="*/ 0 h 1332"/>
              <a:gd name="T10" fmla="*/ 0 w 314"/>
              <a:gd name="T11" fmla="*/ 1332 h 1332"/>
            </a:gdLst>
            <a:ahLst/>
            <a:cxnLst>
              <a:cxn ang="0">
                <a:pos x="T0" y="T1"/>
              </a:cxn>
              <a:cxn ang="0">
                <a:pos x="T2" y="T3"/>
              </a:cxn>
              <a:cxn ang="0">
                <a:pos x="T4" y="T5"/>
              </a:cxn>
              <a:cxn ang="0">
                <a:pos x="T6" y="T7"/>
              </a:cxn>
              <a:cxn ang="0">
                <a:pos x="T8" y="T9"/>
              </a:cxn>
              <a:cxn ang="0">
                <a:pos x="T10" y="T11"/>
              </a:cxn>
            </a:cxnLst>
            <a:rect l="0" t="0" r="r" b="b"/>
            <a:pathLst>
              <a:path w="314" h="1332">
                <a:moveTo>
                  <a:pt x="0" y="1332"/>
                </a:moveTo>
                <a:lnTo>
                  <a:pt x="0" y="1332"/>
                </a:lnTo>
                <a:lnTo>
                  <a:pt x="314" y="1332"/>
                </a:lnTo>
                <a:lnTo>
                  <a:pt x="314" y="0"/>
                </a:lnTo>
                <a:lnTo>
                  <a:pt x="0" y="0"/>
                </a:lnTo>
                <a:lnTo>
                  <a:pt x="0" y="1332"/>
                </a:lnTo>
                <a:close/>
              </a:path>
            </a:pathLst>
          </a:custGeom>
          <a:solidFill>
            <a:srgbClr val="D6D734"/>
          </a:solidFill>
          <a:ln w="0">
            <a:noFill/>
            <a:prstDash val="solid"/>
            <a:round/>
            <a:headEnd/>
            <a:tailEnd/>
          </a:ln>
        </p:spPr>
        <p:txBody>
          <a:bodyPr vert="horz" wrap="square" lIns="91440" tIns="45720" rIns="91440" bIns="45720" numCol="1" anchor="t" anchorCtr="0" compatLnSpc="1">
            <a:prstTxWarp prst="textNoShape">
              <a:avLst/>
            </a:prstTxWarp>
          </a:bodyPr>
          <a:lstStyle/>
          <a:p>
            <a:endParaRPr lang="en-US" dirty="0"/>
          </a:p>
        </p:txBody>
      </p:sp>
      <p:sp>
        <p:nvSpPr>
          <p:cNvPr id="177" name="Freeform 5">
            <a:extLst>
              <a:ext uri="{FF2B5EF4-FFF2-40B4-BE49-F238E27FC236}">
                <a16:creationId xmlns:a16="http://schemas.microsoft.com/office/drawing/2014/main" id="{8932D4FB-D460-4F89-84DC-C0E9B85A0925}"/>
              </a:ext>
            </a:extLst>
          </p:cNvPr>
          <p:cNvSpPr>
            <a:spLocks/>
          </p:cNvSpPr>
          <p:nvPr userDrawn="1"/>
        </p:nvSpPr>
        <p:spPr bwMode="auto">
          <a:xfrm>
            <a:off x="11693525" y="328748"/>
            <a:ext cx="101092" cy="265431"/>
          </a:xfrm>
          <a:custGeom>
            <a:avLst/>
            <a:gdLst>
              <a:gd name="T0" fmla="*/ 0 w 314"/>
              <a:gd name="T1" fmla="*/ 1332 h 1332"/>
              <a:gd name="T2" fmla="*/ 0 w 314"/>
              <a:gd name="T3" fmla="*/ 1332 h 1332"/>
              <a:gd name="T4" fmla="*/ 314 w 314"/>
              <a:gd name="T5" fmla="*/ 1332 h 1332"/>
              <a:gd name="T6" fmla="*/ 314 w 314"/>
              <a:gd name="T7" fmla="*/ 0 h 1332"/>
              <a:gd name="T8" fmla="*/ 0 w 314"/>
              <a:gd name="T9" fmla="*/ 0 h 1332"/>
              <a:gd name="T10" fmla="*/ 0 w 314"/>
              <a:gd name="T11" fmla="*/ 1332 h 1332"/>
            </a:gdLst>
            <a:ahLst/>
            <a:cxnLst>
              <a:cxn ang="0">
                <a:pos x="T0" y="T1"/>
              </a:cxn>
              <a:cxn ang="0">
                <a:pos x="T2" y="T3"/>
              </a:cxn>
              <a:cxn ang="0">
                <a:pos x="T4" y="T5"/>
              </a:cxn>
              <a:cxn ang="0">
                <a:pos x="T6" y="T7"/>
              </a:cxn>
              <a:cxn ang="0">
                <a:pos x="T8" y="T9"/>
              </a:cxn>
              <a:cxn ang="0">
                <a:pos x="T10" y="T11"/>
              </a:cxn>
            </a:cxnLst>
            <a:rect l="0" t="0" r="r" b="b"/>
            <a:pathLst>
              <a:path w="314" h="1332">
                <a:moveTo>
                  <a:pt x="0" y="1332"/>
                </a:moveTo>
                <a:lnTo>
                  <a:pt x="0" y="1332"/>
                </a:lnTo>
                <a:lnTo>
                  <a:pt x="314" y="1332"/>
                </a:lnTo>
                <a:lnTo>
                  <a:pt x="314" y="0"/>
                </a:lnTo>
                <a:lnTo>
                  <a:pt x="0" y="0"/>
                </a:lnTo>
                <a:lnTo>
                  <a:pt x="0" y="1332"/>
                </a:lnTo>
                <a:close/>
              </a:path>
            </a:pathLst>
          </a:custGeom>
          <a:solidFill>
            <a:srgbClr val="D6D734"/>
          </a:solidFill>
          <a:ln w="0">
            <a:noFill/>
            <a:prstDash val="solid"/>
            <a:round/>
            <a:headEnd/>
            <a:tailEnd/>
          </a:ln>
        </p:spPr>
        <p:txBody>
          <a:bodyPr vert="horz" wrap="square" lIns="91440" tIns="45720" rIns="91440" bIns="45720" numCol="1" anchor="t" anchorCtr="0" compatLnSpc="1">
            <a:prstTxWarp prst="textNoShape">
              <a:avLst/>
            </a:prstTxWarp>
          </a:bodyPr>
          <a:lstStyle/>
          <a:p>
            <a:endParaRPr lang="en-US" dirty="0"/>
          </a:p>
        </p:txBody>
      </p:sp>
      <p:sp>
        <p:nvSpPr>
          <p:cNvPr id="179" name="Freeform 5">
            <a:extLst>
              <a:ext uri="{FF2B5EF4-FFF2-40B4-BE49-F238E27FC236}">
                <a16:creationId xmlns:a16="http://schemas.microsoft.com/office/drawing/2014/main" id="{D74F4718-2831-43DD-B0C3-FFFAF19748B8}"/>
              </a:ext>
            </a:extLst>
          </p:cNvPr>
          <p:cNvSpPr>
            <a:spLocks/>
          </p:cNvSpPr>
          <p:nvPr userDrawn="1"/>
        </p:nvSpPr>
        <p:spPr bwMode="auto">
          <a:xfrm>
            <a:off x="12096738" y="328748"/>
            <a:ext cx="101092" cy="265431"/>
          </a:xfrm>
          <a:custGeom>
            <a:avLst/>
            <a:gdLst>
              <a:gd name="T0" fmla="*/ 0 w 314"/>
              <a:gd name="T1" fmla="*/ 1332 h 1332"/>
              <a:gd name="T2" fmla="*/ 0 w 314"/>
              <a:gd name="T3" fmla="*/ 1332 h 1332"/>
              <a:gd name="T4" fmla="*/ 314 w 314"/>
              <a:gd name="T5" fmla="*/ 1332 h 1332"/>
              <a:gd name="T6" fmla="*/ 314 w 314"/>
              <a:gd name="T7" fmla="*/ 0 h 1332"/>
              <a:gd name="T8" fmla="*/ 0 w 314"/>
              <a:gd name="T9" fmla="*/ 0 h 1332"/>
              <a:gd name="T10" fmla="*/ 0 w 314"/>
              <a:gd name="T11" fmla="*/ 1332 h 1332"/>
            </a:gdLst>
            <a:ahLst/>
            <a:cxnLst>
              <a:cxn ang="0">
                <a:pos x="T0" y="T1"/>
              </a:cxn>
              <a:cxn ang="0">
                <a:pos x="T2" y="T3"/>
              </a:cxn>
              <a:cxn ang="0">
                <a:pos x="T4" y="T5"/>
              </a:cxn>
              <a:cxn ang="0">
                <a:pos x="T6" y="T7"/>
              </a:cxn>
              <a:cxn ang="0">
                <a:pos x="T8" y="T9"/>
              </a:cxn>
              <a:cxn ang="0">
                <a:pos x="T10" y="T11"/>
              </a:cxn>
            </a:cxnLst>
            <a:rect l="0" t="0" r="r" b="b"/>
            <a:pathLst>
              <a:path w="314" h="1332">
                <a:moveTo>
                  <a:pt x="0" y="1332"/>
                </a:moveTo>
                <a:lnTo>
                  <a:pt x="0" y="1332"/>
                </a:lnTo>
                <a:lnTo>
                  <a:pt x="314" y="1332"/>
                </a:lnTo>
                <a:lnTo>
                  <a:pt x="314" y="0"/>
                </a:lnTo>
                <a:lnTo>
                  <a:pt x="0" y="0"/>
                </a:lnTo>
                <a:lnTo>
                  <a:pt x="0" y="1332"/>
                </a:lnTo>
                <a:close/>
              </a:path>
            </a:pathLst>
          </a:custGeom>
          <a:solidFill>
            <a:srgbClr val="D6D734"/>
          </a:solidFill>
          <a:ln w="0">
            <a:noFill/>
            <a:prstDash val="solid"/>
            <a:round/>
            <a:headEnd/>
            <a:tailEnd/>
          </a:ln>
        </p:spPr>
        <p:txBody>
          <a:bodyPr vert="horz" wrap="square" lIns="91440" tIns="45720" rIns="91440" bIns="45720" numCol="1" anchor="t" anchorCtr="0" compatLnSpc="1">
            <a:prstTxWarp prst="textNoShape">
              <a:avLst/>
            </a:prstTxWarp>
          </a:bodyPr>
          <a:lstStyle/>
          <a:p>
            <a:endParaRPr lang="en-US" dirty="0"/>
          </a:p>
        </p:txBody>
      </p:sp>
      <p:sp>
        <p:nvSpPr>
          <p:cNvPr id="181" name="Freeform 5">
            <a:extLst>
              <a:ext uri="{FF2B5EF4-FFF2-40B4-BE49-F238E27FC236}">
                <a16:creationId xmlns:a16="http://schemas.microsoft.com/office/drawing/2014/main" id="{520F6E80-8A84-4DB2-A47F-74399197A10E}"/>
              </a:ext>
            </a:extLst>
          </p:cNvPr>
          <p:cNvSpPr>
            <a:spLocks/>
          </p:cNvSpPr>
          <p:nvPr userDrawn="1"/>
        </p:nvSpPr>
        <p:spPr bwMode="auto">
          <a:xfrm>
            <a:off x="0" y="6263821"/>
            <a:ext cx="101092" cy="265431"/>
          </a:xfrm>
          <a:custGeom>
            <a:avLst/>
            <a:gdLst>
              <a:gd name="T0" fmla="*/ 0 w 314"/>
              <a:gd name="T1" fmla="*/ 1332 h 1332"/>
              <a:gd name="T2" fmla="*/ 0 w 314"/>
              <a:gd name="T3" fmla="*/ 1332 h 1332"/>
              <a:gd name="T4" fmla="*/ 314 w 314"/>
              <a:gd name="T5" fmla="*/ 1332 h 1332"/>
              <a:gd name="T6" fmla="*/ 314 w 314"/>
              <a:gd name="T7" fmla="*/ 0 h 1332"/>
              <a:gd name="T8" fmla="*/ 0 w 314"/>
              <a:gd name="T9" fmla="*/ 0 h 1332"/>
              <a:gd name="T10" fmla="*/ 0 w 314"/>
              <a:gd name="T11" fmla="*/ 1332 h 1332"/>
            </a:gdLst>
            <a:ahLst/>
            <a:cxnLst>
              <a:cxn ang="0">
                <a:pos x="T0" y="T1"/>
              </a:cxn>
              <a:cxn ang="0">
                <a:pos x="T2" y="T3"/>
              </a:cxn>
              <a:cxn ang="0">
                <a:pos x="T4" y="T5"/>
              </a:cxn>
              <a:cxn ang="0">
                <a:pos x="T6" y="T7"/>
              </a:cxn>
              <a:cxn ang="0">
                <a:pos x="T8" y="T9"/>
              </a:cxn>
              <a:cxn ang="0">
                <a:pos x="T10" y="T11"/>
              </a:cxn>
            </a:cxnLst>
            <a:rect l="0" t="0" r="r" b="b"/>
            <a:pathLst>
              <a:path w="314" h="1332">
                <a:moveTo>
                  <a:pt x="0" y="1332"/>
                </a:moveTo>
                <a:lnTo>
                  <a:pt x="0" y="1332"/>
                </a:lnTo>
                <a:lnTo>
                  <a:pt x="314" y="1332"/>
                </a:lnTo>
                <a:lnTo>
                  <a:pt x="314" y="0"/>
                </a:lnTo>
                <a:lnTo>
                  <a:pt x="0" y="0"/>
                </a:lnTo>
                <a:lnTo>
                  <a:pt x="0" y="1332"/>
                </a:lnTo>
                <a:close/>
              </a:path>
            </a:pathLst>
          </a:custGeom>
          <a:solidFill>
            <a:srgbClr val="D6D734"/>
          </a:solidFill>
          <a:ln w="0">
            <a:noFill/>
            <a:prstDash val="solid"/>
            <a:round/>
            <a:headEnd/>
            <a:tailEnd/>
          </a:ln>
        </p:spPr>
        <p:txBody>
          <a:bodyPr vert="horz" wrap="square" lIns="91440" tIns="45720" rIns="91440" bIns="45720" numCol="1" anchor="t" anchorCtr="0" compatLnSpc="1">
            <a:prstTxWarp prst="textNoShape">
              <a:avLst/>
            </a:prstTxWarp>
          </a:bodyPr>
          <a:lstStyle/>
          <a:p>
            <a:endParaRPr lang="en-US" dirty="0"/>
          </a:p>
        </p:txBody>
      </p:sp>
      <p:sp>
        <p:nvSpPr>
          <p:cNvPr id="183" name="Freeform 5">
            <a:extLst>
              <a:ext uri="{FF2B5EF4-FFF2-40B4-BE49-F238E27FC236}">
                <a16:creationId xmlns:a16="http://schemas.microsoft.com/office/drawing/2014/main" id="{6741FEE2-217E-4F02-A93D-3EC0B83DDFDF}"/>
              </a:ext>
            </a:extLst>
          </p:cNvPr>
          <p:cNvSpPr>
            <a:spLocks/>
          </p:cNvSpPr>
          <p:nvPr userDrawn="1"/>
        </p:nvSpPr>
        <p:spPr bwMode="auto">
          <a:xfrm>
            <a:off x="403225" y="6263821"/>
            <a:ext cx="101092" cy="265431"/>
          </a:xfrm>
          <a:custGeom>
            <a:avLst/>
            <a:gdLst>
              <a:gd name="T0" fmla="*/ 0 w 314"/>
              <a:gd name="T1" fmla="*/ 1332 h 1332"/>
              <a:gd name="T2" fmla="*/ 0 w 314"/>
              <a:gd name="T3" fmla="*/ 1332 h 1332"/>
              <a:gd name="T4" fmla="*/ 314 w 314"/>
              <a:gd name="T5" fmla="*/ 1332 h 1332"/>
              <a:gd name="T6" fmla="*/ 314 w 314"/>
              <a:gd name="T7" fmla="*/ 0 h 1332"/>
              <a:gd name="T8" fmla="*/ 0 w 314"/>
              <a:gd name="T9" fmla="*/ 0 h 1332"/>
              <a:gd name="T10" fmla="*/ 0 w 314"/>
              <a:gd name="T11" fmla="*/ 1332 h 1332"/>
            </a:gdLst>
            <a:ahLst/>
            <a:cxnLst>
              <a:cxn ang="0">
                <a:pos x="T0" y="T1"/>
              </a:cxn>
              <a:cxn ang="0">
                <a:pos x="T2" y="T3"/>
              </a:cxn>
              <a:cxn ang="0">
                <a:pos x="T4" y="T5"/>
              </a:cxn>
              <a:cxn ang="0">
                <a:pos x="T6" y="T7"/>
              </a:cxn>
              <a:cxn ang="0">
                <a:pos x="T8" y="T9"/>
              </a:cxn>
              <a:cxn ang="0">
                <a:pos x="T10" y="T11"/>
              </a:cxn>
            </a:cxnLst>
            <a:rect l="0" t="0" r="r" b="b"/>
            <a:pathLst>
              <a:path w="314" h="1332">
                <a:moveTo>
                  <a:pt x="0" y="1332"/>
                </a:moveTo>
                <a:lnTo>
                  <a:pt x="0" y="1332"/>
                </a:lnTo>
                <a:lnTo>
                  <a:pt x="314" y="1332"/>
                </a:lnTo>
                <a:lnTo>
                  <a:pt x="314" y="0"/>
                </a:lnTo>
                <a:lnTo>
                  <a:pt x="0" y="0"/>
                </a:lnTo>
                <a:lnTo>
                  <a:pt x="0" y="1332"/>
                </a:lnTo>
                <a:close/>
              </a:path>
            </a:pathLst>
          </a:custGeom>
          <a:solidFill>
            <a:srgbClr val="D6D734"/>
          </a:solidFill>
          <a:ln w="0">
            <a:noFill/>
            <a:prstDash val="solid"/>
            <a:round/>
            <a:headEnd/>
            <a:tailEnd/>
          </a:ln>
        </p:spPr>
        <p:txBody>
          <a:bodyPr vert="horz" wrap="square" lIns="91440" tIns="45720" rIns="91440" bIns="45720" numCol="1" anchor="t" anchorCtr="0" compatLnSpc="1">
            <a:prstTxWarp prst="textNoShape">
              <a:avLst/>
            </a:prstTxWarp>
          </a:bodyPr>
          <a:lstStyle/>
          <a:p>
            <a:endParaRPr lang="en-US" dirty="0"/>
          </a:p>
        </p:txBody>
      </p:sp>
      <p:sp>
        <p:nvSpPr>
          <p:cNvPr id="185" name="Freeform 5">
            <a:extLst>
              <a:ext uri="{FF2B5EF4-FFF2-40B4-BE49-F238E27FC236}">
                <a16:creationId xmlns:a16="http://schemas.microsoft.com/office/drawing/2014/main" id="{5AAF5A42-C6C0-4FAC-BE66-8AEB7C834AA4}"/>
              </a:ext>
            </a:extLst>
          </p:cNvPr>
          <p:cNvSpPr>
            <a:spLocks/>
          </p:cNvSpPr>
          <p:nvPr userDrawn="1"/>
        </p:nvSpPr>
        <p:spPr bwMode="auto">
          <a:xfrm>
            <a:off x="806450" y="6263821"/>
            <a:ext cx="101092" cy="265431"/>
          </a:xfrm>
          <a:custGeom>
            <a:avLst/>
            <a:gdLst>
              <a:gd name="T0" fmla="*/ 0 w 314"/>
              <a:gd name="T1" fmla="*/ 1332 h 1332"/>
              <a:gd name="T2" fmla="*/ 0 w 314"/>
              <a:gd name="T3" fmla="*/ 1332 h 1332"/>
              <a:gd name="T4" fmla="*/ 314 w 314"/>
              <a:gd name="T5" fmla="*/ 1332 h 1332"/>
              <a:gd name="T6" fmla="*/ 314 w 314"/>
              <a:gd name="T7" fmla="*/ 0 h 1332"/>
              <a:gd name="T8" fmla="*/ 0 w 314"/>
              <a:gd name="T9" fmla="*/ 0 h 1332"/>
              <a:gd name="T10" fmla="*/ 0 w 314"/>
              <a:gd name="T11" fmla="*/ 1332 h 1332"/>
            </a:gdLst>
            <a:ahLst/>
            <a:cxnLst>
              <a:cxn ang="0">
                <a:pos x="T0" y="T1"/>
              </a:cxn>
              <a:cxn ang="0">
                <a:pos x="T2" y="T3"/>
              </a:cxn>
              <a:cxn ang="0">
                <a:pos x="T4" y="T5"/>
              </a:cxn>
              <a:cxn ang="0">
                <a:pos x="T6" y="T7"/>
              </a:cxn>
              <a:cxn ang="0">
                <a:pos x="T8" y="T9"/>
              </a:cxn>
              <a:cxn ang="0">
                <a:pos x="T10" y="T11"/>
              </a:cxn>
            </a:cxnLst>
            <a:rect l="0" t="0" r="r" b="b"/>
            <a:pathLst>
              <a:path w="314" h="1332">
                <a:moveTo>
                  <a:pt x="0" y="1332"/>
                </a:moveTo>
                <a:lnTo>
                  <a:pt x="0" y="1332"/>
                </a:lnTo>
                <a:lnTo>
                  <a:pt x="314" y="1332"/>
                </a:lnTo>
                <a:lnTo>
                  <a:pt x="314" y="0"/>
                </a:lnTo>
                <a:lnTo>
                  <a:pt x="0" y="0"/>
                </a:lnTo>
                <a:lnTo>
                  <a:pt x="0" y="1332"/>
                </a:lnTo>
                <a:close/>
              </a:path>
            </a:pathLst>
          </a:custGeom>
          <a:solidFill>
            <a:srgbClr val="D6D734"/>
          </a:solidFill>
          <a:ln w="0">
            <a:noFill/>
            <a:prstDash val="solid"/>
            <a:round/>
            <a:headEnd/>
            <a:tailEnd/>
          </a:ln>
        </p:spPr>
        <p:txBody>
          <a:bodyPr vert="horz" wrap="square" lIns="91440" tIns="45720" rIns="91440" bIns="45720" numCol="1" anchor="t" anchorCtr="0" compatLnSpc="1">
            <a:prstTxWarp prst="textNoShape">
              <a:avLst/>
            </a:prstTxWarp>
          </a:bodyPr>
          <a:lstStyle/>
          <a:p>
            <a:endParaRPr lang="en-US" dirty="0"/>
          </a:p>
        </p:txBody>
      </p:sp>
      <p:sp>
        <p:nvSpPr>
          <p:cNvPr id="187" name="Freeform 5">
            <a:extLst>
              <a:ext uri="{FF2B5EF4-FFF2-40B4-BE49-F238E27FC236}">
                <a16:creationId xmlns:a16="http://schemas.microsoft.com/office/drawing/2014/main" id="{4A6B066C-DCAA-422A-9702-95152A0B04CB}"/>
              </a:ext>
            </a:extLst>
          </p:cNvPr>
          <p:cNvSpPr>
            <a:spLocks/>
          </p:cNvSpPr>
          <p:nvPr userDrawn="1"/>
        </p:nvSpPr>
        <p:spPr bwMode="auto">
          <a:xfrm>
            <a:off x="1209675" y="6263821"/>
            <a:ext cx="101092" cy="265431"/>
          </a:xfrm>
          <a:custGeom>
            <a:avLst/>
            <a:gdLst>
              <a:gd name="T0" fmla="*/ 0 w 314"/>
              <a:gd name="T1" fmla="*/ 1332 h 1332"/>
              <a:gd name="T2" fmla="*/ 0 w 314"/>
              <a:gd name="T3" fmla="*/ 1332 h 1332"/>
              <a:gd name="T4" fmla="*/ 314 w 314"/>
              <a:gd name="T5" fmla="*/ 1332 h 1332"/>
              <a:gd name="T6" fmla="*/ 314 w 314"/>
              <a:gd name="T7" fmla="*/ 0 h 1332"/>
              <a:gd name="T8" fmla="*/ 0 w 314"/>
              <a:gd name="T9" fmla="*/ 0 h 1332"/>
              <a:gd name="T10" fmla="*/ 0 w 314"/>
              <a:gd name="T11" fmla="*/ 1332 h 1332"/>
            </a:gdLst>
            <a:ahLst/>
            <a:cxnLst>
              <a:cxn ang="0">
                <a:pos x="T0" y="T1"/>
              </a:cxn>
              <a:cxn ang="0">
                <a:pos x="T2" y="T3"/>
              </a:cxn>
              <a:cxn ang="0">
                <a:pos x="T4" y="T5"/>
              </a:cxn>
              <a:cxn ang="0">
                <a:pos x="T6" y="T7"/>
              </a:cxn>
              <a:cxn ang="0">
                <a:pos x="T8" y="T9"/>
              </a:cxn>
              <a:cxn ang="0">
                <a:pos x="T10" y="T11"/>
              </a:cxn>
            </a:cxnLst>
            <a:rect l="0" t="0" r="r" b="b"/>
            <a:pathLst>
              <a:path w="314" h="1332">
                <a:moveTo>
                  <a:pt x="0" y="1332"/>
                </a:moveTo>
                <a:lnTo>
                  <a:pt x="0" y="1332"/>
                </a:lnTo>
                <a:lnTo>
                  <a:pt x="314" y="1332"/>
                </a:lnTo>
                <a:lnTo>
                  <a:pt x="314" y="0"/>
                </a:lnTo>
                <a:lnTo>
                  <a:pt x="0" y="0"/>
                </a:lnTo>
                <a:lnTo>
                  <a:pt x="0" y="1332"/>
                </a:lnTo>
                <a:close/>
              </a:path>
            </a:pathLst>
          </a:custGeom>
          <a:solidFill>
            <a:srgbClr val="D6D734"/>
          </a:solidFill>
          <a:ln w="0">
            <a:noFill/>
            <a:prstDash val="solid"/>
            <a:round/>
            <a:headEnd/>
            <a:tailEnd/>
          </a:ln>
        </p:spPr>
        <p:txBody>
          <a:bodyPr vert="horz" wrap="square" lIns="91440" tIns="45720" rIns="91440" bIns="45720" numCol="1" anchor="t" anchorCtr="0" compatLnSpc="1">
            <a:prstTxWarp prst="textNoShape">
              <a:avLst/>
            </a:prstTxWarp>
          </a:bodyPr>
          <a:lstStyle/>
          <a:p>
            <a:endParaRPr lang="en-US" dirty="0"/>
          </a:p>
        </p:txBody>
      </p:sp>
      <p:sp>
        <p:nvSpPr>
          <p:cNvPr id="189" name="Freeform 5">
            <a:extLst>
              <a:ext uri="{FF2B5EF4-FFF2-40B4-BE49-F238E27FC236}">
                <a16:creationId xmlns:a16="http://schemas.microsoft.com/office/drawing/2014/main" id="{C1DD997A-6B6A-49DA-83B4-A6974F09A420}"/>
              </a:ext>
            </a:extLst>
          </p:cNvPr>
          <p:cNvSpPr>
            <a:spLocks/>
          </p:cNvSpPr>
          <p:nvPr userDrawn="1"/>
        </p:nvSpPr>
        <p:spPr bwMode="auto">
          <a:xfrm>
            <a:off x="1612900" y="6263821"/>
            <a:ext cx="101092" cy="265431"/>
          </a:xfrm>
          <a:custGeom>
            <a:avLst/>
            <a:gdLst>
              <a:gd name="T0" fmla="*/ 0 w 314"/>
              <a:gd name="T1" fmla="*/ 1332 h 1332"/>
              <a:gd name="T2" fmla="*/ 0 w 314"/>
              <a:gd name="T3" fmla="*/ 1332 h 1332"/>
              <a:gd name="T4" fmla="*/ 314 w 314"/>
              <a:gd name="T5" fmla="*/ 1332 h 1332"/>
              <a:gd name="T6" fmla="*/ 314 w 314"/>
              <a:gd name="T7" fmla="*/ 0 h 1332"/>
              <a:gd name="T8" fmla="*/ 0 w 314"/>
              <a:gd name="T9" fmla="*/ 0 h 1332"/>
              <a:gd name="T10" fmla="*/ 0 w 314"/>
              <a:gd name="T11" fmla="*/ 1332 h 1332"/>
            </a:gdLst>
            <a:ahLst/>
            <a:cxnLst>
              <a:cxn ang="0">
                <a:pos x="T0" y="T1"/>
              </a:cxn>
              <a:cxn ang="0">
                <a:pos x="T2" y="T3"/>
              </a:cxn>
              <a:cxn ang="0">
                <a:pos x="T4" y="T5"/>
              </a:cxn>
              <a:cxn ang="0">
                <a:pos x="T6" y="T7"/>
              </a:cxn>
              <a:cxn ang="0">
                <a:pos x="T8" y="T9"/>
              </a:cxn>
              <a:cxn ang="0">
                <a:pos x="T10" y="T11"/>
              </a:cxn>
            </a:cxnLst>
            <a:rect l="0" t="0" r="r" b="b"/>
            <a:pathLst>
              <a:path w="314" h="1332">
                <a:moveTo>
                  <a:pt x="0" y="1332"/>
                </a:moveTo>
                <a:lnTo>
                  <a:pt x="0" y="1332"/>
                </a:lnTo>
                <a:lnTo>
                  <a:pt x="314" y="1332"/>
                </a:lnTo>
                <a:lnTo>
                  <a:pt x="314" y="0"/>
                </a:lnTo>
                <a:lnTo>
                  <a:pt x="0" y="0"/>
                </a:lnTo>
                <a:lnTo>
                  <a:pt x="0" y="1332"/>
                </a:lnTo>
                <a:close/>
              </a:path>
            </a:pathLst>
          </a:custGeom>
          <a:solidFill>
            <a:srgbClr val="D6D734"/>
          </a:solidFill>
          <a:ln w="0">
            <a:noFill/>
            <a:prstDash val="solid"/>
            <a:round/>
            <a:headEnd/>
            <a:tailEnd/>
          </a:ln>
        </p:spPr>
        <p:txBody>
          <a:bodyPr vert="horz" wrap="square" lIns="91440" tIns="45720" rIns="91440" bIns="45720" numCol="1" anchor="t" anchorCtr="0" compatLnSpc="1">
            <a:prstTxWarp prst="textNoShape">
              <a:avLst/>
            </a:prstTxWarp>
          </a:bodyPr>
          <a:lstStyle/>
          <a:p>
            <a:endParaRPr lang="en-US" dirty="0"/>
          </a:p>
        </p:txBody>
      </p:sp>
      <p:sp>
        <p:nvSpPr>
          <p:cNvPr id="191" name="Freeform 5">
            <a:extLst>
              <a:ext uri="{FF2B5EF4-FFF2-40B4-BE49-F238E27FC236}">
                <a16:creationId xmlns:a16="http://schemas.microsoft.com/office/drawing/2014/main" id="{17A31390-9BB8-4FE9-8FAB-88549A24175C}"/>
              </a:ext>
            </a:extLst>
          </p:cNvPr>
          <p:cNvSpPr>
            <a:spLocks/>
          </p:cNvSpPr>
          <p:nvPr userDrawn="1"/>
        </p:nvSpPr>
        <p:spPr bwMode="auto">
          <a:xfrm>
            <a:off x="2016125" y="6263821"/>
            <a:ext cx="101092" cy="265431"/>
          </a:xfrm>
          <a:custGeom>
            <a:avLst/>
            <a:gdLst>
              <a:gd name="T0" fmla="*/ 0 w 314"/>
              <a:gd name="T1" fmla="*/ 1332 h 1332"/>
              <a:gd name="T2" fmla="*/ 0 w 314"/>
              <a:gd name="T3" fmla="*/ 1332 h 1332"/>
              <a:gd name="T4" fmla="*/ 314 w 314"/>
              <a:gd name="T5" fmla="*/ 1332 h 1332"/>
              <a:gd name="T6" fmla="*/ 314 w 314"/>
              <a:gd name="T7" fmla="*/ 0 h 1332"/>
              <a:gd name="T8" fmla="*/ 0 w 314"/>
              <a:gd name="T9" fmla="*/ 0 h 1332"/>
              <a:gd name="T10" fmla="*/ 0 w 314"/>
              <a:gd name="T11" fmla="*/ 1332 h 1332"/>
            </a:gdLst>
            <a:ahLst/>
            <a:cxnLst>
              <a:cxn ang="0">
                <a:pos x="T0" y="T1"/>
              </a:cxn>
              <a:cxn ang="0">
                <a:pos x="T2" y="T3"/>
              </a:cxn>
              <a:cxn ang="0">
                <a:pos x="T4" y="T5"/>
              </a:cxn>
              <a:cxn ang="0">
                <a:pos x="T6" y="T7"/>
              </a:cxn>
              <a:cxn ang="0">
                <a:pos x="T8" y="T9"/>
              </a:cxn>
              <a:cxn ang="0">
                <a:pos x="T10" y="T11"/>
              </a:cxn>
            </a:cxnLst>
            <a:rect l="0" t="0" r="r" b="b"/>
            <a:pathLst>
              <a:path w="314" h="1332">
                <a:moveTo>
                  <a:pt x="0" y="1332"/>
                </a:moveTo>
                <a:lnTo>
                  <a:pt x="0" y="1332"/>
                </a:lnTo>
                <a:lnTo>
                  <a:pt x="314" y="1332"/>
                </a:lnTo>
                <a:lnTo>
                  <a:pt x="314" y="0"/>
                </a:lnTo>
                <a:lnTo>
                  <a:pt x="0" y="0"/>
                </a:lnTo>
                <a:lnTo>
                  <a:pt x="0" y="1332"/>
                </a:lnTo>
                <a:close/>
              </a:path>
            </a:pathLst>
          </a:custGeom>
          <a:solidFill>
            <a:srgbClr val="D6D734"/>
          </a:solidFill>
          <a:ln w="0">
            <a:noFill/>
            <a:prstDash val="solid"/>
            <a:round/>
            <a:headEnd/>
            <a:tailEnd/>
          </a:ln>
        </p:spPr>
        <p:txBody>
          <a:bodyPr vert="horz" wrap="square" lIns="91440" tIns="45720" rIns="91440" bIns="45720" numCol="1" anchor="t" anchorCtr="0" compatLnSpc="1">
            <a:prstTxWarp prst="textNoShape">
              <a:avLst/>
            </a:prstTxWarp>
          </a:bodyPr>
          <a:lstStyle/>
          <a:p>
            <a:endParaRPr lang="en-US" dirty="0"/>
          </a:p>
        </p:txBody>
      </p:sp>
      <p:sp>
        <p:nvSpPr>
          <p:cNvPr id="193" name="Freeform 5">
            <a:extLst>
              <a:ext uri="{FF2B5EF4-FFF2-40B4-BE49-F238E27FC236}">
                <a16:creationId xmlns:a16="http://schemas.microsoft.com/office/drawing/2014/main" id="{20FAE2A1-8F27-49B8-8541-3C13B47AD6AC}"/>
              </a:ext>
            </a:extLst>
          </p:cNvPr>
          <p:cNvSpPr>
            <a:spLocks/>
          </p:cNvSpPr>
          <p:nvPr userDrawn="1"/>
        </p:nvSpPr>
        <p:spPr bwMode="auto">
          <a:xfrm>
            <a:off x="2419350" y="6263821"/>
            <a:ext cx="101092" cy="265431"/>
          </a:xfrm>
          <a:custGeom>
            <a:avLst/>
            <a:gdLst>
              <a:gd name="T0" fmla="*/ 0 w 314"/>
              <a:gd name="T1" fmla="*/ 1332 h 1332"/>
              <a:gd name="T2" fmla="*/ 0 w 314"/>
              <a:gd name="T3" fmla="*/ 1332 h 1332"/>
              <a:gd name="T4" fmla="*/ 314 w 314"/>
              <a:gd name="T5" fmla="*/ 1332 h 1332"/>
              <a:gd name="T6" fmla="*/ 314 w 314"/>
              <a:gd name="T7" fmla="*/ 0 h 1332"/>
              <a:gd name="T8" fmla="*/ 0 w 314"/>
              <a:gd name="T9" fmla="*/ 0 h 1332"/>
              <a:gd name="T10" fmla="*/ 0 w 314"/>
              <a:gd name="T11" fmla="*/ 1332 h 1332"/>
            </a:gdLst>
            <a:ahLst/>
            <a:cxnLst>
              <a:cxn ang="0">
                <a:pos x="T0" y="T1"/>
              </a:cxn>
              <a:cxn ang="0">
                <a:pos x="T2" y="T3"/>
              </a:cxn>
              <a:cxn ang="0">
                <a:pos x="T4" y="T5"/>
              </a:cxn>
              <a:cxn ang="0">
                <a:pos x="T6" y="T7"/>
              </a:cxn>
              <a:cxn ang="0">
                <a:pos x="T8" y="T9"/>
              </a:cxn>
              <a:cxn ang="0">
                <a:pos x="T10" y="T11"/>
              </a:cxn>
            </a:cxnLst>
            <a:rect l="0" t="0" r="r" b="b"/>
            <a:pathLst>
              <a:path w="314" h="1332">
                <a:moveTo>
                  <a:pt x="0" y="1332"/>
                </a:moveTo>
                <a:lnTo>
                  <a:pt x="0" y="1332"/>
                </a:lnTo>
                <a:lnTo>
                  <a:pt x="314" y="1332"/>
                </a:lnTo>
                <a:lnTo>
                  <a:pt x="314" y="0"/>
                </a:lnTo>
                <a:lnTo>
                  <a:pt x="0" y="0"/>
                </a:lnTo>
                <a:lnTo>
                  <a:pt x="0" y="1332"/>
                </a:lnTo>
                <a:close/>
              </a:path>
            </a:pathLst>
          </a:custGeom>
          <a:solidFill>
            <a:srgbClr val="D6D734"/>
          </a:solidFill>
          <a:ln w="0">
            <a:noFill/>
            <a:prstDash val="solid"/>
            <a:round/>
            <a:headEnd/>
            <a:tailEnd/>
          </a:ln>
        </p:spPr>
        <p:txBody>
          <a:bodyPr vert="horz" wrap="square" lIns="91440" tIns="45720" rIns="91440" bIns="45720" numCol="1" anchor="t" anchorCtr="0" compatLnSpc="1">
            <a:prstTxWarp prst="textNoShape">
              <a:avLst/>
            </a:prstTxWarp>
          </a:bodyPr>
          <a:lstStyle/>
          <a:p>
            <a:endParaRPr lang="en-US" dirty="0"/>
          </a:p>
        </p:txBody>
      </p:sp>
      <p:sp>
        <p:nvSpPr>
          <p:cNvPr id="195" name="Freeform 5">
            <a:extLst>
              <a:ext uri="{FF2B5EF4-FFF2-40B4-BE49-F238E27FC236}">
                <a16:creationId xmlns:a16="http://schemas.microsoft.com/office/drawing/2014/main" id="{2F19ADC6-9832-4580-9A14-D1B481D11E29}"/>
              </a:ext>
            </a:extLst>
          </p:cNvPr>
          <p:cNvSpPr>
            <a:spLocks/>
          </p:cNvSpPr>
          <p:nvPr userDrawn="1"/>
        </p:nvSpPr>
        <p:spPr bwMode="auto">
          <a:xfrm>
            <a:off x="2822575" y="6263821"/>
            <a:ext cx="101092" cy="265431"/>
          </a:xfrm>
          <a:custGeom>
            <a:avLst/>
            <a:gdLst>
              <a:gd name="T0" fmla="*/ 0 w 314"/>
              <a:gd name="T1" fmla="*/ 1332 h 1332"/>
              <a:gd name="T2" fmla="*/ 0 w 314"/>
              <a:gd name="T3" fmla="*/ 1332 h 1332"/>
              <a:gd name="T4" fmla="*/ 314 w 314"/>
              <a:gd name="T5" fmla="*/ 1332 h 1332"/>
              <a:gd name="T6" fmla="*/ 314 w 314"/>
              <a:gd name="T7" fmla="*/ 0 h 1332"/>
              <a:gd name="T8" fmla="*/ 0 w 314"/>
              <a:gd name="T9" fmla="*/ 0 h 1332"/>
              <a:gd name="T10" fmla="*/ 0 w 314"/>
              <a:gd name="T11" fmla="*/ 1332 h 1332"/>
            </a:gdLst>
            <a:ahLst/>
            <a:cxnLst>
              <a:cxn ang="0">
                <a:pos x="T0" y="T1"/>
              </a:cxn>
              <a:cxn ang="0">
                <a:pos x="T2" y="T3"/>
              </a:cxn>
              <a:cxn ang="0">
                <a:pos x="T4" y="T5"/>
              </a:cxn>
              <a:cxn ang="0">
                <a:pos x="T6" y="T7"/>
              </a:cxn>
              <a:cxn ang="0">
                <a:pos x="T8" y="T9"/>
              </a:cxn>
              <a:cxn ang="0">
                <a:pos x="T10" y="T11"/>
              </a:cxn>
            </a:cxnLst>
            <a:rect l="0" t="0" r="r" b="b"/>
            <a:pathLst>
              <a:path w="314" h="1332">
                <a:moveTo>
                  <a:pt x="0" y="1332"/>
                </a:moveTo>
                <a:lnTo>
                  <a:pt x="0" y="1332"/>
                </a:lnTo>
                <a:lnTo>
                  <a:pt x="314" y="1332"/>
                </a:lnTo>
                <a:lnTo>
                  <a:pt x="314" y="0"/>
                </a:lnTo>
                <a:lnTo>
                  <a:pt x="0" y="0"/>
                </a:lnTo>
                <a:lnTo>
                  <a:pt x="0" y="1332"/>
                </a:lnTo>
                <a:close/>
              </a:path>
            </a:pathLst>
          </a:custGeom>
          <a:solidFill>
            <a:srgbClr val="D6D734"/>
          </a:solidFill>
          <a:ln w="0">
            <a:noFill/>
            <a:prstDash val="solid"/>
            <a:round/>
            <a:headEnd/>
            <a:tailEnd/>
          </a:ln>
        </p:spPr>
        <p:txBody>
          <a:bodyPr vert="horz" wrap="square" lIns="91440" tIns="45720" rIns="91440" bIns="45720" numCol="1" anchor="t" anchorCtr="0" compatLnSpc="1">
            <a:prstTxWarp prst="textNoShape">
              <a:avLst/>
            </a:prstTxWarp>
          </a:bodyPr>
          <a:lstStyle/>
          <a:p>
            <a:endParaRPr lang="en-US" dirty="0"/>
          </a:p>
        </p:txBody>
      </p:sp>
      <p:sp>
        <p:nvSpPr>
          <p:cNvPr id="197" name="Freeform 5">
            <a:extLst>
              <a:ext uri="{FF2B5EF4-FFF2-40B4-BE49-F238E27FC236}">
                <a16:creationId xmlns:a16="http://schemas.microsoft.com/office/drawing/2014/main" id="{C1561070-E604-473F-8E55-B4502DA7BD6D}"/>
              </a:ext>
            </a:extLst>
          </p:cNvPr>
          <p:cNvSpPr>
            <a:spLocks/>
          </p:cNvSpPr>
          <p:nvPr userDrawn="1"/>
        </p:nvSpPr>
        <p:spPr bwMode="auto">
          <a:xfrm>
            <a:off x="3225800" y="6263821"/>
            <a:ext cx="101092" cy="265431"/>
          </a:xfrm>
          <a:custGeom>
            <a:avLst/>
            <a:gdLst>
              <a:gd name="T0" fmla="*/ 0 w 314"/>
              <a:gd name="T1" fmla="*/ 1332 h 1332"/>
              <a:gd name="T2" fmla="*/ 0 w 314"/>
              <a:gd name="T3" fmla="*/ 1332 h 1332"/>
              <a:gd name="T4" fmla="*/ 314 w 314"/>
              <a:gd name="T5" fmla="*/ 1332 h 1332"/>
              <a:gd name="T6" fmla="*/ 314 w 314"/>
              <a:gd name="T7" fmla="*/ 0 h 1332"/>
              <a:gd name="T8" fmla="*/ 0 w 314"/>
              <a:gd name="T9" fmla="*/ 0 h 1332"/>
              <a:gd name="T10" fmla="*/ 0 w 314"/>
              <a:gd name="T11" fmla="*/ 1332 h 1332"/>
            </a:gdLst>
            <a:ahLst/>
            <a:cxnLst>
              <a:cxn ang="0">
                <a:pos x="T0" y="T1"/>
              </a:cxn>
              <a:cxn ang="0">
                <a:pos x="T2" y="T3"/>
              </a:cxn>
              <a:cxn ang="0">
                <a:pos x="T4" y="T5"/>
              </a:cxn>
              <a:cxn ang="0">
                <a:pos x="T6" y="T7"/>
              </a:cxn>
              <a:cxn ang="0">
                <a:pos x="T8" y="T9"/>
              </a:cxn>
              <a:cxn ang="0">
                <a:pos x="T10" y="T11"/>
              </a:cxn>
            </a:cxnLst>
            <a:rect l="0" t="0" r="r" b="b"/>
            <a:pathLst>
              <a:path w="314" h="1332">
                <a:moveTo>
                  <a:pt x="0" y="1332"/>
                </a:moveTo>
                <a:lnTo>
                  <a:pt x="0" y="1332"/>
                </a:lnTo>
                <a:lnTo>
                  <a:pt x="314" y="1332"/>
                </a:lnTo>
                <a:lnTo>
                  <a:pt x="314" y="0"/>
                </a:lnTo>
                <a:lnTo>
                  <a:pt x="0" y="0"/>
                </a:lnTo>
                <a:lnTo>
                  <a:pt x="0" y="1332"/>
                </a:lnTo>
                <a:close/>
              </a:path>
            </a:pathLst>
          </a:custGeom>
          <a:solidFill>
            <a:srgbClr val="D6D734"/>
          </a:solidFill>
          <a:ln w="0">
            <a:noFill/>
            <a:prstDash val="solid"/>
            <a:round/>
            <a:headEnd/>
            <a:tailEnd/>
          </a:ln>
        </p:spPr>
        <p:txBody>
          <a:bodyPr vert="horz" wrap="square" lIns="91440" tIns="45720" rIns="91440" bIns="45720" numCol="1" anchor="t" anchorCtr="0" compatLnSpc="1">
            <a:prstTxWarp prst="textNoShape">
              <a:avLst/>
            </a:prstTxWarp>
          </a:bodyPr>
          <a:lstStyle/>
          <a:p>
            <a:endParaRPr lang="en-US" dirty="0"/>
          </a:p>
        </p:txBody>
      </p:sp>
      <p:sp>
        <p:nvSpPr>
          <p:cNvPr id="199" name="Freeform 5">
            <a:extLst>
              <a:ext uri="{FF2B5EF4-FFF2-40B4-BE49-F238E27FC236}">
                <a16:creationId xmlns:a16="http://schemas.microsoft.com/office/drawing/2014/main" id="{4669F3F3-7F13-41B1-98EA-A04A88CE469C}"/>
              </a:ext>
            </a:extLst>
          </p:cNvPr>
          <p:cNvSpPr>
            <a:spLocks/>
          </p:cNvSpPr>
          <p:nvPr userDrawn="1"/>
        </p:nvSpPr>
        <p:spPr bwMode="auto">
          <a:xfrm>
            <a:off x="3629025" y="6263821"/>
            <a:ext cx="101092" cy="265431"/>
          </a:xfrm>
          <a:custGeom>
            <a:avLst/>
            <a:gdLst>
              <a:gd name="T0" fmla="*/ 0 w 314"/>
              <a:gd name="T1" fmla="*/ 1332 h 1332"/>
              <a:gd name="T2" fmla="*/ 0 w 314"/>
              <a:gd name="T3" fmla="*/ 1332 h 1332"/>
              <a:gd name="T4" fmla="*/ 314 w 314"/>
              <a:gd name="T5" fmla="*/ 1332 h 1332"/>
              <a:gd name="T6" fmla="*/ 314 w 314"/>
              <a:gd name="T7" fmla="*/ 0 h 1332"/>
              <a:gd name="T8" fmla="*/ 0 w 314"/>
              <a:gd name="T9" fmla="*/ 0 h 1332"/>
              <a:gd name="T10" fmla="*/ 0 w 314"/>
              <a:gd name="T11" fmla="*/ 1332 h 1332"/>
            </a:gdLst>
            <a:ahLst/>
            <a:cxnLst>
              <a:cxn ang="0">
                <a:pos x="T0" y="T1"/>
              </a:cxn>
              <a:cxn ang="0">
                <a:pos x="T2" y="T3"/>
              </a:cxn>
              <a:cxn ang="0">
                <a:pos x="T4" y="T5"/>
              </a:cxn>
              <a:cxn ang="0">
                <a:pos x="T6" y="T7"/>
              </a:cxn>
              <a:cxn ang="0">
                <a:pos x="T8" y="T9"/>
              </a:cxn>
              <a:cxn ang="0">
                <a:pos x="T10" y="T11"/>
              </a:cxn>
            </a:cxnLst>
            <a:rect l="0" t="0" r="r" b="b"/>
            <a:pathLst>
              <a:path w="314" h="1332">
                <a:moveTo>
                  <a:pt x="0" y="1332"/>
                </a:moveTo>
                <a:lnTo>
                  <a:pt x="0" y="1332"/>
                </a:lnTo>
                <a:lnTo>
                  <a:pt x="314" y="1332"/>
                </a:lnTo>
                <a:lnTo>
                  <a:pt x="314" y="0"/>
                </a:lnTo>
                <a:lnTo>
                  <a:pt x="0" y="0"/>
                </a:lnTo>
                <a:lnTo>
                  <a:pt x="0" y="1332"/>
                </a:lnTo>
                <a:close/>
              </a:path>
            </a:pathLst>
          </a:custGeom>
          <a:solidFill>
            <a:srgbClr val="D6D734"/>
          </a:solidFill>
          <a:ln w="0">
            <a:noFill/>
            <a:prstDash val="solid"/>
            <a:round/>
            <a:headEnd/>
            <a:tailEnd/>
          </a:ln>
        </p:spPr>
        <p:txBody>
          <a:bodyPr vert="horz" wrap="square" lIns="91440" tIns="45720" rIns="91440" bIns="45720" numCol="1" anchor="t" anchorCtr="0" compatLnSpc="1">
            <a:prstTxWarp prst="textNoShape">
              <a:avLst/>
            </a:prstTxWarp>
          </a:bodyPr>
          <a:lstStyle/>
          <a:p>
            <a:endParaRPr lang="en-US" dirty="0"/>
          </a:p>
        </p:txBody>
      </p:sp>
      <p:sp>
        <p:nvSpPr>
          <p:cNvPr id="201" name="Freeform 5">
            <a:extLst>
              <a:ext uri="{FF2B5EF4-FFF2-40B4-BE49-F238E27FC236}">
                <a16:creationId xmlns:a16="http://schemas.microsoft.com/office/drawing/2014/main" id="{42BD7F25-AB3C-4D00-977B-E773BA10807B}"/>
              </a:ext>
            </a:extLst>
          </p:cNvPr>
          <p:cNvSpPr>
            <a:spLocks/>
          </p:cNvSpPr>
          <p:nvPr userDrawn="1"/>
        </p:nvSpPr>
        <p:spPr bwMode="auto">
          <a:xfrm>
            <a:off x="4032250" y="6263821"/>
            <a:ext cx="101092" cy="265431"/>
          </a:xfrm>
          <a:custGeom>
            <a:avLst/>
            <a:gdLst>
              <a:gd name="T0" fmla="*/ 0 w 314"/>
              <a:gd name="T1" fmla="*/ 1332 h 1332"/>
              <a:gd name="T2" fmla="*/ 0 w 314"/>
              <a:gd name="T3" fmla="*/ 1332 h 1332"/>
              <a:gd name="T4" fmla="*/ 314 w 314"/>
              <a:gd name="T5" fmla="*/ 1332 h 1332"/>
              <a:gd name="T6" fmla="*/ 314 w 314"/>
              <a:gd name="T7" fmla="*/ 0 h 1332"/>
              <a:gd name="T8" fmla="*/ 0 w 314"/>
              <a:gd name="T9" fmla="*/ 0 h 1332"/>
              <a:gd name="T10" fmla="*/ 0 w 314"/>
              <a:gd name="T11" fmla="*/ 1332 h 1332"/>
            </a:gdLst>
            <a:ahLst/>
            <a:cxnLst>
              <a:cxn ang="0">
                <a:pos x="T0" y="T1"/>
              </a:cxn>
              <a:cxn ang="0">
                <a:pos x="T2" y="T3"/>
              </a:cxn>
              <a:cxn ang="0">
                <a:pos x="T4" y="T5"/>
              </a:cxn>
              <a:cxn ang="0">
                <a:pos x="T6" y="T7"/>
              </a:cxn>
              <a:cxn ang="0">
                <a:pos x="T8" y="T9"/>
              </a:cxn>
              <a:cxn ang="0">
                <a:pos x="T10" y="T11"/>
              </a:cxn>
            </a:cxnLst>
            <a:rect l="0" t="0" r="r" b="b"/>
            <a:pathLst>
              <a:path w="314" h="1332">
                <a:moveTo>
                  <a:pt x="0" y="1332"/>
                </a:moveTo>
                <a:lnTo>
                  <a:pt x="0" y="1332"/>
                </a:lnTo>
                <a:lnTo>
                  <a:pt x="314" y="1332"/>
                </a:lnTo>
                <a:lnTo>
                  <a:pt x="314" y="0"/>
                </a:lnTo>
                <a:lnTo>
                  <a:pt x="0" y="0"/>
                </a:lnTo>
                <a:lnTo>
                  <a:pt x="0" y="1332"/>
                </a:lnTo>
                <a:close/>
              </a:path>
            </a:pathLst>
          </a:custGeom>
          <a:solidFill>
            <a:srgbClr val="D6D734"/>
          </a:solidFill>
          <a:ln w="0">
            <a:noFill/>
            <a:prstDash val="solid"/>
            <a:round/>
            <a:headEnd/>
            <a:tailEnd/>
          </a:ln>
        </p:spPr>
        <p:txBody>
          <a:bodyPr vert="horz" wrap="square" lIns="91440" tIns="45720" rIns="91440" bIns="45720" numCol="1" anchor="t" anchorCtr="0" compatLnSpc="1">
            <a:prstTxWarp prst="textNoShape">
              <a:avLst/>
            </a:prstTxWarp>
          </a:bodyPr>
          <a:lstStyle/>
          <a:p>
            <a:endParaRPr lang="en-US" dirty="0"/>
          </a:p>
        </p:txBody>
      </p:sp>
      <p:sp>
        <p:nvSpPr>
          <p:cNvPr id="203" name="Freeform 5">
            <a:extLst>
              <a:ext uri="{FF2B5EF4-FFF2-40B4-BE49-F238E27FC236}">
                <a16:creationId xmlns:a16="http://schemas.microsoft.com/office/drawing/2014/main" id="{7B466185-3DA7-4D33-85BF-EAAB41254563}"/>
              </a:ext>
            </a:extLst>
          </p:cNvPr>
          <p:cNvSpPr>
            <a:spLocks/>
          </p:cNvSpPr>
          <p:nvPr userDrawn="1"/>
        </p:nvSpPr>
        <p:spPr bwMode="auto">
          <a:xfrm>
            <a:off x="4435475" y="6263821"/>
            <a:ext cx="101092" cy="265431"/>
          </a:xfrm>
          <a:custGeom>
            <a:avLst/>
            <a:gdLst>
              <a:gd name="T0" fmla="*/ 0 w 314"/>
              <a:gd name="T1" fmla="*/ 1332 h 1332"/>
              <a:gd name="T2" fmla="*/ 0 w 314"/>
              <a:gd name="T3" fmla="*/ 1332 h 1332"/>
              <a:gd name="T4" fmla="*/ 314 w 314"/>
              <a:gd name="T5" fmla="*/ 1332 h 1332"/>
              <a:gd name="T6" fmla="*/ 314 w 314"/>
              <a:gd name="T7" fmla="*/ 0 h 1332"/>
              <a:gd name="T8" fmla="*/ 0 w 314"/>
              <a:gd name="T9" fmla="*/ 0 h 1332"/>
              <a:gd name="T10" fmla="*/ 0 w 314"/>
              <a:gd name="T11" fmla="*/ 1332 h 1332"/>
            </a:gdLst>
            <a:ahLst/>
            <a:cxnLst>
              <a:cxn ang="0">
                <a:pos x="T0" y="T1"/>
              </a:cxn>
              <a:cxn ang="0">
                <a:pos x="T2" y="T3"/>
              </a:cxn>
              <a:cxn ang="0">
                <a:pos x="T4" y="T5"/>
              </a:cxn>
              <a:cxn ang="0">
                <a:pos x="T6" y="T7"/>
              </a:cxn>
              <a:cxn ang="0">
                <a:pos x="T8" y="T9"/>
              </a:cxn>
              <a:cxn ang="0">
                <a:pos x="T10" y="T11"/>
              </a:cxn>
            </a:cxnLst>
            <a:rect l="0" t="0" r="r" b="b"/>
            <a:pathLst>
              <a:path w="314" h="1332">
                <a:moveTo>
                  <a:pt x="0" y="1332"/>
                </a:moveTo>
                <a:lnTo>
                  <a:pt x="0" y="1332"/>
                </a:lnTo>
                <a:lnTo>
                  <a:pt x="314" y="1332"/>
                </a:lnTo>
                <a:lnTo>
                  <a:pt x="314" y="0"/>
                </a:lnTo>
                <a:lnTo>
                  <a:pt x="0" y="0"/>
                </a:lnTo>
                <a:lnTo>
                  <a:pt x="0" y="1332"/>
                </a:lnTo>
                <a:close/>
              </a:path>
            </a:pathLst>
          </a:custGeom>
          <a:solidFill>
            <a:srgbClr val="D6D734"/>
          </a:solidFill>
          <a:ln w="0">
            <a:noFill/>
            <a:prstDash val="solid"/>
            <a:round/>
            <a:headEnd/>
            <a:tailEnd/>
          </a:ln>
        </p:spPr>
        <p:txBody>
          <a:bodyPr vert="horz" wrap="square" lIns="91440" tIns="45720" rIns="91440" bIns="45720" numCol="1" anchor="t" anchorCtr="0" compatLnSpc="1">
            <a:prstTxWarp prst="textNoShape">
              <a:avLst/>
            </a:prstTxWarp>
          </a:bodyPr>
          <a:lstStyle/>
          <a:p>
            <a:endParaRPr lang="en-US" dirty="0"/>
          </a:p>
        </p:txBody>
      </p:sp>
      <p:sp>
        <p:nvSpPr>
          <p:cNvPr id="205" name="Freeform 5">
            <a:extLst>
              <a:ext uri="{FF2B5EF4-FFF2-40B4-BE49-F238E27FC236}">
                <a16:creationId xmlns:a16="http://schemas.microsoft.com/office/drawing/2014/main" id="{067FBB6E-9FD4-4A30-8C7C-B36C4AA32A09}"/>
              </a:ext>
            </a:extLst>
          </p:cNvPr>
          <p:cNvSpPr>
            <a:spLocks/>
          </p:cNvSpPr>
          <p:nvPr userDrawn="1"/>
        </p:nvSpPr>
        <p:spPr bwMode="auto">
          <a:xfrm>
            <a:off x="4838700" y="6263821"/>
            <a:ext cx="101092" cy="265431"/>
          </a:xfrm>
          <a:custGeom>
            <a:avLst/>
            <a:gdLst>
              <a:gd name="T0" fmla="*/ 0 w 314"/>
              <a:gd name="T1" fmla="*/ 1332 h 1332"/>
              <a:gd name="T2" fmla="*/ 0 w 314"/>
              <a:gd name="T3" fmla="*/ 1332 h 1332"/>
              <a:gd name="T4" fmla="*/ 314 w 314"/>
              <a:gd name="T5" fmla="*/ 1332 h 1332"/>
              <a:gd name="T6" fmla="*/ 314 w 314"/>
              <a:gd name="T7" fmla="*/ 0 h 1332"/>
              <a:gd name="T8" fmla="*/ 0 w 314"/>
              <a:gd name="T9" fmla="*/ 0 h 1332"/>
              <a:gd name="T10" fmla="*/ 0 w 314"/>
              <a:gd name="T11" fmla="*/ 1332 h 1332"/>
            </a:gdLst>
            <a:ahLst/>
            <a:cxnLst>
              <a:cxn ang="0">
                <a:pos x="T0" y="T1"/>
              </a:cxn>
              <a:cxn ang="0">
                <a:pos x="T2" y="T3"/>
              </a:cxn>
              <a:cxn ang="0">
                <a:pos x="T4" y="T5"/>
              </a:cxn>
              <a:cxn ang="0">
                <a:pos x="T6" y="T7"/>
              </a:cxn>
              <a:cxn ang="0">
                <a:pos x="T8" y="T9"/>
              </a:cxn>
              <a:cxn ang="0">
                <a:pos x="T10" y="T11"/>
              </a:cxn>
            </a:cxnLst>
            <a:rect l="0" t="0" r="r" b="b"/>
            <a:pathLst>
              <a:path w="314" h="1332">
                <a:moveTo>
                  <a:pt x="0" y="1332"/>
                </a:moveTo>
                <a:lnTo>
                  <a:pt x="0" y="1332"/>
                </a:lnTo>
                <a:lnTo>
                  <a:pt x="314" y="1332"/>
                </a:lnTo>
                <a:lnTo>
                  <a:pt x="314" y="0"/>
                </a:lnTo>
                <a:lnTo>
                  <a:pt x="0" y="0"/>
                </a:lnTo>
                <a:lnTo>
                  <a:pt x="0" y="1332"/>
                </a:lnTo>
                <a:close/>
              </a:path>
            </a:pathLst>
          </a:custGeom>
          <a:solidFill>
            <a:srgbClr val="D6D734"/>
          </a:solidFill>
          <a:ln w="0">
            <a:noFill/>
            <a:prstDash val="solid"/>
            <a:round/>
            <a:headEnd/>
            <a:tailEnd/>
          </a:ln>
        </p:spPr>
        <p:txBody>
          <a:bodyPr vert="horz" wrap="square" lIns="91440" tIns="45720" rIns="91440" bIns="45720" numCol="1" anchor="t" anchorCtr="0" compatLnSpc="1">
            <a:prstTxWarp prst="textNoShape">
              <a:avLst/>
            </a:prstTxWarp>
          </a:bodyPr>
          <a:lstStyle/>
          <a:p>
            <a:endParaRPr lang="en-US" dirty="0"/>
          </a:p>
        </p:txBody>
      </p:sp>
      <p:sp>
        <p:nvSpPr>
          <p:cNvPr id="207" name="Freeform 5">
            <a:extLst>
              <a:ext uri="{FF2B5EF4-FFF2-40B4-BE49-F238E27FC236}">
                <a16:creationId xmlns:a16="http://schemas.microsoft.com/office/drawing/2014/main" id="{0D0C4E3C-A37B-4027-B20D-46357FB3665E}"/>
              </a:ext>
            </a:extLst>
          </p:cNvPr>
          <p:cNvSpPr>
            <a:spLocks/>
          </p:cNvSpPr>
          <p:nvPr userDrawn="1"/>
        </p:nvSpPr>
        <p:spPr bwMode="auto">
          <a:xfrm>
            <a:off x="5241925" y="6263821"/>
            <a:ext cx="101092" cy="265431"/>
          </a:xfrm>
          <a:custGeom>
            <a:avLst/>
            <a:gdLst>
              <a:gd name="T0" fmla="*/ 0 w 314"/>
              <a:gd name="T1" fmla="*/ 1332 h 1332"/>
              <a:gd name="T2" fmla="*/ 0 w 314"/>
              <a:gd name="T3" fmla="*/ 1332 h 1332"/>
              <a:gd name="T4" fmla="*/ 314 w 314"/>
              <a:gd name="T5" fmla="*/ 1332 h 1332"/>
              <a:gd name="T6" fmla="*/ 314 w 314"/>
              <a:gd name="T7" fmla="*/ 0 h 1332"/>
              <a:gd name="T8" fmla="*/ 0 w 314"/>
              <a:gd name="T9" fmla="*/ 0 h 1332"/>
              <a:gd name="T10" fmla="*/ 0 w 314"/>
              <a:gd name="T11" fmla="*/ 1332 h 1332"/>
            </a:gdLst>
            <a:ahLst/>
            <a:cxnLst>
              <a:cxn ang="0">
                <a:pos x="T0" y="T1"/>
              </a:cxn>
              <a:cxn ang="0">
                <a:pos x="T2" y="T3"/>
              </a:cxn>
              <a:cxn ang="0">
                <a:pos x="T4" y="T5"/>
              </a:cxn>
              <a:cxn ang="0">
                <a:pos x="T6" y="T7"/>
              </a:cxn>
              <a:cxn ang="0">
                <a:pos x="T8" y="T9"/>
              </a:cxn>
              <a:cxn ang="0">
                <a:pos x="T10" y="T11"/>
              </a:cxn>
            </a:cxnLst>
            <a:rect l="0" t="0" r="r" b="b"/>
            <a:pathLst>
              <a:path w="314" h="1332">
                <a:moveTo>
                  <a:pt x="0" y="1332"/>
                </a:moveTo>
                <a:lnTo>
                  <a:pt x="0" y="1332"/>
                </a:lnTo>
                <a:lnTo>
                  <a:pt x="314" y="1332"/>
                </a:lnTo>
                <a:lnTo>
                  <a:pt x="314" y="0"/>
                </a:lnTo>
                <a:lnTo>
                  <a:pt x="0" y="0"/>
                </a:lnTo>
                <a:lnTo>
                  <a:pt x="0" y="1332"/>
                </a:lnTo>
                <a:close/>
              </a:path>
            </a:pathLst>
          </a:custGeom>
          <a:solidFill>
            <a:srgbClr val="D6D734"/>
          </a:solidFill>
          <a:ln w="0">
            <a:noFill/>
            <a:prstDash val="solid"/>
            <a:round/>
            <a:headEnd/>
            <a:tailEnd/>
          </a:ln>
        </p:spPr>
        <p:txBody>
          <a:bodyPr vert="horz" wrap="square" lIns="91440" tIns="45720" rIns="91440" bIns="45720" numCol="1" anchor="t" anchorCtr="0" compatLnSpc="1">
            <a:prstTxWarp prst="textNoShape">
              <a:avLst/>
            </a:prstTxWarp>
          </a:bodyPr>
          <a:lstStyle/>
          <a:p>
            <a:endParaRPr lang="en-US" dirty="0"/>
          </a:p>
        </p:txBody>
      </p:sp>
      <p:sp>
        <p:nvSpPr>
          <p:cNvPr id="209" name="Freeform 5">
            <a:extLst>
              <a:ext uri="{FF2B5EF4-FFF2-40B4-BE49-F238E27FC236}">
                <a16:creationId xmlns:a16="http://schemas.microsoft.com/office/drawing/2014/main" id="{0FD2391E-D304-4294-8A05-6EC9E58FC417}"/>
              </a:ext>
            </a:extLst>
          </p:cNvPr>
          <p:cNvSpPr>
            <a:spLocks/>
          </p:cNvSpPr>
          <p:nvPr userDrawn="1"/>
        </p:nvSpPr>
        <p:spPr bwMode="auto">
          <a:xfrm>
            <a:off x="5645150" y="6263821"/>
            <a:ext cx="101092" cy="265431"/>
          </a:xfrm>
          <a:custGeom>
            <a:avLst/>
            <a:gdLst>
              <a:gd name="T0" fmla="*/ 0 w 314"/>
              <a:gd name="T1" fmla="*/ 1332 h 1332"/>
              <a:gd name="T2" fmla="*/ 0 w 314"/>
              <a:gd name="T3" fmla="*/ 1332 h 1332"/>
              <a:gd name="T4" fmla="*/ 314 w 314"/>
              <a:gd name="T5" fmla="*/ 1332 h 1332"/>
              <a:gd name="T6" fmla="*/ 314 w 314"/>
              <a:gd name="T7" fmla="*/ 0 h 1332"/>
              <a:gd name="T8" fmla="*/ 0 w 314"/>
              <a:gd name="T9" fmla="*/ 0 h 1332"/>
              <a:gd name="T10" fmla="*/ 0 w 314"/>
              <a:gd name="T11" fmla="*/ 1332 h 1332"/>
            </a:gdLst>
            <a:ahLst/>
            <a:cxnLst>
              <a:cxn ang="0">
                <a:pos x="T0" y="T1"/>
              </a:cxn>
              <a:cxn ang="0">
                <a:pos x="T2" y="T3"/>
              </a:cxn>
              <a:cxn ang="0">
                <a:pos x="T4" y="T5"/>
              </a:cxn>
              <a:cxn ang="0">
                <a:pos x="T6" y="T7"/>
              </a:cxn>
              <a:cxn ang="0">
                <a:pos x="T8" y="T9"/>
              </a:cxn>
              <a:cxn ang="0">
                <a:pos x="T10" y="T11"/>
              </a:cxn>
            </a:cxnLst>
            <a:rect l="0" t="0" r="r" b="b"/>
            <a:pathLst>
              <a:path w="314" h="1332">
                <a:moveTo>
                  <a:pt x="0" y="1332"/>
                </a:moveTo>
                <a:lnTo>
                  <a:pt x="0" y="1332"/>
                </a:lnTo>
                <a:lnTo>
                  <a:pt x="314" y="1332"/>
                </a:lnTo>
                <a:lnTo>
                  <a:pt x="314" y="0"/>
                </a:lnTo>
                <a:lnTo>
                  <a:pt x="0" y="0"/>
                </a:lnTo>
                <a:lnTo>
                  <a:pt x="0" y="1332"/>
                </a:lnTo>
                <a:close/>
              </a:path>
            </a:pathLst>
          </a:custGeom>
          <a:solidFill>
            <a:srgbClr val="D6D734"/>
          </a:solidFill>
          <a:ln w="0">
            <a:noFill/>
            <a:prstDash val="solid"/>
            <a:round/>
            <a:headEnd/>
            <a:tailEnd/>
          </a:ln>
        </p:spPr>
        <p:txBody>
          <a:bodyPr vert="horz" wrap="square" lIns="91440" tIns="45720" rIns="91440" bIns="45720" numCol="1" anchor="t" anchorCtr="0" compatLnSpc="1">
            <a:prstTxWarp prst="textNoShape">
              <a:avLst/>
            </a:prstTxWarp>
          </a:bodyPr>
          <a:lstStyle/>
          <a:p>
            <a:endParaRPr lang="en-US" dirty="0"/>
          </a:p>
        </p:txBody>
      </p:sp>
      <p:sp>
        <p:nvSpPr>
          <p:cNvPr id="211" name="Freeform 5">
            <a:extLst>
              <a:ext uri="{FF2B5EF4-FFF2-40B4-BE49-F238E27FC236}">
                <a16:creationId xmlns:a16="http://schemas.microsoft.com/office/drawing/2014/main" id="{079D2452-BC77-4742-AB7B-30508A68E3CA}"/>
              </a:ext>
            </a:extLst>
          </p:cNvPr>
          <p:cNvSpPr>
            <a:spLocks/>
          </p:cNvSpPr>
          <p:nvPr userDrawn="1"/>
        </p:nvSpPr>
        <p:spPr bwMode="auto">
          <a:xfrm>
            <a:off x="6048375" y="6263821"/>
            <a:ext cx="101092" cy="265431"/>
          </a:xfrm>
          <a:custGeom>
            <a:avLst/>
            <a:gdLst>
              <a:gd name="T0" fmla="*/ 0 w 314"/>
              <a:gd name="T1" fmla="*/ 1332 h 1332"/>
              <a:gd name="T2" fmla="*/ 0 w 314"/>
              <a:gd name="T3" fmla="*/ 1332 h 1332"/>
              <a:gd name="T4" fmla="*/ 314 w 314"/>
              <a:gd name="T5" fmla="*/ 1332 h 1332"/>
              <a:gd name="T6" fmla="*/ 314 w 314"/>
              <a:gd name="T7" fmla="*/ 0 h 1332"/>
              <a:gd name="T8" fmla="*/ 0 w 314"/>
              <a:gd name="T9" fmla="*/ 0 h 1332"/>
              <a:gd name="T10" fmla="*/ 0 w 314"/>
              <a:gd name="T11" fmla="*/ 1332 h 1332"/>
            </a:gdLst>
            <a:ahLst/>
            <a:cxnLst>
              <a:cxn ang="0">
                <a:pos x="T0" y="T1"/>
              </a:cxn>
              <a:cxn ang="0">
                <a:pos x="T2" y="T3"/>
              </a:cxn>
              <a:cxn ang="0">
                <a:pos x="T4" y="T5"/>
              </a:cxn>
              <a:cxn ang="0">
                <a:pos x="T6" y="T7"/>
              </a:cxn>
              <a:cxn ang="0">
                <a:pos x="T8" y="T9"/>
              </a:cxn>
              <a:cxn ang="0">
                <a:pos x="T10" y="T11"/>
              </a:cxn>
            </a:cxnLst>
            <a:rect l="0" t="0" r="r" b="b"/>
            <a:pathLst>
              <a:path w="314" h="1332">
                <a:moveTo>
                  <a:pt x="0" y="1332"/>
                </a:moveTo>
                <a:lnTo>
                  <a:pt x="0" y="1332"/>
                </a:lnTo>
                <a:lnTo>
                  <a:pt x="314" y="1332"/>
                </a:lnTo>
                <a:lnTo>
                  <a:pt x="314" y="0"/>
                </a:lnTo>
                <a:lnTo>
                  <a:pt x="0" y="0"/>
                </a:lnTo>
                <a:lnTo>
                  <a:pt x="0" y="1332"/>
                </a:lnTo>
                <a:close/>
              </a:path>
            </a:pathLst>
          </a:custGeom>
          <a:solidFill>
            <a:srgbClr val="D6D734"/>
          </a:solidFill>
          <a:ln w="0">
            <a:noFill/>
            <a:prstDash val="solid"/>
            <a:round/>
            <a:headEnd/>
            <a:tailEnd/>
          </a:ln>
        </p:spPr>
        <p:txBody>
          <a:bodyPr vert="horz" wrap="square" lIns="91440" tIns="45720" rIns="91440" bIns="45720" numCol="1" anchor="t" anchorCtr="0" compatLnSpc="1">
            <a:prstTxWarp prst="textNoShape">
              <a:avLst/>
            </a:prstTxWarp>
          </a:bodyPr>
          <a:lstStyle/>
          <a:p>
            <a:endParaRPr lang="en-US" dirty="0"/>
          </a:p>
        </p:txBody>
      </p:sp>
      <p:sp>
        <p:nvSpPr>
          <p:cNvPr id="213" name="Freeform 5">
            <a:extLst>
              <a:ext uri="{FF2B5EF4-FFF2-40B4-BE49-F238E27FC236}">
                <a16:creationId xmlns:a16="http://schemas.microsoft.com/office/drawing/2014/main" id="{7BCEC5E2-D648-46C8-8C64-94FDDCE7685B}"/>
              </a:ext>
            </a:extLst>
          </p:cNvPr>
          <p:cNvSpPr>
            <a:spLocks/>
          </p:cNvSpPr>
          <p:nvPr userDrawn="1"/>
        </p:nvSpPr>
        <p:spPr bwMode="auto">
          <a:xfrm>
            <a:off x="6451600" y="6263821"/>
            <a:ext cx="101092" cy="265431"/>
          </a:xfrm>
          <a:custGeom>
            <a:avLst/>
            <a:gdLst>
              <a:gd name="T0" fmla="*/ 0 w 314"/>
              <a:gd name="T1" fmla="*/ 1332 h 1332"/>
              <a:gd name="T2" fmla="*/ 0 w 314"/>
              <a:gd name="T3" fmla="*/ 1332 h 1332"/>
              <a:gd name="T4" fmla="*/ 314 w 314"/>
              <a:gd name="T5" fmla="*/ 1332 h 1332"/>
              <a:gd name="T6" fmla="*/ 314 w 314"/>
              <a:gd name="T7" fmla="*/ 0 h 1332"/>
              <a:gd name="T8" fmla="*/ 0 w 314"/>
              <a:gd name="T9" fmla="*/ 0 h 1332"/>
              <a:gd name="T10" fmla="*/ 0 w 314"/>
              <a:gd name="T11" fmla="*/ 1332 h 1332"/>
            </a:gdLst>
            <a:ahLst/>
            <a:cxnLst>
              <a:cxn ang="0">
                <a:pos x="T0" y="T1"/>
              </a:cxn>
              <a:cxn ang="0">
                <a:pos x="T2" y="T3"/>
              </a:cxn>
              <a:cxn ang="0">
                <a:pos x="T4" y="T5"/>
              </a:cxn>
              <a:cxn ang="0">
                <a:pos x="T6" y="T7"/>
              </a:cxn>
              <a:cxn ang="0">
                <a:pos x="T8" y="T9"/>
              </a:cxn>
              <a:cxn ang="0">
                <a:pos x="T10" y="T11"/>
              </a:cxn>
            </a:cxnLst>
            <a:rect l="0" t="0" r="r" b="b"/>
            <a:pathLst>
              <a:path w="314" h="1332">
                <a:moveTo>
                  <a:pt x="0" y="1332"/>
                </a:moveTo>
                <a:lnTo>
                  <a:pt x="0" y="1332"/>
                </a:lnTo>
                <a:lnTo>
                  <a:pt x="314" y="1332"/>
                </a:lnTo>
                <a:lnTo>
                  <a:pt x="314" y="0"/>
                </a:lnTo>
                <a:lnTo>
                  <a:pt x="0" y="0"/>
                </a:lnTo>
                <a:lnTo>
                  <a:pt x="0" y="1332"/>
                </a:lnTo>
                <a:close/>
              </a:path>
            </a:pathLst>
          </a:custGeom>
          <a:solidFill>
            <a:srgbClr val="D6D734"/>
          </a:solidFill>
          <a:ln w="0">
            <a:noFill/>
            <a:prstDash val="solid"/>
            <a:round/>
            <a:headEnd/>
            <a:tailEnd/>
          </a:ln>
        </p:spPr>
        <p:txBody>
          <a:bodyPr vert="horz" wrap="square" lIns="91440" tIns="45720" rIns="91440" bIns="45720" numCol="1" anchor="t" anchorCtr="0" compatLnSpc="1">
            <a:prstTxWarp prst="textNoShape">
              <a:avLst/>
            </a:prstTxWarp>
          </a:bodyPr>
          <a:lstStyle/>
          <a:p>
            <a:endParaRPr lang="en-US" dirty="0"/>
          </a:p>
        </p:txBody>
      </p:sp>
      <p:sp>
        <p:nvSpPr>
          <p:cNvPr id="215" name="Freeform 5">
            <a:extLst>
              <a:ext uri="{FF2B5EF4-FFF2-40B4-BE49-F238E27FC236}">
                <a16:creationId xmlns:a16="http://schemas.microsoft.com/office/drawing/2014/main" id="{6E6770F7-8B3D-46A2-BB80-73A1D63F34D1}"/>
              </a:ext>
            </a:extLst>
          </p:cNvPr>
          <p:cNvSpPr>
            <a:spLocks/>
          </p:cNvSpPr>
          <p:nvPr userDrawn="1"/>
        </p:nvSpPr>
        <p:spPr bwMode="auto">
          <a:xfrm>
            <a:off x="6854825" y="6263821"/>
            <a:ext cx="101092" cy="265431"/>
          </a:xfrm>
          <a:custGeom>
            <a:avLst/>
            <a:gdLst>
              <a:gd name="T0" fmla="*/ 0 w 314"/>
              <a:gd name="T1" fmla="*/ 1332 h 1332"/>
              <a:gd name="T2" fmla="*/ 0 w 314"/>
              <a:gd name="T3" fmla="*/ 1332 h 1332"/>
              <a:gd name="T4" fmla="*/ 314 w 314"/>
              <a:gd name="T5" fmla="*/ 1332 h 1332"/>
              <a:gd name="T6" fmla="*/ 314 w 314"/>
              <a:gd name="T7" fmla="*/ 0 h 1332"/>
              <a:gd name="T8" fmla="*/ 0 w 314"/>
              <a:gd name="T9" fmla="*/ 0 h 1332"/>
              <a:gd name="T10" fmla="*/ 0 w 314"/>
              <a:gd name="T11" fmla="*/ 1332 h 1332"/>
            </a:gdLst>
            <a:ahLst/>
            <a:cxnLst>
              <a:cxn ang="0">
                <a:pos x="T0" y="T1"/>
              </a:cxn>
              <a:cxn ang="0">
                <a:pos x="T2" y="T3"/>
              </a:cxn>
              <a:cxn ang="0">
                <a:pos x="T4" y="T5"/>
              </a:cxn>
              <a:cxn ang="0">
                <a:pos x="T6" y="T7"/>
              </a:cxn>
              <a:cxn ang="0">
                <a:pos x="T8" y="T9"/>
              </a:cxn>
              <a:cxn ang="0">
                <a:pos x="T10" y="T11"/>
              </a:cxn>
            </a:cxnLst>
            <a:rect l="0" t="0" r="r" b="b"/>
            <a:pathLst>
              <a:path w="314" h="1332">
                <a:moveTo>
                  <a:pt x="0" y="1332"/>
                </a:moveTo>
                <a:lnTo>
                  <a:pt x="0" y="1332"/>
                </a:lnTo>
                <a:lnTo>
                  <a:pt x="314" y="1332"/>
                </a:lnTo>
                <a:lnTo>
                  <a:pt x="314" y="0"/>
                </a:lnTo>
                <a:lnTo>
                  <a:pt x="0" y="0"/>
                </a:lnTo>
                <a:lnTo>
                  <a:pt x="0" y="1332"/>
                </a:lnTo>
                <a:close/>
              </a:path>
            </a:pathLst>
          </a:custGeom>
          <a:solidFill>
            <a:srgbClr val="D6D734"/>
          </a:solidFill>
          <a:ln w="0">
            <a:noFill/>
            <a:prstDash val="solid"/>
            <a:round/>
            <a:headEnd/>
            <a:tailEnd/>
          </a:ln>
        </p:spPr>
        <p:txBody>
          <a:bodyPr vert="horz" wrap="square" lIns="91440" tIns="45720" rIns="91440" bIns="45720" numCol="1" anchor="t" anchorCtr="0" compatLnSpc="1">
            <a:prstTxWarp prst="textNoShape">
              <a:avLst/>
            </a:prstTxWarp>
          </a:bodyPr>
          <a:lstStyle/>
          <a:p>
            <a:endParaRPr lang="en-US" dirty="0"/>
          </a:p>
        </p:txBody>
      </p:sp>
      <p:sp>
        <p:nvSpPr>
          <p:cNvPr id="217" name="Freeform 5">
            <a:extLst>
              <a:ext uri="{FF2B5EF4-FFF2-40B4-BE49-F238E27FC236}">
                <a16:creationId xmlns:a16="http://schemas.microsoft.com/office/drawing/2014/main" id="{DA305386-2CA9-4CB1-B6C1-3B6D7F722A4A}"/>
              </a:ext>
            </a:extLst>
          </p:cNvPr>
          <p:cNvSpPr>
            <a:spLocks/>
          </p:cNvSpPr>
          <p:nvPr userDrawn="1"/>
        </p:nvSpPr>
        <p:spPr bwMode="auto">
          <a:xfrm>
            <a:off x="7258050" y="6263821"/>
            <a:ext cx="101092" cy="265431"/>
          </a:xfrm>
          <a:custGeom>
            <a:avLst/>
            <a:gdLst>
              <a:gd name="T0" fmla="*/ 0 w 314"/>
              <a:gd name="T1" fmla="*/ 1332 h 1332"/>
              <a:gd name="T2" fmla="*/ 0 w 314"/>
              <a:gd name="T3" fmla="*/ 1332 h 1332"/>
              <a:gd name="T4" fmla="*/ 314 w 314"/>
              <a:gd name="T5" fmla="*/ 1332 h 1332"/>
              <a:gd name="T6" fmla="*/ 314 w 314"/>
              <a:gd name="T7" fmla="*/ 0 h 1332"/>
              <a:gd name="T8" fmla="*/ 0 w 314"/>
              <a:gd name="T9" fmla="*/ 0 h 1332"/>
              <a:gd name="T10" fmla="*/ 0 w 314"/>
              <a:gd name="T11" fmla="*/ 1332 h 1332"/>
            </a:gdLst>
            <a:ahLst/>
            <a:cxnLst>
              <a:cxn ang="0">
                <a:pos x="T0" y="T1"/>
              </a:cxn>
              <a:cxn ang="0">
                <a:pos x="T2" y="T3"/>
              </a:cxn>
              <a:cxn ang="0">
                <a:pos x="T4" y="T5"/>
              </a:cxn>
              <a:cxn ang="0">
                <a:pos x="T6" y="T7"/>
              </a:cxn>
              <a:cxn ang="0">
                <a:pos x="T8" y="T9"/>
              </a:cxn>
              <a:cxn ang="0">
                <a:pos x="T10" y="T11"/>
              </a:cxn>
            </a:cxnLst>
            <a:rect l="0" t="0" r="r" b="b"/>
            <a:pathLst>
              <a:path w="314" h="1332">
                <a:moveTo>
                  <a:pt x="0" y="1332"/>
                </a:moveTo>
                <a:lnTo>
                  <a:pt x="0" y="1332"/>
                </a:lnTo>
                <a:lnTo>
                  <a:pt x="314" y="1332"/>
                </a:lnTo>
                <a:lnTo>
                  <a:pt x="314" y="0"/>
                </a:lnTo>
                <a:lnTo>
                  <a:pt x="0" y="0"/>
                </a:lnTo>
                <a:lnTo>
                  <a:pt x="0" y="1332"/>
                </a:lnTo>
                <a:close/>
              </a:path>
            </a:pathLst>
          </a:custGeom>
          <a:solidFill>
            <a:srgbClr val="D6D734"/>
          </a:solidFill>
          <a:ln w="0">
            <a:noFill/>
            <a:prstDash val="solid"/>
            <a:round/>
            <a:headEnd/>
            <a:tailEnd/>
          </a:ln>
        </p:spPr>
        <p:txBody>
          <a:bodyPr vert="horz" wrap="square" lIns="91440" tIns="45720" rIns="91440" bIns="45720" numCol="1" anchor="t" anchorCtr="0" compatLnSpc="1">
            <a:prstTxWarp prst="textNoShape">
              <a:avLst/>
            </a:prstTxWarp>
          </a:bodyPr>
          <a:lstStyle/>
          <a:p>
            <a:endParaRPr lang="en-US" dirty="0"/>
          </a:p>
        </p:txBody>
      </p:sp>
      <p:sp>
        <p:nvSpPr>
          <p:cNvPr id="219" name="Freeform 5">
            <a:extLst>
              <a:ext uri="{FF2B5EF4-FFF2-40B4-BE49-F238E27FC236}">
                <a16:creationId xmlns:a16="http://schemas.microsoft.com/office/drawing/2014/main" id="{7F1BBA34-10D4-44F3-AE4C-203CE5E635E3}"/>
              </a:ext>
            </a:extLst>
          </p:cNvPr>
          <p:cNvSpPr>
            <a:spLocks/>
          </p:cNvSpPr>
          <p:nvPr userDrawn="1"/>
        </p:nvSpPr>
        <p:spPr bwMode="auto">
          <a:xfrm>
            <a:off x="7661275" y="6263821"/>
            <a:ext cx="101092" cy="265431"/>
          </a:xfrm>
          <a:custGeom>
            <a:avLst/>
            <a:gdLst>
              <a:gd name="T0" fmla="*/ 0 w 314"/>
              <a:gd name="T1" fmla="*/ 1332 h 1332"/>
              <a:gd name="T2" fmla="*/ 0 w 314"/>
              <a:gd name="T3" fmla="*/ 1332 h 1332"/>
              <a:gd name="T4" fmla="*/ 314 w 314"/>
              <a:gd name="T5" fmla="*/ 1332 h 1332"/>
              <a:gd name="T6" fmla="*/ 314 w 314"/>
              <a:gd name="T7" fmla="*/ 0 h 1332"/>
              <a:gd name="T8" fmla="*/ 0 w 314"/>
              <a:gd name="T9" fmla="*/ 0 h 1332"/>
              <a:gd name="T10" fmla="*/ 0 w 314"/>
              <a:gd name="T11" fmla="*/ 1332 h 1332"/>
            </a:gdLst>
            <a:ahLst/>
            <a:cxnLst>
              <a:cxn ang="0">
                <a:pos x="T0" y="T1"/>
              </a:cxn>
              <a:cxn ang="0">
                <a:pos x="T2" y="T3"/>
              </a:cxn>
              <a:cxn ang="0">
                <a:pos x="T4" y="T5"/>
              </a:cxn>
              <a:cxn ang="0">
                <a:pos x="T6" y="T7"/>
              </a:cxn>
              <a:cxn ang="0">
                <a:pos x="T8" y="T9"/>
              </a:cxn>
              <a:cxn ang="0">
                <a:pos x="T10" y="T11"/>
              </a:cxn>
            </a:cxnLst>
            <a:rect l="0" t="0" r="r" b="b"/>
            <a:pathLst>
              <a:path w="314" h="1332">
                <a:moveTo>
                  <a:pt x="0" y="1332"/>
                </a:moveTo>
                <a:lnTo>
                  <a:pt x="0" y="1332"/>
                </a:lnTo>
                <a:lnTo>
                  <a:pt x="314" y="1332"/>
                </a:lnTo>
                <a:lnTo>
                  <a:pt x="314" y="0"/>
                </a:lnTo>
                <a:lnTo>
                  <a:pt x="0" y="0"/>
                </a:lnTo>
                <a:lnTo>
                  <a:pt x="0" y="1332"/>
                </a:lnTo>
                <a:close/>
              </a:path>
            </a:pathLst>
          </a:custGeom>
          <a:solidFill>
            <a:srgbClr val="D6D734"/>
          </a:solidFill>
          <a:ln w="0">
            <a:noFill/>
            <a:prstDash val="solid"/>
            <a:round/>
            <a:headEnd/>
            <a:tailEnd/>
          </a:ln>
        </p:spPr>
        <p:txBody>
          <a:bodyPr vert="horz" wrap="square" lIns="91440" tIns="45720" rIns="91440" bIns="45720" numCol="1" anchor="t" anchorCtr="0" compatLnSpc="1">
            <a:prstTxWarp prst="textNoShape">
              <a:avLst/>
            </a:prstTxWarp>
          </a:bodyPr>
          <a:lstStyle/>
          <a:p>
            <a:endParaRPr lang="en-US" dirty="0"/>
          </a:p>
        </p:txBody>
      </p:sp>
      <p:sp>
        <p:nvSpPr>
          <p:cNvPr id="221" name="Freeform 5">
            <a:extLst>
              <a:ext uri="{FF2B5EF4-FFF2-40B4-BE49-F238E27FC236}">
                <a16:creationId xmlns:a16="http://schemas.microsoft.com/office/drawing/2014/main" id="{3E3BBB0A-F44B-4418-9AB5-90C76F47B65C}"/>
              </a:ext>
            </a:extLst>
          </p:cNvPr>
          <p:cNvSpPr>
            <a:spLocks/>
          </p:cNvSpPr>
          <p:nvPr userDrawn="1"/>
        </p:nvSpPr>
        <p:spPr bwMode="auto">
          <a:xfrm>
            <a:off x="8064500" y="6263821"/>
            <a:ext cx="101092" cy="265431"/>
          </a:xfrm>
          <a:custGeom>
            <a:avLst/>
            <a:gdLst>
              <a:gd name="T0" fmla="*/ 0 w 314"/>
              <a:gd name="T1" fmla="*/ 1332 h 1332"/>
              <a:gd name="T2" fmla="*/ 0 w 314"/>
              <a:gd name="T3" fmla="*/ 1332 h 1332"/>
              <a:gd name="T4" fmla="*/ 314 w 314"/>
              <a:gd name="T5" fmla="*/ 1332 h 1332"/>
              <a:gd name="T6" fmla="*/ 314 w 314"/>
              <a:gd name="T7" fmla="*/ 0 h 1332"/>
              <a:gd name="T8" fmla="*/ 0 w 314"/>
              <a:gd name="T9" fmla="*/ 0 h 1332"/>
              <a:gd name="T10" fmla="*/ 0 w 314"/>
              <a:gd name="T11" fmla="*/ 1332 h 1332"/>
            </a:gdLst>
            <a:ahLst/>
            <a:cxnLst>
              <a:cxn ang="0">
                <a:pos x="T0" y="T1"/>
              </a:cxn>
              <a:cxn ang="0">
                <a:pos x="T2" y="T3"/>
              </a:cxn>
              <a:cxn ang="0">
                <a:pos x="T4" y="T5"/>
              </a:cxn>
              <a:cxn ang="0">
                <a:pos x="T6" y="T7"/>
              </a:cxn>
              <a:cxn ang="0">
                <a:pos x="T8" y="T9"/>
              </a:cxn>
              <a:cxn ang="0">
                <a:pos x="T10" y="T11"/>
              </a:cxn>
            </a:cxnLst>
            <a:rect l="0" t="0" r="r" b="b"/>
            <a:pathLst>
              <a:path w="314" h="1332">
                <a:moveTo>
                  <a:pt x="0" y="1332"/>
                </a:moveTo>
                <a:lnTo>
                  <a:pt x="0" y="1332"/>
                </a:lnTo>
                <a:lnTo>
                  <a:pt x="314" y="1332"/>
                </a:lnTo>
                <a:lnTo>
                  <a:pt x="314" y="0"/>
                </a:lnTo>
                <a:lnTo>
                  <a:pt x="0" y="0"/>
                </a:lnTo>
                <a:lnTo>
                  <a:pt x="0" y="1332"/>
                </a:lnTo>
                <a:close/>
              </a:path>
            </a:pathLst>
          </a:custGeom>
          <a:solidFill>
            <a:srgbClr val="D6D734"/>
          </a:solidFill>
          <a:ln w="0">
            <a:noFill/>
            <a:prstDash val="solid"/>
            <a:round/>
            <a:headEnd/>
            <a:tailEnd/>
          </a:ln>
        </p:spPr>
        <p:txBody>
          <a:bodyPr vert="horz" wrap="square" lIns="91440" tIns="45720" rIns="91440" bIns="45720" numCol="1" anchor="t" anchorCtr="0" compatLnSpc="1">
            <a:prstTxWarp prst="textNoShape">
              <a:avLst/>
            </a:prstTxWarp>
          </a:bodyPr>
          <a:lstStyle/>
          <a:p>
            <a:endParaRPr lang="en-US" dirty="0"/>
          </a:p>
        </p:txBody>
      </p:sp>
      <p:sp>
        <p:nvSpPr>
          <p:cNvPr id="223" name="Freeform 5">
            <a:extLst>
              <a:ext uri="{FF2B5EF4-FFF2-40B4-BE49-F238E27FC236}">
                <a16:creationId xmlns:a16="http://schemas.microsoft.com/office/drawing/2014/main" id="{786EAD10-8FDE-4463-AB44-FA22D4E08EB6}"/>
              </a:ext>
            </a:extLst>
          </p:cNvPr>
          <p:cNvSpPr>
            <a:spLocks/>
          </p:cNvSpPr>
          <p:nvPr userDrawn="1"/>
        </p:nvSpPr>
        <p:spPr bwMode="auto">
          <a:xfrm>
            <a:off x="8467725" y="6263821"/>
            <a:ext cx="101092" cy="265431"/>
          </a:xfrm>
          <a:custGeom>
            <a:avLst/>
            <a:gdLst>
              <a:gd name="T0" fmla="*/ 0 w 314"/>
              <a:gd name="T1" fmla="*/ 1332 h 1332"/>
              <a:gd name="T2" fmla="*/ 0 w 314"/>
              <a:gd name="T3" fmla="*/ 1332 h 1332"/>
              <a:gd name="T4" fmla="*/ 314 w 314"/>
              <a:gd name="T5" fmla="*/ 1332 h 1332"/>
              <a:gd name="T6" fmla="*/ 314 w 314"/>
              <a:gd name="T7" fmla="*/ 0 h 1332"/>
              <a:gd name="T8" fmla="*/ 0 w 314"/>
              <a:gd name="T9" fmla="*/ 0 h 1332"/>
              <a:gd name="T10" fmla="*/ 0 w 314"/>
              <a:gd name="T11" fmla="*/ 1332 h 1332"/>
            </a:gdLst>
            <a:ahLst/>
            <a:cxnLst>
              <a:cxn ang="0">
                <a:pos x="T0" y="T1"/>
              </a:cxn>
              <a:cxn ang="0">
                <a:pos x="T2" y="T3"/>
              </a:cxn>
              <a:cxn ang="0">
                <a:pos x="T4" y="T5"/>
              </a:cxn>
              <a:cxn ang="0">
                <a:pos x="T6" y="T7"/>
              </a:cxn>
              <a:cxn ang="0">
                <a:pos x="T8" y="T9"/>
              </a:cxn>
              <a:cxn ang="0">
                <a:pos x="T10" y="T11"/>
              </a:cxn>
            </a:cxnLst>
            <a:rect l="0" t="0" r="r" b="b"/>
            <a:pathLst>
              <a:path w="314" h="1332">
                <a:moveTo>
                  <a:pt x="0" y="1332"/>
                </a:moveTo>
                <a:lnTo>
                  <a:pt x="0" y="1332"/>
                </a:lnTo>
                <a:lnTo>
                  <a:pt x="314" y="1332"/>
                </a:lnTo>
                <a:lnTo>
                  <a:pt x="314" y="0"/>
                </a:lnTo>
                <a:lnTo>
                  <a:pt x="0" y="0"/>
                </a:lnTo>
                <a:lnTo>
                  <a:pt x="0" y="1332"/>
                </a:lnTo>
                <a:close/>
              </a:path>
            </a:pathLst>
          </a:custGeom>
          <a:solidFill>
            <a:srgbClr val="D6D734"/>
          </a:solidFill>
          <a:ln w="0">
            <a:noFill/>
            <a:prstDash val="solid"/>
            <a:round/>
            <a:headEnd/>
            <a:tailEnd/>
          </a:ln>
        </p:spPr>
        <p:txBody>
          <a:bodyPr vert="horz" wrap="square" lIns="91440" tIns="45720" rIns="91440" bIns="45720" numCol="1" anchor="t" anchorCtr="0" compatLnSpc="1">
            <a:prstTxWarp prst="textNoShape">
              <a:avLst/>
            </a:prstTxWarp>
          </a:bodyPr>
          <a:lstStyle/>
          <a:p>
            <a:endParaRPr lang="en-US" dirty="0"/>
          </a:p>
        </p:txBody>
      </p:sp>
      <p:sp>
        <p:nvSpPr>
          <p:cNvPr id="225" name="Freeform 5">
            <a:extLst>
              <a:ext uri="{FF2B5EF4-FFF2-40B4-BE49-F238E27FC236}">
                <a16:creationId xmlns:a16="http://schemas.microsoft.com/office/drawing/2014/main" id="{F7762CAA-ACEF-45F9-9F8B-D4F10B020BC3}"/>
              </a:ext>
            </a:extLst>
          </p:cNvPr>
          <p:cNvSpPr>
            <a:spLocks/>
          </p:cNvSpPr>
          <p:nvPr userDrawn="1"/>
        </p:nvSpPr>
        <p:spPr bwMode="auto">
          <a:xfrm>
            <a:off x="8870950" y="6263821"/>
            <a:ext cx="101092" cy="265431"/>
          </a:xfrm>
          <a:custGeom>
            <a:avLst/>
            <a:gdLst>
              <a:gd name="T0" fmla="*/ 0 w 314"/>
              <a:gd name="T1" fmla="*/ 1332 h 1332"/>
              <a:gd name="T2" fmla="*/ 0 w 314"/>
              <a:gd name="T3" fmla="*/ 1332 h 1332"/>
              <a:gd name="T4" fmla="*/ 314 w 314"/>
              <a:gd name="T5" fmla="*/ 1332 h 1332"/>
              <a:gd name="T6" fmla="*/ 314 w 314"/>
              <a:gd name="T7" fmla="*/ 0 h 1332"/>
              <a:gd name="T8" fmla="*/ 0 w 314"/>
              <a:gd name="T9" fmla="*/ 0 h 1332"/>
              <a:gd name="T10" fmla="*/ 0 w 314"/>
              <a:gd name="T11" fmla="*/ 1332 h 1332"/>
            </a:gdLst>
            <a:ahLst/>
            <a:cxnLst>
              <a:cxn ang="0">
                <a:pos x="T0" y="T1"/>
              </a:cxn>
              <a:cxn ang="0">
                <a:pos x="T2" y="T3"/>
              </a:cxn>
              <a:cxn ang="0">
                <a:pos x="T4" y="T5"/>
              </a:cxn>
              <a:cxn ang="0">
                <a:pos x="T6" y="T7"/>
              </a:cxn>
              <a:cxn ang="0">
                <a:pos x="T8" y="T9"/>
              </a:cxn>
              <a:cxn ang="0">
                <a:pos x="T10" y="T11"/>
              </a:cxn>
            </a:cxnLst>
            <a:rect l="0" t="0" r="r" b="b"/>
            <a:pathLst>
              <a:path w="314" h="1332">
                <a:moveTo>
                  <a:pt x="0" y="1332"/>
                </a:moveTo>
                <a:lnTo>
                  <a:pt x="0" y="1332"/>
                </a:lnTo>
                <a:lnTo>
                  <a:pt x="314" y="1332"/>
                </a:lnTo>
                <a:lnTo>
                  <a:pt x="314" y="0"/>
                </a:lnTo>
                <a:lnTo>
                  <a:pt x="0" y="0"/>
                </a:lnTo>
                <a:lnTo>
                  <a:pt x="0" y="1332"/>
                </a:lnTo>
                <a:close/>
              </a:path>
            </a:pathLst>
          </a:custGeom>
          <a:solidFill>
            <a:srgbClr val="D6D734"/>
          </a:solidFill>
          <a:ln w="0">
            <a:noFill/>
            <a:prstDash val="solid"/>
            <a:round/>
            <a:headEnd/>
            <a:tailEnd/>
          </a:ln>
        </p:spPr>
        <p:txBody>
          <a:bodyPr vert="horz" wrap="square" lIns="91440" tIns="45720" rIns="91440" bIns="45720" numCol="1" anchor="t" anchorCtr="0" compatLnSpc="1">
            <a:prstTxWarp prst="textNoShape">
              <a:avLst/>
            </a:prstTxWarp>
          </a:bodyPr>
          <a:lstStyle/>
          <a:p>
            <a:endParaRPr lang="en-US" dirty="0"/>
          </a:p>
        </p:txBody>
      </p:sp>
      <p:sp>
        <p:nvSpPr>
          <p:cNvPr id="227" name="Freeform 5">
            <a:extLst>
              <a:ext uri="{FF2B5EF4-FFF2-40B4-BE49-F238E27FC236}">
                <a16:creationId xmlns:a16="http://schemas.microsoft.com/office/drawing/2014/main" id="{386FE2DA-52B1-4946-89A1-7E807D6B8820}"/>
              </a:ext>
            </a:extLst>
          </p:cNvPr>
          <p:cNvSpPr>
            <a:spLocks/>
          </p:cNvSpPr>
          <p:nvPr userDrawn="1"/>
        </p:nvSpPr>
        <p:spPr bwMode="auto">
          <a:xfrm>
            <a:off x="9274175" y="6263821"/>
            <a:ext cx="101092" cy="265431"/>
          </a:xfrm>
          <a:custGeom>
            <a:avLst/>
            <a:gdLst>
              <a:gd name="T0" fmla="*/ 0 w 314"/>
              <a:gd name="T1" fmla="*/ 1332 h 1332"/>
              <a:gd name="T2" fmla="*/ 0 w 314"/>
              <a:gd name="T3" fmla="*/ 1332 h 1332"/>
              <a:gd name="T4" fmla="*/ 314 w 314"/>
              <a:gd name="T5" fmla="*/ 1332 h 1332"/>
              <a:gd name="T6" fmla="*/ 314 w 314"/>
              <a:gd name="T7" fmla="*/ 0 h 1332"/>
              <a:gd name="T8" fmla="*/ 0 w 314"/>
              <a:gd name="T9" fmla="*/ 0 h 1332"/>
              <a:gd name="T10" fmla="*/ 0 w 314"/>
              <a:gd name="T11" fmla="*/ 1332 h 1332"/>
            </a:gdLst>
            <a:ahLst/>
            <a:cxnLst>
              <a:cxn ang="0">
                <a:pos x="T0" y="T1"/>
              </a:cxn>
              <a:cxn ang="0">
                <a:pos x="T2" y="T3"/>
              </a:cxn>
              <a:cxn ang="0">
                <a:pos x="T4" y="T5"/>
              </a:cxn>
              <a:cxn ang="0">
                <a:pos x="T6" y="T7"/>
              </a:cxn>
              <a:cxn ang="0">
                <a:pos x="T8" y="T9"/>
              </a:cxn>
              <a:cxn ang="0">
                <a:pos x="T10" y="T11"/>
              </a:cxn>
            </a:cxnLst>
            <a:rect l="0" t="0" r="r" b="b"/>
            <a:pathLst>
              <a:path w="314" h="1332">
                <a:moveTo>
                  <a:pt x="0" y="1332"/>
                </a:moveTo>
                <a:lnTo>
                  <a:pt x="0" y="1332"/>
                </a:lnTo>
                <a:lnTo>
                  <a:pt x="314" y="1332"/>
                </a:lnTo>
                <a:lnTo>
                  <a:pt x="314" y="0"/>
                </a:lnTo>
                <a:lnTo>
                  <a:pt x="0" y="0"/>
                </a:lnTo>
                <a:lnTo>
                  <a:pt x="0" y="1332"/>
                </a:lnTo>
                <a:close/>
              </a:path>
            </a:pathLst>
          </a:custGeom>
          <a:solidFill>
            <a:srgbClr val="D6D734"/>
          </a:solidFill>
          <a:ln w="0">
            <a:noFill/>
            <a:prstDash val="solid"/>
            <a:round/>
            <a:headEnd/>
            <a:tailEnd/>
          </a:ln>
        </p:spPr>
        <p:txBody>
          <a:bodyPr vert="horz" wrap="square" lIns="91440" tIns="45720" rIns="91440" bIns="45720" numCol="1" anchor="t" anchorCtr="0" compatLnSpc="1">
            <a:prstTxWarp prst="textNoShape">
              <a:avLst/>
            </a:prstTxWarp>
          </a:bodyPr>
          <a:lstStyle/>
          <a:p>
            <a:endParaRPr lang="en-US" dirty="0"/>
          </a:p>
        </p:txBody>
      </p:sp>
      <p:sp>
        <p:nvSpPr>
          <p:cNvPr id="229" name="Freeform 5">
            <a:extLst>
              <a:ext uri="{FF2B5EF4-FFF2-40B4-BE49-F238E27FC236}">
                <a16:creationId xmlns:a16="http://schemas.microsoft.com/office/drawing/2014/main" id="{630CDC40-690A-4572-8E6C-F852F589C734}"/>
              </a:ext>
            </a:extLst>
          </p:cNvPr>
          <p:cNvSpPr>
            <a:spLocks/>
          </p:cNvSpPr>
          <p:nvPr userDrawn="1"/>
        </p:nvSpPr>
        <p:spPr bwMode="auto">
          <a:xfrm>
            <a:off x="10483850" y="6263821"/>
            <a:ext cx="101092" cy="265431"/>
          </a:xfrm>
          <a:custGeom>
            <a:avLst/>
            <a:gdLst>
              <a:gd name="T0" fmla="*/ 0 w 314"/>
              <a:gd name="T1" fmla="*/ 1332 h 1332"/>
              <a:gd name="T2" fmla="*/ 0 w 314"/>
              <a:gd name="T3" fmla="*/ 1332 h 1332"/>
              <a:gd name="T4" fmla="*/ 314 w 314"/>
              <a:gd name="T5" fmla="*/ 1332 h 1332"/>
              <a:gd name="T6" fmla="*/ 314 w 314"/>
              <a:gd name="T7" fmla="*/ 0 h 1332"/>
              <a:gd name="T8" fmla="*/ 0 w 314"/>
              <a:gd name="T9" fmla="*/ 0 h 1332"/>
              <a:gd name="T10" fmla="*/ 0 w 314"/>
              <a:gd name="T11" fmla="*/ 1332 h 1332"/>
            </a:gdLst>
            <a:ahLst/>
            <a:cxnLst>
              <a:cxn ang="0">
                <a:pos x="T0" y="T1"/>
              </a:cxn>
              <a:cxn ang="0">
                <a:pos x="T2" y="T3"/>
              </a:cxn>
              <a:cxn ang="0">
                <a:pos x="T4" y="T5"/>
              </a:cxn>
              <a:cxn ang="0">
                <a:pos x="T6" y="T7"/>
              </a:cxn>
              <a:cxn ang="0">
                <a:pos x="T8" y="T9"/>
              </a:cxn>
              <a:cxn ang="0">
                <a:pos x="T10" y="T11"/>
              </a:cxn>
            </a:cxnLst>
            <a:rect l="0" t="0" r="r" b="b"/>
            <a:pathLst>
              <a:path w="314" h="1332">
                <a:moveTo>
                  <a:pt x="0" y="1332"/>
                </a:moveTo>
                <a:lnTo>
                  <a:pt x="0" y="1332"/>
                </a:lnTo>
                <a:lnTo>
                  <a:pt x="314" y="1332"/>
                </a:lnTo>
                <a:lnTo>
                  <a:pt x="314" y="0"/>
                </a:lnTo>
                <a:lnTo>
                  <a:pt x="0" y="0"/>
                </a:lnTo>
                <a:lnTo>
                  <a:pt x="0" y="1332"/>
                </a:lnTo>
                <a:close/>
              </a:path>
            </a:pathLst>
          </a:custGeom>
          <a:solidFill>
            <a:srgbClr val="D6D734"/>
          </a:solidFill>
          <a:ln w="0">
            <a:noFill/>
            <a:prstDash val="solid"/>
            <a:round/>
            <a:headEnd/>
            <a:tailEnd/>
          </a:ln>
        </p:spPr>
        <p:txBody>
          <a:bodyPr vert="horz" wrap="square" lIns="91440" tIns="45720" rIns="91440" bIns="45720" numCol="1" anchor="t" anchorCtr="0" compatLnSpc="1">
            <a:prstTxWarp prst="textNoShape">
              <a:avLst/>
            </a:prstTxWarp>
          </a:bodyPr>
          <a:lstStyle/>
          <a:p>
            <a:endParaRPr lang="en-US" dirty="0"/>
          </a:p>
        </p:txBody>
      </p:sp>
      <p:sp>
        <p:nvSpPr>
          <p:cNvPr id="231" name="Freeform 5">
            <a:extLst>
              <a:ext uri="{FF2B5EF4-FFF2-40B4-BE49-F238E27FC236}">
                <a16:creationId xmlns:a16="http://schemas.microsoft.com/office/drawing/2014/main" id="{0CBE04A5-557D-4ED8-9367-4965DF872CB7}"/>
              </a:ext>
            </a:extLst>
          </p:cNvPr>
          <p:cNvSpPr>
            <a:spLocks/>
          </p:cNvSpPr>
          <p:nvPr userDrawn="1"/>
        </p:nvSpPr>
        <p:spPr bwMode="auto">
          <a:xfrm>
            <a:off x="9677400" y="6263821"/>
            <a:ext cx="101092" cy="265431"/>
          </a:xfrm>
          <a:custGeom>
            <a:avLst/>
            <a:gdLst>
              <a:gd name="T0" fmla="*/ 0 w 314"/>
              <a:gd name="T1" fmla="*/ 1332 h 1332"/>
              <a:gd name="T2" fmla="*/ 0 w 314"/>
              <a:gd name="T3" fmla="*/ 1332 h 1332"/>
              <a:gd name="T4" fmla="*/ 314 w 314"/>
              <a:gd name="T5" fmla="*/ 1332 h 1332"/>
              <a:gd name="T6" fmla="*/ 314 w 314"/>
              <a:gd name="T7" fmla="*/ 0 h 1332"/>
              <a:gd name="T8" fmla="*/ 0 w 314"/>
              <a:gd name="T9" fmla="*/ 0 h 1332"/>
              <a:gd name="T10" fmla="*/ 0 w 314"/>
              <a:gd name="T11" fmla="*/ 1332 h 1332"/>
            </a:gdLst>
            <a:ahLst/>
            <a:cxnLst>
              <a:cxn ang="0">
                <a:pos x="T0" y="T1"/>
              </a:cxn>
              <a:cxn ang="0">
                <a:pos x="T2" y="T3"/>
              </a:cxn>
              <a:cxn ang="0">
                <a:pos x="T4" y="T5"/>
              </a:cxn>
              <a:cxn ang="0">
                <a:pos x="T6" y="T7"/>
              </a:cxn>
              <a:cxn ang="0">
                <a:pos x="T8" y="T9"/>
              </a:cxn>
              <a:cxn ang="0">
                <a:pos x="T10" y="T11"/>
              </a:cxn>
            </a:cxnLst>
            <a:rect l="0" t="0" r="r" b="b"/>
            <a:pathLst>
              <a:path w="314" h="1332">
                <a:moveTo>
                  <a:pt x="0" y="1332"/>
                </a:moveTo>
                <a:lnTo>
                  <a:pt x="0" y="1332"/>
                </a:lnTo>
                <a:lnTo>
                  <a:pt x="314" y="1332"/>
                </a:lnTo>
                <a:lnTo>
                  <a:pt x="314" y="0"/>
                </a:lnTo>
                <a:lnTo>
                  <a:pt x="0" y="0"/>
                </a:lnTo>
                <a:lnTo>
                  <a:pt x="0" y="1332"/>
                </a:lnTo>
                <a:close/>
              </a:path>
            </a:pathLst>
          </a:custGeom>
          <a:solidFill>
            <a:srgbClr val="D6D734"/>
          </a:solidFill>
          <a:ln w="0">
            <a:noFill/>
            <a:prstDash val="solid"/>
            <a:round/>
            <a:headEnd/>
            <a:tailEnd/>
          </a:ln>
        </p:spPr>
        <p:txBody>
          <a:bodyPr vert="horz" wrap="square" lIns="91440" tIns="45720" rIns="91440" bIns="45720" numCol="1" anchor="t" anchorCtr="0" compatLnSpc="1">
            <a:prstTxWarp prst="textNoShape">
              <a:avLst/>
            </a:prstTxWarp>
          </a:bodyPr>
          <a:lstStyle/>
          <a:p>
            <a:endParaRPr lang="en-US" dirty="0"/>
          </a:p>
        </p:txBody>
      </p:sp>
      <p:sp>
        <p:nvSpPr>
          <p:cNvPr id="233" name="Freeform 5">
            <a:extLst>
              <a:ext uri="{FF2B5EF4-FFF2-40B4-BE49-F238E27FC236}">
                <a16:creationId xmlns:a16="http://schemas.microsoft.com/office/drawing/2014/main" id="{18C1D1A8-8F8A-49D6-AD02-B410DE26F0BE}"/>
              </a:ext>
            </a:extLst>
          </p:cNvPr>
          <p:cNvSpPr>
            <a:spLocks/>
          </p:cNvSpPr>
          <p:nvPr userDrawn="1"/>
        </p:nvSpPr>
        <p:spPr bwMode="auto">
          <a:xfrm>
            <a:off x="10080625" y="6263821"/>
            <a:ext cx="101092" cy="265431"/>
          </a:xfrm>
          <a:custGeom>
            <a:avLst/>
            <a:gdLst>
              <a:gd name="T0" fmla="*/ 0 w 314"/>
              <a:gd name="T1" fmla="*/ 1332 h 1332"/>
              <a:gd name="T2" fmla="*/ 0 w 314"/>
              <a:gd name="T3" fmla="*/ 1332 h 1332"/>
              <a:gd name="T4" fmla="*/ 314 w 314"/>
              <a:gd name="T5" fmla="*/ 1332 h 1332"/>
              <a:gd name="T6" fmla="*/ 314 w 314"/>
              <a:gd name="T7" fmla="*/ 0 h 1332"/>
              <a:gd name="T8" fmla="*/ 0 w 314"/>
              <a:gd name="T9" fmla="*/ 0 h 1332"/>
              <a:gd name="T10" fmla="*/ 0 w 314"/>
              <a:gd name="T11" fmla="*/ 1332 h 1332"/>
            </a:gdLst>
            <a:ahLst/>
            <a:cxnLst>
              <a:cxn ang="0">
                <a:pos x="T0" y="T1"/>
              </a:cxn>
              <a:cxn ang="0">
                <a:pos x="T2" y="T3"/>
              </a:cxn>
              <a:cxn ang="0">
                <a:pos x="T4" y="T5"/>
              </a:cxn>
              <a:cxn ang="0">
                <a:pos x="T6" y="T7"/>
              </a:cxn>
              <a:cxn ang="0">
                <a:pos x="T8" y="T9"/>
              </a:cxn>
              <a:cxn ang="0">
                <a:pos x="T10" y="T11"/>
              </a:cxn>
            </a:cxnLst>
            <a:rect l="0" t="0" r="r" b="b"/>
            <a:pathLst>
              <a:path w="314" h="1332">
                <a:moveTo>
                  <a:pt x="0" y="1332"/>
                </a:moveTo>
                <a:lnTo>
                  <a:pt x="0" y="1332"/>
                </a:lnTo>
                <a:lnTo>
                  <a:pt x="314" y="1332"/>
                </a:lnTo>
                <a:lnTo>
                  <a:pt x="314" y="0"/>
                </a:lnTo>
                <a:lnTo>
                  <a:pt x="0" y="0"/>
                </a:lnTo>
                <a:lnTo>
                  <a:pt x="0" y="1332"/>
                </a:lnTo>
                <a:close/>
              </a:path>
            </a:pathLst>
          </a:custGeom>
          <a:solidFill>
            <a:srgbClr val="D6D734"/>
          </a:solidFill>
          <a:ln w="0">
            <a:noFill/>
            <a:prstDash val="solid"/>
            <a:round/>
            <a:headEnd/>
            <a:tailEnd/>
          </a:ln>
        </p:spPr>
        <p:txBody>
          <a:bodyPr vert="horz" wrap="square" lIns="91440" tIns="45720" rIns="91440" bIns="45720" numCol="1" anchor="t" anchorCtr="0" compatLnSpc="1">
            <a:prstTxWarp prst="textNoShape">
              <a:avLst/>
            </a:prstTxWarp>
          </a:bodyPr>
          <a:lstStyle/>
          <a:p>
            <a:endParaRPr lang="en-US" dirty="0"/>
          </a:p>
        </p:txBody>
      </p:sp>
      <p:sp>
        <p:nvSpPr>
          <p:cNvPr id="235" name="Freeform 5">
            <a:extLst>
              <a:ext uri="{FF2B5EF4-FFF2-40B4-BE49-F238E27FC236}">
                <a16:creationId xmlns:a16="http://schemas.microsoft.com/office/drawing/2014/main" id="{0919F9FD-AAF0-47C3-BF09-F46DC2147B65}"/>
              </a:ext>
            </a:extLst>
          </p:cNvPr>
          <p:cNvSpPr>
            <a:spLocks/>
          </p:cNvSpPr>
          <p:nvPr userDrawn="1"/>
        </p:nvSpPr>
        <p:spPr bwMode="auto">
          <a:xfrm>
            <a:off x="10887075" y="6263821"/>
            <a:ext cx="101092" cy="265431"/>
          </a:xfrm>
          <a:custGeom>
            <a:avLst/>
            <a:gdLst>
              <a:gd name="T0" fmla="*/ 0 w 314"/>
              <a:gd name="T1" fmla="*/ 1332 h 1332"/>
              <a:gd name="T2" fmla="*/ 0 w 314"/>
              <a:gd name="T3" fmla="*/ 1332 h 1332"/>
              <a:gd name="T4" fmla="*/ 314 w 314"/>
              <a:gd name="T5" fmla="*/ 1332 h 1332"/>
              <a:gd name="T6" fmla="*/ 314 w 314"/>
              <a:gd name="T7" fmla="*/ 0 h 1332"/>
              <a:gd name="T8" fmla="*/ 0 w 314"/>
              <a:gd name="T9" fmla="*/ 0 h 1332"/>
              <a:gd name="T10" fmla="*/ 0 w 314"/>
              <a:gd name="T11" fmla="*/ 1332 h 1332"/>
            </a:gdLst>
            <a:ahLst/>
            <a:cxnLst>
              <a:cxn ang="0">
                <a:pos x="T0" y="T1"/>
              </a:cxn>
              <a:cxn ang="0">
                <a:pos x="T2" y="T3"/>
              </a:cxn>
              <a:cxn ang="0">
                <a:pos x="T4" y="T5"/>
              </a:cxn>
              <a:cxn ang="0">
                <a:pos x="T6" y="T7"/>
              </a:cxn>
              <a:cxn ang="0">
                <a:pos x="T8" y="T9"/>
              </a:cxn>
              <a:cxn ang="0">
                <a:pos x="T10" y="T11"/>
              </a:cxn>
            </a:cxnLst>
            <a:rect l="0" t="0" r="r" b="b"/>
            <a:pathLst>
              <a:path w="314" h="1332">
                <a:moveTo>
                  <a:pt x="0" y="1332"/>
                </a:moveTo>
                <a:lnTo>
                  <a:pt x="0" y="1332"/>
                </a:lnTo>
                <a:lnTo>
                  <a:pt x="314" y="1332"/>
                </a:lnTo>
                <a:lnTo>
                  <a:pt x="314" y="0"/>
                </a:lnTo>
                <a:lnTo>
                  <a:pt x="0" y="0"/>
                </a:lnTo>
                <a:lnTo>
                  <a:pt x="0" y="1332"/>
                </a:lnTo>
                <a:close/>
              </a:path>
            </a:pathLst>
          </a:custGeom>
          <a:solidFill>
            <a:srgbClr val="D6D734"/>
          </a:solidFill>
          <a:ln w="0">
            <a:noFill/>
            <a:prstDash val="solid"/>
            <a:round/>
            <a:headEnd/>
            <a:tailEnd/>
          </a:ln>
        </p:spPr>
        <p:txBody>
          <a:bodyPr vert="horz" wrap="square" lIns="91440" tIns="45720" rIns="91440" bIns="45720" numCol="1" anchor="t" anchorCtr="0" compatLnSpc="1">
            <a:prstTxWarp prst="textNoShape">
              <a:avLst/>
            </a:prstTxWarp>
          </a:bodyPr>
          <a:lstStyle/>
          <a:p>
            <a:endParaRPr lang="en-US" dirty="0"/>
          </a:p>
        </p:txBody>
      </p:sp>
      <p:sp>
        <p:nvSpPr>
          <p:cNvPr id="237" name="Freeform 5">
            <a:extLst>
              <a:ext uri="{FF2B5EF4-FFF2-40B4-BE49-F238E27FC236}">
                <a16:creationId xmlns:a16="http://schemas.microsoft.com/office/drawing/2014/main" id="{37375F0B-BC73-4249-8F6A-670E30ED9D64}"/>
              </a:ext>
            </a:extLst>
          </p:cNvPr>
          <p:cNvSpPr>
            <a:spLocks/>
          </p:cNvSpPr>
          <p:nvPr userDrawn="1"/>
        </p:nvSpPr>
        <p:spPr bwMode="auto">
          <a:xfrm>
            <a:off x="11290300" y="6263821"/>
            <a:ext cx="101092" cy="265431"/>
          </a:xfrm>
          <a:custGeom>
            <a:avLst/>
            <a:gdLst>
              <a:gd name="T0" fmla="*/ 0 w 314"/>
              <a:gd name="T1" fmla="*/ 1332 h 1332"/>
              <a:gd name="T2" fmla="*/ 0 w 314"/>
              <a:gd name="T3" fmla="*/ 1332 h 1332"/>
              <a:gd name="T4" fmla="*/ 314 w 314"/>
              <a:gd name="T5" fmla="*/ 1332 h 1332"/>
              <a:gd name="T6" fmla="*/ 314 w 314"/>
              <a:gd name="T7" fmla="*/ 0 h 1332"/>
              <a:gd name="T8" fmla="*/ 0 w 314"/>
              <a:gd name="T9" fmla="*/ 0 h 1332"/>
              <a:gd name="T10" fmla="*/ 0 w 314"/>
              <a:gd name="T11" fmla="*/ 1332 h 1332"/>
            </a:gdLst>
            <a:ahLst/>
            <a:cxnLst>
              <a:cxn ang="0">
                <a:pos x="T0" y="T1"/>
              </a:cxn>
              <a:cxn ang="0">
                <a:pos x="T2" y="T3"/>
              </a:cxn>
              <a:cxn ang="0">
                <a:pos x="T4" y="T5"/>
              </a:cxn>
              <a:cxn ang="0">
                <a:pos x="T6" y="T7"/>
              </a:cxn>
              <a:cxn ang="0">
                <a:pos x="T8" y="T9"/>
              </a:cxn>
              <a:cxn ang="0">
                <a:pos x="T10" y="T11"/>
              </a:cxn>
            </a:cxnLst>
            <a:rect l="0" t="0" r="r" b="b"/>
            <a:pathLst>
              <a:path w="314" h="1332">
                <a:moveTo>
                  <a:pt x="0" y="1332"/>
                </a:moveTo>
                <a:lnTo>
                  <a:pt x="0" y="1332"/>
                </a:lnTo>
                <a:lnTo>
                  <a:pt x="314" y="1332"/>
                </a:lnTo>
                <a:lnTo>
                  <a:pt x="314" y="0"/>
                </a:lnTo>
                <a:lnTo>
                  <a:pt x="0" y="0"/>
                </a:lnTo>
                <a:lnTo>
                  <a:pt x="0" y="1332"/>
                </a:lnTo>
                <a:close/>
              </a:path>
            </a:pathLst>
          </a:custGeom>
          <a:solidFill>
            <a:srgbClr val="D6D734"/>
          </a:solidFill>
          <a:ln w="0">
            <a:noFill/>
            <a:prstDash val="solid"/>
            <a:round/>
            <a:headEnd/>
            <a:tailEnd/>
          </a:ln>
        </p:spPr>
        <p:txBody>
          <a:bodyPr vert="horz" wrap="square" lIns="91440" tIns="45720" rIns="91440" bIns="45720" numCol="1" anchor="t" anchorCtr="0" compatLnSpc="1">
            <a:prstTxWarp prst="textNoShape">
              <a:avLst/>
            </a:prstTxWarp>
          </a:bodyPr>
          <a:lstStyle/>
          <a:p>
            <a:endParaRPr lang="en-US" dirty="0"/>
          </a:p>
        </p:txBody>
      </p:sp>
      <p:sp>
        <p:nvSpPr>
          <p:cNvPr id="239" name="Freeform 5">
            <a:extLst>
              <a:ext uri="{FF2B5EF4-FFF2-40B4-BE49-F238E27FC236}">
                <a16:creationId xmlns:a16="http://schemas.microsoft.com/office/drawing/2014/main" id="{21E5C0A4-FAA3-4924-9412-BBA867E80D39}"/>
              </a:ext>
            </a:extLst>
          </p:cNvPr>
          <p:cNvSpPr>
            <a:spLocks/>
          </p:cNvSpPr>
          <p:nvPr userDrawn="1"/>
        </p:nvSpPr>
        <p:spPr bwMode="auto">
          <a:xfrm>
            <a:off x="11693525" y="6263821"/>
            <a:ext cx="101092" cy="265431"/>
          </a:xfrm>
          <a:custGeom>
            <a:avLst/>
            <a:gdLst>
              <a:gd name="T0" fmla="*/ 0 w 314"/>
              <a:gd name="T1" fmla="*/ 1332 h 1332"/>
              <a:gd name="T2" fmla="*/ 0 w 314"/>
              <a:gd name="T3" fmla="*/ 1332 h 1332"/>
              <a:gd name="T4" fmla="*/ 314 w 314"/>
              <a:gd name="T5" fmla="*/ 1332 h 1332"/>
              <a:gd name="T6" fmla="*/ 314 w 314"/>
              <a:gd name="T7" fmla="*/ 0 h 1332"/>
              <a:gd name="T8" fmla="*/ 0 w 314"/>
              <a:gd name="T9" fmla="*/ 0 h 1332"/>
              <a:gd name="T10" fmla="*/ 0 w 314"/>
              <a:gd name="T11" fmla="*/ 1332 h 1332"/>
            </a:gdLst>
            <a:ahLst/>
            <a:cxnLst>
              <a:cxn ang="0">
                <a:pos x="T0" y="T1"/>
              </a:cxn>
              <a:cxn ang="0">
                <a:pos x="T2" y="T3"/>
              </a:cxn>
              <a:cxn ang="0">
                <a:pos x="T4" y="T5"/>
              </a:cxn>
              <a:cxn ang="0">
                <a:pos x="T6" y="T7"/>
              </a:cxn>
              <a:cxn ang="0">
                <a:pos x="T8" y="T9"/>
              </a:cxn>
              <a:cxn ang="0">
                <a:pos x="T10" y="T11"/>
              </a:cxn>
            </a:cxnLst>
            <a:rect l="0" t="0" r="r" b="b"/>
            <a:pathLst>
              <a:path w="314" h="1332">
                <a:moveTo>
                  <a:pt x="0" y="1332"/>
                </a:moveTo>
                <a:lnTo>
                  <a:pt x="0" y="1332"/>
                </a:lnTo>
                <a:lnTo>
                  <a:pt x="314" y="1332"/>
                </a:lnTo>
                <a:lnTo>
                  <a:pt x="314" y="0"/>
                </a:lnTo>
                <a:lnTo>
                  <a:pt x="0" y="0"/>
                </a:lnTo>
                <a:lnTo>
                  <a:pt x="0" y="1332"/>
                </a:lnTo>
                <a:close/>
              </a:path>
            </a:pathLst>
          </a:custGeom>
          <a:solidFill>
            <a:srgbClr val="D6D734"/>
          </a:solidFill>
          <a:ln w="0">
            <a:noFill/>
            <a:prstDash val="solid"/>
            <a:round/>
            <a:headEnd/>
            <a:tailEnd/>
          </a:ln>
        </p:spPr>
        <p:txBody>
          <a:bodyPr vert="horz" wrap="square" lIns="91440" tIns="45720" rIns="91440" bIns="45720" numCol="1" anchor="t" anchorCtr="0" compatLnSpc="1">
            <a:prstTxWarp prst="textNoShape">
              <a:avLst/>
            </a:prstTxWarp>
          </a:bodyPr>
          <a:lstStyle/>
          <a:p>
            <a:endParaRPr lang="en-US" dirty="0"/>
          </a:p>
        </p:txBody>
      </p:sp>
      <p:sp>
        <p:nvSpPr>
          <p:cNvPr id="241" name="Freeform 5">
            <a:extLst>
              <a:ext uri="{FF2B5EF4-FFF2-40B4-BE49-F238E27FC236}">
                <a16:creationId xmlns:a16="http://schemas.microsoft.com/office/drawing/2014/main" id="{DA9355A1-AFF3-49B5-8161-79FD9B4B2D14}"/>
              </a:ext>
            </a:extLst>
          </p:cNvPr>
          <p:cNvSpPr>
            <a:spLocks/>
          </p:cNvSpPr>
          <p:nvPr userDrawn="1"/>
        </p:nvSpPr>
        <p:spPr bwMode="auto">
          <a:xfrm>
            <a:off x="12096738" y="6263821"/>
            <a:ext cx="101092" cy="265431"/>
          </a:xfrm>
          <a:custGeom>
            <a:avLst/>
            <a:gdLst>
              <a:gd name="T0" fmla="*/ 0 w 314"/>
              <a:gd name="T1" fmla="*/ 1332 h 1332"/>
              <a:gd name="T2" fmla="*/ 0 w 314"/>
              <a:gd name="T3" fmla="*/ 1332 h 1332"/>
              <a:gd name="T4" fmla="*/ 314 w 314"/>
              <a:gd name="T5" fmla="*/ 1332 h 1332"/>
              <a:gd name="T6" fmla="*/ 314 w 314"/>
              <a:gd name="T7" fmla="*/ 0 h 1332"/>
              <a:gd name="T8" fmla="*/ 0 w 314"/>
              <a:gd name="T9" fmla="*/ 0 h 1332"/>
              <a:gd name="T10" fmla="*/ 0 w 314"/>
              <a:gd name="T11" fmla="*/ 1332 h 1332"/>
            </a:gdLst>
            <a:ahLst/>
            <a:cxnLst>
              <a:cxn ang="0">
                <a:pos x="T0" y="T1"/>
              </a:cxn>
              <a:cxn ang="0">
                <a:pos x="T2" y="T3"/>
              </a:cxn>
              <a:cxn ang="0">
                <a:pos x="T4" y="T5"/>
              </a:cxn>
              <a:cxn ang="0">
                <a:pos x="T6" y="T7"/>
              </a:cxn>
              <a:cxn ang="0">
                <a:pos x="T8" y="T9"/>
              </a:cxn>
              <a:cxn ang="0">
                <a:pos x="T10" y="T11"/>
              </a:cxn>
            </a:cxnLst>
            <a:rect l="0" t="0" r="r" b="b"/>
            <a:pathLst>
              <a:path w="314" h="1332">
                <a:moveTo>
                  <a:pt x="0" y="1332"/>
                </a:moveTo>
                <a:lnTo>
                  <a:pt x="0" y="1332"/>
                </a:lnTo>
                <a:lnTo>
                  <a:pt x="314" y="1332"/>
                </a:lnTo>
                <a:lnTo>
                  <a:pt x="314" y="0"/>
                </a:lnTo>
                <a:lnTo>
                  <a:pt x="0" y="0"/>
                </a:lnTo>
                <a:lnTo>
                  <a:pt x="0" y="1332"/>
                </a:lnTo>
                <a:close/>
              </a:path>
            </a:pathLst>
          </a:custGeom>
          <a:solidFill>
            <a:srgbClr val="D6D734"/>
          </a:solidFill>
          <a:ln w="0">
            <a:noFill/>
            <a:prstDash val="solid"/>
            <a:round/>
            <a:headEnd/>
            <a:tailEnd/>
          </a:ln>
        </p:spPr>
        <p:txBody>
          <a:bodyPr vert="horz" wrap="square" lIns="91440" tIns="45720" rIns="91440" bIns="45720" numCol="1" anchor="t" anchorCtr="0" compatLnSpc="1">
            <a:prstTxWarp prst="textNoShape">
              <a:avLst/>
            </a:prstTxWarp>
          </a:bodyPr>
          <a:lstStyle/>
          <a:p>
            <a:endParaRPr lang="en-US" dirty="0"/>
          </a:p>
        </p:txBody>
      </p:sp>
    </p:spTree>
    <p:extLst>
      <p:ext uri="{BB962C8B-B14F-4D97-AF65-F5344CB8AC3E}">
        <p14:creationId xmlns:p14="http://schemas.microsoft.com/office/powerpoint/2010/main" val="3240882942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med" p14:dur="700">
        <p:fade/>
      </p:transition>
    </mc:Choice>
    <mc:Fallback xmlns="">
      <p:transition spd="med">
        <p:fade/>
      </p:transition>
    </mc:Fallback>
  </mc:AlternateContent>
  <p:extLst>
    <p:ext uri="{DCECCB84-F9BA-43D5-87BE-67443E8EF086}">
      <p15:sldGuideLst xmlns:p15="http://schemas.microsoft.com/office/powerpoint/2012/main">
        <p15:guide id="1" orient="horz" pos="2160">
          <p15:clr>
            <a:srgbClr val="FBAE40"/>
          </p15:clr>
        </p15:guide>
        <p15:guide id="2" pos="6127">
          <p15:clr>
            <a:srgbClr val="5ACBF0"/>
          </p15:clr>
        </p15:guide>
        <p15:guide id="3" orient="horz" pos="2243" userDrawn="1">
          <p15:clr>
            <a:srgbClr val="5ACBF0"/>
          </p15:clr>
        </p15:guide>
        <p15:guide id="4" orient="horz" pos="2488" userDrawn="1">
          <p15:clr>
            <a:srgbClr val="5ACBF0"/>
          </p15:clr>
        </p15:guide>
      </p15:sldGuideLst>
    </p:ext>
  </p:extLst>
</p:sldLayout>
</file>

<file path=ppt/slideLayouts/slideLayout74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Confetti Content Blue">
    <p:bg>
      <p:bgPr>
        <a:solidFill>
          <a:schemeClr val="accent2"/>
        </a:solidFill>
        <a:effectLst/>
      </p:bgPr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5" name="Title 1">
            <a:extLst>
              <a:ext uri="{FF2B5EF4-FFF2-40B4-BE49-F238E27FC236}">
                <a16:creationId xmlns:a16="http://schemas.microsoft.com/office/drawing/2014/main" id="{3D9303A2-B30A-054C-B809-053B909E125F}"/>
              </a:ext>
            </a:extLst>
          </p:cNvPr>
          <p:cNvSpPr>
            <a:spLocks noGrp="1"/>
          </p:cNvSpPr>
          <p:nvPr>
            <p:ph type="title" hasCustomPrompt="1"/>
          </p:nvPr>
        </p:nvSpPr>
        <p:spPr>
          <a:xfrm>
            <a:off x="1525301" y="1995467"/>
            <a:ext cx="9141397" cy="615553"/>
          </a:xfrm>
          <a:noFill/>
        </p:spPr>
        <p:txBody>
          <a:bodyPr wrap="square" lIns="0" tIns="0" rIns="0" bIns="0" anchor="b" anchorCtr="0">
            <a:spAutoFit/>
          </a:bodyPr>
          <a:lstStyle>
            <a:lvl1pPr algn="ctr" defTabSz="932742" rtl="0" eaLnBrk="1" latinLnBrk="0" hangingPunct="1">
              <a:lnSpc>
                <a:spcPct val="100000"/>
              </a:lnSpc>
              <a:spcBef>
                <a:spcPct val="0"/>
              </a:spcBef>
              <a:buNone/>
              <a:defRPr lang="en-US" sz="4000" b="1" i="0" kern="1200" cap="none" spc="-50" baseline="0" dirty="0">
                <a:ln w="3175">
                  <a:noFill/>
                </a:ln>
                <a:solidFill>
                  <a:schemeClr val="tx1"/>
                </a:solidFill>
                <a:effectLst/>
                <a:latin typeface="+mj-lt"/>
                <a:ea typeface="+mn-ea"/>
                <a:cs typeface="Segoe UI" pitchFamily="34" charset="0"/>
              </a:defRPr>
            </a:lvl1pPr>
          </a:lstStyle>
          <a:p>
            <a:r>
              <a:rPr lang="en-US" dirty="0"/>
              <a:t>Section title with border</a:t>
            </a:r>
          </a:p>
        </p:txBody>
      </p:sp>
      <p:sp>
        <p:nvSpPr>
          <p:cNvPr id="6" name="Text Placeholder 4">
            <a:extLst>
              <a:ext uri="{FF2B5EF4-FFF2-40B4-BE49-F238E27FC236}">
                <a16:creationId xmlns:a16="http://schemas.microsoft.com/office/drawing/2014/main" id="{10F58DD1-3970-D84D-8040-EF33B0971D59}"/>
              </a:ext>
            </a:extLst>
          </p:cNvPr>
          <p:cNvSpPr>
            <a:spLocks noGrp="1"/>
          </p:cNvSpPr>
          <p:nvPr>
            <p:ph type="body" sz="quarter" idx="12" hasCustomPrompt="1"/>
          </p:nvPr>
        </p:nvSpPr>
        <p:spPr>
          <a:xfrm>
            <a:off x="2196307" y="3260705"/>
            <a:ext cx="7799387" cy="1534757"/>
          </a:xfrm>
          <a:prstGeom prst="rect">
            <a:avLst/>
          </a:prstGeom>
          <a:noFill/>
        </p:spPr>
        <p:txBody>
          <a:bodyPr wrap="square" lIns="0" tIns="0" rIns="0" bIns="0">
            <a:noAutofit/>
          </a:bodyPr>
          <a:lstStyle>
            <a:lvl1pPr marL="0" indent="0" algn="ctr">
              <a:spcBef>
                <a:spcPts val="0"/>
              </a:spcBef>
              <a:spcAft>
                <a:spcPts val="0"/>
              </a:spcAft>
              <a:buFont typeface="Arial" panose="020B0604020202020204" pitchFamily="34" charset="0"/>
              <a:buNone/>
              <a:defRPr lang="en-US" sz="1800" kern="1200" dirty="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1pPr>
          </a:lstStyle>
          <a:p>
            <a:pPr lvl="0"/>
            <a:r>
              <a:rPr lang="en-US"/>
              <a:t>Insert content here</a:t>
            </a:r>
          </a:p>
        </p:txBody>
      </p:sp>
      <p:sp>
        <p:nvSpPr>
          <p:cNvPr id="2" name="Freeform 5">
            <a:extLst>
              <a:ext uri="{FF2B5EF4-FFF2-40B4-BE49-F238E27FC236}">
                <a16:creationId xmlns:a16="http://schemas.microsoft.com/office/drawing/2014/main" id="{2DC4114B-0609-4C4D-B543-47A78CCD924E}"/>
              </a:ext>
            </a:extLst>
          </p:cNvPr>
          <p:cNvSpPr>
            <a:spLocks/>
          </p:cNvSpPr>
          <p:nvPr userDrawn="1"/>
        </p:nvSpPr>
        <p:spPr bwMode="auto">
          <a:xfrm>
            <a:off x="0" y="328748"/>
            <a:ext cx="101092" cy="265431"/>
          </a:xfrm>
          <a:custGeom>
            <a:avLst/>
            <a:gdLst>
              <a:gd name="T0" fmla="*/ 0 w 314"/>
              <a:gd name="T1" fmla="*/ 1332 h 1332"/>
              <a:gd name="T2" fmla="*/ 0 w 314"/>
              <a:gd name="T3" fmla="*/ 1332 h 1332"/>
              <a:gd name="T4" fmla="*/ 314 w 314"/>
              <a:gd name="T5" fmla="*/ 1332 h 1332"/>
              <a:gd name="T6" fmla="*/ 314 w 314"/>
              <a:gd name="T7" fmla="*/ 0 h 1332"/>
              <a:gd name="T8" fmla="*/ 0 w 314"/>
              <a:gd name="T9" fmla="*/ 0 h 1332"/>
              <a:gd name="T10" fmla="*/ 0 w 314"/>
              <a:gd name="T11" fmla="*/ 1332 h 1332"/>
            </a:gdLst>
            <a:ahLst/>
            <a:cxnLst>
              <a:cxn ang="0">
                <a:pos x="T0" y="T1"/>
              </a:cxn>
              <a:cxn ang="0">
                <a:pos x="T2" y="T3"/>
              </a:cxn>
              <a:cxn ang="0">
                <a:pos x="T4" y="T5"/>
              </a:cxn>
              <a:cxn ang="0">
                <a:pos x="T6" y="T7"/>
              </a:cxn>
              <a:cxn ang="0">
                <a:pos x="T8" y="T9"/>
              </a:cxn>
              <a:cxn ang="0">
                <a:pos x="T10" y="T11"/>
              </a:cxn>
            </a:cxnLst>
            <a:rect l="0" t="0" r="r" b="b"/>
            <a:pathLst>
              <a:path w="314" h="1332">
                <a:moveTo>
                  <a:pt x="0" y="1332"/>
                </a:moveTo>
                <a:lnTo>
                  <a:pt x="0" y="1332"/>
                </a:lnTo>
                <a:lnTo>
                  <a:pt x="314" y="1332"/>
                </a:lnTo>
                <a:lnTo>
                  <a:pt x="314" y="0"/>
                </a:lnTo>
                <a:lnTo>
                  <a:pt x="0" y="0"/>
                </a:lnTo>
                <a:lnTo>
                  <a:pt x="0" y="1332"/>
                </a:lnTo>
                <a:close/>
              </a:path>
            </a:pathLst>
          </a:custGeom>
          <a:solidFill>
            <a:srgbClr val="D6D734"/>
          </a:solidFill>
          <a:ln w="0">
            <a:noFill/>
            <a:prstDash val="solid"/>
            <a:round/>
            <a:headEnd/>
            <a:tailEnd/>
          </a:ln>
        </p:spPr>
        <p:txBody>
          <a:bodyPr vert="horz" wrap="square" lIns="91440" tIns="45720" rIns="91440" bIns="45720" numCol="1" anchor="t" anchorCtr="0" compatLnSpc="1">
            <a:prstTxWarp prst="textNoShape">
              <a:avLst/>
            </a:prstTxWarp>
          </a:bodyPr>
          <a:lstStyle/>
          <a:p>
            <a:endParaRPr lang="en-US" dirty="0"/>
          </a:p>
        </p:txBody>
      </p:sp>
      <p:sp>
        <p:nvSpPr>
          <p:cNvPr id="3" name="Freeform 5">
            <a:extLst>
              <a:ext uri="{FF2B5EF4-FFF2-40B4-BE49-F238E27FC236}">
                <a16:creationId xmlns:a16="http://schemas.microsoft.com/office/drawing/2014/main" id="{F4991A45-6BE7-41F5-A26B-FEDE1476FA01}"/>
              </a:ext>
            </a:extLst>
          </p:cNvPr>
          <p:cNvSpPr>
            <a:spLocks/>
          </p:cNvSpPr>
          <p:nvPr userDrawn="1"/>
        </p:nvSpPr>
        <p:spPr bwMode="auto">
          <a:xfrm>
            <a:off x="403225" y="328748"/>
            <a:ext cx="101092" cy="265431"/>
          </a:xfrm>
          <a:custGeom>
            <a:avLst/>
            <a:gdLst>
              <a:gd name="T0" fmla="*/ 0 w 314"/>
              <a:gd name="T1" fmla="*/ 1332 h 1332"/>
              <a:gd name="T2" fmla="*/ 0 w 314"/>
              <a:gd name="T3" fmla="*/ 1332 h 1332"/>
              <a:gd name="T4" fmla="*/ 314 w 314"/>
              <a:gd name="T5" fmla="*/ 1332 h 1332"/>
              <a:gd name="T6" fmla="*/ 314 w 314"/>
              <a:gd name="T7" fmla="*/ 0 h 1332"/>
              <a:gd name="T8" fmla="*/ 0 w 314"/>
              <a:gd name="T9" fmla="*/ 0 h 1332"/>
              <a:gd name="T10" fmla="*/ 0 w 314"/>
              <a:gd name="T11" fmla="*/ 1332 h 1332"/>
            </a:gdLst>
            <a:ahLst/>
            <a:cxnLst>
              <a:cxn ang="0">
                <a:pos x="T0" y="T1"/>
              </a:cxn>
              <a:cxn ang="0">
                <a:pos x="T2" y="T3"/>
              </a:cxn>
              <a:cxn ang="0">
                <a:pos x="T4" y="T5"/>
              </a:cxn>
              <a:cxn ang="0">
                <a:pos x="T6" y="T7"/>
              </a:cxn>
              <a:cxn ang="0">
                <a:pos x="T8" y="T9"/>
              </a:cxn>
              <a:cxn ang="0">
                <a:pos x="T10" y="T11"/>
              </a:cxn>
            </a:cxnLst>
            <a:rect l="0" t="0" r="r" b="b"/>
            <a:pathLst>
              <a:path w="314" h="1332">
                <a:moveTo>
                  <a:pt x="0" y="1332"/>
                </a:moveTo>
                <a:lnTo>
                  <a:pt x="0" y="1332"/>
                </a:lnTo>
                <a:lnTo>
                  <a:pt x="314" y="1332"/>
                </a:lnTo>
                <a:lnTo>
                  <a:pt x="314" y="0"/>
                </a:lnTo>
                <a:lnTo>
                  <a:pt x="0" y="0"/>
                </a:lnTo>
                <a:lnTo>
                  <a:pt x="0" y="1332"/>
                </a:lnTo>
                <a:close/>
              </a:path>
            </a:pathLst>
          </a:custGeom>
          <a:solidFill>
            <a:srgbClr val="D6D734"/>
          </a:solidFill>
          <a:ln w="0">
            <a:noFill/>
            <a:prstDash val="solid"/>
            <a:round/>
            <a:headEnd/>
            <a:tailEnd/>
          </a:ln>
        </p:spPr>
        <p:txBody>
          <a:bodyPr vert="horz" wrap="square" lIns="91440" tIns="45720" rIns="91440" bIns="45720" numCol="1" anchor="t" anchorCtr="0" compatLnSpc="1">
            <a:prstTxWarp prst="textNoShape">
              <a:avLst/>
            </a:prstTxWarp>
          </a:bodyPr>
          <a:lstStyle/>
          <a:p>
            <a:endParaRPr lang="en-US" dirty="0"/>
          </a:p>
        </p:txBody>
      </p:sp>
      <p:sp>
        <p:nvSpPr>
          <p:cNvPr id="4" name="Freeform 5">
            <a:extLst>
              <a:ext uri="{FF2B5EF4-FFF2-40B4-BE49-F238E27FC236}">
                <a16:creationId xmlns:a16="http://schemas.microsoft.com/office/drawing/2014/main" id="{1E524AC6-1148-4420-9876-811DD3A6CFA3}"/>
              </a:ext>
            </a:extLst>
          </p:cNvPr>
          <p:cNvSpPr>
            <a:spLocks/>
          </p:cNvSpPr>
          <p:nvPr userDrawn="1"/>
        </p:nvSpPr>
        <p:spPr bwMode="auto">
          <a:xfrm>
            <a:off x="806450" y="328748"/>
            <a:ext cx="101092" cy="265431"/>
          </a:xfrm>
          <a:custGeom>
            <a:avLst/>
            <a:gdLst>
              <a:gd name="T0" fmla="*/ 0 w 314"/>
              <a:gd name="T1" fmla="*/ 1332 h 1332"/>
              <a:gd name="T2" fmla="*/ 0 w 314"/>
              <a:gd name="T3" fmla="*/ 1332 h 1332"/>
              <a:gd name="T4" fmla="*/ 314 w 314"/>
              <a:gd name="T5" fmla="*/ 1332 h 1332"/>
              <a:gd name="T6" fmla="*/ 314 w 314"/>
              <a:gd name="T7" fmla="*/ 0 h 1332"/>
              <a:gd name="T8" fmla="*/ 0 w 314"/>
              <a:gd name="T9" fmla="*/ 0 h 1332"/>
              <a:gd name="T10" fmla="*/ 0 w 314"/>
              <a:gd name="T11" fmla="*/ 1332 h 1332"/>
            </a:gdLst>
            <a:ahLst/>
            <a:cxnLst>
              <a:cxn ang="0">
                <a:pos x="T0" y="T1"/>
              </a:cxn>
              <a:cxn ang="0">
                <a:pos x="T2" y="T3"/>
              </a:cxn>
              <a:cxn ang="0">
                <a:pos x="T4" y="T5"/>
              </a:cxn>
              <a:cxn ang="0">
                <a:pos x="T6" y="T7"/>
              </a:cxn>
              <a:cxn ang="0">
                <a:pos x="T8" y="T9"/>
              </a:cxn>
              <a:cxn ang="0">
                <a:pos x="T10" y="T11"/>
              </a:cxn>
            </a:cxnLst>
            <a:rect l="0" t="0" r="r" b="b"/>
            <a:pathLst>
              <a:path w="314" h="1332">
                <a:moveTo>
                  <a:pt x="0" y="1332"/>
                </a:moveTo>
                <a:lnTo>
                  <a:pt x="0" y="1332"/>
                </a:lnTo>
                <a:lnTo>
                  <a:pt x="314" y="1332"/>
                </a:lnTo>
                <a:lnTo>
                  <a:pt x="314" y="0"/>
                </a:lnTo>
                <a:lnTo>
                  <a:pt x="0" y="0"/>
                </a:lnTo>
                <a:lnTo>
                  <a:pt x="0" y="1332"/>
                </a:lnTo>
                <a:close/>
              </a:path>
            </a:pathLst>
          </a:custGeom>
          <a:solidFill>
            <a:srgbClr val="D6D734"/>
          </a:solidFill>
          <a:ln w="0">
            <a:noFill/>
            <a:prstDash val="solid"/>
            <a:round/>
            <a:headEnd/>
            <a:tailEnd/>
          </a:ln>
        </p:spPr>
        <p:txBody>
          <a:bodyPr vert="horz" wrap="square" lIns="91440" tIns="45720" rIns="91440" bIns="45720" numCol="1" anchor="t" anchorCtr="0" compatLnSpc="1">
            <a:prstTxWarp prst="textNoShape">
              <a:avLst/>
            </a:prstTxWarp>
          </a:bodyPr>
          <a:lstStyle/>
          <a:p>
            <a:endParaRPr lang="en-US" dirty="0"/>
          </a:p>
        </p:txBody>
      </p:sp>
      <p:sp>
        <p:nvSpPr>
          <p:cNvPr id="11" name="Freeform 5">
            <a:extLst>
              <a:ext uri="{FF2B5EF4-FFF2-40B4-BE49-F238E27FC236}">
                <a16:creationId xmlns:a16="http://schemas.microsoft.com/office/drawing/2014/main" id="{3FB0D408-43F7-461D-BFDF-08A3F869B01B}"/>
              </a:ext>
            </a:extLst>
          </p:cNvPr>
          <p:cNvSpPr>
            <a:spLocks/>
          </p:cNvSpPr>
          <p:nvPr userDrawn="1"/>
        </p:nvSpPr>
        <p:spPr bwMode="auto">
          <a:xfrm>
            <a:off x="1209675" y="328748"/>
            <a:ext cx="101092" cy="265431"/>
          </a:xfrm>
          <a:custGeom>
            <a:avLst/>
            <a:gdLst>
              <a:gd name="T0" fmla="*/ 0 w 314"/>
              <a:gd name="T1" fmla="*/ 1332 h 1332"/>
              <a:gd name="T2" fmla="*/ 0 w 314"/>
              <a:gd name="T3" fmla="*/ 1332 h 1332"/>
              <a:gd name="T4" fmla="*/ 314 w 314"/>
              <a:gd name="T5" fmla="*/ 1332 h 1332"/>
              <a:gd name="T6" fmla="*/ 314 w 314"/>
              <a:gd name="T7" fmla="*/ 0 h 1332"/>
              <a:gd name="T8" fmla="*/ 0 w 314"/>
              <a:gd name="T9" fmla="*/ 0 h 1332"/>
              <a:gd name="T10" fmla="*/ 0 w 314"/>
              <a:gd name="T11" fmla="*/ 1332 h 1332"/>
            </a:gdLst>
            <a:ahLst/>
            <a:cxnLst>
              <a:cxn ang="0">
                <a:pos x="T0" y="T1"/>
              </a:cxn>
              <a:cxn ang="0">
                <a:pos x="T2" y="T3"/>
              </a:cxn>
              <a:cxn ang="0">
                <a:pos x="T4" y="T5"/>
              </a:cxn>
              <a:cxn ang="0">
                <a:pos x="T6" y="T7"/>
              </a:cxn>
              <a:cxn ang="0">
                <a:pos x="T8" y="T9"/>
              </a:cxn>
              <a:cxn ang="0">
                <a:pos x="T10" y="T11"/>
              </a:cxn>
            </a:cxnLst>
            <a:rect l="0" t="0" r="r" b="b"/>
            <a:pathLst>
              <a:path w="314" h="1332">
                <a:moveTo>
                  <a:pt x="0" y="1332"/>
                </a:moveTo>
                <a:lnTo>
                  <a:pt x="0" y="1332"/>
                </a:lnTo>
                <a:lnTo>
                  <a:pt x="314" y="1332"/>
                </a:lnTo>
                <a:lnTo>
                  <a:pt x="314" y="0"/>
                </a:lnTo>
                <a:lnTo>
                  <a:pt x="0" y="0"/>
                </a:lnTo>
                <a:lnTo>
                  <a:pt x="0" y="1332"/>
                </a:lnTo>
                <a:close/>
              </a:path>
            </a:pathLst>
          </a:custGeom>
          <a:solidFill>
            <a:srgbClr val="D6D734"/>
          </a:solidFill>
          <a:ln w="0">
            <a:noFill/>
            <a:prstDash val="solid"/>
            <a:round/>
            <a:headEnd/>
            <a:tailEnd/>
          </a:ln>
        </p:spPr>
        <p:txBody>
          <a:bodyPr vert="horz" wrap="square" lIns="91440" tIns="45720" rIns="91440" bIns="45720" numCol="1" anchor="t" anchorCtr="0" compatLnSpc="1">
            <a:prstTxWarp prst="textNoShape">
              <a:avLst/>
            </a:prstTxWarp>
          </a:bodyPr>
          <a:lstStyle/>
          <a:p>
            <a:endParaRPr lang="en-US" dirty="0"/>
          </a:p>
        </p:txBody>
      </p:sp>
      <p:sp>
        <p:nvSpPr>
          <p:cNvPr id="21" name="Freeform 5">
            <a:extLst>
              <a:ext uri="{FF2B5EF4-FFF2-40B4-BE49-F238E27FC236}">
                <a16:creationId xmlns:a16="http://schemas.microsoft.com/office/drawing/2014/main" id="{3BFEC4BA-AD08-41E5-B485-5D76779BD22C}"/>
              </a:ext>
            </a:extLst>
          </p:cNvPr>
          <p:cNvSpPr>
            <a:spLocks/>
          </p:cNvSpPr>
          <p:nvPr userDrawn="1"/>
        </p:nvSpPr>
        <p:spPr bwMode="auto">
          <a:xfrm>
            <a:off x="1612900" y="328748"/>
            <a:ext cx="101092" cy="265431"/>
          </a:xfrm>
          <a:custGeom>
            <a:avLst/>
            <a:gdLst>
              <a:gd name="T0" fmla="*/ 0 w 314"/>
              <a:gd name="T1" fmla="*/ 1332 h 1332"/>
              <a:gd name="T2" fmla="*/ 0 w 314"/>
              <a:gd name="T3" fmla="*/ 1332 h 1332"/>
              <a:gd name="T4" fmla="*/ 314 w 314"/>
              <a:gd name="T5" fmla="*/ 1332 h 1332"/>
              <a:gd name="T6" fmla="*/ 314 w 314"/>
              <a:gd name="T7" fmla="*/ 0 h 1332"/>
              <a:gd name="T8" fmla="*/ 0 w 314"/>
              <a:gd name="T9" fmla="*/ 0 h 1332"/>
              <a:gd name="T10" fmla="*/ 0 w 314"/>
              <a:gd name="T11" fmla="*/ 1332 h 1332"/>
            </a:gdLst>
            <a:ahLst/>
            <a:cxnLst>
              <a:cxn ang="0">
                <a:pos x="T0" y="T1"/>
              </a:cxn>
              <a:cxn ang="0">
                <a:pos x="T2" y="T3"/>
              </a:cxn>
              <a:cxn ang="0">
                <a:pos x="T4" y="T5"/>
              </a:cxn>
              <a:cxn ang="0">
                <a:pos x="T6" y="T7"/>
              </a:cxn>
              <a:cxn ang="0">
                <a:pos x="T8" y="T9"/>
              </a:cxn>
              <a:cxn ang="0">
                <a:pos x="T10" y="T11"/>
              </a:cxn>
            </a:cxnLst>
            <a:rect l="0" t="0" r="r" b="b"/>
            <a:pathLst>
              <a:path w="314" h="1332">
                <a:moveTo>
                  <a:pt x="0" y="1332"/>
                </a:moveTo>
                <a:lnTo>
                  <a:pt x="0" y="1332"/>
                </a:lnTo>
                <a:lnTo>
                  <a:pt x="314" y="1332"/>
                </a:lnTo>
                <a:lnTo>
                  <a:pt x="314" y="0"/>
                </a:lnTo>
                <a:lnTo>
                  <a:pt x="0" y="0"/>
                </a:lnTo>
                <a:lnTo>
                  <a:pt x="0" y="1332"/>
                </a:lnTo>
                <a:close/>
              </a:path>
            </a:pathLst>
          </a:custGeom>
          <a:solidFill>
            <a:srgbClr val="D6D734"/>
          </a:solidFill>
          <a:ln w="0">
            <a:noFill/>
            <a:prstDash val="solid"/>
            <a:round/>
            <a:headEnd/>
            <a:tailEnd/>
          </a:ln>
        </p:spPr>
        <p:txBody>
          <a:bodyPr vert="horz" wrap="square" lIns="91440" tIns="45720" rIns="91440" bIns="45720" numCol="1" anchor="t" anchorCtr="0" compatLnSpc="1">
            <a:prstTxWarp prst="textNoShape">
              <a:avLst/>
            </a:prstTxWarp>
          </a:bodyPr>
          <a:lstStyle/>
          <a:p>
            <a:endParaRPr lang="en-US" dirty="0"/>
          </a:p>
        </p:txBody>
      </p:sp>
      <p:sp>
        <p:nvSpPr>
          <p:cNvPr id="23" name="Freeform 5">
            <a:extLst>
              <a:ext uri="{FF2B5EF4-FFF2-40B4-BE49-F238E27FC236}">
                <a16:creationId xmlns:a16="http://schemas.microsoft.com/office/drawing/2014/main" id="{DCADCEEA-F24D-44AB-922F-8772E0343F65}"/>
              </a:ext>
            </a:extLst>
          </p:cNvPr>
          <p:cNvSpPr>
            <a:spLocks/>
          </p:cNvSpPr>
          <p:nvPr userDrawn="1"/>
        </p:nvSpPr>
        <p:spPr bwMode="auto">
          <a:xfrm>
            <a:off x="2016125" y="328748"/>
            <a:ext cx="101092" cy="265431"/>
          </a:xfrm>
          <a:custGeom>
            <a:avLst/>
            <a:gdLst>
              <a:gd name="T0" fmla="*/ 0 w 314"/>
              <a:gd name="T1" fmla="*/ 1332 h 1332"/>
              <a:gd name="T2" fmla="*/ 0 w 314"/>
              <a:gd name="T3" fmla="*/ 1332 h 1332"/>
              <a:gd name="T4" fmla="*/ 314 w 314"/>
              <a:gd name="T5" fmla="*/ 1332 h 1332"/>
              <a:gd name="T6" fmla="*/ 314 w 314"/>
              <a:gd name="T7" fmla="*/ 0 h 1332"/>
              <a:gd name="T8" fmla="*/ 0 w 314"/>
              <a:gd name="T9" fmla="*/ 0 h 1332"/>
              <a:gd name="T10" fmla="*/ 0 w 314"/>
              <a:gd name="T11" fmla="*/ 1332 h 1332"/>
            </a:gdLst>
            <a:ahLst/>
            <a:cxnLst>
              <a:cxn ang="0">
                <a:pos x="T0" y="T1"/>
              </a:cxn>
              <a:cxn ang="0">
                <a:pos x="T2" y="T3"/>
              </a:cxn>
              <a:cxn ang="0">
                <a:pos x="T4" y="T5"/>
              </a:cxn>
              <a:cxn ang="0">
                <a:pos x="T6" y="T7"/>
              </a:cxn>
              <a:cxn ang="0">
                <a:pos x="T8" y="T9"/>
              </a:cxn>
              <a:cxn ang="0">
                <a:pos x="T10" y="T11"/>
              </a:cxn>
            </a:cxnLst>
            <a:rect l="0" t="0" r="r" b="b"/>
            <a:pathLst>
              <a:path w="314" h="1332">
                <a:moveTo>
                  <a:pt x="0" y="1332"/>
                </a:moveTo>
                <a:lnTo>
                  <a:pt x="0" y="1332"/>
                </a:lnTo>
                <a:lnTo>
                  <a:pt x="314" y="1332"/>
                </a:lnTo>
                <a:lnTo>
                  <a:pt x="314" y="0"/>
                </a:lnTo>
                <a:lnTo>
                  <a:pt x="0" y="0"/>
                </a:lnTo>
                <a:lnTo>
                  <a:pt x="0" y="1332"/>
                </a:lnTo>
                <a:close/>
              </a:path>
            </a:pathLst>
          </a:custGeom>
          <a:solidFill>
            <a:srgbClr val="D6D734"/>
          </a:solidFill>
          <a:ln w="0">
            <a:noFill/>
            <a:prstDash val="solid"/>
            <a:round/>
            <a:headEnd/>
            <a:tailEnd/>
          </a:ln>
        </p:spPr>
        <p:txBody>
          <a:bodyPr vert="horz" wrap="square" lIns="91440" tIns="45720" rIns="91440" bIns="45720" numCol="1" anchor="t" anchorCtr="0" compatLnSpc="1">
            <a:prstTxWarp prst="textNoShape">
              <a:avLst/>
            </a:prstTxWarp>
          </a:bodyPr>
          <a:lstStyle/>
          <a:p>
            <a:endParaRPr lang="en-US" dirty="0"/>
          </a:p>
        </p:txBody>
      </p:sp>
      <p:sp>
        <p:nvSpPr>
          <p:cNvPr id="25" name="Freeform 5">
            <a:extLst>
              <a:ext uri="{FF2B5EF4-FFF2-40B4-BE49-F238E27FC236}">
                <a16:creationId xmlns:a16="http://schemas.microsoft.com/office/drawing/2014/main" id="{A787DE99-F548-4F27-BD73-008223ADC626}"/>
              </a:ext>
            </a:extLst>
          </p:cNvPr>
          <p:cNvSpPr>
            <a:spLocks/>
          </p:cNvSpPr>
          <p:nvPr userDrawn="1"/>
        </p:nvSpPr>
        <p:spPr bwMode="auto">
          <a:xfrm>
            <a:off x="2419350" y="328748"/>
            <a:ext cx="101092" cy="265431"/>
          </a:xfrm>
          <a:custGeom>
            <a:avLst/>
            <a:gdLst>
              <a:gd name="T0" fmla="*/ 0 w 314"/>
              <a:gd name="T1" fmla="*/ 1332 h 1332"/>
              <a:gd name="T2" fmla="*/ 0 w 314"/>
              <a:gd name="T3" fmla="*/ 1332 h 1332"/>
              <a:gd name="T4" fmla="*/ 314 w 314"/>
              <a:gd name="T5" fmla="*/ 1332 h 1332"/>
              <a:gd name="T6" fmla="*/ 314 w 314"/>
              <a:gd name="T7" fmla="*/ 0 h 1332"/>
              <a:gd name="T8" fmla="*/ 0 w 314"/>
              <a:gd name="T9" fmla="*/ 0 h 1332"/>
              <a:gd name="T10" fmla="*/ 0 w 314"/>
              <a:gd name="T11" fmla="*/ 1332 h 1332"/>
            </a:gdLst>
            <a:ahLst/>
            <a:cxnLst>
              <a:cxn ang="0">
                <a:pos x="T0" y="T1"/>
              </a:cxn>
              <a:cxn ang="0">
                <a:pos x="T2" y="T3"/>
              </a:cxn>
              <a:cxn ang="0">
                <a:pos x="T4" y="T5"/>
              </a:cxn>
              <a:cxn ang="0">
                <a:pos x="T6" y="T7"/>
              </a:cxn>
              <a:cxn ang="0">
                <a:pos x="T8" y="T9"/>
              </a:cxn>
              <a:cxn ang="0">
                <a:pos x="T10" y="T11"/>
              </a:cxn>
            </a:cxnLst>
            <a:rect l="0" t="0" r="r" b="b"/>
            <a:pathLst>
              <a:path w="314" h="1332">
                <a:moveTo>
                  <a:pt x="0" y="1332"/>
                </a:moveTo>
                <a:lnTo>
                  <a:pt x="0" y="1332"/>
                </a:lnTo>
                <a:lnTo>
                  <a:pt x="314" y="1332"/>
                </a:lnTo>
                <a:lnTo>
                  <a:pt x="314" y="0"/>
                </a:lnTo>
                <a:lnTo>
                  <a:pt x="0" y="0"/>
                </a:lnTo>
                <a:lnTo>
                  <a:pt x="0" y="1332"/>
                </a:lnTo>
                <a:close/>
              </a:path>
            </a:pathLst>
          </a:custGeom>
          <a:solidFill>
            <a:srgbClr val="D6D734"/>
          </a:solidFill>
          <a:ln w="0">
            <a:noFill/>
            <a:prstDash val="solid"/>
            <a:round/>
            <a:headEnd/>
            <a:tailEnd/>
          </a:ln>
        </p:spPr>
        <p:txBody>
          <a:bodyPr vert="horz" wrap="square" lIns="91440" tIns="45720" rIns="91440" bIns="45720" numCol="1" anchor="t" anchorCtr="0" compatLnSpc="1">
            <a:prstTxWarp prst="textNoShape">
              <a:avLst/>
            </a:prstTxWarp>
          </a:bodyPr>
          <a:lstStyle/>
          <a:p>
            <a:endParaRPr lang="en-US" dirty="0"/>
          </a:p>
        </p:txBody>
      </p:sp>
      <p:sp>
        <p:nvSpPr>
          <p:cNvPr id="27" name="Freeform 5">
            <a:extLst>
              <a:ext uri="{FF2B5EF4-FFF2-40B4-BE49-F238E27FC236}">
                <a16:creationId xmlns:a16="http://schemas.microsoft.com/office/drawing/2014/main" id="{7684DD24-7DDA-4D86-9D3A-4AF92794D2AB}"/>
              </a:ext>
            </a:extLst>
          </p:cNvPr>
          <p:cNvSpPr>
            <a:spLocks/>
          </p:cNvSpPr>
          <p:nvPr userDrawn="1"/>
        </p:nvSpPr>
        <p:spPr bwMode="auto">
          <a:xfrm>
            <a:off x="2822575" y="328748"/>
            <a:ext cx="101092" cy="265431"/>
          </a:xfrm>
          <a:custGeom>
            <a:avLst/>
            <a:gdLst>
              <a:gd name="T0" fmla="*/ 0 w 314"/>
              <a:gd name="T1" fmla="*/ 1332 h 1332"/>
              <a:gd name="T2" fmla="*/ 0 w 314"/>
              <a:gd name="T3" fmla="*/ 1332 h 1332"/>
              <a:gd name="T4" fmla="*/ 314 w 314"/>
              <a:gd name="T5" fmla="*/ 1332 h 1332"/>
              <a:gd name="T6" fmla="*/ 314 w 314"/>
              <a:gd name="T7" fmla="*/ 0 h 1332"/>
              <a:gd name="T8" fmla="*/ 0 w 314"/>
              <a:gd name="T9" fmla="*/ 0 h 1332"/>
              <a:gd name="T10" fmla="*/ 0 w 314"/>
              <a:gd name="T11" fmla="*/ 1332 h 1332"/>
            </a:gdLst>
            <a:ahLst/>
            <a:cxnLst>
              <a:cxn ang="0">
                <a:pos x="T0" y="T1"/>
              </a:cxn>
              <a:cxn ang="0">
                <a:pos x="T2" y="T3"/>
              </a:cxn>
              <a:cxn ang="0">
                <a:pos x="T4" y="T5"/>
              </a:cxn>
              <a:cxn ang="0">
                <a:pos x="T6" y="T7"/>
              </a:cxn>
              <a:cxn ang="0">
                <a:pos x="T8" y="T9"/>
              </a:cxn>
              <a:cxn ang="0">
                <a:pos x="T10" y="T11"/>
              </a:cxn>
            </a:cxnLst>
            <a:rect l="0" t="0" r="r" b="b"/>
            <a:pathLst>
              <a:path w="314" h="1332">
                <a:moveTo>
                  <a:pt x="0" y="1332"/>
                </a:moveTo>
                <a:lnTo>
                  <a:pt x="0" y="1332"/>
                </a:lnTo>
                <a:lnTo>
                  <a:pt x="314" y="1332"/>
                </a:lnTo>
                <a:lnTo>
                  <a:pt x="314" y="0"/>
                </a:lnTo>
                <a:lnTo>
                  <a:pt x="0" y="0"/>
                </a:lnTo>
                <a:lnTo>
                  <a:pt x="0" y="1332"/>
                </a:lnTo>
                <a:close/>
              </a:path>
            </a:pathLst>
          </a:custGeom>
          <a:solidFill>
            <a:srgbClr val="D6D734"/>
          </a:solidFill>
          <a:ln w="0">
            <a:noFill/>
            <a:prstDash val="solid"/>
            <a:round/>
            <a:headEnd/>
            <a:tailEnd/>
          </a:ln>
        </p:spPr>
        <p:txBody>
          <a:bodyPr vert="horz" wrap="square" lIns="91440" tIns="45720" rIns="91440" bIns="45720" numCol="1" anchor="t" anchorCtr="0" compatLnSpc="1">
            <a:prstTxWarp prst="textNoShape">
              <a:avLst/>
            </a:prstTxWarp>
          </a:bodyPr>
          <a:lstStyle/>
          <a:p>
            <a:endParaRPr lang="en-US" dirty="0"/>
          </a:p>
        </p:txBody>
      </p:sp>
      <p:sp>
        <p:nvSpPr>
          <p:cNvPr id="29" name="Freeform 5">
            <a:extLst>
              <a:ext uri="{FF2B5EF4-FFF2-40B4-BE49-F238E27FC236}">
                <a16:creationId xmlns:a16="http://schemas.microsoft.com/office/drawing/2014/main" id="{1B9B85DC-2B9F-4D61-8259-DFBAE7153C86}"/>
              </a:ext>
            </a:extLst>
          </p:cNvPr>
          <p:cNvSpPr>
            <a:spLocks/>
          </p:cNvSpPr>
          <p:nvPr userDrawn="1"/>
        </p:nvSpPr>
        <p:spPr bwMode="auto">
          <a:xfrm>
            <a:off x="3225800" y="328748"/>
            <a:ext cx="101092" cy="265431"/>
          </a:xfrm>
          <a:custGeom>
            <a:avLst/>
            <a:gdLst>
              <a:gd name="T0" fmla="*/ 0 w 314"/>
              <a:gd name="T1" fmla="*/ 1332 h 1332"/>
              <a:gd name="T2" fmla="*/ 0 w 314"/>
              <a:gd name="T3" fmla="*/ 1332 h 1332"/>
              <a:gd name="T4" fmla="*/ 314 w 314"/>
              <a:gd name="T5" fmla="*/ 1332 h 1332"/>
              <a:gd name="T6" fmla="*/ 314 w 314"/>
              <a:gd name="T7" fmla="*/ 0 h 1332"/>
              <a:gd name="T8" fmla="*/ 0 w 314"/>
              <a:gd name="T9" fmla="*/ 0 h 1332"/>
              <a:gd name="T10" fmla="*/ 0 w 314"/>
              <a:gd name="T11" fmla="*/ 1332 h 1332"/>
            </a:gdLst>
            <a:ahLst/>
            <a:cxnLst>
              <a:cxn ang="0">
                <a:pos x="T0" y="T1"/>
              </a:cxn>
              <a:cxn ang="0">
                <a:pos x="T2" y="T3"/>
              </a:cxn>
              <a:cxn ang="0">
                <a:pos x="T4" y="T5"/>
              </a:cxn>
              <a:cxn ang="0">
                <a:pos x="T6" y="T7"/>
              </a:cxn>
              <a:cxn ang="0">
                <a:pos x="T8" y="T9"/>
              </a:cxn>
              <a:cxn ang="0">
                <a:pos x="T10" y="T11"/>
              </a:cxn>
            </a:cxnLst>
            <a:rect l="0" t="0" r="r" b="b"/>
            <a:pathLst>
              <a:path w="314" h="1332">
                <a:moveTo>
                  <a:pt x="0" y="1332"/>
                </a:moveTo>
                <a:lnTo>
                  <a:pt x="0" y="1332"/>
                </a:lnTo>
                <a:lnTo>
                  <a:pt x="314" y="1332"/>
                </a:lnTo>
                <a:lnTo>
                  <a:pt x="314" y="0"/>
                </a:lnTo>
                <a:lnTo>
                  <a:pt x="0" y="0"/>
                </a:lnTo>
                <a:lnTo>
                  <a:pt x="0" y="1332"/>
                </a:lnTo>
                <a:close/>
              </a:path>
            </a:pathLst>
          </a:custGeom>
          <a:solidFill>
            <a:srgbClr val="D6D734"/>
          </a:solidFill>
          <a:ln w="0">
            <a:noFill/>
            <a:prstDash val="solid"/>
            <a:round/>
            <a:headEnd/>
            <a:tailEnd/>
          </a:ln>
        </p:spPr>
        <p:txBody>
          <a:bodyPr vert="horz" wrap="square" lIns="91440" tIns="45720" rIns="91440" bIns="45720" numCol="1" anchor="t" anchorCtr="0" compatLnSpc="1">
            <a:prstTxWarp prst="textNoShape">
              <a:avLst/>
            </a:prstTxWarp>
          </a:bodyPr>
          <a:lstStyle/>
          <a:p>
            <a:endParaRPr lang="en-US" dirty="0"/>
          </a:p>
        </p:txBody>
      </p:sp>
      <p:sp>
        <p:nvSpPr>
          <p:cNvPr id="31" name="Freeform 5">
            <a:extLst>
              <a:ext uri="{FF2B5EF4-FFF2-40B4-BE49-F238E27FC236}">
                <a16:creationId xmlns:a16="http://schemas.microsoft.com/office/drawing/2014/main" id="{A3C2DDF8-77DE-44E7-82EB-BD2B109B8FDF}"/>
              </a:ext>
            </a:extLst>
          </p:cNvPr>
          <p:cNvSpPr>
            <a:spLocks/>
          </p:cNvSpPr>
          <p:nvPr userDrawn="1"/>
        </p:nvSpPr>
        <p:spPr bwMode="auto">
          <a:xfrm>
            <a:off x="3629025" y="328748"/>
            <a:ext cx="101092" cy="265431"/>
          </a:xfrm>
          <a:custGeom>
            <a:avLst/>
            <a:gdLst>
              <a:gd name="T0" fmla="*/ 0 w 314"/>
              <a:gd name="T1" fmla="*/ 1332 h 1332"/>
              <a:gd name="T2" fmla="*/ 0 w 314"/>
              <a:gd name="T3" fmla="*/ 1332 h 1332"/>
              <a:gd name="T4" fmla="*/ 314 w 314"/>
              <a:gd name="T5" fmla="*/ 1332 h 1332"/>
              <a:gd name="T6" fmla="*/ 314 w 314"/>
              <a:gd name="T7" fmla="*/ 0 h 1332"/>
              <a:gd name="T8" fmla="*/ 0 w 314"/>
              <a:gd name="T9" fmla="*/ 0 h 1332"/>
              <a:gd name="T10" fmla="*/ 0 w 314"/>
              <a:gd name="T11" fmla="*/ 1332 h 1332"/>
            </a:gdLst>
            <a:ahLst/>
            <a:cxnLst>
              <a:cxn ang="0">
                <a:pos x="T0" y="T1"/>
              </a:cxn>
              <a:cxn ang="0">
                <a:pos x="T2" y="T3"/>
              </a:cxn>
              <a:cxn ang="0">
                <a:pos x="T4" y="T5"/>
              </a:cxn>
              <a:cxn ang="0">
                <a:pos x="T6" y="T7"/>
              </a:cxn>
              <a:cxn ang="0">
                <a:pos x="T8" y="T9"/>
              </a:cxn>
              <a:cxn ang="0">
                <a:pos x="T10" y="T11"/>
              </a:cxn>
            </a:cxnLst>
            <a:rect l="0" t="0" r="r" b="b"/>
            <a:pathLst>
              <a:path w="314" h="1332">
                <a:moveTo>
                  <a:pt x="0" y="1332"/>
                </a:moveTo>
                <a:lnTo>
                  <a:pt x="0" y="1332"/>
                </a:lnTo>
                <a:lnTo>
                  <a:pt x="314" y="1332"/>
                </a:lnTo>
                <a:lnTo>
                  <a:pt x="314" y="0"/>
                </a:lnTo>
                <a:lnTo>
                  <a:pt x="0" y="0"/>
                </a:lnTo>
                <a:lnTo>
                  <a:pt x="0" y="1332"/>
                </a:lnTo>
                <a:close/>
              </a:path>
            </a:pathLst>
          </a:custGeom>
          <a:solidFill>
            <a:srgbClr val="D6D734"/>
          </a:solidFill>
          <a:ln w="0">
            <a:noFill/>
            <a:prstDash val="solid"/>
            <a:round/>
            <a:headEnd/>
            <a:tailEnd/>
          </a:ln>
        </p:spPr>
        <p:txBody>
          <a:bodyPr vert="horz" wrap="square" lIns="91440" tIns="45720" rIns="91440" bIns="45720" numCol="1" anchor="t" anchorCtr="0" compatLnSpc="1">
            <a:prstTxWarp prst="textNoShape">
              <a:avLst/>
            </a:prstTxWarp>
          </a:bodyPr>
          <a:lstStyle/>
          <a:p>
            <a:endParaRPr lang="en-US" dirty="0"/>
          </a:p>
        </p:txBody>
      </p:sp>
      <p:sp>
        <p:nvSpPr>
          <p:cNvPr id="33" name="Freeform 5">
            <a:extLst>
              <a:ext uri="{FF2B5EF4-FFF2-40B4-BE49-F238E27FC236}">
                <a16:creationId xmlns:a16="http://schemas.microsoft.com/office/drawing/2014/main" id="{FA74D4D0-7595-4C86-991E-ACC5FA41CC6C}"/>
              </a:ext>
            </a:extLst>
          </p:cNvPr>
          <p:cNvSpPr>
            <a:spLocks/>
          </p:cNvSpPr>
          <p:nvPr userDrawn="1"/>
        </p:nvSpPr>
        <p:spPr bwMode="auto">
          <a:xfrm>
            <a:off x="4032250" y="328748"/>
            <a:ext cx="101092" cy="265431"/>
          </a:xfrm>
          <a:custGeom>
            <a:avLst/>
            <a:gdLst>
              <a:gd name="T0" fmla="*/ 0 w 314"/>
              <a:gd name="T1" fmla="*/ 1332 h 1332"/>
              <a:gd name="T2" fmla="*/ 0 w 314"/>
              <a:gd name="T3" fmla="*/ 1332 h 1332"/>
              <a:gd name="T4" fmla="*/ 314 w 314"/>
              <a:gd name="T5" fmla="*/ 1332 h 1332"/>
              <a:gd name="T6" fmla="*/ 314 w 314"/>
              <a:gd name="T7" fmla="*/ 0 h 1332"/>
              <a:gd name="T8" fmla="*/ 0 w 314"/>
              <a:gd name="T9" fmla="*/ 0 h 1332"/>
              <a:gd name="T10" fmla="*/ 0 w 314"/>
              <a:gd name="T11" fmla="*/ 1332 h 1332"/>
            </a:gdLst>
            <a:ahLst/>
            <a:cxnLst>
              <a:cxn ang="0">
                <a:pos x="T0" y="T1"/>
              </a:cxn>
              <a:cxn ang="0">
                <a:pos x="T2" y="T3"/>
              </a:cxn>
              <a:cxn ang="0">
                <a:pos x="T4" y="T5"/>
              </a:cxn>
              <a:cxn ang="0">
                <a:pos x="T6" y="T7"/>
              </a:cxn>
              <a:cxn ang="0">
                <a:pos x="T8" y="T9"/>
              </a:cxn>
              <a:cxn ang="0">
                <a:pos x="T10" y="T11"/>
              </a:cxn>
            </a:cxnLst>
            <a:rect l="0" t="0" r="r" b="b"/>
            <a:pathLst>
              <a:path w="314" h="1332">
                <a:moveTo>
                  <a:pt x="0" y="1332"/>
                </a:moveTo>
                <a:lnTo>
                  <a:pt x="0" y="1332"/>
                </a:lnTo>
                <a:lnTo>
                  <a:pt x="314" y="1332"/>
                </a:lnTo>
                <a:lnTo>
                  <a:pt x="314" y="0"/>
                </a:lnTo>
                <a:lnTo>
                  <a:pt x="0" y="0"/>
                </a:lnTo>
                <a:lnTo>
                  <a:pt x="0" y="1332"/>
                </a:lnTo>
                <a:close/>
              </a:path>
            </a:pathLst>
          </a:custGeom>
          <a:solidFill>
            <a:srgbClr val="D6D734"/>
          </a:solidFill>
          <a:ln w="0">
            <a:noFill/>
            <a:prstDash val="solid"/>
            <a:round/>
            <a:headEnd/>
            <a:tailEnd/>
          </a:ln>
        </p:spPr>
        <p:txBody>
          <a:bodyPr vert="horz" wrap="square" lIns="91440" tIns="45720" rIns="91440" bIns="45720" numCol="1" anchor="t" anchorCtr="0" compatLnSpc="1">
            <a:prstTxWarp prst="textNoShape">
              <a:avLst/>
            </a:prstTxWarp>
          </a:bodyPr>
          <a:lstStyle/>
          <a:p>
            <a:endParaRPr lang="en-US" dirty="0"/>
          </a:p>
        </p:txBody>
      </p:sp>
      <p:sp>
        <p:nvSpPr>
          <p:cNvPr id="35" name="Freeform 5">
            <a:extLst>
              <a:ext uri="{FF2B5EF4-FFF2-40B4-BE49-F238E27FC236}">
                <a16:creationId xmlns:a16="http://schemas.microsoft.com/office/drawing/2014/main" id="{23157884-97DA-4B49-BAA8-4F244EF86883}"/>
              </a:ext>
            </a:extLst>
          </p:cNvPr>
          <p:cNvSpPr>
            <a:spLocks/>
          </p:cNvSpPr>
          <p:nvPr userDrawn="1"/>
        </p:nvSpPr>
        <p:spPr bwMode="auto">
          <a:xfrm>
            <a:off x="4435475" y="328748"/>
            <a:ext cx="101092" cy="265431"/>
          </a:xfrm>
          <a:custGeom>
            <a:avLst/>
            <a:gdLst>
              <a:gd name="T0" fmla="*/ 0 w 314"/>
              <a:gd name="T1" fmla="*/ 1332 h 1332"/>
              <a:gd name="T2" fmla="*/ 0 w 314"/>
              <a:gd name="T3" fmla="*/ 1332 h 1332"/>
              <a:gd name="T4" fmla="*/ 314 w 314"/>
              <a:gd name="T5" fmla="*/ 1332 h 1332"/>
              <a:gd name="T6" fmla="*/ 314 w 314"/>
              <a:gd name="T7" fmla="*/ 0 h 1332"/>
              <a:gd name="T8" fmla="*/ 0 w 314"/>
              <a:gd name="T9" fmla="*/ 0 h 1332"/>
              <a:gd name="T10" fmla="*/ 0 w 314"/>
              <a:gd name="T11" fmla="*/ 1332 h 1332"/>
            </a:gdLst>
            <a:ahLst/>
            <a:cxnLst>
              <a:cxn ang="0">
                <a:pos x="T0" y="T1"/>
              </a:cxn>
              <a:cxn ang="0">
                <a:pos x="T2" y="T3"/>
              </a:cxn>
              <a:cxn ang="0">
                <a:pos x="T4" y="T5"/>
              </a:cxn>
              <a:cxn ang="0">
                <a:pos x="T6" y="T7"/>
              </a:cxn>
              <a:cxn ang="0">
                <a:pos x="T8" y="T9"/>
              </a:cxn>
              <a:cxn ang="0">
                <a:pos x="T10" y="T11"/>
              </a:cxn>
            </a:cxnLst>
            <a:rect l="0" t="0" r="r" b="b"/>
            <a:pathLst>
              <a:path w="314" h="1332">
                <a:moveTo>
                  <a:pt x="0" y="1332"/>
                </a:moveTo>
                <a:lnTo>
                  <a:pt x="0" y="1332"/>
                </a:lnTo>
                <a:lnTo>
                  <a:pt x="314" y="1332"/>
                </a:lnTo>
                <a:lnTo>
                  <a:pt x="314" y="0"/>
                </a:lnTo>
                <a:lnTo>
                  <a:pt x="0" y="0"/>
                </a:lnTo>
                <a:lnTo>
                  <a:pt x="0" y="1332"/>
                </a:lnTo>
                <a:close/>
              </a:path>
            </a:pathLst>
          </a:custGeom>
          <a:solidFill>
            <a:srgbClr val="D6D734"/>
          </a:solidFill>
          <a:ln w="0">
            <a:noFill/>
            <a:prstDash val="solid"/>
            <a:round/>
            <a:headEnd/>
            <a:tailEnd/>
          </a:ln>
        </p:spPr>
        <p:txBody>
          <a:bodyPr vert="horz" wrap="square" lIns="91440" tIns="45720" rIns="91440" bIns="45720" numCol="1" anchor="t" anchorCtr="0" compatLnSpc="1">
            <a:prstTxWarp prst="textNoShape">
              <a:avLst/>
            </a:prstTxWarp>
          </a:bodyPr>
          <a:lstStyle/>
          <a:p>
            <a:endParaRPr lang="en-US" dirty="0"/>
          </a:p>
        </p:txBody>
      </p:sp>
      <p:sp>
        <p:nvSpPr>
          <p:cNvPr id="37" name="Freeform 5">
            <a:extLst>
              <a:ext uri="{FF2B5EF4-FFF2-40B4-BE49-F238E27FC236}">
                <a16:creationId xmlns:a16="http://schemas.microsoft.com/office/drawing/2014/main" id="{07CDB3B0-5CB6-43DA-A0C1-5990C23AB10D}"/>
              </a:ext>
            </a:extLst>
          </p:cNvPr>
          <p:cNvSpPr>
            <a:spLocks/>
          </p:cNvSpPr>
          <p:nvPr userDrawn="1"/>
        </p:nvSpPr>
        <p:spPr bwMode="auto">
          <a:xfrm>
            <a:off x="4838700" y="328748"/>
            <a:ext cx="101092" cy="265431"/>
          </a:xfrm>
          <a:custGeom>
            <a:avLst/>
            <a:gdLst>
              <a:gd name="T0" fmla="*/ 0 w 314"/>
              <a:gd name="T1" fmla="*/ 1332 h 1332"/>
              <a:gd name="T2" fmla="*/ 0 w 314"/>
              <a:gd name="T3" fmla="*/ 1332 h 1332"/>
              <a:gd name="T4" fmla="*/ 314 w 314"/>
              <a:gd name="T5" fmla="*/ 1332 h 1332"/>
              <a:gd name="T6" fmla="*/ 314 w 314"/>
              <a:gd name="T7" fmla="*/ 0 h 1332"/>
              <a:gd name="T8" fmla="*/ 0 w 314"/>
              <a:gd name="T9" fmla="*/ 0 h 1332"/>
              <a:gd name="T10" fmla="*/ 0 w 314"/>
              <a:gd name="T11" fmla="*/ 1332 h 1332"/>
            </a:gdLst>
            <a:ahLst/>
            <a:cxnLst>
              <a:cxn ang="0">
                <a:pos x="T0" y="T1"/>
              </a:cxn>
              <a:cxn ang="0">
                <a:pos x="T2" y="T3"/>
              </a:cxn>
              <a:cxn ang="0">
                <a:pos x="T4" y="T5"/>
              </a:cxn>
              <a:cxn ang="0">
                <a:pos x="T6" y="T7"/>
              </a:cxn>
              <a:cxn ang="0">
                <a:pos x="T8" y="T9"/>
              </a:cxn>
              <a:cxn ang="0">
                <a:pos x="T10" y="T11"/>
              </a:cxn>
            </a:cxnLst>
            <a:rect l="0" t="0" r="r" b="b"/>
            <a:pathLst>
              <a:path w="314" h="1332">
                <a:moveTo>
                  <a:pt x="0" y="1332"/>
                </a:moveTo>
                <a:lnTo>
                  <a:pt x="0" y="1332"/>
                </a:lnTo>
                <a:lnTo>
                  <a:pt x="314" y="1332"/>
                </a:lnTo>
                <a:lnTo>
                  <a:pt x="314" y="0"/>
                </a:lnTo>
                <a:lnTo>
                  <a:pt x="0" y="0"/>
                </a:lnTo>
                <a:lnTo>
                  <a:pt x="0" y="1332"/>
                </a:lnTo>
                <a:close/>
              </a:path>
            </a:pathLst>
          </a:custGeom>
          <a:solidFill>
            <a:srgbClr val="D6D734"/>
          </a:solidFill>
          <a:ln w="0">
            <a:noFill/>
            <a:prstDash val="solid"/>
            <a:round/>
            <a:headEnd/>
            <a:tailEnd/>
          </a:ln>
        </p:spPr>
        <p:txBody>
          <a:bodyPr vert="horz" wrap="square" lIns="91440" tIns="45720" rIns="91440" bIns="45720" numCol="1" anchor="t" anchorCtr="0" compatLnSpc="1">
            <a:prstTxWarp prst="textNoShape">
              <a:avLst/>
            </a:prstTxWarp>
          </a:bodyPr>
          <a:lstStyle/>
          <a:p>
            <a:endParaRPr lang="en-US" dirty="0"/>
          </a:p>
        </p:txBody>
      </p:sp>
      <p:sp>
        <p:nvSpPr>
          <p:cNvPr id="39" name="Freeform 5">
            <a:extLst>
              <a:ext uri="{FF2B5EF4-FFF2-40B4-BE49-F238E27FC236}">
                <a16:creationId xmlns:a16="http://schemas.microsoft.com/office/drawing/2014/main" id="{A932886D-EB20-4026-9D6E-687F61B1AA23}"/>
              </a:ext>
            </a:extLst>
          </p:cNvPr>
          <p:cNvSpPr>
            <a:spLocks/>
          </p:cNvSpPr>
          <p:nvPr userDrawn="1"/>
        </p:nvSpPr>
        <p:spPr bwMode="auto">
          <a:xfrm>
            <a:off x="5241925" y="328748"/>
            <a:ext cx="101092" cy="265431"/>
          </a:xfrm>
          <a:custGeom>
            <a:avLst/>
            <a:gdLst>
              <a:gd name="T0" fmla="*/ 0 w 314"/>
              <a:gd name="T1" fmla="*/ 1332 h 1332"/>
              <a:gd name="T2" fmla="*/ 0 w 314"/>
              <a:gd name="T3" fmla="*/ 1332 h 1332"/>
              <a:gd name="T4" fmla="*/ 314 w 314"/>
              <a:gd name="T5" fmla="*/ 1332 h 1332"/>
              <a:gd name="T6" fmla="*/ 314 w 314"/>
              <a:gd name="T7" fmla="*/ 0 h 1332"/>
              <a:gd name="T8" fmla="*/ 0 w 314"/>
              <a:gd name="T9" fmla="*/ 0 h 1332"/>
              <a:gd name="T10" fmla="*/ 0 w 314"/>
              <a:gd name="T11" fmla="*/ 1332 h 1332"/>
            </a:gdLst>
            <a:ahLst/>
            <a:cxnLst>
              <a:cxn ang="0">
                <a:pos x="T0" y="T1"/>
              </a:cxn>
              <a:cxn ang="0">
                <a:pos x="T2" y="T3"/>
              </a:cxn>
              <a:cxn ang="0">
                <a:pos x="T4" y="T5"/>
              </a:cxn>
              <a:cxn ang="0">
                <a:pos x="T6" y="T7"/>
              </a:cxn>
              <a:cxn ang="0">
                <a:pos x="T8" y="T9"/>
              </a:cxn>
              <a:cxn ang="0">
                <a:pos x="T10" y="T11"/>
              </a:cxn>
            </a:cxnLst>
            <a:rect l="0" t="0" r="r" b="b"/>
            <a:pathLst>
              <a:path w="314" h="1332">
                <a:moveTo>
                  <a:pt x="0" y="1332"/>
                </a:moveTo>
                <a:lnTo>
                  <a:pt x="0" y="1332"/>
                </a:lnTo>
                <a:lnTo>
                  <a:pt x="314" y="1332"/>
                </a:lnTo>
                <a:lnTo>
                  <a:pt x="314" y="0"/>
                </a:lnTo>
                <a:lnTo>
                  <a:pt x="0" y="0"/>
                </a:lnTo>
                <a:lnTo>
                  <a:pt x="0" y="1332"/>
                </a:lnTo>
                <a:close/>
              </a:path>
            </a:pathLst>
          </a:custGeom>
          <a:solidFill>
            <a:srgbClr val="D6D734"/>
          </a:solidFill>
          <a:ln w="0">
            <a:noFill/>
            <a:prstDash val="solid"/>
            <a:round/>
            <a:headEnd/>
            <a:tailEnd/>
          </a:ln>
        </p:spPr>
        <p:txBody>
          <a:bodyPr vert="horz" wrap="square" lIns="91440" tIns="45720" rIns="91440" bIns="45720" numCol="1" anchor="t" anchorCtr="0" compatLnSpc="1">
            <a:prstTxWarp prst="textNoShape">
              <a:avLst/>
            </a:prstTxWarp>
          </a:bodyPr>
          <a:lstStyle/>
          <a:p>
            <a:endParaRPr lang="en-US" dirty="0"/>
          </a:p>
        </p:txBody>
      </p:sp>
      <p:sp>
        <p:nvSpPr>
          <p:cNvPr id="41" name="Freeform 5">
            <a:extLst>
              <a:ext uri="{FF2B5EF4-FFF2-40B4-BE49-F238E27FC236}">
                <a16:creationId xmlns:a16="http://schemas.microsoft.com/office/drawing/2014/main" id="{3E812D95-DE21-4AE5-8F40-2DB182F3DEB9}"/>
              </a:ext>
            </a:extLst>
          </p:cNvPr>
          <p:cNvSpPr>
            <a:spLocks/>
          </p:cNvSpPr>
          <p:nvPr userDrawn="1"/>
        </p:nvSpPr>
        <p:spPr bwMode="auto">
          <a:xfrm>
            <a:off x="5645150" y="328748"/>
            <a:ext cx="101092" cy="265431"/>
          </a:xfrm>
          <a:custGeom>
            <a:avLst/>
            <a:gdLst>
              <a:gd name="T0" fmla="*/ 0 w 314"/>
              <a:gd name="T1" fmla="*/ 1332 h 1332"/>
              <a:gd name="T2" fmla="*/ 0 w 314"/>
              <a:gd name="T3" fmla="*/ 1332 h 1332"/>
              <a:gd name="T4" fmla="*/ 314 w 314"/>
              <a:gd name="T5" fmla="*/ 1332 h 1332"/>
              <a:gd name="T6" fmla="*/ 314 w 314"/>
              <a:gd name="T7" fmla="*/ 0 h 1332"/>
              <a:gd name="T8" fmla="*/ 0 w 314"/>
              <a:gd name="T9" fmla="*/ 0 h 1332"/>
              <a:gd name="T10" fmla="*/ 0 w 314"/>
              <a:gd name="T11" fmla="*/ 1332 h 1332"/>
            </a:gdLst>
            <a:ahLst/>
            <a:cxnLst>
              <a:cxn ang="0">
                <a:pos x="T0" y="T1"/>
              </a:cxn>
              <a:cxn ang="0">
                <a:pos x="T2" y="T3"/>
              </a:cxn>
              <a:cxn ang="0">
                <a:pos x="T4" y="T5"/>
              </a:cxn>
              <a:cxn ang="0">
                <a:pos x="T6" y="T7"/>
              </a:cxn>
              <a:cxn ang="0">
                <a:pos x="T8" y="T9"/>
              </a:cxn>
              <a:cxn ang="0">
                <a:pos x="T10" y="T11"/>
              </a:cxn>
            </a:cxnLst>
            <a:rect l="0" t="0" r="r" b="b"/>
            <a:pathLst>
              <a:path w="314" h="1332">
                <a:moveTo>
                  <a:pt x="0" y="1332"/>
                </a:moveTo>
                <a:lnTo>
                  <a:pt x="0" y="1332"/>
                </a:lnTo>
                <a:lnTo>
                  <a:pt x="314" y="1332"/>
                </a:lnTo>
                <a:lnTo>
                  <a:pt x="314" y="0"/>
                </a:lnTo>
                <a:lnTo>
                  <a:pt x="0" y="0"/>
                </a:lnTo>
                <a:lnTo>
                  <a:pt x="0" y="1332"/>
                </a:lnTo>
                <a:close/>
              </a:path>
            </a:pathLst>
          </a:custGeom>
          <a:solidFill>
            <a:srgbClr val="D6D734"/>
          </a:solidFill>
          <a:ln w="0">
            <a:noFill/>
            <a:prstDash val="solid"/>
            <a:round/>
            <a:headEnd/>
            <a:tailEnd/>
          </a:ln>
        </p:spPr>
        <p:txBody>
          <a:bodyPr vert="horz" wrap="square" lIns="91440" tIns="45720" rIns="91440" bIns="45720" numCol="1" anchor="t" anchorCtr="0" compatLnSpc="1">
            <a:prstTxWarp prst="textNoShape">
              <a:avLst/>
            </a:prstTxWarp>
          </a:bodyPr>
          <a:lstStyle/>
          <a:p>
            <a:endParaRPr lang="en-US" dirty="0"/>
          </a:p>
        </p:txBody>
      </p:sp>
      <p:sp>
        <p:nvSpPr>
          <p:cNvPr id="43" name="Freeform 5">
            <a:extLst>
              <a:ext uri="{FF2B5EF4-FFF2-40B4-BE49-F238E27FC236}">
                <a16:creationId xmlns:a16="http://schemas.microsoft.com/office/drawing/2014/main" id="{210B2D4F-6E86-4287-8EA1-EA3A728A112A}"/>
              </a:ext>
            </a:extLst>
          </p:cNvPr>
          <p:cNvSpPr>
            <a:spLocks/>
          </p:cNvSpPr>
          <p:nvPr userDrawn="1"/>
        </p:nvSpPr>
        <p:spPr bwMode="auto">
          <a:xfrm>
            <a:off x="6048375" y="328748"/>
            <a:ext cx="101092" cy="265431"/>
          </a:xfrm>
          <a:custGeom>
            <a:avLst/>
            <a:gdLst>
              <a:gd name="T0" fmla="*/ 0 w 314"/>
              <a:gd name="T1" fmla="*/ 1332 h 1332"/>
              <a:gd name="T2" fmla="*/ 0 w 314"/>
              <a:gd name="T3" fmla="*/ 1332 h 1332"/>
              <a:gd name="T4" fmla="*/ 314 w 314"/>
              <a:gd name="T5" fmla="*/ 1332 h 1332"/>
              <a:gd name="T6" fmla="*/ 314 w 314"/>
              <a:gd name="T7" fmla="*/ 0 h 1332"/>
              <a:gd name="T8" fmla="*/ 0 w 314"/>
              <a:gd name="T9" fmla="*/ 0 h 1332"/>
              <a:gd name="T10" fmla="*/ 0 w 314"/>
              <a:gd name="T11" fmla="*/ 1332 h 1332"/>
            </a:gdLst>
            <a:ahLst/>
            <a:cxnLst>
              <a:cxn ang="0">
                <a:pos x="T0" y="T1"/>
              </a:cxn>
              <a:cxn ang="0">
                <a:pos x="T2" y="T3"/>
              </a:cxn>
              <a:cxn ang="0">
                <a:pos x="T4" y="T5"/>
              </a:cxn>
              <a:cxn ang="0">
                <a:pos x="T6" y="T7"/>
              </a:cxn>
              <a:cxn ang="0">
                <a:pos x="T8" y="T9"/>
              </a:cxn>
              <a:cxn ang="0">
                <a:pos x="T10" y="T11"/>
              </a:cxn>
            </a:cxnLst>
            <a:rect l="0" t="0" r="r" b="b"/>
            <a:pathLst>
              <a:path w="314" h="1332">
                <a:moveTo>
                  <a:pt x="0" y="1332"/>
                </a:moveTo>
                <a:lnTo>
                  <a:pt x="0" y="1332"/>
                </a:lnTo>
                <a:lnTo>
                  <a:pt x="314" y="1332"/>
                </a:lnTo>
                <a:lnTo>
                  <a:pt x="314" y="0"/>
                </a:lnTo>
                <a:lnTo>
                  <a:pt x="0" y="0"/>
                </a:lnTo>
                <a:lnTo>
                  <a:pt x="0" y="1332"/>
                </a:lnTo>
                <a:close/>
              </a:path>
            </a:pathLst>
          </a:custGeom>
          <a:solidFill>
            <a:srgbClr val="D6D734"/>
          </a:solidFill>
          <a:ln w="0">
            <a:noFill/>
            <a:prstDash val="solid"/>
            <a:round/>
            <a:headEnd/>
            <a:tailEnd/>
          </a:ln>
        </p:spPr>
        <p:txBody>
          <a:bodyPr vert="horz" wrap="square" lIns="91440" tIns="45720" rIns="91440" bIns="45720" numCol="1" anchor="t" anchorCtr="0" compatLnSpc="1">
            <a:prstTxWarp prst="textNoShape">
              <a:avLst/>
            </a:prstTxWarp>
          </a:bodyPr>
          <a:lstStyle/>
          <a:p>
            <a:endParaRPr lang="en-US" dirty="0"/>
          </a:p>
        </p:txBody>
      </p:sp>
      <p:sp>
        <p:nvSpPr>
          <p:cNvPr id="45" name="Freeform 5">
            <a:extLst>
              <a:ext uri="{FF2B5EF4-FFF2-40B4-BE49-F238E27FC236}">
                <a16:creationId xmlns:a16="http://schemas.microsoft.com/office/drawing/2014/main" id="{1E976474-73A7-4C5B-9BBB-2F877FE899E6}"/>
              </a:ext>
            </a:extLst>
          </p:cNvPr>
          <p:cNvSpPr>
            <a:spLocks/>
          </p:cNvSpPr>
          <p:nvPr userDrawn="1"/>
        </p:nvSpPr>
        <p:spPr bwMode="auto">
          <a:xfrm>
            <a:off x="6451600" y="328748"/>
            <a:ext cx="101092" cy="265431"/>
          </a:xfrm>
          <a:custGeom>
            <a:avLst/>
            <a:gdLst>
              <a:gd name="T0" fmla="*/ 0 w 314"/>
              <a:gd name="T1" fmla="*/ 1332 h 1332"/>
              <a:gd name="T2" fmla="*/ 0 w 314"/>
              <a:gd name="T3" fmla="*/ 1332 h 1332"/>
              <a:gd name="T4" fmla="*/ 314 w 314"/>
              <a:gd name="T5" fmla="*/ 1332 h 1332"/>
              <a:gd name="T6" fmla="*/ 314 w 314"/>
              <a:gd name="T7" fmla="*/ 0 h 1332"/>
              <a:gd name="T8" fmla="*/ 0 w 314"/>
              <a:gd name="T9" fmla="*/ 0 h 1332"/>
              <a:gd name="T10" fmla="*/ 0 w 314"/>
              <a:gd name="T11" fmla="*/ 1332 h 1332"/>
            </a:gdLst>
            <a:ahLst/>
            <a:cxnLst>
              <a:cxn ang="0">
                <a:pos x="T0" y="T1"/>
              </a:cxn>
              <a:cxn ang="0">
                <a:pos x="T2" y="T3"/>
              </a:cxn>
              <a:cxn ang="0">
                <a:pos x="T4" y="T5"/>
              </a:cxn>
              <a:cxn ang="0">
                <a:pos x="T6" y="T7"/>
              </a:cxn>
              <a:cxn ang="0">
                <a:pos x="T8" y="T9"/>
              </a:cxn>
              <a:cxn ang="0">
                <a:pos x="T10" y="T11"/>
              </a:cxn>
            </a:cxnLst>
            <a:rect l="0" t="0" r="r" b="b"/>
            <a:pathLst>
              <a:path w="314" h="1332">
                <a:moveTo>
                  <a:pt x="0" y="1332"/>
                </a:moveTo>
                <a:lnTo>
                  <a:pt x="0" y="1332"/>
                </a:lnTo>
                <a:lnTo>
                  <a:pt x="314" y="1332"/>
                </a:lnTo>
                <a:lnTo>
                  <a:pt x="314" y="0"/>
                </a:lnTo>
                <a:lnTo>
                  <a:pt x="0" y="0"/>
                </a:lnTo>
                <a:lnTo>
                  <a:pt x="0" y="1332"/>
                </a:lnTo>
                <a:close/>
              </a:path>
            </a:pathLst>
          </a:custGeom>
          <a:solidFill>
            <a:srgbClr val="D6D734"/>
          </a:solidFill>
          <a:ln w="0">
            <a:noFill/>
            <a:prstDash val="solid"/>
            <a:round/>
            <a:headEnd/>
            <a:tailEnd/>
          </a:ln>
        </p:spPr>
        <p:txBody>
          <a:bodyPr vert="horz" wrap="square" lIns="91440" tIns="45720" rIns="91440" bIns="45720" numCol="1" anchor="t" anchorCtr="0" compatLnSpc="1">
            <a:prstTxWarp prst="textNoShape">
              <a:avLst/>
            </a:prstTxWarp>
          </a:bodyPr>
          <a:lstStyle/>
          <a:p>
            <a:endParaRPr lang="en-US" dirty="0"/>
          </a:p>
        </p:txBody>
      </p:sp>
      <p:sp>
        <p:nvSpPr>
          <p:cNvPr id="47" name="Freeform 5">
            <a:extLst>
              <a:ext uri="{FF2B5EF4-FFF2-40B4-BE49-F238E27FC236}">
                <a16:creationId xmlns:a16="http://schemas.microsoft.com/office/drawing/2014/main" id="{465A6564-AC40-4493-A583-1FFB6C3E9DD9}"/>
              </a:ext>
            </a:extLst>
          </p:cNvPr>
          <p:cNvSpPr>
            <a:spLocks/>
          </p:cNvSpPr>
          <p:nvPr userDrawn="1"/>
        </p:nvSpPr>
        <p:spPr bwMode="auto">
          <a:xfrm>
            <a:off x="6854825" y="328748"/>
            <a:ext cx="101092" cy="265431"/>
          </a:xfrm>
          <a:custGeom>
            <a:avLst/>
            <a:gdLst>
              <a:gd name="T0" fmla="*/ 0 w 314"/>
              <a:gd name="T1" fmla="*/ 1332 h 1332"/>
              <a:gd name="T2" fmla="*/ 0 w 314"/>
              <a:gd name="T3" fmla="*/ 1332 h 1332"/>
              <a:gd name="T4" fmla="*/ 314 w 314"/>
              <a:gd name="T5" fmla="*/ 1332 h 1332"/>
              <a:gd name="T6" fmla="*/ 314 w 314"/>
              <a:gd name="T7" fmla="*/ 0 h 1332"/>
              <a:gd name="T8" fmla="*/ 0 w 314"/>
              <a:gd name="T9" fmla="*/ 0 h 1332"/>
              <a:gd name="T10" fmla="*/ 0 w 314"/>
              <a:gd name="T11" fmla="*/ 1332 h 1332"/>
            </a:gdLst>
            <a:ahLst/>
            <a:cxnLst>
              <a:cxn ang="0">
                <a:pos x="T0" y="T1"/>
              </a:cxn>
              <a:cxn ang="0">
                <a:pos x="T2" y="T3"/>
              </a:cxn>
              <a:cxn ang="0">
                <a:pos x="T4" y="T5"/>
              </a:cxn>
              <a:cxn ang="0">
                <a:pos x="T6" y="T7"/>
              </a:cxn>
              <a:cxn ang="0">
                <a:pos x="T8" y="T9"/>
              </a:cxn>
              <a:cxn ang="0">
                <a:pos x="T10" y="T11"/>
              </a:cxn>
            </a:cxnLst>
            <a:rect l="0" t="0" r="r" b="b"/>
            <a:pathLst>
              <a:path w="314" h="1332">
                <a:moveTo>
                  <a:pt x="0" y="1332"/>
                </a:moveTo>
                <a:lnTo>
                  <a:pt x="0" y="1332"/>
                </a:lnTo>
                <a:lnTo>
                  <a:pt x="314" y="1332"/>
                </a:lnTo>
                <a:lnTo>
                  <a:pt x="314" y="0"/>
                </a:lnTo>
                <a:lnTo>
                  <a:pt x="0" y="0"/>
                </a:lnTo>
                <a:lnTo>
                  <a:pt x="0" y="1332"/>
                </a:lnTo>
                <a:close/>
              </a:path>
            </a:pathLst>
          </a:custGeom>
          <a:solidFill>
            <a:srgbClr val="D6D734"/>
          </a:solidFill>
          <a:ln w="0">
            <a:noFill/>
            <a:prstDash val="solid"/>
            <a:round/>
            <a:headEnd/>
            <a:tailEnd/>
          </a:ln>
        </p:spPr>
        <p:txBody>
          <a:bodyPr vert="horz" wrap="square" lIns="91440" tIns="45720" rIns="91440" bIns="45720" numCol="1" anchor="t" anchorCtr="0" compatLnSpc="1">
            <a:prstTxWarp prst="textNoShape">
              <a:avLst/>
            </a:prstTxWarp>
          </a:bodyPr>
          <a:lstStyle/>
          <a:p>
            <a:endParaRPr lang="en-US" dirty="0"/>
          </a:p>
        </p:txBody>
      </p:sp>
      <p:sp>
        <p:nvSpPr>
          <p:cNvPr id="49" name="Freeform 5">
            <a:extLst>
              <a:ext uri="{FF2B5EF4-FFF2-40B4-BE49-F238E27FC236}">
                <a16:creationId xmlns:a16="http://schemas.microsoft.com/office/drawing/2014/main" id="{6954C064-7CB0-4288-BE96-E91AC7F876F2}"/>
              </a:ext>
            </a:extLst>
          </p:cNvPr>
          <p:cNvSpPr>
            <a:spLocks/>
          </p:cNvSpPr>
          <p:nvPr userDrawn="1"/>
        </p:nvSpPr>
        <p:spPr bwMode="auto">
          <a:xfrm>
            <a:off x="7258050" y="328748"/>
            <a:ext cx="101092" cy="265431"/>
          </a:xfrm>
          <a:custGeom>
            <a:avLst/>
            <a:gdLst>
              <a:gd name="T0" fmla="*/ 0 w 314"/>
              <a:gd name="T1" fmla="*/ 1332 h 1332"/>
              <a:gd name="T2" fmla="*/ 0 w 314"/>
              <a:gd name="T3" fmla="*/ 1332 h 1332"/>
              <a:gd name="T4" fmla="*/ 314 w 314"/>
              <a:gd name="T5" fmla="*/ 1332 h 1332"/>
              <a:gd name="T6" fmla="*/ 314 w 314"/>
              <a:gd name="T7" fmla="*/ 0 h 1332"/>
              <a:gd name="T8" fmla="*/ 0 w 314"/>
              <a:gd name="T9" fmla="*/ 0 h 1332"/>
              <a:gd name="T10" fmla="*/ 0 w 314"/>
              <a:gd name="T11" fmla="*/ 1332 h 1332"/>
            </a:gdLst>
            <a:ahLst/>
            <a:cxnLst>
              <a:cxn ang="0">
                <a:pos x="T0" y="T1"/>
              </a:cxn>
              <a:cxn ang="0">
                <a:pos x="T2" y="T3"/>
              </a:cxn>
              <a:cxn ang="0">
                <a:pos x="T4" y="T5"/>
              </a:cxn>
              <a:cxn ang="0">
                <a:pos x="T6" y="T7"/>
              </a:cxn>
              <a:cxn ang="0">
                <a:pos x="T8" y="T9"/>
              </a:cxn>
              <a:cxn ang="0">
                <a:pos x="T10" y="T11"/>
              </a:cxn>
            </a:cxnLst>
            <a:rect l="0" t="0" r="r" b="b"/>
            <a:pathLst>
              <a:path w="314" h="1332">
                <a:moveTo>
                  <a:pt x="0" y="1332"/>
                </a:moveTo>
                <a:lnTo>
                  <a:pt x="0" y="1332"/>
                </a:lnTo>
                <a:lnTo>
                  <a:pt x="314" y="1332"/>
                </a:lnTo>
                <a:lnTo>
                  <a:pt x="314" y="0"/>
                </a:lnTo>
                <a:lnTo>
                  <a:pt x="0" y="0"/>
                </a:lnTo>
                <a:lnTo>
                  <a:pt x="0" y="1332"/>
                </a:lnTo>
                <a:close/>
              </a:path>
            </a:pathLst>
          </a:custGeom>
          <a:solidFill>
            <a:srgbClr val="D6D734"/>
          </a:solidFill>
          <a:ln w="0">
            <a:noFill/>
            <a:prstDash val="solid"/>
            <a:round/>
            <a:headEnd/>
            <a:tailEnd/>
          </a:ln>
        </p:spPr>
        <p:txBody>
          <a:bodyPr vert="horz" wrap="square" lIns="91440" tIns="45720" rIns="91440" bIns="45720" numCol="1" anchor="t" anchorCtr="0" compatLnSpc="1">
            <a:prstTxWarp prst="textNoShape">
              <a:avLst/>
            </a:prstTxWarp>
          </a:bodyPr>
          <a:lstStyle/>
          <a:p>
            <a:endParaRPr lang="en-US" dirty="0"/>
          </a:p>
        </p:txBody>
      </p:sp>
      <p:sp>
        <p:nvSpPr>
          <p:cNvPr id="51" name="Freeform 5">
            <a:extLst>
              <a:ext uri="{FF2B5EF4-FFF2-40B4-BE49-F238E27FC236}">
                <a16:creationId xmlns:a16="http://schemas.microsoft.com/office/drawing/2014/main" id="{90BB86D8-7370-4CF9-8DCC-597757CFC2FB}"/>
              </a:ext>
            </a:extLst>
          </p:cNvPr>
          <p:cNvSpPr>
            <a:spLocks/>
          </p:cNvSpPr>
          <p:nvPr userDrawn="1"/>
        </p:nvSpPr>
        <p:spPr bwMode="auto">
          <a:xfrm>
            <a:off x="7661275" y="328748"/>
            <a:ext cx="101092" cy="265431"/>
          </a:xfrm>
          <a:custGeom>
            <a:avLst/>
            <a:gdLst>
              <a:gd name="T0" fmla="*/ 0 w 314"/>
              <a:gd name="T1" fmla="*/ 1332 h 1332"/>
              <a:gd name="T2" fmla="*/ 0 w 314"/>
              <a:gd name="T3" fmla="*/ 1332 h 1332"/>
              <a:gd name="T4" fmla="*/ 314 w 314"/>
              <a:gd name="T5" fmla="*/ 1332 h 1332"/>
              <a:gd name="T6" fmla="*/ 314 w 314"/>
              <a:gd name="T7" fmla="*/ 0 h 1332"/>
              <a:gd name="T8" fmla="*/ 0 w 314"/>
              <a:gd name="T9" fmla="*/ 0 h 1332"/>
              <a:gd name="T10" fmla="*/ 0 w 314"/>
              <a:gd name="T11" fmla="*/ 1332 h 1332"/>
            </a:gdLst>
            <a:ahLst/>
            <a:cxnLst>
              <a:cxn ang="0">
                <a:pos x="T0" y="T1"/>
              </a:cxn>
              <a:cxn ang="0">
                <a:pos x="T2" y="T3"/>
              </a:cxn>
              <a:cxn ang="0">
                <a:pos x="T4" y="T5"/>
              </a:cxn>
              <a:cxn ang="0">
                <a:pos x="T6" y="T7"/>
              </a:cxn>
              <a:cxn ang="0">
                <a:pos x="T8" y="T9"/>
              </a:cxn>
              <a:cxn ang="0">
                <a:pos x="T10" y="T11"/>
              </a:cxn>
            </a:cxnLst>
            <a:rect l="0" t="0" r="r" b="b"/>
            <a:pathLst>
              <a:path w="314" h="1332">
                <a:moveTo>
                  <a:pt x="0" y="1332"/>
                </a:moveTo>
                <a:lnTo>
                  <a:pt x="0" y="1332"/>
                </a:lnTo>
                <a:lnTo>
                  <a:pt x="314" y="1332"/>
                </a:lnTo>
                <a:lnTo>
                  <a:pt x="314" y="0"/>
                </a:lnTo>
                <a:lnTo>
                  <a:pt x="0" y="0"/>
                </a:lnTo>
                <a:lnTo>
                  <a:pt x="0" y="1332"/>
                </a:lnTo>
                <a:close/>
              </a:path>
            </a:pathLst>
          </a:custGeom>
          <a:solidFill>
            <a:srgbClr val="D6D734"/>
          </a:solidFill>
          <a:ln w="0">
            <a:noFill/>
            <a:prstDash val="solid"/>
            <a:round/>
            <a:headEnd/>
            <a:tailEnd/>
          </a:ln>
        </p:spPr>
        <p:txBody>
          <a:bodyPr vert="horz" wrap="square" lIns="91440" tIns="45720" rIns="91440" bIns="45720" numCol="1" anchor="t" anchorCtr="0" compatLnSpc="1">
            <a:prstTxWarp prst="textNoShape">
              <a:avLst/>
            </a:prstTxWarp>
          </a:bodyPr>
          <a:lstStyle/>
          <a:p>
            <a:endParaRPr lang="en-US" dirty="0"/>
          </a:p>
        </p:txBody>
      </p:sp>
      <p:sp>
        <p:nvSpPr>
          <p:cNvPr id="53" name="Freeform 5">
            <a:extLst>
              <a:ext uri="{FF2B5EF4-FFF2-40B4-BE49-F238E27FC236}">
                <a16:creationId xmlns:a16="http://schemas.microsoft.com/office/drawing/2014/main" id="{D8B61089-5F8D-4533-AFA2-5E4CFABC7955}"/>
              </a:ext>
            </a:extLst>
          </p:cNvPr>
          <p:cNvSpPr>
            <a:spLocks/>
          </p:cNvSpPr>
          <p:nvPr userDrawn="1"/>
        </p:nvSpPr>
        <p:spPr bwMode="auto">
          <a:xfrm>
            <a:off x="8064500" y="328748"/>
            <a:ext cx="101092" cy="265431"/>
          </a:xfrm>
          <a:custGeom>
            <a:avLst/>
            <a:gdLst>
              <a:gd name="T0" fmla="*/ 0 w 314"/>
              <a:gd name="T1" fmla="*/ 1332 h 1332"/>
              <a:gd name="T2" fmla="*/ 0 w 314"/>
              <a:gd name="T3" fmla="*/ 1332 h 1332"/>
              <a:gd name="T4" fmla="*/ 314 w 314"/>
              <a:gd name="T5" fmla="*/ 1332 h 1332"/>
              <a:gd name="T6" fmla="*/ 314 w 314"/>
              <a:gd name="T7" fmla="*/ 0 h 1332"/>
              <a:gd name="T8" fmla="*/ 0 w 314"/>
              <a:gd name="T9" fmla="*/ 0 h 1332"/>
              <a:gd name="T10" fmla="*/ 0 w 314"/>
              <a:gd name="T11" fmla="*/ 1332 h 1332"/>
            </a:gdLst>
            <a:ahLst/>
            <a:cxnLst>
              <a:cxn ang="0">
                <a:pos x="T0" y="T1"/>
              </a:cxn>
              <a:cxn ang="0">
                <a:pos x="T2" y="T3"/>
              </a:cxn>
              <a:cxn ang="0">
                <a:pos x="T4" y="T5"/>
              </a:cxn>
              <a:cxn ang="0">
                <a:pos x="T6" y="T7"/>
              </a:cxn>
              <a:cxn ang="0">
                <a:pos x="T8" y="T9"/>
              </a:cxn>
              <a:cxn ang="0">
                <a:pos x="T10" y="T11"/>
              </a:cxn>
            </a:cxnLst>
            <a:rect l="0" t="0" r="r" b="b"/>
            <a:pathLst>
              <a:path w="314" h="1332">
                <a:moveTo>
                  <a:pt x="0" y="1332"/>
                </a:moveTo>
                <a:lnTo>
                  <a:pt x="0" y="1332"/>
                </a:lnTo>
                <a:lnTo>
                  <a:pt x="314" y="1332"/>
                </a:lnTo>
                <a:lnTo>
                  <a:pt x="314" y="0"/>
                </a:lnTo>
                <a:lnTo>
                  <a:pt x="0" y="0"/>
                </a:lnTo>
                <a:lnTo>
                  <a:pt x="0" y="1332"/>
                </a:lnTo>
                <a:close/>
              </a:path>
            </a:pathLst>
          </a:custGeom>
          <a:solidFill>
            <a:srgbClr val="D6D734"/>
          </a:solidFill>
          <a:ln w="0">
            <a:noFill/>
            <a:prstDash val="solid"/>
            <a:round/>
            <a:headEnd/>
            <a:tailEnd/>
          </a:ln>
        </p:spPr>
        <p:txBody>
          <a:bodyPr vert="horz" wrap="square" lIns="91440" tIns="45720" rIns="91440" bIns="45720" numCol="1" anchor="t" anchorCtr="0" compatLnSpc="1">
            <a:prstTxWarp prst="textNoShape">
              <a:avLst/>
            </a:prstTxWarp>
          </a:bodyPr>
          <a:lstStyle/>
          <a:p>
            <a:endParaRPr lang="en-US" dirty="0"/>
          </a:p>
        </p:txBody>
      </p:sp>
      <p:sp>
        <p:nvSpPr>
          <p:cNvPr id="55" name="Freeform 5">
            <a:extLst>
              <a:ext uri="{FF2B5EF4-FFF2-40B4-BE49-F238E27FC236}">
                <a16:creationId xmlns:a16="http://schemas.microsoft.com/office/drawing/2014/main" id="{C3DAA582-A4E2-4D0D-9142-F0A4E91DF0FF}"/>
              </a:ext>
            </a:extLst>
          </p:cNvPr>
          <p:cNvSpPr>
            <a:spLocks/>
          </p:cNvSpPr>
          <p:nvPr userDrawn="1"/>
        </p:nvSpPr>
        <p:spPr bwMode="auto">
          <a:xfrm>
            <a:off x="8467725" y="328748"/>
            <a:ext cx="101092" cy="265431"/>
          </a:xfrm>
          <a:custGeom>
            <a:avLst/>
            <a:gdLst>
              <a:gd name="T0" fmla="*/ 0 w 314"/>
              <a:gd name="T1" fmla="*/ 1332 h 1332"/>
              <a:gd name="T2" fmla="*/ 0 w 314"/>
              <a:gd name="T3" fmla="*/ 1332 h 1332"/>
              <a:gd name="T4" fmla="*/ 314 w 314"/>
              <a:gd name="T5" fmla="*/ 1332 h 1332"/>
              <a:gd name="T6" fmla="*/ 314 w 314"/>
              <a:gd name="T7" fmla="*/ 0 h 1332"/>
              <a:gd name="T8" fmla="*/ 0 w 314"/>
              <a:gd name="T9" fmla="*/ 0 h 1332"/>
              <a:gd name="T10" fmla="*/ 0 w 314"/>
              <a:gd name="T11" fmla="*/ 1332 h 1332"/>
            </a:gdLst>
            <a:ahLst/>
            <a:cxnLst>
              <a:cxn ang="0">
                <a:pos x="T0" y="T1"/>
              </a:cxn>
              <a:cxn ang="0">
                <a:pos x="T2" y="T3"/>
              </a:cxn>
              <a:cxn ang="0">
                <a:pos x="T4" y="T5"/>
              </a:cxn>
              <a:cxn ang="0">
                <a:pos x="T6" y="T7"/>
              </a:cxn>
              <a:cxn ang="0">
                <a:pos x="T8" y="T9"/>
              </a:cxn>
              <a:cxn ang="0">
                <a:pos x="T10" y="T11"/>
              </a:cxn>
            </a:cxnLst>
            <a:rect l="0" t="0" r="r" b="b"/>
            <a:pathLst>
              <a:path w="314" h="1332">
                <a:moveTo>
                  <a:pt x="0" y="1332"/>
                </a:moveTo>
                <a:lnTo>
                  <a:pt x="0" y="1332"/>
                </a:lnTo>
                <a:lnTo>
                  <a:pt x="314" y="1332"/>
                </a:lnTo>
                <a:lnTo>
                  <a:pt x="314" y="0"/>
                </a:lnTo>
                <a:lnTo>
                  <a:pt x="0" y="0"/>
                </a:lnTo>
                <a:lnTo>
                  <a:pt x="0" y="1332"/>
                </a:lnTo>
                <a:close/>
              </a:path>
            </a:pathLst>
          </a:custGeom>
          <a:solidFill>
            <a:srgbClr val="D6D734"/>
          </a:solidFill>
          <a:ln w="0">
            <a:noFill/>
            <a:prstDash val="solid"/>
            <a:round/>
            <a:headEnd/>
            <a:tailEnd/>
          </a:ln>
        </p:spPr>
        <p:txBody>
          <a:bodyPr vert="horz" wrap="square" lIns="91440" tIns="45720" rIns="91440" bIns="45720" numCol="1" anchor="t" anchorCtr="0" compatLnSpc="1">
            <a:prstTxWarp prst="textNoShape">
              <a:avLst/>
            </a:prstTxWarp>
          </a:bodyPr>
          <a:lstStyle/>
          <a:p>
            <a:endParaRPr lang="en-US" dirty="0"/>
          </a:p>
        </p:txBody>
      </p:sp>
      <p:sp>
        <p:nvSpPr>
          <p:cNvPr id="57" name="Freeform 5">
            <a:extLst>
              <a:ext uri="{FF2B5EF4-FFF2-40B4-BE49-F238E27FC236}">
                <a16:creationId xmlns:a16="http://schemas.microsoft.com/office/drawing/2014/main" id="{0330153D-7AC7-4FEE-B014-E16DDA9F990D}"/>
              </a:ext>
            </a:extLst>
          </p:cNvPr>
          <p:cNvSpPr>
            <a:spLocks/>
          </p:cNvSpPr>
          <p:nvPr userDrawn="1"/>
        </p:nvSpPr>
        <p:spPr bwMode="auto">
          <a:xfrm>
            <a:off x="8870950" y="328748"/>
            <a:ext cx="101092" cy="265431"/>
          </a:xfrm>
          <a:custGeom>
            <a:avLst/>
            <a:gdLst>
              <a:gd name="T0" fmla="*/ 0 w 314"/>
              <a:gd name="T1" fmla="*/ 1332 h 1332"/>
              <a:gd name="T2" fmla="*/ 0 w 314"/>
              <a:gd name="T3" fmla="*/ 1332 h 1332"/>
              <a:gd name="T4" fmla="*/ 314 w 314"/>
              <a:gd name="T5" fmla="*/ 1332 h 1332"/>
              <a:gd name="T6" fmla="*/ 314 w 314"/>
              <a:gd name="T7" fmla="*/ 0 h 1332"/>
              <a:gd name="T8" fmla="*/ 0 w 314"/>
              <a:gd name="T9" fmla="*/ 0 h 1332"/>
              <a:gd name="T10" fmla="*/ 0 w 314"/>
              <a:gd name="T11" fmla="*/ 1332 h 1332"/>
            </a:gdLst>
            <a:ahLst/>
            <a:cxnLst>
              <a:cxn ang="0">
                <a:pos x="T0" y="T1"/>
              </a:cxn>
              <a:cxn ang="0">
                <a:pos x="T2" y="T3"/>
              </a:cxn>
              <a:cxn ang="0">
                <a:pos x="T4" y="T5"/>
              </a:cxn>
              <a:cxn ang="0">
                <a:pos x="T6" y="T7"/>
              </a:cxn>
              <a:cxn ang="0">
                <a:pos x="T8" y="T9"/>
              </a:cxn>
              <a:cxn ang="0">
                <a:pos x="T10" y="T11"/>
              </a:cxn>
            </a:cxnLst>
            <a:rect l="0" t="0" r="r" b="b"/>
            <a:pathLst>
              <a:path w="314" h="1332">
                <a:moveTo>
                  <a:pt x="0" y="1332"/>
                </a:moveTo>
                <a:lnTo>
                  <a:pt x="0" y="1332"/>
                </a:lnTo>
                <a:lnTo>
                  <a:pt x="314" y="1332"/>
                </a:lnTo>
                <a:lnTo>
                  <a:pt x="314" y="0"/>
                </a:lnTo>
                <a:lnTo>
                  <a:pt x="0" y="0"/>
                </a:lnTo>
                <a:lnTo>
                  <a:pt x="0" y="1332"/>
                </a:lnTo>
                <a:close/>
              </a:path>
            </a:pathLst>
          </a:custGeom>
          <a:solidFill>
            <a:srgbClr val="D6D734"/>
          </a:solidFill>
          <a:ln w="0">
            <a:noFill/>
            <a:prstDash val="solid"/>
            <a:round/>
            <a:headEnd/>
            <a:tailEnd/>
          </a:ln>
        </p:spPr>
        <p:txBody>
          <a:bodyPr vert="horz" wrap="square" lIns="91440" tIns="45720" rIns="91440" bIns="45720" numCol="1" anchor="t" anchorCtr="0" compatLnSpc="1">
            <a:prstTxWarp prst="textNoShape">
              <a:avLst/>
            </a:prstTxWarp>
          </a:bodyPr>
          <a:lstStyle/>
          <a:p>
            <a:endParaRPr lang="en-US" dirty="0"/>
          </a:p>
        </p:txBody>
      </p:sp>
      <p:sp>
        <p:nvSpPr>
          <p:cNvPr id="59" name="Freeform 5">
            <a:extLst>
              <a:ext uri="{FF2B5EF4-FFF2-40B4-BE49-F238E27FC236}">
                <a16:creationId xmlns:a16="http://schemas.microsoft.com/office/drawing/2014/main" id="{9FE05360-0BAD-4CD0-912B-2EFB0A93B25F}"/>
              </a:ext>
            </a:extLst>
          </p:cNvPr>
          <p:cNvSpPr>
            <a:spLocks/>
          </p:cNvSpPr>
          <p:nvPr userDrawn="1"/>
        </p:nvSpPr>
        <p:spPr bwMode="auto">
          <a:xfrm>
            <a:off x="9274175" y="328748"/>
            <a:ext cx="101092" cy="265431"/>
          </a:xfrm>
          <a:custGeom>
            <a:avLst/>
            <a:gdLst>
              <a:gd name="T0" fmla="*/ 0 w 314"/>
              <a:gd name="T1" fmla="*/ 1332 h 1332"/>
              <a:gd name="T2" fmla="*/ 0 w 314"/>
              <a:gd name="T3" fmla="*/ 1332 h 1332"/>
              <a:gd name="T4" fmla="*/ 314 w 314"/>
              <a:gd name="T5" fmla="*/ 1332 h 1332"/>
              <a:gd name="T6" fmla="*/ 314 w 314"/>
              <a:gd name="T7" fmla="*/ 0 h 1332"/>
              <a:gd name="T8" fmla="*/ 0 w 314"/>
              <a:gd name="T9" fmla="*/ 0 h 1332"/>
              <a:gd name="T10" fmla="*/ 0 w 314"/>
              <a:gd name="T11" fmla="*/ 1332 h 1332"/>
            </a:gdLst>
            <a:ahLst/>
            <a:cxnLst>
              <a:cxn ang="0">
                <a:pos x="T0" y="T1"/>
              </a:cxn>
              <a:cxn ang="0">
                <a:pos x="T2" y="T3"/>
              </a:cxn>
              <a:cxn ang="0">
                <a:pos x="T4" y="T5"/>
              </a:cxn>
              <a:cxn ang="0">
                <a:pos x="T6" y="T7"/>
              </a:cxn>
              <a:cxn ang="0">
                <a:pos x="T8" y="T9"/>
              </a:cxn>
              <a:cxn ang="0">
                <a:pos x="T10" y="T11"/>
              </a:cxn>
            </a:cxnLst>
            <a:rect l="0" t="0" r="r" b="b"/>
            <a:pathLst>
              <a:path w="314" h="1332">
                <a:moveTo>
                  <a:pt x="0" y="1332"/>
                </a:moveTo>
                <a:lnTo>
                  <a:pt x="0" y="1332"/>
                </a:lnTo>
                <a:lnTo>
                  <a:pt x="314" y="1332"/>
                </a:lnTo>
                <a:lnTo>
                  <a:pt x="314" y="0"/>
                </a:lnTo>
                <a:lnTo>
                  <a:pt x="0" y="0"/>
                </a:lnTo>
                <a:lnTo>
                  <a:pt x="0" y="1332"/>
                </a:lnTo>
                <a:close/>
              </a:path>
            </a:pathLst>
          </a:custGeom>
          <a:solidFill>
            <a:srgbClr val="D6D734"/>
          </a:solidFill>
          <a:ln w="0">
            <a:noFill/>
            <a:prstDash val="solid"/>
            <a:round/>
            <a:headEnd/>
            <a:tailEnd/>
          </a:ln>
        </p:spPr>
        <p:txBody>
          <a:bodyPr vert="horz" wrap="square" lIns="91440" tIns="45720" rIns="91440" bIns="45720" numCol="1" anchor="t" anchorCtr="0" compatLnSpc="1">
            <a:prstTxWarp prst="textNoShape">
              <a:avLst/>
            </a:prstTxWarp>
          </a:bodyPr>
          <a:lstStyle/>
          <a:p>
            <a:endParaRPr lang="en-US" dirty="0"/>
          </a:p>
        </p:txBody>
      </p:sp>
      <p:sp>
        <p:nvSpPr>
          <p:cNvPr id="61" name="Freeform 5">
            <a:extLst>
              <a:ext uri="{FF2B5EF4-FFF2-40B4-BE49-F238E27FC236}">
                <a16:creationId xmlns:a16="http://schemas.microsoft.com/office/drawing/2014/main" id="{2BB69768-4BF4-4369-941D-7F83EA731EC1}"/>
              </a:ext>
            </a:extLst>
          </p:cNvPr>
          <p:cNvSpPr>
            <a:spLocks/>
          </p:cNvSpPr>
          <p:nvPr userDrawn="1"/>
        </p:nvSpPr>
        <p:spPr bwMode="auto">
          <a:xfrm>
            <a:off x="10483850" y="328748"/>
            <a:ext cx="101092" cy="265431"/>
          </a:xfrm>
          <a:custGeom>
            <a:avLst/>
            <a:gdLst>
              <a:gd name="T0" fmla="*/ 0 w 314"/>
              <a:gd name="T1" fmla="*/ 1332 h 1332"/>
              <a:gd name="T2" fmla="*/ 0 w 314"/>
              <a:gd name="T3" fmla="*/ 1332 h 1332"/>
              <a:gd name="T4" fmla="*/ 314 w 314"/>
              <a:gd name="T5" fmla="*/ 1332 h 1332"/>
              <a:gd name="T6" fmla="*/ 314 w 314"/>
              <a:gd name="T7" fmla="*/ 0 h 1332"/>
              <a:gd name="T8" fmla="*/ 0 w 314"/>
              <a:gd name="T9" fmla="*/ 0 h 1332"/>
              <a:gd name="T10" fmla="*/ 0 w 314"/>
              <a:gd name="T11" fmla="*/ 1332 h 1332"/>
            </a:gdLst>
            <a:ahLst/>
            <a:cxnLst>
              <a:cxn ang="0">
                <a:pos x="T0" y="T1"/>
              </a:cxn>
              <a:cxn ang="0">
                <a:pos x="T2" y="T3"/>
              </a:cxn>
              <a:cxn ang="0">
                <a:pos x="T4" y="T5"/>
              </a:cxn>
              <a:cxn ang="0">
                <a:pos x="T6" y="T7"/>
              </a:cxn>
              <a:cxn ang="0">
                <a:pos x="T8" y="T9"/>
              </a:cxn>
              <a:cxn ang="0">
                <a:pos x="T10" y="T11"/>
              </a:cxn>
            </a:cxnLst>
            <a:rect l="0" t="0" r="r" b="b"/>
            <a:pathLst>
              <a:path w="314" h="1332">
                <a:moveTo>
                  <a:pt x="0" y="1332"/>
                </a:moveTo>
                <a:lnTo>
                  <a:pt x="0" y="1332"/>
                </a:lnTo>
                <a:lnTo>
                  <a:pt x="314" y="1332"/>
                </a:lnTo>
                <a:lnTo>
                  <a:pt x="314" y="0"/>
                </a:lnTo>
                <a:lnTo>
                  <a:pt x="0" y="0"/>
                </a:lnTo>
                <a:lnTo>
                  <a:pt x="0" y="1332"/>
                </a:lnTo>
                <a:close/>
              </a:path>
            </a:pathLst>
          </a:custGeom>
          <a:solidFill>
            <a:srgbClr val="D6D734"/>
          </a:solidFill>
          <a:ln w="0">
            <a:noFill/>
            <a:prstDash val="solid"/>
            <a:round/>
            <a:headEnd/>
            <a:tailEnd/>
          </a:ln>
        </p:spPr>
        <p:txBody>
          <a:bodyPr vert="horz" wrap="square" lIns="91440" tIns="45720" rIns="91440" bIns="45720" numCol="1" anchor="t" anchorCtr="0" compatLnSpc="1">
            <a:prstTxWarp prst="textNoShape">
              <a:avLst/>
            </a:prstTxWarp>
          </a:bodyPr>
          <a:lstStyle/>
          <a:p>
            <a:endParaRPr lang="en-US" dirty="0"/>
          </a:p>
        </p:txBody>
      </p:sp>
      <p:sp>
        <p:nvSpPr>
          <p:cNvPr id="63" name="Freeform 5">
            <a:extLst>
              <a:ext uri="{FF2B5EF4-FFF2-40B4-BE49-F238E27FC236}">
                <a16:creationId xmlns:a16="http://schemas.microsoft.com/office/drawing/2014/main" id="{51F585F2-FB0F-4846-9CD2-11F7FF96FD97}"/>
              </a:ext>
            </a:extLst>
          </p:cNvPr>
          <p:cNvSpPr>
            <a:spLocks/>
          </p:cNvSpPr>
          <p:nvPr userDrawn="1"/>
        </p:nvSpPr>
        <p:spPr bwMode="auto">
          <a:xfrm>
            <a:off x="9677400" y="328748"/>
            <a:ext cx="101092" cy="265431"/>
          </a:xfrm>
          <a:custGeom>
            <a:avLst/>
            <a:gdLst>
              <a:gd name="T0" fmla="*/ 0 w 314"/>
              <a:gd name="T1" fmla="*/ 1332 h 1332"/>
              <a:gd name="T2" fmla="*/ 0 w 314"/>
              <a:gd name="T3" fmla="*/ 1332 h 1332"/>
              <a:gd name="T4" fmla="*/ 314 w 314"/>
              <a:gd name="T5" fmla="*/ 1332 h 1332"/>
              <a:gd name="T6" fmla="*/ 314 w 314"/>
              <a:gd name="T7" fmla="*/ 0 h 1332"/>
              <a:gd name="T8" fmla="*/ 0 w 314"/>
              <a:gd name="T9" fmla="*/ 0 h 1332"/>
              <a:gd name="T10" fmla="*/ 0 w 314"/>
              <a:gd name="T11" fmla="*/ 1332 h 1332"/>
            </a:gdLst>
            <a:ahLst/>
            <a:cxnLst>
              <a:cxn ang="0">
                <a:pos x="T0" y="T1"/>
              </a:cxn>
              <a:cxn ang="0">
                <a:pos x="T2" y="T3"/>
              </a:cxn>
              <a:cxn ang="0">
                <a:pos x="T4" y="T5"/>
              </a:cxn>
              <a:cxn ang="0">
                <a:pos x="T6" y="T7"/>
              </a:cxn>
              <a:cxn ang="0">
                <a:pos x="T8" y="T9"/>
              </a:cxn>
              <a:cxn ang="0">
                <a:pos x="T10" y="T11"/>
              </a:cxn>
            </a:cxnLst>
            <a:rect l="0" t="0" r="r" b="b"/>
            <a:pathLst>
              <a:path w="314" h="1332">
                <a:moveTo>
                  <a:pt x="0" y="1332"/>
                </a:moveTo>
                <a:lnTo>
                  <a:pt x="0" y="1332"/>
                </a:lnTo>
                <a:lnTo>
                  <a:pt x="314" y="1332"/>
                </a:lnTo>
                <a:lnTo>
                  <a:pt x="314" y="0"/>
                </a:lnTo>
                <a:lnTo>
                  <a:pt x="0" y="0"/>
                </a:lnTo>
                <a:lnTo>
                  <a:pt x="0" y="1332"/>
                </a:lnTo>
                <a:close/>
              </a:path>
            </a:pathLst>
          </a:custGeom>
          <a:solidFill>
            <a:srgbClr val="D6D734"/>
          </a:solidFill>
          <a:ln w="0">
            <a:noFill/>
            <a:prstDash val="solid"/>
            <a:round/>
            <a:headEnd/>
            <a:tailEnd/>
          </a:ln>
        </p:spPr>
        <p:txBody>
          <a:bodyPr vert="horz" wrap="square" lIns="91440" tIns="45720" rIns="91440" bIns="45720" numCol="1" anchor="t" anchorCtr="0" compatLnSpc="1">
            <a:prstTxWarp prst="textNoShape">
              <a:avLst/>
            </a:prstTxWarp>
          </a:bodyPr>
          <a:lstStyle/>
          <a:p>
            <a:endParaRPr lang="en-US" dirty="0"/>
          </a:p>
        </p:txBody>
      </p:sp>
      <p:sp>
        <p:nvSpPr>
          <p:cNvPr id="117" name="Freeform 5">
            <a:extLst>
              <a:ext uri="{FF2B5EF4-FFF2-40B4-BE49-F238E27FC236}">
                <a16:creationId xmlns:a16="http://schemas.microsoft.com/office/drawing/2014/main" id="{CBE3430D-F606-4308-B49E-D9AAD7125090}"/>
              </a:ext>
            </a:extLst>
          </p:cNvPr>
          <p:cNvSpPr>
            <a:spLocks/>
          </p:cNvSpPr>
          <p:nvPr userDrawn="1"/>
        </p:nvSpPr>
        <p:spPr bwMode="auto">
          <a:xfrm>
            <a:off x="10080625" y="328748"/>
            <a:ext cx="101092" cy="265431"/>
          </a:xfrm>
          <a:custGeom>
            <a:avLst/>
            <a:gdLst>
              <a:gd name="T0" fmla="*/ 0 w 314"/>
              <a:gd name="T1" fmla="*/ 1332 h 1332"/>
              <a:gd name="T2" fmla="*/ 0 w 314"/>
              <a:gd name="T3" fmla="*/ 1332 h 1332"/>
              <a:gd name="T4" fmla="*/ 314 w 314"/>
              <a:gd name="T5" fmla="*/ 1332 h 1332"/>
              <a:gd name="T6" fmla="*/ 314 w 314"/>
              <a:gd name="T7" fmla="*/ 0 h 1332"/>
              <a:gd name="T8" fmla="*/ 0 w 314"/>
              <a:gd name="T9" fmla="*/ 0 h 1332"/>
              <a:gd name="T10" fmla="*/ 0 w 314"/>
              <a:gd name="T11" fmla="*/ 1332 h 1332"/>
            </a:gdLst>
            <a:ahLst/>
            <a:cxnLst>
              <a:cxn ang="0">
                <a:pos x="T0" y="T1"/>
              </a:cxn>
              <a:cxn ang="0">
                <a:pos x="T2" y="T3"/>
              </a:cxn>
              <a:cxn ang="0">
                <a:pos x="T4" y="T5"/>
              </a:cxn>
              <a:cxn ang="0">
                <a:pos x="T6" y="T7"/>
              </a:cxn>
              <a:cxn ang="0">
                <a:pos x="T8" y="T9"/>
              </a:cxn>
              <a:cxn ang="0">
                <a:pos x="T10" y="T11"/>
              </a:cxn>
            </a:cxnLst>
            <a:rect l="0" t="0" r="r" b="b"/>
            <a:pathLst>
              <a:path w="314" h="1332">
                <a:moveTo>
                  <a:pt x="0" y="1332"/>
                </a:moveTo>
                <a:lnTo>
                  <a:pt x="0" y="1332"/>
                </a:lnTo>
                <a:lnTo>
                  <a:pt x="314" y="1332"/>
                </a:lnTo>
                <a:lnTo>
                  <a:pt x="314" y="0"/>
                </a:lnTo>
                <a:lnTo>
                  <a:pt x="0" y="0"/>
                </a:lnTo>
                <a:lnTo>
                  <a:pt x="0" y="1332"/>
                </a:lnTo>
                <a:close/>
              </a:path>
            </a:pathLst>
          </a:custGeom>
          <a:solidFill>
            <a:srgbClr val="D6D734"/>
          </a:solidFill>
          <a:ln w="0">
            <a:noFill/>
            <a:prstDash val="solid"/>
            <a:round/>
            <a:headEnd/>
            <a:tailEnd/>
          </a:ln>
        </p:spPr>
        <p:txBody>
          <a:bodyPr vert="horz" wrap="square" lIns="91440" tIns="45720" rIns="91440" bIns="45720" numCol="1" anchor="t" anchorCtr="0" compatLnSpc="1">
            <a:prstTxWarp prst="textNoShape">
              <a:avLst/>
            </a:prstTxWarp>
          </a:bodyPr>
          <a:lstStyle/>
          <a:p>
            <a:endParaRPr lang="en-US" dirty="0"/>
          </a:p>
        </p:txBody>
      </p:sp>
      <p:sp>
        <p:nvSpPr>
          <p:cNvPr id="119" name="Freeform 5">
            <a:extLst>
              <a:ext uri="{FF2B5EF4-FFF2-40B4-BE49-F238E27FC236}">
                <a16:creationId xmlns:a16="http://schemas.microsoft.com/office/drawing/2014/main" id="{DBCBDCF3-6847-4191-A872-E8389FEBE08D}"/>
              </a:ext>
            </a:extLst>
          </p:cNvPr>
          <p:cNvSpPr>
            <a:spLocks/>
          </p:cNvSpPr>
          <p:nvPr userDrawn="1"/>
        </p:nvSpPr>
        <p:spPr bwMode="auto">
          <a:xfrm>
            <a:off x="10887075" y="328748"/>
            <a:ext cx="101092" cy="265431"/>
          </a:xfrm>
          <a:custGeom>
            <a:avLst/>
            <a:gdLst>
              <a:gd name="T0" fmla="*/ 0 w 314"/>
              <a:gd name="T1" fmla="*/ 1332 h 1332"/>
              <a:gd name="T2" fmla="*/ 0 w 314"/>
              <a:gd name="T3" fmla="*/ 1332 h 1332"/>
              <a:gd name="T4" fmla="*/ 314 w 314"/>
              <a:gd name="T5" fmla="*/ 1332 h 1332"/>
              <a:gd name="T6" fmla="*/ 314 w 314"/>
              <a:gd name="T7" fmla="*/ 0 h 1332"/>
              <a:gd name="T8" fmla="*/ 0 w 314"/>
              <a:gd name="T9" fmla="*/ 0 h 1332"/>
              <a:gd name="T10" fmla="*/ 0 w 314"/>
              <a:gd name="T11" fmla="*/ 1332 h 1332"/>
            </a:gdLst>
            <a:ahLst/>
            <a:cxnLst>
              <a:cxn ang="0">
                <a:pos x="T0" y="T1"/>
              </a:cxn>
              <a:cxn ang="0">
                <a:pos x="T2" y="T3"/>
              </a:cxn>
              <a:cxn ang="0">
                <a:pos x="T4" y="T5"/>
              </a:cxn>
              <a:cxn ang="0">
                <a:pos x="T6" y="T7"/>
              </a:cxn>
              <a:cxn ang="0">
                <a:pos x="T8" y="T9"/>
              </a:cxn>
              <a:cxn ang="0">
                <a:pos x="T10" y="T11"/>
              </a:cxn>
            </a:cxnLst>
            <a:rect l="0" t="0" r="r" b="b"/>
            <a:pathLst>
              <a:path w="314" h="1332">
                <a:moveTo>
                  <a:pt x="0" y="1332"/>
                </a:moveTo>
                <a:lnTo>
                  <a:pt x="0" y="1332"/>
                </a:lnTo>
                <a:lnTo>
                  <a:pt x="314" y="1332"/>
                </a:lnTo>
                <a:lnTo>
                  <a:pt x="314" y="0"/>
                </a:lnTo>
                <a:lnTo>
                  <a:pt x="0" y="0"/>
                </a:lnTo>
                <a:lnTo>
                  <a:pt x="0" y="1332"/>
                </a:lnTo>
                <a:close/>
              </a:path>
            </a:pathLst>
          </a:custGeom>
          <a:solidFill>
            <a:srgbClr val="D6D734"/>
          </a:solidFill>
          <a:ln w="0">
            <a:noFill/>
            <a:prstDash val="solid"/>
            <a:round/>
            <a:headEnd/>
            <a:tailEnd/>
          </a:ln>
        </p:spPr>
        <p:txBody>
          <a:bodyPr vert="horz" wrap="square" lIns="91440" tIns="45720" rIns="91440" bIns="45720" numCol="1" anchor="t" anchorCtr="0" compatLnSpc="1">
            <a:prstTxWarp prst="textNoShape">
              <a:avLst/>
            </a:prstTxWarp>
          </a:bodyPr>
          <a:lstStyle/>
          <a:p>
            <a:endParaRPr lang="en-US" dirty="0"/>
          </a:p>
        </p:txBody>
      </p:sp>
      <p:sp>
        <p:nvSpPr>
          <p:cNvPr id="121" name="Freeform 5">
            <a:extLst>
              <a:ext uri="{FF2B5EF4-FFF2-40B4-BE49-F238E27FC236}">
                <a16:creationId xmlns:a16="http://schemas.microsoft.com/office/drawing/2014/main" id="{1F7B483D-EB1A-45B5-B1AD-0EAE7F64763C}"/>
              </a:ext>
            </a:extLst>
          </p:cNvPr>
          <p:cNvSpPr>
            <a:spLocks/>
          </p:cNvSpPr>
          <p:nvPr userDrawn="1"/>
        </p:nvSpPr>
        <p:spPr bwMode="auto">
          <a:xfrm>
            <a:off x="11290300" y="328748"/>
            <a:ext cx="101092" cy="265431"/>
          </a:xfrm>
          <a:custGeom>
            <a:avLst/>
            <a:gdLst>
              <a:gd name="T0" fmla="*/ 0 w 314"/>
              <a:gd name="T1" fmla="*/ 1332 h 1332"/>
              <a:gd name="T2" fmla="*/ 0 w 314"/>
              <a:gd name="T3" fmla="*/ 1332 h 1332"/>
              <a:gd name="T4" fmla="*/ 314 w 314"/>
              <a:gd name="T5" fmla="*/ 1332 h 1332"/>
              <a:gd name="T6" fmla="*/ 314 w 314"/>
              <a:gd name="T7" fmla="*/ 0 h 1332"/>
              <a:gd name="T8" fmla="*/ 0 w 314"/>
              <a:gd name="T9" fmla="*/ 0 h 1332"/>
              <a:gd name="T10" fmla="*/ 0 w 314"/>
              <a:gd name="T11" fmla="*/ 1332 h 1332"/>
            </a:gdLst>
            <a:ahLst/>
            <a:cxnLst>
              <a:cxn ang="0">
                <a:pos x="T0" y="T1"/>
              </a:cxn>
              <a:cxn ang="0">
                <a:pos x="T2" y="T3"/>
              </a:cxn>
              <a:cxn ang="0">
                <a:pos x="T4" y="T5"/>
              </a:cxn>
              <a:cxn ang="0">
                <a:pos x="T6" y="T7"/>
              </a:cxn>
              <a:cxn ang="0">
                <a:pos x="T8" y="T9"/>
              </a:cxn>
              <a:cxn ang="0">
                <a:pos x="T10" y="T11"/>
              </a:cxn>
            </a:cxnLst>
            <a:rect l="0" t="0" r="r" b="b"/>
            <a:pathLst>
              <a:path w="314" h="1332">
                <a:moveTo>
                  <a:pt x="0" y="1332"/>
                </a:moveTo>
                <a:lnTo>
                  <a:pt x="0" y="1332"/>
                </a:lnTo>
                <a:lnTo>
                  <a:pt x="314" y="1332"/>
                </a:lnTo>
                <a:lnTo>
                  <a:pt x="314" y="0"/>
                </a:lnTo>
                <a:lnTo>
                  <a:pt x="0" y="0"/>
                </a:lnTo>
                <a:lnTo>
                  <a:pt x="0" y="1332"/>
                </a:lnTo>
                <a:close/>
              </a:path>
            </a:pathLst>
          </a:custGeom>
          <a:solidFill>
            <a:srgbClr val="D6D734"/>
          </a:solidFill>
          <a:ln w="0">
            <a:noFill/>
            <a:prstDash val="solid"/>
            <a:round/>
            <a:headEnd/>
            <a:tailEnd/>
          </a:ln>
        </p:spPr>
        <p:txBody>
          <a:bodyPr vert="horz" wrap="square" lIns="91440" tIns="45720" rIns="91440" bIns="45720" numCol="1" anchor="t" anchorCtr="0" compatLnSpc="1">
            <a:prstTxWarp prst="textNoShape">
              <a:avLst/>
            </a:prstTxWarp>
          </a:bodyPr>
          <a:lstStyle/>
          <a:p>
            <a:endParaRPr lang="en-US" dirty="0"/>
          </a:p>
        </p:txBody>
      </p:sp>
      <p:sp>
        <p:nvSpPr>
          <p:cNvPr id="123" name="Freeform 5">
            <a:extLst>
              <a:ext uri="{FF2B5EF4-FFF2-40B4-BE49-F238E27FC236}">
                <a16:creationId xmlns:a16="http://schemas.microsoft.com/office/drawing/2014/main" id="{B3466B6D-9C19-4F9A-8173-BC98E52B1023}"/>
              </a:ext>
            </a:extLst>
          </p:cNvPr>
          <p:cNvSpPr>
            <a:spLocks/>
          </p:cNvSpPr>
          <p:nvPr userDrawn="1"/>
        </p:nvSpPr>
        <p:spPr bwMode="auto">
          <a:xfrm>
            <a:off x="11693525" y="328748"/>
            <a:ext cx="101092" cy="265431"/>
          </a:xfrm>
          <a:custGeom>
            <a:avLst/>
            <a:gdLst>
              <a:gd name="T0" fmla="*/ 0 w 314"/>
              <a:gd name="T1" fmla="*/ 1332 h 1332"/>
              <a:gd name="T2" fmla="*/ 0 w 314"/>
              <a:gd name="T3" fmla="*/ 1332 h 1332"/>
              <a:gd name="T4" fmla="*/ 314 w 314"/>
              <a:gd name="T5" fmla="*/ 1332 h 1332"/>
              <a:gd name="T6" fmla="*/ 314 w 314"/>
              <a:gd name="T7" fmla="*/ 0 h 1332"/>
              <a:gd name="T8" fmla="*/ 0 w 314"/>
              <a:gd name="T9" fmla="*/ 0 h 1332"/>
              <a:gd name="T10" fmla="*/ 0 w 314"/>
              <a:gd name="T11" fmla="*/ 1332 h 1332"/>
            </a:gdLst>
            <a:ahLst/>
            <a:cxnLst>
              <a:cxn ang="0">
                <a:pos x="T0" y="T1"/>
              </a:cxn>
              <a:cxn ang="0">
                <a:pos x="T2" y="T3"/>
              </a:cxn>
              <a:cxn ang="0">
                <a:pos x="T4" y="T5"/>
              </a:cxn>
              <a:cxn ang="0">
                <a:pos x="T6" y="T7"/>
              </a:cxn>
              <a:cxn ang="0">
                <a:pos x="T8" y="T9"/>
              </a:cxn>
              <a:cxn ang="0">
                <a:pos x="T10" y="T11"/>
              </a:cxn>
            </a:cxnLst>
            <a:rect l="0" t="0" r="r" b="b"/>
            <a:pathLst>
              <a:path w="314" h="1332">
                <a:moveTo>
                  <a:pt x="0" y="1332"/>
                </a:moveTo>
                <a:lnTo>
                  <a:pt x="0" y="1332"/>
                </a:lnTo>
                <a:lnTo>
                  <a:pt x="314" y="1332"/>
                </a:lnTo>
                <a:lnTo>
                  <a:pt x="314" y="0"/>
                </a:lnTo>
                <a:lnTo>
                  <a:pt x="0" y="0"/>
                </a:lnTo>
                <a:lnTo>
                  <a:pt x="0" y="1332"/>
                </a:lnTo>
                <a:close/>
              </a:path>
            </a:pathLst>
          </a:custGeom>
          <a:solidFill>
            <a:srgbClr val="D6D734"/>
          </a:solidFill>
          <a:ln w="0">
            <a:noFill/>
            <a:prstDash val="solid"/>
            <a:round/>
            <a:headEnd/>
            <a:tailEnd/>
          </a:ln>
        </p:spPr>
        <p:txBody>
          <a:bodyPr vert="horz" wrap="square" lIns="91440" tIns="45720" rIns="91440" bIns="45720" numCol="1" anchor="t" anchorCtr="0" compatLnSpc="1">
            <a:prstTxWarp prst="textNoShape">
              <a:avLst/>
            </a:prstTxWarp>
          </a:bodyPr>
          <a:lstStyle/>
          <a:p>
            <a:endParaRPr lang="en-US" dirty="0"/>
          </a:p>
        </p:txBody>
      </p:sp>
      <p:sp>
        <p:nvSpPr>
          <p:cNvPr id="125" name="Freeform 5">
            <a:extLst>
              <a:ext uri="{FF2B5EF4-FFF2-40B4-BE49-F238E27FC236}">
                <a16:creationId xmlns:a16="http://schemas.microsoft.com/office/drawing/2014/main" id="{9C4E25A9-A7F7-4238-B98D-A72344849620}"/>
              </a:ext>
            </a:extLst>
          </p:cNvPr>
          <p:cNvSpPr>
            <a:spLocks/>
          </p:cNvSpPr>
          <p:nvPr userDrawn="1"/>
        </p:nvSpPr>
        <p:spPr bwMode="auto">
          <a:xfrm>
            <a:off x="12096738" y="328748"/>
            <a:ext cx="101092" cy="265431"/>
          </a:xfrm>
          <a:custGeom>
            <a:avLst/>
            <a:gdLst>
              <a:gd name="T0" fmla="*/ 0 w 314"/>
              <a:gd name="T1" fmla="*/ 1332 h 1332"/>
              <a:gd name="T2" fmla="*/ 0 w 314"/>
              <a:gd name="T3" fmla="*/ 1332 h 1332"/>
              <a:gd name="T4" fmla="*/ 314 w 314"/>
              <a:gd name="T5" fmla="*/ 1332 h 1332"/>
              <a:gd name="T6" fmla="*/ 314 w 314"/>
              <a:gd name="T7" fmla="*/ 0 h 1332"/>
              <a:gd name="T8" fmla="*/ 0 w 314"/>
              <a:gd name="T9" fmla="*/ 0 h 1332"/>
              <a:gd name="T10" fmla="*/ 0 w 314"/>
              <a:gd name="T11" fmla="*/ 1332 h 1332"/>
            </a:gdLst>
            <a:ahLst/>
            <a:cxnLst>
              <a:cxn ang="0">
                <a:pos x="T0" y="T1"/>
              </a:cxn>
              <a:cxn ang="0">
                <a:pos x="T2" y="T3"/>
              </a:cxn>
              <a:cxn ang="0">
                <a:pos x="T4" y="T5"/>
              </a:cxn>
              <a:cxn ang="0">
                <a:pos x="T6" y="T7"/>
              </a:cxn>
              <a:cxn ang="0">
                <a:pos x="T8" y="T9"/>
              </a:cxn>
              <a:cxn ang="0">
                <a:pos x="T10" y="T11"/>
              </a:cxn>
            </a:cxnLst>
            <a:rect l="0" t="0" r="r" b="b"/>
            <a:pathLst>
              <a:path w="314" h="1332">
                <a:moveTo>
                  <a:pt x="0" y="1332"/>
                </a:moveTo>
                <a:lnTo>
                  <a:pt x="0" y="1332"/>
                </a:lnTo>
                <a:lnTo>
                  <a:pt x="314" y="1332"/>
                </a:lnTo>
                <a:lnTo>
                  <a:pt x="314" y="0"/>
                </a:lnTo>
                <a:lnTo>
                  <a:pt x="0" y="0"/>
                </a:lnTo>
                <a:lnTo>
                  <a:pt x="0" y="1332"/>
                </a:lnTo>
                <a:close/>
              </a:path>
            </a:pathLst>
          </a:custGeom>
          <a:solidFill>
            <a:srgbClr val="D6D734"/>
          </a:solidFill>
          <a:ln w="0">
            <a:noFill/>
            <a:prstDash val="solid"/>
            <a:round/>
            <a:headEnd/>
            <a:tailEnd/>
          </a:ln>
        </p:spPr>
        <p:txBody>
          <a:bodyPr vert="horz" wrap="square" lIns="91440" tIns="45720" rIns="91440" bIns="45720" numCol="1" anchor="t" anchorCtr="0" compatLnSpc="1">
            <a:prstTxWarp prst="textNoShape">
              <a:avLst/>
            </a:prstTxWarp>
          </a:bodyPr>
          <a:lstStyle/>
          <a:p>
            <a:endParaRPr lang="en-US" dirty="0"/>
          </a:p>
        </p:txBody>
      </p:sp>
      <p:sp>
        <p:nvSpPr>
          <p:cNvPr id="127" name="Freeform 5">
            <a:extLst>
              <a:ext uri="{FF2B5EF4-FFF2-40B4-BE49-F238E27FC236}">
                <a16:creationId xmlns:a16="http://schemas.microsoft.com/office/drawing/2014/main" id="{582162BB-6F36-41B5-B5AD-B7FD4177E530}"/>
              </a:ext>
            </a:extLst>
          </p:cNvPr>
          <p:cNvSpPr>
            <a:spLocks/>
          </p:cNvSpPr>
          <p:nvPr userDrawn="1"/>
        </p:nvSpPr>
        <p:spPr bwMode="auto">
          <a:xfrm>
            <a:off x="0" y="6263821"/>
            <a:ext cx="101092" cy="265431"/>
          </a:xfrm>
          <a:custGeom>
            <a:avLst/>
            <a:gdLst>
              <a:gd name="T0" fmla="*/ 0 w 314"/>
              <a:gd name="T1" fmla="*/ 1332 h 1332"/>
              <a:gd name="T2" fmla="*/ 0 w 314"/>
              <a:gd name="T3" fmla="*/ 1332 h 1332"/>
              <a:gd name="T4" fmla="*/ 314 w 314"/>
              <a:gd name="T5" fmla="*/ 1332 h 1332"/>
              <a:gd name="T6" fmla="*/ 314 w 314"/>
              <a:gd name="T7" fmla="*/ 0 h 1332"/>
              <a:gd name="T8" fmla="*/ 0 w 314"/>
              <a:gd name="T9" fmla="*/ 0 h 1332"/>
              <a:gd name="T10" fmla="*/ 0 w 314"/>
              <a:gd name="T11" fmla="*/ 1332 h 1332"/>
            </a:gdLst>
            <a:ahLst/>
            <a:cxnLst>
              <a:cxn ang="0">
                <a:pos x="T0" y="T1"/>
              </a:cxn>
              <a:cxn ang="0">
                <a:pos x="T2" y="T3"/>
              </a:cxn>
              <a:cxn ang="0">
                <a:pos x="T4" y="T5"/>
              </a:cxn>
              <a:cxn ang="0">
                <a:pos x="T6" y="T7"/>
              </a:cxn>
              <a:cxn ang="0">
                <a:pos x="T8" y="T9"/>
              </a:cxn>
              <a:cxn ang="0">
                <a:pos x="T10" y="T11"/>
              </a:cxn>
            </a:cxnLst>
            <a:rect l="0" t="0" r="r" b="b"/>
            <a:pathLst>
              <a:path w="314" h="1332">
                <a:moveTo>
                  <a:pt x="0" y="1332"/>
                </a:moveTo>
                <a:lnTo>
                  <a:pt x="0" y="1332"/>
                </a:lnTo>
                <a:lnTo>
                  <a:pt x="314" y="1332"/>
                </a:lnTo>
                <a:lnTo>
                  <a:pt x="314" y="0"/>
                </a:lnTo>
                <a:lnTo>
                  <a:pt x="0" y="0"/>
                </a:lnTo>
                <a:lnTo>
                  <a:pt x="0" y="1332"/>
                </a:lnTo>
                <a:close/>
              </a:path>
            </a:pathLst>
          </a:custGeom>
          <a:solidFill>
            <a:srgbClr val="D6D734"/>
          </a:solidFill>
          <a:ln w="0">
            <a:noFill/>
            <a:prstDash val="solid"/>
            <a:round/>
            <a:headEnd/>
            <a:tailEnd/>
          </a:ln>
        </p:spPr>
        <p:txBody>
          <a:bodyPr vert="horz" wrap="square" lIns="91440" tIns="45720" rIns="91440" bIns="45720" numCol="1" anchor="t" anchorCtr="0" compatLnSpc="1">
            <a:prstTxWarp prst="textNoShape">
              <a:avLst/>
            </a:prstTxWarp>
          </a:bodyPr>
          <a:lstStyle/>
          <a:p>
            <a:endParaRPr lang="en-US" dirty="0"/>
          </a:p>
        </p:txBody>
      </p:sp>
      <p:sp>
        <p:nvSpPr>
          <p:cNvPr id="129" name="Freeform 5">
            <a:extLst>
              <a:ext uri="{FF2B5EF4-FFF2-40B4-BE49-F238E27FC236}">
                <a16:creationId xmlns:a16="http://schemas.microsoft.com/office/drawing/2014/main" id="{652516D9-F1FA-4063-ADA2-9B081A2D5A2E}"/>
              </a:ext>
            </a:extLst>
          </p:cNvPr>
          <p:cNvSpPr>
            <a:spLocks/>
          </p:cNvSpPr>
          <p:nvPr userDrawn="1"/>
        </p:nvSpPr>
        <p:spPr bwMode="auto">
          <a:xfrm>
            <a:off x="403225" y="6263821"/>
            <a:ext cx="101092" cy="265431"/>
          </a:xfrm>
          <a:custGeom>
            <a:avLst/>
            <a:gdLst>
              <a:gd name="T0" fmla="*/ 0 w 314"/>
              <a:gd name="T1" fmla="*/ 1332 h 1332"/>
              <a:gd name="T2" fmla="*/ 0 w 314"/>
              <a:gd name="T3" fmla="*/ 1332 h 1332"/>
              <a:gd name="T4" fmla="*/ 314 w 314"/>
              <a:gd name="T5" fmla="*/ 1332 h 1332"/>
              <a:gd name="T6" fmla="*/ 314 w 314"/>
              <a:gd name="T7" fmla="*/ 0 h 1332"/>
              <a:gd name="T8" fmla="*/ 0 w 314"/>
              <a:gd name="T9" fmla="*/ 0 h 1332"/>
              <a:gd name="T10" fmla="*/ 0 w 314"/>
              <a:gd name="T11" fmla="*/ 1332 h 1332"/>
            </a:gdLst>
            <a:ahLst/>
            <a:cxnLst>
              <a:cxn ang="0">
                <a:pos x="T0" y="T1"/>
              </a:cxn>
              <a:cxn ang="0">
                <a:pos x="T2" y="T3"/>
              </a:cxn>
              <a:cxn ang="0">
                <a:pos x="T4" y="T5"/>
              </a:cxn>
              <a:cxn ang="0">
                <a:pos x="T6" y="T7"/>
              </a:cxn>
              <a:cxn ang="0">
                <a:pos x="T8" y="T9"/>
              </a:cxn>
              <a:cxn ang="0">
                <a:pos x="T10" y="T11"/>
              </a:cxn>
            </a:cxnLst>
            <a:rect l="0" t="0" r="r" b="b"/>
            <a:pathLst>
              <a:path w="314" h="1332">
                <a:moveTo>
                  <a:pt x="0" y="1332"/>
                </a:moveTo>
                <a:lnTo>
                  <a:pt x="0" y="1332"/>
                </a:lnTo>
                <a:lnTo>
                  <a:pt x="314" y="1332"/>
                </a:lnTo>
                <a:lnTo>
                  <a:pt x="314" y="0"/>
                </a:lnTo>
                <a:lnTo>
                  <a:pt x="0" y="0"/>
                </a:lnTo>
                <a:lnTo>
                  <a:pt x="0" y="1332"/>
                </a:lnTo>
                <a:close/>
              </a:path>
            </a:pathLst>
          </a:custGeom>
          <a:solidFill>
            <a:srgbClr val="D6D734"/>
          </a:solidFill>
          <a:ln w="0">
            <a:noFill/>
            <a:prstDash val="solid"/>
            <a:round/>
            <a:headEnd/>
            <a:tailEnd/>
          </a:ln>
        </p:spPr>
        <p:txBody>
          <a:bodyPr vert="horz" wrap="square" lIns="91440" tIns="45720" rIns="91440" bIns="45720" numCol="1" anchor="t" anchorCtr="0" compatLnSpc="1">
            <a:prstTxWarp prst="textNoShape">
              <a:avLst/>
            </a:prstTxWarp>
          </a:bodyPr>
          <a:lstStyle/>
          <a:p>
            <a:endParaRPr lang="en-US" dirty="0"/>
          </a:p>
        </p:txBody>
      </p:sp>
      <p:sp>
        <p:nvSpPr>
          <p:cNvPr id="131" name="Freeform 5">
            <a:extLst>
              <a:ext uri="{FF2B5EF4-FFF2-40B4-BE49-F238E27FC236}">
                <a16:creationId xmlns:a16="http://schemas.microsoft.com/office/drawing/2014/main" id="{1C6A6B49-4641-48E9-8819-769AAE00B198}"/>
              </a:ext>
            </a:extLst>
          </p:cNvPr>
          <p:cNvSpPr>
            <a:spLocks/>
          </p:cNvSpPr>
          <p:nvPr userDrawn="1"/>
        </p:nvSpPr>
        <p:spPr bwMode="auto">
          <a:xfrm>
            <a:off x="806450" y="6263821"/>
            <a:ext cx="101092" cy="265431"/>
          </a:xfrm>
          <a:custGeom>
            <a:avLst/>
            <a:gdLst>
              <a:gd name="T0" fmla="*/ 0 w 314"/>
              <a:gd name="T1" fmla="*/ 1332 h 1332"/>
              <a:gd name="T2" fmla="*/ 0 w 314"/>
              <a:gd name="T3" fmla="*/ 1332 h 1332"/>
              <a:gd name="T4" fmla="*/ 314 w 314"/>
              <a:gd name="T5" fmla="*/ 1332 h 1332"/>
              <a:gd name="T6" fmla="*/ 314 w 314"/>
              <a:gd name="T7" fmla="*/ 0 h 1332"/>
              <a:gd name="T8" fmla="*/ 0 w 314"/>
              <a:gd name="T9" fmla="*/ 0 h 1332"/>
              <a:gd name="T10" fmla="*/ 0 w 314"/>
              <a:gd name="T11" fmla="*/ 1332 h 1332"/>
            </a:gdLst>
            <a:ahLst/>
            <a:cxnLst>
              <a:cxn ang="0">
                <a:pos x="T0" y="T1"/>
              </a:cxn>
              <a:cxn ang="0">
                <a:pos x="T2" y="T3"/>
              </a:cxn>
              <a:cxn ang="0">
                <a:pos x="T4" y="T5"/>
              </a:cxn>
              <a:cxn ang="0">
                <a:pos x="T6" y="T7"/>
              </a:cxn>
              <a:cxn ang="0">
                <a:pos x="T8" y="T9"/>
              </a:cxn>
              <a:cxn ang="0">
                <a:pos x="T10" y="T11"/>
              </a:cxn>
            </a:cxnLst>
            <a:rect l="0" t="0" r="r" b="b"/>
            <a:pathLst>
              <a:path w="314" h="1332">
                <a:moveTo>
                  <a:pt x="0" y="1332"/>
                </a:moveTo>
                <a:lnTo>
                  <a:pt x="0" y="1332"/>
                </a:lnTo>
                <a:lnTo>
                  <a:pt x="314" y="1332"/>
                </a:lnTo>
                <a:lnTo>
                  <a:pt x="314" y="0"/>
                </a:lnTo>
                <a:lnTo>
                  <a:pt x="0" y="0"/>
                </a:lnTo>
                <a:lnTo>
                  <a:pt x="0" y="1332"/>
                </a:lnTo>
                <a:close/>
              </a:path>
            </a:pathLst>
          </a:custGeom>
          <a:solidFill>
            <a:srgbClr val="D6D734"/>
          </a:solidFill>
          <a:ln w="0">
            <a:noFill/>
            <a:prstDash val="solid"/>
            <a:round/>
            <a:headEnd/>
            <a:tailEnd/>
          </a:ln>
        </p:spPr>
        <p:txBody>
          <a:bodyPr vert="horz" wrap="square" lIns="91440" tIns="45720" rIns="91440" bIns="45720" numCol="1" anchor="t" anchorCtr="0" compatLnSpc="1">
            <a:prstTxWarp prst="textNoShape">
              <a:avLst/>
            </a:prstTxWarp>
          </a:bodyPr>
          <a:lstStyle/>
          <a:p>
            <a:endParaRPr lang="en-US" dirty="0"/>
          </a:p>
        </p:txBody>
      </p:sp>
      <p:sp>
        <p:nvSpPr>
          <p:cNvPr id="133" name="Freeform 5">
            <a:extLst>
              <a:ext uri="{FF2B5EF4-FFF2-40B4-BE49-F238E27FC236}">
                <a16:creationId xmlns:a16="http://schemas.microsoft.com/office/drawing/2014/main" id="{B1530B27-CB32-4FD6-ADCD-696B9A77D606}"/>
              </a:ext>
            </a:extLst>
          </p:cNvPr>
          <p:cNvSpPr>
            <a:spLocks/>
          </p:cNvSpPr>
          <p:nvPr userDrawn="1"/>
        </p:nvSpPr>
        <p:spPr bwMode="auto">
          <a:xfrm>
            <a:off x="1209675" y="6263821"/>
            <a:ext cx="101092" cy="265431"/>
          </a:xfrm>
          <a:custGeom>
            <a:avLst/>
            <a:gdLst>
              <a:gd name="T0" fmla="*/ 0 w 314"/>
              <a:gd name="T1" fmla="*/ 1332 h 1332"/>
              <a:gd name="T2" fmla="*/ 0 w 314"/>
              <a:gd name="T3" fmla="*/ 1332 h 1332"/>
              <a:gd name="T4" fmla="*/ 314 w 314"/>
              <a:gd name="T5" fmla="*/ 1332 h 1332"/>
              <a:gd name="T6" fmla="*/ 314 w 314"/>
              <a:gd name="T7" fmla="*/ 0 h 1332"/>
              <a:gd name="T8" fmla="*/ 0 w 314"/>
              <a:gd name="T9" fmla="*/ 0 h 1332"/>
              <a:gd name="T10" fmla="*/ 0 w 314"/>
              <a:gd name="T11" fmla="*/ 1332 h 1332"/>
            </a:gdLst>
            <a:ahLst/>
            <a:cxnLst>
              <a:cxn ang="0">
                <a:pos x="T0" y="T1"/>
              </a:cxn>
              <a:cxn ang="0">
                <a:pos x="T2" y="T3"/>
              </a:cxn>
              <a:cxn ang="0">
                <a:pos x="T4" y="T5"/>
              </a:cxn>
              <a:cxn ang="0">
                <a:pos x="T6" y="T7"/>
              </a:cxn>
              <a:cxn ang="0">
                <a:pos x="T8" y="T9"/>
              </a:cxn>
              <a:cxn ang="0">
                <a:pos x="T10" y="T11"/>
              </a:cxn>
            </a:cxnLst>
            <a:rect l="0" t="0" r="r" b="b"/>
            <a:pathLst>
              <a:path w="314" h="1332">
                <a:moveTo>
                  <a:pt x="0" y="1332"/>
                </a:moveTo>
                <a:lnTo>
                  <a:pt x="0" y="1332"/>
                </a:lnTo>
                <a:lnTo>
                  <a:pt x="314" y="1332"/>
                </a:lnTo>
                <a:lnTo>
                  <a:pt x="314" y="0"/>
                </a:lnTo>
                <a:lnTo>
                  <a:pt x="0" y="0"/>
                </a:lnTo>
                <a:lnTo>
                  <a:pt x="0" y="1332"/>
                </a:lnTo>
                <a:close/>
              </a:path>
            </a:pathLst>
          </a:custGeom>
          <a:solidFill>
            <a:srgbClr val="D6D734"/>
          </a:solidFill>
          <a:ln w="0">
            <a:noFill/>
            <a:prstDash val="solid"/>
            <a:round/>
            <a:headEnd/>
            <a:tailEnd/>
          </a:ln>
        </p:spPr>
        <p:txBody>
          <a:bodyPr vert="horz" wrap="square" lIns="91440" tIns="45720" rIns="91440" bIns="45720" numCol="1" anchor="t" anchorCtr="0" compatLnSpc="1">
            <a:prstTxWarp prst="textNoShape">
              <a:avLst/>
            </a:prstTxWarp>
          </a:bodyPr>
          <a:lstStyle/>
          <a:p>
            <a:endParaRPr lang="en-US" dirty="0"/>
          </a:p>
        </p:txBody>
      </p:sp>
      <p:sp>
        <p:nvSpPr>
          <p:cNvPr id="135" name="Freeform 5">
            <a:extLst>
              <a:ext uri="{FF2B5EF4-FFF2-40B4-BE49-F238E27FC236}">
                <a16:creationId xmlns:a16="http://schemas.microsoft.com/office/drawing/2014/main" id="{BAFEEEB6-FF84-414F-A371-D3F809A1C86D}"/>
              </a:ext>
            </a:extLst>
          </p:cNvPr>
          <p:cNvSpPr>
            <a:spLocks/>
          </p:cNvSpPr>
          <p:nvPr userDrawn="1"/>
        </p:nvSpPr>
        <p:spPr bwMode="auto">
          <a:xfrm>
            <a:off x="1612900" y="6263821"/>
            <a:ext cx="101092" cy="265431"/>
          </a:xfrm>
          <a:custGeom>
            <a:avLst/>
            <a:gdLst>
              <a:gd name="T0" fmla="*/ 0 w 314"/>
              <a:gd name="T1" fmla="*/ 1332 h 1332"/>
              <a:gd name="T2" fmla="*/ 0 w 314"/>
              <a:gd name="T3" fmla="*/ 1332 h 1332"/>
              <a:gd name="T4" fmla="*/ 314 w 314"/>
              <a:gd name="T5" fmla="*/ 1332 h 1332"/>
              <a:gd name="T6" fmla="*/ 314 w 314"/>
              <a:gd name="T7" fmla="*/ 0 h 1332"/>
              <a:gd name="T8" fmla="*/ 0 w 314"/>
              <a:gd name="T9" fmla="*/ 0 h 1332"/>
              <a:gd name="T10" fmla="*/ 0 w 314"/>
              <a:gd name="T11" fmla="*/ 1332 h 1332"/>
            </a:gdLst>
            <a:ahLst/>
            <a:cxnLst>
              <a:cxn ang="0">
                <a:pos x="T0" y="T1"/>
              </a:cxn>
              <a:cxn ang="0">
                <a:pos x="T2" y="T3"/>
              </a:cxn>
              <a:cxn ang="0">
                <a:pos x="T4" y="T5"/>
              </a:cxn>
              <a:cxn ang="0">
                <a:pos x="T6" y="T7"/>
              </a:cxn>
              <a:cxn ang="0">
                <a:pos x="T8" y="T9"/>
              </a:cxn>
              <a:cxn ang="0">
                <a:pos x="T10" y="T11"/>
              </a:cxn>
            </a:cxnLst>
            <a:rect l="0" t="0" r="r" b="b"/>
            <a:pathLst>
              <a:path w="314" h="1332">
                <a:moveTo>
                  <a:pt x="0" y="1332"/>
                </a:moveTo>
                <a:lnTo>
                  <a:pt x="0" y="1332"/>
                </a:lnTo>
                <a:lnTo>
                  <a:pt x="314" y="1332"/>
                </a:lnTo>
                <a:lnTo>
                  <a:pt x="314" y="0"/>
                </a:lnTo>
                <a:lnTo>
                  <a:pt x="0" y="0"/>
                </a:lnTo>
                <a:lnTo>
                  <a:pt x="0" y="1332"/>
                </a:lnTo>
                <a:close/>
              </a:path>
            </a:pathLst>
          </a:custGeom>
          <a:solidFill>
            <a:srgbClr val="D6D734"/>
          </a:solidFill>
          <a:ln w="0">
            <a:noFill/>
            <a:prstDash val="solid"/>
            <a:round/>
            <a:headEnd/>
            <a:tailEnd/>
          </a:ln>
        </p:spPr>
        <p:txBody>
          <a:bodyPr vert="horz" wrap="square" lIns="91440" tIns="45720" rIns="91440" bIns="45720" numCol="1" anchor="t" anchorCtr="0" compatLnSpc="1">
            <a:prstTxWarp prst="textNoShape">
              <a:avLst/>
            </a:prstTxWarp>
          </a:bodyPr>
          <a:lstStyle/>
          <a:p>
            <a:endParaRPr lang="en-US" dirty="0"/>
          </a:p>
        </p:txBody>
      </p:sp>
      <p:sp>
        <p:nvSpPr>
          <p:cNvPr id="137" name="Freeform 5">
            <a:extLst>
              <a:ext uri="{FF2B5EF4-FFF2-40B4-BE49-F238E27FC236}">
                <a16:creationId xmlns:a16="http://schemas.microsoft.com/office/drawing/2014/main" id="{0F8F801F-06E9-4E1C-A137-226729983354}"/>
              </a:ext>
            </a:extLst>
          </p:cNvPr>
          <p:cNvSpPr>
            <a:spLocks/>
          </p:cNvSpPr>
          <p:nvPr userDrawn="1"/>
        </p:nvSpPr>
        <p:spPr bwMode="auto">
          <a:xfrm>
            <a:off x="2016125" y="6263821"/>
            <a:ext cx="101092" cy="265431"/>
          </a:xfrm>
          <a:custGeom>
            <a:avLst/>
            <a:gdLst>
              <a:gd name="T0" fmla="*/ 0 w 314"/>
              <a:gd name="T1" fmla="*/ 1332 h 1332"/>
              <a:gd name="T2" fmla="*/ 0 w 314"/>
              <a:gd name="T3" fmla="*/ 1332 h 1332"/>
              <a:gd name="T4" fmla="*/ 314 w 314"/>
              <a:gd name="T5" fmla="*/ 1332 h 1332"/>
              <a:gd name="T6" fmla="*/ 314 w 314"/>
              <a:gd name="T7" fmla="*/ 0 h 1332"/>
              <a:gd name="T8" fmla="*/ 0 w 314"/>
              <a:gd name="T9" fmla="*/ 0 h 1332"/>
              <a:gd name="T10" fmla="*/ 0 w 314"/>
              <a:gd name="T11" fmla="*/ 1332 h 1332"/>
            </a:gdLst>
            <a:ahLst/>
            <a:cxnLst>
              <a:cxn ang="0">
                <a:pos x="T0" y="T1"/>
              </a:cxn>
              <a:cxn ang="0">
                <a:pos x="T2" y="T3"/>
              </a:cxn>
              <a:cxn ang="0">
                <a:pos x="T4" y="T5"/>
              </a:cxn>
              <a:cxn ang="0">
                <a:pos x="T6" y="T7"/>
              </a:cxn>
              <a:cxn ang="0">
                <a:pos x="T8" y="T9"/>
              </a:cxn>
              <a:cxn ang="0">
                <a:pos x="T10" y="T11"/>
              </a:cxn>
            </a:cxnLst>
            <a:rect l="0" t="0" r="r" b="b"/>
            <a:pathLst>
              <a:path w="314" h="1332">
                <a:moveTo>
                  <a:pt x="0" y="1332"/>
                </a:moveTo>
                <a:lnTo>
                  <a:pt x="0" y="1332"/>
                </a:lnTo>
                <a:lnTo>
                  <a:pt x="314" y="1332"/>
                </a:lnTo>
                <a:lnTo>
                  <a:pt x="314" y="0"/>
                </a:lnTo>
                <a:lnTo>
                  <a:pt x="0" y="0"/>
                </a:lnTo>
                <a:lnTo>
                  <a:pt x="0" y="1332"/>
                </a:lnTo>
                <a:close/>
              </a:path>
            </a:pathLst>
          </a:custGeom>
          <a:solidFill>
            <a:srgbClr val="D6D734"/>
          </a:solidFill>
          <a:ln w="0">
            <a:noFill/>
            <a:prstDash val="solid"/>
            <a:round/>
            <a:headEnd/>
            <a:tailEnd/>
          </a:ln>
        </p:spPr>
        <p:txBody>
          <a:bodyPr vert="horz" wrap="square" lIns="91440" tIns="45720" rIns="91440" bIns="45720" numCol="1" anchor="t" anchorCtr="0" compatLnSpc="1">
            <a:prstTxWarp prst="textNoShape">
              <a:avLst/>
            </a:prstTxWarp>
          </a:bodyPr>
          <a:lstStyle/>
          <a:p>
            <a:endParaRPr lang="en-US" dirty="0"/>
          </a:p>
        </p:txBody>
      </p:sp>
      <p:sp>
        <p:nvSpPr>
          <p:cNvPr id="139" name="Freeform 5">
            <a:extLst>
              <a:ext uri="{FF2B5EF4-FFF2-40B4-BE49-F238E27FC236}">
                <a16:creationId xmlns:a16="http://schemas.microsoft.com/office/drawing/2014/main" id="{3062C679-537B-4565-B111-60C31A15ACF4}"/>
              </a:ext>
            </a:extLst>
          </p:cNvPr>
          <p:cNvSpPr>
            <a:spLocks/>
          </p:cNvSpPr>
          <p:nvPr userDrawn="1"/>
        </p:nvSpPr>
        <p:spPr bwMode="auto">
          <a:xfrm>
            <a:off x="2419350" y="6263821"/>
            <a:ext cx="101092" cy="265431"/>
          </a:xfrm>
          <a:custGeom>
            <a:avLst/>
            <a:gdLst>
              <a:gd name="T0" fmla="*/ 0 w 314"/>
              <a:gd name="T1" fmla="*/ 1332 h 1332"/>
              <a:gd name="T2" fmla="*/ 0 w 314"/>
              <a:gd name="T3" fmla="*/ 1332 h 1332"/>
              <a:gd name="T4" fmla="*/ 314 w 314"/>
              <a:gd name="T5" fmla="*/ 1332 h 1332"/>
              <a:gd name="T6" fmla="*/ 314 w 314"/>
              <a:gd name="T7" fmla="*/ 0 h 1332"/>
              <a:gd name="T8" fmla="*/ 0 w 314"/>
              <a:gd name="T9" fmla="*/ 0 h 1332"/>
              <a:gd name="T10" fmla="*/ 0 w 314"/>
              <a:gd name="T11" fmla="*/ 1332 h 1332"/>
            </a:gdLst>
            <a:ahLst/>
            <a:cxnLst>
              <a:cxn ang="0">
                <a:pos x="T0" y="T1"/>
              </a:cxn>
              <a:cxn ang="0">
                <a:pos x="T2" y="T3"/>
              </a:cxn>
              <a:cxn ang="0">
                <a:pos x="T4" y="T5"/>
              </a:cxn>
              <a:cxn ang="0">
                <a:pos x="T6" y="T7"/>
              </a:cxn>
              <a:cxn ang="0">
                <a:pos x="T8" y="T9"/>
              </a:cxn>
              <a:cxn ang="0">
                <a:pos x="T10" y="T11"/>
              </a:cxn>
            </a:cxnLst>
            <a:rect l="0" t="0" r="r" b="b"/>
            <a:pathLst>
              <a:path w="314" h="1332">
                <a:moveTo>
                  <a:pt x="0" y="1332"/>
                </a:moveTo>
                <a:lnTo>
                  <a:pt x="0" y="1332"/>
                </a:lnTo>
                <a:lnTo>
                  <a:pt x="314" y="1332"/>
                </a:lnTo>
                <a:lnTo>
                  <a:pt x="314" y="0"/>
                </a:lnTo>
                <a:lnTo>
                  <a:pt x="0" y="0"/>
                </a:lnTo>
                <a:lnTo>
                  <a:pt x="0" y="1332"/>
                </a:lnTo>
                <a:close/>
              </a:path>
            </a:pathLst>
          </a:custGeom>
          <a:solidFill>
            <a:srgbClr val="D6D734"/>
          </a:solidFill>
          <a:ln w="0">
            <a:noFill/>
            <a:prstDash val="solid"/>
            <a:round/>
            <a:headEnd/>
            <a:tailEnd/>
          </a:ln>
        </p:spPr>
        <p:txBody>
          <a:bodyPr vert="horz" wrap="square" lIns="91440" tIns="45720" rIns="91440" bIns="45720" numCol="1" anchor="t" anchorCtr="0" compatLnSpc="1">
            <a:prstTxWarp prst="textNoShape">
              <a:avLst/>
            </a:prstTxWarp>
          </a:bodyPr>
          <a:lstStyle/>
          <a:p>
            <a:endParaRPr lang="en-US" dirty="0"/>
          </a:p>
        </p:txBody>
      </p:sp>
      <p:sp>
        <p:nvSpPr>
          <p:cNvPr id="141" name="Freeform 5">
            <a:extLst>
              <a:ext uri="{FF2B5EF4-FFF2-40B4-BE49-F238E27FC236}">
                <a16:creationId xmlns:a16="http://schemas.microsoft.com/office/drawing/2014/main" id="{887EEB3A-4213-464A-87A3-D2DAF47421F5}"/>
              </a:ext>
            </a:extLst>
          </p:cNvPr>
          <p:cNvSpPr>
            <a:spLocks/>
          </p:cNvSpPr>
          <p:nvPr userDrawn="1"/>
        </p:nvSpPr>
        <p:spPr bwMode="auto">
          <a:xfrm>
            <a:off x="2822575" y="6263821"/>
            <a:ext cx="101092" cy="265431"/>
          </a:xfrm>
          <a:custGeom>
            <a:avLst/>
            <a:gdLst>
              <a:gd name="T0" fmla="*/ 0 w 314"/>
              <a:gd name="T1" fmla="*/ 1332 h 1332"/>
              <a:gd name="T2" fmla="*/ 0 w 314"/>
              <a:gd name="T3" fmla="*/ 1332 h 1332"/>
              <a:gd name="T4" fmla="*/ 314 w 314"/>
              <a:gd name="T5" fmla="*/ 1332 h 1332"/>
              <a:gd name="T6" fmla="*/ 314 w 314"/>
              <a:gd name="T7" fmla="*/ 0 h 1332"/>
              <a:gd name="T8" fmla="*/ 0 w 314"/>
              <a:gd name="T9" fmla="*/ 0 h 1332"/>
              <a:gd name="T10" fmla="*/ 0 w 314"/>
              <a:gd name="T11" fmla="*/ 1332 h 1332"/>
            </a:gdLst>
            <a:ahLst/>
            <a:cxnLst>
              <a:cxn ang="0">
                <a:pos x="T0" y="T1"/>
              </a:cxn>
              <a:cxn ang="0">
                <a:pos x="T2" y="T3"/>
              </a:cxn>
              <a:cxn ang="0">
                <a:pos x="T4" y="T5"/>
              </a:cxn>
              <a:cxn ang="0">
                <a:pos x="T6" y="T7"/>
              </a:cxn>
              <a:cxn ang="0">
                <a:pos x="T8" y="T9"/>
              </a:cxn>
              <a:cxn ang="0">
                <a:pos x="T10" y="T11"/>
              </a:cxn>
            </a:cxnLst>
            <a:rect l="0" t="0" r="r" b="b"/>
            <a:pathLst>
              <a:path w="314" h="1332">
                <a:moveTo>
                  <a:pt x="0" y="1332"/>
                </a:moveTo>
                <a:lnTo>
                  <a:pt x="0" y="1332"/>
                </a:lnTo>
                <a:lnTo>
                  <a:pt x="314" y="1332"/>
                </a:lnTo>
                <a:lnTo>
                  <a:pt x="314" y="0"/>
                </a:lnTo>
                <a:lnTo>
                  <a:pt x="0" y="0"/>
                </a:lnTo>
                <a:lnTo>
                  <a:pt x="0" y="1332"/>
                </a:lnTo>
                <a:close/>
              </a:path>
            </a:pathLst>
          </a:custGeom>
          <a:solidFill>
            <a:srgbClr val="D6D734"/>
          </a:solidFill>
          <a:ln w="0">
            <a:noFill/>
            <a:prstDash val="solid"/>
            <a:round/>
            <a:headEnd/>
            <a:tailEnd/>
          </a:ln>
        </p:spPr>
        <p:txBody>
          <a:bodyPr vert="horz" wrap="square" lIns="91440" tIns="45720" rIns="91440" bIns="45720" numCol="1" anchor="t" anchorCtr="0" compatLnSpc="1">
            <a:prstTxWarp prst="textNoShape">
              <a:avLst/>
            </a:prstTxWarp>
          </a:bodyPr>
          <a:lstStyle/>
          <a:p>
            <a:endParaRPr lang="en-US" dirty="0"/>
          </a:p>
        </p:txBody>
      </p:sp>
      <p:sp>
        <p:nvSpPr>
          <p:cNvPr id="143" name="Freeform 5">
            <a:extLst>
              <a:ext uri="{FF2B5EF4-FFF2-40B4-BE49-F238E27FC236}">
                <a16:creationId xmlns:a16="http://schemas.microsoft.com/office/drawing/2014/main" id="{ADC86261-F90C-45E0-A168-7581A8C02C38}"/>
              </a:ext>
            </a:extLst>
          </p:cNvPr>
          <p:cNvSpPr>
            <a:spLocks/>
          </p:cNvSpPr>
          <p:nvPr userDrawn="1"/>
        </p:nvSpPr>
        <p:spPr bwMode="auto">
          <a:xfrm>
            <a:off x="3225800" y="6263821"/>
            <a:ext cx="101092" cy="265431"/>
          </a:xfrm>
          <a:custGeom>
            <a:avLst/>
            <a:gdLst>
              <a:gd name="T0" fmla="*/ 0 w 314"/>
              <a:gd name="T1" fmla="*/ 1332 h 1332"/>
              <a:gd name="T2" fmla="*/ 0 w 314"/>
              <a:gd name="T3" fmla="*/ 1332 h 1332"/>
              <a:gd name="T4" fmla="*/ 314 w 314"/>
              <a:gd name="T5" fmla="*/ 1332 h 1332"/>
              <a:gd name="T6" fmla="*/ 314 w 314"/>
              <a:gd name="T7" fmla="*/ 0 h 1332"/>
              <a:gd name="T8" fmla="*/ 0 w 314"/>
              <a:gd name="T9" fmla="*/ 0 h 1332"/>
              <a:gd name="T10" fmla="*/ 0 w 314"/>
              <a:gd name="T11" fmla="*/ 1332 h 1332"/>
            </a:gdLst>
            <a:ahLst/>
            <a:cxnLst>
              <a:cxn ang="0">
                <a:pos x="T0" y="T1"/>
              </a:cxn>
              <a:cxn ang="0">
                <a:pos x="T2" y="T3"/>
              </a:cxn>
              <a:cxn ang="0">
                <a:pos x="T4" y="T5"/>
              </a:cxn>
              <a:cxn ang="0">
                <a:pos x="T6" y="T7"/>
              </a:cxn>
              <a:cxn ang="0">
                <a:pos x="T8" y="T9"/>
              </a:cxn>
              <a:cxn ang="0">
                <a:pos x="T10" y="T11"/>
              </a:cxn>
            </a:cxnLst>
            <a:rect l="0" t="0" r="r" b="b"/>
            <a:pathLst>
              <a:path w="314" h="1332">
                <a:moveTo>
                  <a:pt x="0" y="1332"/>
                </a:moveTo>
                <a:lnTo>
                  <a:pt x="0" y="1332"/>
                </a:lnTo>
                <a:lnTo>
                  <a:pt x="314" y="1332"/>
                </a:lnTo>
                <a:lnTo>
                  <a:pt x="314" y="0"/>
                </a:lnTo>
                <a:lnTo>
                  <a:pt x="0" y="0"/>
                </a:lnTo>
                <a:lnTo>
                  <a:pt x="0" y="1332"/>
                </a:lnTo>
                <a:close/>
              </a:path>
            </a:pathLst>
          </a:custGeom>
          <a:solidFill>
            <a:srgbClr val="D6D734"/>
          </a:solidFill>
          <a:ln w="0">
            <a:noFill/>
            <a:prstDash val="solid"/>
            <a:round/>
            <a:headEnd/>
            <a:tailEnd/>
          </a:ln>
        </p:spPr>
        <p:txBody>
          <a:bodyPr vert="horz" wrap="square" lIns="91440" tIns="45720" rIns="91440" bIns="45720" numCol="1" anchor="t" anchorCtr="0" compatLnSpc="1">
            <a:prstTxWarp prst="textNoShape">
              <a:avLst/>
            </a:prstTxWarp>
          </a:bodyPr>
          <a:lstStyle/>
          <a:p>
            <a:endParaRPr lang="en-US" dirty="0"/>
          </a:p>
        </p:txBody>
      </p:sp>
      <p:sp>
        <p:nvSpPr>
          <p:cNvPr id="145" name="Freeform 5">
            <a:extLst>
              <a:ext uri="{FF2B5EF4-FFF2-40B4-BE49-F238E27FC236}">
                <a16:creationId xmlns:a16="http://schemas.microsoft.com/office/drawing/2014/main" id="{504DD272-AA18-4EE6-AA29-9F6F74F23909}"/>
              </a:ext>
            </a:extLst>
          </p:cNvPr>
          <p:cNvSpPr>
            <a:spLocks/>
          </p:cNvSpPr>
          <p:nvPr userDrawn="1"/>
        </p:nvSpPr>
        <p:spPr bwMode="auto">
          <a:xfrm>
            <a:off x="3629025" y="6263821"/>
            <a:ext cx="101092" cy="265431"/>
          </a:xfrm>
          <a:custGeom>
            <a:avLst/>
            <a:gdLst>
              <a:gd name="T0" fmla="*/ 0 w 314"/>
              <a:gd name="T1" fmla="*/ 1332 h 1332"/>
              <a:gd name="T2" fmla="*/ 0 w 314"/>
              <a:gd name="T3" fmla="*/ 1332 h 1332"/>
              <a:gd name="T4" fmla="*/ 314 w 314"/>
              <a:gd name="T5" fmla="*/ 1332 h 1332"/>
              <a:gd name="T6" fmla="*/ 314 w 314"/>
              <a:gd name="T7" fmla="*/ 0 h 1332"/>
              <a:gd name="T8" fmla="*/ 0 w 314"/>
              <a:gd name="T9" fmla="*/ 0 h 1332"/>
              <a:gd name="T10" fmla="*/ 0 w 314"/>
              <a:gd name="T11" fmla="*/ 1332 h 1332"/>
            </a:gdLst>
            <a:ahLst/>
            <a:cxnLst>
              <a:cxn ang="0">
                <a:pos x="T0" y="T1"/>
              </a:cxn>
              <a:cxn ang="0">
                <a:pos x="T2" y="T3"/>
              </a:cxn>
              <a:cxn ang="0">
                <a:pos x="T4" y="T5"/>
              </a:cxn>
              <a:cxn ang="0">
                <a:pos x="T6" y="T7"/>
              </a:cxn>
              <a:cxn ang="0">
                <a:pos x="T8" y="T9"/>
              </a:cxn>
              <a:cxn ang="0">
                <a:pos x="T10" y="T11"/>
              </a:cxn>
            </a:cxnLst>
            <a:rect l="0" t="0" r="r" b="b"/>
            <a:pathLst>
              <a:path w="314" h="1332">
                <a:moveTo>
                  <a:pt x="0" y="1332"/>
                </a:moveTo>
                <a:lnTo>
                  <a:pt x="0" y="1332"/>
                </a:lnTo>
                <a:lnTo>
                  <a:pt x="314" y="1332"/>
                </a:lnTo>
                <a:lnTo>
                  <a:pt x="314" y="0"/>
                </a:lnTo>
                <a:lnTo>
                  <a:pt x="0" y="0"/>
                </a:lnTo>
                <a:lnTo>
                  <a:pt x="0" y="1332"/>
                </a:lnTo>
                <a:close/>
              </a:path>
            </a:pathLst>
          </a:custGeom>
          <a:solidFill>
            <a:srgbClr val="D6D734"/>
          </a:solidFill>
          <a:ln w="0">
            <a:noFill/>
            <a:prstDash val="solid"/>
            <a:round/>
            <a:headEnd/>
            <a:tailEnd/>
          </a:ln>
        </p:spPr>
        <p:txBody>
          <a:bodyPr vert="horz" wrap="square" lIns="91440" tIns="45720" rIns="91440" bIns="45720" numCol="1" anchor="t" anchorCtr="0" compatLnSpc="1">
            <a:prstTxWarp prst="textNoShape">
              <a:avLst/>
            </a:prstTxWarp>
          </a:bodyPr>
          <a:lstStyle/>
          <a:p>
            <a:endParaRPr lang="en-US" dirty="0"/>
          </a:p>
        </p:txBody>
      </p:sp>
      <p:sp>
        <p:nvSpPr>
          <p:cNvPr id="147" name="Freeform 5">
            <a:extLst>
              <a:ext uri="{FF2B5EF4-FFF2-40B4-BE49-F238E27FC236}">
                <a16:creationId xmlns:a16="http://schemas.microsoft.com/office/drawing/2014/main" id="{8BCD198C-85D1-4065-9D67-82D3B38E1C37}"/>
              </a:ext>
            </a:extLst>
          </p:cNvPr>
          <p:cNvSpPr>
            <a:spLocks/>
          </p:cNvSpPr>
          <p:nvPr userDrawn="1"/>
        </p:nvSpPr>
        <p:spPr bwMode="auto">
          <a:xfrm>
            <a:off x="4032250" y="6263821"/>
            <a:ext cx="101092" cy="265431"/>
          </a:xfrm>
          <a:custGeom>
            <a:avLst/>
            <a:gdLst>
              <a:gd name="T0" fmla="*/ 0 w 314"/>
              <a:gd name="T1" fmla="*/ 1332 h 1332"/>
              <a:gd name="T2" fmla="*/ 0 w 314"/>
              <a:gd name="T3" fmla="*/ 1332 h 1332"/>
              <a:gd name="T4" fmla="*/ 314 w 314"/>
              <a:gd name="T5" fmla="*/ 1332 h 1332"/>
              <a:gd name="T6" fmla="*/ 314 w 314"/>
              <a:gd name="T7" fmla="*/ 0 h 1332"/>
              <a:gd name="T8" fmla="*/ 0 w 314"/>
              <a:gd name="T9" fmla="*/ 0 h 1332"/>
              <a:gd name="T10" fmla="*/ 0 w 314"/>
              <a:gd name="T11" fmla="*/ 1332 h 1332"/>
            </a:gdLst>
            <a:ahLst/>
            <a:cxnLst>
              <a:cxn ang="0">
                <a:pos x="T0" y="T1"/>
              </a:cxn>
              <a:cxn ang="0">
                <a:pos x="T2" y="T3"/>
              </a:cxn>
              <a:cxn ang="0">
                <a:pos x="T4" y="T5"/>
              </a:cxn>
              <a:cxn ang="0">
                <a:pos x="T6" y="T7"/>
              </a:cxn>
              <a:cxn ang="0">
                <a:pos x="T8" y="T9"/>
              </a:cxn>
              <a:cxn ang="0">
                <a:pos x="T10" y="T11"/>
              </a:cxn>
            </a:cxnLst>
            <a:rect l="0" t="0" r="r" b="b"/>
            <a:pathLst>
              <a:path w="314" h="1332">
                <a:moveTo>
                  <a:pt x="0" y="1332"/>
                </a:moveTo>
                <a:lnTo>
                  <a:pt x="0" y="1332"/>
                </a:lnTo>
                <a:lnTo>
                  <a:pt x="314" y="1332"/>
                </a:lnTo>
                <a:lnTo>
                  <a:pt x="314" y="0"/>
                </a:lnTo>
                <a:lnTo>
                  <a:pt x="0" y="0"/>
                </a:lnTo>
                <a:lnTo>
                  <a:pt x="0" y="1332"/>
                </a:lnTo>
                <a:close/>
              </a:path>
            </a:pathLst>
          </a:custGeom>
          <a:solidFill>
            <a:srgbClr val="D6D734"/>
          </a:solidFill>
          <a:ln w="0">
            <a:noFill/>
            <a:prstDash val="solid"/>
            <a:round/>
            <a:headEnd/>
            <a:tailEnd/>
          </a:ln>
        </p:spPr>
        <p:txBody>
          <a:bodyPr vert="horz" wrap="square" lIns="91440" tIns="45720" rIns="91440" bIns="45720" numCol="1" anchor="t" anchorCtr="0" compatLnSpc="1">
            <a:prstTxWarp prst="textNoShape">
              <a:avLst/>
            </a:prstTxWarp>
          </a:bodyPr>
          <a:lstStyle/>
          <a:p>
            <a:endParaRPr lang="en-US" dirty="0"/>
          </a:p>
        </p:txBody>
      </p:sp>
      <p:sp>
        <p:nvSpPr>
          <p:cNvPr id="149" name="Freeform 5">
            <a:extLst>
              <a:ext uri="{FF2B5EF4-FFF2-40B4-BE49-F238E27FC236}">
                <a16:creationId xmlns:a16="http://schemas.microsoft.com/office/drawing/2014/main" id="{2900C489-4586-4F04-BD13-FF483556032E}"/>
              </a:ext>
            </a:extLst>
          </p:cNvPr>
          <p:cNvSpPr>
            <a:spLocks/>
          </p:cNvSpPr>
          <p:nvPr userDrawn="1"/>
        </p:nvSpPr>
        <p:spPr bwMode="auto">
          <a:xfrm>
            <a:off x="4435475" y="6263821"/>
            <a:ext cx="101092" cy="265431"/>
          </a:xfrm>
          <a:custGeom>
            <a:avLst/>
            <a:gdLst>
              <a:gd name="T0" fmla="*/ 0 w 314"/>
              <a:gd name="T1" fmla="*/ 1332 h 1332"/>
              <a:gd name="T2" fmla="*/ 0 w 314"/>
              <a:gd name="T3" fmla="*/ 1332 h 1332"/>
              <a:gd name="T4" fmla="*/ 314 w 314"/>
              <a:gd name="T5" fmla="*/ 1332 h 1332"/>
              <a:gd name="T6" fmla="*/ 314 w 314"/>
              <a:gd name="T7" fmla="*/ 0 h 1332"/>
              <a:gd name="T8" fmla="*/ 0 w 314"/>
              <a:gd name="T9" fmla="*/ 0 h 1332"/>
              <a:gd name="T10" fmla="*/ 0 w 314"/>
              <a:gd name="T11" fmla="*/ 1332 h 1332"/>
            </a:gdLst>
            <a:ahLst/>
            <a:cxnLst>
              <a:cxn ang="0">
                <a:pos x="T0" y="T1"/>
              </a:cxn>
              <a:cxn ang="0">
                <a:pos x="T2" y="T3"/>
              </a:cxn>
              <a:cxn ang="0">
                <a:pos x="T4" y="T5"/>
              </a:cxn>
              <a:cxn ang="0">
                <a:pos x="T6" y="T7"/>
              </a:cxn>
              <a:cxn ang="0">
                <a:pos x="T8" y="T9"/>
              </a:cxn>
              <a:cxn ang="0">
                <a:pos x="T10" y="T11"/>
              </a:cxn>
            </a:cxnLst>
            <a:rect l="0" t="0" r="r" b="b"/>
            <a:pathLst>
              <a:path w="314" h="1332">
                <a:moveTo>
                  <a:pt x="0" y="1332"/>
                </a:moveTo>
                <a:lnTo>
                  <a:pt x="0" y="1332"/>
                </a:lnTo>
                <a:lnTo>
                  <a:pt x="314" y="1332"/>
                </a:lnTo>
                <a:lnTo>
                  <a:pt x="314" y="0"/>
                </a:lnTo>
                <a:lnTo>
                  <a:pt x="0" y="0"/>
                </a:lnTo>
                <a:lnTo>
                  <a:pt x="0" y="1332"/>
                </a:lnTo>
                <a:close/>
              </a:path>
            </a:pathLst>
          </a:custGeom>
          <a:solidFill>
            <a:srgbClr val="D6D734"/>
          </a:solidFill>
          <a:ln w="0">
            <a:noFill/>
            <a:prstDash val="solid"/>
            <a:round/>
            <a:headEnd/>
            <a:tailEnd/>
          </a:ln>
        </p:spPr>
        <p:txBody>
          <a:bodyPr vert="horz" wrap="square" lIns="91440" tIns="45720" rIns="91440" bIns="45720" numCol="1" anchor="t" anchorCtr="0" compatLnSpc="1">
            <a:prstTxWarp prst="textNoShape">
              <a:avLst/>
            </a:prstTxWarp>
          </a:bodyPr>
          <a:lstStyle/>
          <a:p>
            <a:endParaRPr lang="en-US" dirty="0"/>
          </a:p>
        </p:txBody>
      </p:sp>
      <p:sp>
        <p:nvSpPr>
          <p:cNvPr id="151" name="Freeform 5">
            <a:extLst>
              <a:ext uri="{FF2B5EF4-FFF2-40B4-BE49-F238E27FC236}">
                <a16:creationId xmlns:a16="http://schemas.microsoft.com/office/drawing/2014/main" id="{FFF75EF5-F4A4-47DF-B2E8-27AF735DAE67}"/>
              </a:ext>
            </a:extLst>
          </p:cNvPr>
          <p:cNvSpPr>
            <a:spLocks/>
          </p:cNvSpPr>
          <p:nvPr userDrawn="1"/>
        </p:nvSpPr>
        <p:spPr bwMode="auto">
          <a:xfrm>
            <a:off x="4838700" y="6263821"/>
            <a:ext cx="101092" cy="265431"/>
          </a:xfrm>
          <a:custGeom>
            <a:avLst/>
            <a:gdLst>
              <a:gd name="T0" fmla="*/ 0 w 314"/>
              <a:gd name="T1" fmla="*/ 1332 h 1332"/>
              <a:gd name="T2" fmla="*/ 0 w 314"/>
              <a:gd name="T3" fmla="*/ 1332 h 1332"/>
              <a:gd name="T4" fmla="*/ 314 w 314"/>
              <a:gd name="T5" fmla="*/ 1332 h 1332"/>
              <a:gd name="T6" fmla="*/ 314 w 314"/>
              <a:gd name="T7" fmla="*/ 0 h 1332"/>
              <a:gd name="T8" fmla="*/ 0 w 314"/>
              <a:gd name="T9" fmla="*/ 0 h 1332"/>
              <a:gd name="T10" fmla="*/ 0 w 314"/>
              <a:gd name="T11" fmla="*/ 1332 h 1332"/>
            </a:gdLst>
            <a:ahLst/>
            <a:cxnLst>
              <a:cxn ang="0">
                <a:pos x="T0" y="T1"/>
              </a:cxn>
              <a:cxn ang="0">
                <a:pos x="T2" y="T3"/>
              </a:cxn>
              <a:cxn ang="0">
                <a:pos x="T4" y="T5"/>
              </a:cxn>
              <a:cxn ang="0">
                <a:pos x="T6" y="T7"/>
              </a:cxn>
              <a:cxn ang="0">
                <a:pos x="T8" y="T9"/>
              </a:cxn>
              <a:cxn ang="0">
                <a:pos x="T10" y="T11"/>
              </a:cxn>
            </a:cxnLst>
            <a:rect l="0" t="0" r="r" b="b"/>
            <a:pathLst>
              <a:path w="314" h="1332">
                <a:moveTo>
                  <a:pt x="0" y="1332"/>
                </a:moveTo>
                <a:lnTo>
                  <a:pt x="0" y="1332"/>
                </a:lnTo>
                <a:lnTo>
                  <a:pt x="314" y="1332"/>
                </a:lnTo>
                <a:lnTo>
                  <a:pt x="314" y="0"/>
                </a:lnTo>
                <a:lnTo>
                  <a:pt x="0" y="0"/>
                </a:lnTo>
                <a:lnTo>
                  <a:pt x="0" y="1332"/>
                </a:lnTo>
                <a:close/>
              </a:path>
            </a:pathLst>
          </a:custGeom>
          <a:solidFill>
            <a:srgbClr val="D6D734"/>
          </a:solidFill>
          <a:ln w="0">
            <a:noFill/>
            <a:prstDash val="solid"/>
            <a:round/>
            <a:headEnd/>
            <a:tailEnd/>
          </a:ln>
        </p:spPr>
        <p:txBody>
          <a:bodyPr vert="horz" wrap="square" lIns="91440" tIns="45720" rIns="91440" bIns="45720" numCol="1" anchor="t" anchorCtr="0" compatLnSpc="1">
            <a:prstTxWarp prst="textNoShape">
              <a:avLst/>
            </a:prstTxWarp>
          </a:bodyPr>
          <a:lstStyle/>
          <a:p>
            <a:endParaRPr lang="en-US" dirty="0"/>
          </a:p>
        </p:txBody>
      </p:sp>
      <p:sp>
        <p:nvSpPr>
          <p:cNvPr id="153" name="Freeform 5">
            <a:extLst>
              <a:ext uri="{FF2B5EF4-FFF2-40B4-BE49-F238E27FC236}">
                <a16:creationId xmlns:a16="http://schemas.microsoft.com/office/drawing/2014/main" id="{0C8AD0A5-DBDC-4519-871E-FE913951AE59}"/>
              </a:ext>
            </a:extLst>
          </p:cNvPr>
          <p:cNvSpPr>
            <a:spLocks/>
          </p:cNvSpPr>
          <p:nvPr userDrawn="1"/>
        </p:nvSpPr>
        <p:spPr bwMode="auto">
          <a:xfrm>
            <a:off x="5241925" y="6263821"/>
            <a:ext cx="101092" cy="265431"/>
          </a:xfrm>
          <a:custGeom>
            <a:avLst/>
            <a:gdLst>
              <a:gd name="T0" fmla="*/ 0 w 314"/>
              <a:gd name="T1" fmla="*/ 1332 h 1332"/>
              <a:gd name="T2" fmla="*/ 0 w 314"/>
              <a:gd name="T3" fmla="*/ 1332 h 1332"/>
              <a:gd name="T4" fmla="*/ 314 w 314"/>
              <a:gd name="T5" fmla="*/ 1332 h 1332"/>
              <a:gd name="T6" fmla="*/ 314 w 314"/>
              <a:gd name="T7" fmla="*/ 0 h 1332"/>
              <a:gd name="T8" fmla="*/ 0 w 314"/>
              <a:gd name="T9" fmla="*/ 0 h 1332"/>
              <a:gd name="T10" fmla="*/ 0 w 314"/>
              <a:gd name="T11" fmla="*/ 1332 h 1332"/>
            </a:gdLst>
            <a:ahLst/>
            <a:cxnLst>
              <a:cxn ang="0">
                <a:pos x="T0" y="T1"/>
              </a:cxn>
              <a:cxn ang="0">
                <a:pos x="T2" y="T3"/>
              </a:cxn>
              <a:cxn ang="0">
                <a:pos x="T4" y="T5"/>
              </a:cxn>
              <a:cxn ang="0">
                <a:pos x="T6" y="T7"/>
              </a:cxn>
              <a:cxn ang="0">
                <a:pos x="T8" y="T9"/>
              </a:cxn>
              <a:cxn ang="0">
                <a:pos x="T10" y="T11"/>
              </a:cxn>
            </a:cxnLst>
            <a:rect l="0" t="0" r="r" b="b"/>
            <a:pathLst>
              <a:path w="314" h="1332">
                <a:moveTo>
                  <a:pt x="0" y="1332"/>
                </a:moveTo>
                <a:lnTo>
                  <a:pt x="0" y="1332"/>
                </a:lnTo>
                <a:lnTo>
                  <a:pt x="314" y="1332"/>
                </a:lnTo>
                <a:lnTo>
                  <a:pt x="314" y="0"/>
                </a:lnTo>
                <a:lnTo>
                  <a:pt x="0" y="0"/>
                </a:lnTo>
                <a:lnTo>
                  <a:pt x="0" y="1332"/>
                </a:lnTo>
                <a:close/>
              </a:path>
            </a:pathLst>
          </a:custGeom>
          <a:solidFill>
            <a:srgbClr val="D6D734"/>
          </a:solidFill>
          <a:ln w="0">
            <a:noFill/>
            <a:prstDash val="solid"/>
            <a:round/>
            <a:headEnd/>
            <a:tailEnd/>
          </a:ln>
        </p:spPr>
        <p:txBody>
          <a:bodyPr vert="horz" wrap="square" lIns="91440" tIns="45720" rIns="91440" bIns="45720" numCol="1" anchor="t" anchorCtr="0" compatLnSpc="1">
            <a:prstTxWarp prst="textNoShape">
              <a:avLst/>
            </a:prstTxWarp>
          </a:bodyPr>
          <a:lstStyle/>
          <a:p>
            <a:endParaRPr lang="en-US" dirty="0"/>
          </a:p>
        </p:txBody>
      </p:sp>
      <p:sp>
        <p:nvSpPr>
          <p:cNvPr id="155" name="Freeform 5">
            <a:extLst>
              <a:ext uri="{FF2B5EF4-FFF2-40B4-BE49-F238E27FC236}">
                <a16:creationId xmlns:a16="http://schemas.microsoft.com/office/drawing/2014/main" id="{5417658F-66B2-4FE7-A854-CC3AE0F7EB74}"/>
              </a:ext>
            </a:extLst>
          </p:cNvPr>
          <p:cNvSpPr>
            <a:spLocks/>
          </p:cNvSpPr>
          <p:nvPr userDrawn="1"/>
        </p:nvSpPr>
        <p:spPr bwMode="auto">
          <a:xfrm>
            <a:off x="5645150" y="6263821"/>
            <a:ext cx="101092" cy="265431"/>
          </a:xfrm>
          <a:custGeom>
            <a:avLst/>
            <a:gdLst>
              <a:gd name="T0" fmla="*/ 0 w 314"/>
              <a:gd name="T1" fmla="*/ 1332 h 1332"/>
              <a:gd name="T2" fmla="*/ 0 w 314"/>
              <a:gd name="T3" fmla="*/ 1332 h 1332"/>
              <a:gd name="T4" fmla="*/ 314 w 314"/>
              <a:gd name="T5" fmla="*/ 1332 h 1332"/>
              <a:gd name="T6" fmla="*/ 314 w 314"/>
              <a:gd name="T7" fmla="*/ 0 h 1332"/>
              <a:gd name="T8" fmla="*/ 0 w 314"/>
              <a:gd name="T9" fmla="*/ 0 h 1332"/>
              <a:gd name="T10" fmla="*/ 0 w 314"/>
              <a:gd name="T11" fmla="*/ 1332 h 1332"/>
            </a:gdLst>
            <a:ahLst/>
            <a:cxnLst>
              <a:cxn ang="0">
                <a:pos x="T0" y="T1"/>
              </a:cxn>
              <a:cxn ang="0">
                <a:pos x="T2" y="T3"/>
              </a:cxn>
              <a:cxn ang="0">
                <a:pos x="T4" y="T5"/>
              </a:cxn>
              <a:cxn ang="0">
                <a:pos x="T6" y="T7"/>
              </a:cxn>
              <a:cxn ang="0">
                <a:pos x="T8" y="T9"/>
              </a:cxn>
              <a:cxn ang="0">
                <a:pos x="T10" y="T11"/>
              </a:cxn>
            </a:cxnLst>
            <a:rect l="0" t="0" r="r" b="b"/>
            <a:pathLst>
              <a:path w="314" h="1332">
                <a:moveTo>
                  <a:pt x="0" y="1332"/>
                </a:moveTo>
                <a:lnTo>
                  <a:pt x="0" y="1332"/>
                </a:lnTo>
                <a:lnTo>
                  <a:pt x="314" y="1332"/>
                </a:lnTo>
                <a:lnTo>
                  <a:pt x="314" y="0"/>
                </a:lnTo>
                <a:lnTo>
                  <a:pt x="0" y="0"/>
                </a:lnTo>
                <a:lnTo>
                  <a:pt x="0" y="1332"/>
                </a:lnTo>
                <a:close/>
              </a:path>
            </a:pathLst>
          </a:custGeom>
          <a:solidFill>
            <a:srgbClr val="D6D734"/>
          </a:solidFill>
          <a:ln w="0">
            <a:noFill/>
            <a:prstDash val="solid"/>
            <a:round/>
            <a:headEnd/>
            <a:tailEnd/>
          </a:ln>
        </p:spPr>
        <p:txBody>
          <a:bodyPr vert="horz" wrap="square" lIns="91440" tIns="45720" rIns="91440" bIns="45720" numCol="1" anchor="t" anchorCtr="0" compatLnSpc="1">
            <a:prstTxWarp prst="textNoShape">
              <a:avLst/>
            </a:prstTxWarp>
          </a:bodyPr>
          <a:lstStyle/>
          <a:p>
            <a:endParaRPr lang="en-US" dirty="0"/>
          </a:p>
        </p:txBody>
      </p:sp>
      <p:sp>
        <p:nvSpPr>
          <p:cNvPr id="157" name="Freeform 5">
            <a:extLst>
              <a:ext uri="{FF2B5EF4-FFF2-40B4-BE49-F238E27FC236}">
                <a16:creationId xmlns:a16="http://schemas.microsoft.com/office/drawing/2014/main" id="{A81C42B8-9501-457C-9DBC-BA397001DE6B}"/>
              </a:ext>
            </a:extLst>
          </p:cNvPr>
          <p:cNvSpPr>
            <a:spLocks/>
          </p:cNvSpPr>
          <p:nvPr userDrawn="1"/>
        </p:nvSpPr>
        <p:spPr bwMode="auto">
          <a:xfrm>
            <a:off x="6048375" y="6263821"/>
            <a:ext cx="101092" cy="265431"/>
          </a:xfrm>
          <a:custGeom>
            <a:avLst/>
            <a:gdLst>
              <a:gd name="T0" fmla="*/ 0 w 314"/>
              <a:gd name="T1" fmla="*/ 1332 h 1332"/>
              <a:gd name="T2" fmla="*/ 0 w 314"/>
              <a:gd name="T3" fmla="*/ 1332 h 1332"/>
              <a:gd name="T4" fmla="*/ 314 w 314"/>
              <a:gd name="T5" fmla="*/ 1332 h 1332"/>
              <a:gd name="T6" fmla="*/ 314 w 314"/>
              <a:gd name="T7" fmla="*/ 0 h 1332"/>
              <a:gd name="T8" fmla="*/ 0 w 314"/>
              <a:gd name="T9" fmla="*/ 0 h 1332"/>
              <a:gd name="T10" fmla="*/ 0 w 314"/>
              <a:gd name="T11" fmla="*/ 1332 h 1332"/>
            </a:gdLst>
            <a:ahLst/>
            <a:cxnLst>
              <a:cxn ang="0">
                <a:pos x="T0" y="T1"/>
              </a:cxn>
              <a:cxn ang="0">
                <a:pos x="T2" y="T3"/>
              </a:cxn>
              <a:cxn ang="0">
                <a:pos x="T4" y="T5"/>
              </a:cxn>
              <a:cxn ang="0">
                <a:pos x="T6" y="T7"/>
              </a:cxn>
              <a:cxn ang="0">
                <a:pos x="T8" y="T9"/>
              </a:cxn>
              <a:cxn ang="0">
                <a:pos x="T10" y="T11"/>
              </a:cxn>
            </a:cxnLst>
            <a:rect l="0" t="0" r="r" b="b"/>
            <a:pathLst>
              <a:path w="314" h="1332">
                <a:moveTo>
                  <a:pt x="0" y="1332"/>
                </a:moveTo>
                <a:lnTo>
                  <a:pt x="0" y="1332"/>
                </a:lnTo>
                <a:lnTo>
                  <a:pt x="314" y="1332"/>
                </a:lnTo>
                <a:lnTo>
                  <a:pt x="314" y="0"/>
                </a:lnTo>
                <a:lnTo>
                  <a:pt x="0" y="0"/>
                </a:lnTo>
                <a:lnTo>
                  <a:pt x="0" y="1332"/>
                </a:lnTo>
                <a:close/>
              </a:path>
            </a:pathLst>
          </a:custGeom>
          <a:solidFill>
            <a:srgbClr val="D6D734"/>
          </a:solidFill>
          <a:ln w="0">
            <a:noFill/>
            <a:prstDash val="solid"/>
            <a:round/>
            <a:headEnd/>
            <a:tailEnd/>
          </a:ln>
        </p:spPr>
        <p:txBody>
          <a:bodyPr vert="horz" wrap="square" lIns="91440" tIns="45720" rIns="91440" bIns="45720" numCol="1" anchor="t" anchorCtr="0" compatLnSpc="1">
            <a:prstTxWarp prst="textNoShape">
              <a:avLst/>
            </a:prstTxWarp>
          </a:bodyPr>
          <a:lstStyle/>
          <a:p>
            <a:endParaRPr lang="en-US" dirty="0"/>
          </a:p>
        </p:txBody>
      </p:sp>
      <p:sp>
        <p:nvSpPr>
          <p:cNvPr id="159" name="Freeform 5">
            <a:extLst>
              <a:ext uri="{FF2B5EF4-FFF2-40B4-BE49-F238E27FC236}">
                <a16:creationId xmlns:a16="http://schemas.microsoft.com/office/drawing/2014/main" id="{1E20BB75-9E81-42DF-B4BF-5B6987919CEC}"/>
              </a:ext>
            </a:extLst>
          </p:cNvPr>
          <p:cNvSpPr>
            <a:spLocks/>
          </p:cNvSpPr>
          <p:nvPr userDrawn="1"/>
        </p:nvSpPr>
        <p:spPr bwMode="auto">
          <a:xfrm>
            <a:off x="6451600" y="6263821"/>
            <a:ext cx="101092" cy="265431"/>
          </a:xfrm>
          <a:custGeom>
            <a:avLst/>
            <a:gdLst>
              <a:gd name="T0" fmla="*/ 0 w 314"/>
              <a:gd name="T1" fmla="*/ 1332 h 1332"/>
              <a:gd name="T2" fmla="*/ 0 w 314"/>
              <a:gd name="T3" fmla="*/ 1332 h 1332"/>
              <a:gd name="T4" fmla="*/ 314 w 314"/>
              <a:gd name="T5" fmla="*/ 1332 h 1332"/>
              <a:gd name="T6" fmla="*/ 314 w 314"/>
              <a:gd name="T7" fmla="*/ 0 h 1332"/>
              <a:gd name="T8" fmla="*/ 0 w 314"/>
              <a:gd name="T9" fmla="*/ 0 h 1332"/>
              <a:gd name="T10" fmla="*/ 0 w 314"/>
              <a:gd name="T11" fmla="*/ 1332 h 1332"/>
            </a:gdLst>
            <a:ahLst/>
            <a:cxnLst>
              <a:cxn ang="0">
                <a:pos x="T0" y="T1"/>
              </a:cxn>
              <a:cxn ang="0">
                <a:pos x="T2" y="T3"/>
              </a:cxn>
              <a:cxn ang="0">
                <a:pos x="T4" y="T5"/>
              </a:cxn>
              <a:cxn ang="0">
                <a:pos x="T6" y="T7"/>
              </a:cxn>
              <a:cxn ang="0">
                <a:pos x="T8" y="T9"/>
              </a:cxn>
              <a:cxn ang="0">
                <a:pos x="T10" y="T11"/>
              </a:cxn>
            </a:cxnLst>
            <a:rect l="0" t="0" r="r" b="b"/>
            <a:pathLst>
              <a:path w="314" h="1332">
                <a:moveTo>
                  <a:pt x="0" y="1332"/>
                </a:moveTo>
                <a:lnTo>
                  <a:pt x="0" y="1332"/>
                </a:lnTo>
                <a:lnTo>
                  <a:pt x="314" y="1332"/>
                </a:lnTo>
                <a:lnTo>
                  <a:pt x="314" y="0"/>
                </a:lnTo>
                <a:lnTo>
                  <a:pt x="0" y="0"/>
                </a:lnTo>
                <a:lnTo>
                  <a:pt x="0" y="1332"/>
                </a:lnTo>
                <a:close/>
              </a:path>
            </a:pathLst>
          </a:custGeom>
          <a:solidFill>
            <a:srgbClr val="D6D734"/>
          </a:solidFill>
          <a:ln w="0">
            <a:noFill/>
            <a:prstDash val="solid"/>
            <a:round/>
            <a:headEnd/>
            <a:tailEnd/>
          </a:ln>
        </p:spPr>
        <p:txBody>
          <a:bodyPr vert="horz" wrap="square" lIns="91440" tIns="45720" rIns="91440" bIns="45720" numCol="1" anchor="t" anchorCtr="0" compatLnSpc="1">
            <a:prstTxWarp prst="textNoShape">
              <a:avLst/>
            </a:prstTxWarp>
          </a:bodyPr>
          <a:lstStyle/>
          <a:p>
            <a:endParaRPr lang="en-US" dirty="0"/>
          </a:p>
        </p:txBody>
      </p:sp>
      <p:sp>
        <p:nvSpPr>
          <p:cNvPr id="161" name="Freeform 5">
            <a:extLst>
              <a:ext uri="{FF2B5EF4-FFF2-40B4-BE49-F238E27FC236}">
                <a16:creationId xmlns:a16="http://schemas.microsoft.com/office/drawing/2014/main" id="{D01EE500-D7A1-4352-BAD2-B850ACC4BC6A}"/>
              </a:ext>
            </a:extLst>
          </p:cNvPr>
          <p:cNvSpPr>
            <a:spLocks/>
          </p:cNvSpPr>
          <p:nvPr userDrawn="1"/>
        </p:nvSpPr>
        <p:spPr bwMode="auto">
          <a:xfrm>
            <a:off x="6854825" y="6263821"/>
            <a:ext cx="101092" cy="265431"/>
          </a:xfrm>
          <a:custGeom>
            <a:avLst/>
            <a:gdLst>
              <a:gd name="T0" fmla="*/ 0 w 314"/>
              <a:gd name="T1" fmla="*/ 1332 h 1332"/>
              <a:gd name="T2" fmla="*/ 0 w 314"/>
              <a:gd name="T3" fmla="*/ 1332 h 1332"/>
              <a:gd name="T4" fmla="*/ 314 w 314"/>
              <a:gd name="T5" fmla="*/ 1332 h 1332"/>
              <a:gd name="T6" fmla="*/ 314 w 314"/>
              <a:gd name="T7" fmla="*/ 0 h 1332"/>
              <a:gd name="T8" fmla="*/ 0 w 314"/>
              <a:gd name="T9" fmla="*/ 0 h 1332"/>
              <a:gd name="T10" fmla="*/ 0 w 314"/>
              <a:gd name="T11" fmla="*/ 1332 h 1332"/>
            </a:gdLst>
            <a:ahLst/>
            <a:cxnLst>
              <a:cxn ang="0">
                <a:pos x="T0" y="T1"/>
              </a:cxn>
              <a:cxn ang="0">
                <a:pos x="T2" y="T3"/>
              </a:cxn>
              <a:cxn ang="0">
                <a:pos x="T4" y="T5"/>
              </a:cxn>
              <a:cxn ang="0">
                <a:pos x="T6" y="T7"/>
              </a:cxn>
              <a:cxn ang="0">
                <a:pos x="T8" y="T9"/>
              </a:cxn>
              <a:cxn ang="0">
                <a:pos x="T10" y="T11"/>
              </a:cxn>
            </a:cxnLst>
            <a:rect l="0" t="0" r="r" b="b"/>
            <a:pathLst>
              <a:path w="314" h="1332">
                <a:moveTo>
                  <a:pt x="0" y="1332"/>
                </a:moveTo>
                <a:lnTo>
                  <a:pt x="0" y="1332"/>
                </a:lnTo>
                <a:lnTo>
                  <a:pt x="314" y="1332"/>
                </a:lnTo>
                <a:lnTo>
                  <a:pt x="314" y="0"/>
                </a:lnTo>
                <a:lnTo>
                  <a:pt x="0" y="0"/>
                </a:lnTo>
                <a:lnTo>
                  <a:pt x="0" y="1332"/>
                </a:lnTo>
                <a:close/>
              </a:path>
            </a:pathLst>
          </a:custGeom>
          <a:solidFill>
            <a:srgbClr val="D6D734"/>
          </a:solidFill>
          <a:ln w="0">
            <a:noFill/>
            <a:prstDash val="solid"/>
            <a:round/>
            <a:headEnd/>
            <a:tailEnd/>
          </a:ln>
        </p:spPr>
        <p:txBody>
          <a:bodyPr vert="horz" wrap="square" lIns="91440" tIns="45720" rIns="91440" bIns="45720" numCol="1" anchor="t" anchorCtr="0" compatLnSpc="1">
            <a:prstTxWarp prst="textNoShape">
              <a:avLst/>
            </a:prstTxWarp>
          </a:bodyPr>
          <a:lstStyle/>
          <a:p>
            <a:endParaRPr lang="en-US" dirty="0"/>
          </a:p>
        </p:txBody>
      </p:sp>
      <p:sp>
        <p:nvSpPr>
          <p:cNvPr id="163" name="Freeform 5">
            <a:extLst>
              <a:ext uri="{FF2B5EF4-FFF2-40B4-BE49-F238E27FC236}">
                <a16:creationId xmlns:a16="http://schemas.microsoft.com/office/drawing/2014/main" id="{1587723F-EB9C-433F-ACA5-343CDE53B4CA}"/>
              </a:ext>
            </a:extLst>
          </p:cNvPr>
          <p:cNvSpPr>
            <a:spLocks/>
          </p:cNvSpPr>
          <p:nvPr userDrawn="1"/>
        </p:nvSpPr>
        <p:spPr bwMode="auto">
          <a:xfrm>
            <a:off x="7258050" y="6263821"/>
            <a:ext cx="101092" cy="265431"/>
          </a:xfrm>
          <a:custGeom>
            <a:avLst/>
            <a:gdLst>
              <a:gd name="T0" fmla="*/ 0 w 314"/>
              <a:gd name="T1" fmla="*/ 1332 h 1332"/>
              <a:gd name="T2" fmla="*/ 0 w 314"/>
              <a:gd name="T3" fmla="*/ 1332 h 1332"/>
              <a:gd name="T4" fmla="*/ 314 w 314"/>
              <a:gd name="T5" fmla="*/ 1332 h 1332"/>
              <a:gd name="T6" fmla="*/ 314 w 314"/>
              <a:gd name="T7" fmla="*/ 0 h 1332"/>
              <a:gd name="T8" fmla="*/ 0 w 314"/>
              <a:gd name="T9" fmla="*/ 0 h 1332"/>
              <a:gd name="T10" fmla="*/ 0 w 314"/>
              <a:gd name="T11" fmla="*/ 1332 h 1332"/>
            </a:gdLst>
            <a:ahLst/>
            <a:cxnLst>
              <a:cxn ang="0">
                <a:pos x="T0" y="T1"/>
              </a:cxn>
              <a:cxn ang="0">
                <a:pos x="T2" y="T3"/>
              </a:cxn>
              <a:cxn ang="0">
                <a:pos x="T4" y="T5"/>
              </a:cxn>
              <a:cxn ang="0">
                <a:pos x="T6" y="T7"/>
              </a:cxn>
              <a:cxn ang="0">
                <a:pos x="T8" y="T9"/>
              </a:cxn>
              <a:cxn ang="0">
                <a:pos x="T10" y="T11"/>
              </a:cxn>
            </a:cxnLst>
            <a:rect l="0" t="0" r="r" b="b"/>
            <a:pathLst>
              <a:path w="314" h="1332">
                <a:moveTo>
                  <a:pt x="0" y="1332"/>
                </a:moveTo>
                <a:lnTo>
                  <a:pt x="0" y="1332"/>
                </a:lnTo>
                <a:lnTo>
                  <a:pt x="314" y="1332"/>
                </a:lnTo>
                <a:lnTo>
                  <a:pt x="314" y="0"/>
                </a:lnTo>
                <a:lnTo>
                  <a:pt x="0" y="0"/>
                </a:lnTo>
                <a:lnTo>
                  <a:pt x="0" y="1332"/>
                </a:lnTo>
                <a:close/>
              </a:path>
            </a:pathLst>
          </a:custGeom>
          <a:solidFill>
            <a:srgbClr val="D6D734"/>
          </a:solidFill>
          <a:ln w="0">
            <a:noFill/>
            <a:prstDash val="solid"/>
            <a:round/>
            <a:headEnd/>
            <a:tailEnd/>
          </a:ln>
        </p:spPr>
        <p:txBody>
          <a:bodyPr vert="horz" wrap="square" lIns="91440" tIns="45720" rIns="91440" bIns="45720" numCol="1" anchor="t" anchorCtr="0" compatLnSpc="1">
            <a:prstTxWarp prst="textNoShape">
              <a:avLst/>
            </a:prstTxWarp>
          </a:bodyPr>
          <a:lstStyle/>
          <a:p>
            <a:endParaRPr lang="en-US" dirty="0"/>
          </a:p>
        </p:txBody>
      </p:sp>
      <p:sp>
        <p:nvSpPr>
          <p:cNvPr id="165" name="Freeform 5">
            <a:extLst>
              <a:ext uri="{FF2B5EF4-FFF2-40B4-BE49-F238E27FC236}">
                <a16:creationId xmlns:a16="http://schemas.microsoft.com/office/drawing/2014/main" id="{3B89FD7D-E9C3-4C00-9808-59AAFB03163F}"/>
              </a:ext>
            </a:extLst>
          </p:cNvPr>
          <p:cNvSpPr>
            <a:spLocks/>
          </p:cNvSpPr>
          <p:nvPr userDrawn="1"/>
        </p:nvSpPr>
        <p:spPr bwMode="auto">
          <a:xfrm>
            <a:off x="7661275" y="6263821"/>
            <a:ext cx="101092" cy="265431"/>
          </a:xfrm>
          <a:custGeom>
            <a:avLst/>
            <a:gdLst>
              <a:gd name="T0" fmla="*/ 0 w 314"/>
              <a:gd name="T1" fmla="*/ 1332 h 1332"/>
              <a:gd name="T2" fmla="*/ 0 w 314"/>
              <a:gd name="T3" fmla="*/ 1332 h 1332"/>
              <a:gd name="T4" fmla="*/ 314 w 314"/>
              <a:gd name="T5" fmla="*/ 1332 h 1332"/>
              <a:gd name="T6" fmla="*/ 314 w 314"/>
              <a:gd name="T7" fmla="*/ 0 h 1332"/>
              <a:gd name="T8" fmla="*/ 0 w 314"/>
              <a:gd name="T9" fmla="*/ 0 h 1332"/>
              <a:gd name="T10" fmla="*/ 0 w 314"/>
              <a:gd name="T11" fmla="*/ 1332 h 1332"/>
            </a:gdLst>
            <a:ahLst/>
            <a:cxnLst>
              <a:cxn ang="0">
                <a:pos x="T0" y="T1"/>
              </a:cxn>
              <a:cxn ang="0">
                <a:pos x="T2" y="T3"/>
              </a:cxn>
              <a:cxn ang="0">
                <a:pos x="T4" y="T5"/>
              </a:cxn>
              <a:cxn ang="0">
                <a:pos x="T6" y="T7"/>
              </a:cxn>
              <a:cxn ang="0">
                <a:pos x="T8" y="T9"/>
              </a:cxn>
              <a:cxn ang="0">
                <a:pos x="T10" y="T11"/>
              </a:cxn>
            </a:cxnLst>
            <a:rect l="0" t="0" r="r" b="b"/>
            <a:pathLst>
              <a:path w="314" h="1332">
                <a:moveTo>
                  <a:pt x="0" y="1332"/>
                </a:moveTo>
                <a:lnTo>
                  <a:pt x="0" y="1332"/>
                </a:lnTo>
                <a:lnTo>
                  <a:pt x="314" y="1332"/>
                </a:lnTo>
                <a:lnTo>
                  <a:pt x="314" y="0"/>
                </a:lnTo>
                <a:lnTo>
                  <a:pt x="0" y="0"/>
                </a:lnTo>
                <a:lnTo>
                  <a:pt x="0" y="1332"/>
                </a:lnTo>
                <a:close/>
              </a:path>
            </a:pathLst>
          </a:custGeom>
          <a:solidFill>
            <a:srgbClr val="D6D734"/>
          </a:solidFill>
          <a:ln w="0">
            <a:noFill/>
            <a:prstDash val="solid"/>
            <a:round/>
            <a:headEnd/>
            <a:tailEnd/>
          </a:ln>
        </p:spPr>
        <p:txBody>
          <a:bodyPr vert="horz" wrap="square" lIns="91440" tIns="45720" rIns="91440" bIns="45720" numCol="1" anchor="t" anchorCtr="0" compatLnSpc="1">
            <a:prstTxWarp prst="textNoShape">
              <a:avLst/>
            </a:prstTxWarp>
          </a:bodyPr>
          <a:lstStyle/>
          <a:p>
            <a:endParaRPr lang="en-US" dirty="0"/>
          </a:p>
        </p:txBody>
      </p:sp>
      <p:sp>
        <p:nvSpPr>
          <p:cNvPr id="167" name="Freeform 5">
            <a:extLst>
              <a:ext uri="{FF2B5EF4-FFF2-40B4-BE49-F238E27FC236}">
                <a16:creationId xmlns:a16="http://schemas.microsoft.com/office/drawing/2014/main" id="{6E04DD36-8E16-472A-941F-022D2E9A88A8}"/>
              </a:ext>
            </a:extLst>
          </p:cNvPr>
          <p:cNvSpPr>
            <a:spLocks/>
          </p:cNvSpPr>
          <p:nvPr userDrawn="1"/>
        </p:nvSpPr>
        <p:spPr bwMode="auto">
          <a:xfrm>
            <a:off x="8064500" y="6263821"/>
            <a:ext cx="101092" cy="265431"/>
          </a:xfrm>
          <a:custGeom>
            <a:avLst/>
            <a:gdLst>
              <a:gd name="T0" fmla="*/ 0 w 314"/>
              <a:gd name="T1" fmla="*/ 1332 h 1332"/>
              <a:gd name="T2" fmla="*/ 0 w 314"/>
              <a:gd name="T3" fmla="*/ 1332 h 1332"/>
              <a:gd name="T4" fmla="*/ 314 w 314"/>
              <a:gd name="T5" fmla="*/ 1332 h 1332"/>
              <a:gd name="T6" fmla="*/ 314 w 314"/>
              <a:gd name="T7" fmla="*/ 0 h 1332"/>
              <a:gd name="T8" fmla="*/ 0 w 314"/>
              <a:gd name="T9" fmla="*/ 0 h 1332"/>
              <a:gd name="T10" fmla="*/ 0 w 314"/>
              <a:gd name="T11" fmla="*/ 1332 h 1332"/>
            </a:gdLst>
            <a:ahLst/>
            <a:cxnLst>
              <a:cxn ang="0">
                <a:pos x="T0" y="T1"/>
              </a:cxn>
              <a:cxn ang="0">
                <a:pos x="T2" y="T3"/>
              </a:cxn>
              <a:cxn ang="0">
                <a:pos x="T4" y="T5"/>
              </a:cxn>
              <a:cxn ang="0">
                <a:pos x="T6" y="T7"/>
              </a:cxn>
              <a:cxn ang="0">
                <a:pos x="T8" y="T9"/>
              </a:cxn>
              <a:cxn ang="0">
                <a:pos x="T10" y="T11"/>
              </a:cxn>
            </a:cxnLst>
            <a:rect l="0" t="0" r="r" b="b"/>
            <a:pathLst>
              <a:path w="314" h="1332">
                <a:moveTo>
                  <a:pt x="0" y="1332"/>
                </a:moveTo>
                <a:lnTo>
                  <a:pt x="0" y="1332"/>
                </a:lnTo>
                <a:lnTo>
                  <a:pt x="314" y="1332"/>
                </a:lnTo>
                <a:lnTo>
                  <a:pt x="314" y="0"/>
                </a:lnTo>
                <a:lnTo>
                  <a:pt x="0" y="0"/>
                </a:lnTo>
                <a:lnTo>
                  <a:pt x="0" y="1332"/>
                </a:lnTo>
                <a:close/>
              </a:path>
            </a:pathLst>
          </a:custGeom>
          <a:solidFill>
            <a:srgbClr val="D6D734"/>
          </a:solidFill>
          <a:ln w="0">
            <a:noFill/>
            <a:prstDash val="solid"/>
            <a:round/>
            <a:headEnd/>
            <a:tailEnd/>
          </a:ln>
        </p:spPr>
        <p:txBody>
          <a:bodyPr vert="horz" wrap="square" lIns="91440" tIns="45720" rIns="91440" bIns="45720" numCol="1" anchor="t" anchorCtr="0" compatLnSpc="1">
            <a:prstTxWarp prst="textNoShape">
              <a:avLst/>
            </a:prstTxWarp>
          </a:bodyPr>
          <a:lstStyle/>
          <a:p>
            <a:endParaRPr lang="en-US" dirty="0"/>
          </a:p>
        </p:txBody>
      </p:sp>
      <p:sp>
        <p:nvSpPr>
          <p:cNvPr id="169" name="Freeform 5">
            <a:extLst>
              <a:ext uri="{FF2B5EF4-FFF2-40B4-BE49-F238E27FC236}">
                <a16:creationId xmlns:a16="http://schemas.microsoft.com/office/drawing/2014/main" id="{12E1B3B0-875B-4233-B21E-CFCC3D054FB2}"/>
              </a:ext>
            </a:extLst>
          </p:cNvPr>
          <p:cNvSpPr>
            <a:spLocks/>
          </p:cNvSpPr>
          <p:nvPr userDrawn="1"/>
        </p:nvSpPr>
        <p:spPr bwMode="auto">
          <a:xfrm>
            <a:off x="8467725" y="6263821"/>
            <a:ext cx="101092" cy="265431"/>
          </a:xfrm>
          <a:custGeom>
            <a:avLst/>
            <a:gdLst>
              <a:gd name="T0" fmla="*/ 0 w 314"/>
              <a:gd name="T1" fmla="*/ 1332 h 1332"/>
              <a:gd name="T2" fmla="*/ 0 w 314"/>
              <a:gd name="T3" fmla="*/ 1332 h 1332"/>
              <a:gd name="T4" fmla="*/ 314 w 314"/>
              <a:gd name="T5" fmla="*/ 1332 h 1332"/>
              <a:gd name="T6" fmla="*/ 314 w 314"/>
              <a:gd name="T7" fmla="*/ 0 h 1332"/>
              <a:gd name="T8" fmla="*/ 0 w 314"/>
              <a:gd name="T9" fmla="*/ 0 h 1332"/>
              <a:gd name="T10" fmla="*/ 0 w 314"/>
              <a:gd name="T11" fmla="*/ 1332 h 1332"/>
            </a:gdLst>
            <a:ahLst/>
            <a:cxnLst>
              <a:cxn ang="0">
                <a:pos x="T0" y="T1"/>
              </a:cxn>
              <a:cxn ang="0">
                <a:pos x="T2" y="T3"/>
              </a:cxn>
              <a:cxn ang="0">
                <a:pos x="T4" y="T5"/>
              </a:cxn>
              <a:cxn ang="0">
                <a:pos x="T6" y="T7"/>
              </a:cxn>
              <a:cxn ang="0">
                <a:pos x="T8" y="T9"/>
              </a:cxn>
              <a:cxn ang="0">
                <a:pos x="T10" y="T11"/>
              </a:cxn>
            </a:cxnLst>
            <a:rect l="0" t="0" r="r" b="b"/>
            <a:pathLst>
              <a:path w="314" h="1332">
                <a:moveTo>
                  <a:pt x="0" y="1332"/>
                </a:moveTo>
                <a:lnTo>
                  <a:pt x="0" y="1332"/>
                </a:lnTo>
                <a:lnTo>
                  <a:pt x="314" y="1332"/>
                </a:lnTo>
                <a:lnTo>
                  <a:pt x="314" y="0"/>
                </a:lnTo>
                <a:lnTo>
                  <a:pt x="0" y="0"/>
                </a:lnTo>
                <a:lnTo>
                  <a:pt x="0" y="1332"/>
                </a:lnTo>
                <a:close/>
              </a:path>
            </a:pathLst>
          </a:custGeom>
          <a:solidFill>
            <a:srgbClr val="D6D734"/>
          </a:solidFill>
          <a:ln w="0">
            <a:noFill/>
            <a:prstDash val="solid"/>
            <a:round/>
            <a:headEnd/>
            <a:tailEnd/>
          </a:ln>
        </p:spPr>
        <p:txBody>
          <a:bodyPr vert="horz" wrap="square" lIns="91440" tIns="45720" rIns="91440" bIns="45720" numCol="1" anchor="t" anchorCtr="0" compatLnSpc="1">
            <a:prstTxWarp prst="textNoShape">
              <a:avLst/>
            </a:prstTxWarp>
          </a:bodyPr>
          <a:lstStyle/>
          <a:p>
            <a:endParaRPr lang="en-US" dirty="0"/>
          </a:p>
        </p:txBody>
      </p:sp>
      <p:sp>
        <p:nvSpPr>
          <p:cNvPr id="171" name="Freeform 5">
            <a:extLst>
              <a:ext uri="{FF2B5EF4-FFF2-40B4-BE49-F238E27FC236}">
                <a16:creationId xmlns:a16="http://schemas.microsoft.com/office/drawing/2014/main" id="{EEFA6ADA-AE04-43D9-AEBA-6D4B6101D19D}"/>
              </a:ext>
            </a:extLst>
          </p:cNvPr>
          <p:cNvSpPr>
            <a:spLocks/>
          </p:cNvSpPr>
          <p:nvPr userDrawn="1"/>
        </p:nvSpPr>
        <p:spPr bwMode="auto">
          <a:xfrm>
            <a:off x="8870950" y="6263821"/>
            <a:ext cx="101092" cy="265431"/>
          </a:xfrm>
          <a:custGeom>
            <a:avLst/>
            <a:gdLst>
              <a:gd name="T0" fmla="*/ 0 w 314"/>
              <a:gd name="T1" fmla="*/ 1332 h 1332"/>
              <a:gd name="T2" fmla="*/ 0 w 314"/>
              <a:gd name="T3" fmla="*/ 1332 h 1332"/>
              <a:gd name="T4" fmla="*/ 314 w 314"/>
              <a:gd name="T5" fmla="*/ 1332 h 1332"/>
              <a:gd name="T6" fmla="*/ 314 w 314"/>
              <a:gd name="T7" fmla="*/ 0 h 1332"/>
              <a:gd name="T8" fmla="*/ 0 w 314"/>
              <a:gd name="T9" fmla="*/ 0 h 1332"/>
              <a:gd name="T10" fmla="*/ 0 w 314"/>
              <a:gd name="T11" fmla="*/ 1332 h 1332"/>
            </a:gdLst>
            <a:ahLst/>
            <a:cxnLst>
              <a:cxn ang="0">
                <a:pos x="T0" y="T1"/>
              </a:cxn>
              <a:cxn ang="0">
                <a:pos x="T2" y="T3"/>
              </a:cxn>
              <a:cxn ang="0">
                <a:pos x="T4" y="T5"/>
              </a:cxn>
              <a:cxn ang="0">
                <a:pos x="T6" y="T7"/>
              </a:cxn>
              <a:cxn ang="0">
                <a:pos x="T8" y="T9"/>
              </a:cxn>
              <a:cxn ang="0">
                <a:pos x="T10" y="T11"/>
              </a:cxn>
            </a:cxnLst>
            <a:rect l="0" t="0" r="r" b="b"/>
            <a:pathLst>
              <a:path w="314" h="1332">
                <a:moveTo>
                  <a:pt x="0" y="1332"/>
                </a:moveTo>
                <a:lnTo>
                  <a:pt x="0" y="1332"/>
                </a:lnTo>
                <a:lnTo>
                  <a:pt x="314" y="1332"/>
                </a:lnTo>
                <a:lnTo>
                  <a:pt x="314" y="0"/>
                </a:lnTo>
                <a:lnTo>
                  <a:pt x="0" y="0"/>
                </a:lnTo>
                <a:lnTo>
                  <a:pt x="0" y="1332"/>
                </a:lnTo>
                <a:close/>
              </a:path>
            </a:pathLst>
          </a:custGeom>
          <a:solidFill>
            <a:srgbClr val="D6D734"/>
          </a:solidFill>
          <a:ln w="0">
            <a:noFill/>
            <a:prstDash val="solid"/>
            <a:round/>
            <a:headEnd/>
            <a:tailEnd/>
          </a:ln>
        </p:spPr>
        <p:txBody>
          <a:bodyPr vert="horz" wrap="square" lIns="91440" tIns="45720" rIns="91440" bIns="45720" numCol="1" anchor="t" anchorCtr="0" compatLnSpc="1">
            <a:prstTxWarp prst="textNoShape">
              <a:avLst/>
            </a:prstTxWarp>
          </a:bodyPr>
          <a:lstStyle/>
          <a:p>
            <a:endParaRPr lang="en-US" dirty="0"/>
          </a:p>
        </p:txBody>
      </p:sp>
      <p:sp>
        <p:nvSpPr>
          <p:cNvPr id="173" name="Freeform 5">
            <a:extLst>
              <a:ext uri="{FF2B5EF4-FFF2-40B4-BE49-F238E27FC236}">
                <a16:creationId xmlns:a16="http://schemas.microsoft.com/office/drawing/2014/main" id="{EF5B0E26-2791-4B14-B592-172C2FAC6FE5}"/>
              </a:ext>
            </a:extLst>
          </p:cNvPr>
          <p:cNvSpPr>
            <a:spLocks/>
          </p:cNvSpPr>
          <p:nvPr userDrawn="1"/>
        </p:nvSpPr>
        <p:spPr bwMode="auto">
          <a:xfrm>
            <a:off x="9274175" y="6263821"/>
            <a:ext cx="101092" cy="265431"/>
          </a:xfrm>
          <a:custGeom>
            <a:avLst/>
            <a:gdLst>
              <a:gd name="T0" fmla="*/ 0 w 314"/>
              <a:gd name="T1" fmla="*/ 1332 h 1332"/>
              <a:gd name="T2" fmla="*/ 0 w 314"/>
              <a:gd name="T3" fmla="*/ 1332 h 1332"/>
              <a:gd name="T4" fmla="*/ 314 w 314"/>
              <a:gd name="T5" fmla="*/ 1332 h 1332"/>
              <a:gd name="T6" fmla="*/ 314 w 314"/>
              <a:gd name="T7" fmla="*/ 0 h 1332"/>
              <a:gd name="T8" fmla="*/ 0 w 314"/>
              <a:gd name="T9" fmla="*/ 0 h 1332"/>
              <a:gd name="T10" fmla="*/ 0 w 314"/>
              <a:gd name="T11" fmla="*/ 1332 h 1332"/>
            </a:gdLst>
            <a:ahLst/>
            <a:cxnLst>
              <a:cxn ang="0">
                <a:pos x="T0" y="T1"/>
              </a:cxn>
              <a:cxn ang="0">
                <a:pos x="T2" y="T3"/>
              </a:cxn>
              <a:cxn ang="0">
                <a:pos x="T4" y="T5"/>
              </a:cxn>
              <a:cxn ang="0">
                <a:pos x="T6" y="T7"/>
              </a:cxn>
              <a:cxn ang="0">
                <a:pos x="T8" y="T9"/>
              </a:cxn>
              <a:cxn ang="0">
                <a:pos x="T10" y="T11"/>
              </a:cxn>
            </a:cxnLst>
            <a:rect l="0" t="0" r="r" b="b"/>
            <a:pathLst>
              <a:path w="314" h="1332">
                <a:moveTo>
                  <a:pt x="0" y="1332"/>
                </a:moveTo>
                <a:lnTo>
                  <a:pt x="0" y="1332"/>
                </a:lnTo>
                <a:lnTo>
                  <a:pt x="314" y="1332"/>
                </a:lnTo>
                <a:lnTo>
                  <a:pt x="314" y="0"/>
                </a:lnTo>
                <a:lnTo>
                  <a:pt x="0" y="0"/>
                </a:lnTo>
                <a:lnTo>
                  <a:pt x="0" y="1332"/>
                </a:lnTo>
                <a:close/>
              </a:path>
            </a:pathLst>
          </a:custGeom>
          <a:solidFill>
            <a:srgbClr val="D6D734"/>
          </a:solidFill>
          <a:ln w="0">
            <a:noFill/>
            <a:prstDash val="solid"/>
            <a:round/>
            <a:headEnd/>
            <a:tailEnd/>
          </a:ln>
        </p:spPr>
        <p:txBody>
          <a:bodyPr vert="horz" wrap="square" lIns="91440" tIns="45720" rIns="91440" bIns="45720" numCol="1" anchor="t" anchorCtr="0" compatLnSpc="1">
            <a:prstTxWarp prst="textNoShape">
              <a:avLst/>
            </a:prstTxWarp>
          </a:bodyPr>
          <a:lstStyle/>
          <a:p>
            <a:endParaRPr lang="en-US" dirty="0"/>
          </a:p>
        </p:txBody>
      </p:sp>
      <p:sp>
        <p:nvSpPr>
          <p:cNvPr id="175" name="Freeform 5">
            <a:extLst>
              <a:ext uri="{FF2B5EF4-FFF2-40B4-BE49-F238E27FC236}">
                <a16:creationId xmlns:a16="http://schemas.microsoft.com/office/drawing/2014/main" id="{7CDA8C23-F3D0-475C-8B0B-D2483AECFAB8}"/>
              </a:ext>
            </a:extLst>
          </p:cNvPr>
          <p:cNvSpPr>
            <a:spLocks/>
          </p:cNvSpPr>
          <p:nvPr userDrawn="1"/>
        </p:nvSpPr>
        <p:spPr bwMode="auto">
          <a:xfrm>
            <a:off x="10483850" y="6263821"/>
            <a:ext cx="101092" cy="265431"/>
          </a:xfrm>
          <a:custGeom>
            <a:avLst/>
            <a:gdLst>
              <a:gd name="T0" fmla="*/ 0 w 314"/>
              <a:gd name="T1" fmla="*/ 1332 h 1332"/>
              <a:gd name="T2" fmla="*/ 0 w 314"/>
              <a:gd name="T3" fmla="*/ 1332 h 1332"/>
              <a:gd name="T4" fmla="*/ 314 w 314"/>
              <a:gd name="T5" fmla="*/ 1332 h 1332"/>
              <a:gd name="T6" fmla="*/ 314 w 314"/>
              <a:gd name="T7" fmla="*/ 0 h 1332"/>
              <a:gd name="T8" fmla="*/ 0 w 314"/>
              <a:gd name="T9" fmla="*/ 0 h 1332"/>
              <a:gd name="T10" fmla="*/ 0 w 314"/>
              <a:gd name="T11" fmla="*/ 1332 h 1332"/>
            </a:gdLst>
            <a:ahLst/>
            <a:cxnLst>
              <a:cxn ang="0">
                <a:pos x="T0" y="T1"/>
              </a:cxn>
              <a:cxn ang="0">
                <a:pos x="T2" y="T3"/>
              </a:cxn>
              <a:cxn ang="0">
                <a:pos x="T4" y="T5"/>
              </a:cxn>
              <a:cxn ang="0">
                <a:pos x="T6" y="T7"/>
              </a:cxn>
              <a:cxn ang="0">
                <a:pos x="T8" y="T9"/>
              </a:cxn>
              <a:cxn ang="0">
                <a:pos x="T10" y="T11"/>
              </a:cxn>
            </a:cxnLst>
            <a:rect l="0" t="0" r="r" b="b"/>
            <a:pathLst>
              <a:path w="314" h="1332">
                <a:moveTo>
                  <a:pt x="0" y="1332"/>
                </a:moveTo>
                <a:lnTo>
                  <a:pt x="0" y="1332"/>
                </a:lnTo>
                <a:lnTo>
                  <a:pt x="314" y="1332"/>
                </a:lnTo>
                <a:lnTo>
                  <a:pt x="314" y="0"/>
                </a:lnTo>
                <a:lnTo>
                  <a:pt x="0" y="0"/>
                </a:lnTo>
                <a:lnTo>
                  <a:pt x="0" y="1332"/>
                </a:lnTo>
                <a:close/>
              </a:path>
            </a:pathLst>
          </a:custGeom>
          <a:solidFill>
            <a:srgbClr val="D6D734"/>
          </a:solidFill>
          <a:ln w="0">
            <a:noFill/>
            <a:prstDash val="solid"/>
            <a:round/>
            <a:headEnd/>
            <a:tailEnd/>
          </a:ln>
        </p:spPr>
        <p:txBody>
          <a:bodyPr vert="horz" wrap="square" lIns="91440" tIns="45720" rIns="91440" bIns="45720" numCol="1" anchor="t" anchorCtr="0" compatLnSpc="1">
            <a:prstTxWarp prst="textNoShape">
              <a:avLst/>
            </a:prstTxWarp>
          </a:bodyPr>
          <a:lstStyle/>
          <a:p>
            <a:endParaRPr lang="en-US" dirty="0"/>
          </a:p>
        </p:txBody>
      </p:sp>
      <p:sp>
        <p:nvSpPr>
          <p:cNvPr id="177" name="Freeform 5">
            <a:extLst>
              <a:ext uri="{FF2B5EF4-FFF2-40B4-BE49-F238E27FC236}">
                <a16:creationId xmlns:a16="http://schemas.microsoft.com/office/drawing/2014/main" id="{A6895141-163A-4201-B333-6467D533F440}"/>
              </a:ext>
            </a:extLst>
          </p:cNvPr>
          <p:cNvSpPr>
            <a:spLocks/>
          </p:cNvSpPr>
          <p:nvPr userDrawn="1"/>
        </p:nvSpPr>
        <p:spPr bwMode="auto">
          <a:xfrm>
            <a:off x="9677400" y="6263821"/>
            <a:ext cx="101092" cy="265431"/>
          </a:xfrm>
          <a:custGeom>
            <a:avLst/>
            <a:gdLst>
              <a:gd name="T0" fmla="*/ 0 w 314"/>
              <a:gd name="T1" fmla="*/ 1332 h 1332"/>
              <a:gd name="T2" fmla="*/ 0 w 314"/>
              <a:gd name="T3" fmla="*/ 1332 h 1332"/>
              <a:gd name="T4" fmla="*/ 314 w 314"/>
              <a:gd name="T5" fmla="*/ 1332 h 1332"/>
              <a:gd name="T6" fmla="*/ 314 w 314"/>
              <a:gd name="T7" fmla="*/ 0 h 1332"/>
              <a:gd name="T8" fmla="*/ 0 w 314"/>
              <a:gd name="T9" fmla="*/ 0 h 1332"/>
              <a:gd name="T10" fmla="*/ 0 w 314"/>
              <a:gd name="T11" fmla="*/ 1332 h 1332"/>
            </a:gdLst>
            <a:ahLst/>
            <a:cxnLst>
              <a:cxn ang="0">
                <a:pos x="T0" y="T1"/>
              </a:cxn>
              <a:cxn ang="0">
                <a:pos x="T2" y="T3"/>
              </a:cxn>
              <a:cxn ang="0">
                <a:pos x="T4" y="T5"/>
              </a:cxn>
              <a:cxn ang="0">
                <a:pos x="T6" y="T7"/>
              </a:cxn>
              <a:cxn ang="0">
                <a:pos x="T8" y="T9"/>
              </a:cxn>
              <a:cxn ang="0">
                <a:pos x="T10" y="T11"/>
              </a:cxn>
            </a:cxnLst>
            <a:rect l="0" t="0" r="r" b="b"/>
            <a:pathLst>
              <a:path w="314" h="1332">
                <a:moveTo>
                  <a:pt x="0" y="1332"/>
                </a:moveTo>
                <a:lnTo>
                  <a:pt x="0" y="1332"/>
                </a:lnTo>
                <a:lnTo>
                  <a:pt x="314" y="1332"/>
                </a:lnTo>
                <a:lnTo>
                  <a:pt x="314" y="0"/>
                </a:lnTo>
                <a:lnTo>
                  <a:pt x="0" y="0"/>
                </a:lnTo>
                <a:lnTo>
                  <a:pt x="0" y="1332"/>
                </a:lnTo>
                <a:close/>
              </a:path>
            </a:pathLst>
          </a:custGeom>
          <a:solidFill>
            <a:srgbClr val="D6D734"/>
          </a:solidFill>
          <a:ln w="0">
            <a:noFill/>
            <a:prstDash val="solid"/>
            <a:round/>
            <a:headEnd/>
            <a:tailEnd/>
          </a:ln>
        </p:spPr>
        <p:txBody>
          <a:bodyPr vert="horz" wrap="square" lIns="91440" tIns="45720" rIns="91440" bIns="45720" numCol="1" anchor="t" anchorCtr="0" compatLnSpc="1">
            <a:prstTxWarp prst="textNoShape">
              <a:avLst/>
            </a:prstTxWarp>
          </a:bodyPr>
          <a:lstStyle/>
          <a:p>
            <a:endParaRPr lang="en-US" dirty="0"/>
          </a:p>
        </p:txBody>
      </p:sp>
      <p:sp>
        <p:nvSpPr>
          <p:cNvPr id="179" name="Freeform 5">
            <a:extLst>
              <a:ext uri="{FF2B5EF4-FFF2-40B4-BE49-F238E27FC236}">
                <a16:creationId xmlns:a16="http://schemas.microsoft.com/office/drawing/2014/main" id="{96857859-9A05-4D31-8334-CDC677051A05}"/>
              </a:ext>
            </a:extLst>
          </p:cNvPr>
          <p:cNvSpPr>
            <a:spLocks/>
          </p:cNvSpPr>
          <p:nvPr userDrawn="1"/>
        </p:nvSpPr>
        <p:spPr bwMode="auto">
          <a:xfrm>
            <a:off x="10080625" y="6263821"/>
            <a:ext cx="101092" cy="265431"/>
          </a:xfrm>
          <a:custGeom>
            <a:avLst/>
            <a:gdLst>
              <a:gd name="T0" fmla="*/ 0 w 314"/>
              <a:gd name="T1" fmla="*/ 1332 h 1332"/>
              <a:gd name="T2" fmla="*/ 0 w 314"/>
              <a:gd name="T3" fmla="*/ 1332 h 1332"/>
              <a:gd name="T4" fmla="*/ 314 w 314"/>
              <a:gd name="T5" fmla="*/ 1332 h 1332"/>
              <a:gd name="T6" fmla="*/ 314 w 314"/>
              <a:gd name="T7" fmla="*/ 0 h 1332"/>
              <a:gd name="T8" fmla="*/ 0 w 314"/>
              <a:gd name="T9" fmla="*/ 0 h 1332"/>
              <a:gd name="T10" fmla="*/ 0 w 314"/>
              <a:gd name="T11" fmla="*/ 1332 h 1332"/>
            </a:gdLst>
            <a:ahLst/>
            <a:cxnLst>
              <a:cxn ang="0">
                <a:pos x="T0" y="T1"/>
              </a:cxn>
              <a:cxn ang="0">
                <a:pos x="T2" y="T3"/>
              </a:cxn>
              <a:cxn ang="0">
                <a:pos x="T4" y="T5"/>
              </a:cxn>
              <a:cxn ang="0">
                <a:pos x="T6" y="T7"/>
              </a:cxn>
              <a:cxn ang="0">
                <a:pos x="T8" y="T9"/>
              </a:cxn>
              <a:cxn ang="0">
                <a:pos x="T10" y="T11"/>
              </a:cxn>
            </a:cxnLst>
            <a:rect l="0" t="0" r="r" b="b"/>
            <a:pathLst>
              <a:path w="314" h="1332">
                <a:moveTo>
                  <a:pt x="0" y="1332"/>
                </a:moveTo>
                <a:lnTo>
                  <a:pt x="0" y="1332"/>
                </a:lnTo>
                <a:lnTo>
                  <a:pt x="314" y="1332"/>
                </a:lnTo>
                <a:lnTo>
                  <a:pt x="314" y="0"/>
                </a:lnTo>
                <a:lnTo>
                  <a:pt x="0" y="0"/>
                </a:lnTo>
                <a:lnTo>
                  <a:pt x="0" y="1332"/>
                </a:lnTo>
                <a:close/>
              </a:path>
            </a:pathLst>
          </a:custGeom>
          <a:solidFill>
            <a:srgbClr val="D6D734"/>
          </a:solidFill>
          <a:ln w="0">
            <a:noFill/>
            <a:prstDash val="solid"/>
            <a:round/>
            <a:headEnd/>
            <a:tailEnd/>
          </a:ln>
        </p:spPr>
        <p:txBody>
          <a:bodyPr vert="horz" wrap="square" lIns="91440" tIns="45720" rIns="91440" bIns="45720" numCol="1" anchor="t" anchorCtr="0" compatLnSpc="1">
            <a:prstTxWarp prst="textNoShape">
              <a:avLst/>
            </a:prstTxWarp>
          </a:bodyPr>
          <a:lstStyle/>
          <a:p>
            <a:endParaRPr lang="en-US" dirty="0"/>
          </a:p>
        </p:txBody>
      </p:sp>
      <p:sp>
        <p:nvSpPr>
          <p:cNvPr id="181" name="Freeform 5">
            <a:extLst>
              <a:ext uri="{FF2B5EF4-FFF2-40B4-BE49-F238E27FC236}">
                <a16:creationId xmlns:a16="http://schemas.microsoft.com/office/drawing/2014/main" id="{EBBC59FD-BB44-465C-9882-47450B890D91}"/>
              </a:ext>
            </a:extLst>
          </p:cNvPr>
          <p:cNvSpPr>
            <a:spLocks/>
          </p:cNvSpPr>
          <p:nvPr userDrawn="1"/>
        </p:nvSpPr>
        <p:spPr bwMode="auto">
          <a:xfrm>
            <a:off x="10887075" y="6263821"/>
            <a:ext cx="101092" cy="265431"/>
          </a:xfrm>
          <a:custGeom>
            <a:avLst/>
            <a:gdLst>
              <a:gd name="T0" fmla="*/ 0 w 314"/>
              <a:gd name="T1" fmla="*/ 1332 h 1332"/>
              <a:gd name="T2" fmla="*/ 0 w 314"/>
              <a:gd name="T3" fmla="*/ 1332 h 1332"/>
              <a:gd name="T4" fmla="*/ 314 w 314"/>
              <a:gd name="T5" fmla="*/ 1332 h 1332"/>
              <a:gd name="T6" fmla="*/ 314 w 314"/>
              <a:gd name="T7" fmla="*/ 0 h 1332"/>
              <a:gd name="T8" fmla="*/ 0 w 314"/>
              <a:gd name="T9" fmla="*/ 0 h 1332"/>
              <a:gd name="T10" fmla="*/ 0 w 314"/>
              <a:gd name="T11" fmla="*/ 1332 h 1332"/>
            </a:gdLst>
            <a:ahLst/>
            <a:cxnLst>
              <a:cxn ang="0">
                <a:pos x="T0" y="T1"/>
              </a:cxn>
              <a:cxn ang="0">
                <a:pos x="T2" y="T3"/>
              </a:cxn>
              <a:cxn ang="0">
                <a:pos x="T4" y="T5"/>
              </a:cxn>
              <a:cxn ang="0">
                <a:pos x="T6" y="T7"/>
              </a:cxn>
              <a:cxn ang="0">
                <a:pos x="T8" y="T9"/>
              </a:cxn>
              <a:cxn ang="0">
                <a:pos x="T10" y="T11"/>
              </a:cxn>
            </a:cxnLst>
            <a:rect l="0" t="0" r="r" b="b"/>
            <a:pathLst>
              <a:path w="314" h="1332">
                <a:moveTo>
                  <a:pt x="0" y="1332"/>
                </a:moveTo>
                <a:lnTo>
                  <a:pt x="0" y="1332"/>
                </a:lnTo>
                <a:lnTo>
                  <a:pt x="314" y="1332"/>
                </a:lnTo>
                <a:lnTo>
                  <a:pt x="314" y="0"/>
                </a:lnTo>
                <a:lnTo>
                  <a:pt x="0" y="0"/>
                </a:lnTo>
                <a:lnTo>
                  <a:pt x="0" y="1332"/>
                </a:lnTo>
                <a:close/>
              </a:path>
            </a:pathLst>
          </a:custGeom>
          <a:solidFill>
            <a:srgbClr val="D6D734"/>
          </a:solidFill>
          <a:ln w="0">
            <a:noFill/>
            <a:prstDash val="solid"/>
            <a:round/>
            <a:headEnd/>
            <a:tailEnd/>
          </a:ln>
        </p:spPr>
        <p:txBody>
          <a:bodyPr vert="horz" wrap="square" lIns="91440" tIns="45720" rIns="91440" bIns="45720" numCol="1" anchor="t" anchorCtr="0" compatLnSpc="1">
            <a:prstTxWarp prst="textNoShape">
              <a:avLst/>
            </a:prstTxWarp>
          </a:bodyPr>
          <a:lstStyle/>
          <a:p>
            <a:endParaRPr lang="en-US" dirty="0"/>
          </a:p>
        </p:txBody>
      </p:sp>
      <p:sp>
        <p:nvSpPr>
          <p:cNvPr id="183" name="Freeform 5">
            <a:extLst>
              <a:ext uri="{FF2B5EF4-FFF2-40B4-BE49-F238E27FC236}">
                <a16:creationId xmlns:a16="http://schemas.microsoft.com/office/drawing/2014/main" id="{B55E93B0-6435-4CBB-9B59-5C2C61984C86}"/>
              </a:ext>
            </a:extLst>
          </p:cNvPr>
          <p:cNvSpPr>
            <a:spLocks/>
          </p:cNvSpPr>
          <p:nvPr userDrawn="1"/>
        </p:nvSpPr>
        <p:spPr bwMode="auto">
          <a:xfrm>
            <a:off x="11290300" y="6263821"/>
            <a:ext cx="101092" cy="265431"/>
          </a:xfrm>
          <a:custGeom>
            <a:avLst/>
            <a:gdLst>
              <a:gd name="T0" fmla="*/ 0 w 314"/>
              <a:gd name="T1" fmla="*/ 1332 h 1332"/>
              <a:gd name="T2" fmla="*/ 0 w 314"/>
              <a:gd name="T3" fmla="*/ 1332 h 1332"/>
              <a:gd name="T4" fmla="*/ 314 w 314"/>
              <a:gd name="T5" fmla="*/ 1332 h 1332"/>
              <a:gd name="T6" fmla="*/ 314 w 314"/>
              <a:gd name="T7" fmla="*/ 0 h 1332"/>
              <a:gd name="T8" fmla="*/ 0 w 314"/>
              <a:gd name="T9" fmla="*/ 0 h 1332"/>
              <a:gd name="T10" fmla="*/ 0 w 314"/>
              <a:gd name="T11" fmla="*/ 1332 h 1332"/>
            </a:gdLst>
            <a:ahLst/>
            <a:cxnLst>
              <a:cxn ang="0">
                <a:pos x="T0" y="T1"/>
              </a:cxn>
              <a:cxn ang="0">
                <a:pos x="T2" y="T3"/>
              </a:cxn>
              <a:cxn ang="0">
                <a:pos x="T4" y="T5"/>
              </a:cxn>
              <a:cxn ang="0">
                <a:pos x="T6" y="T7"/>
              </a:cxn>
              <a:cxn ang="0">
                <a:pos x="T8" y="T9"/>
              </a:cxn>
              <a:cxn ang="0">
                <a:pos x="T10" y="T11"/>
              </a:cxn>
            </a:cxnLst>
            <a:rect l="0" t="0" r="r" b="b"/>
            <a:pathLst>
              <a:path w="314" h="1332">
                <a:moveTo>
                  <a:pt x="0" y="1332"/>
                </a:moveTo>
                <a:lnTo>
                  <a:pt x="0" y="1332"/>
                </a:lnTo>
                <a:lnTo>
                  <a:pt x="314" y="1332"/>
                </a:lnTo>
                <a:lnTo>
                  <a:pt x="314" y="0"/>
                </a:lnTo>
                <a:lnTo>
                  <a:pt x="0" y="0"/>
                </a:lnTo>
                <a:lnTo>
                  <a:pt x="0" y="1332"/>
                </a:lnTo>
                <a:close/>
              </a:path>
            </a:pathLst>
          </a:custGeom>
          <a:solidFill>
            <a:srgbClr val="D6D734"/>
          </a:solidFill>
          <a:ln w="0">
            <a:noFill/>
            <a:prstDash val="solid"/>
            <a:round/>
            <a:headEnd/>
            <a:tailEnd/>
          </a:ln>
        </p:spPr>
        <p:txBody>
          <a:bodyPr vert="horz" wrap="square" lIns="91440" tIns="45720" rIns="91440" bIns="45720" numCol="1" anchor="t" anchorCtr="0" compatLnSpc="1">
            <a:prstTxWarp prst="textNoShape">
              <a:avLst/>
            </a:prstTxWarp>
          </a:bodyPr>
          <a:lstStyle/>
          <a:p>
            <a:endParaRPr lang="en-US" dirty="0"/>
          </a:p>
        </p:txBody>
      </p:sp>
      <p:sp>
        <p:nvSpPr>
          <p:cNvPr id="185" name="Freeform 5">
            <a:extLst>
              <a:ext uri="{FF2B5EF4-FFF2-40B4-BE49-F238E27FC236}">
                <a16:creationId xmlns:a16="http://schemas.microsoft.com/office/drawing/2014/main" id="{CB08B145-8F37-4A8A-A4CE-4438007E168A}"/>
              </a:ext>
            </a:extLst>
          </p:cNvPr>
          <p:cNvSpPr>
            <a:spLocks/>
          </p:cNvSpPr>
          <p:nvPr userDrawn="1"/>
        </p:nvSpPr>
        <p:spPr bwMode="auto">
          <a:xfrm>
            <a:off x="11693525" y="6263821"/>
            <a:ext cx="101092" cy="265431"/>
          </a:xfrm>
          <a:custGeom>
            <a:avLst/>
            <a:gdLst>
              <a:gd name="T0" fmla="*/ 0 w 314"/>
              <a:gd name="T1" fmla="*/ 1332 h 1332"/>
              <a:gd name="T2" fmla="*/ 0 w 314"/>
              <a:gd name="T3" fmla="*/ 1332 h 1332"/>
              <a:gd name="T4" fmla="*/ 314 w 314"/>
              <a:gd name="T5" fmla="*/ 1332 h 1332"/>
              <a:gd name="T6" fmla="*/ 314 w 314"/>
              <a:gd name="T7" fmla="*/ 0 h 1332"/>
              <a:gd name="T8" fmla="*/ 0 w 314"/>
              <a:gd name="T9" fmla="*/ 0 h 1332"/>
              <a:gd name="T10" fmla="*/ 0 w 314"/>
              <a:gd name="T11" fmla="*/ 1332 h 1332"/>
            </a:gdLst>
            <a:ahLst/>
            <a:cxnLst>
              <a:cxn ang="0">
                <a:pos x="T0" y="T1"/>
              </a:cxn>
              <a:cxn ang="0">
                <a:pos x="T2" y="T3"/>
              </a:cxn>
              <a:cxn ang="0">
                <a:pos x="T4" y="T5"/>
              </a:cxn>
              <a:cxn ang="0">
                <a:pos x="T6" y="T7"/>
              </a:cxn>
              <a:cxn ang="0">
                <a:pos x="T8" y="T9"/>
              </a:cxn>
              <a:cxn ang="0">
                <a:pos x="T10" y="T11"/>
              </a:cxn>
            </a:cxnLst>
            <a:rect l="0" t="0" r="r" b="b"/>
            <a:pathLst>
              <a:path w="314" h="1332">
                <a:moveTo>
                  <a:pt x="0" y="1332"/>
                </a:moveTo>
                <a:lnTo>
                  <a:pt x="0" y="1332"/>
                </a:lnTo>
                <a:lnTo>
                  <a:pt x="314" y="1332"/>
                </a:lnTo>
                <a:lnTo>
                  <a:pt x="314" y="0"/>
                </a:lnTo>
                <a:lnTo>
                  <a:pt x="0" y="0"/>
                </a:lnTo>
                <a:lnTo>
                  <a:pt x="0" y="1332"/>
                </a:lnTo>
                <a:close/>
              </a:path>
            </a:pathLst>
          </a:custGeom>
          <a:solidFill>
            <a:srgbClr val="D6D734"/>
          </a:solidFill>
          <a:ln w="0">
            <a:noFill/>
            <a:prstDash val="solid"/>
            <a:round/>
            <a:headEnd/>
            <a:tailEnd/>
          </a:ln>
        </p:spPr>
        <p:txBody>
          <a:bodyPr vert="horz" wrap="square" lIns="91440" tIns="45720" rIns="91440" bIns="45720" numCol="1" anchor="t" anchorCtr="0" compatLnSpc="1">
            <a:prstTxWarp prst="textNoShape">
              <a:avLst/>
            </a:prstTxWarp>
          </a:bodyPr>
          <a:lstStyle/>
          <a:p>
            <a:endParaRPr lang="en-US" dirty="0"/>
          </a:p>
        </p:txBody>
      </p:sp>
      <p:sp>
        <p:nvSpPr>
          <p:cNvPr id="187" name="Freeform 5">
            <a:extLst>
              <a:ext uri="{FF2B5EF4-FFF2-40B4-BE49-F238E27FC236}">
                <a16:creationId xmlns:a16="http://schemas.microsoft.com/office/drawing/2014/main" id="{3B0D020A-90FC-400F-B7B5-63FC994068E4}"/>
              </a:ext>
            </a:extLst>
          </p:cNvPr>
          <p:cNvSpPr>
            <a:spLocks/>
          </p:cNvSpPr>
          <p:nvPr userDrawn="1"/>
        </p:nvSpPr>
        <p:spPr bwMode="auto">
          <a:xfrm>
            <a:off x="12096738" y="6263821"/>
            <a:ext cx="101092" cy="265431"/>
          </a:xfrm>
          <a:custGeom>
            <a:avLst/>
            <a:gdLst>
              <a:gd name="T0" fmla="*/ 0 w 314"/>
              <a:gd name="T1" fmla="*/ 1332 h 1332"/>
              <a:gd name="T2" fmla="*/ 0 w 314"/>
              <a:gd name="T3" fmla="*/ 1332 h 1332"/>
              <a:gd name="T4" fmla="*/ 314 w 314"/>
              <a:gd name="T5" fmla="*/ 1332 h 1332"/>
              <a:gd name="T6" fmla="*/ 314 w 314"/>
              <a:gd name="T7" fmla="*/ 0 h 1332"/>
              <a:gd name="T8" fmla="*/ 0 w 314"/>
              <a:gd name="T9" fmla="*/ 0 h 1332"/>
              <a:gd name="T10" fmla="*/ 0 w 314"/>
              <a:gd name="T11" fmla="*/ 1332 h 1332"/>
            </a:gdLst>
            <a:ahLst/>
            <a:cxnLst>
              <a:cxn ang="0">
                <a:pos x="T0" y="T1"/>
              </a:cxn>
              <a:cxn ang="0">
                <a:pos x="T2" y="T3"/>
              </a:cxn>
              <a:cxn ang="0">
                <a:pos x="T4" y="T5"/>
              </a:cxn>
              <a:cxn ang="0">
                <a:pos x="T6" y="T7"/>
              </a:cxn>
              <a:cxn ang="0">
                <a:pos x="T8" y="T9"/>
              </a:cxn>
              <a:cxn ang="0">
                <a:pos x="T10" y="T11"/>
              </a:cxn>
            </a:cxnLst>
            <a:rect l="0" t="0" r="r" b="b"/>
            <a:pathLst>
              <a:path w="314" h="1332">
                <a:moveTo>
                  <a:pt x="0" y="1332"/>
                </a:moveTo>
                <a:lnTo>
                  <a:pt x="0" y="1332"/>
                </a:lnTo>
                <a:lnTo>
                  <a:pt x="314" y="1332"/>
                </a:lnTo>
                <a:lnTo>
                  <a:pt x="314" y="0"/>
                </a:lnTo>
                <a:lnTo>
                  <a:pt x="0" y="0"/>
                </a:lnTo>
                <a:lnTo>
                  <a:pt x="0" y="1332"/>
                </a:lnTo>
                <a:close/>
              </a:path>
            </a:pathLst>
          </a:custGeom>
          <a:solidFill>
            <a:srgbClr val="D6D734"/>
          </a:solidFill>
          <a:ln w="0">
            <a:noFill/>
            <a:prstDash val="solid"/>
            <a:round/>
            <a:headEnd/>
            <a:tailEnd/>
          </a:ln>
        </p:spPr>
        <p:txBody>
          <a:bodyPr vert="horz" wrap="square" lIns="91440" tIns="45720" rIns="91440" bIns="45720" numCol="1" anchor="t" anchorCtr="0" compatLnSpc="1">
            <a:prstTxWarp prst="textNoShape">
              <a:avLst/>
            </a:prstTxWarp>
          </a:bodyPr>
          <a:lstStyle/>
          <a:p>
            <a:endParaRPr lang="en-US" dirty="0"/>
          </a:p>
        </p:txBody>
      </p:sp>
    </p:spTree>
    <p:extLst>
      <p:ext uri="{BB962C8B-B14F-4D97-AF65-F5344CB8AC3E}">
        <p14:creationId xmlns:p14="http://schemas.microsoft.com/office/powerpoint/2010/main" val="4100711640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med" p14:dur="700">
        <p:fade/>
      </p:transition>
    </mc:Choice>
    <mc:Fallback xmlns="">
      <p:transition spd="med">
        <p:fade/>
      </p:transition>
    </mc:Fallback>
  </mc:AlternateContent>
  <p:extLst>
    <p:ext uri="{DCECCB84-F9BA-43D5-87BE-67443E8EF086}">
      <p15:sldGuideLst xmlns:p15="http://schemas.microsoft.com/office/powerpoint/2012/main">
        <p15:guide id="1" orient="horz" pos="2160">
          <p15:clr>
            <a:srgbClr val="FBAE40"/>
          </p15:clr>
        </p15:guide>
        <p15:guide id="2" pos="6127">
          <p15:clr>
            <a:srgbClr val="5ACBF0"/>
          </p15:clr>
        </p15:guide>
        <p15:guide id="3" orient="horz" pos="2243" userDrawn="1">
          <p15:clr>
            <a:srgbClr val="5ACBF0"/>
          </p15:clr>
        </p15:guide>
        <p15:guide id="4" orient="horz" pos="2488" userDrawn="1">
          <p15:clr>
            <a:srgbClr val="5ACBF0"/>
          </p15:clr>
        </p15:guide>
      </p15:sldGuideLst>
    </p:ext>
  </p:extLst>
</p:sldLayout>
</file>

<file path=ppt/slideLayouts/slideLayout82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Bottom Pattern Black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4" name="Text Placeholder 4">
            <a:extLst>
              <a:ext uri="{FF2B5EF4-FFF2-40B4-BE49-F238E27FC236}">
                <a16:creationId xmlns:a16="http://schemas.microsoft.com/office/drawing/2014/main" id="{1EEF53A4-35A6-4E43-B220-67DA381C5910}"/>
              </a:ext>
            </a:extLst>
          </p:cNvPr>
          <p:cNvSpPr>
            <a:spLocks noGrp="1"/>
          </p:cNvSpPr>
          <p:nvPr>
            <p:ph type="body" sz="quarter" idx="12" hasCustomPrompt="1"/>
          </p:nvPr>
        </p:nvSpPr>
        <p:spPr>
          <a:xfrm>
            <a:off x="2196307" y="3260705"/>
            <a:ext cx="7799387" cy="1534757"/>
          </a:xfrm>
          <a:prstGeom prst="rect">
            <a:avLst/>
          </a:prstGeom>
          <a:noFill/>
        </p:spPr>
        <p:txBody>
          <a:bodyPr wrap="square" lIns="0" tIns="0" rIns="0" bIns="0">
            <a:noAutofit/>
          </a:bodyPr>
          <a:lstStyle>
            <a:lvl1pPr marL="0" indent="0" algn="ctr">
              <a:spcBef>
                <a:spcPts val="0"/>
              </a:spcBef>
              <a:spcAft>
                <a:spcPts val="0"/>
              </a:spcAft>
              <a:buFont typeface="Arial" panose="020B0604020202020204" pitchFamily="34" charset="0"/>
              <a:buNone/>
              <a:defRPr lang="en-US" sz="1800" kern="1200" dirty="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1pPr>
          </a:lstStyle>
          <a:p>
            <a:pPr lvl="0"/>
            <a:r>
              <a:rPr lang="en-US"/>
              <a:t>Insert content here</a:t>
            </a:r>
          </a:p>
        </p:txBody>
      </p:sp>
      <p:sp>
        <p:nvSpPr>
          <p:cNvPr id="5" name="Title 1">
            <a:extLst>
              <a:ext uri="{FF2B5EF4-FFF2-40B4-BE49-F238E27FC236}">
                <a16:creationId xmlns:a16="http://schemas.microsoft.com/office/drawing/2014/main" id="{07724906-4405-47F4-B533-7291B003B0A2}"/>
              </a:ext>
            </a:extLst>
          </p:cNvPr>
          <p:cNvSpPr>
            <a:spLocks noGrp="1"/>
          </p:cNvSpPr>
          <p:nvPr>
            <p:ph type="title" hasCustomPrompt="1"/>
          </p:nvPr>
        </p:nvSpPr>
        <p:spPr>
          <a:xfrm>
            <a:off x="1525301" y="1995467"/>
            <a:ext cx="9141397" cy="615553"/>
          </a:xfrm>
          <a:noFill/>
        </p:spPr>
        <p:txBody>
          <a:bodyPr wrap="square" lIns="0" tIns="0" rIns="0" bIns="0" anchor="b" anchorCtr="0">
            <a:spAutoFit/>
          </a:bodyPr>
          <a:lstStyle>
            <a:lvl1pPr algn="ctr" defTabSz="932742" rtl="0" eaLnBrk="1" latinLnBrk="0" hangingPunct="1">
              <a:lnSpc>
                <a:spcPct val="100000"/>
              </a:lnSpc>
              <a:spcBef>
                <a:spcPct val="0"/>
              </a:spcBef>
              <a:buNone/>
              <a:defRPr lang="en-US" sz="4000" b="1" i="0" kern="1200" cap="none" spc="-50" baseline="0" dirty="0">
                <a:ln w="3175">
                  <a:noFill/>
                </a:ln>
                <a:solidFill>
                  <a:schemeClr val="tx1"/>
                </a:solidFill>
                <a:effectLst/>
                <a:latin typeface="+mj-lt"/>
                <a:ea typeface="+mn-ea"/>
                <a:cs typeface="Segoe UI" pitchFamily="34" charset="0"/>
              </a:defRPr>
            </a:lvl1pPr>
          </a:lstStyle>
          <a:p>
            <a:r>
              <a:rPr lang="en-US"/>
              <a:t>Insert Text Here</a:t>
            </a:r>
          </a:p>
        </p:txBody>
      </p:sp>
      <p:pic>
        <p:nvPicPr>
          <p:cNvPr id="3" name="Picture 2">
            <a:extLst>
              <a:ext uri="{FF2B5EF4-FFF2-40B4-BE49-F238E27FC236}">
                <a16:creationId xmlns:a16="http://schemas.microsoft.com/office/drawing/2014/main" id="{9C8B4846-4E60-4E5B-9695-28F923D1D765}"/>
              </a:ext>
            </a:extLst>
          </p:cNvPr>
          <p:cNvPicPr>
            <a:picLocks noChangeAspect="1"/>
          </p:cNvPicPr>
          <p:nvPr userDrawn="1"/>
        </p:nvPicPr>
        <p:blipFill>
          <a:blip r:embed="rId2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rcRect/>
          <a:stretch/>
        </p:blipFill>
        <p:spPr>
          <a:xfrm rot="5400000">
            <a:off x="5753100" y="419100"/>
            <a:ext cx="685800" cy="12192000"/>
          </a:xfrm>
          <a:prstGeom prst="rect">
            <a:avLst/>
          </a:prstGeom>
        </p:spPr>
      </p:pic>
    </p:spTree>
    <p:extLst>
      <p:ext uri="{BB962C8B-B14F-4D97-AF65-F5344CB8AC3E}">
        <p14:creationId xmlns:p14="http://schemas.microsoft.com/office/powerpoint/2010/main" val="495523106"/>
      </p:ext>
    </p:extLst>
  </p:cSld>
  <p:clrMapOvr>
    <a:masterClrMapping/>
  </p:clrMapOvr>
</p:sldLayout>
</file>

<file path=ppt/slideLayouts/slideLayout101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Smart Art">
    <p:bg>
      <p:bgPr>
        <a:solidFill>
          <a:schemeClr val="accent3"/>
        </a:solidFill>
        <a:effectLst/>
      </p:bgPr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9" name="Text Placeholder 4">
            <a:extLst>
              <a:ext uri="{FF2B5EF4-FFF2-40B4-BE49-F238E27FC236}">
                <a16:creationId xmlns:a16="http://schemas.microsoft.com/office/drawing/2014/main" id="{3E65ED86-A26C-479A-8393-0BFDCBCD43F2}"/>
              </a:ext>
            </a:extLst>
          </p:cNvPr>
          <p:cNvSpPr>
            <a:spLocks noGrp="1"/>
          </p:cNvSpPr>
          <p:nvPr>
            <p:ph type="body" sz="quarter" idx="13" hasCustomPrompt="1"/>
          </p:nvPr>
        </p:nvSpPr>
        <p:spPr>
          <a:xfrm>
            <a:off x="762000" y="1783952"/>
            <a:ext cx="10668000" cy="1111648"/>
          </a:xfrm>
          <a:prstGeom prst="rect">
            <a:avLst/>
          </a:prstGeom>
          <a:noFill/>
        </p:spPr>
        <p:txBody>
          <a:bodyPr wrap="square" lIns="91440" tIns="0" rIns="91440" bIns="0">
            <a:noAutofit/>
          </a:bodyPr>
          <a:lstStyle>
            <a:lvl1pPr marL="0" indent="0" algn="l">
              <a:spcBef>
                <a:spcPts val="0"/>
              </a:spcBef>
              <a:spcAft>
                <a:spcPts val="0"/>
              </a:spcAft>
              <a:buFont typeface="Arial" panose="020B0604020202020204" pitchFamily="34" charset="0"/>
              <a:buNone/>
              <a:defRPr lang="en-US" sz="1800" kern="1200" dirty="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1pPr>
          </a:lstStyle>
          <a:p>
            <a:pPr lvl="0"/>
            <a:r>
              <a:rPr lang="en-US" dirty="0"/>
              <a:t>Insert content here</a:t>
            </a:r>
          </a:p>
        </p:txBody>
      </p:sp>
      <p:sp>
        <p:nvSpPr>
          <p:cNvPr id="2" name="Title 1">
            <a:extLst>
              <a:ext uri="{FF2B5EF4-FFF2-40B4-BE49-F238E27FC236}">
                <a16:creationId xmlns:a16="http://schemas.microsoft.com/office/drawing/2014/main" id="{AF513624-9AD4-4B61-B3D1-7B21213507C0}"/>
              </a:ext>
            </a:extLst>
          </p:cNvPr>
          <p:cNvSpPr>
            <a:spLocks noGrp="1"/>
          </p:cNvSpPr>
          <p:nvPr>
            <p:ph type="title"/>
          </p:nvPr>
        </p:nvSpPr>
        <p:spPr>
          <a:xfrm>
            <a:off x="762000" y="715964"/>
            <a:ext cx="10591800" cy="646332"/>
          </a:xfrm>
        </p:spPr>
        <p:txBody>
          <a:bodyPr>
            <a:noAutofit/>
          </a:bodyPr>
          <a:lstStyle>
            <a:lvl1pPr>
              <a:spcBef>
                <a:spcPts val="1000"/>
              </a:spcBef>
              <a:defRPr sz="4000" b="1"/>
            </a:lvl1pPr>
          </a:lstStyle>
          <a:p>
            <a:r>
              <a:rPr lang="en-US" dirty="0"/>
              <a:t>Click to edit Master title style</a:t>
            </a:r>
          </a:p>
        </p:txBody>
      </p:sp>
    </p:spTree>
    <p:extLst>
      <p:ext uri="{BB962C8B-B14F-4D97-AF65-F5344CB8AC3E}">
        <p14:creationId xmlns:p14="http://schemas.microsoft.com/office/powerpoint/2010/main" val="1422917410"/>
      </p:ext>
    </p:extLst>
  </p:cSld>
  <p:clrMapOvr>
    <a:masterClrMapping/>
  </p:clrMapOvr>
</p:sldLayout>
</file>

<file path=ppt/slideLayouts/slideLayout118.xml><?xml version="1.0" encoding="utf-8"?>
<p:sldLayout xmlns:a="http://schemas.openxmlformats.org/drawingml/2006/main" xmlns:r="http://schemas.openxmlformats.org/officeDocument/2006/relationships" xmlns:p="http://schemas.openxmlformats.org/presentationml/2006/main" type="blank" preserve="1">
  <p:cSld name="Blank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Date Placeholder 1"/>
          <p:cNvSpPr>
            <a:spLocks noGrp="1"/>
          </p:cNvSpPr>
          <p:nvPr>
            <p:ph type="dt" sz="half" idx="10"/>
          </p:nvPr>
        </p:nvSpPr>
        <p:spPr/>
        <p:txBody>
          <a:bodyPr/>
          <a:lstStyle/>
          <a:p>
            <a:fld id="{50A1B9BC-7BE7-4893-90FD-CC95830FD8F2}" type="datetimeFigureOut">
              <a:rPr lang="en-US" smtClean="0"/>
              <a:t>9/22/2020</a:t>
            </a:fld>
            <a:endParaRPr lang="en-US" dirty="0"/>
          </a:p>
        </p:txBody>
      </p:sp>
      <p:sp>
        <p:nvSpPr>
          <p:cNvPr id="3" name="Footer Placeholder 2"/>
          <p:cNvSpPr>
            <a:spLocks noGrp="1"/>
          </p:cNvSpPr>
          <p:nvPr>
            <p:ph type="ftr" sz="quarter" idx="11"/>
          </p:nvPr>
        </p:nvSpPr>
        <p:spPr/>
        <p:txBody>
          <a:bodyPr/>
          <a:lstStyle/>
          <a:p>
            <a:endParaRPr lang="en-US" dirty="0"/>
          </a:p>
        </p:txBody>
      </p:sp>
      <p:sp>
        <p:nvSpPr>
          <p:cNvPr id="4" name="Slide Number Placeholder 3"/>
          <p:cNvSpPr>
            <a:spLocks noGrp="1"/>
          </p:cNvSpPr>
          <p:nvPr>
            <p:ph type="sldNum" sz="quarter" idx="12"/>
          </p:nvPr>
        </p:nvSpPr>
        <p:spPr/>
        <p:txBody>
          <a:bodyPr/>
          <a:lstStyle/>
          <a:p>
            <a:fld id="{2715270E-046A-4C23-BC98-E307A7DD6BE8}" type="slidenum">
              <a:rPr lang="en-US" smtClean="0"/>
              <a:t>‹#›</a:t>
            </a:fld>
            <a:endParaRPr lang="en-US" dirty="0"/>
          </a:p>
        </p:txBody>
      </p:sp>
    </p:spTree>
    <p:extLst>
      <p:ext uri="{BB962C8B-B14F-4D97-AF65-F5344CB8AC3E}">
        <p14:creationId xmlns:p14="http://schemas.microsoft.com/office/powerpoint/2010/main" val="4137841689"/>
      </p:ext>
    </p:extLst>
  </p:cSld>
  <p:clrMapOvr>
    <a:masterClrMapping/>
  </p:clrMapOvr>
</p:sldLayout>
</file>

<file path=ppt/slideLayouts/slideLayout410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Right Pattern Content">
    <p:bg>
      <p:bgPr>
        <a:solidFill>
          <a:schemeClr val="tx1"/>
        </a:solidFill>
        <a:effectLst/>
      </p:bgPr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5" name="Picture 4">
            <a:extLst>
              <a:ext uri="{FF2B5EF4-FFF2-40B4-BE49-F238E27FC236}">
                <a16:creationId xmlns:a16="http://schemas.microsoft.com/office/drawing/2014/main" id="{E0490D68-B82F-49A4-A08B-9A8AF3A6F17D}"/>
              </a:ext>
              <a:ext uri="{C183D7F6-B498-43B3-948B-1728B52AA6E4}">
                <adec:decorative xmlns:adec="http://schemas.microsoft.com/office/drawing/2017/decorative" val="1"/>
              </a:ext>
            </a:extLst>
          </p:cNvPr>
          <p:cNvPicPr>
            <a:picLocks noChangeAspect="1"/>
          </p:cNvPicPr>
          <p:nvPr userDrawn="1"/>
        </p:nvPicPr>
        <p:blipFill>
          <a:blip r:embed="rId2"/>
          <a:srcRect/>
          <a:stretch/>
        </p:blipFill>
        <p:spPr>
          <a:xfrm>
            <a:off x="7721600" y="0"/>
            <a:ext cx="4470400" cy="6858000"/>
          </a:xfrm>
          <a:prstGeom prst="rect">
            <a:avLst/>
          </a:prstGeom>
        </p:spPr>
      </p:pic>
      <p:sp>
        <p:nvSpPr>
          <p:cNvPr id="12" name="Text Placeholder 15">
            <a:extLst>
              <a:ext uri="{FF2B5EF4-FFF2-40B4-BE49-F238E27FC236}">
                <a16:creationId xmlns:a16="http://schemas.microsoft.com/office/drawing/2014/main" id="{E8DBED36-2461-46D0-AF71-79E0064B3758}"/>
              </a:ext>
            </a:extLst>
          </p:cNvPr>
          <p:cNvSpPr>
            <a:spLocks noGrp="1"/>
          </p:cNvSpPr>
          <p:nvPr>
            <p:ph type="body" sz="quarter" idx="11"/>
          </p:nvPr>
        </p:nvSpPr>
        <p:spPr>
          <a:xfrm>
            <a:off x="762000" y="1905000"/>
            <a:ext cx="6477000" cy="3276600"/>
          </a:xfrm>
        </p:spPr>
        <p:txBody>
          <a:bodyPr/>
          <a:lstStyle>
            <a:lvl1pPr marL="0" indent="0">
              <a:buNone/>
              <a:defRPr sz="2000" b="1">
                <a:solidFill>
                  <a:schemeClr val="bg2"/>
                </a:solidFill>
              </a:defRPr>
            </a:lvl1pPr>
            <a:lvl2pPr marL="228600">
              <a:spcBef>
                <a:spcPts val="1000"/>
              </a:spcBef>
              <a:defRPr sz="1800">
                <a:solidFill>
                  <a:schemeClr val="bg2"/>
                </a:solidFill>
              </a:defRPr>
            </a:lvl2pPr>
          </a:lstStyle>
          <a:p>
            <a:pPr lvl="0"/>
            <a:r>
              <a:rPr lang="en-US" dirty="0"/>
              <a:t>Click to edit Master text styles</a:t>
            </a:r>
          </a:p>
          <a:p>
            <a:pPr lvl="1"/>
            <a:r>
              <a:rPr lang="en-US" dirty="0"/>
              <a:t>Second level</a:t>
            </a:r>
          </a:p>
        </p:txBody>
      </p:sp>
      <p:pic>
        <p:nvPicPr>
          <p:cNvPr id="3" name="Picture 2">
            <a:extLst>
              <a:ext uri="{FF2B5EF4-FFF2-40B4-BE49-F238E27FC236}">
                <a16:creationId xmlns:a16="http://schemas.microsoft.com/office/drawing/2014/main" id="{C807187F-739A-422C-9E4F-F94E6DE092E8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3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rcRect/>
          <a:stretch/>
        </p:blipFill>
        <p:spPr>
          <a:xfrm>
            <a:off x="7721600" y="0"/>
            <a:ext cx="4470400" cy="6858000"/>
          </a:xfrm>
          <a:prstGeom prst="rect">
            <a:avLst/>
          </a:prstGeom>
        </p:spPr>
      </p:pic>
      <p:sp>
        <p:nvSpPr>
          <p:cNvPr id="2" name="Title 1">
            <a:extLst>
              <a:ext uri="{FF2B5EF4-FFF2-40B4-BE49-F238E27FC236}">
                <a16:creationId xmlns:a16="http://schemas.microsoft.com/office/drawing/2014/main" id="{6EF87E8F-5716-4A71-B64F-EC5A742B45D2}"/>
              </a:ext>
            </a:extLst>
          </p:cNvPr>
          <p:cNvSpPr>
            <a:spLocks noGrp="1"/>
          </p:cNvSpPr>
          <p:nvPr>
            <p:ph type="title"/>
          </p:nvPr>
        </p:nvSpPr>
        <p:spPr>
          <a:xfrm>
            <a:off x="762000" y="715961"/>
            <a:ext cx="6477000" cy="1189038"/>
          </a:xfrm>
        </p:spPr>
        <p:txBody>
          <a:bodyPr anchor="t">
            <a:noAutofit/>
          </a:bodyPr>
          <a:lstStyle>
            <a:lvl1pPr>
              <a:spcBef>
                <a:spcPts val="1000"/>
              </a:spcBef>
              <a:defRPr sz="4000" b="1">
                <a:solidFill>
                  <a:schemeClr val="accent2"/>
                </a:solidFill>
              </a:defRPr>
            </a:lvl1pPr>
          </a:lstStyle>
          <a:p>
            <a:r>
              <a:rPr lang="en-US" dirty="0"/>
              <a:t>Click to edit Master title style</a:t>
            </a:r>
          </a:p>
        </p:txBody>
      </p:sp>
    </p:spTree>
    <p:extLst>
      <p:ext uri="{BB962C8B-B14F-4D97-AF65-F5344CB8AC3E}">
        <p14:creationId xmlns:p14="http://schemas.microsoft.com/office/powerpoint/2010/main" val="172072613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med" p14:dur="700">
        <p:fade/>
      </p:transition>
    </mc:Choice>
    <mc:Fallback xmlns="">
      <p:transition spd="med">
        <p:fade/>
      </p:transition>
    </mc:Fallback>
  </mc:AlternateContent>
  <p:extLst>
    <p:ext uri="{DCECCB84-F9BA-43D5-87BE-67443E8EF086}">
      <p15:sldGuideLst xmlns:p15="http://schemas.microsoft.com/office/powerpoint/2012/main">
        <p15:guide id="1" orient="horz" pos="2160">
          <p15:clr>
            <a:srgbClr val="FBAE40"/>
          </p15:clr>
        </p15:guide>
        <p15:guide id="2" pos="6127">
          <p15:clr>
            <a:srgbClr val="5ACBF0"/>
          </p15:clr>
        </p15:guide>
        <p15:guide id="3" orient="horz" pos="2240" userDrawn="1">
          <p15:clr>
            <a:srgbClr val="5ACBF0"/>
          </p15:clr>
        </p15:guide>
        <p15:guide id="4" orient="horz" pos="2487" userDrawn="1">
          <p15:clr>
            <a:srgbClr val="5ACBF0"/>
          </p15:clr>
        </p15:guide>
      </p15:sldGuideLst>
    </p:ext>
  </p:extLst>
</p:sldLayout>
</file>

<file path=ppt/slideLayouts/slideLayout911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Bottom Pattern White">
    <p:bg>
      <p:bgPr>
        <a:solidFill>
          <a:schemeClr val="tx1"/>
        </a:solidFill>
        <a:effectLst/>
      </p:bgPr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3" name="Title 1">
            <a:extLst>
              <a:ext uri="{FF2B5EF4-FFF2-40B4-BE49-F238E27FC236}">
                <a16:creationId xmlns:a16="http://schemas.microsoft.com/office/drawing/2014/main" id="{BC00585D-E155-409A-899A-29BDF4E57FD3}"/>
              </a:ext>
            </a:extLst>
          </p:cNvPr>
          <p:cNvSpPr>
            <a:spLocks noGrp="1"/>
          </p:cNvSpPr>
          <p:nvPr>
            <p:ph type="title" hasCustomPrompt="1"/>
          </p:nvPr>
        </p:nvSpPr>
        <p:spPr>
          <a:xfrm>
            <a:off x="762000" y="716577"/>
            <a:ext cx="10668000" cy="615553"/>
          </a:xfrm>
          <a:noFill/>
        </p:spPr>
        <p:txBody>
          <a:bodyPr wrap="square" lIns="91440" tIns="0" rIns="91440" bIns="0" anchor="b" anchorCtr="0">
            <a:spAutoFit/>
          </a:bodyPr>
          <a:lstStyle>
            <a:lvl1pPr algn="l" defTabSz="932742" rtl="0" eaLnBrk="1" latinLnBrk="0" hangingPunct="1">
              <a:lnSpc>
                <a:spcPct val="100000"/>
              </a:lnSpc>
              <a:spcBef>
                <a:spcPct val="0"/>
              </a:spcBef>
              <a:buNone/>
              <a:defRPr lang="en-US" sz="4000" b="1" i="0" kern="1200" cap="none" spc="-50" baseline="0" dirty="0">
                <a:ln w="3175">
                  <a:noFill/>
                </a:ln>
                <a:solidFill>
                  <a:schemeClr val="accent1"/>
                </a:solidFill>
                <a:effectLst/>
                <a:latin typeface="+mj-lt"/>
                <a:ea typeface="+mn-ea"/>
                <a:cs typeface="Segoe UI" pitchFamily="34" charset="0"/>
              </a:defRPr>
            </a:lvl1pPr>
          </a:lstStyle>
          <a:p>
            <a:r>
              <a:rPr lang="en-US"/>
              <a:t>Insert text here</a:t>
            </a:r>
          </a:p>
        </p:txBody>
      </p:sp>
      <p:sp>
        <p:nvSpPr>
          <p:cNvPr id="5" name="Text Placeholder 4">
            <a:extLst>
              <a:ext uri="{FF2B5EF4-FFF2-40B4-BE49-F238E27FC236}">
                <a16:creationId xmlns:a16="http://schemas.microsoft.com/office/drawing/2014/main" id="{2D944D9B-AA15-4DB5-AE58-0FA514F6FE87}"/>
              </a:ext>
            </a:extLst>
          </p:cNvPr>
          <p:cNvSpPr>
            <a:spLocks noGrp="1"/>
          </p:cNvSpPr>
          <p:nvPr>
            <p:ph type="body" sz="quarter" idx="13" hasCustomPrompt="1"/>
          </p:nvPr>
        </p:nvSpPr>
        <p:spPr>
          <a:xfrm>
            <a:off x="762000" y="1790699"/>
            <a:ext cx="10668000" cy="685800"/>
          </a:xfrm>
          <a:prstGeom prst="rect">
            <a:avLst/>
          </a:prstGeom>
          <a:noFill/>
        </p:spPr>
        <p:txBody>
          <a:bodyPr wrap="square" lIns="91440" tIns="0" rIns="91440" bIns="0">
            <a:noAutofit/>
          </a:bodyPr>
          <a:lstStyle>
            <a:lvl1pPr marL="0" indent="0" algn="l">
              <a:spcBef>
                <a:spcPts val="0"/>
              </a:spcBef>
              <a:spcAft>
                <a:spcPts val="0"/>
              </a:spcAft>
              <a:buFont typeface="Arial" panose="020B0604020202020204" pitchFamily="34" charset="0"/>
              <a:buNone/>
              <a:defRPr lang="en-US" sz="1800" kern="1200" dirty="0">
                <a:solidFill>
                  <a:schemeClr val="bg2"/>
                </a:solidFill>
                <a:latin typeface="+mn-lt"/>
                <a:ea typeface="+mn-ea"/>
                <a:cs typeface="+mn-cs"/>
              </a:defRPr>
            </a:lvl1pPr>
          </a:lstStyle>
          <a:p>
            <a:pPr lvl="0"/>
            <a:r>
              <a:rPr lang="en-US"/>
              <a:t>Insert content here</a:t>
            </a:r>
          </a:p>
        </p:txBody>
      </p:sp>
      <p:pic>
        <p:nvPicPr>
          <p:cNvPr id="3" name="Picture 2">
            <a:extLst>
              <a:ext uri="{FF2B5EF4-FFF2-40B4-BE49-F238E27FC236}">
                <a16:creationId xmlns:a16="http://schemas.microsoft.com/office/drawing/2014/main" id="{8D8AAE41-A985-425A-934D-615BBE36028B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2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rcRect/>
          <a:stretch/>
        </p:blipFill>
        <p:spPr>
          <a:xfrm rot="5400000">
            <a:off x="5753100" y="419100"/>
            <a:ext cx="685800" cy="12192000"/>
          </a:xfrm>
          <a:prstGeom prst="rect">
            <a:avLst/>
          </a:prstGeom>
        </p:spPr>
      </p:pic>
    </p:spTree>
    <p:extLst>
      <p:ext uri="{BB962C8B-B14F-4D97-AF65-F5344CB8AC3E}">
        <p14:creationId xmlns:p14="http://schemas.microsoft.com/office/powerpoint/2010/main" val="2499009600"/>
      </p:ext>
    </p:extLst>
  </p:cSld>
  <p:clrMapOvr>
    <a:masterClrMapping/>
  </p:clrMapOvr>
</p:sldLayout>
</file>

<file path=ppt/slideMasters/_rels/slideMaster11.xml.rels>&#65279;<?xml version="1.0" encoding="utf-8"?><Relationships xmlns="http://schemas.openxmlformats.org/package/2006/relationships"><Relationship Type="http://schemas.openxmlformats.org/officeDocument/2006/relationships/slideLayout" Target="/ppt/slideLayouts/slideLayout82.xml" Id="rId8" /><Relationship Type="http://schemas.openxmlformats.org/officeDocument/2006/relationships/slideLayout" Target="/ppt/slideLayouts/slideLayout33.xml" Id="rId3" /><Relationship Type="http://schemas.openxmlformats.org/officeDocument/2006/relationships/slideLayout" Target="/ppt/slideLayouts/slideLayout74.xml" Id="rId7" /><Relationship Type="http://schemas.openxmlformats.org/officeDocument/2006/relationships/theme" Target="/ppt/theme/theme12.xml" Id="rId12" /><Relationship Type="http://schemas.openxmlformats.org/officeDocument/2006/relationships/slideLayout" Target="/ppt/slideLayouts/slideLayout25.xml" Id="rId2" /><Relationship Type="http://schemas.openxmlformats.org/officeDocument/2006/relationships/slideLayout" Target="/ppt/slideLayouts/slideLayout16.xml" Id="rId1" /><Relationship Type="http://schemas.openxmlformats.org/officeDocument/2006/relationships/slideLayout" Target="/ppt/slideLayouts/slideLayout67.xml" Id="rId6" /><Relationship Type="http://schemas.openxmlformats.org/officeDocument/2006/relationships/slideLayout" Target="/ppt/slideLayouts/slideLayout118.xml" Id="rId11" /><Relationship Type="http://schemas.openxmlformats.org/officeDocument/2006/relationships/slideLayout" Target="/ppt/slideLayouts/slideLayout59.xml" Id="rId5" /><Relationship Type="http://schemas.openxmlformats.org/officeDocument/2006/relationships/slideLayout" Target="/ppt/slideLayouts/slideLayout101.xml" Id="rId10" /><Relationship Type="http://schemas.openxmlformats.org/officeDocument/2006/relationships/slideLayout" Target="/ppt/slideLayouts/slideLayout410.xml" Id="rId4" /><Relationship Type="http://schemas.openxmlformats.org/officeDocument/2006/relationships/slideLayout" Target="/ppt/slideLayouts/slideLayout911.xml" Id="rId9" /></Relationships>
</file>

<file path=ppt/slideMasters/slideMaster11.xml><?xml version="1.0" encoding="utf-8"?>
<p:sldMaster xmlns:a="http://schemas.openxmlformats.org/drawingml/2006/main" xmlns:r="http://schemas.openxmlformats.org/officeDocument/2006/relationships" xmlns:p="http://schemas.openxmlformats.org/presentationml/2006/main">
  <p:cSld>
    <p:bg>
      <p:bgRef idx="1001">
        <a:schemeClr val="bg1"/>
      </p:bgRef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Title Placeholder 1"/>
          <p:cNvSpPr>
            <a:spLocks noGrp="1"/>
          </p:cNvSpPr>
          <p:nvPr>
            <p:ph type="title"/>
          </p:nvPr>
        </p:nvSpPr>
        <p:spPr>
          <a:xfrm>
            <a:off x="838200" y="365125"/>
            <a:ext cx="10515600" cy="1325563"/>
          </a:xfrm>
          <a:prstGeom prst="rect">
            <a:avLst/>
          </a:prstGeom>
        </p:spPr>
        <p:txBody>
          <a:bodyPr vert="horz" lIns="91440" tIns="45720" rIns="91440" bIns="45720" rtlCol="0" anchor="ctr">
            <a:normAutofit/>
          </a:bodyPr>
          <a:lstStyle/>
          <a:p>
            <a:r>
              <a:rPr lang="en-US" dirty="0"/>
              <a:t>Click to edit Master title style</a:t>
            </a:r>
          </a:p>
        </p:txBody>
      </p:sp>
      <p:sp>
        <p:nvSpPr>
          <p:cNvPr id="3" name="Text Placeholder 2"/>
          <p:cNvSpPr>
            <a:spLocks noGrp="1"/>
          </p:cNvSpPr>
          <p:nvPr>
            <p:ph type="body" idx="1"/>
          </p:nvPr>
        </p:nvSpPr>
        <p:spPr>
          <a:xfrm>
            <a:off x="838200" y="1825625"/>
            <a:ext cx="10515600" cy="4351338"/>
          </a:xfrm>
          <a:prstGeom prst="rect">
            <a:avLst/>
          </a:prstGeom>
        </p:spPr>
        <p:txBody>
          <a:bodyPr vert="horz" lIns="91440" tIns="45720" rIns="91440" bIns="45720" rtlCol="0">
            <a:normAutofit/>
          </a:bodyPr>
          <a:lstStyle/>
          <a:p>
            <a:pPr lvl="0"/>
            <a:r>
              <a:rPr lang="en-US" dirty="0"/>
              <a:t>Click to edit Master text styles</a:t>
            </a:r>
          </a:p>
          <a:p>
            <a:pPr lvl="1"/>
            <a:r>
              <a:rPr lang="en-US" dirty="0"/>
              <a:t>Second level</a:t>
            </a:r>
          </a:p>
          <a:p>
            <a:pPr lvl="2"/>
            <a:r>
              <a:rPr lang="en-US" dirty="0"/>
              <a:t>Third level</a:t>
            </a:r>
          </a:p>
          <a:p>
            <a:pPr lvl="3"/>
            <a:r>
              <a:rPr lang="en-US" dirty="0"/>
              <a:t>Fourth level</a:t>
            </a:r>
          </a:p>
          <a:p>
            <a:pPr lvl="4"/>
            <a:r>
              <a:rPr lang="en-US" dirty="0"/>
              <a:t>Fifth level</a:t>
            </a:r>
          </a:p>
        </p:txBody>
      </p:sp>
      <p:sp>
        <p:nvSpPr>
          <p:cNvPr id="4" name="Date Placeholder 3"/>
          <p:cNvSpPr>
            <a:spLocks noGrp="1"/>
          </p:cNvSpPr>
          <p:nvPr>
            <p:ph type="dt" sz="half" idx="2"/>
          </p:nvPr>
        </p:nvSpPr>
        <p:spPr>
          <a:xfrm>
            <a:off x="838200" y="6356350"/>
            <a:ext cx="2743200" cy="365125"/>
          </a:xfrm>
          <a:prstGeom prst="rect">
            <a:avLst/>
          </a:prstGeom>
        </p:spPr>
        <p:txBody>
          <a:bodyPr vert="horz" lIns="91440" tIns="45720" rIns="91440" bIns="45720" rtlCol="0" anchor="ctr"/>
          <a:lstStyle>
            <a:lvl1pPr algn="l">
              <a:defRPr sz="1200">
                <a:solidFill>
                  <a:schemeClr val="tx1">
                    <a:tint val="75000"/>
                  </a:schemeClr>
                </a:solidFill>
              </a:defRPr>
            </a:lvl1pPr>
          </a:lstStyle>
          <a:p>
            <a:fld id="{1D364696-E1F3-49EF-AEC8-730A16D9A23F}" type="datetimeFigureOut">
              <a:rPr lang="en-US" altLang="en-US" smtClean="0"/>
              <a:pPr/>
              <a:t>9/22/2020</a:t>
            </a:fld>
            <a:endParaRPr lang="en-US" altLang="en-US" dirty="0"/>
          </a:p>
        </p:txBody>
      </p:sp>
      <p:sp>
        <p:nvSpPr>
          <p:cNvPr id="5" name="Footer Placeholder 4"/>
          <p:cNvSpPr>
            <a:spLocks noGrp="1"/>
          </p:cNvSpPr>
          <p:nvPr>
            <p:ph type="ftr" sz="quarter" idx="3"/>
          </p:nvPr>
        </p:nvSpPr>
        <p:spPr>
          <a:xfrm>
            <a:off x="4038600" y="6356350"/>
            <a:ext cx="4114800" cy="365125"/>
          </a:xfrm>
          <a:prstGeom prst="rect">
            <a:avLst/>
          </a:prstGeom>
        </p:spPr>
        <p:txBody>
          <a:bodyPr vert="horz" lIns="91440" tIns="45720" rIns="91440" bIns="45720" rtlCol="0" anchor="ctr"/>
          <a:lstStyle>
            <a:lvl1pPr algn="ctr">
              <a:defRPr sz="1200">
                <a:solidFill>
                  <a:schemeClr val="tx1">
                    <a:tint val="75000"/>
                  </a:schemeClr>
                </a:solidFill>
              </a:defRPr>
            </a:lvl1pPr>
          </a:lstStyle>
          <a:p>
            <a:endParaRPr lang="en-US" altLang="en-US" dirty="0"/>
          </a:p>
        </p:txBody>
      </p:sp>
      <p:sp>
        <p:nvSpPr>
          <p:cNvPr id="6" name="Slide Number Placeholder 5"/>
          <p:cNvSpPr>
            <a:spLocks noGrp="1"/>
          </p:cNvSpPr>
          <p:nvPr>
            <p:ph type="sldNum" sz="quarter" idx="4"/>
          </p:nvPr>
        </p:nvSpPr>
        <p:spPr>
          <a:xfrm>
            <a:off x="8610600" y="6356350"/>
            <a:ext cx="2743200" cy="365125"/>
          </a:xfrm>
          <a:prstGeom prst="rect">
            <a:avLst/>
          </a:prstGeom>
        </p:spPr>
        <p:txBody>
          <a:bodyPr vert="horz" lIns="91440" tIns="45720" rIns="91440" bIns="45720" rtlCol="0" anchor="ctr"/>
          <a:lstStyle>
            <a:lvl1pPr algn="r">
              <a:defRPr sz="1200">
                <a:solidFill>
                  <a:schemeClr val="tx1">
                    <a:tint val="75000"/>
                  </a:schemeClr>
                </a:solidFill>
              </a:defRPr>
            </a:lvl1pPr>
          </a:lstStyle>
          <a:p>
            <a:fld id="{8402A1B0-4691-41D9-84E0-69D594EAA3FE}" type="slidenum">
              <a:rPr lang="en-US" altLang="en-US" smtClean="0"/>
              <a:pPr/>
              <a:t>‹#›</a:t>
            </a:fld>
            <a:endParaRPr lang="en-US" altLang="en-US" dirty="0"/>
          </a:p>
        </p:txBody>
      </p:sp>
    </p:spTree>
    <p:extLst>
      <p:ext uri="{BB962C8B-B14F-4D97-AF65-F5344CB8AC3E}">
        <p14:creationId xmlns:p14="http://schemas.microsoft.com/office/powerpoint/2010/main" val="3429690444"/>
      </p:ext>
    </p:extLst>
  </p:cSld>
  <p:clrMap bg1="dk1" tx1="lt1" bg2="dk2" tx2="lt2" accent1="accent1" accent2="accent2" accent3="accent3" accent4="accent4" accent5="accent5" accent6="accent6" hlink="hlink" folHlink="folHlink"/>
  <p:sldLayoutIdLst>
    <p:sldLayoutId id="2147483689" r:id="rId1"/>
    <p:sldLayoutId id="2147483688" r:id="rId2"/>
    <p:sldLayoutId id="2147483702" r:id="rId3"/>
    <p:sldLayoutId id="2147483699" r:id="rId4"/>
    <p:sldLayoutId id="2147483701" r:id="rId5"/>
    <p:sldLayoutId id="2147483700" r:id="rId6"/>
    <p:sldLayoutId id="2147483703" r:id="rId7"/>
    <p:sldLayoutId id="2147483690" r:id="rId8"/>
    <p:sldLayoutId id="2147483704" r:id="rId9"/>
    <p:sldLayoutId id="2147483691" r:id="rId10"/>
    <p:sldLayoutId id="2147483694" r:id="rId11"/>
  </p:sldLayoutIdLst>
  <p:txStyles>
    <p:titleStyle>
      <a:lvl1pPr algn="l" defTabSz="914400" rtl="0" eaLnBrk="1" latinLnBrk="0" hangingPunct="1">
        <a:lnSpc>
          <a:spcPct val="90000"/>
        </a:lnSpc>
        <a:spcBef>
          <a:spcPct val="0"/>
        </a:spcBef>
        <a:buNone/>
        <a:defRPr sz="4400" kern="1200">
          <a:solidFill>
            <a:schemeClr val="tx1"/>
          </a:solidFill>
          <a:latin typeface="+mj-lt"/>
          <a:ea typeface="+mj-ea"/>
          <a:cs typeface="+mj-cs"/>
        </a:defRPr>
      </a:lvl1pPr>
    </p:titleStyle>
    <p:bodyStyle>
      <a:lvl1pPr marL="228600" indent="-228600" algn="l" defTabSz="914400" rtl="0" eaLnBrk="1" latinLnBrk="0" hangingPunct="1">
        <a:lnSpc>
          <a:spcPct val="90000"/>
        </a:lnSpc>
        <a:spcBef>
          <a:spcPts val="1000"/>
        </a:spcBef>
        <a:buFont typeface="Arial" panose="020B0604020202020204" pitchFamily="34" charset="0"/>
        <a:buChar char="•"/>
        <a:defRPr sz="2800" kern="1200">
          <a:solidFill>
            <a:schemeClr val="tx1"/>
          </a:solidFill>
          <a:latin typeface="+mn-lt"/>
          <a:ea typeface="+mn-ea"/>
          <a:cs typeface="+mn-cs"/>
        </a:defRPr>
      </a:lvl1pPr>
      <a:lvl2pPr marL="685800" indent="-228600" algn="l" defTabSz="914400" rtl="0" eaLnBrk="1" latinLnBrk="0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2400" kern="1200">
          <a:solidFill>
            <a:schemeClr val="tx1"/>
          </a:solidFill>
          <a:latin typeface="+mn-lt"/>
          <a:ea typeface="+mn-ea"/>
          <a:cs typeface="+mn-cs"/>
        </a:defRPr>
      </a:lvl2pPr>
      <a:lvl3pPr marL="1143000" indent="-228600" algn="l" defTabSz="914400" rtl="0" eaLnBrk="1" latinLnBrk="0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2000" kern="1200">
          <a:solidFill>
            <a:schemeClr val="tx1"/>
          </a:solidFill>
          <a:latin typeface="+mn-lt"/>
          <a:ea typeface="+mn-ea"/>
          <a:cs typeface="+mn-cs"/>
        </a:defRPr>
      </a:lvl3pPr>
      <a:lvl4pPr marL="1600200" indent="-228600" algn="l" defTabSz="914400" rtl="0" eaLnBrk="1" latinLnBrk="0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1800" kern="1200">
          <a:solidFill>
            <a:schemeClr val="tx1"/>
          </a:solidFill>
          <a:latin typeface="+mn-lt"/>
          <a:ea typeface="+mn-ea"/>
          <a:cs typeface="+mn-cs"/>
        </a:defRPr>
      </a:lvl4pPr>
      <a:lvl5pPr marL="2057400" indent="-228600" algn="l" defTabSz="914400" rtl="0" eaLnBrk="1" latinLnBrk="0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1800" kern="1200">
          <a:solidFill>
            <a:schemeClr val="tx1"/>
          </a:solidFill>
          <a:latin typeface="+mn-lt"/>
          <a:ea typeface="+mn-ea"/>
          <a:cs typeface="+mn-cs"/>
        </a:defRPr>
      </a:lvl5pPr>
      <a:lvl6pPr marL="2514600" indent="-228600" algn="l" defTabSz="914400" rtl="0" eaLnBrk="1" latinLnBrk="0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1800" kern="1200">
          <a:solidFill>
            <a:schemeClr val="tx1"/>
          </a:solidFill>
          <a:latin typeface="+mn-lt"/>
          <a:ea typeface="+mn-ea"/>
          <a:cs typeface="+mn-cs"/>
        </a:defRPr>
      </a:lvl6pPr>
      <a:lvl7pPr marL="2971800" indent="-228600" algn="l" defTabSz="914400" rtl="0" eaLnBrk="1" latinLnBrk="0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1800" kern="1200">
          <a:solidFill>
            <a:schemeClr val="tx1"/>
          </a:solidFill>
          <a:latin typeface="+mn-lt"/>
          <a:ea typeface="+mn-ea"/>
          <a:cs typeface="+mn-cs"/>
        </a:defRPr>
      </a:lvl7pPr>
      <a:lvl8pPr marL="3429000" indent="-228600" algn="l" defTabSz="914400" rtl="0" eaLnBrk="1" latinLnBrk="0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1800" kern="1200">
          <a:solidFill>
            <a:schemeClr val="tx1"/>
          </a:solidFill>
          <a:latin typeface="+mn-lt"/>
          <a:ea typeface="+mn-ea"/>
          <a:cs typeface="+mn-cs"/>
        </a:defRPr>
      </a:lvl8pPr>
      <a:lvl9pPr marL="3886200" indent="-228600" algn="l" defTabSz="914400" rtl="0" eaLnBrk="1" latinLnBrk="0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1800" kern="1200">
          <a:solidFill>
            <a:schemeClr val="tx1"/>
          </a:solidFill>
          <a:latin typeface="+mn-lt"/>
          <a:ea typeface="+mn-ea"/>
          <a:cs typeface="+mn-cs"/>
        </a:defRPr>
      </a:lvl9pPr>
    </p:bodyStyle>
    <p:otherStyle>
      <a:defPPr>
        <a:defRPr lang="en-US"/>
      </a:defPPr>
      <a:lvl1pPr marL="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1pPr>
      <a:lvl2pPr marL="4572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2pPr>
      <a:lvl3pPr marL="9144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3pPr>
      <a:lvl4pPr marL="13716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4pPr>
      <a:lvl5pPr marL="18288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5pPr>
      <a:lvl6pPr marL="22860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6pPr>
      <a:lvl7pPr marL="27432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7pPr>
      <a:lvl8pPr marL="32004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8pPr>
      <a:lvl9pPr marL="36576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9pPr>
    </p:otherStyle>
  </p:txStyles>
</p:sldMaster>
</file>

<file path=ppt/slides/_rels/slide16.xml.rels>&#65279;<?xml version="1.0" encoding="utf-8"?><Relationships xmlns="http://schemas.openxmlformats.org/package/2006/relationships"><Relationship Type="http://schemas.openxmlformats.org/officeDocument/2006/relationships/notesSlide" Target="/ppt/notesSlides/notesSlide13.xml" Id="rId2" /><Relationship Type="http://schemas.openxmlformats.org/officeDocument/2006/relationships/slideLayout" Target="/ppt/slideLayouts/slideLayout16.xml" Id="rId1" /></Relationships>
</file>

<file path=ppt/slides/_rels/slide23.xml.rels>&#65279;<?xml version="1.0" encoding="utf-8"?><Relationships xmlns="http://schemas.openxmlformats.org/package/2006/relationships"><Relationship Type="http://schemas.openxmlformats.org/officeDocument/2006/relationships/slideLayout" Target="/ppt/slideLayouts/slideLayout410.xml" Id="rId1" /></Relationships>
</file>

<file path=ppt/slides/_rels/slide49.xml.rels>&#65279;<?xml version="1.0" encoding="utf-8"?><Relationships xmlns="http://schemas.openxmlformats.org/package/2006/relationships"><Relationship Type="http://schemas.openxmlformats.org/officeDocument/2006/relationships/notesSlide" Target="/ppt/notesSlides/notesSlide35.xml" Id="rId2" /><Relationship Type="http://schemas.openxmlformats.org/officeDocument/2006/relationships/slideLayout" Target="/ppt/slideLayouts/slideLayout25.xml" Id="rId1" /></Relationships>
</file>

<file path=ppt/slides/_rels/slide57.xml.rels>&#65279;<?xml version="1.0" encoding="utf-8"?><Relationships xmlns="http://schemas.openxmlformats.org/package/2006/relationships"><Relationship Type="http://schemas.openxmlformats.org/officeDocument/2006/relationships/notesSlide" Target="/ppt/notesSlides/notesSlide44.xml" Id="rId2" /><Relationship Type="http://schemas.openxmlformats.org/officeDocument/2006/relationships/slideLayout" Target="/ppt/slideLayouts/slideLayout911.xml" Id="rId1" /></Relationships>
</file>

<file path=ppt/slides/_rels/slide64.xml.rels>&#65279;<?xml version="1.0" encoding="utf-8"?><Relationships xmlns="http://schemas.openxmlformats.org/package/2006/relationships"><Relationship Type="http://schemas.openxmlformats.org/officeDocument/2006/relationships/slideLayout" Target="/ppt/slideLayouts/slideLayout59.xml" Id="rId1" /></Relationships>
</file>

<file path=ppt/slides/_rels/slide71.xml.rels>&#65279;<?xml version="1.0" encoding="utf-8"?><Relationships xmlns="http://schemas.openxmlformats.org/package/2006/relationships"><Relationship Type="http://schemas.microsoft.com/office/2007/relationships/diagramDrawing" Target="/ppt/diagrams/drawing1.xml" Id="rId8" /><Relationship Type="http://schemas.openxmlformats.org/officeDocument/2006/relationships/diagramColors" Target="/ppt/diagrams/colors11.xml" Id="rId7" /><Relationship Type="http://schemas.openxmlformats.org/officeDocument/2006/relationships/notesSlide" Target="/ppt/notesSlides/notesSlide51.xml" Id="rId2" /><Relationship Type="http://schemas.openxmlformats.org/officeDocument/2006/relationships/slideLayout" Target="/ppt/slideLayouts/slideLayout101.xml" Id="rId1" /><Relationship Type="http://schemas.openxmlformats.org/officeDocument/2006/relationships/diagramQuickStyle" Target="/ppt/diagrams/quickStyle11.xml" Id="rId6" /><Relationship Type="http://schemas.openxmlformats.org/officeDocument/2006/relationships/diagramLayout" Target="/ppt/diagrams/layout11.xml" Id="rId5" /><Relationship Type="http://schemas.openxmlformats.org/officeDocument/2006/relationships/diagramData" Target="/ppt/diagrams/data11.xml" Id="rId4" /><Relationship Type="http://schemas.openxmlformats.org/officeDocument/2006/relationships/hyperlink" Target="https://www.bing.com/search?q=notable+Hispanic+and+Latino+Americans&amp;form=M401K1&amp;OCID=MY01O2" TargetMode="External" Id="rId3" /></Relationships>
</file>

<file path=ppt/slides/_rels/slide108.xml.rels>&#65279;<?xml version="1.0" encoding="utf-8"?><Relationships xmlns="http://schemas.openxmlformats.org/package/2006/relationships"><Relationship Type="http://schemas.openxmlformats.org/officeDocument/2006/relationships/slideLayout" Target="/ppt/slideLayouts/slideLayout74.xml" Id="rId1" /><Relationship Type="http://schemas.openxmlformats.org/officeDocument/2006/relationships/hyperlink" Target="https://www.bing.com/search?q=Bing+Hispanic+Heritage+Month+quiz&amp;form=MY01O3&amp;OCID=MY01O3" TargetMode="External" Id="rId2" /></Relationships>
</file>

<file path=ppt/slides/_rels/slide115.xml.rels>&#65279;<?xml version="1.0" encoding="utf-8"?><Relationships xmlns="http://schemas.openxmlformats.org/package/2006/relationships"><Relationship Type="http://schemas.openxmlformats.org/officeDocument/2006/relationships/notesSlide" Target="/ppt/notesSlides/notesSlide72.xml" Id="rId2" /><Relationship Type="http://schemas.openxmlformats.org/officeDocument/2006/relationships/slideLayout" Target="/ppt/slideLayouts/slideLayout82.xml" Id="rId1" /></Relationships>
</file>

<file path=ppt/slides/_rels/slide122.xml.rels>&#65279;<?xml version="1.0" encoding="utf-8"?><Relationships xmlns="http://schemas.openxmlformats.org/package/2006/relationships"><Relationship Type="http://schemas.openxmlformats.org/officeDocument/2006/relationships/slideLayout" Target="/ppt/slideLayouts/slideLayout59.xml" Id="rId1" /></Relationships>
</file>

<file path=ppt/slides/_rels/slide311.xml.rels>&#65279;<?xml version="1.0" encoding="utf-8"?><Relationships xmlns="http://schemas.openxmlformats.org/package/2006/relationships"><Relationship Type="http://schemas.openxmlformats.org/officeDocument/2006/relationships/notesSlide" Target="/ppt/notesSlides/notesSlide26.xml" Id="rId2" /><Relationship Type="http://schemas.openxmlformats.org/officeDocument/2006/relationships/slideLayout" Target="/ppt/slideLayouts/slideLayout67.xml" Id="rId1" /></Relationships>
</file>

<file path=ppt/slides/_rels/slide812.xml.rels>&#65279;<?xml version="1.0" encoding="utf-8"?><Relationships xmlns="http://schemas.openxmlformats.org/package/2006/relationships"><Relationship Type="http://schemas.openxmlformats.org/officeDocument/2006/relationships/notesSlide" Target="/ppt/notesSlides/notesSlide67.xml" Id="rId2" /><Relationship Type="http://schemas.openxmlformats.org/officeDocument/2006/relationships/slideLayout" Target="/ppt/slideLayouts/slideLayout33.xml" Id="rId1" /></Relationships>
</file>

<file path=ppt/slides/_rels/slide910.xml.rels>&#65279;<?xml version="1.0" encoding="utf-8"?><Relationships xmlns="http://schemas.openxmlformats.org/package/2006/relationships"><Relationship Type="http://schemas.openxmlformats.org/officeDocument/2006/relationships/slideLayout" Target="/ppt/slideLayouts/slideLayout410.xml" Id="rId1" /></Relationships>
</file>

<file path=ppt/slides/slide16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074" name="Rectangle 2">
            <a:extLst>
              <a:ext uri="{FF2B5EF4-FFF2-40B4-BE49-F238E27FC236}">
                <a16:creationId xmlns:a16="http://schemas.microsoft.com/office/drawing/2014/main" id="{ED2DB031-9003-4F74-A88F-FE2A2ABABC72}"/>
              </a:ext>
            </a:extLst>
          </p:cNvPr>
          <p:cNvSpPr>
            <a:spLocks noGrp="1" noChangeArrowheads="1"/>
          </p:cNvSpPr>
          <p:nvPr>
            <p:ph type="ctrTitle" idx="4294967295"/>
          </p:nvPr>
        </p:nvSpPr>
        <p:spPr>
          <a:xfrm>
            <a:off x="4373880" y="2311400"/>
            <a:ext cx="7528560" cy="2235200"/>
          </a:xfrm>
        </p:spPr>
        <p:txBody>
          <a:bodyPr anchor="ctr">
            <a:noAutofit/>
          </a:bodyPr>
          <a:lstStyle/>
          <a:p>
            <a:pPr eaLnBrk="1" hangingPunct="1"/>
            <a:r>
              <a:rPr lang="en-US" altLang="en-US" b="1" dirty="0">
                <a:solidFill>
                  <a:srgbClr val="01C2D1"/>
                </a:solidFill>
              </a:rPr>
              <a:t>H</a:t>
            </a:r>
            <a:r>
              <a:rPr lang="en-US" altLang="en-US" b="1" dirty="0"/>
              <a:t>ispanic</a:t>
            </a:r>
            <a:r>
              <a:rPr lang="en-US" altLang="en-US" dirty="0"/>
              <a:t> </a:t>
            </a:r>
            <a:r>
              <a:rPr lang="en-US" altLang="en-US" b="1" dirty="0">
                <a:solidFill>
                  <a:srgbClr val="FE4387"/>
                </a:solidFill>
              </a:rPr>
              <a:t>H</a:t>
            </a:r>
            <a:r>
              <a:rPr lang="en-US" altLang="en-US" b="1" dirty="0"/>
              <a:t>eritage </a:t>
            </a:r>
            <a:r>
              <a:rPr lang="en-US" altLang="en-US" b="1" dirty="0">
                <a:solidFill>
                  <a:srgbClr val="F69000"/>
                </a:solidFill>
              </a:rPr>
              <a:t>M</a:t>
            </a:r>
            <a:r>
              <a:rPr lang="en-US" altLang="en-US" b="1" dirty="0"/>
              <a:t>onth</a:t>
            </a:r>
            <a:endParaRPr lang="en-US" altLang="en-US" b="1" dirty="0">
              <a:latin typeface="+mn-lt"/>
            </a:endParaRPr>
          </a:p>
        </p:txBody>
      </p:sp>
    </p:spTree>
    <p:extLst>
      <p:ext uri="{BB962C8B-B14F-4D97-AF65-F5344CB8AC3E}">
        <p14:creationId xmlns:p14="http://schemas.microsoft.com/office/powerpoint/2010/main" val="1543265293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med" p14:dur="700">
        <p:fade/>
      </p:transition>
    </mc:Choice>
    <mc:Fallback xmlns="">
      <p:transition spd="med">
        <p:fade/>
      </p:transition>
    </mc:Fallback>
  </mc:AlternateContent>
</p:sld>
</file>

<file path=ppt/slides/slide23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bg>
      <p:bgPr>
        <a:solidFill>
          <a:schemeClr val="tx1"/>
        </a:solidFill>
        <a:effectLst/>
      </p:bgPr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7" name="Title 6">
            <a:extLst>
              <a:ext uri="{FF2B5EF4-FFF2-40B4-BE49-F238E27FC236}">
                <a16:creationId xmlns:a16="http://schemas.microsoft.com/office/drawing/2014/main" id="{87BA0B6F-5258-479C-87B7-C806E6757035}"/>
              </a:ext>
            </a:extLst>
          </p:cNvPr>
          <p:cNvSpPr>
            <a:spLocks noGrp="1"/>
          </p:cNvSpPr>
          <p:nvPr>
            <p:ph type="title"/>
          </p:nvPr>
        </p:nvSpPr>
        <p:spPr/>
        <p:txBody>
          <a:bodyPr/>
          <a:lstStyle/>
          <a:p>
            <a:r>
              <a:rPr lang="en-US" dirty="0">
                <a:solidFill>
                  <a:schemeClr val="accent2"/>
                </a:solidFill>
              </a:rPr>
              <a:t>Introduction</a:t>
            </a:r>
            <a:endParaRPr lang="en-US" dirty="0"/>
          </a:p>
        </p:txBody>
      </p:sp>
      <p:sp>
        <p:nvSpPr>
          <p:cNvPr id="2" name="Text Placeholder 1">
            <a:extLst>
              <a:ext uri="{FF2B5EF4-FFF2-40B4-BE49-F238E27FC236}">
                <a16:creationId xmlns:a16="http://schemas.microsoft.com/office/drawing/2014/main" id="{3F36812B-2065-4A2B-B59B-8957022687BC}"/>
              </a:ext>
            </a:extLst>
          </p:cNvPr>
          <p:cNvSpPr>
            <a:spLocks noGrp="1"/>
          </p:cNvSpPr>
          <p:nvPr>
            <p:ph type="body" sz="quarter" idx="11"/>
          </p:nvPr>
        </p:nvSpPr>
        <p:spPr/>
        <p:txBody>
          <a:bodyPr/>
          <a:lstStyle/>
          <a:p>
            <a:r>
              <a:rPr lang="en-US" altLang="en-US" dirty="0"/>
              <a:t>State the significance of Hispanic Heritage Month</a:t>
            </a:r>
          </a:p>
          <a:p>
            <a:pPr lvl="1"/>
            <a:r>
              <a:rPr lang="en-US" dirty="0"/>
              <a:t>What is Hispanic Heritage Month?</a:t>
            </a:r>
          </a:p>
          <a:p>
            <a:pPr lvl="1"/>
            <a:r>
              <a:rPr lang="en-US" altLang="en-US" dirty="0"/>
              <a:t>Why does the United States celebrate it?</a:t>
            </a:r>
          </a:p>
          <a:p>
            <a:pPr lvl="1"/>
            <a:endParaRPr lang="en-US" altLang="en-US" dirty="0"/>
          </a:p>
          <a:p>
            <a:r>
              <a:rPr lang="en-US" altLang="en-US" dirty="0"/>
              <a:t>Tell your story</a:t>
            </a:r>
          </a:p>
          <a:p>
            <a:pPr lvl="1"/>
            <a:r>
              <a:rPr lang="en-US" altLang="en-US" dirty="0"/>
              <a:t>What does Hispanic Heritage Month mean to you?</a:t>
            </a:r>
          </a:p>
          <a:p>
            <a:pPr lvl="1"/>
            <a:r>
              <a:rPr lang="en-US" altLang="en-US" dirty="0"/>
              <a:t>Why is it important to you?</a:t>
            </a:r>
            <a:endParaRPr lang="en-US" dirty="0"/>
          </a:p>
        </p:txBody>
      </p:sp>
    </p:spTree>
    <p:extLst>
      <p:ext uri="{BB962C8B-B14F-4D97-AF65-F5344CB8AC3E}">
        <p14:creationId xmlns:p14="http://schemas.microsoft.com/office/powerpoint/2010/main" val="461669259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med" p14:dur="700">
        <p:fade/>
      </p:transition>
    </mc:Choice>
    <mc:Fallback xmlns="">
      <p:transition spd="med">
        <p:fade/>
      </p:transition>
    </mc:Fallback>
  </mc:AlternateContent>
</p:sld>
</file>

<file path=ppt/slides/slide49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bg>
      <p:bgPr>
        <a:solidFill>
          <a:schemeClr val="accent2"/>
        </a:solidFill>
        <a:effectLst/>
      </p:bgPr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" name="Title 2">
            <a:extLst>
              <a:ext uri="{FF2B5EF4-FFF2-40B4-BE49-F238E27FC236}">
                <a16:creationId xmlns:a16="http://schemas.microsoft.com/office/drawing/2014/main" id="{F84004F6-2668-4FC1-838D-4ECB627E3359}"/>
              </a:ext>
            </a:extLst>
          </p:cNvPr>
          <p:cNvSpPr>
            <a:spLocks noGrp="1"/>
          </p:cNvSpPr>
          <p:nvPr>
            <p:ph type="title"/>
          </p:nvPr>
        </p:nvSpPr>
        <p:spPr/>
        <p:txBody>
          <a:bodyPr/>
          <a:lstStyle/>
          <a:p>
            <a:r>
              <a:rPr lang="en-US" dirty="0"/>
              <a:t>Geography</a:t>
            </a:r>
          </a:p>
        </p:txBody>
      </p:sp>
      <p:sp>
        <p:nvSpPr>
          <p:cNvPr id="9219" name="Rectangle 8">
            <a:extLst>
              <a:ext uri="{FF2B5EF4-FFF2-40B4-BE49-F238E27FC236}">
                <a16:creationId xmlns:a16="http://schemas.microsoft.com/office/drawing/2014/main" id="{A17D04F1-4318-4DD6-B27E-D66AE4D426B2}"/>
              </a:ext>
            </a:extLst>
          </p:cNvPr>
          <p:cNvSpPr>
            <a:spLocks noGrp="1" noChangeArrowheads="1"/>
          </p:cNvSpPr>
          <p:nvPr>
            <p:ph type="body" sz="quarter" idx="11"/>
          </p:nvPr>
        </p:nvSpPr>
        <p:spPr/>
        <p:txBody>
          <a:bodyPr/>
          <a:lstStyle/>
          <a:p>
            <a:pPr lvl="1"/>
            <a:r>
              <a:rPr lang="en-US" dirty="0"/>
              <a:t>Latin America is divided up into several regions: North America, Central America, South America, and the Caribbean.</a:t>
            </a:r>
          </a:p>
          <a:p>
            <a:pPr lvl="1"/>
            <a:r>
              <a:rPr lang="en-US" dirty="0"/>
              <a:t>Add a map or make a list of the countries that make up Latin America. </a:t>
            </a:r>
          </a:p>
          <a:p>
            <a:pPr lvl="1"/>
            <a:endParaRPr lang="en-US" altLang="en-US" dirty="0"/>
          </a:p>
        </p:txBody>
      </p:sp>
      <p:sp>
        <p:nvSpPr>
          <p:cNvPr id="4" name="Picture Placeholder 3" descr="picture placeholder">
            <a:extLst>
              <a:ext uri="{FF2B5EF4-FFF2-40B4-BE49-F238E27FC236}">
                <a16:creationId xmlns:a16="http://schemas.microsoft.com/office/drawing/2014/main" id="{7B21FAA4-F076-4E56-9A2A-1E78742EA482}"/>
              </a:ext>
            </a:extLst>
          </p:cNvPr>
          <p:cNvSpPr>
            <a:spLocks noGrp="1"/>
          </p:cNvSpPr>
          <p:nvPr>
            <p:ph type="pic" sz="quarter" idx="10"/>
          </p:nvPr>
        </p:nvSpPr>
        <p:spPr/>
      </p:sp>
    </p:spTree>
    <p:extLst>
      <p:ext uri="{BB962C8B-B14F-4D97-AF65-F5344CB8AC3E}">
        <p14:creationId xmlns:p14="http://schemas.microsoft.com/office/powerpoint/2010/main" val="394499453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med" p14:dur="700">
        <p:fade/>
      </p:transition>
    </mc:Choice>
    <mc:Fallback xmlns="">
      <p:transition spd="med">
        <p:fade/>
      </p:transition>
    </mc:Fallback>
  </mc:AlternateContent>
</p:sld>
</file>

<file path=ppt/slides/slide57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bg>
      <p:bgPr>
        <a:solidFill>
          <a:schemeClr val="tx1"/>
        </a:solidFill>
        <a:effectLst/>
      </p:bgPr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" name="Title 3">
            <a:extLst>
              <a:ext uri="{FF2B5EF4-FFF2-40B4-BE49-F238E27FC236}">
                <a16:creationId xmlns:a16="http://schemas.microsoft.com/office/drawing/2014/main" id="{048FBE6B-DC67-4E64-80F4-CADE978D2FE3}"/>
              </a:ext>
            </a:extLst>
          </p:cNvPr>
          <p:cNvSpPr>
            <a:spLocks noGrp="1"/>
          </p:cNvSpPr>
          <p:nvPr>
            <p:ph type="title"/>
          </p:nvPr>
        </p:nvSpPr>
        <p:spPr/>
        <p:txBody>
          <a:bodyPr/>
          <a:lstStyle/>
          <a:p>
            <a:r>
              <a:rPr lang="en-US" dirty="0">
                <a:solidFill>
                  <a:srgbClr val="007788"/>
                </a:solidFill>
              </a:rPr>
              <a:t>History</a:t>
            </a:r>
          </a:p>
        </p:txBody>
      </p:sp>
      <p:sp>
        <p:nvSpPr>
          <p:cNvPr id="10" name="Text Placeholder 9">
            <a:extLst>
              <a:ext uri="{FF2B5EF4-FFF2-40B4-BE49-F238E27FC236}">
                <a16:creationId xmlns:a16="http://schemas.microsoft.com/office/drawing/2014/main" id="{3E90A16C-1235-4DE1-9AE7-2F7599C83F90}"/>
              </a:ext>
            </a:extLst>
          </p:cNvPr>
          <p:cNvSpPr>
            <a:spLocks noGrp="1"/>
          </p:cNvSpPr>
          <p:nvPr>
            <p:ph type="body" sz="quarter" idx="4294967295"/>
          </p:nvPr>
        </p:nvSpPr>
        <p:spPr>
          <a:xfrm>
            <a:off x="762000" y="1600200"/>
            <a:ext cx="10668000" cy="762000"/>
          </a:xfrm>
        </p:spPr>
        <p:txBody>
          <a:bodyPr lIns="91440">
            <a:normAutofit/>
          </a:bodyPr>
          <a:lstStyle/>
          <a:p>
            <a:pPr marL="0" indent="0">
              <a:buNone/>
            </a:pPr>
            <a:r>
              <a:rPr lang="en-US" altLang="en-US" sz="1800" b="0" dirty="0">
                <a:solidFill>
                  <a:schemeClr val="bg2"/>
                </a:solidFill>
                <a:latin typeface="+mj-lt"/>
              </a:rPr>
              <a:t>Make a timeline of the important historical events or list historical contributions made by people of Hispanic/Latino heritage.</a:t>
            </a:r>
          </a:p>
        </p:txBody>
      </p:sp>
      <p:graphicFrame>
        <p:nvGraphicFramePr>
          <p:cNvPr id="7" name="Group 85">
            <a:extLst>
              <a:ext uri="{FF2B5EF4-FFF2-40B4-BE49-F238E27FC236}">
                <a16:creationId xmlns:a16="http://schemas.microsoft.com/office/drawing/2014/main" id="{AD3D3348-39B0-440D-88BE-1A8FA9891931}"/>
              </a:ext>
            </a:extLst>
          </p:cNvPr>
          <p:cNvGraphicFramePr>
            <a:graphicFrameLocks/>
          </p:cNvGraphicFramePr>
          <p:nvPr>
            <p:extLst>
              <p:ext uri="{D42A27DB-BD31-4B8C-83A1-F6EECF244321}">
                <p14:modId xmlns:p14="http://schemas.microsoft.com/office/powerpoint/2010/main" val="3048422485"/>
              </p:ext>
            </p:extLst>
          </p:nvPr>
        </p:nvGraphicFramePr>
        <p:xfrm>
          <a:off x="762000" y="2590800"/>
          <a:ext cx="10668000" cy="2834640"/>
        </p:xfrm>
        <a:graphic>
          <a:graphicData uri="http://schemas.openxmlformats.org/drawingml/2006/table">
            <a:tbl>
              <a:tblPr firstRow="1"/>
              <a:tblGrid>
                <a:gridCol w="1778000">
                  <a:extLst>
                    <a:ext uri="{9D8B030D-6E8A-4147-A177-3AD203B41FA5}">
                      <a16:colId xmlns:a16="http://schemas.microsoft.com/office/drawing/2014/main" val="20000"/>
                    </a:ext>
                  </a:extLst>
                </a:gridCol>
                <a:gridCol w="1778000">
                  <a:extLst>
                    <a:ext uri="{9D8B030D-6E8A-4147-A177-3AD203B41FA5}">
                      <a16:colId xmlns:a16="http://schemas.microsoft.com/office/drawing/2014/main" val="20001"/>
                    </a:ext>
                  </a:extLst>
                </a:gridCol>
                <a:gridCol w="1778000">
                  <a:extLst>
                    <a:ext uri="{9D8B030D-6E8A-4147-A177-3AD203B41FA5}">
                      <a16:colId xmlns:a16="http://schemas.microsoft.com/office/drawing/2014/main" val="20002"/>
                    </a:ext>
                  </a:extLst>
                </a:gridCol>
                <a:gridCol w="1778000">
                  <a:extLst>
                    <a:ext uri="{9D8B030D-6E8A-4147-A177-3AD203B41FA5}">
                      <a16:colId xmlns:a16="http://schemas.microsoft.com/office/drawing/2014/main" val="20003"/>
                    </a:ext>
                  </a:extLst>
                </a:gridCol>
                <a:gridCol w="1778000">
                  <a:extLst>
                    <a:ext uri="{9D8B030D-6E8A-4147-A177-3AD203B41FA5}">
                      <a16:colId xmlns:a16="http://schemas.microsoft.com/office/drawing/2014/main" val="20004"/>
                    </a:ext>
                  </a:extLst>
                </a:gridCol>
                <a:gridCol w="1778000">
                  <a:extLst>
                    <a:ext uri="{9D8B030D-6E8A-4147-A177-3AD203B41FA5}">
                      <a16:colId xmlns:a16="http://schemas.microsoft.com/office/drawing/2014/main" val="20005"/>
                    </a:ext>
                  </a:extLst>
                </a:gridCol>
              </a:tblGrid>
              <a:tr h="548640">
                <a:tc>
                  <a:txBody>
                    <a:bodyPr/>
                    <a:lstStyle/>
                    <a:p>
                      <a:pPr marL="0" marR="0" lvl="0" indent="0" algn="ctr" defTabSz="914400" rtl="0" eaLnBrk="1" fontAlgn="base" latinLnBrk="0" hangingPunct="1">
                        <a:lnSpc>
                          <a:spcPct val="100000"/>
                        </a:lnSpc>
                        <a:spcBef>
                          <a:spcPct val="20000"/>
                        </a:spcBef>
                        <a:spcAft>
                          <a:spcPct val="0"/>
                        </a:spcAft>
                        <a:buClr>
                          <a:schemeClr val="tx1"/>
                        </a:buClr>
                        <a:buSzTx/>
                        <a:buFontTx/>
                        <a:buNone/>
                        <a:tabLst/>
                      </a:pPr>
                      <a:r>
                        <a:rPr kumimoji="0" lang="en-US" sz="1400" b="1" i="0" u="none" strike="noStrike" cap="none" normalizeH="0" baseline="0" dirty="0">
                          <a:ln>
                            <a:noFill/>
                          </a:ln>
                          <a:solidFill>
                            <a:srgbClr val="007788"/>
                          </a:solidFill>
                          <a:effectLst/>
                          <a:latin typeface="+mn-lt"/>
                        </a:rPr>
                        <a:t>1</a:t>
                      </a:r>
                      <a:r>
                        <a:rPr kumimoji="0" lang="en-US" sz="1400" b="1" i="0" u="none" strike="noStrike" cap="none" normalizeH="0" baseline="30000" dirty="0">
                          <a:ln>
                            <a:noFill/>
                          </a:ln>
                          <a:solidFill>
                            <a:srgbClr val="007788"/>
                          </a:solidFill>
                          <a:effectLst/>
                          <a:latin typeface="+mn-lt"/>
                        </a:rPr>
                        <a:t>st</a:t>
                      </a:r>
                      <a:r>
                        <a:rPr kumimoji="0" lang="en-US" sz="1400" b="1" i="0" u="none" strike="noStrike" cap="none" normalizeH="0" baseline="0" dirty="0">
                          <a:ln>
                            <a:noFill/>
                          </a:ln>
                          <a:solidFill>
                            <a:srgbClr val="007788"/>
                          </a:solidFill>
                          <a:effectLst/>
                          <a:latin typeface="+mn-lt"/>
                        </a:rPr>
                        <a:t> Event</a:t>
                      </a:r>
                    </a:p>
                  </a:txBody>
                  <a:tcPr anchor="ctr" horzOverflow="overflow">
                    <a:lnL w="28575" cap="flat" cmpd="sng" algn="ctr">
                      <a:noFill/>
                      <a:prstDash val="solid"/>
                      <a:round/>
                      <a:headEnd type="none" w="med" len="med"/>
                      <a:tailEnd type="none" w="med" len="med"/>
                    </a:lnL>
                    <a:lnR w="6350" cap="flat" cmpd="sng" algn="ctr">
                      <a:solidFill>
                        <a:schemeClr val="tx2">
                          <a:lumMod val="90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T w="28575" cap="flat" cmpd="sng" algn="ctr">
                      <a:noFill/>
                      <a:prstDash val="solid"/>
                      <a:round/>
                      <a:headEnd type="none" w="med" len="med"/>
                      <a:tailEnd type="none" w="med" len="med"/>
                    </a:lnT>
                    <a:lnB w="12700" cap="flat" cmpd="sng" algn="ctr">
                      <a:noFill/>
                      <a:prstDash val="solid"/>
                      <a:round/>
                      <a:headEnd type="none" w="med" len="med"/>
                      <a:tailEnd type="none" w="med" len="med"/>
                    </a:lnB>
                    <a:lnTlToBr>
                      <a:noFill/>
                    </a:lnTlToBr>
                    <a:lnBlToTr>
                      <a:noFill/>
                    </a:lnBlToTr>
                    <a:noFill/>
                  </a:tcPr>
                </a:tc>
                <a:tc>
                  <a:txBody>
                    <a:bodyPr/>
                    <a:lstStyle/>
                    <a:p>
                      <a:pPr marL="0" marR="0" lvl="0" indent="0" algn="ctr" defTabSz="914400" rtl="0" eaLnBrk="1" fontAlgn="base" latinLnBrk="0" hangingPunct="1">
                        <a:lnSpc>
                          <a:spcPct val="100000"/>
                        </a:lnSpc>
                        <a:spcBef>
                          <a:spcPct val="20000"/>
                        </a:spcBef>
                        <a:spcAft>
                          <a:spcPct val="0"/>
                        </a:spcAft>
                        <a:buClr>
                          <a:schemeClr val="tx1"/>
                        </a:buClr>
                        <a:buSzTx/>
                        <a:buFontTx/>
                        <a:buNone/>
                        <a:tabLst/>
                      </a:pPr>
                      <a:r>
                        <a:rPr kumimoji="0" lang="en-US" sz="1400" b="1" i="0" u="none" strike="noStrike" cap="none" normalizeH="0" baseline="0" dirty="0">
                          <a:ln>
                            <a:noFill/>
                          </a:ln>
                          <a:solidFill>
                            <a:srgbClr val="007788"/>
                          </a:solidFill>
                          <a:effectLst/>
                          <a:latin typeface="+mn-lt"/>
                        </a:rPr>
                        <a:t>2</a:t>
                      </a:r>
                      <a:r>
                        <a:rPr kumimoji="0" lang="en-US" sz="1400" b="1" i="0" u="none" strike="noStrike" cap="none" normalizeH="0" baseline="30000" dirty="0">
                          <a:ln>
                            <a:noFill/>
                          </a:ln>
                          <a:solidFill>
                            <a:srgbClr val="007788"/>
                          </a:solidFill>
                          <a:effectLst/>
                          <a:latin typeface="+mn-lt"/>
                        </a:rPr>
                        <a:t>nd</a:t>
                      </a:r>
                      <a:r>
                        <a:rPr kumimoji="0" lang="en-US" sz="1400" b="1" i="0" u="none" strike="noStrike" cap="none" normalizeH="0" baseline="0" dirty="0">
                          <a:ln>
                            <a:noFill/>
                          </a:ln>
                          <a:solidFill>
                            <a:srgbClr val="007788"/>
                          </a:solidFill>
                          <a:effectLst/>
                          <a:latin typeface="+mn-lt"/>
                        </a:rPr>
                        <a:t> Event</a:t>
                      </a:r>
                    </a:p>
                  </a:txBody>
                  <a:tcPr anchor="ctr" horzOverflow="overflow">
                    <a:lnL w="6350" cap="flat" cmpd="sng" algn="ctr">
                      <a:solidFill>
                        <a:schemeClr val="tx2">
                          <a:lumMod val="90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w="6350" cap="flat" cmpd="sng" algn="ctr">
                      <a:solidFill>
                        <a:schemeClr val="tx2">
                          <a:lumMod val="90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T w="28575" cap="flat" cmpd="sng" algn="ctr">
                      <a:noFill/>
                      <a:prstDash val="solid"/>
                      <a:round/>
                      <a:headEnd type="none" w="med" len="med"/>
                      <a:tailEnd type="none" w="med" len="med"/>
                    </a:lnT>
                    <a:lnB w="12700" cap="flat" cmpd="sng" algn="ctr">
                      <a:noFill/>
                      <a:prstDash val="solid"/>
                      <a:round/>
                      <a:headEnd type="none" w="med" len="med"/>
                      <a:tailEnd type="none" w="med" len="med"/>
                    </a:lnB>
                    <a:lnTlToBr>
                      <a:noFill/>
                    </a:lnTlToBr>
                    <a:lnBlToTr>
                      <a:noFill/>
                    </a:lnBlToTr>
                    <a:noFill/>
                  </a:tcPr>
                </a:tc>
                <a:tc>
                  <a:txBody>
                    <a:bodyPr/>
                    <a:lstStyle/>
                    <a:p>
                      <a:pPr marL="0" marR="0" lvl="0" indent="0" algn="ctr" defTabSz="914400" rtl="0" eaLnBrk="1" fontAlgn="base" latinLnBrk="0" hangingPunct="1">
                        <a:lnSpc>
                          <a:spcPct val="100000"/>
                        </a:lnSpc>
                        <a:spcBef>
                          <a:spcPct val="20000"/>
                        </a:spcBef>
                        <a:spcAft>
                          <a:spcPct val="0"/>
                        </a:spcAft>
                        <a:buClr>
                          <a:schemeClr val="tx1"/>
                        </a:buClr>
                        <a:buSzTx/>
                        <a:buFontTx/>
                        <a:buNone/>
                        <a:tabLst/>
                      </a:pPr>
                      <a:r>
                        <a:rPr kumimoji="0" lang="en-US" sz="1400" b="1" i="0" u="none" strike="noStrike" cap="none" normalizeH="0" baseline="0" dirty="0">
                          <a:ln>
                            <a:noFill/>
                          </a:ln>
                          <a:solidFill>
                            <a:srgbClr val="007788"/>
                          </a:solidFill>
                          <a:effectLst/>
                          <a:latin typeface="+mn-lt"/>
                        </a:rPr>
                        <a:t>3rd Event</a:t>
                      </a:r>
                    </a:p>
                  </a:txBody>
                  <a:tcPr anchor="ctr" horzOverflow="overflow">
                    <a:lnL w="6350" cap="flat" cmpd="sng" algn="ctr">
                      <a:solidFill>
                        <a:schemeClr val="tx2">
                          <a:lumMod val="90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w="6350" cap="flat" cmpd="sng" algn="ctr">
                      <a:solidFill>
                        <a:schemeClr val="tx2">
                          <a:lumMod val="90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T w="28575" cap="flat" cmpd="sng" algn="ctr">
                      <a:noFill/>
                      <a:prstDash val="solid"/>
                      <a:round/>
                      <a:headEnd type="none" w="med" len="med"/>
                      <a:tailEnd type="none" w="med" len="med"/>
                    </a:lnT>
                    <a:lnB w="12700" cap="flat" cmpd="sng" algn="ctr">
                      <a:noFill/>
                      <a:prstDash val="solid"/>
                      <a:round/>
                      <a:headEnd type="none" w="med" len="med"/>
                      <a:tailEnd type="none" w="med" len="med"/>
                    </a:lnB>
                    <a:lnTlToBr>
                      <a:noFill/>
                    </a:lnTlToBr>
                    <a:lnBlToTr>
                      <a:noFill/>
                    </a:lnBlToTr>
                    <a:noFill/>
                  </a:tcPr>
                </a:tc>
                <a:tc>
                  <a:txBody>
                    <a:bodyPr/>
                    <a:lstStyle/>
                    <a:p>
                      <a:pPr marL="0" marR="0" lvl="0" indent="0" algn="ctr" defTabSz="914400" rtl="0" eaLnBrk="1" fontAlgn="base" latinLnBrk="0" hangingPunct="1">
                        <a:lnSpc>
                          <a:spcPct val="100000"/>
                        </a:lnSpc>
                        <a:spcBef>
                          <a:spcPct val="20000"/>
                        </a:spcBef>
                        <a:spcAft>
                          <a:spcPct val="0"/>
                        </a:spcAft>
                        <a:buClr>
                          <a:schemeClr val="tx1"/>
                        </a:buClr>
                        <a:buSzTx/>
                        <a:buFontTx/>
                        <a:buNone/>
                        <a:tabLst/>
                      </a:pPr>
                      <a:r>
                        <a:rPr kumimoji="0" lang="en-US" sz="1400" b="1" i="0" u="none" strike="noStrike" cap="none" normalizeH="0" baseline="0" dirty="0">
                          <a:ln>
                            <a:noFill/>
                          </a:ln>
                          <a:solidFill>
                            <a:srgbClr val="007788"/>
                          </a:solidFill>
                          <a:effectLst/>
                          <a:latin typeface="+mn-lt"/>
                        </a:rPr>
                        <a:t>4</a:t>
                      </a:r>
                      <a:r>
                        <a:rPr kumimoji="0" lang="en-US" sz="1400" b="1" i="0" u="none" strike="noStrike" cap="none" normalizeH="0" baseline="30000" dirty="0">
                          <a:ln>
                            <a:noFill/>
                          </a:ln>
                          <a:solidFill>
                            <a:srgbClr val="007788"/>
                          </a:solidFill>
                          <a:effectLst/>
                          <a:latin typeface="+mn-lt"/>
                        </a:rPr>
                        <a:t>th</a:t>
                      </a:r>
                      <a:r>
                        <a:rPr kumimoji="0" lang="en-US" sz="1400" b="1" i="0" u="none" strike="noStrike" cap="none" normalizeH="0" baseline="0" dirty="0">
                          <a:ln>
                            <a:noFill/>
                          </a:ln>
                          <a:solidFill>
                            <a:srgbClr val="007788"/>
                          </a:solidFill>
                          <a:effectLst/>
                          <a:latin typeface="+mn-lt"/>
                        </a:rPr>
                        <a:t> Event</a:t>
                      </a:r>
                    </a:p>
                  </a:txBody>
                  <a:tcPr anchor="ctr" horzOverflow="overflow">
                    <a:lnL w="6350" cap="flat" cmpd="sng" algn="ctr">
                      <a:solidFill>
                        <a:schemeClr val="tx2">
                          <a:lumMod val="90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w="6350" cap="flat" cmpd="sng" algn="ctr">
                      <a:solidFill>
                        <a:schemeClr val="tx2">
                          <a:lumMod val="90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T w="28575" cap="flat" cmpd="sng" algn="ctr">
                      <a:noFill/>
                      <a:prstDash val="solid"/>
                      <a:round/>
                      <a:headEnd type="none" w="med" len="med"/>
                      <a:tailEnd type="none" w="med" len="med"/>
                    </a:lnT>
                    <a:lnB w="12700" cap="flat" cmpd="sng" algn="ctr">
                      <a:noFill/>
                      <a:prstDash val="solid"/>
                      <a:round/>
                      <a:headEnd type="none" w="med" len="med"/>
                      <a:tailEnd type="none" w="med" len="med"/>
                    </a:lnB>
                    <a:lnTlToBr>
                      <a:noFill/>
                    </a:lnTlToBr>
                    <a:lnBlToTr>
                      <a:noFill/>
                    </a:lnBlToTr>
                    <a:noFill/>
                  </a:tcPr>
                </a:tc>
                <a:tc>
                  <a:txBody>
                    <a:bodyPr/>
                    <a:lstStyle/>
                    <a:p>
                      <a:pPr marL="0" marR="0" lvl="0" indent="0" algn="ctr" defTabSz="914400" rtl="0" eaLnBrk="1" fontAlgn="base" latinLnBrk="0" hangingPunct="1">
                        <a:lnSpc>
                          <a:spcPct val="100000"/>
                        </a:lnSpc>
                        <a:spcBef>
                          <a:spcPct val="20000"/>
                        </a:spcBef>
                        <a:spcAft>
                          <a:spcPct val="0"/>
                        </a:spcAft>
                        <a:buClr>
                          <a:schemeClr val="tx1"/>
                        </a:buClr>
                        <a:buSzTx/>
                        <a:buFontTx/>
                        <a:buNone/>
                        <a:tabLst/>
                      </a:pPr>
                      <a:r>
                        <a:rPr kumimoji="0" lang="en-US" sz="1400" b="1" i="0" u="none" strike="noStrike" cap="none" normalizeH="0" baseline="0" dirty="0">
                          <a:ln>
                            <a:noFill/>
                          </a:ln>
                          <a:solidFill>
                            <a:srgbClr val="007788"/>
                          </a:solidFill>
                          <a:effectLst/>
                          <a:latin typeface="+mn-lt"/>
                        </a:rPr>
                        <a:t>5</a:t>
                      </a:r>
                      <a:r>
                        <a:rPr kumimoji="0" lang="en-US" sz="1400" b="1" i="0" u="none" strike="noStrike" cap="none" normalizeH="0" baseline="30000" dirty="0">
                          <a:ln>
                            <a:noFill/>
                          </a:ln>
                          <a:solidFill>
                            <a:srgbClr val="007788"/>
                          </a:solidFill>
                          <a:effectLst/>
                          <a:latin typeface="+mn-lt"/>
                        </a:rPr>
                        <a:t>th</a:t>
                      </a:r>
                      <a:r>
                        <a:rPr kumimoji="0" lang="en-US" sz="1400" b="1" i="0" u="none" strike="noStrike" cap="none" normalizeH="0" baseline="0" dirty="0">
                          <a:ln>
                            <a:noFill/>
                          </a:ln>
                          <a:solidFill>
                            <a:srgbClr val="007788"/>
                          </a:solidFill>
                          <a:effectLst/>
                          <a:latin typeface="+mn-lt"/>
                        </a:rPr>
                        <a:t> Event</a:t>
                      </a:r>
                    </a:p>
                  </a:txBody>
                  <a:tcPr anchor="ctr" horzOverflow="overflow">
                    <a:lnL w="6350" cap="flat" cmpd="sng" algn="ctr">
                      <a:solidFill>
                        <a:schemeClr val="tx2">
                          <a:lumMod val="90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w="6350" cap="flat" cmpd="sng" algn="ctr">
                      <a:solidFill>
                        <a:schemeClr val="tx2">
                          <a:lumMod val="90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T w="28575" cap="flat" cmpd="sng" algn="ctr">
                      <a:noFill/>
                      <a:prstDash val="solid"/>
                      <a:round/>
                      <a:headEnd type="none" w="med" len="med"/>
                      <a:tailEnd type="none" w="med" len="med"/>
                    </a:lnT>
                    <a:lnB w="12700" cap="flat" cmpd="sng" algn="ctr">
                      <a:noFill/>
                      <a:prstDash val="solid"/>
                      <a:round/>
                      <a:headEnd type="none" w="med" len="med"/>
                      <a:tailEnd type="none" w="med" len="med"/>
                    </a:lnB>
                    <a:lnTlToBr>
                      <a:noFill/>
                    </a:lnTlToBr>
                    <a:lnBlToTr>
                      <a:noFill/>
                    </a:lnBlToTr>
                    <a:noFill/>
                  </a:tcPr>
                </a:tc>
                <a:tc>
                  <a:txBody>
                    <a:bodyPr/>
                    <a:lstStyle/>
                    <a:p>
                      <a:pPr marL="0" marR="0" lvl="0" indent="0" algn="ctr" defTabSz="914400" rtl="0" eaLnBrk="1" fontAlgn="base" latinLnBrk="0" hangingPunct="1">
                        <a:lnSpc>
                          <a:spcPct val="100000"/>
                        </a:lnSpc>
                        <a:spcBef>
                          <a:spcPct val="20000"/>
                        </a:spcBef>
                        <a:spcAft>
                          <a:spcPct val="0"/>
                        </a:spcAft>
                        <a:buClr>
                          <a:schemeClr val="tx1"/>
                        </a:buClr>
                        <a:buSzTx/>
                        <a:buFontTx/>
                        <a:buNone/>
                        <a:tabLst/>
                      </a:pPr>
                      <a:r>
                        <a:rPr kumimoji="0" lang="en-US" sz="1400" b="1" i="0" u="none" strike="noStrike" cap="none" normalizeH="0" baseline="0" dirty="0">
                          <a:ln>
                            <a:noFill/>
                          </a:ln>
                          <a:solidFill>
                            <a:srgbClr val="007788"/>
                          </a:solidFill>
                          <a:effectLst/>
                          <a:latin typeface="+mn-lt"/>
                        </a:rPr>
                        <a:t>6</a:t>
                      </a:r>
                      <a:r>
                        <a:rPr kumimoji="0" lang="en-US" sz="1400" b="1" i="0" u="none" strike="noStrike" cap="none" normalizeH="0" baseline="30000" dirty="0">
                          <a:ln>
                            <a:noFill/>
                          </a:ln>
                          <a:solidFill>
                            <a:srgbClr val="007788"/>
                          </a:solidFill>
                          <a:effectLst/>
                          <a:latin typeface="+mn-lt"/>
                        </a:rPr>
                        <a:t>th</a:t>
                      </a:r>
                      <a:r>
                        <a:rPr kumimoji="0" lang="en-US" sz="1400" b="1" i="0" u="none" strike="noStrike" cap="none" normalizeH="0" baseline="0" dirty="0">
                          <a:ln>
                            <a:noFill/>
                          </a:ln>
                          <a:solidFill>
                            <a:srgbClr val="007788"/>
                          </a:solidFill>
                          <a:effectLst/>
                          <a:latin typeface="+mn-lt"/>
                        </a:rPr>
                        <a:t> Event</a:t>
                      </a:r>
                    </a:p>
                  </a:txBody>
                  <a:tcPr anchor="ctr" horzOverflow="overflow">
                    <a:lnL w="6350" cap="flat" cmpd="sng" algn="ctr">
                      <a:solidFill>
                        <a:schemeClr val="tx2">
                          <a:lumMod val="90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w="28575" cap="flat" cmpd="sng" algn="ctr">
                      <a:noFill/>
                      <a:prstDash val="solid"/>
                      <a:round/>
                      <a:headEnd type="none" w="med" len="med"/>
                      <a:tailEnd type="none" w="med" len="med"/>
                    </a:lnR>
                    <a:lnT w="28575" cap="flat" cmpd="sng" algn="ctr">
                      <a:noFill/>
                      <a:prstDash val="solid"/>
                      <a:round/>
                      <a:headEnd type="none" w="med" len="med"/>
                      <a:tailEnd type="none" w="med" len="med"/>
                    </a:lnT>
                    <a:lnB w="12700" cap="flat" cmpd="sng" algn="ctr">
                      <a:noFill/>
                      <a:prstDash val="solid"/>
                      <a:round/>
                      <a:headEnd type="none" w="med" len="med"/>
                      <a:tailEnd type="none" w="med" len="med"/>
                    </a:lnB>
                    <a:lnTlToBr>
                      <a:noFill/>
                    </a:lnTlToBr>
                    <a:lnBlToTr>
                      <a:noFill/>
                    </a:lnBlToTr>
                    <a:noFill/>
                  </a:tcPr>
                </a:tc>
                <a:extLst>
                  <a:ext uri="{0D108BD9-81ED-4DB2-BD59-A6C34878D82A}">
                    <a16:rowId xmlns:a16="http://schemas.microsoft.com/office/drawing/2014/main" val="10000"/>
                  </a:ext>
                </a:extLst>
              </a:tr>
              <a:tr h="548640">
                <a:tc>
                  <a:txBody>
                    <a:bodyPr/>
                    <a:lstStyle/>
                    <a:p>
                      <a:pPr marL="0" marR="0" lvl="0" indent="0" algn="ctr" defTabSz="914400" rtl="0" eaLnBrk="1" fontAlgn="base" latinLnBrk="0" hangingPunct="1">
                        <a:lnSpc>
                          <a:spcPct val="100000"/>
                        </a:lnSpc>
                        <a:spcBef>
                          <a:spcPct val="20000"/>
                        </a:spcBef>
                        <a:spcAft>
                          <a:spcPct val="0"/>
                        </a:spcAft>
                        <a:buClr>
                          <a:schemeClr val="tx1"/>
                        </a:buClr>
                        <a:buSzTx/>
                        <a:buFontTx/>
                        <a:buNone/>
                        <a:tabLst/>
                      </a:pPr>
                      <a:r>
                        <a:rPr kumimoji="0" lang="en-US" sz="1400" b="0" i="0" u="none" strike="noStrike" cap="none" normalizeH="0" baseline="0" dirty="0">
                          <a:ln>
                            <a:noFill/>
                          </a:ln>
                          <a:solidFill>
                            <a:srgbClr val="000000"/>
                          </a:solidFill>
                          <a:effectLst/>
                          <a:latin typeface="+mn-lt"/>
                        </a:rPr>
                        <a:t>Date</a:t>
                      </a:r>
                    </a:p>
                  </a:txBody>
                  <a:tcPr anchor="ctr" horzOverflow="overflow">
                    <a:lnL w="28575" cap="flat" cmpd="sng" algn="ctr">
                      <a:noFill/>
                      <a:prstDash val="solid"/>
                      <a:round/>
                      <a:headEnd type="none" w="med" len="med"/>
                      <a:tailEnd type="none" w="med" len="med"/>
                    </a:lnL>
                    <a:lnR w="6350" cap="flat" cmpd="sng" algn="ctr">
                      <a:solidFill>
                        <a:schemeClr val="tx2">
                          <a:lumMod val="90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T w="12700" cap="flat" cmpd="sng" algn="ctr">
                      <a:noFill/>
                      <a:prstDash val="solid"/>
                      <a:round/>
                      <a:headEnd type="none" w="med" len="med"/>
                      <a:tailEnd type="none" w="med" len="med"/>
                    </a:lnT>
                    <a:lnB w="12700" cap="flat" cmpd="sng" algn="ctr">
                      <a:noFill/>
                      <a:prstDash val="solid"/>
                      <a:round/>
                      <a:headEnd type="none" w="med" len="med"/>
                      <a:tailEnd type="none" w="med" len="med"/>
                    </a:lnB>
                    <a:lnTlToBr>
                      <a:noFill/>
                    </a:lnTlToBr>
                    <a:lnBlToTr>
                      <a:noFill/>
                    </a:lnBlToTr>
                    <a:noFill/>
                  </a:tcPr>
                </a:tc>
                <a:tc>
                  <a:txBody>
                    <a:bodyPr/>
                    <a:lstStyle/>
                    <a:p>
                      <a:pPr marL="0" marR="0" lvl="0" indent="0" algn="ctr" defTabSz="914400" rtl="0" eaLnBrk="1" fontAlgn="base" latinLnBrk="0" hangingPunct="1">
                        <a:lnSpc>
                          <a:spcPct val="100000"/>
                        </a:lnSpc>
                        <a:spcBef>
                          <a:spcPct val="20000"/>
                        </a:spcBef>
                        <a:spcAft>
                          <a:spcPct val="0"/>
                        </a:spcAft>
                        <a:buClr>
                          <a:schemeClr val="tx1"/>
                        </a:buClr>
                        <a:buSzTx/>
                        <a:buFontTx/>
                        <a:buNone/>
                        <a:tabLst/>
                      </a:pPr>
                      <a:r>
                        <a:rPr kumimoji="0" lang="en-US" sz="1400" b="0" i="0" u="none" strike="noStrike" cap="none" normalizeH="0" baseline="0" dirty="0">
                          <a:ln>
                            <a:noFill/>
                          </a:ln>
                          <a:solidFill>
                            <a:srgbClr val="000000"/>
                          </a:solidFill>
                          <a:effectLst/>
                          <a:latin typeface="+mn-lt"/>
                        </a:rPr>
                        <a:t>Date</a:t>
                      </a:r>
                    </a:p>
                  </a:txBody>
                  <a:tcPr anchor="ctr" horzOverflow="overflow">
                    <a:lnL w="6350" cap="flat" cmpd="sng" algn="ctr">
                      <a:solidFill>
                        <a:schemeClr val="tx2">
                          <a:lumMod val="90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w="6350" cap="flat" cmpd="sng" algn="ctr">
                      <a:solidFill>
                        <a:schemeClr val="tx2">
                          <a:lumMod val="90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T w="12700" cap="flat" cmpd="sng" algn="ctr">
                      <a:noFill/>
                      <a:prstDash val="solid"/>
                      <a:round/>
                      <a:headEnd type="none" w="med" len="med"/>
                      <a:tailEnd type="none" w="med" len="med"/>
                    </a:lnT>
                    <a:lnB w="12700" cap="flat" cmpd="sng" algn="ctr">
                      <a:noFill/>
                      <a:prstDash val="solid"/>
                      <a:round/>
                      <a:headEnd type="none" w="med" len="med"/>
                      <a:tailEnd type="none" w="med" len="med"/>
                    </a:lnB>
                    <a:lnTlToBr>
                      <a:noFill/>
                    </a:lnTlToBr>
                    <a:lnBlToTr>
                      <a:noFill/>
                    </a:lnBlToTr>
                    <a:noFill/>
                  </a:tcPr>
                </a:tc>
                <a:tc>
                  <a:txBody>
                    <a:bodyPr/>
                    <a:lstStyle/>
                    <a:p>
                      <a:pPr marL="0" marR="0" lvl="0" indent="0" algn="ctr" defTabSz="914400" rtl="0" eaLnBrk="1" fontAlgn="base" latinLnBrk="0" hangingPunct="1">
                        <a:lnSpc>
                          <a:spcPct val="100000"/>
                        </a:lnSpc>
                        <a:spcBef>
                          <a:spcPct val="20000"/>
                        </a:spcBef>
                        <a:spcAft>
                          <a:spcPct val="0"/>
                        </a:spcAft>
                        <a:buClr>
                          <a:schemeClr val="tx1"/>
                        </a:buClr>
                        <a:buSzTx/>
                        <a:buFontTx/>
                        <a:buNone/>
                        <a:tabLst/>
                      </a:pPr>
                      <a:r>
                        <a:rPr kumimoji="0" lang="en-US" sz="1400" b="0" i="0" u="none" strike="noStrike" cap="none" normalizeH="0" baseline="0" dirty="0">
                          <a:ln>
                            <a:noFill/>
                          </a:ln>
                          <a:solidFill>
                            <a:srgbClr val="000000"/>
                          </a:solidFill>
                          <a:effectLst/>
                          <a:latin typeface="+mn-lt"/>
                        </a:rPr>
                        <a:t>Date</a:t>
                      </a:r>
                    </a:p>
                  </a:txBody>
                  <a:tcPr anchor="ctr" horzOverflow="overflow">
                    <a:lnL w="6350" cap="flat" cmpd="sng" algn="ctr">
                      <a:solidFill>
                        <a:schemeClr val="tx2">
                          <a:lumMod val="90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w="6350" cap="flat" cmpd="sng" algn="ctr">
                      <a:solidFill>
                        <a:schemeClr val="tx2">
                          <a:lumMod val="90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T w="12700" cap="flat" cmpd="sng" algn="ctr">
                      <a:noFill/>
                      <a:prstDash val="solid"/>
                      <a:round/>
                      <a:headEnd type="none" w="med" len="med"/>
                      <a:tailEnd type="none" w="med" len="med"/>
                    </a:lnT>
                    <a:lnB w="12700" cap="flat" cmpd="sng" algn="ctr">
                      <a:noFill/>
                      <a:prstDash val="solid"/>
                      <a:round/>
                      <a:headEnd type="none" w="med" len="med"/>
                      <a:tailEnd type="none" w="med" len="med"/>
                    </a:lnB>
                    <a:lnTlToBr>
                      <a:noFill/>
                    </a:lnTlToBr>
                    <a:lnBlToTr>
                      <a:noFill/>
                    </a:lnBlToTr>
                    <a:noFill/>
                  </a:tcPr>
                </a:tc>
                <a:tc>
                  <a:txBody>
                    <a:bodyPr/>
                    <a:lstStyle/>
                    <a:p>
                      <a:pPr marL="0" marR="0" lvl="0" indent="0" algn="ctr" defTabSz="914400" rtl="0" eaLnBrk="1" fontAlgn="base" latinLnBrk="0" hangingPunct="1">
                        <a:lnSpc>
                          <a:spcPct val="100000"/>
                        </a:lnSpc>
                        <a:spcBef>
                          <a:spcPct val="20000"/>
                        </a:spcBef>
                        <a:spcAft>
                          <a:spcPct val="0"/>
                        </a:spcAft>
                        <a:buClr>
                          <a:schemeClr val="tx1"/>
                        </a:buClr>
                        <a:buSzTx/>
                        <a:buFontTx/>
                        <a:buNone/>
                        <a:tabLst/>
                      </a:pPr>
                      <a:r>
                        <a:rPr kumimoji="0" lang="en-US" sz="1400" b="0" i="0" u="none" strike="noStrike" cap="none" normalizeH="0" baseline="0" dirty="0">
                          <a:ln>
                            <a:noFill/>
                          </a:ln>
                          <a:solidFill>
                            <a:srgbClr val="000000"/>
                          </a:solidFill>
                          <a:effectLst/>
                          <a:latin typeface="+mn-lt"/>
                        </a:rPr>
                        <a:t>Date</a:t>
                      </a:r>
                    </a:p>
                  </a:txBody>
                  <a:tcPr anchor="ctr" horzOverflow="overflow">
                    <a:lnL w="6350" cap="flat" cmpd="sng" algn="ctr">
                      <a:solidFill>
                        <a:schemeClr val="tx2">
                          <a:lumMod val="90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w="6350" cap="flat" cmpd="sng" algn="ctr">
                      <a:solidFill>
                        <a:schemeClr val="tx2">
                          <a:lumMod val="90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T w="12700" cap="flat" cmpd="sng" algn="ctr">
                      <a:noFill/>
                      <a:prstDash val="solid"/>
                      <a:round/>
                      <a:headEnd type="none" w="med" len="med"/>
                      <a:tailEnd type="none" w="med" len="med"/>
                    </a:lnT>
                    <a:lnB w="12700" cap="flat" cmpd="sng" algn="ctr">
                      <a:noFill/>
                      <a:prstDash val="solid"/>
                      <a:round/>
                      <a:headEnd type="none" w="med" len="med"/>
                      <a:tailEnd type="none" w="med" len="med"/>
                    </a:lnB>
                    <a:lnTlToBr>
                      <a:noFill/>
                    </a:lnTlToBr>
                    <a:lnBlToTr>
                      <a:noFill/>
                    </a:lnBlToTr>
                    <a:noFill/>
                  </a:tcPr>
                </a:tc>
                <a:tc>
                  <a:txBody>
                    <a:bodyPr/>
                    <a:lstStyle/>
                    <a:p>
                      <a:pPr marL="0" marR="0" lvl="0" indent="0" algn="ctr" defTabSz="914400" rtl="0" eaLnBrk="1" fontAlgn="base" latinLnBrk="0" hangingPunct="1">
                        <a:lnSpc>
                          <a:spcPct val="100000"/>
                        </a:lnSpc>
                        <a:spcBef>
                          <a:spcPct val="20000"/>
                        </a:spcBef>
                        <a:spcAft>
                          <a:spcPct val="0"/>
                        </a:spcAft>
                        <a:buClr>
                          <a:schemeClr val="tx1"/>
                        </a:buClr>
                        <a:buSzTx/>
                        <a:buFontTx/>
                        <a:buNone/>
                        <a:tabLst/>
                      </a:pPr>
                      <a:r>
                        <a:rPr kumimoji="0" lang="en-US" sz="1400" b="0" i="0" u="none" strike="noStrike" cap="none" normalizeH="0" baseline="0" dirty="0">
                          <a:ln>
                            <a:noFill/>
                          </a:ln>
                          <a:solidFill>
                            <a:srgbClr val="000000"/>
                          </a:solidFill>
                          <a:effectLst/>
                          <a:latin typeface="+mn-lt"/>
                        </a:rPr>
                        <a:t>Date</a:t>
                      </a:r>
                    </a:p>
                  </a:txBody>
                  <a:tcPr anchor="ctr" horzOverflow="overflow">
                    <a:lnL w="6350" cap="flat" cmpd="sng" algn="ctr">
                      <a:solidFill>
                        <a:schemeClr val="tx2">
                          <a:lumMod val="90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w="6350" cap="flat" cmpd="sng" algn="ctr">
                      <a:solidFill>
                        <a:schemeClr val="tx2">
                          <a:lumMod val="90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T w="12700" cap="flat" cmpd="sng" algn="ctr">
                      <a:noFill/>
                      <a:prstDash val="solid"/>
                      <a:round/>
                      <a:headEnd type="none" w="med" len="med"/>
                      <a:tailEnd type="none" w="med" len="med"/>
                    </a:lnT>
                    <a:lnB w="12700" cap="flat" cmpd="sng" algn="ctr">
                      <a:noFill/>
                      <a:prstDash val="solid"/>
                      <a:round/>
                      <a:headEnd type="none" w="med" len="med"/>
                      <a:tailEnd type="none" w="med" len="med"/>
                    </a:lnB>
                    <a:lnTlToBr>
                      <a:noFill/>
                    </a:lnTlToBr>
                    <a:lnBlToTr>
                      <a:noFill/>
                    </a:lnBlToTr>
                    <a:noFill/>
                  </a:tcPr>
                </a:tc>
                <a:tc>
                  <a:txBody>
                    <a:bodyPr/>
                    <a:lstStyle/>
                    <a:p>
                      <a:pPr marL="0" marR="0" lvl="0" indent="0" algn="ctr" defTabSz="914400" rtl="0" eaLnBrk="1" fontAlgn="base" latinLnBrk="0" hangingPunct="1">
                        <a:lnSpc>
                          <a:spcPct val="100000"/>
                        </a:lnSpc>
                        <a:spcBef>
                          <a:spcPct val="20000"/>
                        </a:spcBef>
                        <a:spcAft>
                          <a:spcPct val="0"/>
                        </a:spcAft>
                        <a:buClr>
                          <a:schemeClr val="tx1"/>
                        </a:buClr>
                        <a:buSzTx/>
                        <a:buFontTx/>
                        <a:buNone/>
                        <a:tabLst/>
                      </a:pPr>
                      <a:r>
                        <a:rPr kumimoji="0" lang="en-US" sz="1400" b="0" i="0" u="none" strike="noStrike" cap="none" normalizeH="0" baseline="0" dirty="0">
                          <a:ln>
                            <a:noFill/>
                          </a:ln>
                          <a:solidFill>
                            <a:srgbClr val="000000"/>
                          </a:solidFill>
                          <a:effectLst/>
                          <a:latin typeface="+mn-lt"/>
                        </a:rPr>
                        <a:t>Date</a:t>
                      </a:r>
                    </a:p>
                  </a:txBody>
                  <a:tcPr anchor="ctr" horzOverflow="overflow">
                    <a:lnL w="6350" cap="flat" cmpd="sng" algn="ctr">
                      <a:solidFill>
                        <a:schemeClr val="tx2">
                          <a:lumMod val="90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w="28575" cap="flat" cmpd="sng" algn="ctr">
                      <a:noFill/>
                      <a:prstDash val="solid"/>
                      <a:round/>
                      <a:headEnd type="none" w="med" len="med"/>
                      <a:tailEnd type="none" w="med" len="med"/>
                    </a:lnR>
                    <a:lnT w="12700" cap="flat" cmpd="sng" algn="ctr">
                      <a:noFill/>
                      <a:prstDash val="solid"/>
                      <a:round/>
                      <a:headEnd type="none" w="med" len="med"/>
                      <a:tailEnd type="none" w="med" len="med"/>
                    </a:lnT>
                    <a:lnB w="12700" cap="flat" cmpd="sng" algn="ctr">
                      <a:noFill/>
                      <a:prstDash val="solid"/>
                      <a:round/>
                      <a:headEnd type="none" w="med" len="med"/>
                      <a:tailEnd type="none" w="med" len="med"/>
                    </a:lnB>
                    <a:lnTlToBr>
                      <a:noFill/>
                    </a:lnTlToBr>
                    <a:lnBlToTr>
                      <a:noFill/>
                    </a:lnBlToTr>
                    <a:noFill/>
                  </a:tcPr>
                </a:tc>
                <a:extLst>
                  <a:ext uri="{0D108BD9-81ED-4DB2-BD59-A6C34878D82A}">
                    <a16:rowId xmlns:a16="http://schemas.microsoft.com/office/drawing/2014/main" val="10001"/>
                  </a:ext>
                </a:extLst>
              </a:tr>
              <a:tr h="1737360">
                <a:tc>
                  <a:txBody>
                    <a:bodyPr/>
                    <a:lstStyle/>
                    <a:p>
                      <a:pPr marL="0" marR="0" lvl="0" indent="0" algn="ctr" defTabSz="914400" rtl="0" eaLnBrk="1" fontAlgn="base" latinLnBrk="0" hangingPunct="1">
                        <a:lnSpc>
                          <a:spcPct val="100000"/>
                        </a:lnSpc>
                        <a:spcBef>
                          <a:spcPct val="20000"/>
                        </a:spcBef>
                        <a:spcAft>
                          <a:spcPct val="0"/>
                        </a:spcAft>
                        <a:buClr>
                          <a:schemeClr val="tx1"/>
                        </a:buClr>
                        <a:buSzTx/>
                        <a:buFontTx/>
                        <a:buNone/>
                        <a:tabLst/>
                      </a:pPr>
                      <a:r>
                        <a:rPr kumimoji="0" lang="en-US" sz="1400" b="0" i="0" u="none" strike="noStrike" cap="none" normalizeH="0" baseline="0" dirty="0">
                          <a:ln>
                            <a:noFill/>
                          </a:ln>
                          <a:solidFill>
                            <a:srgbClr val="000000"/>
                          </a:solidFill>
                          <a:effectLst/>
                          <a:latin typeface="+mn-lt"/>
                        </a:rPr>
                        <a:t>Description</a:t>
                      </a:r>
                    </a:p>
                  </a:txBody>
                  <a:tcPr marT="182880" horzOverflow="overflow">
                    <a:lnL w="28575" cap="flat" cmpd="sng" algn="ctr">
                      <a:noFill/>
                      <a:prstDash val="solid"/>
                      <a:round/>
                      <a:headEnd type="none" w="med" len="med"/>
                      <a:tailEnd type="none" w="med" len="med"/>
                    </a:lnL>
                    <a:lnR w="6350" cap="flat" cmpd="sng" algn="ctr">
                      <a:solidFill>
                        <a:schemeClr val="tx2">
                          <a:lumMod val="90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T w="12700" cap="flat" cmpd="sng" algn="ctr">
                      <a:noFill/>
                      <a:prstDash val="solid"/>
                      <a:round/>
                      <a:headEnd type="none" w="med" len="med"/>
                      <a:tailEnd type="none" w="med" len="med"/>
                    </a:lnT>
                    <a:lnB w="28575" cap="flat" cmpd="sng" algn="ctr">
                      <a:noFill/>
                      <a:prstDash val="solid"/>
                      <a:round/>
                      <a:headEnd type="none" w="med" len="med"/>
                      <a:tailEnd type="none" w="med" len="med"/>
                    </a:lnB>
                    <a:lnTlToBr>
                      <a:noFill/>
                    </a:lnTlToBr>
                    <a:lnBlToTr>
                      <a:noFill/>
                    </a:lnBlToTr>
                    <a:noFill/>
                  </a:tcPr>
                </a:tc>
                <a:tc>
                  <a:txBody>
                    <a:bodyPr/>
                    <a:lstStyle/>
                    <a:p>
                      <a:pPr marL="0" marR="0" lvl="0" indent="0" algn="ctr" defTabSz="914400" rtl="0" eaLnBrk="1" fontAlgn="base" latinLnBrk="0" hangingPunct="1">
                        <a:lnSpc>
                          <a:spcPct val="100000"/>
                        </a:lnSpc>
                        <a:spcBef>
                          <a:spcPct val="20000"/>
                        </a:spcBef>
                        <a:spcAft>
                          <a:spcPct val="0"/>
                        </a:spcAft>
                        <a:buClr>
                          <a:schemeClr val="tx1"/>
                        </a:buClr>
                        <a:buSzTx/>
                        <a:buFontTx/>
                        <a:buNone/>
                        <a:tabLst/>
                      </a:pPr>
                      <a:r>
                        <a:rPr kumimoji="0" lang="en-US" sz="1400" b="0" i="0" u="none" strike="noStrike" cap="none" normalizeH="0" baseline="0" dirty="0">
                          <a:ln>
                            <a:noFill/>
                          </a:ln>
                          <a:solidFill>
                            <a:srgbClr val="000000"/>
                          </a:solidFill>
                          <a:effectLst/>
                          <a:latin typeface="+mn-lt"/>
                        </a:rPr>
                        <a:t>Description</a:t>
                      </a:r>
                    </a:p>
                  </a:txBody>
                  <a:tcPr marT="182880" horzOverflow="overflow">
                    <a:lnL w="6350" cap="flat" cmpd="sng" algn="ctr">
                      <a:solidFill>
                        <a:schemeClr val="tx2">
                          <a:lumMod val="90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w="6350" cap="flat" cmpd="sng" algn="ctr">
                      <a:solidFill>
                        <a:schemeClr val="tx2">
                          <a:lumMod val="90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T w="12700" cap="flat" cmpd="sng" algn="ctr">
                      <a:noFill/>
                      <a:prstDash val="solid"/>
                      <a:round/>
                      <a:headEnd type="none" w="med" len="med"/>
                      <a:tailEnd type="none" w="med" len="med"/>
                    </a:lnT>
                    <a:lnB w="28575" cap="flat" cmpd="sng" algn="ctr">
                      <a:noFill/>
                      <a:prstDash val="solid"/>
                      <a:round/>
                      <a:headEnd type="none" w="med" len="med"/>
                      <a:tailEnd type="none" w="med" len="med"/>
                    </a:lnB>
                    <a:lnTlToBr>
                      <a:noFill/>
                    </a:lnTlToBr>
                    <a:lnBlToTr>
                      <a:noFill/>
                    </a:lnBlToTr>
                    <a:noFill/>
                  </a:tcPr>
                </a:tc>
                <a:tc>
                  <a:txBody>
                    <a:bodyPr/>
                    <a:lstStyle/>
                    <a:p>
                      <a:pPr marL="0" marR="0" lvl="0" indent="0" algn="ctr" defTabSz="914400" rtl="0" eaLnBrk="1" fontAlgn="base" latinLnBrk="0" hangingPunct="1">
                        <a:lnSpc>
                          <a:spcPct val="100000"/>
                        </a:lnSpc>
                        <a:spcBef>
                          <a:spcPct val="20000"/>
                        </a:spcBef>
                        <a:spcAft>
                          <a:spcPct val="0"/>
                        </a:spcAft>
                        <a:buClr>
                          <a:schemeClr val="tx1"/>
                        </a:buClr>
                        <a:buSzTx/>
                        <a:buFontTx/>
                        <a:buNone/>
                        <a:tabLst/>
                      </a:pPr>
                      <a:r>
                        <a:rPr kumimoji="0" lang="en-US" sz="1400" b="0" i="0" u="none" strike="noStrike" cap="none" normalizeH="0" baseline="0" dirty="0">
                          <a:ln>
                            <a:noFill/>
                          </a:ln>
                          <a:solidFill>
                            <a:srgbClr val="000000"/>
                          </a:solidFill>
                          <a:effectLst/>
                          <a:latin typeface="+mn-lt"/>
                        </a:rPr>
                        <a:t>Description</a:t>
                      </a:r>
                    </a:p>
                  </a:txBody>
                  <a:tcPr marT="182880" horzOverflow="overflow">
                    <a:lnL w="6350" cap="flat" cmpd="sng" algn="ctr">
                      <a:solidFill>
                        <a:schemeClr val="tx2">
                          <a:lumMod val="90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w="6350" cap="flat" cmpd="sng" algn="ctr">
                      <a:solidFill>
                        <a:schemeClr val="tx2">
                          <a:lumMod val="90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T w="12700" cap="flat" cmpd="sng" algn="ctr">
                      <a:noFill/>
                      <a:prstDash val="solid"/>
                      <a:round/>
                      <a:headEnd type="none" w="med" len="med"/>
                      <a:tailEnd type="none" w="med" len="med"/>
                    </a:lnT>
                    <a:lnB w="28575" cap="flat" cmpd="sng" algn="ctr">
                      <a:noFill/>
                      <a:prstDash val="solid"/>
                      <a:round/>
                      <a:headEnd type="none" w="med" len="med"/>
                      <a:tailEnd type="none" w="med" len="med"/>
                    </a:lnB>
                    <a:lnTlToBr>
                      <a:noFill/>
                    </a:lnTlToBr>
                    <a:lnBlToTr>
                      <a:noFill/>
                    </a:lnBlToTr>
                    <a:noFill/>
                  </a:tcPr>
                </a:tc>
                <a:tc>
                  <a:txBody>
                    <a:bodyPr/>
                    <a:lstStyle/>
                    <a:p>
                      <a:pPr marL="0" marR="0" lvl="0" indent="0" algn="ctr" defTabSz="914400" rtl="0" eaLnBrk="1" fontAlgn="base" latinLnBrk="0" hangingPunct="1">
                        <a:lnSpc>
                          <a:spcPct val="100000"/>
                        </a:lnSpc>
                        <a:spcBef>
                          <a:spcPct val="20000"/>
                        </a:spcBef>
                        <a:spcAft>
                          <a:spcPct val="0"/>
                        </a:spcAft>
                        <a:buClr>
                          <a:schemeClr val="tx1"/>
                        </a:buClr>
                        <a:buSzTx/>
                        <a:buFontTx/>
                        <a:buNone/>
                        <a:tabLst/>
                      </a:pPr>
                      <a:r>
                        <a:rPr kumimoji="0" lang="en-US" sz="1400" b="0" i="0" u="none" strike="noStrike" cap="none" normalizeH="0" baseline="0" dirty="0">
                          <a:ln>
                            <a:noFill/>
                          </a:ln>
                          <a:solidFill>
                            <a:srgbClr val="000000"/>
                          </a:solidFill>
                          <a:effectLst/>
                          <a:latin typeface="+mn-lt"/>
                        </a:rPr>
                        <a:t>Description</a:t>
                      </a:r>
                    </a:p>
                  </a:txBody>
                  <a:tcPr marT="182880" horzOverflow="overflow">
                    <a:lnL w="6350" cap="flat" cmpd="sng" algn="ctr">
                      <a:solidFill>
                        <a:schemeClr val="tx2">
                          <a:lumMod val="90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w="6350" cap="flat" cmpd="sng" algn="ctr">
                      <a:solidFill>
                        <a:schemeClr val="tx2">
                          <a:lumMod val="90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T w="12700" cap="flat" cmpd="sng" algn="ctr">
                      <a:noFill/>
                      <a:prstDash val="solid"/>
                      <a:round/>
                      <a:headEnd type="none" w="med" len="med"/>
                      <a:tailEnd type="none" w="med" len="med"/>
                    </a:lnT>
                    <a:lnB w="28575" cap="flat" cmpd="sng" algn="ctr">
                      <a:noFill/>
                      <a:prstDash val="solid"/>
                      <a:round/>
                      <a:headEnd type="none" w="med" len="med"/>
                      <a:tailEnd type="none" w="med" len="med"/>
                    </a:lnB>
                    <a:lnTlToBr>
                      <a:noFill/>
                    </a:lnTlToBr>
                    <a:lnBlToTr>
                      <a:noFill/>
                    </a:lnBlToTr>
                    <a:noFill/>
                  </a:tcPr>
                </a:tc>
                <a:tc>
                  <a:txBody>
                    <a:bodyPr/>
                    <a:lstStyle/>
                    <a:p>
                      <a:pPr marL="0" marR="0" lvl="0" indent="0" algn="ctr" defTabSz="914400" rtl="0" eaLnBrk="1" fontAlgn="base" latinLnBrk="0" hangingPunct="1">
                        <a:lnSpc>
                          <a:spcPct val="100000"/>
                        </a:lnSpc>
                        <a:spcBef>
                          <a:spcPct val="20000"/>
                        </a:spcBef>
                        <a:spcAft>
                          <a:spcPct val="0"/>
                        </a:spcAft>
                        <a:buClr>
                          <a:schemeClr val="tx1"/>
                        </a:buClr>
                        <a:buSzTx/>
                        <a:buFontTx/>
                        <a:buNone/>
                        <a:tabLst/>
                      </a:pPr>
                      <a:r>
                        <a:rPr kumimoji="0" lang="en-US" sz="1400" b="0" i="0" u="none" strike="noStrike" cap="none" normalizeH="0" baseline="0" dirty="0">
                          <a:ln>
                            <a:noFill/>
                          </a:ln>
                          <a:solidFill>
                            <a:srgbClr val="000000"/>
                          </a:solidFill>
                          <a:effectLst/>
                          <a:latin typeface="+mn-lt"/>
                        </a:rPr>
                        <a:t>Description</a:t>
                      </a:r>
                    </a:p>
                  </a:txBody>
                  <a:tcPr marT="182880" horzOverflow="overflow">
                    <a:lnL w="6350" cap="flat" cmpd="sng" algn="ctr">
                      <a:solidFill>
                        <a:schemeClr val="tx2">
                          <a:lumMod val="90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w="6350" cap="flat" cmpd="sng" algn="ctr">
                      <a:solidFill>
                        <a:schemeClr val="tx2">
                          <a:lumMod val="90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T w="12700" cap="flat" cmpd="sng" algn="ctr">
                      <a:noFill/>
                      <a:prstDash val="solid"/>
                      <a:round/>
                      <a:headEnd type="none" w="med" len="med"/>
                      <a:tailEnd type="none" w="med" len="med"/>
                    </a:lnT>
                    <a:lnB w="28575" cap="flat" cmpd="sng" algn="ctr">
                      <a:noFill/>
                      <a:prstDash val="solid"/>
                      <a:round/>
                      <a:headEnd type="none" w="med" len="med"/>
                      <a:tailEnd type="none" w="med" len="med"/>
                    </a:lnB>
                    <a:lnTlToBr>
                      <a:noFill/>
                    </a:lnTlToBr>
                    <a:lnBlToTr>
                      <a:noFill/>
                    </a:lnBlToTr>
                    <a:noFill/>
                  </a:tcPr>
                </a:tc>
                <a:tc>
                  <a:txBody>
                    <a:bodyPr/>
                    <a:lstStyle/>
                    <a:p>
                      <a:pPr marL="0" marR="0" lvl="0" indent="0" algn="ctr" defTabSz="914400" rtl="0" eaLnBrk="1" fontAlgn="base" latinLnBrk="0" hangingPunct="1">
                        <a:lnSpc>
                          <a:spcPct val="100000"/>
                        </a:lnSpc>
                        <a:spcBef>
                          <a:spcPct val="20000"/>
                        </a:spcBef>
                        <a:spcAft>
                          <a:spcPct val="0"/>
                        </a:spcAft>
                        <a:buClr>
                          <a:schemeClr val="tx1"/>
                        </a:buClr>
                        <a:buSzTx/>
                        <a:buFontTx/>
                        <a:buNone/>
                        <a:tabLst/>
                      </a:pPr>
                      <a:r>
                        <a:rPr kumimoji="0" lang="en-US" sz="1400" b="0" i="0" u="none" strike="noStrike" cap="none" normalizeH="0" baseline="0" dirty="0">
                          <a:ln>
                            <a:noFill/>
                          </a:ln>
                          <a:solidFill>
                            <a:srgbClr val="000000"/>
                          </a:solidFill>
                          <a:effectLst/>
                          <a:latin typeface="+mn-lt"/>
                        </a:rPr>
                        <a:t>Description</a:t>
                      </a:r>
                    </a:p>
                  </a:txBody>
                  <a:tcPr marT="182880" horzOverflow="overflow">
                    <a:lnL w="6350" cap="flat" cmpd="sng" algn="ctr">
                      <a:solidFill>
                        <a:schemeClr val="tx2">
                          <a:lumMod val="90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w="28575" cap="flat" cmpd="sng" algn="ctr">
                      <a:noFill/>
                      <a:prstDash val="solid"/>
                      <a:round/>
                      <a:headEnd type="none" w="med" len="med"/>
                      <a:tailEnd type="none" w="med" len="med"/>
                    </a:lnR>
                    <a:lnT w="12700" cap="flat" cmpd="sng" algn="ctr">
                      <a:noFill/>
                      <a:prstDash val="solid"/>
                      <a:round/>
                      <a:headEnd type="none" w="med" len="med"/>
                      <a:tailEnd type="none" w="med" len="med"/>
                    </a:lnT>
                    <a:lnB w="28575" cap="flat" cmpd="sng" algn="ctr">
                      <a:noFill/>
                      <a:prstDash val="solid"/>
                      <a:round/>
                      <a:headEnd type="none" w="med" len="med"/>
                      <a:tailEnd type="none" w="med" len="med"/>
                    </a:lnB>
                    <a:lnTlToBr>
                      <a:noFill/>
                    </a:lnTlToBr>
                    <a:lnBlToTr>
                      <a:noFill/>
                    </a:lnBlToTr>
                    <a:noFill/>
                  </a:tcPr>
                </a:tc>
                <a:extLst>
                  <a:ext uri="{0D108BD9-81ED-4DB2-BD59-A6C34878D82A}">
                    <a16:rowId xmlns:a16="http://schemas.microsoft.com/office/drawing/2014/main" val="10002"/>
                  </a:ext>
                </a:extLst>
              </a:tr>
            </a:tbl>
          </a:graphicData>
        </a:graphic>
      </p:graphicFrame>
    </p:spTree>
    <p:extLst>
      <p:ext uri="{BB962C8B-B14F-4D97-AF65-F5344CB8AC3E}">
        <p14:creationId xmlns:p14="http://schemas.microsoft.com/office/powerpoint/2010/main" val="2957678139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med" p14:dur="700">
        <p:fade/>
      </p:transition>
    </mc:Choice>
    <mc:Fallback xmlns="">
      <p:transition spd="med">
        <p:fade/>
      </p:transition>
    </mc:Fallback>
  </mc:AlternateContent>
</p:sld>
</file>

<file path=ppt/slides/slide64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bg>
      <p:bgPr>
        <a:solidFill>
          <a:schemeClr val="tx1"/>
        </a:solidFill>
        <a:effectLst/>
      </p:bgPr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5" name="Title 4">
            <a:extLst>
              <a:ext uri="{FF2B5EF4-FFF2-40B4-BE49-F238E27FC236}">
                <a16:creationId xmlns:a16="http://schemas.microsoft.com/office/drawing/2014/main" id="{D1262CD5-AD01-42E3-9173-97C12BB0D9B8}"/>
              </a:ext>
            </a:extLst>
          </p:cNvPr>
          <p:cNvSpPr>
            <a:spLocks noGrp="1"/>
          </p:cNvSpPr>
          <p:nvPr>
            <p:ph type="title"/>
          </p:nvPr>
        </p:nvSpPr>
        <p:spPr/>
        <p:txBody>
          <a:bodyPr/>
          <a:lstStyle/>
          <a:p>
            <a:r>
              <a:rPr lang="en-US" dirty="0">
                <a:solidFill>
                  <a:srgbClr val="FF2625"/>
                </a:solidFill>
              </a:rPr>
              <a:t>Interesting facts</a:t>
            </a:r>
            <a:br>
              <a:rPr lang="en-US" dirty="0">
                <a:solidFill>
                  <a:srgbClr val="FF2625"/>
                </a:solidFill>
              </a:rPr>
            </a:br>
            <a:endParaRPr lang="en-US" dirty="0"/>
          </a:p>
        </p:txBody>
      </p:sp>
      <p:sp>
        <p:nvSpPr>
          <p:cNvPr id="3" name="Text Placeholder 2">
            <a:extLst>
              <a:ext uri="{FF2B5EF4-FFF2-40B4-BE49-F238E27FC236}">
                <a16:creationId xmlns:a16="http://schemas.microsoft.com/office/drawing/2014/main" id="{EF99585A-5E1F-40FA-8E64-BB4F04611657}"/>
              </a:ext>
            </a:extLst>
          </p:cNvPr>
          <p:cNvSpPr>
            <a:spLocks noGrp="1"/>
          </p:cNvSpPr>
          <p:nvPr>
            <p:ph type="body" sz="quarter" idx="11"/>
          </p:nvPr>
        </p:nvSpPr>
        <p:spPr/>
        <p:txBody>
          <a:bodyPr/>
          <a:lstStyle/>
          <a:p>
            <a:r>
              <a:rPr lang="en-US" dirty="0"/>
              <a:t>List some interesting facts about Hispanic Heritage Month. Here are a few examples:</a:t>
            </a:r>
          </a:p>
          <a:p>
            <a:pPr lvl="1"/>
            <a:r>
              <a:rPr lang="en-US" dirty="0"/>
              <a:t>Latino/a refers to people that are from or are descendent from Latin America. Not all Latinos speak Spanish. Some Latinos speak Portuguese and French.</a:t>
            </a:r>
          </a:p>
          <a:p>
            <a:pPr lvl="1"/>
            <a:r>
              <a:rPr lang="en-US" dirty="0"/>
              <a:t>Hispanic refers to people who share a common language—Spanish.</a:t>
            </a:r>
          </a:p>
          <a:p>
            <a:pPr lvl="1"/>
            <a:r>
              <a:rPr lang="en-US" dirty="0"/>
              <a:t>People who identify as Hispanic or Latino can be from any race or background. </a:t>
            </a:r>
          </a:p>
          <a:p>
            <a:endParaRPr lang="en-US" dirty="0"/>
          </a:p>
        </p:txBody>
      </p:sp>
    </p:spTree>
    <p:extLst>
      <p:ext uri="{BB962C8B-B14F-4D97-AF65-F5344CB8AC3E}">
        <p14:creationId xmlns:p14="http://schemas.microsoft.com/office/powerpoint/2010/main" val="394783395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med" p14:dur="700">
        <p:fade/>
      </p:transition>
    </mc:Choice>
    <mc:Fallback xmlns="">
      <p:transition spd="med">
        <p:fade/>
      </p:transition>
    </mc:Fallback>
  </mc:AlternateContent>
</p:sld>
</file>

<file path=ppt/slides/slide71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bg>
      <p:bgPr>
        <a:solidFill>
          <a:schemeClr val="accent3"/>
        </a:solidFill>
        <a:effectLst/>
      </p:bgPr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" name="Title 2">
            <a:extLst>
              <a:ext uri="{FF2B5EF4-FFF2-40B4-BE49-F238E27FC236}">
                <a16:creationId xmlns:a16="http://schemas.microsoft.com/office/drawing/2014/main" id="{220D1DFC-5D54-4DF6-99FA-917E49EA6C06}"/>
              </a:ext>
            </a:extLst>
          </p:cNvPr>
          <p:cNvSpPr>
            <a:spLocks noGrp="1"/>
          </p:cNvSpPr>
          <p:nvPr>
            <p:ph type="title"/>
          </p:nvPr>
        </p:nvSpPr>
        <p:spPr/>
        <p:txBody>
          <a:bodyPr/>
          <a:lstStyle/>
          <a:p>
            <a:r>
              <a:rPr lang="en-US" dirty="0"/>
              <a:t>Key people</a:t>
            </a:r>
          </a:p>
        </p:txBody>
      </p:sp>
      <p:sp>
        <p:nvSpPr>
          <p:cNvPr id="16" name="Text Placeholder 15">
            <a:extLst>
              <a:ext uri="{FF2B5EF4-FFF2-40B4-BE49-F238E27FC236}">
                <a16:creationId xmlns:a16="http://schemas.microsoft.com/office/drawing/2014/main" id="{82B839A9-BE4F-40C7-ABA3-682B626FFB08}"/>
              </a:ext>
            </a:extLst>
          </p:cNvPr>
          <p:cNvSpPr>
            <a:spLocks noGrp="1"/>
          </p:cNvSpPr>
          <p:nvPr>
            <p:ph type="body" sz="quarter" idx="13"/>
          </p:nvPr>
        </p:nvSpPr>
        <p:spPr/>
        <p:txBody>
          <a:bodyPr/>
          <a:lstStyle/>
          <a:p>
            <a:r>
              <a:rPr lang="en-US" altLang="en-US" dirty="0"/>
              <a:t>Choose three notable people of Hispanic/Latino heritage using </a:t>
            </a:r>
            <a:r>
              <a:rPr lang="en-US" altLang="en-US" dirty="0">
                <a:hlinkClick r:id="rId3"/>
              </a:rPr>
              <a:t>Bing.com</a:t>
            </a:r>
            <a:r>
              <a:rPr lang="en-US" altLang="en-US" dirty="0"/>
              <a:t> and discuss their lives and accomplishments. Here are some examples:  </a:t>
            </a:r>
          </a:p>
          <a:p>
            <a:endParaRPr lang="en-US" dirty="0"/>
          </a:p>
        </p:txBody>
      </p:sp>
      <p:graphicFrame>
        <p:nvGraphicFramePr>
          <p:cNvPr id="6" name="Content Placeholder 6" descr="key people SmartArt Graphic">
            <a:extLst>
              <a:ext uri="{FF2B5EF4-FFF2-40B4-BE49-F238E27FC236}">
                <a16:creationId xmlns:a16="http://schemas.microsoft.com/office/drawing/2014/main" id="{9E3A0DD1-A709-40A7-BC49-7647287B8555}"/>
              </a:ext>
            </a:extLst>
          </p:cNvPr>
          <p:cNvGraphicFramePr>
            <a:graphicFrameLocks/>
          </p:cNvGraphicFramePr>
          <p:nvPr>
            <p:extLst>
              <p:ext uri="{D42A27DB-BD31-4B8C-83A1-F6EECF244321}">
                <p14:modId xmlns:p14="http://schemas.microsoft.com/office/powerpoint/2010/main" val="1415010956"/>
              </p:ext>
            </p:extLst>
          </p:nvPr>
        </p:nvGraphicFramePr>
        <p:xfrm>
          <a:off x="762000" y="2895600"/>
          <a:ext cx="10668000" cy="3352800"/>
        </p:xfrm>
        <a:graphic>
          <a:graphicData uri="http://schemas.openxmlformats.org/drawingml/2006/diagram">
            <dgm:relIds xmlns:dgm="http://schemas.openxmlformats.org/drawingml/2006/diagram" xmlns:r="http://schemas.openxmlformats.org/officeDocument/2006/relationships" r:dm="rId4" r:lo="rId5" r:qs="rId6" r:cs="rId7"/>
          </a:graphicData>
        </a:graphic>
      </p:graphicFrame>
    </p:spTree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med" p14:dur="700">
        <p:fade/>
      </p:transition>
    </mc:Choice>
    <mc:Fallback xmlns="">
      <p:transition spd="med">
        <p:fade/>
      </p:transition>
    </mc:Fallback>
  </mc:AlternateContent>
</p:sld>
</file>

<file path=ppt/slides/slide108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bg>
      <p:bgPr>
        <a:solidFill>
          <a:schemeClr val="accent2"/>
        </a:solidFill>
        <a:effectLst/>
      </p:bgPr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" name="Title 3">
            <a:extLst>
              <a:ext uri="{FF2B5EF4-FFF2-40B4-BE49-F238E27FC236}">
                <a16:creationId xmlns:a16="http://schemas.microsoft.com/office/drawing/2014/main" id="{FD9E38B3-4686-8247-9625-49018D29F408}"/>
              </a:ext>
            </a:extLst>
          </p:cNvPr>
          <p:cNvSpPr>
            <a:spLocks noGrp="1"/>
          </p:cNvSpPr>
          <p:nvPr>
            <p:ph type="title"/>
          </p:nvPr>
        </p:nvSpPr>
        <p:spPr/>
        <p:txBody>
          <a:bodyPr/>
          <a:lstStyle/>
          <a:p>
            <a:pPr algn="ctr"/>
            <a:r>
              <a:rPr lang="en-US" sz="4000" b="1" dirty="0">
                <a:solidFill>
                  <a:schemeClr val="tx1"/>
                </a:solidFill>
              </a:rPr>
              <a:t>Conclusion</a:t>
            </a:r>
            <a:endParaRPr lang="en-US" b="1" dirty="0">
              <a:solidFill>
                <a:schemeClr val="tx1"/>
              </a:solidFill>
            </a:endParaRPr>
          </a:p>
        </p:txBody>
      </p:sp>
      <p:sp>
        <p:nvSpPr>
          <p:cNvPr id="3" name="Text Placeholder 2">
            <a:extLst>
              <a:ext uri="{FF2B5EF4-FFF2-40B4-BE49-F238E27FC236}">
                <a16:creationId xmlns:a16="http://schemas.microsoft.com/office/drawing/2014/main" id="{17155E1D-F4AD-41A7-B948-E2D246CCFE8A}"/>
              </a:ext>
            </a:extLst>
          </p:cNvPr>
          <p:cNvSpPr>
            <a:spLocks noGrp="1"/>
          </p:cNvSpPr>
          <p:nvPr>
            <p:ph type="body" sz="quarter" idx="12"/>
          </p:nvPr>
        </p:nvSpPr>
        <p:spPr/>
        <p:txBody>
          <a:bodyPr/>
          <a:lstStyle/>
          <a:p>
            <a:pPr marL="0" indent="0" algn="ctr" fontAlgn="auto">
              <a:spcAft>
                <a:spcPts val="0"/>
              </a:spcAft>
              <a:buNone/>
            </a:pPr>
            <a:r>
              <a:rPr lang="en-US" altLang="en-US" sz="1800" dirty="0"/>
              <a:t>Provide a brief summary of your presentation. Remind the audience what you covered in the previous slides.</a:t>
            </a:r>
          </a:p>
          <a:p>
            <a:pPr marL="0" indent="0" algn="ctr" fontAlgn="auto">
              <a:spcAft>
                <a:spcPts val="0"/>
              </a:spcAft>
              <a:buNone/>
            </a:pPr>
            <a:endParaRPr lang="en-US" altLang="en-US" sz="1800" dirty="0"/>
          </a:p>
          <a:p>
            <a:pPr marL="0" indent="0" algn="ctr" fontAlgn="auto">
              <a:spcAft>
                <a:spcPts val="0"/>
              </a:spcAft>
              <a:buNone/>
            </a:pPr>
            <a:r>
              <a:rPr lang="en-US" sz="1800" dirty="0">
                <a:ea typeface="+mn-lt"/>
                <a:cs typeface="+mn-lt"/>
              </a:rPr>
              <a:t>Take the </a:t>
            </a:r>
            <a:r>
              <a:rPr lang="en-US" sz="1800" dirty="0">
                <a:solidFill>
                  <a:srgbClr val="996633"/>
                </a:solidFill>
                <a:ea typeface="+mn-lt"/>
                <a:cs typeface="+mn-lt"/>
                <a:hlinkClick r:id="rId2"/>
              </a:rPr>
              <a:t>Bing quiz</a:t>
            </a:r>
            <a:r>
              <a:rPr lang="en-US" sz="1800" dirty="0">
                <a:ea typeface="+mn-lt"/>
                <a:cs typeface="+mn-lt"/>
              </a:rPr>
              <a:t> and test your knowledge about the contributions of some amazing Hispanic/Latino people, past and present.</a:t>
            </a:r>
            <a:endParaRPr lang="en-US" altLang="en-US" sz="1800" dirty="0"/>
          </a:p>
          <a:p>
            <a:endParaRPr lang="en-US" dirty="0"/>
          </a:p>
        </p:txBody>
      </p:sp>
    </p:spTree>
    <p:extLst>
      <p:ext uri="{BB962C8B-B14F-4D97-AF65-F5344CB8AC3E}">
        <p14:creationId xmlns:p14="http://schemas.microsoft.com/office/powerpoint/2010/main" val="4244761525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med" p14:dur="700">
        <p:fade/>
      </p:transition>
    </mc:Choice>
    <mc:Fallback xmlns="">
      <p:transition spd="med">
        <p:fade/>
      </p:transition>
    </mc:Fallback>
  </mc:AlternateContent>
</p:sld>
</file>

<file path=ppt/slides/slide115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bg>
      <p:bgPr>
        <a:solidFill>
          <a:schemeClr val="bg1"/>
        </a:solidFill>
        <a:effectLst/>
      </p:bgPr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" name="Title 3">
            <a:extLst>
              <a:ext uri="{FF2B5EF4-FFF2-40B4-BE49-F238E27FC236}">
                <a16:creationId xmlns:a16="http://schemas.microsoft.com/office/drawing/2014/main" id="{068DF32A-D165-40DA-AAE8-A6E9579E2F79}"/>
              </a:ext>
            </a:extLst>
          </p:cNvPr>
          <p:cNvSpPr>
            <a:spLocks noGrp="1"/>
          </p:cNvSpPr>
          <p:nvPr>
            <p:ph type="title"/>
          </p:nvPr>
        </p:nvSpPr>
        <p:spPr/>
        <p:txBody>
          <a:bodyPr/>
          <a:lstStyle/>
          <a:p>
            <a:r>
              <a:rPr lang="en-US" dirty="0"/>
              <a:t>Questions </a:t>
            </a:r>
            <a:r>
              <a:rPr lang="en-US" dirty="0">
                <a:solidFill>
                  <a:schemeClr val="accent5"/>
                </a:solidFill>
              </a:rPr>
              <a:t>&amp;</a:t>
            </a:r>
            <a:r>
              <a:rPr lang="en-US" dirty="0"/>
              <a:t> answers</a:t>
            </a:r>
          </a:p>
        </p:txBody>
      </p:sp>
      <p:sp>
        <p:nvSpPr>
          <p:cNvPr id="7" name="Text Placeholder 6">
            <a:extLst>
              <a:ext uri="{FF2B5EF4-FFF2-40B4-BE49-F238E27FC236}">
                <a16:creationId xmlns:a16="http://schemas.microsoft.com/office/drawing/2014/main" id="{C3BC92DE-1779-4A44-AED9-0261C2497DD9}"/>
              </a:ext>
            </a:extLst>
          </p:cNvPr>
          <p:cNvSpPr>
            <a:spLocks noGrp="1"/>
          </p:cNvSpPr>
          <p:nvPr>
            <p:ph type="body" sz="quarter" idx="12"/>
          </p:nvPr>
        </p:nvSpPr>
        <p:spPr/>
        <p:txBody>
          <a:bodyPr/>
          <a:lstStyle/>
          <a:p>
            <a:r>
              <a:rPr lang="en-US" altLang="en-US" sz="1800" dirty="0"/>
              <a:t>Invite questions from the audience</a:t>
            </a:r>
          </a:p>
          <a:p>
            <a:endParaRPr lang="en-US" dirty="0"/>
          </a:p>
        </p:txBody>
      </p:sp>
    </p:spTree>
    <p:extLst>
      <p:ext uri="{BB962C8B-B14F-4D97-AF65-F5344CB8AC3E}">
        <p14:creationId xmlns:p14="http://schemas.microsoft.com/office/powerpoint/2010/main" val="576716121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med" p14:dur="700">
        <p:fade/>
      </p:transition>
    </mc:Choice>
    <mc:Fallback xmlns="">
      <p:transition spd="med">
        <p:fade/>
      </p:transition>
    </mc:Fallback>
  </mc:AlternateContent>
</p:sld>
</file>

<file path=ppt/slides/slide122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bg>
      <p:bgPr>
        <a:solidFill>
          <a:schemeClr val="tx1"/>
        </a:solidFill>
        <a:effectLst/>
      </p:bgPr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5" name="Title 4">
            <a:extLst>
              <a:ext uri="{FF2B5EF4-FFF2-40B4-BE49-F238E27FC236}">
                <a16:creationId xmlns:a16="http://schemas.microsoft.com/office/drawing/2014/main" id="{A3EA6602-30A1-4051-A288-1510D0F072DB}"/>
              </a:ext>
            </a:extLst>
          </p:cNvPr>
          <p:cNvSpPr>
            <a:spLocks noGrp="1"/>
          </p:cNvSpPr>
          <p:nvPr>
            <p:ph type="title"/>
          </p:nvPr>
        </p:nvSpPr>
        <p:spPr/>
        <p:txBody>
          <a:bodyPr/>
          <a:lstStyle/>
          <a:p>
            <a:r>
              <a:rPr lang="en-US" dirty="0">
                <a:solidFill>
                  <a:srgbClr val="FF2625"/>
                </a:solidFill>
              </a:rPr>
              <a:t>Resources</a:t>
            </a:r>
            <a:endParaRPr lang="en-US" dirty="0"/>
          </a:p>
        </p:txBody>
      </p:sp>
      <p:sp>
        <p:nvSpPr>
          <p:cNvPr id="3" name="Text Placeholder 2">
            <a:extLst>
              <a:ext uri="{FF2B5EF4-FFF2-40B4-BE49-F238E27FC236}">
                <a16:creationId xmlns:a16="http://schemas.microsoft.com/office/drawing/2014/main" id="{D3316BC9-7937-4417-B232-1B37F4796011}"/>
              </a:ext>
            </a:extLst>
          </p:cNvPr>
          <p:cNvSpPr>
            <a:spLocks noGrp="1"/>
          </p:cNvSpPr>
          <p:nvPr>
            <p:ph type="body" sz="quarter" idx="11"/>
          </p:nvPr>
        </p:nvSpPr>
        <p:spPr/>
        <p:txBody>
          <a:bodyPr/>
          <a:lstStyle/>
          <a:p>
            <a:r>
              <a:rPr lang="en-US" altLang="en-US" dirty="0"/>
              <a:t>List the resources you used for your research:</a:t>
            </a:r>
          </a:p>
          <a:p>
            <a:pPr lvl="1"/>
            <a:r>
              <a:rPr lang="fr-FR" dirty="0"/>
              <a:t>Source #1</a:t>
            </a:r>
          </a:p>
          <a:p>
            <a:pPr lvl="1"/>
            <a:r>
              <a:rPr lang="fr-FR" dirty="0"/>
              <a:t>Source #2</a:t>
            </a:r>
          </a:p>
          <a:p>
            <a:pPr lvl="1"/>
            <a:r>
              <a:rPr lang="fr-FR" dirty="0"/>
              <a:t>Source #3</a:t>
            </a:r>
          </a:p>
          <a:p>
            <a:endParaRPr lang="en-US" dirty="0"/>
          </a:p>
        </p:txBody>
      </p:sp>
    </p:spTree>
    <p:extLst>
      <p:ext uri="{BB962C8B-B14F-4D97-AF65-F5344CB8AC3E}">
        <p14:creationId xmlns:p14="http://schemas.microsoft.com/office/powerpoint/2010/main" val="3992488130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med" p14:dur="700">
        <p:fade/>
      </p:transition>
    </mc:Choice>
    <mc:Fallback xmlns="">
      <p:transition spd="med">
        <p:fade/>
      </p:transition>
    </mc:Fallback>
  </mc:AlternateContent>
</p:sld>
</file>

<file path=ppt/slides/slide311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bg>
      <p:bgPr>
        <a:solidFill>
          <a:schemeClr val="accent3"/>
        </a:solidFill>
        <a:effectLst/>
      </p:bgPr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" name="Title 3">
            <a:extLst>
              <a:ext uri="{FF2B5EF4-FFF2-40B4-BE49-F238E27FC236}">
                <a16:creationId xmlns:a16="http://schemas.microsoft.com/office/drawing/2014/main" id="{FD9E38B3-4686-8247-9625-49018D29F408}"/>
              </a:ext>
            </a:extLst>
          </p:cNvPr>
          <p:cNvSpPr>
            <a:spLocks noGrp="1"/>
          </p:cNvSpPr>
          <p:nvPr>
            <p:ph type="title"/>
          </p:nvPr>
        </p:nvSpPr>
        <p:spPr/>
        <p:txBody>
          <a:bodyPr/>
          <a:lstStyle/>
          <a:p>
            <a:r>
              <a:rPr lang="en-US" dirty="0"/>
              <a:t>Overview</a:t>
            </a:r>
          </a:p>
        </p:txBody>
      </p:sp>
      <p:sp>
        <p:nvSpPr>
          <p:cNvPr id="6" name="Text Placeholder 5">
            <a:extLst>
              <a:ext uri="{FF2B5EF4-FFF2-40B4-BE49-F238E27FC236}">
                <a16:creationId xmlns:a16="http://schemas.microsoft.com/office/drawing/2014/main" id="{7DCBA01B-ECA4-4938-872A-B38BEB13AC06}"/>
              </a:ext>
            </a:extLst>
          </p:cNvPr>
          <p:cNvSpPr>
            <a:spLocks noGrp="1"/>
          </p:cNvSpPr>
          <p:nvPr>
            <p:ph type="body" sz="quarter" idx="12"/>
          </p:nvPr>
        </p:nvSpPr>
        <p:spPr/>
        <p:txBody>
          <a:bodyPr/>
          <a:lstStyle/>
          <a:p>
            <a:r>
              <a:rPr lang="en-US" dirty="0"/>
              <a:t>Give a brief overview of what you’ll cover in your presentation. </a:t>
            </a:r>
          </a:p>
          <a:p>
            <a:endParaRPr lang="en-US" dirty="0"/>
          </a:p>
        </p:txBody>
      </p:sp>
    </p:spTree>
    <p:extLst>
      <p:ext uri="{BB962C8B-B14F-4D97-AF65-F5344CB8AC3E}">
        <p14:creationId xmlns:p14="http://schemas.microsoft.com/office/powerpoint/2010/main" val="803542810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med" p14:dur="700">
        <p:fade/>
      </p:transition>
    </mc:Choice>
    <mc:Fallback xmlns="">
      <p:transition spd="med">
        <p:fade/>
      </p:transition>
    </mc:Fallback>
  </mc:AlternateContent>
</p:sld>
</file>

<file path=ppt/slides/slide812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bg>
      <p:bgPr>
        <a:solidFill>
          <a:schemeClr val="accent2"/>
        </a:solidFill>
        <a:effectLst/>
      </p:bgPr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" name="Title 2">
            <a:extLst>
              <a:ext uri="{FF2B5EF4-FFF2-40B4-BE49-F238E27FC236}">
                <a16:creationId xmlns:a16="http://schemas.microsoft.com/office/drawing/2014/main" id="{158B51BF-780C-45D4-A1D0-32D55EA0F2B4}"/>
              </a:ext>
            </a:extLst>
          </p:cNvPr>
          <p:cNvSpPr>
            <a:spLocks noGrp="1"/>
          </p:cNvSpPr>
          <p:nvPr>
            <p:ph type="title"/>
          </p:nvPr>
        </p:nvSpPr>
        <p:spPr/>
        <p:txBody>
          <a:bodyPr/>
          <a:lstStyle/>
          <a:p>
            <a:r>
              <a:rPr lang="en-US" dirty="0"/>
              <a:t>Arts and literature</a:t>
            </a:r>
          </a:p>
        </p:txBody>
      </p:sp>
      <p:sp>
        <p:nvSpPr>
          <p:cNvPr id="9219" name="Rectangle 8">
            <a:extLst>
              <a:ext uri="{FF2B5EF4-FFF2-40B4-BE49-F238E27FC236}">
                <a16:creationId xmlns:a16="http://schemas.microsoft.com/office/drawing/2014/main" id="{A17D04F1-4318-4DD6-B27E-D66AE4D426B2}"/>
              </a:ext>
            </a:extLst>
          </p:cNvPr>
          <p:cNvSpPr>
            <a:spLocks noGrp="1" noChangeArrowheads="1"/>
          </p:cNvSpPr>
          <p:nvPr>
            <p:ph type="body" sz="quarter" idx="11"/>
          </p:nvPr>
        </p:nvSpPr>
        <p:spPr/>
        <p:txBody>
          <a:bodyPr/>
          <a:lstStyle/>
          <a:p>
            <a:r>
              <a:rPr lang="en-US" altLang="en-US" dirty="0"/>
              <a:t>Provide examples of art and literature that are significant to Hispanic Heritage Month. Here are a few examples:</a:t>
            </a:r>
          </a:p>
          <a:p>
            <a:pPr lvl="1"/>
            <a:r>
              <a:rPr lang="en-US" altLang="en-US" dirty="0"/>
              <a:t>The writings of Nobel prize winner Gabriel García Márquez</a:t>
            </a:r>
          </a:p>
          <a:p>
            <a:pPr lvl="1"/>
            <a:r>
              <a:rPr lang="en-US" altLang="en-US" dirty="0"/>
              <a:t>The music of Grammy winner Celia Cruz</a:t>
            </a:r>
          </a:p>
          <a:p>
            <a:pPr lvl="1"/>
            <a:r>
              <a:rPr lang="en-US" altLang="en-US" dirty="0"/>
              <a:t>The art of Frida Kahlo</a:t>
            </a:r>
          </a:p>
          <a:p>
            <a:endParaRPr lang="en-US" altLang="en-US" dirty="0"/>
          </a:p>
        </p:txBody>
      </p:sp>
      <p:sp>
        <p:nvSpPr>
          <p:cNvPr id="4" name="Picture Placeholder 3" descr="picture placeholder">
            <a:extLst>
              <a:ext uri="{FF2B5EF4-FFF2-40B4-BE49-F238E27FC236}">
                <a16:creationId xmlns:a16="http://schemas.microsoft.com/office/drawing/2014/main" id="{93D5B08B-062C-44B9-B26B-59FC596B377F}"/>
              </a:ext>
            </a:extLst>
          </p:cNvPr>
          <p:cNvSpPr>
            <a:spLocks noGrp="1"/>
          </p:cNvSpPr>
          <p:nvPr>
            <p:ph type="pic" sz="quarter" idx="13"/>
          </p:nvPr>
        </p:nvSpPr>
        <p:spPr/>
      </p:sp>
      <p:sp>
        <p:nvSpPr>
          <p:cNvPr id="5" name="Picture Placeholder 4" descr="picture placeholder">
            <a:extLst>
              <a:ext uri="{FF2B5EF4-FFF2-40B4-BE49-F238E27FC236}">
                <a16:creationId xmlns:a16="http://schemas.microsoft.com/office/drawing/2014/main" id="{26E58EC9-97A8-4831-B77A-6206FB7F4B53}"/>
              </a:ext>
            </a:extLst>
          </p:cNvPr>
          <p:cNvSpPr>
            <a:spLocks noGrp="1"/>
          </p:cNvSpPr>
          <p:nvPr>
            <p:ph type="pic" sz="quarter" idx="14"/>
          </p:nvPr>
        </p:nvSpPr>
        <p:spPr/>
      </p:sp>
    </p:spTree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med" p14:dur="700">
        <p:fade/>
      </p:transition>
    </mc:Choice>
    <mc:Fallback xmlns="">
      <p:transition spd="med">
        <p:fade/>
      </p:transition>
    </mc:Fallback>
  </mc:AlternateContent>
</p:sld>
</file>

<file path=ppt/slides/slide910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bg>
      <p:bgPr>
        <a:solidFill>
          <a:schemeClr val="tx1"/>
        </a:solidFill>
        <a:effectLst/>
      </p:bgPr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5" name="Title 4">
            <a:extLst>
              <a:ext uri="{FF2B5EF4-FFF2-40B4-BE49-F238E27FC236}">
                <a16:creationId xmlns:a16="http://schemas.microsoft.com/office/drawing/2014/main" id="{6DAF3745-4FDE-4B04-A987-B2BA56B0C4B5}"/>
              </a:ext>
            </a:extLst>
          </p:cNvPr>
          <p:cNvSpPr>
            <a:spLocks noGrp="1"/>
          </p:cNvSpPr>
          <p:nvPr>
            <p:ph type="title"/>
          </p:nvPr>
        </p:nvSpPr>
        <p:spPr/>
        <p:txBody>
          <a:bodyPr/>
          <a:lstStyle/>
          <a:p>
            <a:r>
              <a:rPr lang="en-US" dirty="0">
                <a:solidFill>
                  <a:srgbClr val="007788"/>
                </a:solidFill>
              </a:rPr>
              <a:t>How to celebrate</a:t>
            </a:r>
            <a:endParaRPr lang="en-US" dirty="0"/>
          </a:p>
        </p:txBody>
      </p:sp>
      <p:sp>
        <p:nvSpPr>
          <p:cNvPr id="2" name="Text Placeholder 1">
            <a:extLst>
              <a:ext uri="{FF2B5EF4-FFF2-40B4-BE49-F238E27FC236}">
                <a16:creationId xmlns:a16="http://schemas.microsoft.com/office/drawing/2014/main" id="{9B8BBDC7-B590-43B7-BBD0-3A247210E1AC}"/>
              </a:ext>
            </a:extLst>
          </p:cNvPr>
          <p:cNvSpPr>
            <a:spLocks noGrp="1"/>
          </p:cNvSpPr>
          <p:nvPr>
            <p:ph type="body" sz="quarter" idx="11"/>
          </p:nvPr>
        </p:nvSpPr>
        <p:spPr/>
        <p:txBody>
          <a:bodyPr/>
          <a:lstStyle/>
          <a:p>
            <a:r>
              <a:rPr lang="en-US" altLang="en-US" dirty="0"/>
              <a:t>List some ways you can celebrate Hispanic Heritage Month. Here are a few examples:</a:t>
            </a:r>
          </a:p>
          <a:p>
            <a:pPr lvl="1"/>
            <a:r>
              <a:rPr lang="en-US" dirty="0"/>
              <a:t>Discover Hispanic/Latino artists</a:t>
            </a:r>
          </a:p>
          <a:p>
            <a:pPr lvl="1"/>
            <a:r>
              <a:rPr lang="en-US" dirty="0"/>
              <a:t>Read Hispanic/Latino authors</a:t>
            </a:r>
          </a:p>
          <a:p>
            <a:pPr lvl="1"/>
            <a:r>
              <a:rPr lang="en-US" dirty="0"/>
              <a:t>Listen to Hispanic/Latino music</a:t>
            </a:r>
          </a:p>
          <a:p>
            <a:pPr lvl="1"/>
            <a:r>
              <a:rPr lang="en-US" dirty="0"/>
              <a:t>Learn Hispanic/Latino-American history</a:t>
            </a:r>
          </a:p>
          <a:p>
            <a:endParaRPr lang="en-US" dirty="0"/>
          </a:p>
        </p:txBody>
      </p:sp>
    </p:spTree>
    <p:extLst>
      <p:ext uri="{BB962C8B-B14F-4D97-AF65-F5344CB8AC3E}">
        <p14:creationId xmlns:p14="http://schemas.microsoft.com/office/powerpoint/2010/main" val="846236848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med" p14:dur="700">
        <p:fade/>
      </p:transition>
    </mc:Choice>
    <mc:Fallback xmlns="">
      <p:transition spd="med">
        <p:fade/>
      </p:transition>
    </mc:Fallback>
  </mc:AlternateContent>
</p:sld>
</file>

<file path=ppt/theme/theme12.xml><?xml version="1.0" encoding="utf-8"?>
<a:theme xmlns:a="http://schemas.openxmlformats.org/drawingml/2006/main" name="Office Theme">
  <a:themeElements>
    <a:clrScheme name="Custom 14">
      <a:dk1>
        <a:srgbClr val="000000"/>
      </a:dk1>
      <a:lt1>
        <a:srgbClr val="FFFFFF"/>
      </a:lt1>
      <a:dk2>
        <a:srgbClr val="000000"/>
      </a:dk2>
      <a:lt2>
        <a:srgbClr val="E6E6E6"/>
      </a:lt2>
      <a:accent1>
        <a:srgbClr val="0078D4"/>
      </a:accent1>
      <a:accent2>
        <a:srgbClr val="007788"/>
      </a:accent2>
      <a:accent3>
        <a:srgbClr val="297C2A"/>
      </a:accent3>
      <a:accent4>
        <a:srgbClr val="FF2625"/>
      </a:accent4>
      <a:accent5>
        <a:srgbClr val="FE4387"/>
      </a:accent5>
      <a:accent6>
        <a:srgbClr val="D7D7D7"/>
      </a:accent6>
      <a:hlink>
        <a:srgbClr val="51E5FF"/>
      </a:hlink>
      <a:folHlink>
        <a:srgbClr val="0078D4"/>
      </a:folHlink>
    </a:clrScheme>
    <a:fontScheme name="Custom 4">
      <a:majorFont>
        <a:latin typeface="Segoe UI"/>
        <a:ea typeface=""/>
        <a:cs typeface=""/>
      </a:majorFont>
      <a:minorFont>
        <a:latin typeface="Segoe UI"/>
        <a:ea typeface=""/>
        <a:cs typeface=""/>
      </a:minorFont>
    </a:fontScheme>
    <a:fmtScheme name="Office Theme">
      <a:fillStyleLst>
        <a:solidFill>
          <a:schemeClr val="phClr"/>
        </a:solidFill>
        <a:gradFill rotWithShape="1">
          <a:gsLst>
            <a:gs pos="0">
              <a:schemeClr val="phClr">
                <a:lumMod val="110000"/>
                <a:satMod val="105000"/>
                <a:tint val="67000"/>
              </a:schemeClr>
            </a:gs>
            <a:gs pos="50000">
              <a:schemeClr val="phClr">
                <a:lumMod val="105000"/>
                <a:satMod val="103000"/>
                <a:tint val="73000"/>
              </a:schemeClr>
            </a:gs>
            <a:gs pos="100000">
              <a:schemeClr val="phClr">
                <a:lumMod val="105000"/>
                <a:satMod val="109000"/>
                <a:tint val="81000"/>
              </a:schemeClr>
            </a:gs>
          </a:gsLst>
          <a:lin ang="5400000" scaled="0"/>
        </a:gradFill>
        <a:gradFill rotWithShape="1">
          <a:gsLst>
            <a:gs pos="0">
              <a:schemeClr val="phClr">
                <a:satMod val="103000"/>
                <a:lumMod val="102000"/>
                <a:tint val="94000"/>
              </a:schemeClr>
            </a:gs>
            <a:gs pos="50000">
              <a:schemeClr val="phClr">
                <a:satMod val="110000"/>
                <a:lumMod val="100000"/>
                <a:shade val="100000"/>
              </a:schemeClr>
            </a:gs>
            <a:gs pos="100000">
              <a:schemeClr val="phClr">
                <a:lumMod val="99000"/>
                <a:satMod val="120000"/>
                <a:shade val="78000"/>
              </a:schemeClr>
            </a:gs>
          </a:gsLst>
          <a:lin ang="5400000" scaled="0"/>
        </a:gradFill>
      </a:fillStyleLst>
      <a:lnStyleLst>
        <a:ln w="6350" cap="flat" cmpd="sng" algn="ctr">
          <a:solidFill>
            <a:schemeClr val="phClr"/>
          </a:solidFill>
          <a:prstDash val="solid"/>
          <a:miter lim="800000"/>
        </a:ln>
        <a:ln w="12700" cap="flat" cmpd="sng" algn="ctr">
          <a:solidFill>
            <a:schemeClr val="phClr"/>
          </a:solidFill>
          <a:prstDash val="solid"/>
          <a:miter lim="800000"/>
        </a:ln>
        <a:ln w="19050" cap="flat" cmpd="sng" algn="ctr">
          <a:solidFill>
            <a:schemeClr val="phClr"/>
          </a:solidFill>
          <a:prstDash val="solid"/>
          <a:miter lim="800000"/>
        </a:ln>
      </a:lnStyleLst>
      <a:effectStyleLst>
        <a:effectStyle>
          <a:effectLst/>
        </a:effectStyle>
        <a:effectStyle>
          <a:effectLst/>
        </a:effectStyle>
        <a:effectStyle>
          <a:effectLst>
            <a:outerShdw blurRad="57150" dist="19050" dir="5400000" algn="ctr" rotWithShape="0">
              <a:srgbClr val="000000">
                <a:alpha val="63000"/>
              </a:srgbClr>
            </a:outerShdw>
          </a:effectLst>
        </a:effectStyle>
      </a:effectStyleLst>
      <a:bgFillStyleLst>
        <a:solidFill>
          <a:schemeClr val="phClr"/>
        </a:solidFill>
        <a:solidFill>
          <a:schemeClr val="phClr">
            <a:tint val="95000"/>
            <a:satMod val="170000"/>
          </a:schemeClr>
        </a:solidFill>
        <a:gradFill rotWithShape="1">
          <a:gsLst>
            <a:gs pos="0">
              <a:schemeClr val="phClr">
                <a:tint val="93000"/>
                <a:satMod val="150000"/>
                <a:shade val="98000"/>
                <a:lumMod val="102000"/>
              </a:schemeClr>
            </a:gs>
            <a:gs pos="50000">
              <a:schemeClr val="phClr">
                <a:tint val="98000"/>
                <a:satMod val="130000"/>
                <a:shade val="90000"/>
                <a:lumMod val="103000"/>
              </a:schemeClr>
            </a:gs>
            <a:gs pos="100000">
              <a:schemeClr val="phClr">
                <a:shade val="63000"/>
                <a:satMod val="120000"/>
              </a:schemeClr>
            </a:gs>
          </a:gsLst>
          <a:lin ang="5400000" scaled="0"/>
        </a:gradFill>
      </a:bgFillStyleLst>
    </a:fmtScheme>
  </a:themeElements>
  <a:objectDefaults/>
  <a:extraClrSchemeLst/>
  <a:extLst>
    <a:ext uri="{05A4C25C-085E-4340-85A3-A5531E510DB2}">
      <thm15:themeFamily xmlns:thm15="http://schemas.microsoft.com/office/thememl/2012/main" name="Hispanic Heritage Template_LW_v2" id="{305F3CB5-DAFC-47B1-A1A2-5F7FD2458A84}" vid="{65144770-9016-4FAC-934C-5E9A9429981F}"/>
    </a:ext>
  </a:extLst>
</a:theme>
</file>

<file path=ppt/theme/theme21.xml><?xml version="1.0" encoding="utf-8"?>
<a:theme xmlns:a="http://schemas.openxmlformats.org/drawingml/2006/main" name="Office Theme">
  <a:themeElements>
    <a:clrScheme name="">
      <a:dk1>
        <a:srgbClr val="000000"/>
      </a:dk1>
      <a:lt1>
        <a:srgbClr val="FFFFFF"/>
      </a:lt1>
      <a:dk2>
        <a:srgbClr val="000000"/>
      </a:dk2>
      <a:lt2>
        <a:srgbClr val="808080"/>
      </a:lt2>
      <a:accent1>
        <a:srgbClr val="BBE0E3"/>
      </a:accent1>
      <a:accent2>
        <a:srgbClr val="333399"/>
      </a:accent2>
      <a:accent3>
        <a:srgbClr val="FFFFFF"/>
      </a:accent3>
      <a:accent4>
        <a:srgbClr val="000000"/>
      </a:accent4>
      <a:accent5>
        <a:srgbClr val="DAEDEF"/>
      </a:accent5>
      <a:accent6>
        <a:srgbClr val="2D2D8A"/>
      </a:accent6>
      <a:hlink>
        <a:srgbClr val="009999"/>
      </a:hlink>
      <a:folHlink>
        <a:srgbClr val="99CC00"/>
      </a:folHlink>
    </a:clrScheme>
    <a:fontScheme name="Office">
      <a:majorFont>
        <a:latin typeface="Calibri"/>
        <a:ea typeface=""/>
        <a:cs typeface=""/>
        <a:font script="Jpan" typeface="ＭＳ Ｐゴシック"/>
        <a:font script="Hang" typeface="맑은 고딕"/>
        <a:font script="Hans" typeface="宋体"/>
        <a:font script="Hant" typeface="新細明體"/>
        <a:font script="Arab" typeface="Times New Roman"/>
        <a:font script="Hebr" typeface="Times New Roman"/>
        <a:font script="Thai" typeface="Angsana New"/>
        <a:font script="Ethi" typeface="Nyala"/>
        <a:font script="Beng" typeface="Vrinda"/>
        <a:font script="Gujr" typeface="Shruti"/>
        <a:font script="Khmr" typeface="MoolBoran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Times New Roman"/>
        <a:font script="Uigh" typeface="Microsoft Uighur"/>
      </a:majorFont>
      <a:minorFont>
        <a:latin typeface="Calibri"/>
        <a:ea typeface=""/>
        <a:cs typeface=""/>
        <a:font script="Jpan" typeface="ＭＳ Ｐゴシック"/>
        <a:font script="Hang" typeface="맑은 고딕"/>
        <a:font script="Hans" typeface="宋体"/>
        <a:font script="Hant" typeface="新細明體"/>
        <a:font script="Arab" typeface="Arial"/>
        <a:font script="Hebr" typeface="Arial"/>
        <a:font script="Thai" typeface="Cordia New"/>
        <a:font script="Ethi" typeface="Nyala"/>
        <a:font script="Beng" typeface="Vrinda"/>
        <a:font script="Gujr" typeface="Shruti"/>
        <a:font script="Khmr" typeface="DaunPenh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Arial"/>
        <a:font script="Uigh" typeface="Microsoft Uighur"/>
      </a:minorFont>
    </a:fontScheme>
    <a:fmtScheme name="Office">
      <a:fillStyleLst>
        <a:solidFill>
          <a:schemeClr val="phClr"/>
        </a:solidFill>
        <a:gradFill rotWithShape="1">
          <a:gsLst>
            <a:gs pos="0">
              <a:schemeClr val="phClr">
                <a:tint val="50000"/>
                <a:satMod val="300000"/>
              </a:schemeClr>
            </a:gs>
            <a:gs pos="35000">
              <a:schemeClr val="phClr">
                <a:tint val="37000"/>
                <a:satMod val="300000"/>
              </a:schemeClr>
            </a:gs>
            <a:gs pos="100000">
              <a:schemeClr val="phClr">
                <a:tint val="15000"/>
                <a:satMod val="350000"/>
              </a:schemeClr>
            </a:gs>
          </a:gsLst>
          <a:lin ang="16200000" scaled="1"/>
        </a:gradFill>
        <a:gradFill rotWithShape="1">
          <a:gsLst>
            <a:gs pos="0">
              <a:schemeClr val="phClr">
                <a:shade val="51000"/>
                <a:satMod val="130000"/>
              </a:schemeClr>
            </a:gs>
            <a:gs pos="80000">
              <a:schemeClr val="phClr">
                <a:shade val="93000"/>
                <a:satMod val="130000"/>
              </a:schemeClr>
            </a:gs>
            <a:gs pos="100000">
              <a:schemeClr val="phClr">
                <a:shade val="94000"/>
                <a:satMod val="135000"/>
              </a:schemeClr>
            </a:gs>
          </a:gsLst>
          <a:lin ang="16200000" scaled="0"/>
        </a:gradFill>
      </a:fillStyleLst>
      <a:lnStyleLst>
        <a:ln w="9525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25400" cap="flat" cmpd="sng" algn="ctr">
          <a:solidFill>
            <a:schemeClr val="phClr"/>
          </a:solidFill>
          <a:prstDash val="solid"/>
        </a:ln>
        <a:ln w="38100" cap="flat" cmpd="sng" algn="ctr">
          <a:solidFill>
            <a:schemeClr val="phClr"/>
          </a:solidFill>
          <a:prstDash val="solid"/>
        </a:ln>
      </a:lnStyleLst>
      <a:effectStyleLst>
        <a:effectStyle>
          <a:effectLst>
            <a:outerShdw blurRad="40000" dist="20000" dir="5400000" rotWithShape="0">
              <a:srgbClr val="000000">
                <a:alpha val="38000"/>
              </a:srgbClr>
            </a:outerShdw>
          </a:effectLst>
        </a:effectStyle>
        <a:effectStyle>
          <a:effectLst>
            <a:outerShdw blurRad="40000" dist="23000" dir="5400000" rotWithShape="0">
              <a:srgbClr val="000000">
                <a:alpha val="35000"/>
              </a:srgbClr>
            </a:outerShdw>
          </a:effectLst>
        </a:effectStyle>
        <a:effectStyle>
          <a:effectLst>
            <a:outerShdw blurRad="40000" dist="23000" dir="5400000" rotWithShape="0">
              <a:srgbClr val="000000">
                <a:alpha val="35000"/>
              </a:srgbClr>
            </a:outerShdw>
          </a:effectLst>
          <a:scene3d>
            <a:camera prst="orthographicFront">
              <a:rot lat="0" lon="0" rev="0"/>
            </a:camera>
            <a:lightRig rig="threePt" dir="t">
              <a:rot lat="0" lon="0" rev="1200000"/>
            </a:lightRig>
          </a:scene3d>
          <a:sp3d>
            <a:bevelT w="63500" h="25400"/>
          </a:sp3d>
        </a:effectStyle>
      </a:effectStyleLst>
      <a:bgFillStyleLst>
        <a:solidFill>
          <a:schemeClr val="phClr"/>
        </a:solidFill>
        <a:gradFill rotWithShape="1">
          <a:gsLst>
            <a:gs pos="0">
              <a:schemeClr val="phClr">
                <a:tint val="40000"/>
                <a:satMod val="350000"/>
              </a:schemeClr>
            </a:gs>
            <a:gs pos="40000">
              <a:schemeClr val="phClr">
                <a:tint val="45000"/>
                <a:shade val="99000"/>
                <a:satMod val="350000"/>
              </a:schemeClr>
            </a:gs>
            <a:gs pos="100000">
              <a:schemeClr val="phClr">
                <a:shade val="20000"/>
                <a:satMod val="255000"/>
              </a:schemeClr>
            </a:gs>
          </a:gsLst>
          <a:path path="circle">
            <a:fillToRect l="50000" t="-80000" r="50000" b="180000"/>
          </a:path>
        </a:gradFill>
        <a:gradFill rotWithShape="1">
          <a:gsLst>
            <a:gs pos="0">
              <a:schemeClr val="phClr">
                <a:tint val="80000"/>
                <a:satMod val="300000"/>
              </a:schemeClr>
            </a:gs>
            <a:gs pos="100000">
              <a:schemeClr val="phClr">
                <a:shade val="30000"/>
                <a:satMod val="200000"/>
              </a:schemeClr>
            </a:gs>
          </a:gsLst>
          <a:path path="circle">
            <a:fillToRect l="50000" t="50000" r="50000" b="50000"/>
          </a:path>
        </a:gradFill>
      </a:bgFillStyleLst>
    </a:fmtScheme>
  </a:themeElements>
  <a:objectDefaults/>
  <a:extraClrSchemeLst/>
</a:theme>
</file>

<file path=customXml/_rels/item3.xml.rels>&#65279;<?xml version="1.0" encoding="utf-8"?><Relationships xmlns="http://schemas.openxmlformats.org/package/2006/relationships"><Relationship Type="http://schemas.openxmlformats.org/officeDocument/2006/relationships/customXmlProps" Target="/customXml/itemProps31.xml" Id="rId1" /></Relationships>
</file>

<file path=customXml/_rels/item13.xml.rels>&#65279;<?xml version="1.0" encoding="utf-8"?><Relationships xmlns="http://schemas.openxmlformats.org/package/2006/relationships"><Relationship Type="http://schemas.openxmlformats.org/officeDocument/2006/relationships/customXmlProps" Target="/customXml/itemProps13.xml" Id="rId1" /></Relationships>
</file>

<file path=customXml/_rels/item22.xml.rels>&#65279;<?xml version="1.0" encoding="utf-8"?><Relationships xmlns="http://schemas.openxmlformats.org/package/2006/relationships"><Relationship Type="http://schemas.openxmlformats.org/officeDocument/2006/relationships/customXmlProps" Target="/customXml/itemProps22.xml" Id="rId1" /></Relationships>
</file>

<file path=customXml/item3.xml><?xml version="1.0" encoding="utf-8"?>
<p:properties xmlns:p="http://schemas.microsoft.com/office/2006/metadata/properties" xmlns:xsi="http://www.w3.org/2001/XMLSchema-instance" xmlns:pc="http://schemas.microsoft.com/office/infopath/2007/PartnerControls">
  <documentManagement>
    <Status xmlns="71af3243-3dd4-4a8d-8c0d-dd76da1f02a5">Not started</Status>
    <MediaServiceKeyPoints xmlns="71af3243-3dd4-4a8d-8c0d-dd76da1f02a5" xsi:nil="true"/>
  </documentManagement>
</p:properties>
</file>

<file path=customXml/item13.xml><?xml version="1.0" encoding="utf-8"?>
<ct:contentTypeSchema xmlns:ct="http://schemas.microsoft.com/office/2006/metadata/contentType" xmlns:ma="http://schemas.microsoft.com/office/2006/metadata/properties/metaAttributes" ct:_="" ma:_="" ma:contentTypeName="Document" ma:contentTypeID="0x01010079F111ED35F8CC479449609E8A0923A6" ma:contentTypeVersion="12" ma:contentTypeDescription="Create a new document." ma:contentTypeScope="" ma:versionID="426e97fa315356fffbdcd9876fe988c2">
  <xsd:schema xmlns:xsd="http://www.w3.org/2001/XMLSchema" xmlns:xs="http://www.w3.org/2001/XMLSchema" xmlns:p="http://schemas.microsoft.com/office/2006/metadata/properties" xmlns:ns2="71af3243-3dd4-4a8d-8c0d-dd76da1f02a5" xmlns:ns3="16c05727-aa75-4e4a-9b5f-8a80a1165891" targetNamespace="http://schemas.microsoft.com/office/2006/metadata/properties" ma:root="true" ma:fieldsID="14b8f0def80e6d70ce3def20c90759ae" ns2:_="" ns3:_="">
    <xsd:import namespace="71af3243-3dd4-4a8d-8c0d-dd76da1f02a5"/>
    <xsd:import namespace="16c05727-aa75-4e4a-9b5f-8a80a1165891"/>
    <xsd:element name="properties">
      <xsd:complexType>
        <xsd:sequence>
          <xsd:element name="documentManagement">
            <xsd:complexType>
              <xsd:all>
                <xsd:element ref="ns2:MediaServiceMetadata" minOccurs="0"/>
                <xsd:element ref="ns2:MediaServiceFastMetadata" minOccurs="0"/>
                <xsd:element ref="ns2:MediaServiceOCR" minOccurs="0"/>
                <xsd:element ref="ns2:MediaServiceAutoTags" minOccurs="0"/>
                <xsd:element ref="ns2:MediaServiceEventHashCode" minOccurs="0"/>
                <xsd:element ref="ns2:MediaServiceGenerationTime" minOccurs="0"/>
                <xsd:element ref="ns3:SharedWithUsers" minOccurs="0"/>
                <xsd:element ref="ns3:SharedWithDetails" minOccurs="0"/>
                <xsd:element ref="ns2:MediaServiceAutoKeyPoints" minOccurs="0"/>
                <xsd:element ref="ns2:MediaServiceKeyPoints" minOccurs="0"/>
                <xsd:element ref="ns2:MediaServiceDateTaken" minOccurs="0"/>
                <xsd:element ref="ns2:Status" minOccurs="0"/>
              </xsd:all>
            </xsd:complexType>
          </xsd:element>
        </xsd:sequence>
      </xsd:complexType>
    </xsd:element>
  </xsd:schema>
  <xsd:schema xmlns:xsd="http://www.w3.org/2001/XMLSchema" xmlns:xs="http://www.w3.org/2001/XMLSchema" xmlns:dms="http://schemas.microsoft.com/office/2006/documentManagement/types" xmlns:pc="http://schemas.microsoft.com/office/infopath/2007/PartnerControls" targetNamespace="71af3243-3dd4-4a8d-8c0d-dd76da1f02a5" elementFormDefault="qualified">
    <xsd:import namespace="http://schemas.microsoft.com/office/2006/documentManagement/types"/>
    <xsd:import namespace="http://schemas.microsoft.com/office/infopath/2007/PartnerControls"/>
    <xsd:element name="MediaServiceMetadata" ma:index="8" nillable="true" ma:displayName="MediaServiceMetadata" ma:hidden="true" ma:internalName="MediaServiceMetadata" ma:readOnly="true">
      <xsd:simpleType>
        <xsd:restriction base="dms:Note"/>
      </xsd:simpleType>
    </xsd:element>
    <xsd:element name="MediaServiceFastMetadata" ma:index="9" nillable="true" ma:displayName="MediaServiceFastMetadata" ma:hidden="true" ma:internalName="MediaServiceFastMetadata" ma:readOnly="true">
      <xsd:simpleType>
        <xsd:restriction base="dms:Note"/>
      </xsd:simpleType>
    </xsd:element>
    <xsd:element name="MediaServiceOCR" ma:index="10" nillable="true" ma:displayName="MediaServiceOCR" ma:internalName="MediaServiceOCR" ma:readOnly="true">
      <xsd:simpleType>
        <xsd:restriction base="dms:Note">
          <xsd:maxLength value="255"/>
        </xsd:restriction>
      </xsd:simpleType>
    </xsd:element>
    <xsd:element name="MediaServiceAutoTags" ma:index="11" nillable="true" ma:displayName="MediaServiceAutoTags" ma:internalName="MediaServiceAutoTags" ma:readOnly="true">
      <xsd:simpleType>
        <xsd:restriction base="dms:Text"/>
      </xsd:simpleType>
    </xsd:element>
    <xsd:element name="MediaServiceEventHashCode" ma:index="12" nillable="true" ma:displayName="MediaServiceEventHashCode" ma:hidden="true" ma:internalName="MediaServiceEventHashCode" ma:readOnly="true">
      <xsd:simpleType>
        <xsd:restriction base="dms:Text"/>
      </xsd:simpleType>
    </xsd:element>
    <xsd:element name="MediaServiceGenerationTime" ma:index="13" nillable="true" ma:displayName="MediaServiceGenerationTime" ma:hidden="true" ma:internalName="MediaServiceGenerationTime" ma:readOnly="true">
      <xsd:simpleType>
        <xsd:restriction base="dms:Text"/>
      </xsd:simpleType>
    </xsd:element>
    <xsd:element name="MediaServiceAutoKeyPoints" ma:index="16" nillable="true" ma:displayName="MediaServiceAutoKeyPoints" ma:hidden="true" ma:internalName="MediaServiceAutoKeyPoints" ma:readOnly="true">
      <xsd:simpleType>
        <xsd:restriction base="dms:Note"/>
      </xsd:simpleType>
    </xsd:element>
    <xsd:element name="MediaServiceKeyPoints" ma:index="17" nillable="true" ma:displayName="KeyPoints" ma:internalName="MediaServiceKeyPoints" ma:readOnly="false">
      <xsd:simpleType>
        <xsd:restriction base="dms:Note">
          <xsd:maxLength value="255"/>
        </xsd:restriction>
      </xsd:simpleType>
    </xsd:element>
    <xsd:element name="MediaServiceDateTaken" ma:index="18" nillable="true" ma:displayName="MediaServiceDateTaken" ma:hidden="true" ma:internalName="MediaServiceDateTaken" ma:readOnly="true">
      <xsd:simpleType>
        <xsd:restriction base="dms:Text"/>
      </xsd:simpleType>
    </xsd:element>
    <xsd:element name="Status" ma:index="19" nillable="true" ma:displayName="Status" ma:default="Not started" ma:format="Dropdown" ma:internalName="Status">
      <xsd:simpleType>
        <xsd:restriction base="dms:Choice">
          <xsd:enumeration value="Not started"/>
          <xsd:enumeration value="In Progress"/>
          <xsd:enumeration value="Completed"/>
        </xsd:restriction>
      </xsd:simpleType>
    </xsd:element>
  </xsd:schema>
  <xsd:schema xmlns:xsd="http://www.w3.org/2001/XMLSchema" xmlns:xs="http://www.w3.org/2001/XMLSchema" xmlns:dms="http://schemas.microsoft.com/office/2006/documentManagement/types" xmlns:pc="http://schemas.microsoft.com/office/infopath/2007/PartnerControls" targetNamespace="16c05727-aa75-4e4a-9b5f-8a80a1165891" elementFormDefault="qualified">
    <xsd:import namespace="http://schemas.microsoft.com/office/2006/documentManagement/types"/>
    <xsd:import namespace="http://schemas.microsoft.com/office/infopath/2007/PartnerControls"/>
    <xsd:element name="SharedWithUsers" ma:index="14" nillable="true" ma:displayName="Shared With" ma:internalName="SharedWithUsers" ma:readOnly="true">
      <xsd:complexType>
        <xsd:complexContent>
          <xsd:extension base="dms:UserMulti">
            <xsd:sequence>
              <xsd:element name="UserInfo" minOccurs="0" maxOccurs="unbounded">
                <xsd:complexType>
                  <xsd:sequence>
                    <xsd:element name="DisplayName" type="xsd:string" minOccurs="0"/>
                    <xsd:element name="AccountId" type="dms:UserId" minOccurs="0" nillable="true"/>
                    <xsd:element name="AccountType" type="xsd:string" minOccurs="0"/>
                  </xsd:sequence>
                </xsd:complexType>
              </xsd:element>
            </xsd:sequence>
          </xsd:extension>
        </xsd:complexContent>
      </xsd:complexType>
    </xsd:element>
    <xsd:element name="SharedWithDetails" ma:index="15" nillable="true" ma:displayName="Shared With Details" ma:internalName="SharedWithDetails" ma:readOnly="true">
      <xsd:simpleType>
        <xsd:restriction base="dms:Note">
          <xsd:maxLength value="255"/>
        </xsd:restriction>
      </xsd:simpleType>
    </xsd:element>
  </xsd:schema>
  <xsd:schema xmlns="http://schemas.openxmlformats.org/package/2006/metadata/core-properties" xmlns:xsd="http://www.w3.org/2001/XMLSchema" xmlns:xsi="http://www.w3.org/2001/XMLSchema-instance" xmlns:dc="http://purl.org/dc/elements/1.1/" xmlns:dcterms="http://purl.org/dc/terms/" xmlns:odoc="http://schemas.microsoft.com/internal/obd" targetNamespace="http://schemas.openxmlformats.org/package/2006/metadata/core-properties" elementFormDefault="qualified" attributeFormDefault="unqualified" blockDefault="#all">
    <xsd:import namespace="http://purl.org/dc/elements/1.1/" schemaLocation="http://dublincore.org/schemas/xmls/qdc/2003/04/02/dc.xsd"/>
    <xsd:import namespace="http://purl.org/dc/terms/" schemaLocation="http://dublincore.org/schemas/xmls/qdc/2003/04/02/dcterms.xsd"/>
    <xsd:element name="coreProperties" type="CT_coreProperties"/>
    <xsd:complexType name="CT_coreProperties">
      <xsd:all>
        <xsd:element ref="dc:creator" minOccurs="0" maxOccurs="1"/>
        <xsd:element ref="dcterms:created" minOccurs="0" maxOccurs="1"/>
        <xsd:element ref="dc:identifier" minOccurs="0" maxOccurs="1"/>
        <xsd:element name="contentType" minOccurs="0" maxOccurs="1" type="xsd:string" ma:index="0" ma:displayName="Content Type"/>
        <xsd:element ref="dc:title" minOccurs="0" maxOccurs="1" ma:index="4" ma:displayName="Title"/>
        <xsd:element ref="dc:subject" minOccurs="0" maxOccurs="1"/>
        <xsd:element ref="dc:description" minOccurs="0" maxOccurs="1"/>
        <xsd:element name="keywords" minOccurs="0" maxOccurs="1" type="xsd:string"/>
        <xsd:element ref="dc:language" minOccurs="0" maxOccurs="1"/>
        <xsd:element name="category" minOccurs="0" maxOccurs="1" type="xsd:string"/>
        <xsd:element name="version" minOccurs="0" maxOccurs="1" type="xsd:string"/>
        <xsd:element name="revision" minOccurs="0" maxOccurs="1" type="xsd:string">
          <xsd:annotation>
            <xsd:documentation>
                        This value indicates the number of saves or revisions. The application is responsible for updating this value after each revision.
                    </xsd:documentation>
          </xsd:annotation>
        </xsd:element>
        <xsd:element name="lastModifiedBy" minOccurs="0" maxOccurs="1" type="xsd:string"/>
        <xsd:element ref="dcterms:modified" minOccurs="0" maxOccurs="1"/>
        <xsd:element name="contentStatus" minOccurs="0" maxOccurs="1" type="xsd:string"/>
      </xsd:all>
    </xsd:complexType>
  </xsd:schema>
  <xs:schema xmlns:pc="http://schemas.microsoft.com/office/infopath/2007/PartnerControls" xmlns:xs="http://www.w3.org/2001/XMLSchema" targetNamespace="http://schemas.microsoft.com/office/infopath/2007/PartnerControls" elementFormDefault="qualified" attributeFormDefault="unqualified">
    <xs:element name="Person">
      <xs:complexType>
        <xs:sequence>
          <xs:element ref="pc:DisplayName" minOccurs="0"/>
          <xs:element ref="pc:AccountId" minOccurs="0"/>
          <xs:element ref="pc:AccountType" minOccurs="0"/>
        </xs:sequence>
      </xs:complexType>
    </xs:element>
    <xs:element name="DisplayName" type="xs:string"/>
    <xs:element name="AccountId" type="xs:string"/>
    <xs:element name="AccountType" type="xs:string"/>
    <xs:element name="BDCAssociatedEntity">
      <xs:complexType>
        <xs:sequence>
          <xs:element ref="pc:BDCEntity" minOccurs="0" maxOccurs="unbounded"/>
        </xs:sequence>
        <xs:attribute ref="pc:EntityNamespace"/>
        <xs:attribute ref="pc:EntityName"/>
        <xs:attribute ref="pc:SystemInstanceName"/>
        <xs:attribute ref="pc:AssociationName"/>
      </xs:complexType>
    </xs:element>
    <xs:attribute name="EntityNamespace" type="xs:string"/>
    <xs:attribute name="EntityName" type="xs:string"/>
    <xs:attribute name="SystemInstanceName" type="xs:string"/>
    <xs:attribute name="AssociationName" type="xs:string"/>
    <xs:element name="BDCEntity">
      <xs:complexType>
        <xs:sequence>
          <xs:element ref="pc:EntityDisplayName" minOccurs="0"/>
          <xs:element ref="pc:EntityInstanceReference" minOccurs="0"/>
          <xs:element ref="pc:EntityId1" minOccurs="0"/>
          <xs:element ref="pc:EntityId2" minOccurs="0"/>
          <xs:element ref="pc:EntityId3" minOccurs="0"/>
          <xs:element ref="pc:EntityId4" minOccurs="0"/>
          <xs:element ref="pc:EntityId5" minOccurs="0"/>
        </xs:sequence>
      </xs:complexType>
    </xs:element>
    <xs:element name="EntityDisplayName" type="xs:string"/>
    <xs:element name="EntityInstanceReference" type="xs:string"/>
    <xs:element name="EntityId1" type="xs:string"/>
    <xs:element name="EntityId2" type="xs:string"/>
    <xs:element name="EntityId3" type="xs:string"/>
    <xs:element name="EntityId4" type="xs:string"/>
    <xs:element name="EntityId5" type="xs:string"/>
    <xs:element name="Terms">
      <xs:complexType>
        <xs:sequence>
          <xs:element ref="pc:TermInfo" minOccurs="0" maxOccurs="unbounded"/>
        </xs:sequence>
      </xs:complexType>
    </xs:element>
    <xs:element name="TermInfo">
      <xs:complexType>
        <xs:sequence>
          <xs:element ref="pc:TermName" minOccurs="0"/>
          <xs:element ref="pc:TermId" minOccurs="0"/>
        </xs:sequence>
      </xs:complexType>
    </xs:element>
    <xs:element name="TermName" type="xs:string"/>
    <xs:element name="TermId" type="xs:string"/>
  </xs:schema>
</ct:contentTypeSchema>
</file>

<file path=customXml/item22.xml><?xml version="1.0" encoding="utf-8"?>
<?mso-contentType ?>
<FormTemplates xmlns="http://schemas.microsoft.com/sharepoint/v3/contenttype/forms">
  <Display>DocumentLibraryForm</Display>
  <Edit>DocumentLibraryForm</Edit>
  <New>DocumentLibraryForm</New>
</FormTemplates>
</file>

<file path=customXml/itemProps13.xml><?xml version="1.0" encoding="utf-8"?>
<ds:datastoreItem xmlns:ds="http://schemas.openxmlformats.org/officeDocument/2006/customXml" ds:itemID="{97DE35A0-28ED-4D42-9357-DCB6A1C5151F}"/>
</file>

<file path=customXml/itemProps22.xml><?xml version="1.0" encoding="utf-8"?>
<ds:datastoreItem xmlns:ds="http://schemas.openxmlformats.org/officeDocument/2006/customXml" ds:itemID="{6D318041-50D7-4E47-9BD9-FE885E42AC67}"/>
</file>

<file path=customXml/itemProps31.xml><?xml version="1.0" encoding="utf-8"?>
<ds:datastoreItem xmlns:ds="http://schemas.openxmlformats.org/officeDocument/2006/customXml" ds:itemID="{BD4119F0-3CE7-4464-96A2-DC738A807A4F}"/>
</file>

<file path=docProps/app.xml><?xml version="1.0" encoding="utf-8"?>
<ap:Properties xmlns:vt="http://schemas.openxmlformats.org/officeDocument/2006/docPropsVTypes" xmlns:ap="http://schemas.openxmlformats.org/officeDocument/2006/extended-properties">
  <ap:Template/>
  <ap:TotalTime>0</ap:TotalTime>
  <ap:Words>438</ap:Words>
  <ap:Application>Microsoft Office PowerPoint</ap:Application>
  <ap:PresentationFormat>Widescreen</ap:PresentationFormat>
  <ap:Paragraphs>70</ap:Paragraphs>
  <ap:Slides>12</ap:Slides>
  <ap:Notes>7</ap:Notes>
  <ap:HiddenSlides>0</ap:HiddenSlides>
  <ap:MMClips>0</ap:MMClips>
  <ap:ScaleCrop>false</ap:ScaleCrop>
  <ap:HeadingPairs>
    <vt:vector baseType="variant" size="6">
      <vt:variant>
        <vt:lpstr>Fonts Used</vt:lpstr>
      </vt:variant>
      <vt:variant>
        <vt:i4>2</vt:i4>
      </vt:variant>
      <vt:variant>
        <vt:lpstr>Theme</vt:lpstr>
      </vt:variant>
      <vt:variant>
        <vt:i4>1</vt:i4>
      </vt:variant>
      <vt:variant>
        <vt:lpstr>Slide Titles</vt:lpstr>
      </vt:variant>
      <vt:variant>
        <vt:i4>12</vt:i4>
      </vt:variant>
    </vt:vector>
  </ap:HeadingPairs>
  <ap:TitlesOfParts>
    <vt:vector baseType="lpstr" size="15">
      <vt:lpstr>Arial</vt:lpstr>
      <vt:lpstr>Segoe UI</vt:lpstr>
      <vt:lpstr>Office Theme</vt:lpstr>
      <vt:lpstr>Hispanic Heritage Month</vt:lpstr>
      <vt:lpstr>Introduction</vt:lpstr>
      <vt:lpstr>Overview</vt:lpstr>
      <vt:lpstr>Geography</vt:lpstr>
      <vt:lpstr>History</vt:lpstr>
      <vt:lpstr>Interesting facts </vt:lpstr>
      <vt:lpstr>Key people</vt:lpstr>
      <vt:lpstr>Arts and literature</vt:lpstr>
      <vt:lpstr>How to celebrate</vt:lpstr>
      <vt:lpstr>Conclusion</vt:lpstr>
      <vt:lpstr>Questions &amp; answers</vt:lpstr>
      <vt:lpstr>Resources</vt:lpstr>
    </vt:vector>
  </ap:TitlesOfParts>
  <ap:Manager/>
  <ap:Company/>
  <ap:LinksUpToDate>false</ap:LinksUpToDate>
  <ap:SharedDoc>false</ap:SharedDoc>
  <ap:HyperlinksChanged>false</ap:HyperlinksChanged>
  <ap:AppVersion>16.0000</ap:AppVersion>
</ap:Properties>
</file>

<file path=docProps/core.xml><?xml version="1.0" encoding="utf-8"?>
<cp:coreProperties xmlns:cp="http://schemas.openxmlformats.org/package/2006/metadata/core-properties" xmlns:dc="http://purl.org/dc/elements/1.1/" xmlns:dcterms="http://purl.org/dc/terms/" xmlns:dcmitype="http://purl.org/dc/dcmitype/" xmlns:xsi="http://www.w3.org/2001/XMLSchema-instance">
  <dc:title/>
  <dc:subject/>
  <dc:creator/>
  <cp:keywords/>
  <dc:description/>
  <cp:lastModifiedBy/>
  <cp:revision>1</cp:revision>
  <dcterms:created xsi:type="dcterms:W3CDTF">2020-09-22T16:47:05Z</dcterms:created>
  <dcterms:modified xsi:type="dcterms:W3CDTF">2020-09-22T16:47:21Z</dcterms:modified>
</cp:coreProperties>
</file>

<file path=docProps/custom.xml><?xml version="1.0" encoding="utf-8"?>
<Properties xmlns="http://schemas.openxmlformats.org/officeDocument/2006/custom-properties" xmlns:vt="http://schemas.openxmlformats.org/officeDocument/2006/docPropsVTypes">
  <property fmtid="{D5CDD505-2E9C-101B-9397-08002B2CF9AE}" pid="2" name="ContentTypeId">
    <vt:lpwstr>0x01010079F111ED35F8CC479449609E8A0923A6</vt:lpwstr>
  </property>
</Properties>
</file>