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333" r:id="rId3"/>
    <p:sldId id="422" r:id="rId4"/>
    <p:sldId id="373" r:id="rId5"/>
    <p:sldId id="374" r:id="rId6"/>
    <p:sldId id="375" r:id="rId7"/>
    <p:sldId id="388" r:id="rId8"/>
    <p:sldId id="415" r:id="rId9"/>
    <p:sldId id="401" r:id="rId10"/>
    <p:sldId id="402" r:id="rId11"/>
    <p:sldId id="423" r:id="rId12"/>
    <p:sldId id="416" r:id="rId13"/>
    <p:sldId id="403" r:id="rId14"/>
    <p:sldId id="410" r:id="rId15"/>
    <p:sldId id="417" r:id="rId16"/>
    <p:sldId id="405" r:id="rId17"/>
    <p:sldId id="408" r:id="rId18"/>
    <p:sldId id="292" r:id="rId19"/>
    <p:sldId id="287" r:id="rId20"/>
    <p:sldId id="418" r:id="rId21"/>
    <p:sldId id="411" r:id="rId22"/>
    <p:sldId id="412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36A"/>
    <a:srgbClr val="FFB4BE"/>
    <a:srgbClr val="7682F3"/>
    <a:srgbClr val="4E57DD"/>
    <a:srgbClr val="717BF5"/>
    <a:srgbClr val="5856F3"/>
    <a:srgbClr val="34E4D9"/>
    <a:srgbClr val="89E3E1"/>
    <a:srgbClr val="3AE9D7"/>
    <a:srgbClr val="80ED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92" autoAdjust="0"/>
    <p:restoredTop sz="94660"/>
  </p:normalViewPr>
  <p:slideViewPr>
    <p:cSldViewPr snapToGrid="0">
      <p:cViewPr>
        <p:scale>
          <a:sx n="75" d="100"/>
          <a:sy n="75" d="100"/>
        </p:scale>
        <p:origin x="1206" y="7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2020-02-27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2020-02-27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6" name="Graphic 3">
            <a:hlinkClick r:id="rId2"/>
            <a:extLst>
              <a:ext uri="{FF2B5EF4-FFF2-40B4-BE49-F238E27FC236}">
                <a16:creationId xmlns:a16="http://schemas.microsoft.com/office/drawing/2014/main" id="{A43603B2-1D35-4AA1-8079-C7FF02AF5B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717" name="TextBox 2716">
            <a:extLst>
              <a:ext uri="{FF2B5EF4-FFF2-40B4-BE49-F238E27FC236}">
                <a16:creationId xmlns:a16="http://schemas.microsoft.com/office/drawing/2014/main" id="{699CE8CD-4031-40A5-9FAF-39DCB8F561BC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58FB7DA-5D88-4641-8067-6FBFB22025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6" name="원형: 비어 있음 45">
            <a:extLst>
              <a:ext uri="{FF2B5EF4-FFF2-40B4-BE49-F238E27FC236}">
                <a16:creationId xmlns:a16="http://schemas.microsoft.com/office/drawing/2014/main" id="{DE4701BE-2EFE-4C5C-8FFD-47A0D0466778}"/>
              </a:ext>
            </a:extLst>
          </p:cNvPr>
          <p:cNvSpPr>
            <a:spLocks noChangeAspect="1"/>
          </p:cNvSpPr>
          <p:nvPr userDrawn="1"/>
        </p:nvSpPr>
        <p:spPr>
          <a:xfrm>
            <a:off x="9779000" y="577657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47" name="원형: 비어 있음 46">
            <a:extLst>
              <a:ext uri="{FF2B5EF4-FFF2-40B4-BE49-F238E27FC236}">
                <a16:creationId xmlns:a16="http://schemas.microsoft.com/office/drawing/2014/main" id="{C9B153F2-5849-4E6B-9B65-77EFE6C30B44}"/>
              </a:ext>
            </a:extLst>
          </p:cNvPr>
          <p:cNvSpPr>
            <a:spLocks noChangeAspect="1"/>
          </p:cNvSpPr>
          <p:nvPr userDrawn="1"/>
        </p:nvSpPr>
        <p:spPr>
          <a:xfrm>
            <a:off x="698500" y="6190343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2344579C-C640-44CF-83F2-B6B3BA34E8B8}"/>
              </a:ext>
            </a:extLst>
          </p:cNvPr>
          <p:cNvGrpSpPr/>
          <p:nvPr userDrawn="1"/>
        </p:nvGrpSpPr>
        <p:grpSpPr>
          <a:xfrm>
            <a:off x="2303587" y="3670789"/>
            <a:ext cx="218825" cy="395846"/>
            <a:chOff x="2038600" y="5499826"/>
            <a:chExt cx="218825" cy="395846"/>
          </a:xfrm>
        </p:grpSpPr>
        <p:sp>
          <p:nvSpPr>
            <p:cNvPr id="49" name="그래픽 5">
              <a:extLst>
                <a:ext uri="{FF2B5EF4-FFF2-40B4-BE49-F238E27FC236}">
                  <a16:creationId xmlns:a16="http://schemas.microsoft.com/office/drawing/2014/main" id="{7553776C-4E10-4802-8361-5E07858FAC78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50" name="그래픽 5">
              <a:extLst>
                <a:ext uri="{FF2B5EF4-FFF2-40B4-BE49-F238E27FC236}">
                  <a16:creationId xmlns:a16="http://schemas.microsoft.com/office/drawing/2014/main" id="{4DB2EA3C-D509-4935-941D-ED9BF5F771A6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51" name="그래픽 5">
              <a:extLst>
                <a:ext uri="{FF2B5EF4-FFF2-40B4-BE49-F238E27FC236}">
                  <a16:creationId xmlns:a16="http://schemas.microsoft.com/office/drawing/2014/main" id="{7A541237-9A1F-4A60-97D2-3636315ACC3B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189B7415-CB65-444D-A25F-89F05BA8D665}"/>
              </a:ext>
            </a:extLst>
          </p:cNvPr>
          <p:cNvGrpSpPr/>
          <p:nvPr userDrawn="1"/>
        </p:nvGrpSpPr>
        <p:grpSpPr>
          <a:xfrm>
            <a:off x="11433175" y="5999697"/>
            <a:ext cx="218825" cy="395846"/>
            <a:chOff x="2038600" y="5499826"/>
            <a:chExt cx="218825" cy="395846"/>
          </a:xfrm>
        </p:grpSpPr>
        <p:sp>
          <p:nvSpPr>
            <p:cNvPr id="53" name="그래픽 5">
              <a:extLst>
                <a:ext uri="{FF2B5EF4-FFF2-40B4-BE49-F238E27FC236}">
                  <a16:creationId xmlns:a16="http://schemas.microsoft.com/office/drawing/2014/main" id="{B5732DC4-9DC8-47F5-913F-FAD2E1C9FFFA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54" name="그래픽 5">
              <a:extLst>
                <a:ext uri="{FF2B5EF4-FFF2-40B4-BE49-F238E27FC236}">
                  <a16:creationId xmlns:a16="http://schemas.microsoft.com/office/drawing/2014/main" id="{B8360EC4-A528-437B-8E80-44EB10FB74FE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55" name="그래픽 5">
              <a:extLst>
                <a:ext uri="{FF2B5EF4-FFF2-40B4-BE49-F238E27FC236}">
                  <a16:creationId xmlns:a16="http://schemas.microsoft.com/office/drawing/2014/main" id="{8FDA0353-9B26-4CEF-BD3F-8D99D42B8142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E9CBDD51-A6A6-41CA-B929-73FFD6ED854E}"/>
              </a:ext>
            </a:extLst>
          </p:cNvPr>
          <p:cNvGrpSpPr/>
          <p:nvPr userDrawn="1"/>
        </p:nvGrpSpPr>
        <p:grpSpPr>
          <a:xfrm>
            <a:off x="479675" y="650458"/>
            <a:ext cx="218825" cy="395846"/>
            <a:chOff x="2038600" y="5499826"/>
            <a:chExt cx="218825" cy="395846"/>
          </a:xfrm>
        </p:grpSpPr>
        <p:sp>
          <p:nvSpPr>
            <p:cNvPr id="57" name="그래픽 5">
              <a:extLst>
                <a:ext uri="{FF2B5EF4-FFF2-40B4-BE49-F238E27FC236}">
                  <a16:creationId xmlns:a16="http://schemas.microsoft.com/office/drawing/2014/main" id="{D9557109-9871-4263-B7B8-6687FB57AE6D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58" name="그래픽 5">
              <a:extLst>
                <a:ext uri="{FF2B5EF4-FFF2-40B4-BE49-F238E27FC236}">
                  <a16:creationId xmlns:a16="http://schemas.microsoft.com/office/drawing/2014/main" id="{AE4A5CE4-8BE8-49B9-A770-AEBA0D2F622D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59" name="그래픽 5">
              <a:extLst>
                <a:ext uri="{FF2B5EF4-FFF2-40B4-BE49-F238E27FC236}">
                  <a16:creationId xmlns:a16="http://schemas.microsoft.com/office/drawing/2014/main" id="{01A89CA6-647D-40DC-BDB9-519A1188AE45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60" name="그래픽 59">
            <a:extLst>
              <a:ext uri="{FF2B5EF4-FFF2-40B4-BE49-F238E27FC236}">
                <a16:creationId xmlns:a16="http://schemas.microsoft.com/office/drawing/2014/main" id="{C3D1D54A-9E28-4354-A4CA-1E8AEE195A4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93500" y="2189443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75B32F66-201A-4641-9B76-85E5CE38D1F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98831" y="4377606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FC9CD08B-1D53-4811-B315-3F6951E8BAF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2555" y="282683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AFD34C2-D7E3-4E29-99A6-A807D740BB6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59BC305E-5C37-42AC-8DDA-8690112F10D9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884275" y="1095838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083DE7A-D536-4274-8BE7-D26AB045CDA0}"/>
              </a:ext>
            </a:extLst>
          </p:cNvPr>
          <p:cNvGrpSpPr/>
          <p:nvPr userDrawn="1"/>
        </p:nvGrpSpPr>
        <p:grpSpPr>
          <a:xfrm flipH="1">
            <a:off x="11520749" y="548858"/>
            <a:ext cx="218825" cy="395846"/>
            <a:chOff x="2038600" y="5499826"/>
            <a:chExt cx="218825" cy="395846"/>
          </a:xfrm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AF72CA98-5CFA-4A5C-A365-9FF931E2B395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9A0C920B-D202-4487-8D69-07F4307F4AF5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296DC84A-EA7C-4A0C-89E9-69C68A860EF3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12" name="그래픽 11">
            <a:extLst>
              <a:ext uri="{FF2B5EF4-FFF2-40B4-BE49-F238E27FC236}">
                <a16:creationId xmlns:a16="http://schemas.microsoft.com/office/drawing/2014/main" id="{7D23E1D4-E2C3-4B30-B5B8-049DEDB6164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11659405" y="6309142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55050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B9A7F05-C35B-4075-A9EA-951547F7AA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023B802B-66FF-45A9-B3A1-B39C731E134B}"/>
              </a:ext>
            </a:extLst>
          </p:cNvPr>
          <p:cNvSpPr>
            <a:spLocks noChangeAspect="1"/>
          </p:cNvSpPr>
          <p:nvPr userDrawn="1"/>
        </p:nvSpPr>
        <p:spPr>
          <a:xfrm>
            <a:off x="11242074" y="752938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32B0FBC9-53D4-430D-A237-FD0777CA547D}"/>
              </a:ext>
            </a:extLst>
          </p:cNvPr>
          <p:cNvGrpSpPr/>
          <p:nvPr userDrawn="1"/>
        </p:nvGrpSpPr>
        <p:grpSpPr>
          <a:xfrm>
            <a:off x="568575" y="5997158"/>
            <a:ext cx="218825" cy="395846"/>
            <a:chOff x="2038600" y="5499826"/>
            <a:chExt cx="218825" cy="395846"/>
          </a:xfrm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4BF02853-BBA7-46FA-B4E7-FADD6C5BE53D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F9252807-BBC0-4C82-9A90-52BF103BBBD7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6D495B00-8992-44B9-958D-A5108A44B5D2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12" name="그래픽 11">
            <a:extLst>
              <a:ext uri="{FF2B5EF4-FFF2-40B4-BE49-F238E27FC236}">
                <a16:creationId xmlns:a16="http://schemas.microsoft.com/office/drawing/2014/main" id="{CF6A5993-5738-428A-900B-4DF4EEB817B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53155" y="37573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B097CEBE-26EA-48F0-A503-35F7876F77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2217367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65F49914-DA5D-4536-AF43-D3C9CC08AA9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2217367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D73403A8-45AA-421C-B7BC-30AD9B48CDB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2217367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44238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5A394DB-E410-427E-B5EF-08CBD8E89B9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D3E9A8A5-4812-4232-B0C6-7F48CF413D32}"/>
              </a:ext>
            </a:extLst>
          </p:cNvPr>
          <p:cNvSpPr>
            <a:spLocks noChangeAspect="1"/>
          </p:cNvSpPr>
          <p:nvPr userDrawn="1"/>
        </p:nvSpPr>
        <p:spPr>
          <a:xfrm>
            <a:off x="11032730" y="729672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FBDEAEF7-AB62-4B6A-8D09-B715F9150F02}"/>
              </a:ext>
            </a:extLst>
          </p:cNvPr>
          <p:cNvGrpSpPr/>
          <p:nvPr userDrawn="1"/>
        </p:nvGrpSpPr>
        <p:grpSpPr>
          <a:xfrm>
            <a:off x="11517542" y="310014"/>
            <a:ext cx="218825" cy="395846"/>
            <a:chOff x="2038600" y="5499826"/>
            <a:chExt cx="218825" cy="395846"/>
          </a:xfrm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FE8D68C0-DD61-4DD2-AB95-D4EE0B1E8715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EB206541-DBE9-45B9-9DC8-A9788A50DAB2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D7C5F51B-BA0E-494D-98CE-B9EB6291CC1C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12" name="그래픽 11">
            <a:extLst>
              <a:ext uri="{FF2B5EF4-FFF2-40B4-BE49-F238E27FC236}">
                <a16:creationId xmlns:a16="http://schemas.microsoft.com/office/drawing/2014/main" id="{7350C654-FD69-4EA6-B36A-05455141886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6055" y="624313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sp>
        <p:nvSpPr>
          <p:cNvPr id="13" name="그림 개체 틀 11">
            <a:extLst>
              <a:ext uri="{FF2B5EF4-FFF2-40B4-BE49-F238E27FC236}">
                <a16:creationId xmlns:a16="http://schemas.microsoft.com/office/drawing/2014/main" id="{D7A0AE89-AAA6-4447-9B79-59B619CF71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06978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1">
            <a:extLst>
              <a:ext uri="{FF2B5EF4-FFF2-40B4-BE49-F238E27FC236}">
                <a16:creationId xmlns:a16="http://schemas.microsoft.com/office/drawing/2014/main" id="{5A164A19-0539-47E6-B838-F4D9E01B2DD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339078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93058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67300CA-7BAB-4FB1-93DE-7FE0ADF9DA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DC16EA77-1839-466D-9B02-F352BAEA67C1}"/>
              </a:ext>
            </a:extLst>
          </p:cNvPr>
          <p:cNvSpPr>
            <a:spLocks noChangeAspect="1"/>
          </p:cNvSpPr>
          <p:nvPr userDrawn="1"/>
        </p:nvSpPr>
        <p:spPr>
          <a:xfrm>
            <a:off x="11242074" y="625938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24612405-42A3-4E26-925D-C6352820EA2E}"/>
              </a:ext>
            </a:extLst>
          </p:cNvPr>
          <p:cNvGrpSpPr/>
          <p:nvPr userDrawn="1"/>
        </p:nvGrpSpPr>
        <p:grpSpPr>
          <a:xfrm>
            <a:off x="568575" y="5997158"/>
            <a:ext cx="218825" cy="395846"/>
            <a:chOff x="2038600" y="5499826"/>
            <a:chExt cx="218825" cy="395846"/>
          </a:xfrm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0912A107-F96F-4F77-8B78-CF0606D70F7B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83CB5749-68B9-4EEA-8EAD-391411C622A8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B68ACDDD-B1DD-4740-BD7B-280B9FED925C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12" name="그래픽 11">
            <a:extLst>
              <a:ext uri="{FF2B5EF4-FFF2-40B4-BE49-F238E27FC236}">
                <a16:creationId xmlns:a16="http://schemas.microsoft.com/office/drawing/2014/main" id="{3CB0F7A5-6204-4551-BF28-ECE0BA368AC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53155" y="24873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sp>
        <p:nvSpPr>
          <p:cNvPr id="13" name="그림 개체 틀 5">
            <a:extLst>
              <a:ext uri="{FF2B5EF4-FFF2-40B4-BE49-F238E27FC236}">
                <a16:creationId xmlns:a16="http://schemas.microsoft.com/office/drawing/2014/main" id="{20D01BD6-9E4C-44ED-BC65-84E4736443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69516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64784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D3C80DF-AC2E-4BE9-ADAC-379ED0FE967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D6078D8D-5B95-43A8-8CC1-A44525C96F9B}"/>
              </a:ext>
            </a:extLst>
          </p:cNvPr>
          <p:cNvSpPr>
            <a:spLocks noChangeAspect="1"/>
          </p:cNvSpPr>
          <p:nvPr userDrawn="1"/>
        </p:nvSpPr>
        <p:spPr>
          <a:xfrm>
            <a:off x="529830" y="6228772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13A8B50F-EA01-47E0-88AE-4806F7C66B64}"/>
              </a:ext>
            </a:extLst>
          </p:cNvPr>
          <p:cNvGrpSpPr/>
          <p:nvPr userDrawn="1"/>
        </p:nvGrpSpPr>
        <p:grpSpPr>
          <a:xfrm>
            <a:off x="11103317" y="389325"/>
            <a:ext cx="218825" cy="395846"/>
            <a:chOff x="2038600" y="5499826"/>
            <a:chExt cx="218825" cy="395846"/>
          </a:xfrm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501E06A6-5A48-4217-B35E-A69E85BC0C4F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150BB74B-B07E-4D34-A864-092D7ACE11FE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C316CDBA-48C1-4B24-A661-FBDCA7FA8AEF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12" name="그래픽 11">
            <a:extLst>
              <a:ext uri="{FF2B5EF4-FFF2-40B4-BE49-F238E27FC236}">
                <a16:creationId xmlns:a16="http://schemas.microsoft.com/office/drawing/2014/main" id="{2E4919C3-3D1C-4787-A13A-CEF2077D047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676902" y="452237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sp>
        <p:nvSpPr>
          <p:cNvPr id="14" name="그림 개체 틀 8">
            <a:extLst>
              <a:ext uri="{FF2B5EF4-FFF2-40B4-BE49-F238E27FC236}">
                <a16:creationId xmlns:a16="http://schemas.microsoft.com/office/drawing/2014/main" id="{F028CDE5-54F5-46A0-91D2-4B6D0E706E5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69975" y="1406525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37365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748FA07-1C06-4570-8206-6C86AD3ADFB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원형: 비어 있음 25">
            <a:extLst>
              <a:ext uri="{FF2B5EF4-FFF2-40B4-BE49-F238E27FC236}">
                <a16:creationId xmlns:a16="http://schemas.microsoft.com/office/drawing/2014/main" id="{4ED1F173-1B4C-4FC1-B32B-4E4D7F3F57D2}"/>
              </a:ext>
            </a:extLst>
          </p:cNvPr>
          <p:cNvSpPr>
            <a:spLocks noChangeAspect="1"/>
          </p:cNvSpPr>
          <p:nvPr userDrawn="1"/>
        </p:nvSpPr>
        <p:spPr>
          <a:xfrm>
            <a:off x="11032730" y="843972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766B75CF-98A4-42A8-9B9D-6B3EE08C2559}"/>
              </a:ext>
            </a:extLst>
          </p:cNvPr>
          <p:cNvGrpSpPr/>
          <p:nvPr userDrawn="1"/>
        </p:nvGrpSpPr>
        <p:grpSpPr>
          <a:xfrm>
            <a:off x="11517542" y="424314"/>
            <a:ext cx="218825" cy="395846"/>
            <a:chOff x="2038600" y="5499826"/>
            <a:chExt cx="218825" cy="395846"/>
          </a:xfrm>
        </p:grpSpPr>
        <p:sp>
          <p:nvSpPr>
            <p:cNvPr id="28" name="그래픽 5">
              <a:extLst>
                <a:ext uri="{FF2B5EF4-FFF2-40B4-BE49-F238E27FC236}">
                  <a16:creationId xmlns:a16="http://schemas.microsoft.com/office/drawing/2014/main" id="{84530B84-4E30-42EA-8A0D-17E4DF79EB59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29" name="그래픽 5">
              <a:extLst>
                <a:ext uri="{FF2B5EF4-FFF2-40B4-BE49-F238E27FC236}">
                  <a16:creationId xmlns:a16="http://schemas.microsoft.com/office/drawing/2014/main" id="{511A0B09-7B53-4E13-9163-C8076DD42F70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30" name="그래픽 5">
              <a:extLst>
                <a:ext uri="{FF2B5EF4-FFF2-40B4-BE49-F238E27FC236}">
                  <a16:creationId xmlns:a16="http://schemas.microsoft.com/office/drawing/2014/main" id="{3FF143A5-9B32-4780-AB92-C04B1729E214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48861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C4A5314-6886-4631-AB96-DFEECFD6DFC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원형: 비어 있음 5">
            <a:extLst>
              <a:ext uri="{FF2B5EF4-FFF2-40B4-BE49-F238E27FC236}">
                <a16:creationId xmlns:a16="http://schemas.microsoft.com/office/drawing/2014/main" id="{17E89DA2-556E-4538-90D6-F45AFBC4D81A}"/>
              </a:ext>
            </a:extLst>
          </p:cNvPr>
          <p:cNvSpPr>
            <a:spLocks noChangeAspect="1"/>
          </p:cNvSpPr>
          <p:nvPr userDrawn="1"/>
        </p:nvSpPr>
        <p:spPr>
          <a:xfrm>
            <a:off x="11582400" y="399143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AC7A60B5-EE1B-4F67-9B4E-10CDFE40F4B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35655" y="70593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89965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5E64F7F-BE2F-4807-B02B-CBF3755E1D2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원형: 비어 있음 5">
            <a:extLst>
              <a:ext uri="{FF2B5EF4-FFF2-40B4-BE49-F238E27FC236}">
                <a16:creationId xmlns:a16="http://schemas.microsoft.com/office/drawing/2014/main" id="{E4CC0E37-493A-49AF-AEF2-AB74D54634C1}"/>
              </a:ext>
            </a:extLst>
          </p:cNvPr>
          <p:cNvSpPr>
            <a:spLocks noChangeAspect="1"/>
          </p:cNvSpPr>
          <p:nvPr userDrawn="1"/>
        </p:nvSpPr>
        <p:spPr>
          <a:xfrm>
            <a:off x="4752374" y="676738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D445D716-0F0A-4A30-AEDE-0A6F1EAA5A53}"/>
              </a:ext>
            </a:extLst>
          </p:cNvPr>
          <p:cNvSpPr>
            <a:spLocks noChangeAspect="1"/>
          </p:cNvSpPr>
          <p:nvPr userDrawn="1"/>
        </p:nvSpPr>
        <p:spPr>
          <a:xfrm>
            <a:off x="698500" y="6190343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2A940CAC-AA6F-448A-9CEA-0B281FF4A8A6}"/>
              </a:ext>
            </a:extLst>
          </p:cNvPr>
          <p:cNvGrpSpPr/>
          <p:nvPr userDrawn="1"/>
        </p:nvGrpSpPr>
        <p:grpSpPr>
          <a:xfrm>
            <a:off x="6717743" y="6292092"/>
            <a:ext cx="218825" cy="395846"/>
            <a:chOff x="2038600" y="5499826"/>
            <a:chExt cx="218825" cy="395846"/>
          </a:xfrm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99FE9595-F9CE-4F5E-A51F-94DF36D37DEF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69404427-2DD9-497A-91C7-F12AC346819E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E5A0EB65-D8F1-4FBE-A11B-4BF62996919D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0FE26C9C-F5C9-4847-A74D-82981E1D1AA3}"/>
              </a:ext>
            </a:extLst>
          </p:cNvPr>
          <p:cNvGrpSpPr/>
          <p:nvPr userDrawn="1"/>
        </p:nvGrpSpPr>
        <p:grpSpPr>
          <a:xfrm>
            <a:off x="11433175" y="5999697"/>
            <a:ext cx="218825" cy="395846"/>
            <a:chOff x="2038600" y="5499826"/>
            <a:chExt cx="218825" cy="395846"/>
          </a:xfrm>
        </p:grpSpPr>
        <p:sp>
          <p:nvSpPr>
            <p:cNvPr id="13" name="그래픽 5">
              <a:extLst>
                <a:ext uri="{FF2B5EF4-FFF2-40B4-BE49-F238E27FC236}">
                  <a16:creationId xmlns:a16="http://schemas.microsoft.com/office/drawing/2014/main" id="{0A6AE8EE-1054-4346-8BC1-5D8989835AA3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4" name="그래픽 5">
              <a:extLst>
                <a:ext uri="{FF2B5EF4-FFF2-40B4-BE49-F238E27FC236}">
                  <a16:creationId xmlns:a16="http://schemas.microsoft.com/office/drawing/2014/main" id="{B085F260-8371-4E18-8B62-3395D012D504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5" name="그래픽 5">
              <a:extLst>
                <a:ext uri="{FF2B5EF4-FFF2-40B4-BE49-F238E27FC236}">
                  <a16:creationId xmlns:a16="http://schemas.microsoft.com/office/drawing/2014/main" id="{212ECAC1-7370-4D81-82CB-1E7FA8F77302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F4A8A75C-0129-476C-992E-947A3CA877DE}"/>
              </a:ext>
            </a:extLst>
          </p:cNvPr>
          <p:cNvGrpSpPr/>
          <p:nvPr userDrawn="1"/>
        </p:nvGrpSpPr>
        <p:grpSpPr>
          <a:xfrm>
            <a:off x="479675" y="650458"/>
            <a:ext cx="218825" cy="395846"/>
            <a:chOff x="2038600" y="5499826"/>
            <a:chExt cx="218825" cy="395846"/>
          </a:xfrm>
        </p:grpSpPr>
        <p:sp>
          <p:nvSpPr>
            <p:cNvPr id="17" name="그래픽 5">
              <a:extLst>
                <a:ext uri="{FF2B5EF4-FFF2-40B4-BE49-F238E27FC236}">
                  <a16:creationId xmlns:a16="http://schemas.microsoft.com/office/drawing/2014/main" id="{DF7615FE-75DB-4308-B565-29CA326AD5CB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8" name="그래픽 5">
              <a:extLst>
                <a:ext uri="{FF2B5EF4-FFF2-40B4-BE49-F238E27FC236}">
                  <a16:creationId xmlns:a16="http://schemas.microsoft.com/office/drawing/2014/main" id="{78D4D06A-0DE7-4DAB-A0A6-1A5AC3C53DAB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9" name="그래픽 5">
              <a:extLst>
                <a:ext uri="{FF2B5EF4-FFF2-40B4-BE49-F238E27FC236}">
                  <a16:creationId xmlns:a16="http://schemas.microsoft.com/office/drawing/2014/main" id="{2B5821F4-CAE2-4925-8096-39494F2D7768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20" name="그래픽 19">
            <a:extLst>
              <a:ext uri="{FF2B5EF4-FFF2-40B4-BE49-F238E27FC236}">
                <a16:creationId xmlns:a16="http://schemas.microsoft.com/office/drawing/2014/main" id="{C73DCE8B-6FA8-4132-AD9E-A79405564C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93500" y="2189443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174B87EC-4535-4499-B7E9-B047AE74158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11631" y="4822106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6A5A251-0561-4567-9CC0-294E5CD1DAD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8555" y="310623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0057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001FE3A-48F6-4963-A545-B69405A75CB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원형: 비어 있음 5">
            <a:extLst>
              <a:ext uri="{FF2B5EF4-FFF2-40B4-BE49-F238E27FC236}">
                <a16:creationId xmlns:a16="http://schemas.microsoft.com/office/drawing/2014/main" id="{0914A7F8-7DD2-4A0F-9DB0-037616961885}"/>
              </a:ext>
            </a:extLst>
          </p:cNvPr>
          <p:cNvSpPr>
            <a:spLocks noChangeAspect="1"/>
          </p:cNvSpPr>
          <p:nvPr userDrawn="1"/>
        </p:nvSpPr>
        <p:spPr>
          <a:xfrm>
            <a:off x="11242074" y="752938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FCE85868-7108-46BB-A91E-2269810E9669}"/>
              </a:ext>
            </a:extLst>
          </p:cNvPr>
          <p:cNvGrpSpPr/>
          <p:nvPr userDrawn="1"/>
        </p:nvGrpSpPr>
        <p:grpSpPr>
          <a:xfrm>
            <a:off x="568575" y="5997158"/>
            <a:ext cx="218825" cy="395846"/>
            <a:chOff x="2038600" y="5499826"/>
            <a:chExt cx="218825" cy="395846"/>
          </a:xfrm>
        </p:grpSpPr>
        <p:sp>
          <p:nvSpPr>
            <p:cNvPr id="8" name="그래픽 5">
              <a:extLst>
                <a:ext uri="{FF2B5EF4-FFF2-40B4-BE49-F238E27FC236}">
                  <a16:creationId xmlns:a16="http://schemas.microsoft.com/office/drawing/2014/main" id="{95C637D6-4C4C-4A94-AE3C-4B70CF46AB78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3B5552C9-94BF-4C5A-B2A3-27B3D3F1E4B1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9EA54933-707A-4205-9945-CEE4D016EE49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11" name="그래픽 10">
            <a:extLst>
              <a:ext uri="{FF2B5EF4-FFF2-40B4-BE49-F238E27FC236}">
                <a16:creationId xmlns:a16="http://schemas.microsoft.com/office/drawing/2014/main" id="{13593866-CD49-44F1-91AE-72BE0BF6EDD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53155" y="37573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09810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54D54CA-CCE2-463F-846E-1683BC19807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F1BF3631-DAD3-413C-8061-5B105DDA98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73900" y="757079"/>
            <a:ext cx="4310390" cy="5343842"/>
          </a:xfrm>
          <a:prstGeom prst="roundRect">
            <a:avLst>
              <a:gd name="adj" fmla="val 864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원형: 비어 있음 9">
            <a:extLst>
              <a:ext uri="{FF2B5EF4-FFF2-40B4-BE49-F238E27FC236}">
                <a16:creationId xmlns:a16="http://schemas.microsoft.com/office/drawing/2014/main" id="{CAC02F82-ADD8-4426-9E37-E3B828B0E084}"/>
              </a:ext>
            </a:extLst>
          </p:cNvPr>
          <p:cNvSpPr>
            <a:spLocks noChangeAspect="1"/>
          </p:cNvSpPr>
          <p:nvPr userDrawn="1"/>
        </p:nvSpPr>
        <p:spPr>
          <a:xfrm>
            <a:off x="807710" y="5999060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888A36D2-4D63-4953-9243-01845EA9BFF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0965" y="6305852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C9AC0DEA-52DF-4322-AB14-008044296A8E}"/>
              </a:ext>
            </a:extLst>
          </p:cNvPr>
          <p:cNvGrpSpPr/>
          <p:nvPr userDrawn="1"/>
        </p:nvGrpSpPr>
        <p:grpSpPr>
          <a:xfrm>
            <a:off x="11384290" y="5999060"/>
            <a:ext cx="218825" cy="395846"/>
            <a:chOff x="2038600" y="5499826"/>
            <a:chExt cx="218825" cy="395846"/>
          </a:xfrm>
        </p:grpSpPr>
        <p:sp>
          <p:nvSpPr>
            <p:cNvPr id="13" name="그래픽 5">
              <a:extLst>
                <a:ext uri="{FF2B5EF4-FFF2-40B4-BE49-F238E27FC236}">
                  <a16:creationId xmlns:a16="http://schemas.microsoft.com/office/drawing/2014/main" id="{9B2422A0-0D59-4498-8D44-852DED18D533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4" name="그래픽 5">
              <a:extLst>
                <a:ext uri="{FF2B5EF4-FFF2-40B4-BE49-F238E27FC236}">
                  <a16:creationId xmlns:a16="http://schemas.microsoft.com/office/drawing/2014/main" id="{DDC0E10F-F8C7-4A76-9F5A-112211B503BE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 dirty="0">
                <a:solidFill>
                  <a:srgbClr val="5747E1"/>
                </a:solidFill>
              </a:endParaRPr>
            </a:p>
          </p:txBody>
        </p:sp>
        <p:sp>
          <p:nvSpPr>
            <p:cNvPr id="15" name="그래픽 5">
              <a:extLst>
                <a:ext uri="{FF2B5EF4-FFF2-40B4-BE49-F238E27FC236}">
                  <a16:creationId xmlns:a16="http://schemas.microsoft.com/office/drawing/2014/main" id="{EA5483A1-F8AB-4399-872B-8B11EE6EB0A9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6140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E9A4DD5-DA04-4999-B390-C64075DC2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AC3EAAE1-E511-4A64-8F07-CA2050161BB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2311399"/>
            <a:ext cx="1976212" cy="1976210"/>
          </a:xfrm>
          <a:prstGeom prst="roundRect">
            <a:avLst>
              <a:gd name="adj" fmla="val 1024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7">
            <a:extLst>
              <a:ext uri="{FF2B5EF4-FFF2-40B4-BE49-F238E27FC236}">
                <a16:creationId xmlns:a16="http://schemas.microsoft.com/office/drawing/2014/main" id="{FDB03100-03CF-45D4-966A-6F0B35B8597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40071" y="2311399"/>
            <a:ext cx="1976212" cy="1976210"/>
          </a:xfrm>
          <a:prstGeom prst="roundRect">
            <a:avLst>
              <a:gd name="adj" fmla="val 1024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17">
            <a:extLst>
              <a:ext uri="{FF2B5EF4-FFF2-40B4-BE49-F238E27FC236}">
                <a16:creationId xmlns:a16="http://schemas.microsoft.com/office/drawing/2014/main" id="{59EEEA70-2F1B-4A61-9951-778990218C0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75716" y="2311399"/>
            <a:ext cx="1976212" cy="1976210"/>
          </a:xfrm>
          <a:prstGeom prst="roundRect">
            <a:avLst>
              <a:gd name="adj" fmla="val 1024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D8321AE9-419F-4D83-81B3-0E4D740934B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11361" y="2311399"/>
            <a:ext cx="1976212" cy="1976210"/>
          </a:xfrm>
          <a:prstGeom prst="roundRect">
            <a:avLst>
              <a:gd name="adj" fmla="val 1024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2E81CE26-2332-4A10-8288-D22A1C25070B}"/>
              </a:ext>
            </a:extLst>
          </p:cNvPr>
          <p:cNvSpPr>
            <a:spLocks noChangeAspect="1"/>
          </p:cNvSpPr>
          <p:nvPr userDrawn="1"/>
        </p:nvSpPr>
        <p:spPr>
          <a:xfrm>
            <a:off x="11147030" y="780472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5699B510-F5DE-4BA0-8F13-6B2ABD14040D}"/>
              </a:ext>
            </a:extLst>
          </p:cNvPr>
          <p:cNvGrpSpPr/>
          <p:nvPr userDrawn="1"/>
        </p:nvGrpSpPr>
        <p:grpSpPr>
          <a:xfrm>
            <a:off x="11517542" y="424314"/>
            <a:ext cx="218825" cy="395846"/>
            <a:chOff x="2038600" y="5499826"/>
            <a:chExt cx="218825" cy="395846"/>
          </a:xfrm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4EBB41DF-3671-471E-9FFC-204787C2C487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0B47FE01-AD13-408E-851D-E16DB271E2B2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AFB42638-F49B-4C85-9BD9-D60DE15FB4E9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20" name="그래픽 19">
            <a:extLst>
              <a:ext uri="{FF2B5EF4-FFF2-40B4-BE49-F238E27FC236}">
                <a16:creationId xmlns:a16="http://schemas.microsoft.com/office/drawing/2014/main" id="{B5740631-6971-4DED-A457-C6BCE40D267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11626954" y="6273348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98156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A7F6105-14C8-41E5-BFEF-9F9D93EE72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16496EF6-93E4-436D-A098-B763A801CEA0}"/>
              </a:ext>
            </a:extLst>
          </p:cNvPr>
          <p:cNvSpPr>
            <a:spLocks noChangeAspect="1"/>
          </p:cNvSpPr>
          <p:nvPr userDrawn="1"/>
        </p:nvSpPr>
        <p:spPr>
          <a:xfrm>
            <a:off x="718810" y="436460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B47BBD67-7F55-43A0-B0AD-8C67001130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2065" y="743252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591F7E88-965A-430C-B13D-3EBC05533D75}"/>
              </a:ext>
            </a:extLst>
          </p:cNvPr>
          <p:cNvGrpSpPr/>
          <p:nvPr userDrawn="1"/>
        </p:nvGrpSpPr>
        <p:grpSpPr>
          <a:xfrm>
            <a:off x="11517542" y="424314"/>
            <a:ext cx="218825" cy="395846"/>
            <a:chOff x="2038600" y="5499826"/>
            <a:chExt cx="218825" cy="395846"/>
          </a:xfrm>
        </p:grpSpPr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A127F848-5B50-40EE-9C40-2E9A07A41E8D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27779B94-F347-4E5A-B0E0-4F91C1A086D0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2" name="그래픽 5">
              <a:extLst>
                <a:ext uri="{FF2B5EF4-FFF2-40B4-BE49-F238E27FC236}">
                  <a16:creationId xmlns:a16="http://schemas.microsoft.com/office/drawing/2014/main" id="{90D93FD4-793F-4675-8A65-9E26D5381C1C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9682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62013A5-170F-4ED6-A017-783C9C8758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E2D23A7F-5DF6-4C95-9AE0-6AC4E1FA857D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11295301" y="308438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5DDD7327-15C7-47F4-A023-68A3A3280BD9}"/>
              </a:ext>
            </a:extLst>
          </p:cNvPr>
          <p:cNvGrpSpPr/>
          <p:nvPr userDrawn="1"/>
        </p:nvGrpSpPr>
        <p:grpSpPr>
          <a:xfrm flipH="1">
            <a:off x="11617575" y="434558"/>
            <a:ext cx="218825" cy="395846"/>
            <a:chOff x="2038600" y="5499826"/>
            <a:chExt cx="218825" cy="395846"/>
          </a:xfrm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A24C9C4A-B2AC-4631-9C7A-4CFDDD35797A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6F1A0F31-BF48-477B-A34F-DB2A2B623492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A2E97ABE-E691-42F4-91F8-8A0FAAE44A7F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12" name="그래픽 11">
            <a:extLst>
              <a:ext uri="{FF2B5EF4-FFF2-40B4-BE49-F238E27FC236}">
                <a16:creationId xmlns:a16="http://schemas.microsoft.com/office/drawing/2014/main" id="{CFCBC52A-EA7C-40B8-822B-3A1E2D034EA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0817" y="628641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7864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72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svg"/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D6A662CD-394A-4B1F-AC06-F1151178659B}"/>
              </a:ext>
            </a:extLst>
          </p:cNvPr>
          <p:cNvSpPr txBox="1"/>
          <p:nvPr/>
        </p:nvSpPr>
        <p:spPr>
          <a:xfrm>
            <a:off x="4397828" y="1872728"/>
            <a:ext cx="33963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F705B9-9096-4797-B672-D44A354674CF}"/>
              </a:ext>
            </a:extLst>
          </p:cNvPr>
          <p:cNvSpPr txBox="1"/>
          <p:nvPr/>
        </p:nvSpPr>
        <p:spPr>
          <a:xfrm>
            <a:off x="4397828" y="4008274"/>
            <a:ext cx="3396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9257224-7EB6-447B-BD0C-6FCD120C0F43}"/>
              </a:ext>
            </a:extLst>
          </p:cNvPr>
          <p:cNvSpPr/>
          <p:nvPr/>
        </p:nvSpPr>
        <p:spPr>
          <a:xfrm>
            <a:off x="4397828" y="3151804"/>
            <a:ext cx="33963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b="1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F2A82B0-F62E-4A68-9B73-B55E45A5F077}"/>
              </a:ext>
            </a:extLst>
          </p:cNvPr>
          <p:cNvSpPr/>
          <p:nvPr/>
        </p:nvSpPr>
        <p:spPr>
          <a:xfrm>
            <a:off x="4140200" y="667657"/>
            <a:ext cx="3911600" cy="5522686"/>
          </a:xfrm>
          <a:prstGeom prst="rect">
            <a:avLst/>
          </a:prstGeom>
          <a:noFill/>
          <a:ln w="63500">
            <a:solidFill>
              <a:schemeClr val="bg1"/>
            </a:solidFill>
          </a:ln>
          <a:effectLst>
            <a:outerShdw blurRad="127000" dist="1270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400" b="1" dirty="0">
              <a:solidFill>
                <a:srgbClr val="5747E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F226E7-DF11-4F90-8078-2340BEF4F733}"/>
              </a:ext>
            </a:extLst>
          </p:cNvPr>
          <p:cNvSpPr txBox="1"/>
          <p:nvPr/>
        </p:nvSpPr>
        <p:spPr>
          <a:xfrm>
            <a:off x="4397828" y="5099308"/>
            <a:ext cx="3396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COMPANYNAME </a:t>
            </a:r>
            <a:r>
              <a:rPr lang="ko-KR" altLang="en-US" sz="1400" b="1" dirty="0">
                <a:solidFill>
                  <a:schemeClr val="bg1"/>
                </a:solidFill>
              </a:rPr>
              <a:t>｜    </a:t>
            </a:r>
            <a:r>
              <a:rPr lang="en-US" altLang="ko-KR" sz="1400" b="1" dirty="0">
                <a:solidFill>
                  <a:schemeClr val="bg1"/>
                </a:solidFill>
              </a:rPr>
              <a:t>00. 00. 20xx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타원 27">
            <a:extLst>
              <a:ext uri="{FF2B5EF4-FFF2-40B4-BE49-F238E27FC236}">
                <a16:creationId xmlns:a16="http://schemas.microsoft.com/office/drawing/2014/main" id="{6BBB0892-9894-45C7-A222-B73FC9EBDA32}"/>
              </a:ext>
            </a:extLst>
          </p:cNvPr>
          <p:cNvSpPr/>
          <p:nvPr/>
        </p:nvSpPr>
        <p:spPr>
          <a:xfrm>
            <a:off x="2008248" y="2101500"/>
            <a:ext cx="898591" cy="89859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75018137-D9E8-486A-9254-4E88C0147080}"/>
              </a:ext>
            </a:extLst>
          </p:cNvPr>
          <p:cNvGrpSpPr/>
          <p:nvPr/>
        </p:nvGrpSpPr>
        <p:grpSpPr>
          <a:xfrm>
            <a:off x="2333284" y="2375456"/>
            <a:ext cx="248519" cy="331413"/>
            <a:chOff x="3471472" y="902398"/>
            <a:chExt cx="295275" cy="393763"/>
          </a:xfrm>
          <a:solidFill>
            <a:srgbClr val="FF536A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72E24ED-18AF-420E-80EA-49305925957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42817D64-C810-4408-A7C1-76A3A25A731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" name="타원 34">
            <a:extLst>
              <a:ext uri="{FF2B5EF4-FFF2-40B4-BE49-F238E27FC236}">
                <a16:creationId xmlns:a16="http://schemas.microsoft.com/office/drawing/2014/main" id="{0430E36A-5131-4B80-BE74-4B2C8B66DB74}"/>
              </a:ext>
            </a:extLst>
          </p:cNvPr>
          <p:cNvSpPr/>
          <p:nvPr/>
        </p:nvSpPr>
        <p:spPr>
          <a:xfrm>
            <a:off x="2008248" y="3449604"/>
            <a:ext cx="898591" cy="89859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13E7CD1C-DD3D-451E-839F-CBD9406A39BD}"/>
              </a:ext>
            </a:extLst>
          </p:cNvPr>
          <p:cNvGrpSpPr/>
          <p:nvPr/>
        </p:nvGrpSpPr>
        <p:grpSpPr>
          <a:xfrm>
            <a:off x="2285977" y="3725542"/>
            <a:ext cx="316629" cy="324799"/>
            <a:chOff x="2772242" y="1560385"/>
            <a:chExt cx="376198" cy="385905"/>
          </a:xfrm>
          <a:solidFill>
            <a:srgbClr val="FF536A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D38477D-C174-4F72-9D4B-77581BA25FE5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DCE0023-BE71-4F13-AD5D-FA7966593FFE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6A8FF13-2E72-4B93-A72F-8683CB8A675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7A0B6A4E-738B-4C12-AB32-73E3F7284ADC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1" name="타원 40">
            <a:extLst>
              <a:ext uri="{FF2B5EF4-FFF2-40B4-BE49-F238E27FC236}">
                <a16:creationId xmlns:a16="http://schemas.microsoft.com/office/drawing/2014/main" id="{B2C5D603-4CED-40FA-8F68-4DFF896F1E54}"/>
              </a:ext>
            </a:extLst>
          </p:cNvPr>
          <p:cNvSpPr/>
          <p:nvPr/>
        </p:nvSpPr>
        <p:spPr>
          <a:xfrm>
            <a:off x="2008248" y="4797708"/>
            <a:ext cx="898591" cy="89859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BAC6D8A9-CDFA-48BA-9827-97A8726DE121}"/>
              </a:ext>
            </a:extLst>
          </p:cNvPr>
          <p:cNvGrpSpPr/>
          <p:nvPr/>
        </p:nvGrpSpPr>
        <p:grpSpPr>
          <a:xfrm>
            <a:off x="2293200" y="5082659"/>
            <a:ext cx="328687" cy="328687"/>
            <a:chOff x="752656" y="1562597"/>
            <a:chExt cx="390525" cy="390525"/>
          </a:xfrm>
          <a:solidFill>
            <a:srgbClr val="FF536A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A1F50D0C-FC2B-4BF7-8338-6DD7F6AC9F80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54131AC8-B71E-4A41-B8FA-88D4D6D4866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B2FDD4B9-2F0B-4152-810F-056EB29DA83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7889833-2FF7-4285-A5E5-FBCBF1E2879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765971D8-F770-4860-970F-AB38E7FB9A86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EE39B83B-2A0B-4856-87DD-9C881F0FB143}"/>
              </a:ext>
            </a:extLst>
          </p:cNvPr>
          <p:cNvSpPr txBox="1"/>
          <p:nvPr/>
        </p:nvSpPr>
        <p:spPr>
          <a:xfrm>
            <a:off x="3236758" y="2440061"/>
            <a:ext cx="6946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1EEB0AA9-0D62-4D82-82CF-9B7F11243E91}"/>
              </a:ext>
            </a:extLst>
          </p:cNvPr>
          <p:cNvSpPr/>
          <p:nvPr/>
        </p:nvSpPr>
        <p:spPr>
          <a:xfrm>
            <a:off x="3236757" y="2101500"/>
            <a:ext cx="6931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042CACC-5566-4983-9A2F-B37E2B35F080}"/>
              </a:ext>
            </a:extLst>
          </p:cNvPr>
          <p:cNvSpPr txBox="1"/>
          <p:nvPr/>
        </p:nvSpPr>
        <p:spPr>
          <a:xfrm>
            <a:off x="3236758" y="3788165"/>
            <a:ext cx="6946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A3A6A0BF-C663-42A6-BB31-9DBAEBE72147}"/>
              </a:ext>
            </a:extLst>
          </p:cNvPr>
          <p:cNvSpPr/>
          <p:nvPr/>
        </p:nvSpPr>
        <p:spPr>
          <a:xfrm>
            <a:off x="3236757" y="3449604"/>
            <a:ext cx="6931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D178239-8593-4EB7-A44E-5E6BFB88E507}"/>
              </a:ext>
            </a:extLst>
          </p:cNvPr>
          <p:cNvSpPr txBox="1"/>
          <p:nvPr/>
        </p:nvSpPr>
        <p:spPr>
          <a:xfrm>
            <a:off x="3236758" y="5136269"/>
            <a:ext cx="6946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4F59ACDE-3520-4506-9CCE-6510AAB92EBD}"/>
              </a:ext>
            </a:extLst>
          </p:cNvPr>
          <p:cNvSpPr/>
          <p:nvPr/>
        </p:nvSpPr>
        <p:spPr>
          <a:xfrm>
            <a:off x="3236757" y="4797708"/>
            <a:ext cx="6931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11479ED1-56B9-4660-B0F7-D133EBC05D75}"/>
              </a:ext>
            </a:extLst>
          </p:cNvPr>
          <p:cNvSpPr/>
          <p:nvPr/>
        </p:nvSpPr>
        <p:spPr>
          <a:xfrm>
            <a:off x="674458" y="678940"/>
            <a:ext cx="4680000" cy="39600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  <a:effectLst>
            <a:outerShdw blurRad="63500" dist="63500" dir="5400000" algn="t" rotWithShape="0">
              <a:srgbClr val="C00000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>
                <a:solidFill>
                  <a:schemeClr val="bg1"/>
                </a:solidFill>
              </a:rPr>
              <a:t>SLIDE TITLE HER</a:t>
            </a:r>
            <a:r>
              <a:rPr lang="en-US" altLang="ko-KR" sz="1400" b="1" dirty="0">
                <a:solidFill>
                  <a:schemeClr val="bg1"/>
                </a:solidFill>
              </a:rPr>
              <a:t>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749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0BF67AEB-B6D8-4AB2-82E7-449D9DD4E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1776359"/>
            <a:ext cx="377825" cy="3778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798C67E-6F52-4F09-9F65-4DD016E07F4A}"/>
              </a:ext>
            </a:extLst>
          </p:cNvPr>
          <p:cNvSpPr txBox="1"/>
          <p:nvPr/>
        </p:nvSpPr>
        <p:spPr>
          <a:xfrm>
            <a:off x="2895600" y="1738259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5F7F982C-9613-4996-AC8F-2CC431E813AA}"/>
              </a:ext>
            </a:extLst>
          </p:cNvPr>
          <p:cNvSpPr/>
          <p:nvPr/>
        </p:nvSpPr>
        <p:spPr>
          <a:xfrm>
            <a:off x="2070822" y="526743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F76EB1-3F2A-4564-BA14-76564698416C}"/>
              </a:ext>
            </a:extLst>
          </p:cNvPr>
          <p:cNvSpPr txBox="1"/>
          <p:nvPr/>
        </p:nvSpPr>
        <p:spPr>
          <a:xfrm>
            <a:off x="2895600" y="2902051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B00320-3531-46F2-83A5-082513690D22}"/>
              </a:ext>
            </a:extLst>
          </p:cNvPr>
          <p:cNvSpPr txBox="1"/>
          <p:nvPr/>
        </p:nvSpPr>
        <p:spPr>
          <a:xfrm>
            <a:off x="2895600" y="4065843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E544AF-4694-4DFD-8A75-30AF479FE884}"/>
              </a:ext>
            </a:extLst>
          </p:cNvPr>
          <p:cNvSpPr txBox="1"/>
          <p:nvPr/>
        </p:nvSpPr>
        <p:spPr>
          <a:xfrm>
            <a:off x="2895600" y="5229635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59D2B3C7-B4DC-4FE1-8068-DF40022962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2939848"/>
            <a:ext cx="377825" cy="377825"/>
          </a:xfrm>
          <a:prstGeom prst="rect">
            <a:avLst/>
          </a:prstGeom>
        </p:spPr>
      </p:pic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959DDF45-2DAE-4D86-A0D5-057347E5D8A2}"/>
              </a:ext>
            </a:extLst>
          </p:cNvPr>
          <p:cNvSpPr/>
          <p:nvPr/>
        </p:nvSpPr>
        <p:spPr>
          <a:xfrm>
            <a:off x="2070822" y="4103640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29FC8DD5-C46B-44C6-979C-0873E610FEF9}"/>
              </a:ext>
            </a:extLst>
          </p:cNvPr>
          <p:cNvSpPr/>
          <p:nvPr/>
        </p:nvSpPr>
        <p:spPr>
          <a:xfrm>
            <a:off x="674458" y="678940"/>
            <a:ext cx="4680000" cy="39600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  <a:effectLst>
            <a:outerShdw blurRad="63500" dist="63500" dir="5400000" algn="t" rotWithShape="0">
              <a:srgbClr val="C00000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TEXT </a:t>
            </a:r>
            <a:r>
              <a:rPr lang="en-US" altLang="ko-KR" sz="1400" b="1">
                <a:solidFill>
                  <a:schemeClr val="bg1"/>
                </a:solidFill>
              </a:rPr>
              <a:t>SLIDE TITLE HER</a:t>
            </a:r>
            <a:r>
              <a:rPr lang="en-US" altLang="ko-KR" sz="1400" b="1" dirty="0">
                <a:solidFill>
                  <a:schemeClr val="bg1"/>
                </a:solidFill>
              </a:rPr>
              <a:t>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160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83EAE82-B8EE-4423-8CBB-9CF457380137}"/>
              </a:ext>
            </a:extLst>
          </p:cNvPr>
          <p:cNvSpPr txBox="1"/>
          <p:nvPr/>
        </p:nvSpPr>
        <p:spPr>
          <a:xfrm>
            <a:off x="934915" y="1078751"/>
            <a:ext cx="39590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20XX Financial Statements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2877A552-D0C4-44CF-930D-713462B3A4AD}"/>
              </a:ext>
            </a:extLst>
          </p:cNvPr>
          <p:cNvSpPr/>
          <p:nvPr/>
        </p:nvSpPr>
        <p:spPr>
          <a:xfrm>
            <a:off x="6842892" y="3435950"/>
            <a:ext cx="708982" cy="1123631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3B7C2DC-A821-4FC3-BA4D-DF5B58456FF2}"/>
              </a:ext>
            </a:extLst>
          </p:cNvPr>
          <p:cNvSpPr/>
          <p:nvPr/>
        </p:nvSpPr>
        <p:spPr>
          <a:xfrm>
            <a:off x="8054468" y="2685028"/>
            <a:ext cx="708982" cy="187455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F753324-B4CA-4B13-A1D7-A824F20996A5}"/>
              </a:ext>
            </a:extLst>
          </p:cNvPr>
          <p:cNvSpPr/>
          <p:nvPr/>
        </p:nvSpPr>
        <p:spPr>
          <a:xfrm>
            <a:off x="9266043" y="2333922"/>
            <a:ext cx="708982" cy="2225658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58DCD80-0863-4231-A7A3-73293B6ACF33}"/>
              </a:ext>
            </a:extLst>
          </p:cNvPr>
          <p:cNvSpPr/>
          <p:nvPr/>
        </p:nvSpPr>
        <p:spPr>
          <a:xfrm>
            <a:off x="10477620" y="1585461"/>
            <a:ext cx="708982" cy="2974119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399ABA5-717D-452D-8D04-401CFC191B88}"/>
              </a:ext>
            </a:extLst>
          </p:cNvPr>
          <p:cNvSpPr/>
          <p:nvPr/>
        </p:nvSpPr>
        <p:spPr>
          <a:xfrm>
            <a:off x="5602164" y="4461067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</a:rPr>
              <a:t>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3D07746-1F38-4D31-B941-37C64F9CBE70}"/>
              </a:ext>
            </a:extLst>
          </p:cNvPr>
          <p:cNvSpPr/>
          <p:nvPr/>
        </p:nvSpPr>
        <p:spPr>
          <a:xfrm>
            <a:off x="5602164" y="3714815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</a:rPr>
              <a:t>25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0C55FB2-1898-41FE-B071-BAFCF9E673E7}"/>
              </a:ext>
            </a:extLst>
          </p:cNvPr>
          <p:cNvSpPr/>
          <p:nvPr/>
        </p:nvSpPr>
        <p:spPr>
          <a:xfrm>
            <a:off x="5602164" y="2968562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</a:rPr>
              <a:t>50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2D6CAB8-D5A6-4A14-89AF-8A370B51A326}"/>
              </a:ext>
            </a:extLst>
          </p:cNvPr>
          <p:cNvSpPr/>
          <p:nvPr/>
        </p:nvSpPr>
        <p:spPr>
          <a:xfrm>
            <a:off x="5602164" y="2222309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</a:rPr>
              <a:t>75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E7879F8-D3D6-4983-B73C-67C7E8A4458D}"/>
              </a:ext>
            </a:extLst>
          </p:cNvPr>
          <p:cNvSpPr/>
          <p:nvPr/>
        </p:nvSpPr>
        <p:spPr>
          <a:xfrm>
            <a:off x="5602164" y="1476056"/>
            <a:ext cx="772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</a:rPr>
              <a:t>100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1718495-3BFD-4F13-A649-5E849057FE2C}"/>
              </a:ext>
            </a:extLst>
          </p:cNvPr>
          <p:cNvSpPr/>
          <p:nvPr/>
        </p:nvSpPr>
        <p:spPr>
          <a:xfrm>
            <a:off x="6739227" y="4688481"/>
            <a:ext cx="916312" cy="365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20xx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DFC8DDE-1DA9-4234-B1C2-2C2FA3E989F1}"/>
              </a:ext>
            </a:extLst>
          </p:cNvPr>
          <p:cNvSpPr/>
          <p:nvPr/>
        </p:nvSpPr>
        <p:spPr>
          <a:xfrm>
            <a:off x="7950803" y="4688481"/>
            <a:ext cx="916312" cy="365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20xx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894B57C-6B87-494B-9681-FBCAE2ECDD8F}"/>
              </a:ext>
            </a:extLst>
          </p:cNvPr>
          <p:cNvSpPr/>
          <p:nvPr/>
        </p:nvSpPr>
        <p:spPr>
          <a:xfrm>
            <a:off x="9162378" y="4688481"/>
            <a:ext cx="916312" cy="365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20xx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A732458-7702-482B-9E7F-B9CB5E93201C}"/>
              </a:ext>
            </a:extLst>
          </p:cNvPr>
          <p:cNvSpPr/>
          <p:nvPr/>
        </p:nvSpPr>
        <p:spPr>
          <a:xfrm>
            <a:off x="10373955" y="4688481"/>
            <a:ext cx="916312" cy="365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20xx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63987822-A6EB-4FF3-B163-2C519416C39D}"/>
              </a:ext>
            </a:extLst>
          </p:cNvPr>
          <p:cNvGrpSpPr/>
          <p:nvPr/>
        </p:nvGrpSpPr>
        <p:grpSpPr>
          <a:xfrm>
            <a:off x="6554489" y="1185647"/>
            <a:ext cx="5027911" cy="3397616"/>
            <a:chOff x="884307" y="1912837"/>
            <a:chExt cx="5895936" cy="3723140"/>
          </a:xfrm>
          <a:solidFill>
            <a:schemeClr val="bg1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F9940BF0-D475-42C7-8588-47998A724104}"/>
                </a:ext>
              </a:extLst>
            </p:cNvPr>
            <p:cNvSpPr/>
            <p:nvPr/>
          </p:nvSpPr>
          <p:spPr>
            <a:xfrm>
              <a:off x="895099" y="478073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C4689749-8B42-4C35-B906-C436879FA34E}"/>
                </a:ext>
              </a:extLst>
            </p:cNvPr>
            <p:cNvSpPr/>
            <p:nvPr/>
          </p:nvSpPr>
          <p:spPr>
            <a:xfrm>
              <a:off x="895099" y="396056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8F86601-360C-43EB-B044-A6E2471C43D0}"/>
                </a:ext>
              </a:extLst>
            </p:cNvPr>
            <p:cNvSpPr/>
            <p:nvPr/>
          </p:nvSpPr>
          <p:spPr>
            <a:xfrm>
              <a:off x="895099" y="314039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3F3872C-74F0-459F-8CDC-A0FC9EB901F2}"/>
                </a:ext>
              </a:extLst>
            </p:cNvPr>
            <p:cNvSpPr/>
            <p:nvPr/>
          </p:nvSpPr>
          <p:spPr>
            <a:xfrm>
              <a:off x="895099" y="232022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1B0E0B6-0A77-4BFD-B183-389F5A4A20F0}"/>
                </a:ext>
              </a:extLst>
            </p:cNvPr>
            <p:cNvSpPr/>
            <p:nvPr/>
          </p:nvSpPr>
          <p:spPr>
            <a:xfrm>
              <a:off x="895099" y="4362556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DD862FF-8457-4FAB-85A5-8BD2D3A6466B}"/>
                </a:ext>
              </a:extLst>
            </p:cNvPr>
            <p:cNvSpPr/>
            <p:nvPr/>
          </p:nvSpPr>
          <p:spPr>
            <a:xfrm>
              <a:off x="895099" y="3542386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C91CF318-1D7D-4FCC-A8D4-FAD53984CA0E}"/>
                </a:ext>
              </a:extLst>
            </p:cNvPr>
            <p:cNvSpPr/>
            <p:nvPr/>
          </p:nvSpPr>
          <p:spPr>
            <a:xfrm>
              <a:off x="895099" y="2724914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C5999FF-E8EB-4996-86E3-99337AEE48FE}"/>
                </a:ext>
              </a:extLst>
            </p:cNvPr>
            <p:cNvSpPr/>
            <p:nvPr/>
          </p:nvSpPr>
          <p:spPr>
            <a:xfrm>
              <a:off x="895099" y="5188121"/>
              <a:ext cx="5879827" cy="53959"/>
            </a:xfrm>
            <a:custGeom>
              <a:avLst/>
              <a:gdLst>
                <a:gd name="connsiteX0" fmla="*/ 20234 w 9847437"/>
                <a:gd name="connsiteY0" fmla="*/ 20234 h 53958"/>
                <a:gd name="connsiteX1" fmla="*/ 9851484 w 9847437"/>
                <a:gd name="connsiteY1" fmla="*/ 20234 h 53958"/>
                <a:gd name="connsiteX2" fmla="*/ 9851484 w 9847437"/>
                <a:gd name="connsiteY2" fmla="*/ 39120 h 53958"/>
                <a:gd name="connsiteX3" fmla="*/ 20235 w 9847437"/>
                <a:gd name="connsiteY3" fmla="*/ 39120 h 53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437" h="53958">
                  <a:moveTo>
                    <a:pt x="20234" y="20234"/>
                  </a:moveTo>
                  <a:lnTo>
                    <a:pt x="9851484" y="20234"/>
                  </a:lnTo>
                  <a:lnTo>
                    <a:pt x="9851484" y="39120"/>
                  </a:lnTo>
                  <a:lnTo>
                    <a:pt x="20235" y="39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F9FB30D-9B7B-4B78-935A-9EB222727ADD}"/>
                </a:ext>
              </a:extLst>
            </p:cNvPr>
            <p:cNvSpPr/>
            <p:nvPr/>
          </p:nvSpPr>
          <p:spPr>
            <a:xfrm>
              <a:off x="884307" y="1912837"/>
              <a:ext cx="5895936" cy="3723140"/>
            </a:xfrm>
            <a:custGeom>
              <a:avLst/>
              <a:gdLst>
                <a:gd name="connsiteX0" fmla="*/ 9862276 w 9874416"/>
                <a:gd name="connsiteY0" fmla="*/ 3724489 h 3723140"/>
                <a:gd name="connsiteX1" fmla="*/ 20234 w 9874416"/>
                <a:gd name="connsiteY1" fmla="*/ 3724489 h 3723140"/>
                <a:gd name="connsiteX2" fmla="*/ 20234 w 9874416"/>
                <a:gd name="connsiteY2" fmla="*/ 20234 h 3723140"/>
                <a:gd name="connsiteX3" fmla="*/ 39120 w 9874416"/>
                <a:gd name="connsiteY3" fmla="*/ 20234 h 3723140"/>
                <a:gd name="connsiteX4" fmla="*/ 39120 w 9874416"/>
                <a:gd name="connsiteY4" fmla="*/ 3705603 h 3723140"/>
                <a:gd name="connsiteX5" fmla="*/ 9862276 w 9874416"/>
                <a:gd name="connsiteY5" fmla="*/ 3705603 h 3723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74416" h="3723140">
                  <a:moveTo>
                    <a:pt x="9862276" y="3724489"/>
                  </a:moveTo>
                  <a:lnTo>
                    <a:pt x="20234" y="3724489"/>
                  </a:lnTo>
                  <a:lnTo>
                    <a:pt x="20234" y="20234"/>
                  </a:lnTo>
                  <a:lnTo>
                    <a:pt x="39120" y="20234"/>
                  </a:lnTo>
                  <a:lnTo>
                    <a:pt x="39120" y="3705603"/>
                  </a:lnTo>
                  <a:lnTo>
                    <a:pt x="9862276" y="37056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77317E6-73A3-4F94-8470-42E4A81D6D37}"/>
              </a:ext>
            </a:extLst>
          </p:cNvPr>
          <p:cNvSpPr txBox="1"/>
          <p:nvPr/>
        </p:nvSpPr>
        <p:spPr>
          <a:xfrm>
            <a:off x="6554489" y="5411567"/>
            <a:ext cx="5023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BASED ON PROJECTIONS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DDD935-1874-4270-9833-F7C6A051A867}"/>
              </a:ext>
            </a:extLst>
          </p:cNvPr>
          <p:cNvSpPr txBox="1"/>
          <p:nvPr/>
        </p:nvSpPr>
        <p:spPr>
          <a:xfrm>
            <a:off x="6554489" y="5881320"/>
            <a:ext cx="50233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00265D-4B96-4BD6-942E-453679C819BC}"/>
              </a:ext>
            </a:extLst>
          </p:cNvPr>
          <p:cNvSpPr txBox="1"/>
          <p:nvPr/>
        </p:nvSpPr>
        <p:spPr>
          <a:xfrm>
            <a:off x="934915" y="5411567"/>
            <a:ext cx="2936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962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AEA09CDA-B38F-4B33-8FA7-270BED5E59C3}"/>
              </a:ext>
            </a:extLst>
          </p:cNvPr>
          <p:cNvSpPr/>
          <p:nvPr/>
        </p:nvSpPr>
        <p:spPr>
          <a:xfrm flipH="1">
            <a:off x="4521196" y="2434082"/>
            <a:ext cx="3149604" cy="3150000"/>
          </a:xfrm>
          <a:prstGeom prst="roundRect">
            <a:avLst>
              <a:gd name="adj" fmla="val 50000"/>
            </a:avLst>
          </a:prstGeom>
          <a:noFill/>
          <a:ln w="60325" cap="flat">
            <a:solidFill>
              <a:schemeClr val="bg1">
                <a:alpha val="50000"/>
              </a:schemeClr>
            </a:solidFill>
            <a:prstDash val="solid"/>
            <a:miter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0B9A8499-435D-49C1-8AE1-0A3C92355854}"/>
              </a:ext>
            </a:extLst>
          </p:cNvPr>
          <p:cNvSpPr>
            <a:spLocks noChangeAspect="1"/>
          </p:cNvSpPr>
          <p:nvPr/>
        </p:nvSpPr>
        <p:spPr>
          <a:xfrm>
            <a:off x="3915524" y="4327108"/>
            <a:ext cx="1235596" cy="123559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FBA465D9-76DC-4E65-97F7-645FC7844FD7}"/>
              </a:ext>
            </a:extLst>
          </p:cNvPr>
          <p:cNvSpPr>
            <a:spLocks noChangeAspect="1"/>
          </p:cNvSpPr>
          <p:nvPr/>
        </p:nvSpPr>
        <p:spPr>
          <a:xfrm flipV="1">
            <a:off x="3915524" y="2471859"/>
            <a:ext cx="1235596" cy="123559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FAA14A52-B33C-45A8-88DF-27F5151EEB1D}"/>
              </a:ext>
            </a:extLst>
          </p:cNvPr>
          <p:cNvSpPr>
            <a:spLocks noChangeAspect="1"/>
          </p:cNvSpPr>
          <p:nvPr/>
        </p:nvSpPr>
        <p:spPr>
          <a:xfrm flipH="1">
            <a:off x="7040876" y="4327108"/>
            <a:ext cx="1235596" cy="123559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C7159331-DBA2-4610-B300-FEAD944F0772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7040876" y="2471859"/>
            <a:ext cx="1235596" cy="123559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2ACA9B07-0C3E-46E5-A981-DFA119EEDD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62250" y="2912105"/>
            <a:ext cx="605270" cy="36316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ABFF932-7A44-4D49-AA77-F82C6CFE7E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38575" y="2902327"/>
            <a:ext cx="440192" cy="44019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A0B528F2-2D30-42CA-BD45-6983196987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44788" y="4731097"/>
            <a:ext cx="440194" cy="42761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B013F03-4607-4F09-9689-862692F66F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38575" y="4720463"/>
            <a:ext cx="440198" cy="4181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72E4BC2-AB29-406F-8E45-5D2BBA54781F}"/>
              </a:ext>
            </a:extLst>
          </p:cNvPr>
          <p:cNvSpPr txBox="1"/>
          <p:nvPr/>
        </p:nvSpPr>
        <p:spPr>
          <a:xfrm>
            <a:off x="8713331" y="2699642"/>
            <a:ext cx="2250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276031C-181C-4DD8-B515-07FFA20792CE}"/>
              </a:ext>
            </a:extLst>
          </p:cNvPr>
          <p:cNvSpPr/>
          <p:nvPr/>
        </p:nvSpPr>
        <p:spPr>
          <a:xfrm>
            <a:off x="8713330" y="2363138"/>
            <a:ext cx="2250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+mj-lt"/>
              </a:rPr>
              <a:t>WEAKNESS</a:t>
            </a:r>
            <a:endParaRPr lang="ko-KR" alt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78159C-EECB-4514-BE2A-F0B992A89916}"/>
              </a:ext>
            </a:extLst>
          </p:cNvPr>
          <p:cNvSpPr txBox="1"/>
          <p:nvPr/>
        </p:nvSpPr>
        <p:spPr>
          <a:xfrm>
            <a:off x="8713331" y="4600093"/>
            <a:ext cx="2250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3A1B5A1-F2E6-4E79-A4C2-0B11F76C30BA}"/>
              </a:ext>
            </a:extLst>
          </p:cNvPr>
          <p:cNvSpPr/>
          <p:nvPr/>
        </p:nvSpPr>
        <p:spPr>
          <a:xfrm>
            <a:off x="8713330" y="4263589"/>
            <a:ext cx="2250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+mj-lt"/>
              </a:rPr>
              <a:t>THREATS</a:t>
            </a:r>
            <a:endParaRPr lang="ko-KR" alt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1027D1-0A16-4F0D-8F38-98EA3D33BB41}"/>
              </a:ext>
            </a:extLst>
          </p:cNvPr>
          <p:cNvSpPr txBox="1"/>
          <p:nvPr/>
        </p:nvSpPr>
        <p:spPr>
          <a:xfrm>
            <a:off x="1228097" y="2699642"/>
            <a:ext cx="2250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0462CDD-A4ED-4A3B-8C2C-9575E0CC3AA8}"/>
              </a:ext>
            </a:extLst>
          </p:cNvPr>
          <p:cNvSpPr/>
          <p:nvPr/>
        </p:nvSpPr>
        <p:spPr>
          <a:xfrm>
            <a:off x="1228096" y="2363138"/>
            <a:ext cx="2250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+mj-lt"/>
              </a:rPr>
              <a:t>STRENGTHS</a:t>
            </a:r>
            <a:endParaRPr lang="ko-KR" alt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A4FE44-5052-4BFD-B1B4-D4AA96E5786A}"/>
              </a:ext>
            </a:extLst>
          </p:cNvPr>
          <p:cNvSpPr txBox="1"/>
          <p:nvPr/>
        </p:nvSpPr>
        <p:spPr>
          <a:xfrm>
            <a:off x="1228097" y="4600093"/>
            <a:ext cx="2250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bg1"/>
                </a:solidFill>
              </a:rPr>
              <a:t>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814A65F-7181-48A8-88C2-C65C09B200B6}"/>
              </a:ext>
            </a:extLst>
          </p:cNvPr>
          <p:cNvSpPr/>
          <p:nvPr/>
        </p:nvSpPr>
        <p:spPr>
          <a:xfrm>
            <a:off x="1228096" y="4263589"/>
            <a:ext cx="2250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latin typeface="+mj-lt"/>
              </a:rPr>
              <a:t>OPPORTUNITIES</a:t>
            </a:r>
            <a:endParaRPr lang="ko-KR" altLang="en-U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C040203-9364-46EF-B2E3-CFAFBA3D1BA2}"/>
              </a:ext>
            </a:extLst>
          </p:cNvPr>
          <p:cNvSpPr/>
          <p:nvPr/>
        </p:nvSpPr>
        <p:spPr>
          <a:xfrm>
            <a:off x="4651513" y="3685917"/>
            <a:ext cx="2888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latin typeface="+mj-lt"/>
              </a:rPr>
              <a:t>SWOT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EE648937-A4A8-48A7-9D50-78B248A83834}"/>
              </a:ext>
            </a:extLst>
          </p:cNvPr>
          <p:cNvSpPr/>
          <p:nvPr/>
        </p:nvSpPr>
        <p:spPr>
          <a:xfrm>
            <a:off x="674458" y="678940"/>
            <a:ext cx="4680000" cy="39600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  <a:effectLst>
            <a:outerShdw blurRad="63500" dist="63500" dir="5400000" algn="t" rotWithShape="0">
              <a:srgbClr val="C00000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SWOT </a:t>
            </a:r>
            <a:r>
              <a:rPr lang="en-US" altLang="ko-KR" sz="1400" b="1">
                <a:solidFill>
                  <a:schemeClr val="bg1"/>
                </a:solidFill>
              </a:rPr>
              <a:t>SLIDE TITLE HER</a:t>
            </a:r>
            <a:r>
              <a:rPr lang="en-US" altLang="ko-KR" sz="1400" b="1" dirty="0">
                <a:solidFill>
                  <a:schemeClr val="bg1"/>
                </a:solidFill>
              </a:rPr>
              <a:t>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336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B1CA31AD-0D6F-4871-972B-CD4FC49D532A}"/>
              </a:ext>
            </a:extLst>
          </p:cNvPr>
          <p:cNvSpPr/>
          <p:nvPr/>
        </p:nvSpPr>
        <p:spPr>
          <a:xfrm>
            <a:off x="4846109" y="2760437"/>
            <a:ext cx="2482153" cy="2482156"/>
          </a:xfrm>
          <a:custGeom>
            <a:avLst/>
            <a:gdLst>
              <a:gd name="connsiteX0" fmla="*/ 2352136 w 2482153"/>
              <a:gd name="connsiteY0" fmla="*/ 1245686 h 2482155"/>
              <a:gd name="connsiteX1" fmla="*/ 1245684 w 2482153"/>
              <a:gd name="connsiteY1" fmla="*/ 2352138 h 2482155"/>
              <a:gd name="connsiteX2" fmla="*/ 139233 w 2482153"/>
              <a:gd name="connsiteY2" fmla="*/ 1245686 h 2482155"/>
              <a:gd name="connsiteX3" fmla="*/ 1245684 w 2482153"/>
              <a:gd name="connsiteY3" fmla="*/ 139233 h 2482155"/>
              <a:gd name="connsiteX4" fmla="*/ 2352136 w 2482153"/>
              <a:gd name="connsiteY4" fmla="*/ 1245686 h 2482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2153" h="2482155">
                <a:moveTo>
                  <a:pt x="2352136" y="1245686"/>
                </a:moveTo>
                <a:cubicBezTo>
                  <a:pt x="2352136" y="1856762"/>
                  <a:pt x="1856761" y="2352138"/>
                  <a:pt x="1245684" y="2352138"/>
                </a:cubicBezTo>
                <a:cubicBezTo>
                  <a:pt x="634608" y="2352138"/>
                  <a:pt x="139233" y="1856763"/>
                  <a:pt x="139233" y="1245686"/>
                </a:cubicBezTo>
                <a:cubicBezTo>
                  <a:pt x="139233" y="634609"/>
                  <a:pt x="634608" y="139233"/>
                  <a:pt x="1245684" y="139233"/>
                </a:cubicBezTo>
                <a:cubicBezTo>
                  <a:pt x="1856761" y="139233"/>
                  <a:pt x="2352136" y="634609"/>
                  <a:pt x="2352136" y="12456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138A035D-A948-4FA0-AF27-08A5967EE75C}"/>
              </a:ext>
            </a:extLst>
          </p:cNvPr>
          <p:cNvSpPr/>
          <p:nvPr/>
        </p:nvSpPr>
        <p:spPr>
          <a:xfrm>
            <a:off x="3935685" y="1887876"/>
            <a:ext cx="4291180" cy="4291184"/>
          </a:xfrm>
          <a:custGeom>
            <a:avLst/>
            <a:gdLst>
              <a:gd name="connsiteX0" fmla="*/ 2156108 w 4291180"/>
              <a:gd name="connsiteY0" fmla="*/ 4280667 h 4291184"/>
              <a:gd name="connsiteX1" fmla="*/ 31553 w 4291180"/>
              <a:gd name="connsiteY1" fmla="*/ 2156110 h 4291184"/>
              <a:gd name="connsiteX2" fmla="*/ 2156108 w 4291180"/>
              <a:gd name="connsiteY2" fmla="*/ 31553 h 4291184"/>
              <a:gd name="connsiteX3" fmla="*/ 4280663 w 4291180"/>
              <a:gd name="connsiteY3" fmla="*/ 2156110 h 4291184"/>
              <a:gd name="connsiteX4" fmla="*/ 2156108 w 4291180"/>
              <a:gd name="connsiteY4" fmla="*/ 4280667 h 4291184"/>
              <a:gd name="connsiteX5" fmla="*/ 2156108 w 4291180"/>
              <a:gd name="connsiteY5" fmla="*/ 115694 h 4291184"/>
              <a:gd name="connsiteX6" fmla="*/ 115694 w 4291180"/>
              <a:gd name="connsiteY6" fmla="*/ 2156110 h 4291184"/>
              <a:gd name="connsiteX7" fmla="*/ 2156108 w 4291180"/>
              <a:gd name="connsiteY7" fmla="*/ 4196526 h 4291184"/>
              <a:gd name="connsiteX8" fmla="*/ 4196522 w 4291180"/>
              <a:gd name="connsiteY8" fmla="*/ 2156110 h 4291184"/>
              <a:gd name="connsiteX9" fmla="*/ 2156108 w 4291180"/>
              <a:gd name="connsiteY9" fmla="*/ 115694 h 4291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91180" h="4291184">
                <a:moveTo>
                  <a:pt x="2156108" y="4280667"/>
                </a:moveTo>
                <a:cubicBezTo>
                  <a:pt x="986551" y="4280667"/>
                  <a:pt x="31553" y="3325668"/>
                  <a:pt x="31553" y="2156110"/>
                </a:cubicBezTo>
                <a:cubicBezTo>
                  <a:pt x="31553" y="986552"/>
                  <a:pt x="986551" y="31553"/>
                  <a:pt x="2156108" y="31553"/>
                </a:cubicBezTo>
                <a:cubicBezTo>
                  <a:pt x="3325665" y="31553"/>
                  <a:pt x="4280663" y="986552"/>
                  <a:pt x="4280663" y="2156110"/>
                </a:cubicBezTo>
                <a:cubicBezTo>
                  <a:pt x="4284870" y="3329875"/>
                  <a:pt x="3329872" y="4280667"/>
                  <a:pt x="2156108" y="4280667"/>
                </a:cubicBezTo>
                <a:close/>
                <a:moveTo>
                  <a:pt x="2156108" y="115694"/>
                </a:moveTo>
                <a:cubicBezTo>
                  <a:pt x="1032828" y="115694"/>
                  <a:pt x="115694" y="1032829"/>
                  <a:pt x="115694" y="2156110"/>
                </a:cubicBezTo>
                <a:cubicBezTo>
                  <a:pt x="115694" y="3279391"/>
                  <a:pt x="1032828" y="4196526"/>
                  <a:pt x="2156108" y="4196526"/>
                </a:cubicBezTo>
                <a:cubicBezTo>
                  <a:pt x="3279388" y="4196526"/>
                  <a:pt x="4196522" y="3279391"/>
                  <a:pt x="4196522" y="2156110"/>
                </a:cubicBezTo>
                <a:cubicBezTo>
                  <a:pt x="4200729" y="1032829"/>
                  <a:pt x="3283594" y="115694"/>
                  <a:pt x="2156108" y="115694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B359818-34FD-424A-B86F-819EAD1D15B0}"/>
              </a:ext>
            </a:extLst>
          </p:cNvPr>
          <p:cNvSpPr/>
          <p:nvPr/>
        </p:nvSpPr>
        <p:spPr>
          <a:xfrm>
            <a:off x="3306332" y="3324181"/>
            <a:ext cx="1388323" cy="1388324"/>
          </a:xfrm>
          <a:custGeom>
            <a:avLst/>
            <a:gdLst>
              <a:gd name="connsiteX0" fmla="*/ 1258306 w 1388323"/>
              <a:gd name="connsiteY0" fmla="*/ 698770 h 1388324"/>
              <a:gd name="connsiteX1" fmla="*/ 698769 w 1388323"/>
              <a:gd name="connsiteY1" fmla="*/ 1258307 h 1388324"/>
              <a:gd name="connsiteX2" fmla="*/ 139233 w 1388323"/>
              <a:gd name="connsiteY2" fmla="*/ 698770 h 1388324"/>
              <a:gd name="connsiteX3" fmla="*/ 698769 w 1388323"/>
              <a:gd name="connsiteY3" fmla="*/ 139233 h 1388324"/>
              <a:gd name="connsiteX4" fmla="*/ 1258306 w 1388323"/>
              <a:gd name="connsiteY4" fmla="*/ 698770 h 138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8323" h="1388324">
                <a:moveTo>
                  <a:pt x="1258306" y="698770"/>
                </a:moveTo>
                <a:cubicBezTo>
                  <a:pt x="1258306" y="1007794"/>
                  <a:pt x="1007793" y="1258307"/>
                  <a:pt x="698769" y="1258307"/>
                </a:cubicBezTo>
                <a:cubicBezTo>
                  <a:pt x="389746" y="1258307"/>
                  <a:pt x="139233" y="1007794"/>
                  <a:pt x="139233" y="698770"/>
                </a:cubicBezTo>
                <a:cubicBezTo>
                  <a:pt x="139233" y="389746"/>
                  <a:pt x="389746" y="139233"/>
                  <a:pt x="698769" y="139233"/>
                </a:cubicBezTo>
                <a:cubicBezTo>
                  <a:pt x="1007793" y="139233"/>
                  <a:pt x="1258306" y="389746"/>
                  <a:pt x="1258306" y="6987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FA554DA7-8429-4AF0-981A-FBF0FF4D5758}"/>
              </a:ext>
            </a:extLst>
          </p:cNvPr>
          <p:cNvSpPr/>
          <p:nvPr/>
        </p:nvSpPr>
        <p:spPr>
          <a:xfrm>
            <a:off x="3894503" y="1631387"/>
            <a:ext cx="1640745" cy="1640747"/>
          </a:xfrm>
          <a:custGeom>
            <a:avLst/>
            <a:gdLst>
              <a:gd name="connsiteX0" fmla="*/ 949290 w 1640745"/>
              <a:gd name="connsiteY0" fmla="*/ 284002 h 1640746"/>
              <a:gd name="connsiteX1" fmla="*/ 1377672 w 1640745"/>
              <a:gd name="connsiteY1" fmla="*/ 949291 h 1640746"/>
              <a:gd name="connsiteX2" fmla="*/ 712383 w 1640745"/>
              <a:gd name="connsiteY2" fmla="*/ 1377673 h 1640746"/>
              <a:gd name="connsiteX3" fmla="*/ 284002 w 1640745"/>
              <a:gd name="connsiteY3" fmla="*/ 712383 h 1640746"/>
              <a:gd name="connsiteX4" fmla="*/ 949290 w 1640745"/>
              <a:gd name="connsiteY4" fmla="*/ 284002 h 1640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0745" h="1640746">
                <a:moveTo>
                  <a:pt x="949290" y="284002"/>
                </a:moveTo>
                <a:cubicBezTo>
                  <a:pt x="1251299" y="349422"/>
                  <a:pt x="1443092" y="647283"/>
                  <a:pt x="1377672" y="949291"/>
                </a:cubicBezTo>
                <a:cubicBezTo>
                  <a:pt x="1312251" y="1251300"/>
                  <a:pt x="1014391" y="1443093"/>
                  <a:pt x="712383" y="1377673"/>
                </a:cubicBezTo>
                <a:cubicBezTo>
                  <a:pt x="410374" y="1312252"/>
                  <a:pt x="218582" y="1014392"/>
                  <a:pt x="284002" y="712383"/>
                </a:cubicBezTo>
                <a:cubicBezTo>
                  <a:pt x="349422" y="410375"/>
                  <a:pt x="647282" y="218582"/>
                  <a:pt x="949290" y="28400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A26C4C7C-6E4D-4CF6-91AD-CAF0CFF8F4BE}"/>
              </a:ext>
            </a:extLst>
          </p:cNvPr>
          <p:cNvSpPr/>
          <p:nvPr/>
        </p:nvSpPr>
        <p:spPr>
          <a:xfrm>
            <a:off x="3975251" y="4838717"/>
            <a:ext cx="1388323" cy="1388324"/>
          </a:xfrm>
          <a:custGeom>
            <a:avLst/>
            <a:gdLst>
              <a:gd name="connsiteX0" fmla="*/ 1258306 w 1388323"/>
              <a:gd name="connsiteY0" fmla="*/ 698770 h 1388324"/>
              <a:gd name="connsiteX1" fmla="*/ 698769 w 1388323"/>
              <a:gd name="connsiteY1" fmla="*/ 1258307 h 1388324"/>
              <a:gd name="connsiteX2" fmla="*/ 139233 w 1388323"/>
              <a:gd name="connsiteY2" fmla="*/ 698770 h 1388324"/>
              <a:gd name="connsiteX3" fmla="*/ 698769 w 1388323"/>
              <a:gd name="connsiteY3" fmla="*/ 139233 h 1388324"/>
              <a:gd name="connsiteX4" fmla="*/ 1258306 w 1388323"/>
              <a:gd name="connsiteY4" fmla="*/ 698770 h 138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8323" h="1388324">
                <a:moveTo>
                  <a:pt x="1258306" y="698770"/>
                </a:moveTo>
                <a:cubicBezTo>
                  <a:pt x="1258306" y="1007794"/>
                  <a:pt x="1007793" y="1258307"/>
                  <a:pt x="698769" y="1258307"/>
                </a:cubicBezTo>
                <a:cubicBezTo>
                  <a:pt x="389746" y="1258307"/>
                  <a:pt x="139233" y="1007794"/>
                  <a:pt x="139233" y="698770"/>
                </a:cubicBezTo>
                <a:cubicBezTo>
                  <a:pt x="139233" y="389746"/>
                  <a:pt x="389746" y="139233"/>
                  <a:pt x="698769" y="139233"/>
                </a:cubicBezTo>
                <a:cubicBezTo>
                  <a:pt x="1007793" y="139233"/>
                  <a:pt x="1258306" y="389746"/>
                  <a:pt x="1258306" y="6987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F09E30F4-44F3-4242-8101-EE8513DD4DF8}"/>
              </a:ext>
            </a:extLst>
          </p:cNvPr>
          <p:cNvSpPr/>
          <p:nvPr/>
        </p:nvSpPr>
        <p:spPr>
          <a:xfrm>
            <a:off x="7479715" y="3345216"/>
            <a:ext cx="1388323" cy="1388324"/>
          </a:xfrm>
          <a:custGeom>
            <a:avLst/>
            <a:gdLst>
              <a:gd name="connsiteX0" fmla="*/ 1258306 w 1388323"/>
              <a:gd name="connsiteY0" fmla="*/ 698770 h 1388324"/>
              <a:gd name="connsiteX1" fmla="*/ 698769 w 1388323"/>
              <a:gd name="connsiteY1" fmla="*/ 1258307 h 1388324"/>
              <a:gd name="connsiteX2" fmla="*/ 139233 w 1388323"/>
              <a:gd name="connsiteY2" fmla="*/ 698770 h 1388324"/>
              <a:gd name="connsiteX3" fmla="*/ 698769 w 1388323"/>
              <a:gd name="connsiteY3" fmla="*/ 139233 h 1388324"/>
              <a:gd name="connsiteX4" fmla="*/ 1258306 w 1388323"/>
              <a:gd name="connsiteY4" fmla="*/ 698770 h 138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8323" h="1388324">
                <a:moveTo>
                  <a:pt x="1258306" y="698770"/>
                </a:moveTo>
                <a:cubicBezTo>
                  <a:pt x="1258306" y="1007794"/>
                  <a:pt x="1007793" y="1258307"/>
                  <a:pt x="698769" y="1258307"/>
                </a:cubicBezTo>
                <a:cubicBezTo>
                  <a:pt x="389746" y="1258307"/>
                  <a:pt x="139233" y="1007794"/>
                  <a:pt x="139233" y="698770"/>
                </a:cubicBezTo>
                <a:cubicBezTo>
                  <a:pt x="139233" y="389747"/>
                  <a:pt x="389746" y="139233"/>
                  <a:pt x="698769" y="139233"/>
                </a:cubicBezTo>
                <a:cubicBezTo>
                  <a:pt x="1007793" y="139233"/>
                  <a:pt x="1258306" y="389747"/>
                  <a:pt x="1258306" y="6987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7C5827DC-0957-41E7-8C50-FF14B99258D3}"/>
              </a:ext>
            </a:extLst>
          </p:cNvPr>
          <p:cNvSpPr/>
          <p:nvPr/>
        </p:nvSpPr>
        <p:spPr>
          <a:xfrm>
            <a:off x="6618264" y="1666951"/>
            <a:ext cx="1556605" cy="1556606"/>
          </a:xfrm>
          <a:custGeom>
            <a:avLst/>
            <a:gdLst>
              <a:gd name="connsiteX0" fmla="*/ 878808 w 1556604"/>
              <a:gd name="connsiteY0" fmla="*/ 242000 h 1556606"/>
              <a:gd name="connsiteX1" fmla="*/ 1348539 w 1556604"/>
              <a:gd name="connsiteY1" fmla="*/ 878809 h 1556606"/>
              <a:gd name="connsiteX2" fmla="*/ 711730 w 1556604"/>
              <a:gd name="connsiteY2" fmla="*/ 1348540 h 1556606"/>
              <a:gd name="connsiteX3" fmla="*/ 242000 w 1556604"/>
              <a:gd name="connsiteY3" fmla="*/ 711731 h 1556606"/>
              <a:gd name="connsiteX4" fmla="*/ 878808 w 1556604"/>
              <a:gd name="connsiteY4" fmla="*/ 242000 h 1556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604" h="1556606">
                <a:moveTo>
                  <a:pt x="878808" y="242000"/>
                </a:moveTo>
                <a:cubicBezTo>
                  <a:pt x="1184370" y="288137"/>
                  <a:pt x="1394676" y="573246"/>
                  <a:pt x="1348539" y="878809"/>
                </a:cubicBezTo>
                <a:cubicBezTo>
                  <a:pt x="1302402" y="1184372"/>
                  <a:pt x="1017293" y="1394678"/>
                  <a:pt x="711730" y="1348540"/>
                </a:cubicBezTo>
                <a:cubicBezTo>
                  <a:pt x="406168" y="1302403"/>
                  <a:pt x="195863" y="1017294"/>
                  <a:pt x="242000" y="711731"/>
                </a:cubicBezTo>
                <a:cubicBezTo>
                  <a:pt x="288137" y="406169"/>
                  <a:pt x="573246" y="195863"/>
                  <a:pt x="878808" y="2420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28F78FFA-A83E-4DF3-BB0E-B644EEC3BB43}"/>
              </a:ext>
            </a:extLst>
          </p:cNvPr>
          <p:cNvSpPr/>
          <p:nvPr/>
        </p:nvSpPr>
        <p:spPr>
          <a:xfrm>
            <a:off x="6768726" y="4838717"/>
            <a:ext cx="1388323" cy="1388324"/>
          </a:xfrm>
          <a:custGeom>
            <a:avLst/>
            <a:gdLst>
              <a:gd name="connsiteX0" fmla="*/ 1258306 w 1388323"/>
              <a:gd name="connsiteY0" fmla="*/ 698770 h 1388324"/>
              <a:gd name="connsiteX1" fmla="*/ 698769 w 1388323"/>
              <a:gd name="connsiteY1" fmla="*/ 1258307 h 1388324"/>
              <a:gd name="connsiteX2" fmla="*/ 139233 w 1388323"/>
              <a:gd name="connsiteY2" fmla="*/ 698770 h 1388324"/>
              <a:gd name="connsiteX3" fmla="*/ 698769 w 1388323"/>
              <a:gd name="connsiteY3" fmla="*/ 139233 h 1388324"/>
              <a:gd name="connsiteX4" fmla="*/ 1258306 w 1388323"/>
              <a:gd name="connsiteY4" fmla="*/ 698770 h 138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8323" h="1388324">
                <a:moveTo>
                  <a:pt x="1258306" y="698770"/>
                </a:moveTo>
                <a:cubicBezTo>
                  <a:pt x="1258306" y="1007794"/>
                  <a:pt x="1007793" y="1258307"/>
                  <a:pt x="698769" y="1258307"/>
                </a:cubicBezTo>
                <a:cubicBezTo>
                  <a:pt x="389746" y="1258307"/>
                  <a:pt x="139233" y="1007794"/>
                  <a:pt x="139233" y="698770"/>
                </a:cubicBezTo>
                <a:cubicBezTo>
                  <a:pt x="139233" y="389746"/>
                  <a:pt x="389746" y="139233"/>
                  <a:pt x="698769" y="139233"/>
                </a:cubicBezTo>
                <a:cubicBezTo>
                  <a:pt x="1007793" y="139233"/>
                  <a:pt x="1258306" y="389746"/>
                  <a:pt x="1258306" y="6987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E6D2F44-F0D9-45F7-A6DC-08080C7549F1}"/>
              </a:ext>
            </a:extLst>
          </p:cNvPr>
          <p:cNvSpPr/>
          <p:nvPr/>
        </p:nvSpPr>
        <p:spPr>
          <a:xfrm>
            <a:off x="5002696" y="3598959"/>
            <a:ext cx="2186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FF536A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F536A"/>
              </a:solidFill>
              <a:latin typeface="+mj-lt"/>
            </a:endParaRP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38980E58-4089-4562-9AB8-B79D75696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2875" y="2266233"/>
            <a:ext cx="352425" cy="35242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8D03484F-D40D-406F-91B3-A5B65522FC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45827" y="3849358"/>
            <a:ext cx="304800" cy="30480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2D1D46AC-6B56-44FA-B4DE-ABC5D8A16B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27475" y="5343408"/>
            <a:ext cx="292244" cy="357188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E3B9771C-0844-4F7B-B8D3-E1E8A65C38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90759" y="5343408"/>
            <a:ext cx="358050" cy="319958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D9508569-9FEE-4880-A625-FFBC7C1A52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66773" y="3852668"/>
            <a:ext cx="263380" cy="323580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84632899-1CEA-4E59-9A81-0A72017BA2A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86702" y="2261083"/>
            <a:ext cx="247650" cy="3429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FB8632CA-2D71-45DF-A0ED-C198FC7E0532}"/>
              </a:ext>
            </a:extLst>
          </p:cNvPr>
          <p:cNvSpPr txBox="1"/>
          <p:nvPr/>
        </p:nvSpPr>
        <p:spPr>
          <a:xfrm>
            <a:off x="8902548" y="3929254"/>
            <a:ext cx="3174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6ACAE10-4B95-456F-B96F-358BF1DF79D8}"/>
              </a:ext>
            </a:extLst>
          </p:cNvPr>
          <p:cNvSpPr/>
          <p:nvPr/>
        </p:nvSpPr>
        <p:spPr>
          <a:xfrm>
            <a:off x="8896694" y="3568948"/>
            <a:ext cx="31857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0E10DC6-69F8-4C6A-A38B-7F918D6C4F43}"/>
              </a:ext>
            </a:extLst>
          </p:cNvPr>
          <p:cNvSpPr txBox="1"/>
          <p:nvPr/>
        </p:nvSpPr>
        <p:spPr>
          <a:xfrm>
            <a:off x="8204316" y="2340092"/>
            <a:ext cx="3174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16F0CD1-0321-4AD3-B529-1E1C7C123FEA}"/>
              </a:ext>
            </a:extLst>
          </p:cNvPr>
          <p:cNvSpPr/>
          <p:nvPr/>
        </p:nvSpPr>
        <p:spPr>
          <a:xfrm>
            <a:off x="8198462" y="1979786"/>
            <a:ext cx="31857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19B302A-25BC-4E05-BB23-EC3E8227785F}"/>
              </a:ext>
            </a:extLst>
          </p:cNvPr>
          <p:cNvSpPr txBox="1"/>
          <p:nvPr/>
        </p:nvSpPr>
        <p:spPr>
          <a:xfrm>
            <a:off x="8204316" y="5410946"/>
            <a:ext cx="3174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E85EBA6-76F2-4FB4-98A2-871235505D7B}"/>
              </a:ext>
            </a:extLst>
          </p:cNvPr>
          <p:cNvSpPr/>
          <p:nvPr/>
        </p:nvSpPr>
        <p:spPr>
          <a:xfrm>
            <a:off x="8198462" y="5050640"/>
            <a:ext cx="31857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1E5905B-D039-49E1-A565-1BCE2617DD03}"/>
              </a:ext>
            </a:extLst>
          </p:cNvPr>
          <p:cNvSpPr txBox="1"/>
          <p:nvPr/>
        </p:nvSpPr>
        <p:spPr>
          <a:xfrm>
            <a:off x="149006" y="3929254"/>
            <a:ext cx="3140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4ACCA66-E806-4499-A9C9-4C2AA616819B}"/>
              </a:ext>
            </a:extLst>
          </p:cNvPr>
          <p:cNvSpPr/>
          <p:nvPr/>
        </p:nvSpPr>
        <p:spPr>
          <a:xfrm>
            <a:off x="141996" y="3568948"/>
            <a:ext cx="31515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837819B-8ED0-4303-A817-9497E6155E92}"/>
              </a:ext>
            </a:extLst>
          </p:cNvPr>
          <p:cNvSpPr txBox="1"/>
          <p:nvPr/>
        </p:nvSpPr>
        <p:spPr>
          <a:xfrm>
            <a:off x="784199" y="2340092"/>
            <a:ext cx="3140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C322A215-0F0B-4607-BDC7-623F3EA1606E}"/>
              </a:ext>
            </a:extLst>
          </p:cNvPr>
          <p:cNvSpPr/>
          <p:nvPr/>
        </p:nvSpPr>
        <p:spPr>
          <a:xfrm>
            <a:off x="777189" y="1979786"/>
            <a:ext cx="31515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B57F26E-B38A-41D5-8385-C1172A62E680}"/>
              </a:ext>
            </a:extLst>
          </p:cNvPr>
          <p:cNvSpPr txBox="1"/>
          <p:nvPr/>
        </p:nvSpPr>
        <p:spPr>
          <a:xfrm>
            <a:off x="784199" y="5410946"/>
            <a:ext cx="3140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0B34F32D-4B7C-4970-864E-154F76CC69ED}"/>
              </a:ext>
            </a:extLst>
          </p:cNvPr>
          <p:cNvSpPr/>
          <p:nvPr/>
        </p:nvSpPr>
        <p:spPr>
          <a:xfrm>
            <a:off x="777189" y="5050640"/>
            <a:ext cx="31515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B7AFBCA8-095F-49F6-8B72-5AF31E32A18A}"/>
              </a:ext>
            </a:extLst>
          </p:cNvPr>
          <p:cNvSpPr/>
          <p:nvPr/>
        </p:nvSpPr>
        <p:spPr>
          <a:xfrm>
            <a:off x="674458" y="678940"/>
            <a:ext cx="4680000" cy="39600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  <a:effectLst>
            <a:outerShdw blurRad="63500" dist="63500" dir="5400000" algn="t" rotWithShape="0">
              <a:srgbClr val="C00000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INFOGRAPHIC </a:t>
            </a:r>
            <a:r>
              <a:rPr lang="en-US" altLang="ko-KR" sz="1400" b="1">
                <a:solidFill>
                  <a:schemeClr val="bg1"/>
                </a:solidFill>
              </a:rPr>
              <a:t>SLIDE TITLE HER</a:t>
            </a:r>
            <a:r>
              <a:rPr lang="en-US" altLang="ko-KR" sz="1400" b="1" dirty="0">
                <a:solidFill>
                  <a:schemeClr val="bg1"/>
                </a:solidFill>
              </a:rPr>
              <a:t>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008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5B1BCEAB-8ED0-464B-89CA-7AB5127FAFC7}"/>
              </a:ext>
            </a:extLst>
          </p:cNvPr>
          <p:cNvSpPr txBox="1"/>
          <p:nvPr/>
        </p:nvSpPr>
        <p:spPr>
          <a:xfrm>
            <a:off x="1000532" y="4823700"/>
            <a:ext cx="2936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BAAC223B-6438-410A-A06A-0944F6FE28F3}"/>
              </a:ext>
            </a:extLst>
          </p:cNvPr>
          <p:cNvSpPr/>
          <p:nvPr/>
        </p:nvSpPr>
        <p:spPr>
          <a:xfrm>
            <a:off x="1000532" y="4372253"/>
            <a:ext cx="2936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5879FBE-B6BE-4E06-9593-69B7D1F4B387}"/>
              </a:ext>
            </a:extLst>
          </p:cNvPr>
          <p:cNvSpPr txBox="1"/>
          <p:nvPr/>
        </p:nvSpPr>
        <p:spPr>
          <a:xfrm>
            <a:off x="4627766" y="4823700"/>
            <a:ext cx="2936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636276D7-F235-4778-A042-4D7BD006E5C2}"/>
              </a:ext>
            </a:extLst>
          </p:cNvPr>
          <p:cNvSpPr/>
          <p:nvPr/>
        </p:nvSpPr>
        <p:spPr>
          <a:xfrm>
            <a:off x="4627766" y="4372253"/>
            <a:ext cx="2936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1FB69BA-8F87-49F0-BD1A-D4F46BB76E11}"/>
              </a:ext>
            </a:extLst>
          </p:cNvPr>
          <p:cNvSpPr txBox="1"/>
          <p:nvPr/>
        </p:nvSpPr>
        <p:spPr>
          <a:xfrm>
            <a:off x="8255000" y="4823700"/>
            <a:ext cx="29364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0ECD89F1-EC5F-4846-A98B-DE8FA1149CFD}"/>
              </a:ext>
            </a:extLst>
          </p:cNvPr>
          <p:cNvSpPr/>
          <p:nvPr/>
        </p:nvSpPr>
        <p:spPr>
          <a:xfrm>
            <a:off x="8255000" y="4372253"/>
            <a:ext cx="2936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2C0DCB9B-F82D-4384-AD68-31B117902167}"/>
              </a:ext>
            </a:extLst>
          </p:cNvPr>
          <p:cNvSpPr/>
          <p:nvPr/>
        </p:nvSpPr>
        <p:spPr>
          <a:xfrm>
            <a:off x="674458" y="678940"/>
            <a:ext cx="4680000" cy="39600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  <a:effectLst>
            <a:outerShdw blurRad="63500" dist="63500" dir="5400000" algn="t" rotWithShape="0">
              <a:srgbClr val="C00000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IMAGE </a:t>
            </a:r>
            <a:r>
              <a:rPr lang="en-US" altLang="ko-KR" sz="1400" b="1">
                <a:solidFill>
                  <a:schemeClr val="bg1"/>
                </a:solidFill>
              </a:rPr>
              <a:t>SLIDE TITLE HER</a:t>
            </a:r>
            <a:r>
              <a:rPr lang="en-US" altLang="ko-KR" sz="1400" b="1" dirty="0">
                <a:solidFill>
                  <a:schemeClr val="bg1"/>
                </a:solidFill>
              </a:rPr>
              <a:t>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5D4275E-A2E3-47D7-9B22-17A02B90E0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53102EF-3356-431B-8738-AA3A0BB9059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A5C1580-667E-44C8-AA0C-4A7517EBA0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633800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B53C55-3195-469E-8829-34C34878A8FB}"/>
              </a:ext>
            </a:extLst>
          </p:cNvPr>
          <p:cNvSpPr txBox="1"/>
          <p:nvPr/>
        </p:nvSpPr>
        <p:spPr>
          <a:xfrm>
            <a:off x="2250679" y="2378271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chemeClr val="bg1"/>
                </a:solidFill>
              </a:rPr>
              <a:t>amet</a:t>
            </a:r>
            <a:r>
              <a:rPr lang="en-US" altLang="ko-KR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6CB390-26B6-4F87-A7CC-70521B29BBC3}"/>
              </a:ext>
            </a:extLst>
          </p:cNvPr>
          <p:cNvSpPr txBox="1"/>
          <p:nvPr/>
        </p:nvSpPr>
        <p:spPr>
          <a:xfrm>
            <a:off x="2285315" y="2804230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A78E63-566D-49D5-88D6-9BEF0FE8EB4A}"/>
              </a:ext>
            </a:extLst>
          </p:cNvPr>
          <p:cNvSpPr txBox="1"/>
          <p:nvPr/>
        </p:nvSpPr>
        <p:spPr>
          <a:xfrm>
            <a:off x="7185290" y="2378271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chemeClr val="bg1"/>
                </a:solidFill>
              </a:rPr>
              <a:t>amet</a:t>
            </a:r>
            <a:r>
              <a:rPr lang="en-US" altLang="ko-KR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B7939B-03EC-4B71-A084-81D9D569942A}"/>
              </a:ext>
            </a:extLst>
          </p:cNvPr>
          <p:cNvSpPr txBox="1"/>
          <p:nvPr/>
        </p:nvSpPr>
        <p:spPr>
          <a:xfrm>
            <a:off x="7219926" y="2804230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28C47F-F54B-4927-929B-BBF60920143D}"/>
              </a:ext>
            </a:extLst>
          </p:cNvPr>
          <p:cNvSpPr txBox="1"/>
          <p:nvPr/>
        </p:nvSpPr>
        <p:spPr>
          <a:xfrm>
            <a:off x="2250679" y="4327329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chemeClr val="bg1"/>
                </a:solidFill>
              </a:rPr>
              <a:t>amet</a:t>
            </a:r>
            <a:r>
              <a:rPr lang="en-US" altLang="ko-KR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F7DA4F-FAA7-4FA7-82EC-63E2F11D3C56}"/>
              </a:ext>
            </a:extLst>
          </p:cNvPr>
          <p:cNvSpPr txBox="1"/>
          <p:nvPr/>
        </p:nvSpPr>
        <p:spPr>
          <a:xfrm>
            <a:off x="2285315" y="4753288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9480A0-297F-4C2B-BA13-BA391B740AD1}"/>
              </a:ext>
            </a:extLst>
          </p:cNvPr>
          <p:cNvSpPr txBox="1"/>
          <p:nvPr/>
        </p:nvSpPr>
        <p:spPr>
          <a:xfrm>
            <a:off x="7185290" y="4327329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chemeClr val="bg1"/>
                </a:solidFill>
              </a:rPr>
              <a:t>amet</a:t>
            </a:r>
            <a:r>
              <a:rPr lang="en-US" altLang="ko-KR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88F4DE-9567-4BB8-8106-208F0F1141BE}"/>
              </a:ext>
            </a:extLst>
          </p:cNvPr>
          <p:cNvSpPr txBox="1"/>
          <p:nvPr/>
        </p:nvSpPr>
        <p:spPr>
          <a:xfrm>
            <a:off x="7219926" y="4753288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5" name="그래픽 2">
            <a:extLst>
              <a:ext uri="{FF2B5EF4-FFF2-40B4-BE49-F238E27FC236}">
                <a16:creationId xmlns:a16="http://schemas.microsoft.com/office/drawing/2014/main" id="{A112911A-DD66-4CF8-828C-6E6B26E306F4}"/>
              </a:ext>
            </a:extLst>
          </p:cNvPr>
          <p:cNvSpPr/>
          <p:nvPr/>
        </p:nvSpPr>
        <p:spPr>
          <a:xfrm>
            <a:off x="1627066" y="241702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6" name="그래픽 8">
            <a:extLst>
              <a:ext uri="{FF2B5EF4-FFF2-40B4-BE49-F238E27FC236}">
                <a16:creationId xmlns:a16="http://schemas.microsoft.com/office/drawing/2014/main" id="{617DD9A6-DF79-4B59-A635-13FF358E29C1}"/>
              </a:ext>
            </a:extLst>
          </p:cNvPr>
          <p:cNvSpPr/>
          <p:nvPr/>
        </p:nvSpPr>
        <p:spPr>
          <a:xfrm>
            <a:off x="1627066" y="436607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7" name="그래픽 5">
            <a:extLst>
              <a:ext uri="{FF2B5EF4-FFF2-40B4-BE49-F238E27FC236}">
                <a16:creationId xmlns:a16="http://schemas.microsoft.com/office/drawing/2014/main" id="{B995216E-9EC5-4C15-AE2C-B66058019173}"/>
              </a:ext>
            </a:extLst>
          </p:cNvPr>
          <p:cNvSpPr/>
          <p:nvPr/>
        </p:nvSpPr>
        <p:spPr>
          <a:xfrm>
            <a:off x="6561677" y="241702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" name="그래픽 11">
            <a:extLst>
              <a:ext uri="{FF2B5EF4-FFF2-40B4-BE49-F238E27FC236}">
                <a16:creationId xmlns:a16="http://schemas.microsoft.com/office/drawing/2014/main" id="{0C3B0675-B45C-4FE3-8928-A56EA2C840BA}"/>
              </a:ext>
            </a:extLst>
          </p:cNvPr>
          <p:cNvSpPr/>
          <p:nvPr/>
        </p:nvSpPr>
        <p:spPr>
          <a:xfrm>
            <a:off x="6561677" y="436607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D1C94E0-D912-4B38-BEEB-4C46235887B4}"/>
              </a:ext>
            </a:extLst>
          </p:cNvPr>
          <p:cNvSpPr/>
          <p:nvPr/>
        </p:nvSpPr>
        <p:spPr>
          <a:xfrm>
            <a:off x="674458" y="678940"/>
            <a:ext cx="4680000" cy="39600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  <a:effectLst>
            <a:outerShdw blurRad="63500" dist="63500" dir="5400000" algn="t" rotWithShape="0">
              <a:srgbClr val="C00000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NEW TERRITORIES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440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C2B29A2D-2475-4483-8506-C92406E83B4F}"/>
              </a:ext>
            </a:extLst>
          </p:cNvPr>
          <p:cNvSpPr txBox="1"/>
          <p:nvPr/>
        </p:nvSpPr>
        <p:spPr>
          <a:xfrm>
            <a:off x="215900" y="954326"/>
            <a:ext cx="1176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201F5C6F-21A8-4D49-8ED2-408D2D4D25FF}"/>
              </a:ext>
            </a:extLst>
          </p:cNvPr>
          <p:cNvSpPr/>
          <p:nvPr/>
        </p:nvSpPr>
        <p:spPr>
          <a:xfrm>
            <a:off x="5524500" y="2024050"/>
            <a:ext cx="1143000" cy="114299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9FA65185-3165-4951-B731-52041D634CB7}"/>
              </a:ext>
            </a:extLst>
          </p:cNvPr>
          <p:cNvSpPr/>
          <p:nvPr/>
        </p:nvSpPr>
        <p:spPr>
          <a:xfrm>
            <a:off x="5869766" y="2337895"/>
            <a:ext cx="452466" cy="515306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F536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34A7D7E-F23D-4615-9DF4-27394E61CD39}"/>
              </a:ext>
            </a:extLst>
          </p:cNvPr>
          <p:cNvSpPr txBox="1"/>
          <p:nvPr/>
        </p:nvSpPr>
        <p:spPr>
          <a:xfrm>
            <a:off x="2133605" y="3344407"/>
            <a:ext cx="7924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$ 465,375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6791F220-C55C-42C8-8606-875CCB99395A}"/>
              </a:ext>
            </a:extLst>
          </p:cNvPr>
          <p:cNvSpPr/>
          <p:nvPr/>
        </p:nvSpPr>
        <p:spPr>
          <a:xfrm>
            <a:off x="2133606" y="4949566"/>
            <a:ext cx="21480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F0A2F668-5778-49D4-836C-8702EE0CD1F0}"/>
              </a:ext>
            </a:extLst>
          </p:cNvPr>
          <p:cNvSpPr/>
          <p:nvPr/>
        </p:nvSpPr>
        <p:spPr>
          <a:xfrm>
            <a:off x="2133607" y="5257343"/>
            <a:ext cx="2148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A174BF61-95F1-49AF-97F0-0E1C39455460}"/>
              </a:ext>
            </a:extLst>
          </p:cNvPr>
          <p:cNvCxnSpPr>
            <a:cxnSpLocks/>
          </p:cNvCxnSpPr>
          <p:nvPr/>
        </p:nvCxnSpPr>
        <p:spPr>
          <a:xfrm>
            <a:off x="1779808" y="4785866"/>
            <a:ext cx="0" cy="14668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id="{5A189EF6-5D97-4CA6-AC62-132174D7C958}"/>
              </a:ext>
            </a:extLst>
          </p:cNvPr>
          <p:cNvCxnSpPr>
            <a:cxnSpLocks/>
          </p:cNvCxnSpPr>
          <p:nvPr/>
        </p:nvCxnSpPr>
        <p:spPr>
          <a:xfrm>
            <a:off x="4635491" y="4785866"/>
            <a:ext cx="0" cy="14668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49020D45-2DC8-40CE-8CCB-6C95D4FB6B2B}"/>
              </a:ext>
            </a:extLst>
          </p:cNvPr>
          <p:cNvCxnSpPr>
            <a:cxnSpLocks/>
          </p:cNvCxnSpPr>
          <p:nvPr/>
        </p:nvCxnSpPr>
        <p:spPr>
          <a:xfrm>
            <a:off x="7491174" y="4785866"/>
            <a:ext cx="0" cy="14668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3603444B-C5D3-4461-94F6-726BA705E163}"/>
              </a:ext>
            </a:extLst>
          </p:cNvPr>
          <p:cNvCxnSpPr>
            <a:cxnSpLocks/>
          </p:cNvCxnSpPr>
          <p:nvPr/>
        </p:nvCxnSpPr>
        <p:spPr>
          <a:xfrm>
            <a:off x="10346856" y="4785866"/>
            <a:ext cx="0" cy="14668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그래픽 60">
            <a:extLst>
              <a:ext uri="{FF2B5EF4-FFF2-40B4-BE49-F238E27FC236}">
                <a16:creationId xmlns:a16="http://schemas.microsoft.com/office/drawing/2014/main" id="{A2D894D3-D93E-43B9-9B08-C12A68258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95065" y="944592"/>
            <a:ext cx="253370" cy="183954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ED6B79C0-800D-43B9-B18B-F6B7DF729A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2721" y="944591"/>
            <a:ext cx="253370" cy="183954"/>
          </a:xfrm>
          <a:prstGeom prst="rect">
            <a:avLst/>
          </a:prstGeom>
        </p:spPr>
      </p:pic>
      <p:sp>
        <p:nvSpPr>
          <p:cNvPr id="67" name="직사각형 66">
            <a:extLst>
              <a:ext uri="{FF2B5EF4-FFF2-40B4-BE49-F238E27FC236}">
                <a16:creationId xmlns:a16="http://schemas.microsoft.com/office/drawing/2014/main" id="{667EDD0F-0061-4AD1-AD73-6BA718998D2E}"/>
              </a:ext>
            </a:extLst>
          </p:cNvPr>
          <p:cNvSpPr/>
          <p:nvPr/>
        </p:nvSpPr>
        <p:spPr>
          <a:xfrm>
            <a:off x="4989261" y="4949566"/>
            <a:ext cx="21480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0C29DF2A-91AD-42FC-AA0F-3B72FCA843B5}"/>
              </a:ext>
            </a:extLst>
          </p:cNvPr>
          <p:cNvSpPr/>
          <p:nvPr/>
        </p:nvSpPr>
        <p:spPr>
          <a:xfrm>
            <a:off x="4989262" y="5257343"/>
            <a:ext cx="2148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C188D277-F458-43E8-8622-90AB78E73543}"/>
              </a:ext>
            </a:extLst>
          </p:cNvPr>
          <p:cNvSpPr/>
          <p:nvPr/>
        </p:nvSpPr>
        <p:spPr>
          <a:xfrm>
            <a:off x="7844894" y="4949566"/>
            <a:ext cx="21480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1889DEB-9B81-4CE2-9785-12D1C1BB8A21}"/>
              </a:ext>
            </a:extLst>
          </p:cNvPr>
          <p:cNvSpPr/>
          <p:nvPr/>
        </p:nvSpPr>
        <p:spPr>
          <a:xfrm>
            <a:off x="7844895" y="5257343"/>
            <a:ext cx="2148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454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201499"/>
            <a:ext cx="11082618" cy="5461000"/>
            <a:chOff x="1311832" y="1528784"/>
            <a:chExt cx="9568336" cy="4714832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B4B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36A"/>
          </a:solidFill>
          <a:ln>
            <a:noFill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36A"/>
          </a:solidFill>
          <a:ln>
            <a:noFill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36A"/>
          </a:solidFill>
          <a:ln>
            <a:noFill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3631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INFOGRAPHIC SLIDES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4E816358-9F3B-496C-A43A-BA308A73A355}"/>
              </a:ext>
            </a:extLst>
          </p:cNvPr>
          <p:cNvSpPr txBox="1"/>
          <p:nvPr/>
        </p:nvSpPr>
        <p:spPr>
          <a:xfrm>
            <a:off x="2484726" y="758704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36797DA0-30A4-4726-B23E-38F5D379BDD1}"/>
              </a:ext>
            </a:extLst>
          </p:cNvPr>
          <p:cNvSpPr/>
          <p:nvPr/>
        </p:nvSpPr>
        <p:spPr>
          <a:xfrm>
            <a:off x="674458" y="678940"/>
            <a:ext cx="4680000" cy="39600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  <a:effectLst>
            <a:outerShdw blurRad="63500" dist="63500" dir="5400000" algn="t" rotWithShape="0">
              <a:srgbClr val="C00000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CONTENTS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E9AD7F9-E9F1-42DA-A184-E62674DB70FC}"/>
              </a:ext>
            </a:extLst>
          </p:cNvPr>
          <p:cNvSpPr txBox="1"/>
          <p:nvPr/>
        </p:nvSpPr>
        <p:spPr>
          <a:xfrm>
            <a:off x="1759638" y="222794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ACA0D688-2E21-41B6-A312-7FCF4DA622D0}"/>
              </a:ext>
            </a:extLst>
          </p:cNvPr>
          <p:cNvSpPr/>
          <p:nvPr/>
        </p:nvSpPr>
        <p:spPr>
          <a:xfrm>
            <a:off x="1063369" y="1889382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10E67213-3C5D-4EC5-B5F6-3F154D003C03}"/>
              </a:ext>
            </a:extLst>
          </p:cNvPr>
          <p:cNvSpPr/>
          <p:nvPr/>
        </p:nvSpPr>
        <p:spPr>
          <a:xfrm>
            <a:off x="1739645" y="188938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2976256-DA79-4AC5-9119-DC054FF901E5}"/>
              </a:ext>
            </a:extLst>
          </p:cNvPr>
          <p:cNvSpPr txBox="1"/>
          <p:nvPr/>
        </p:nvSpPr>
        <p:spPr>
          <a:xfrm>
            <a:off x="7003545" y="222794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0222449D-D9E0-4C32-B311-2271D01D6269}"/>
              </a:ext>
            </a:extLst>
          </p:cNvPr>
          <p:cNvSpPr/>
          <p:nvPr/>
        </p:nvSpPr>
        <p:spPr>
          <a:xfrm>
            <a:off x="6307276" y="1889382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3C2F90A9-6360-4D28-9226-56F95201446C}"/>
              </a:ext>
            </a:extLst>
          </p:cNvPr>
          <p:cNvSpPr/>
          <p:nvPr/>
        </p:nvSpPr>
        <p:spPr>
          <a:xfrm>
            <a:off x="6983552" y="188938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E06C348-5D88-4F4B-A508-E1025E34288C}"/>
              </a:ext>
            </a:extLst>
          </p:cNvPr>
          <p:cNvSpPr txBox="1"/>
          <p:nvPr/>
        </p:nvSpPr>
        <p:spPr>
          <a:xfrm>
            <a:off x="1759638" y="386675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3CBCFC69-D64F-4DDA-93DA-E49989ACEA50}"/>
              </a:ext>
            </a:extLst>
          </p:cNvPr>
          <p:cNvSpPr/>
          <p:nvPr/>
        </p:nvSpPr>
        <p:spPr>
          <a:xfrm>
            <a:off x="1063369" y="3528192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2575DBCD-C321-4328-9D16-67C90DACD0BE}"/>
              </a:ext>
            </a:extLst>
          </p:cNvPr>
          <p:cNvSpPr/>
          <p:nvPr/>
        </p:nvSpPr>
        <p:spPr>
          <a:xfrm>
            <a:off x="1739645" y="352819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F98D419-2B16-48DB-8474-6C37755B8EC2}"/>
              </a:ext>
            </a:extLst>
          </p:cNvPr>
          <p:cNvSpPr txBox="1"/>
          <p:nvPr/>
        </p:nvSpPr>
        <p:spPr>
          <a:xfrm>
            <a:off x="7003545" y="386675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ABBD9E00-E4B1-44EE-B34F-50521A0D7CE2}"/>
              </a:ext>
            </a:extLst>
          </p:cNvPr>
          <p:cNvSpPr/>
          <p:nvPr/>
        </p:nvSpPr>
        <p:spPr>
          <a:xfrm>
            <a:off x="6307276" y="3528192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04.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C24E536-FD40-4859-A48A-BA33C60D89B4}"/>
              </a:ext>
            </a:extLst>
          </p:cNvPr>
          <p:cNvSpPr/>
          <p:nvPr/>
        </p:nvSpPr>
        <p:spPr>
          <a:xfrm>
            <a:off x="6983552" y="352819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48F63DC-FA3A-4B04-98DC-BDE52475D807}"/>
              </a:ext>
            </a:extLst>
          </p:cNvPr>
          <p:cNvSpPr txBox="1"/>
          <p:nvPr/>
        </p:nvSpPr>
        <p:spPr>
          <a:xfrm>
            <a:off x="1759638" y="550556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1776D90E-08F6-4C08-9F60-521D387A21E6}"/>
              </a:ext>
            </a:extLst>
          </p:cNvPr>
          <p:cNvSpPr/>
          <p:nvPr/>
        </p:nvSpPr>
        <p:spPr>
          <a:xfrm>
            <a:off x="1063369" y="5167002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05.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EA7F8084-E3FA-4CCF-9C64-721C62723445}"/>
              </a:ext>
            </a:extLst>
          </p:cNvPr>
          <p:cNvSpPr/>
          <p:nvPr/>
        </p:nvSpPr>
        <p:spPr>
          <a:xfrm>
            <a:off x="1739645" y="516700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15A61B6-E9C6-4AB8-ACEA-DAAF40DFFE54}"/>
              </a:ext>
            </a:extLst>
          </p:cNvPr>
          <p:cNvSpPr txBox="1"/>
          <p:nvPr/>
        </p:nvSpPr>
        <p:spPr>
          <a:xfrm>
            <a:off x="7003545" y="550556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8C89D1B0-ACF7-4F8F-AEE2-DCDE0CCEFBE5}"/>
              </a:ext>
            </a:extLst>
          </p:cNvPr>
          <p:cNvSpPr/>
          <p:nvPr/>
        </p:nvSpPr>
        <p:spPr>
          <a:xfrm>
            <a:off x="6307276" y="5167002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06.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553766A9-B3A2-48A9-A4E5-3533FEC9AE21}"/>
              </a:ext>
            </a:extLst>
          </p:cNvPr>
          <p:cNvSpPr/>
          <p:nvPr/>
        </p:nvSpPr>
        <p:spPr>
          <a:xfrm>
            <a:off x="6983552" y="516700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F799E148-7069-40E1-8A28-A6EF67C4F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8798" y="1146764"/>
            <a:ext cx="2476500" cy="5125779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0EE72E1-DE6C-419D-A589-063B60F80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0899" y="1146764"/>
            <a:ext cx="2476500" cy="5125779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BB821F6-C7B5-4C13-95C5-69B2F15B0718}"/>
              </a:ext>
            </a:extLst>
          </p:cNvPr>
          <p:cNvSpPr txBox="1"/>
          <p:nvPr/>
        </p:nvSpPr>
        <p:spPr>
          <a:xfrm>
            <a:off x="731622" y="3665091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 err="1">
                <a:solidFill>
                  <a:schemeClr val="bg1"/>
                </a:solidFill>
              </a:rPr>
              <a:t>Titile</a:t>
            </a:r>
            <a:r>
              <a:rPr lang="en-US" altLang="ko-KR" sz="280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722D050-1FD5-4B0B-8610-2F59B086128F}"/>
              </a:ext>
            </a:extLst>
          </p:cNvPr>
          <p:cNvSpPr txBox="1"/>
          <p:nvPr/>
        </p:nvSpPr>
        <p:spPr>
          <a:xfrm>
            <a:off x="731622" y="4742309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CD2FFE1-2939-4E47-A7AE-A976D8A47A92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A811848-2C5D-4E0C-9FDD-81280D203A40}"/>
              </a:ext>
            </a:extLst>
          </p:cNvPr>
          <p:cNvSpPr txBox="1"/>
          <p:nvPr/>
        </p:nvSpPr>
        <p:spPr>
          <a:xfrm>
            <a:off x="528397" y="796041"/>
            <a:ext cx="522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FE01979-EDF1-4FD8-9355-64D63EC40B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9E9CFE9-FBB7-45FA-83B2-D60320A6B2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822222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FE8F5B99-EDA9-44B1-92C2-FF2E14A9D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94574" y="999854"/>
            <a:ext cx="4175125" cy="5477621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AE180D-CE34-4A26-9062-65ED534BCB5F}"/>
              </a:ext>
            </a:extLst>
          </p:cNvPr>
          <p:cNvSpPr txBox="1"/>
          <p:nvPr/>
        </p:nvSpPr>
        <p:spPr>
          <a:xfrm>
            <a:off x="731622" y="3665091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8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2836C2-8125-4A0E-9B63-53C8E616FA56}"/>
              </a:ext>
            </a:extLst>
          </p:cNvPr>
          <p:cNvSpPr txBox="1"/>
          <p:nvPr/>
        </p:nvSpPr>
        <p:spPr>
          <a:xfrm>
            <a:off x="731622" y="4742309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E1708-E05D-4606-9D55-8B9F9AD5E2EB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50AB2F-A431-42D3-BB7C-7107E9DD73D9}"/>
              </a:ext>
            </a:extLst>
          </p:cNvPr>
          <p:cNvSpPr txBox="1"/>
          <p:nvPr/>
        </p:nvSpPr>
        <p:spPr>
          <a:xfrm>
            <a:off x="528397" y="796041"/>
            <a:ext cx="522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8FF5F07-3DB3-4F1A-B0D3-D594800185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8584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래픽 15">
            <a:extLst>
              <a:ext uri="{FF2B5EF4-FFF2-40B4-BE49-F238E27FC236}">
                <a16:creationId xmlns:a16="http://schemas.microsoft.com/office/drawing/2014/main" id="{0615A218-67C3-4B15-8C06-84CD93DA4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9600" y="1117874"/>
            <a:ext cx="6814550" cy="5654862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3C3EF04-92B7-4614-ACB2-5A0614B33DAD}"/>
              </a:ext>
            </a:extLst>
          </p:cNvPr>
          <p:cNvSpPr txBox="1"/>
          <p:nvPr/>
        </p:nvSpPr>
        <p:spPr>
          <a:xfrm>
            <a:off x="364157" y="3117245"/>
            <a:ext cx="4017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4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E7011F-E490-46E8-BC2D-A12308F21059}"/>
              </a:ext>
            </a:extLst>
          </p:cNvPr>
          <p:cNvSpPr txBox="1"/>
          <p:nvPr/>
        </p:nvSpPr>
        <p:spPr>
          <a:xfrm>
            <a:off x="364158" y="3948242"/>
            <a:ext cx="40173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D0818D-122B-45E0-9FF6-F237C269154E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579060-7C1B-420E-A678-56223843FC04}"/>
              </a:ext>
            </a:extLst>
          </p:cNvPr>
          <p:cNvSpPr txBox="1"/>
          <p:nvPr/>
        </p:nvSpPr>
        <p:spPr>
          <a:xfrm>
            <a:off x="528397" y="796041"/>
            <a:ext cx="522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9200565-2F18-4A0D-A960-3B6C22ACDE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30566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0" y="3655123"/>
            <a:ext cx="2782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DEFEF2-0C7B-4BE2-8ACB-738938241BED}"/>
              </a:ext>
            </a:extLst>
          </p:cNvPr>
          <p:cNvSpPr txBox="1"/>
          <p:nvPr/>
        </p:nvSpPr>
        <p:spPr>
          <a:xfrm>
            <a:off x="4292600" y="2748250"/>
            <a:ext cx="360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FAB71E-FF89-4704-ABF8-0CE708CE204D}"/>
              </a:ext>
            </a:extLst>
          </p:cNvPr>
          <p:cNvSpPr txBox="1"/>
          <p:nvPr/>
        </p:nvSpPr>
        <p:spPr>
          <a:xfrm>
            <a:off x="4292256" y="3463419"/>
            <a:ext cx="3607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  <a:r>
              <a:rPr lang="en-US" altLang="ko-KR" sz="1200" dirty="0" err="1">
                <a:solidFill>
                  <a:schemeClr val="bg1"/>
                </a:solidFill>
              </a:rPr>
              <a:t>Etiam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aliquet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mi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lacinia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Presentation template by 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8BC32FDB-D2AD-4A56-AFB7-D8181F415C2A}"/>
              </a:ext>
            </a:extLst>
          </p:cNvPr>
          <p:cNvSpPr txBox="1"/>
          <p:nvPr/>
        </p:nvSpPr>
        <p:spPr>
          <a:xfrm>
            <a:off x="1776573" y="2713108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8BB577B-87C0-42E8-A6C1-EDBB73A7EA19}"/>
              </a:ext>
            </a:extLst>
          </p:cNvPr>
          <p:cNvSpPr/>
          <p:nvPr/>
        </p:nvSpPr>
        <p:spPr>
          <a:xfrm>
            <a:off x="1756580" y="2374547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0F0927D4-4720-4AF4-B1B8-DF705C0F8B6B}"/>
              </a:ext>
            </a:extLst>
          </p:cNvPr>
          <p:cNvSpPr/>
          <p:nvPr/>
        </p:nvSpPr>
        <p:spPr>
          <a:xfrm>
            <a:off x="812325" y="2332683"/>
            <a:ext cx="898591" cy="89859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E7E677D9-6503-4F2C-9DA2-FEFBCED24EC6}"/>
              </a:ext>
            </a:extLst>
          </p:cNvPr>
          <p:cNvGrpSpPr/>
          <p:nvPr/>
        </p:nvGrpSpPr>
        <p:grpSpPr>
          <a:xfrm>
            <a:off x="1125789" y="2606639"/>
            <a:ext cx="248519" cy="331413"/>
            <a:chOff x="3471472" y="902398"/>
            <a:chExt cx="295275" cy="393763"/>
          </a:xfrm>
          <a:solidFill>
            <a:srgbClr val="FF536A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C2A5644-FFDE-4BF5-A3B3-9DE5986D63CF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0D46214-76A6-4896-B1AE-144B191D683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2284F577-7AD7-4DD4-B781-2ED6910A4C1C}"/>
              </a:ext>
            </a:extLst>
          </p:cNvPr>
          <p:cNvSpPr/>
          <p:nvPr/>
        </p:nvSpPr>
        <p:spPr>
          <a:xfrm>
            <a:off x="6096000" y="2332683"/>
            <a:ext cx="898591" cy="89859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D9B8E207-237F-47EB-9FDF-EBD5E9805CEA}"/>
              </a:ext>
            </a:extLst>
          </p:cNvPr>
          <p:cNvGrpSpPr/>
          <p:nvPr/>
        </p:nvGrpSpPr>
        <p:grpSpPr>
          <a:xfrm>
            <a:off x="6380950" y="2617634"/>
            <a:ext cx="328687" cy="328687"/>
            <a:chOff x="752656" y="1562597"/>
            <a:chExt cx="390525" cy="390525"/>
          </a:xfrm>
          <a:solidFill>
            <a:srgbClr val="FF536A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99B8B2D-9363-477B-AEE7-625DE69B042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5C9F6EB1-C5DF-4AEF-815E-8ADE2594466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9A74AB9-394B-4376-9C60-C3FC24719277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2BD4D16-DCE8-4423-9A2C-EFB1AEA1B92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E654182-B1EA-4CA1-9B76-E38D339FCEA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" name="타원 43">
            <a:extLst>
              <a:ext uri="{FF2B5EF4-FFF2-40B4-BE49-F238E27FC236}">
                <a16:creationId xmlns:a16="http://schemas.microsoft.com/office/drawing/2014/main" id="{8780D1FA-D477-4968-A4CA-661501D8D1E9}"/>
              </a:ext>
            </a:extLst>
          </p:cNvPr>
          <p:cNvSpPr/>
          <p:nvPr/>
        </p:nvSpPr>
        <p:spPr>
          <a:xfrm>
            <a:off x="6096000" y="4277804"/>
            <a:ext cx="898591" cy="89859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D90513FB-79A6-4DB4-8676-FA085DD9917A}"/>
              </a:ext>
            </a:extLst>
          </p:cNvPr>
          <p:cNvSpPr/>
          <p:nvPr/>
        </p:nvSpPr>
        <p:spPr>
          <a:xfrm>
            <a:off x="6400993" y="4595905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F536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D6A05EEA-3032-4749-93C8-D5D72C66A4E6}"/>
              </a:ext>
            </a:extLst>
          </p:cNvPr>
          <p:cNvSpPr/>
          <p:nvPr/>
        </p:nvSpPr>
        <p:spPr>
          <a:xfrm>
            <a:off x="812325" y="4277804"/>
            <a:ext cx="898591" cy="89859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0F238F4C-8082-46BC-BEB3-AA114D8F9520}"/>
              </a:ext>
            </a:extLst>
          </p:cNvPr>
          <p:cNvGrpSpPr/>
          <p:nvPr/>
        </p:nvGrpSpPr>
        <p:grpSpPr>
          <a:xfrm>
            <a:off x="1115810" y="4569690"/>
            <a:ext cx="328448" cy="314819"/>
            <a:chOff x="6793030" y="2235612"/>
            <a:chExt cx="390240" cy="374047"/>
          </a:xfrm>
          <a:solidFill>
            <a:srgbClr val="FF536A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63E8176E-A86B-4EEB-A743-8315F5E9BD1A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78404C6D-E8EF-49DC-A14D-316EA1BA362A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38276F87-6696-4F94-9848-3647BBDA5652}"/>
              </a:ext>
            </a:extLst>
          </p:cNvPr>
          <p:cNvSpPr txBox="1"/>
          <p:nvPr/>
        </p:nvSpPr>
        <p:spPr>
          <a:xfrm>
            <a:off x="7060248" y="2713108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57A7995A-A228-45A0-BA94-5F491640068A}"/>
              </a:ext>
            </a:extLst>
          </p:cNvPr>
          <p:cNvSpPr/>
          <p:nvPr/>
        </p:nvSpPr>
        <p:spPr>
          <a:xfrm>
            <a:off x="7040255" y="2374547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3C04CBC-D68F-4A60-9B55-7FB8E9060DC8}"/>
              </a:ext>
            </a:extLst>
          </p:cNvPr>
          <p:cNvSpPr txBox="1"/>
          <p:nvPr/>
        </p:nvSpPr>
        <p:spPr>
          <a:xfrm>
            <a:off x="1776573" y="4658229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5D3423A9-B76C-4233-8979-60C07A7DDD9C}"/>
              </a:ext>
            </a:extLst>
          </p:cNvPr>
          <p:cNvSpPr/>
          <p:nvPr/>
        </p:nvSpPr>
        <p:spPr>
          <a:xfrm>
            <a:off x="1756580" y="4319668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CA0F31F-7273-479B-BE1F-DA31E2C1AFD2}"/>
              </a:ext>
            </a:extLst>
          </p:cNvPr>
          <p:cNvSpPr txBox="1"/>
          <p:nvPr/>
        </p:nvSpPr>
        <p:spPr>
          <a:xfrm>
            <a:off x="7060248" y="4658229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94F9086F-8077-4A0B-A56B-95070A38BA97}"/>
              </a:ext>
            </a:extLst>
          </p:cNvPr>
          <p:cNvSpPr/>
          <p:nvPr/>
        </p:nvSpPr>
        <p:spPr>
          <a:xfrm>
            <a:off x="7040255" y="4319668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74001271-FA72-4E25-8951-21E66A28DEC9}"/>
              </a:ext>
            </a:extLst>
          </p:cNvPr>
          <p:cNvSpPr/>
          <p:nvPr/>
        </p:nvSpPr>
        <p:spPr>
          <a:xfrm>
            <a:off x="674458" y="678940"/>
            <a:ext cx="4680000" cy="39600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  <a:effectLst>
            <a:outerShdw blurRad="63500" dist="63500" dir="5400000" algn="t" rotWithShape="0">
              <a:srgbClr val="C00000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AGENDA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127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18274DF8-9B8B-4C37-8263-299B4207D0F8}"/>
              </a:ext>
            </a:extLst>
          </p:cNvPr>
          <p:cNvSpPr txBox="1"/>
          <p:nvPr/>
        </p:nvSpPr>
        <p:spPr>
          <a:xfrm>
            <a:off x="3683000" y="2535258"/>
            <a:ext cx="482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37881A-8466-48D6-9D28-0504BF4BC1A6}"/>
              </a:ext>
            </a:extLst>
          </p:cNvPr>
          <p:cNvSpPr txBox="1"/>
          <p:nvPr/>
        </p:nvSpPr>
        <p:spPr>
          <a:xfrm>
            <a:off x="3683000" y="3799522"/>
            <a:ext cx="482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C88D2E8C-2BAC-410C-B576-455D9FADC97C}"/>
              </a:ext>
            </a:extLst>
          </p:cNvPr>
          <p:cNvSpPr txBox="1"/>
          <p:nvPr/>
        </p:nvSpPr>
        <p:spPr>
          <a:xfrm>
            <a:off x="975181" y="1603189"/>
            <a:ext cx="4653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AC4649-89BB-4CC1-8D97-A68E17B24289}"/>
              </a:ext>
            </a:extLst>
          </p:cNvPr>
          <p:cNvSpPr txBox="1"/>
          <p:nvPr/>
        </p:nvSpPr>
        <p:spPr>
          <a:xfrm>
            <a:off x="975181" y="2595396"/>
            <a:ext cx="464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4162E-FE9D-4FBE-ABE4-57EF049E9C8E}"/>
              </a:ext>
            </a:extLst>
          </p:cNvPr>
          <p:cNvSpPr txBox="1"/>
          <p:nvPr/>
        </p:nvSpPr>
        <p:spPr>
          <a:xfrm>
            <a:off x="7344435" y="2566643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C0A6143-FB5C-4B63-B214-CAB4C3B65E1E}"/>
              </a:ext>
            </a:extLst>
          </p:cNvPr>
          <p:cNvSpPr/>
          <p:nvPr/>
        </p:nvSpPr>
        <p:spPr>
          <a:xfrm>
            <a:off x="7344434" y="2218742"/>
            <a:ext cx="1662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2435535-E56F-48E3-A164-DF6086F18A83}"/>
              </a:ext>
            </a:extLst>
          </p:cNvPr>
          <p:cNvSpPr/>
          <p:nvPr/>
        </p:nvSpPr>
        <p:spPr>
          <a:xfrm>
            <a:off x="7344434" y="165505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7ECA332-77F4-4BD5-B621-BB426D2362A2}"/>
              </a:ext>
            </a:extLst>
          </p:cNvPr>
          <p:cNvSpPr txBox="1"/>
          <p:nvPr/>
        </p:nvSpPr>
        <p:spPr>
          <a:xfrm>
            <a:off x="9554235" y="2566643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5C9C58C-1A70-4694-8ADC-60F126E66B3E}"/>
              </a:ext>
            </a:extLst>
          </p:cNvPr>
          <p:cNvSpPr/>
          <p:nvPr/>
        </p:nvSpPr>
        <p:spPr>
          <a:xfrm>
            <a:off x="9554234" y="2218742"/>
            <a:ext cx="1662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76971CE-64A5-46E6-AB99-47540FF4CD49}"/>
              </a:ext>
            </a:extLst>
          </p:cNvPr>
          <p:cNvSpPr/>
          <p:nvPr/>
        </p:nvSpPr>
        <p:spPr>
          <a:xfrm>
            <a:off x="9554234" y="165505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302BB5-CBB5-4F5D-892F-A98CDCAB48F9}"/>
              </a:ext>
            </a:extLst>
          </p:cNvPr>
          <p:cNvSpPr txBox="1"/>
          <p:nvPr/>
        </p:nvSpPr>
        <p:spPr>
          <a:xfrm>
            <a:off x="7344435" y="4838684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606AFF6-5AA9-4583-AB04-C1142657112D}"/>
              </a:ext>
            </a:extLst>
          </p:cNvPr>
          <p:cNvSpPr/>
          <p:nvPr/>
        </p:nvSpPr>
        <p:spPr>
          <a:xfrm>
            <a:off x="7344434" y="4490783"/>
            <a:ext cx="1662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F235AE3-BCB2-48BD-A637-71B124B5D40C}"/>
              </a:ext>
            </a:extLst>
          </p:cNvPr>
          <p:cNvSpPr/>
          <p:nvPr/>
        </p:nvSpPr>
        <p:spPr>
          <a:xfrm>
            <a:off x="7344434" y="3927096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F0796A-240B-440C-BCC9-BDB48CC4846D}"/>
              </a:ext>
            </a:extLst>
          </p:cNvPr>
          <p:cNvSpPr txBox="1"/>
          <p:nvPr/>
        </p:nvSpPr>
        <p:spPr>
          <a:xfrm>
            <a:off x="9554235" y="4838684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24A4209-8226-490B-BFB9-B7157EEEF4C2}"/>
              </a:ext>
            </a:extLst>
          </p:cNvPr>
          <p:cNvSpPr/>
          <p:nvPr/>
        </p:nvSpPr>
        <p:spPr>
          <a:xfrm>
            <a:off x="9554234" y="4490783"/>
            <a:ext cx="1662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9AA29DE-7780-4397-8456-92B65A1401C3}"/>
              </a:ext>
            </a:extLst>
          </p:cNvPr>
          <p:cNvSpPr/>
          <p:nvPr/>
        </p:nvSpPr>
        <p:spPr>
          <a:xfrm>
            <a:off x="9554234" y="3927096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883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타원 13">
            <a:extLst>
              <a:ext uri="{FF2B5EF4-FFF2-40B4-BE49-F238E27FC236}">
                <a16:creationId xmlns:a16="http://schemas.microsoft.com/office/drawing/2014/main" id="{0BFB39B2-0068-4154-87E4-C42D281D2CFF}"/>
              </a:ext>
            </a:extLst>
          </p:cNvPr>
          <p:cNvSpPr>
            <a:spLocks noChangeAspect="1"/>
          </p:cNvSpPr>
          <p:nvPr/>
        </p:nvSpPr>
        <p:spPr>
          <a:xfrm>
            <a:off x="1321494" y="2505011"/>
            <a:ext cx="864494" cy="86449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F9D10161-F20F-4EC9-8E8A-2921E90C288B}"/>
              </a:ext>
            </a:extLst>
          </p:cNvPr>
          <p:cNvGrpSpPr/>
          <p:nvPr/>
        </p:nvGrpSpPr>
        <p:grpSpPr>
          <a:xfrm>
            <a:off x="1636696" y="2788036"/>
            <a:ext cx="206690" cy="275632"/>
            <a:chOff x="3471472" y="902398"/>
            <a:chExt cx="295275" cy="393763"/>
          </a:xfrm>
          <a:solidFill>
            <a:srgbClr val="FF536A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F23712A4-276E-4C95-9054-A73488579DB0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46BCDC72-A83E-4E32-ABFC-CC138D4E44ED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DE30366-69F6-4323-9CC7-3B4D225987F1}"/>
              </a:ext>
            </a:extLst>
          </p:cNvPr>
          <p:cNvSpPr txBox="1"/>
          <p:nvPr/>
        </p:nvSpPr>
        <p:spPr>
          <a:xfrm>
            <a:off x="2485964" y="2876587"/>
            <a:ext cx="3408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F740DFE-80C9-4A41-8FC7-B7CA913F7372}"/>
              </a:ext>
            </a:extLst>
          </p:cNvPr>
          <p:cNvSpPr/>
          <p:nvPr/>
        </p:nvSpPr>
        <p:spPr>
          <a:xfrm>
            <a:off x="2485963" y="2589925"/>
            <a:ext cx="3408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62263C3B-F44C-4D7F-9D57-515859AB9694}"/>
              </a:ext>
            </a:extLst>
          </p:cNvPr>
          <p:cNvSpPr>
            <a:spLocks noChangeAspect="1"/>
          </p:cNvSpPr>
          <p:nvPr/>
        </p:nvSpPr>
        <p:spPr>
          <a:xfrm>
            <a:off x="1321494" y="3667433"/>
            <a:ext cx="864494" cy="86449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D1C8288-E67B-437A-B854-09C756B281FE}"/>
              </a:ext>
            </a:extLst>
          </p:cNvPr>
          <p:cNvGrpSpPr/>
          <p:nvPr/>
        </p:nvGrpSpPr>
        <p:grpSpPr>
          <a:xfrm>
            <a:off x="1617057" y="3962998"/>
            <a:ext cx="273366" cy="273364"/>
            <a:chOff x="752656" y="1562597"/>
            <a:chExt cx="390525" cy="390525"/>
          </a:xfrm>
          <a:solidFill>
            <a:srgbClr val="FF536A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010A3B8-05E6-410D-B5F0-FC35F8A0E52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DADE114-0A8D-4DCF-A383-52130F48EF06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0525D6A-4A5A-4A4B-926C-3EA227D6856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E4AA176-2B9D-469D-ADC9-086B8EF39F1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A536E5D-7CC9-4DF0-89F4-BA6A3B5FAE22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4045270-8EAA-4BF5-9F73-EAD7B940528F}"/>
              </a:ext>
            </a:extLst>
          </p:cNvPr>
          <p:cNvSpPr txBox="1"/>
          <p:nvPr/>
        </p:nvSpPr>
        <p:spPr>
          <a:xfrm>
            <a:off x="2485964" y="4039638"/>
            <a:ext cx="3408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D54EAAAD-A446-4F2C-A03C-096C7CF8DC72}"/>
              </a:ext>
            </a:extLst>
          </p:cNvPr>
          <p:cNvSpPr/>
          <p:nvPr/>
        </p:nvSpPr>
        <p:spPr>
          <a:xfrm>
            <a:off x="2485963" y="3752976"/>
            <a:ext cx="3408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3F4440C0-98E8-4DEB-BAB4-B1C21485BA08}"/>
              </a:ext>
            </a:extLst>
          </p:cNvPr>
          <p:cNvSpPr>
            <a:spLocks noChangeAspect="1"/>
          </p:cNvSpPr>
          <p:nvPr/>
        </p:nvSpPr>
        <p:spPr>
          <a:xfrm>
            <a:off x="1321494" y="4829856"/>
            <a:ext cx="864494" cy="86449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8249EC6B-4B36-45F9-ADFC-BBB238D3804D}"/>
              </a:ext>
            </a:extLst>
          </p:cNvPr>
          <p:cNvSpPr/>
          <p:nvPr/>
        </p:nvSpPr>
        <p:spPr>
          <a:xfrm>
            <a:off x="1621026" y="5151968"/>
            <a:ext cx="240030" cy="273366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F536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6053C47-601D-4738-B38C-7F5C9C83FB98}"/>
              </a:ext>
            </a:extLst>
          </p:cNvPr>
          <p:cNvSpPr txBox="1"/>
          <p:nvPr/>
        </p:nvSpPr>
        <p:spPr>
          <a:xfrm>
            <a:off x="2485964" y="5202690"/>
            <a:ext cx="3408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E33DC79-AF7F-4B0C-8714-DCFDAF26B409}"/>
              </a:ext>
            </a:extLst>
          </p:cNvPr>
          <p:cNvSpPr/>
          <p:nvPr/>
        </p:nvSpPr>
        <p:spPr>
          <a:xfrm>
            <a:off x="2485963" y="4916028"/>
            <a:ext cx="3408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E2FE050-D4CC-4B40-8714-B92491A6CB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56803A59-E60A-49B6-BD83-67370C44EA09}"/>
              </a:ext>
            </a:extLst>
          </p:cNvPr>
          <p:cNvSpPr/>
          <p:nvPr/>
        </p:nvSpPr>
        <p:spPr>
          <a:xfrm>
            <a:off x="674458" y="678940"/>
            <a:ext cx="4680000" cy="39600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  <a:effectLst>
            <a:outerShdw blurRad="63500" dist="63500" dir="5400000" algn="t" rotWithShape="0">
              <a:srgbClr val="C00000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ABOUT US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EBDD90C5-DA40-41BE-B8A4-949CFA384FB2}"/>
              </a:ext>
            </a:extLst>
          </p:cNvPr>
          <p:cNvSpPr txBox="1"/>
          <p:nvPr/>
        </p:nvSpPr>
        <p:spPr>
          <a:xfrm>
            <a:off x="1304427" y="5007599"/>
            <a:ext cx="197621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BFACDCB-0BF2-40D2-AF86-7F96947BB061}"/>
              </a:ext>
            </a:extLst>
          </p:cNvPr>
          <p:cNvSpPr/>
          <p:nvPr/>
        </p:nvSpPr>
        <p:spPr>
          <a:xfrm>
            <a:off x="1304427" y="4605524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7B09D6-0551-4BEF-82BA-ABEC7F4B2287}"/>
              </a:ext>
            </a:extLst>
          </p:cNvPr>
          <p:cNvSpPr txBox="1"/>
          <p:nvPr/>
        </p:nvSpPr>
        <p:spPr>
          <a:xfrm>
            <a:off x="3840071" y="5007599"/>
            <a:ext cx="197621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0B86A24-8CA3-4055-A71A-6B8D966AE765}"/>
              </a:ext>
            </a:extLst>
          </p:cNvPr>
          <p:cNvSpPr/>
          <p:nvPr/>
        </p:nvSpPr>
        <p:spPr>
          <a:xfrm>
            <a:off x="3840071" y="4605524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D848AA7-034E-4F99-A512-479473F4C847}"/>
              </a:ext>
            </a:extLst>
          </p:cNvPr>
          <p:cNvSpPr txBox="1"/>
          <p:nvPr/>
        </p:nvSpPr>
        <p:spPr>
          <a:xfrm>
            <a:off x="6375716" y="5007599"/>
            <a:ext cx="197621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22AA5A91-E2DB-44A3-A03D-B5DAABE23977}"/>
              </a:ext>
            </a:extLst>
          </p:cNvPr>
          <p:cNvSpPr/>
          <p:nvPr/>
        </p:nvSpPr>
        <p:spPr>
          <a:xfrm>
            <a:off x="6375716" y="4605524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7BEC3F-794E-4464-B6F5-AA050AA5FAFF}"/>
              </a:ext>
            </a:extLst>
          </p:cNvPr>
          <p:cNvSpPr txBox="1"/>
          <p:nvPr/>
        </p:nvSpPr>
        <p:spPr>
          <a:xfrm>
            <a:off x="8911361" y="5007599"/>
            <a:ext cx="1976212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C2F43EB-027F-427F-A717-25F621EBC10B}"/>
              </a:ext>
            </a:extLst>
          </p:cNvPr>
          <p:cNvSpPr/>
          <p:nvPr/>
        </p:nvSpPr>
        <p:spPr>
          <a:xfrm>
            <a:off x="8911361" y="4605524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4CF89712-4C68-4945-B4A2-8DA14C029F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04426" y="2311399"/>
            <a:ext cx="1976212" cy="1976210"/>
          </a:xfrm>
        </p:spPr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106CED57-3077-4D3E-A816-48C4A6CF2AE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40071" y="2311399"/>
            <a:ext cx="1976212" cy="1976210"/>
          </a:xfrm>
        </p:spPr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3E80CEA7-B879-43FE-B7B6-CE3E0DBFDE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75716" y="2311399"/>
            <a:ext cx="1976212" cy="1976210"/>
          </a:xfrm>
        </p:spPr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3583D41F-1106-477D-8104-FE9DD82DE76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11361" y="2311399"/>
            <a:ext cx="1976212" cy="1976210"/>
          </a:xfrm>
        </p:spPr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E3CDDEF6-4DF4-44FE-A159-5AEAAB5B5A36}"/>
              </a:ext>
            </a:extLst>
          </p:cNvPr>
          <p:cNvSpPr/>
          <p:nvPr/>
        </p:nvSpPr>
        <p:spPr>
          <a:xfrm>
            <a:off x="674458" y="678940"/>
            <a:ext cx="4680000" cy="39600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  <a:effectLst>
            <a:outerShdw blurRad="63500" dist="63500" dir="5400000" algn="t" rotWithShape="0">
              <a:srgbClr val="C00000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OUR TEAM MEMBERS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949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78A7588-F0FA-4AF1-A4FC-63365FB46C30}"/>
              </a:ext>
            </a:extLst>
          </p:cNvPr>
          <p:cNvSpPr txBox="1"/>
          <p:nvPr/>
        </p:nvSpPr>
        <p:spPr>
          <a:xfrm>
            <a:off x="791936" y="4611111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DFE4E62-EA8F-4586-BCB7-7F8C4A97026A}"/>
              </a:ext>
            </a:extLst>
          </p:cNvPr>
          <p:cNvSpPr/>
          <p:nvPr/>
        </p:nvSpPr>
        <p:spPr>
          <a:xfrm>
            <a:off x="791935" y="4163269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02AFAF3-E41F-4F18-8C96-16BF885BBF07}"/>
              </a:ext>
            </a:extLst>
          </p:cNvPr>
          <p:cNvSpPr/>
          <p:nvPr/>
        </p:nvSpPr>
        <p:spPr>
          <a:xfrm>
            <a:off x="1110762" y="2981557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DFF97C-96E0-44FC-A2C8-A6475866271A}"/>
              </a:ext>
            </a:extLst>
          </p:cNvPr>
          <p:cNvSpPr txBox="1"/>
          <p:nvPr/>
        </p:nvSpPr>
        <p:spPr>
          <a:xfrm>
            <a:off x="3503386" y="4611111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BA643AD-8808-477D-87EA-B95FD69199A1}"/>
              </a:ext>
            </a:extLst>
          </p:cNvPr>
          <p:cNvSpPr/>
          <p:nvPr/>
        </p:nvSpPr>
        <p:spPr>
          <a:xfrm>
            <a:off x="3503385" y="4163269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301D02C-5642-4F05-A8CB-D79C2FD94A43}"/>
              </a:ext>
            </a:extLst>
          </p:cNvPr>
          <p:cNvSpPr/>
          <p:nvPr/>
        </p:nvSpPr>
        <p:spPr>
          <a:xfrm>
            <a:off x="3822212" y="2981557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714223-936F-443F-B0DC-6BC3EA9E0FC1}"/>
              </a:ext>
            </a:extLst>
          </p:cNvPr>
          <p:cNvSpPr txBox="1"/>
          <p:nvPr/>
        </p:nvSpPr>
        <p:spPr>
          <a:xfrm>
            <a:off x="6214836" y="4611111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03F5E96-30BA-4CCB-AB53-F14CA1F147CF}"/>
              </a:ext>
            </a:extLst>
          </p:cNvPr>
          <p:cNvSpPr/>
          <p:nvPr/>
        </p:nvSpPr>
        <p:spPr>
          <a:xfrm>
            <a:off x="6214835" y="4163269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10A5BA0-07CE-4B70-A232-CE85B61FFBA2}"/>
              </a:ext>
            </a:extLst>
          </p:cNvPr>
          <p:cNvSpPr/>
          <p:nvPr/>
        </p:nvSpPr>
        <p:spPr>
          <a:xfrm>
            <a:off x="6533662" y="2981557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4420F809-F44B-4A28-86E2-2484E4E5929D}"/>
              </a:ext>
            </a:extLst>
          </p:cNvPr>
          <p:cNvGrpSpPr/>
          <p:nvPr/>
        </p:nvGrpSpPr>
        <p:grpSpPr>
          <a:xfrm>
            <a:off x="733425" y="3636665"/>
            <a:ext cx="10725150" cy="330200"/>
            <a:chOff x="733425" y="3276600"/>
            <a:chExt cx="10725150" cy="330200"/>
          </a:xfrm>
          <a:solidFill>
            <a:srgbClr val="FFB4BE"/>
          </a:solidFill>
          <a:effectLst>
            <a:outerShdw blurRad="63500" dist="63500" dir="5400000" algn="t" rotWithShape="0">
              <a:srgbClr val="C00000">
                <a:alpha val="7000"/>
              </a:srgbClr>
            </a:outerShdw>
          </a:effectLst>
        </p:grpSpPr>
        <p:cxnSp>
          <p:nvCxnSpPr>
            <p:cNvPr id="2" name="직선 연결선 1">
              <a:extLst>
                <a:ext uri="{FF2B5EF4-FFF2-40B4-BE49-F238E27FC236}">
                  <a16:creationId xmlns:a16="http://schemas.microsoft.com/office/drawing/2014/main" id="{CAD281F7-8673-4711-B520-879F1270D902}"/>
                </a:ext>
              </a:extLst>
            </p:cNvPr>
            <p:cNvCxnSpPr>
              <a:cxnSpLocks/>
            </p:cNvCxnSpPr>
            <p:nvPr/>
          </p:nvCxnSpPr>
          <p:spPr>
            <a:xfrm>
              <a:off x="733425" y="3429000"/>
              <a:ext cx="10725150" cy="0"/>
            </a:xfrm>
            <a:prstGeom prst="line">
              <a:avLst/>
            </a:prstGeom>
            <a:grpFill/>
            <a:ln w="88900" cap="rnd">
              <a:solidFill>
                <a:schemeClr val="bg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B3413249-F6E4-49E8-AFDD-C44089B9C505}"/>
                </a:ext>
              </a:extLst>
            </p:cNvPr>
            <p:cNvSpPr/>
            <p:nvPr/>
          </p:nvSpPr>
          <p:spPr>
            <a:xfrm>
              <a:off x="1863725" y="3276600"/>
              <a:ext cx="330200" cy="330200"/>
            </a:xfrm>
            <a:prstGeom prst="ellipse">
              <a:avLst/>
            </a:prstGeom>
            <a:grpFill/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F24789A2-782C-4C1B-9817-486F614F38AB}"/>
                </a:ext>
              </a:extLst>
            </p:cNvPr>
            <p:cNvSpPr/>
            <p:nvPr/>
          </p:nvSpPr>
          <p:spPr>
            <a:xfrm>
              <a:off x="4575175" y="3276600"/>
              <a:ext cx="330200" cy="330200"/>
            </a:xfrm>
            <a:prstGeom prst="ellipse">
              <a:avLst/>
            </a:prstGeom>
            <a:grpFill/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574E47E9-C047-4F84-B332-1AB04A24B500}"/>
                </a:ext>
              </a:extLst>
            </p:cNvPr>
            <p:cNvSpPr/>
            <p:nvPr/>
          </p:nvSpPr>
          <p:spPr>
            <a:xfrm>
              <a:off x="7286625" y="3276600"/>
              <a:ext cx="330200" cy="330200"/>
            </a:xfrm>
            <a:prstGeom prst="ellipse">
              <a:avLst/>
            </a:prstGeom>
            <a:grpFill/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74895019-8ABA-4E59-B2F1-99EBD29187E2}"/>
                </a:ext>
              </a:extLst>
            </p:cNvPr>
            <p:cNvSpPr/>
            <p:nvPr/>
          </p:nvSpPr>
          <p:spPr>
            <a:xfrm>
              <a:off x="9998075" y="3276600"/>
              <a:ext cx="330200" cy="330200"/>
            </a:xfrm>
            <a:prstGeom prst="ellipse">
              <a:avLst/>
            </a:prstGeom>
            <a:grpFill/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7A3F380-3BB4-4B0A-BDD8-FBC2142D0788}"/>
              </a:ext>
            </a:extLst>
          </p:cNvPr>
          <p:cNvSpPr txBox="1"/>
          <p:nvPr/>
        </p:nvSpPr>
        <p:spPr>
          <a:xfrm>
            <a:off x="8926286" y="4611111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485FF2D-1B86-499F-BED4-FEB7E3AB1A2B}"/>
              </a:ext>
            </a:extLst>
          </p:cNvPr>
          <p:cNvSpPr/>
          <p:nvPr/>
        </p:nvSpPr>
        <p:spPr>
          <a:xfrm>
            <a:off x="8926285" y="4163269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A98ECD8-8C32-485A-B402-78D5B6DE2FDD}"/>
              </a:ext>
            </a:extLst>
          </p:cNvPr>
          <p:cNvSpPr/>
          <p:nvPr/>
        </p:nvSpPr>
        <p:spPr>
          <a:xfrm>
            <a:off x="9245112" y="2981557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5DC82D0B-A34C-4ACD-8841-CA8C30972006}"/>
              </a:ext>
            </a:extLst>
          </p:cNvPr>
          <p:cNvSpPr/>
          <p:nvPr/>
        </p:nvSpPr>
        <p:spPr>
          <a:xfrm>
            <a:off x="674458" y="678940"/>
            <a:ext cx="4680000" cy="396000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  <a:effectLst>
            <a:outerShdw blurRad="63500" dist="63500" dir="5400000" algn="t" rotWithShape="0">
              <a:srgbClr val="C00000">
                <a:alpha val="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TIMELINE </a:t>
            </a:r>
            <a:r>
              <a:rPr lang="en-US" altLang="ko-KR" sz="1400" b="1">
                <a:solidFill>
                  <a:schemeClr val="bg1"/>
                </a:solidFill>
              </a:rPr>
              <a:t>SLIDE TITLE HER</a:t>
            </a:r>
            <a:r>
              <a:rPr lang="en-US" altLang="ko-KR" sz="1400" b="1" dirty="0">
                <a:solidFill>
                  <a:schemeClr val="bg1"/>
                </a:solidFill>
              </a:rPr>
              <a:t>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576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8DFB1E-F6AE-4EDE-BDC8-3332D3A7A885}"/>
              </a:ext>
            </a:extLst>
          </p:cNvPr>
          <p:cNvSpPr txBox="1"/>
          <p:nvPr/>
        </p:nvSpPr>
        <p:spPr>
          <a:xfrm>
            <a:off x="8978900" y="3487247"/>
            <a:ext cx="26714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20XX KEY COMPANY GOALS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D9B272-4270-405C-93D7-283F6DA62AEE}"/>
              </a:ext>
            </a:extLst>
          </p:cNvPr>
          <p:cNvSpPr txBox="1"/>
          <p:nvPr/>
        </p:nvSpPr>
        <p:spPr>
          <a:xfrm>
            <a:off x="8978900" y="5114739"/>
            <a:ext cx="2671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E5B3B8-ED79-465B-89F8-1CA75E1A2A39}"/>
              </a:ext>
            </a:extLst>
          </p:cNvPr>
          <p:cNvSpPr txBox="1"/>
          <p:nvPr/>
        </p:nvSpPr>
        <p:spPr>
          <a:xfrm>
            <a:off x="888908" y="1558601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CDBD081-E02B-4BEE-8D38-2E411A240471}"/>
              </a:ext>
            </a:extLst>
          </p:cNvPr>
          <p:cNvSpPr/>
          <p:nvPr/>
        </p:nvSpPr>
        <p:spPr>
          <a:xfrm>
            <a:off x="888906" y="1220040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C83E9D-70EB-4C53-9061-A6ACE4BAF593}"/>
              </a:ext>
            </a:extLst>
          </p:cNvPr>
          <p:cNvSpPr txBox="1"/>
          <p:nvPr/>
        </p:nvSpPr>
        <p:spPr>
          <a:xfrm>
            <a:off x="888908" y="3336670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58481AB-594D-4D00-AC4D-5E10C75E36AE}"/>
              </a:ext>
            </a:extLst>
          </p:cNvPr>
          <p:cNvSpPr/>
          <p:nvPr/>
        </p:nvSpPr>
        <p:spPr>
          <a:xfrm>
            <a:off x="888906" y="2998109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CEF33A-C3CD-4498-A562-F982768CDC03}"/>
              </a:ext>
            </a:extLst>
          </p:cNvPr>
          <p:cNvSpPr txBox="1"/>
          <p:nvPr/>
        </p:nvSpPr>
        <p:spPr>
          <a:xfrm>
            <a:off x="888908" y="5114739"/>
            <a:ext cx="5092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C579548-BA4D-4DAE-95E6-91217BD614CC}"/>
              </a:ext>
            </a:extLst>
          </p:cNvPr>
          <p:cNvSpPr/>
          <p:nvPr/>
        </p:nvSpPr>
        <p:spPr>
          <a:xfrm>
            <a:off x="888906" y="4776178"/>
            <a:ext cx="50817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18998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Calibri">
      <a:majorFont>
        <a:latin typeface="Arial Black"/>
        <a:ea typeface="Arial Unicode MS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outerShdw blurRad="63500" dist="63500" dir="5400000" algn="t" rotWithShape="0">
            <a:srgbClr val="C00000">
              <a:alpha val="15000"/>
            </a:srgbClr>
          </a:outerShdw>
        </a:effectLst>
      </a:spPr>
      <a:bodyPr rtlCol="0" anchor="ctr"/>
      <a:lstStyle>
        <a:defPPr algn="ctr">
          <a:defRPr sz="1400" b="1" dirty="0">
            <a:solidFill>
              <a:srgbClr val="5747E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2976</TotalTime>
  <Words>1645</Words>
  <Application>Microsoft Office PowerPoint</Application>
  <PresentationFormat>와이드스크린</PresentationFormat>
  <Paragraphs>211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Arial Unicode MS</vt:lpstr>
      <vt:lpstr>맑은 고딕</vt:lpstr>
      <vt:lpstr>Arial</vt:lpstr>
      <vt:lpstr>Arial Black</vt:lpstr>
      <vt:lpstr>Calibri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290</cp:revision>
  <dcterms:created xsi:type="dcterms:W3CDTF">2019-04-06T05:20:47Z</dcterms:created>
  <dcterms:modified xsi:type="dcterms:W3CDTF">2020-02-27T07:06:43Z</dcterms:modified>
</cp:coreProperties>
</file>