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300" r:id="rId2"/>
    <p:sldId id="301" r:id="rId3"/>
    <p:sldId id="302" r:id="rId4"/>
    <p:sldId id="303" r:id="rId5"/>
    <p:sldId id="304" r:id="rId6"/>
    <p:sldId id="305" r:id="rId7"/>
    <p:sldId id="306" r:id="rId8"/>
    <p:sldId id="261" r:id="rId9"/>
    <p:sldId id="296" r:id="rId10"/>
    <p:sldId id="277" r:id="rId11"/>
    <p:sldId id="278" r:id="rId12"/>
    <p:sldId id="288" r:id="rId13"/>
    <p:sldId id="289" r:id="rId14"/>
    <p:sldId id="297" r:id="rId15"/>
    <p:sldId id="291" r:id="rId16"/>
    <p:sldId id="292" r:id="rId17"/>
    <p:sldId id="293" r:id="rId18"/>
    <p:sldId id="294" r:id="rId19"/>
    <p:sldId id="307"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9C422"/>
    <a:srgbClr val="7F2C46"/>
    <a:srgbClr val="131F2B"/>
    <a:srgbClr val="5E4F6B"/>
    <a:srgbClr val="EB2264"/>
    <a:srgbClr val="FF5E80"/>
    <a:srgbClr val="42DF9A"/>
    <a:srgbClr val="21D7CD"/>
    <a:srgbClr val="86EABF"/>
    <a:srgbClr val="1F354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26" Type="http://schemas.microsoft.com/office/2015/10/relationships/revisionInfo" Target="revisionInfo.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5.19672770996355E-2"/>
          <c:w val="0.99442819016840711"/>
          <c:h val="0.93189632921831422"/>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7F2C46"/>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EB2264"/>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rgbClr val="5E4F6B"/>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131F2B"/>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explosion val="13"/>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D6D7-425C-87C8-AEA9DE22687B}"/>
              </c:ext>
            </c:extLst>
          </c:dPt>
          <c:dPt>
            <c:idx val="1"/>
            <c:bubble3D val="0"/>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D6D7-425C-87C8-AEA9DE22687B}"/>
              </c:ext>
            </c:extLst>
          </c:dPt>
          <c:dPt>
            <c:idx val="2"/>
            <c:bubble3D val="0"/>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D6D7-425C-87C8-AEA9DE22687B}"/>
              </c:ext>
            </c:extLst>
          </c:dPt>
          <c:dPt>
            <c:idx val="3"/>
            <c:bubble3D val="0"/>
            <c:spPr>
              <a:gradFill rotWithShape="1">
                <a:gsLst>
                  <a:gs pos="0">
                    <a:schemeClr val="accent4">
                      <a:satMod val="103000"/>
                      <a:lumMod val="102000"/>
                      <a:tint val="94000"/>
                    </a:schemeClr>
                  </a:gs>
                  <a:gs pos="50000">
                    <a:schemeClr val="accent4">
                      <a:satMod val="110000"/>
                      <a:lumMod val="100000"/>
                      <a:shade val="100000"/>
                    </a:schemeClr>
                  </a:gs>
                  <a:gs pos="100000">
                    <a:schemeClr val="accent4">
                      <a:lumMod val="99000"/>
                      <a:satMod val="120000"/>
                      <a:shade val="78000"/>
                    </a:schemeClr>
                  </a:gs>
                </a:gsLst>
                <a:lin ang="5400000" scaled="0"/>
              </a:gra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D6D7-425C-87C8-AEA9DE22687B}"/>
              </c:ext>
            </c:extLst>
          </c:dPt>
          <c:dLbls>
            <c:spPr>
              <a:noFill/>
              <a:ln>
                <a:noFill/>
              </a:ln>
              <a:effectLst/>
            </c:spPr>
            <c:txPr>
              <a:bodyPr rot="0" spcFirstLastPara="1" vertOverflow="ellipsis" vert="horz" wrap="square" lIns="38100" tIns="19050" rIns="38100" bIns="19050" anchor="ctr" anchorCtr="1">
                <a:spAutoFit/>
              </a:bodyPr>
              <a:lstStyle/>
              <a:p>
                <a:pPr>
                  <a:defRPr sz="1197" b="1"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D6D7-425C-87C8-AEA9DE22687B}"/>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4">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tx1"/>
    </cs:fontRef>
  </cs:dataPoint>
  <cs:dataPoint3D>
    <cs:lnRef idx="0"/>
    <cs:fillRef idx="3">
      <cs:styleClr val="auto"/>
    </cs:fillRef>
    <cs:effectRef idx="3"/>
    <cs:fontRef idx="minor">
      <a:schemeClr val="tx1"/>
    </cs:fontRef>
  </cs:dataPoint3D>
  <cs:dataPointLine>
    <cs:lnRef idx="0">
      <cs:styleClr val="auto"/>
    </cs:lnRef>
    <cs:fillRef idx="3"/>
    <cs:effectRef idx="3"/>
    <cs:fontRef idx="minor">
      <a:schemeClr val="tx1"/>
    </cs:fontRef>
    <cs:spPr>
      <a:ln w="34925" cap="rnd">
        <a:solidFill>
          <a:schemeClr val="phClr"/>
        </a:solidFill>
        <a:round/>
      </a:ln>
    </cs:spPr>
  </cs:dataPointLine>
  <cs:dataPointMarker>
    <cs:lnRef idx="0">
      <cs:styleClr val="auto"/>
    </cs:lnRef>
    <cs:fillRef idx="3">
      <cs:styleClr val="auto"/>
    </cs:fillRef>
    <cs:effectRef idx="3"/>
    <cs:fontRef idx="minor">
      <a:schemeClr val="tx1"/>
    </cs:fontRef>
    <cs:spPr>
      <a:ln w="9525">
        <a:solidFill>
          <a:schemeClr val="phClr"/>
        </a:solidFill>
        <a:round/>
      </a:ln>
    </cs:spPr>
  </cs:dataPointMarker>
  <cs:dataPointMarkerLayout symbol="circle" size="6"/>
  <cs:dataPointWireframe>
    <cs:lnRef idx="0">
      <cs:styleClr val="auto"/>
    </cs:lnRef>
    <cs:fillRef idx="3"/>
    <cs:effectRef idx="3"/>
    <cs:fontRef idx="minor">
      <a:schemeClr val="tx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hueOff val="0"/>
                <a:satOff val="0"/>
                <a:lumOff val="0"/>
                <a:alphaOff val="0"/>
                <a:satMod val="103000"/>
                <a:lumMod val="102000"/>
                <a:tint val="94000"/>
              </a:schemeClr>
            </a:gs>
            <a:gs pos="50000">
              <a:schemeClr val="accent1">
                <a:hueOff val="0"/>
                <a:satOff val="0"/>
                <a:lumOff val="0"/>
                <a:alphaOff val="0"/>
                <a:satMod val="110000"/>
                <a:lumMod val="100000"/>
                <a:shade val="100000"/>
              </a:schemeClr>
            </a:gs>
            <a:gs pos="100000">
              <a:schemeClr val="accent1">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rgbClr val="5E4F6B">
            <a:alpha val="8000"/>
          </a:srgbClr>
        </a:solidFill>
        <a:effectLst/>
      </p:bgPr>
    </p:bg>
    <p:spTree>
      <p:nvGrpSpPr>
        <p:cNvPr id="1" name=""/>
        <p:cNvGrpSpPr/>
        <p:nvPr/>
      </p:nvGrpSpPr>
      <p:grpSpPr>
        <a:xfrm>
          <a:off x="0" y="0"/>
          <a:ext cx="0" cy="0"/>
          <a:chOff x="0" y="0"/>
          <a:chExt cx="0" cy="0"/>
        </a:xfrm>
      </p:grpSpPr>
      <p:sp>
        <p:nvSpPr>
          <p:cNvPr id="32" name="Picture Placeholder 31"/>
          <p:cNvSpPr>
            <a:spLocks noGrp="1"/>
          </p:cNvSpPr>
          <p:nvPr>
            <p:ph type="pic" sz="quarter" idx="10"/>
          </p:nvPr>
        </p:nvSpPr>
        <p:spPr>
          <a:xfrm>
            <a:off x="0" y="0"/>
            <a:ext cx="12192000" cy="6858000"/>
          </a:xfrm>
        </p:spPr>
        <p:txBody>
          <a:bodyPr/>
          <a:lstStyle/>
          <a:p>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18372" y="3065007"/>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Subtitle">
    <p:spTree>
      <p:nvGrpSpPr>
        <p:cNvPr id="1" name="Shape 20"/>
        <p:cNvGrpSpPr/>
        <p:nvPr/>
      </p:nvGrpSpPr>
      <p:grpSpPr>
        <a:xfrm>
          <a:off x="0" y="0"/>
          <a:ext cx="0" cy="0"/>
          <a:chOff x="0" y="0"/>
          <a:chExt cx="0" cy="0"/>
        </a:xfrm>
      </p:grpSpPr>
      <p:pic>
        <p:nvPicPr>
          <p:cNvPr id="23" name="Picture 22"/>
          <p:cNvPicPr>
            <a:picLocks noChangeAspect="1"/>
          </p:cNvPicPr>
          <p:nvPr userDrawn="1"/>
        </p:nvPicPr>
        <p:blipFill>
          <a:blip r:embed="rId2"/>
          <a:srcRect b="3154"/>
          <a:stretch>
            <a:fillRect/>
          </a:stretch>
        </p:blipFill>
        <p:spPr>
          <a:xfrm>
            <a:off x="127976" y="1355246"/>
            <a:ext cx="12004064" cy="5502755"/>
          </a:xfrm>
          <a:custGeom>
            <a:avLst/>
            <a:gdLst>
              <a:gd name="connsiteX0" fmla="*/ 0 w 12004064"/>
              <a:gd name="connsiteY0" fmla="*/ 0 h 5502755"/>
              <a:gd name="connsiteX1" fmla="*/ 12004064 w 12004064"/>
              <a:gd name="connsiteY1" fmla="*/ 0 h 5502755"/>
              <a:gd name="connsiteX2" fmla="*/ 12004064 w 12004064"/>
              <a:gd name="connsiteY2" fmla="*/ 5502755 h 5502755"/>
              <a:gd name="connsiteX3" fmla="*/ 0 w 12004064"/>
              <a:gd name="connsiteY3" fmla="*/ 5502755 h 5502755"/>
            </a:gdLst>
            <a:ahLst/>
            <a:cxnLst>
              <a:cxn ang="0">
                <a:pos x="connsiteX0" y="connsiteY0"/>
              </a:cxn>
              <a:cxn ang="0">
                <a:pos x="connsiteX1" y="connsiteY1"/>
              </a:cxn>
              <a:cxn ang="0">
                <a:pos x="connsiteX2" y="connsiteY2"/>
              </a:cxn>
              <a:cxn ang="0">
                <a:pos x="connsiteX3" y="connsiteY3"/>
              </a:cxn>
            </a:cxnLst>
            <a:rect l="l" t="t" r="r" b="b"/>
            <a:pathLst>
              <a:path w="12004064" h="5502755">
                <a:moveTo>
                  <a:pt x="0" y="0"/>
                </a:moveTo>
                <a:lnTo>
                  <a:pt x="12004064" y="0"/>
                </a:lnTo>
                <a:lnTo>
                  <a:pt x="12004064" y="5502755"/>
                </a:lnTo>
                <a:lnTo>
                  <a:pt x="0" y="5502755"/>
                </a:lnTo>
                <a:close/>
              </a:path>
            </a:pathLst>
          </a:custGeom>
          <a:effectLst>
            <a:outerShdw blurRad="25400" dist="38100" dir="16200000" rotWithShape="0">
              <a:prstClr val="black">
                <a:alpha val="40000"/>
              </a:prstClr>
            </a:outerShdw>
          </a:effectLst>
        </p:spPr>
      </p:pic>
      <p:sp>
        <p:nvSpPr>
          <p:cNvPr id="24" name="Picture Placeholder 23"/>
          <p:cNvSpPr>
            <a:spLocks noGrp="1"/>
          </p:cNvSpPr>
          <p:nvPr>
            <p:ph type="pic" sz="quarter" idx="10"/>
          </p:nvPr>
        </p:nvSpPr>
        <p:spPr>
          <a:xfrm>
            <a:off x="808095" y="1896780"/>
            <a:ext cx="10575810" cy="4961220"/>
          </a:xfrm>
          <a:custGeom>
            <a:avLst/>
            <a:gdLst>
              <a:gd name="connsiteX0" fmla="*/ 5604522 w 11209044"/>
              <a:gd name="connsiteY0" fmla="*/ 0 h 5258276"/>
              <a:gd name="connsiteX1" fmla="*/ 6195601 w 11209044"/>
              <a:gd name="connsiteY1" fmla="*/ 244833 h 5258276"/>
              <a:gd name="connsiteX2" fmla="*/ 11209044 w 11209044"/>
              <a:gd name="connsiteY2" fmla="*/ 5258276 h 5258276"/>
              <a:gd name="connsiteX3" fmla="*/ 0 w 11209044"/>
              <a:gd name="connsiteY3" fmla="*/ 5258276 h 5258276"/>
              <a:gd name="connsiteX4" fmla="*/ 5013445 w 11209044"/>
              <a:gd name="connsiteY4" fmla="*/ 244834 h 5258276"/>
              <a:gd name="connsiteX5" fmla="*/ 5604522 w 11209044"/>
              <a:gd name="connsiteY5" fmla="*/ 0 h 525827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1209044" h="5258276">
                <a:moveTo>
                  <a:pt x="5604522" y="0"/>
                </a:moveTo>
                <a:cubicBezTo>
                  <a:pt x="5818451" y="1"/>
                  <a:pt x="6032380" y="81612"/>
                  <a:pt x="6195601" y="244833"/>
                </a:cubicBezTo>
                <a:lnTo>
                  <a:pt x="11209044" y="5258276"/>
                </a:lnTo>
                <a:lnTo>
                  <a:pt x="0" y="5258276"/>
                </a:lnTo>
                <a:lnTo>
                  <a:pt x="5013445" y="244834"/>
                </a:lnTo>
                <a:cubicBezTo>
                  <a:pt x="5176666" y="81612"/>
                  <a:pt x="5390594" y="1"/>
                  <a:pt x="5604522" y="0"/>
                </a:cubicBezTo>
                <a:close/>
              </a:path>
            </a:pathLst>
          </a:custGeom>
          <a:gradFill>
            <a:gsLst>
              <a:gs pos="100000">
                <a:srgbClr val="7F2C46">
                  <a:lumMod val="86000"/>
                  <a:lumOff val="14000"/>
                  <a:alpha val="38000"/>
                </a:srgbClr>
              </a:gs>
              <a:gs pos="0">
                <a:srgbClr val="5E4F6B">
                  <a:alpha val="77000"/>
                </a:srgbClr>
              </a:gs>
            </a:gsLst>
            <a:lin ang="0" scaled="1"/>
          </a:gradFill>
        </p:spPr>
        <p:txBody>
          <a:bodyPr wrap="square">
            <a:noAutofit/>
          </a:bodyPr>
          <a:lstStyle/>
          <a:p>
            <a:endParaRPr lang="en-US"/>
          </a:p>
        </p:txBody>
      </p:sp>
      <p:sp>
        <p:nvSpPr>
          <p:cNvPr id="6" name="Rounded Rectangle 5"/>
          <p:cNvSpPr/>
          <p:nvPr userDrawn="1"/>
        </p:nvSpPr>
        <p:spPr>
          <a:xfrm rot="2700000">
            <a:off x="8440850" y="1059886"/>
            <a:ext cx="2827855" cy="2827855"/>
          </a:xfrm>
          <a:prstGeom prst="roundRect">
            <a:avLst>
              <a:gd name="adj" fmla="val 15000"/>
            </a:avLst>
          </a:prstGeom>
          <a:gradFill flip="none" rotWithShape="1">
            <a:gsLst>
              <a:gs pos="100000">
                <a:srgbClr val="FFC000">
                  <a:lumMod val="72000"/>
                </a:srgbClr>
              </a:gs>
              <a:gs pos="59000">
                <a:srgbClr val="7F2C46">
                  <a:lumMod val="86000"/>
                  <a:lumOff val="14000"/>
                </a:srgbClr>
              </a:gs>
              <a:gs pos="0">
                <a:srgbClr val="5E4F6B"/>
              </a:gs>
            </a:gsLst>
            <a:lin ang="0" scaled="1"/>
            <a:tileRect/>
          </a:gradFill>
          <a:ln>
            <a:noFill/>
          </a:ln>
          <a:effectLst>
            <a:outerShdw blurRad="254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8642271" y="1710812"/>
            <a:ext cx="2425017" cy="1247088"/>
          </a:xfrm>
          <a:prstGeom prst="rect">
            <a:avLst/>
          </a:prstGeom>
        </p:spPr>
        <p:txBody>
          <a:bodyPr lIns="91425" tIns="91425" rIns="91425" bIns="91425" anchor="b" anchorCtr="0">
            <a:noAutofit/>
          </a:bodyPr>
          <a:lstStyle>
            <a:lvl1pPr lvl="0" algn="ctr" rtl="0">
              <a:spcBef>
                <a:spcPts val="0"/>
              </a:spcBef>
              <a:defRPr sz="360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8642271" y="3046407"/>
            <a:ext cx="2425017" cy="417005"/>
          </a:xfrm>
          <a:prstGeom prst="rect">
            <a:avLst/>
          </a:prstGeom>
        </p:spPr>
        <p:txBody>
          <a:bodyPr lIns="91425" tIns="91425" rIns="91425" bIns="91425" anchor="t" anchorCtr="0">
            <a:normAutofit/>
          </a:bodyPr>
          <a:lstStyle>
            <a:lvl1pPr lvl="0" algn="ctr" rtl="0">
              <a:spcBef>
                <a:spcPts val="0"/>
              </a:spcBef>
              <a:buClr>
                <a:srgbClr val="33CCFF"/>
              </a:buClr>
              <a:buSzPct val="100000"/>
              <a:buNone/>
              <a:defRPr sz="16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7" name="Freeform 26"/>
          <p:cNvSpPr/>
          <p:nvPr userDrawn="1"/>
        </p:nvSpPr>
        <p:spPr>
          <a:xfrm rot="2700000">
            <a:off x="2476448" y="958682"/>
            <a:ext cx="1255176" cy="1255176"/>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Freeform 27"/>
          <p:cNvSpPr/>
          <p:nvPr userDrawn="1"/>
        </p:nvSpPr>
        <p:spPr>
          <a:xfrm rot="2700000">
            <a:off x="8961036" y="891152"/>
            <a:ext cx="528316" cy="528316"/>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Freeform 29"/>
          <p:cNvSpPr/>
          <p:nvPr userDrawn="1"/>
        </p:nvSpPr>
        <p:spPr>
          <a:xfrm rot="2700000">
            <a:off x="1371406" y="5018587"/>
            <a:ext cx="497514" cy="497514"/>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solidFill>
            <a:srgbClr val="F9C422"/>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4" name="Picture Placeholder 3"/>
          <p:cNvSpPr>
            <a:spLocks noGrp="1"/>
          </p:cNvSpPr>
          <p:nvPr>
            <p:ph type="pic" sz="quarter" idx="10"/>
          </p:nvPr>
        </p:nvSpPr>
        <p:spPr>
          <a:xfrm>
            <a:off x="0" y="1585210"/>
            <a:ext cx="12192000" cy="3687581"/>
          </a:xfrm>
          <a:ln>
            <a:noFill/>
          </a:ln>
        </p:spPr>
        <p:txBody>
          <a:bodyPr/>
          <a:lstStyle/>
          <a:p>
            <a:endParaRPr lang="en-US"/>
          </a:p>
        </p:txBody>
      </p:sp>
      <p:sp>
        <p:nvSpPr>
          <p:cNvPr id="34" name="Shape 34"/>
          <p:cNvSpPr txBox="1">
            <a:spLocks noGrp="1"/>
          </p:cNvSpPr>
          <p:nvPr>
            <p:ph type="body" idx="1"/>
          </p:nvPr>
        </p:nvSpPr>
        <p:spPr>
          <a:xfrm>
            <a:off x="7734472" y="2249203"/>
            <a:ext cx="4137738" cy="2359594"/>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6"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130595" y="524656"/>
            <a:ext cx="5185236" cy="705019"/>
          </a:xfrm>
          <a:prstGeom prst="rect">
            <a:avLst/>
          </a:prstGeom>
        </p:spPr>
        <p:txBody>
          <a:bodyPr lIns="91425" tIns="91425" rIns="91425" bIns="91425" anchor="ctr" anchorCtr="0">
            <a:normAutofit/>
          </a:bodyPr>
          <a:lstStyle>
            <a:lvl1pPr lvl="0" algn="l">
              <a:spcBef>
                <a:spcPts val="0"/>
              </a:spcBef>
              <a:buSzPct val="100000"/>
              <a:defRPr sz="3200">
                <a:solidFill>
                  <a:schemeClr val="accent1">
                    <a:lumMod val="75000"/>
                  </a:schemeClr>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2" name="Frame 11"/>
          <p:cNvSpPr/>
          <p:nvPr userDrawn="1"/>
        </p:nvSpPr>
        <p:spPr>
          <a:xfrm rot="2700000">
            <a:off x="8411907" y="4916147"/>
            <a:ext cx="1986525" cy="1986525"/>
          </a:xfrm>
          <a:prstGeom prst="frame">
            <a:avLst>
              <a:gd name="adj1" fmla="val 4363"/>
            </a:avLst>
          </a:prstGeom>
          <a:gradFill flip="none" rotWithShape="1">
            <a:gsLst>
              <a:gs pos="75000">
                <a:srgbClr val="A25F39"/>
              </a:gs>
              <a:gs pos="49000">
                <a:srgbClr val="A84A4F"/>
              </a:gs>
              <a:gs pos="22000">
                <a:srgbClr val="7F2C46">
                  <a:lumMod val="82000"/>
                  <a:lumOff val="18000"/>
                </a:srgbClr>
              </a:gs>
              <a:gs pos="96575">
                <a:srgbClr val="AC762E">
                  <a:lumMod val="97000"/>
                  <a:lumOff val="3000"/>
                </a:srgbClr>
              </a:gs>
              <a:gs pos="0">
                <a:srgbClr val="5E4F6B"/>
              </a:gs>
            </a:gsLst>
            <a:lin ang="162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66751" y="1135178"/>
            <a:ext cx="5487864" cy="847999"/>
          </a:xfrm>
          <a:prstGeom prst="rect">
            <a:avLst/>
          </a:prstGeom>
        </p:spPr>
        <p:txBody>
          <a:bodyPr lIns="91425" tIns="91425" rIns="91425" bIns="91425" anchor="b" anchorCtr="0"/>
          <a:lstStyle>
            <a:lvl1pPr lvl="0">
              <a:spcBef>
                <a:spcPts val="0"/>
              </a:spcBef>
              <a:defRPr>
                <a:solidFill>
                  <a:schemeClr val="accent1">
                    <a:lumMod val="7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66751" y="211877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Rectangle 9"/>
          <p:cNvSpPr/>
          <p:nvPr userDrawn="1"/>
        </p:nvSpPr>
        <p:spPr>
          <a:xfrm rot="2700000">
            <a:off x="8411908" y="-364613"/>
            <a:ext cx="1986525" cy="1986525"/>
          </a:xfrm>
          <a:prstGeom prst="rect">
            <a:avLst/>
          </a:prstGeom>
          <a:gradFill flip="none" rotWithShape="1">
            <a:gsLst>
              <a:gs pos="75000">
                <a:srgbClr val="A25F39"/>
              </a:gs>
              <a:gs pos="49000">
                <a:srgbClr val="A84A4F"/>
              </a:gs>
              <a:gs pos="22000">
                <a:srgbClr val="7F2C46">
                  <a:lumMod val="82000"/>
                  <a:lumOff val="18000"/>
                </a:srgbClr>
              </a:gs>
              <a:gs pos="96575">
                <a:srgbClr val="AC762E">
                  <a:lumMod val="97000"/>
                  <a:lumOff val="3000"/>
                </a:srgbClr>
              </a:gs>
              <a:gs pos="0">
                <a:srgbClr val="5E4F6B"/>
              </a:gs>
            </a:gsLst>
            <a:lin ang="162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Picture Placeholder 10"/>
          <p:cNvSpPr>
            <a:spLocks noGrp="1"/>
          </p:cNvSpPr>
          <p:nvPr>
            <p:ph type="pic" sz="quarter" idx="10"/>
          </p:nvPr>
        </p:nvSpPr>
        <p:spPr>
          <a:xfrm>
            <a:off x="7191146" y="1223848"/>
            <a:ext cx="4410304" cy="4410304"/>
          </a:xfrm>
          <a:custGeom>
            <a:avLst/>
            <a:gdLst>
              <a:gd name="connsiteX0" fmla="*/ 2499776 w 4999552"/>
              <a:gd name="connsiteY0" fmla="*/ 0 h 4999552"/>
              <a:gd name="connsiteX1" fmla="*/ 4999552 w 4999552"/>
              <a:gd name="connsiteY1" fmla="*/ 2499776 h 4999552"/>
              <a:gd name="connsiteX2" fmla="*/ 2499776 w 4999552"/>
              <a:gd name="connsiteY2" fmla="*/ 4999552 h 4999552"/>
              <a:gd name="connsiteX3" fmla="*/ 0 w 4999552"/>
              <a:gd name="connsiteY3" fmla="*/ 2499776 h 4999552"/>
            </a:gdLst>
            <a:ahLst/>
            <a:cxnLst>
              <a:cxn ang="0">
                <a:pos x="connsiteX0" y="connsiteY0"/>
              </a:cxn>
              <a:cxn ang="0">
                <a:pos x="connsiteX1" y="connsiteY1"/>
              </a:cxn>
              <a:cxn ang="0">
                <a:pos x="connsiteX2" y="connsiteY2"/>
              </a:cxn>
              <a:cxn ang="0">
                <a:pos x="connsiteX3" y="connsiteY3"/>
              </a:cxn>
            </a:cxnLst>
            <a:rect l="l" t="t" r="r" b="b"/>
            <a:pathLst>
              <a:path w="4999552" h="4999552">
                <a:moveTo>
                  <a:pt x="2499776" y="0"/>
                </a:moveTo>
                <a:lnTo>
                  <a:pt x="4999552" y="2499776"/>
                </a:lnTo>
                <a:lnTo>
                  <a:pt x="2499776" y="4999552"/>
                </a:lnTo>
                <a:lnTo>
                  <a:pt x="0" y="2499776"/>
                </a:lnTo>
                <a:close/>
              </a:path>
            </a:pathLst>
          </a:custGeom>
          <a:ln w="171450">
            <a:solidFill>
              <a:schemeClr val="bg1"/>
            </a:solidFill>
          </a:ln>
          <a:effectLst>
            <a:outerShdw blurRad="63500" sx="102000" sy="102000" algn="ctr" rotWithShape="0">
              <a:prstClr val="black">
                <a:alpha val="40000"/>
              </a:prstClr>
            </a:outerShdw>
          </a:effectLst>
        </p:spPr>
        <p:txBody>
          <a:bodyPr wrap="square">
            <a:noAutofit/>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6379921" y="1458309"/>
            <a:ext cx="4975107" cy="847999"/>
          </a:xfrm>
          <a:prstGeom prst="rect">
            <a:avLst/>
          </a:prstGeom>
        </p:spPr>
        <p:txBody>
          <a:bodyPr lIns="91425" tIns="91425" rIns="91425" bIns="91425" anchor="b" anchorCtr="0"/>
          <a:lstStyle>
            <a:lvl1pPr lvl="0">
              <a:spcBef>
                <a:spcPts val="0"/>
              </a:spcBef>
              <a:defRPr>
                <a:solidFill>
                  <a:schemeClr val="accent1">
                    <a:lumMod val="7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379921" y="2594304"/>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9" name="Freeform 18"/>
          <p:cNvSpPr/>
          <p:nvPr userDrawn="1"/>
        </p:nvSpPr>
        <p:spPr>
          <a:xfrm rot="2401016">
            <a:off x="-834222" y="184362"/>
            <a:ext cx="5772281" cy="5772281"/>
          </a:xfrm>
          <a:custGeom>
            <a:avLst/>
            <a:gdLst>
              <a:gd name="connsiteX0" fmla="*/ 0 w 5772281"/>
              <a:gd name="connsiteY0" fmla="*/ 1300103 h 5772281"/>
              <a:gd name="connsiteX1" fmla="*/ 1548473 w 5772281"/>
              <a:gd name="connsiteY1" fmla="*/ 0 h 5772281"/>
              <a:gd name="connsiteX2" fmla="*/ 5107545 w 5772281"/>
              <a:gd name="connsiteY2" fmla="*/ 0 h 5772281"/>
              <a:gd name="connsiteX3" fmla="*/ 5772281 w 5772281"/>
              <a:gd name="connsiteY3" fmla="*/ 664736 h 5772281"/>
              <a:gd name="connsiteX4" fmla="*/ 5772281 w 5772281"/>
              <a:gd name="connsiteY4" fmla="*/ 5107545 h 5772281"/>
              <a:gd name="connsiteX5" fmla="*/ 5107545 w 5772281"/>
              <a:gd name="connsiteY5" fmla="*/ 5772281 h 5772281"/>
              <a:gd name="connsiteX6" fmla="*/ 2630101 w 5772281"/>
              <a:gd name="connsiteY6" fmla="*/ 5772281 h 5772281"/>
              <a:gd name="connsiteX7" fmla="*/ 0 w 5772281"/>
              <a:gd name="connsiteY7" fmla="*/ 2639729 h 577228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5772281" h="5772281">
                <a:moveTo>
                  <a:pt x="0" y="1300103"/>
                </a:moveTo>
                <a:lnTo>
                  <a:pt x="1548473" y="0"/>
                </a:lnTo>
                <a:lnTo>
                  <a:pt x="5107545" y="0"/>
                </a:lnTo>
                <a:cubicBezTo>
                  <a:pt x="5474669" y="0"/>
                  <a:pt x="5772281" y="297612"/>
                  <a:pt x="5772281" y="664736"/>
                </a:cubicBezTo>
                <a:lnTo>
                  <a:pt x="5772281" y="5107545"/>
                </a:lnTo>
                <a:cubicBezTo>
                  <a:pt x="5772281" y="5474669"/>
                  <a:pt x="5474669" y="5772281"/>
                  <a:pt x="5107545" y="5772281"/>
                </a:cubicBezTo>
                <a:lnTo>
                  <a:pt x="2630101" y="5772281"/>
                </a:lnTo>
                <a:lnTo>
                  <a:pt x="0" y="2639729"/>
                </a:lnTo>
                <a:close/>
              </a:path>
            </a:pathLst>
          </a:custGeom>
          <a:gradFill flip="none" rotWithShape="1">
            <a:gsLst>
              <a:gs pos="100000">
                <a:srgbClr val="A84A4F"/>
              </a:gs>
              <a:gs pos="62000">
                <a:srgbClr val="7F2C46">
                  <a:lumMod val="82000"/>
                  <a:lumOff val="18000"/>
                </a:srgbClr>
              </a:gs>
              <a:gs pos="0">
                <a:srgbClr val="5E4F6B"/>
              </a:gs>
            </a:gsLst>
            <a:lin ang="16200000" scaled="1"/>
            <a:tileRect/>
          </a:gradFill>
          <a:ln>
            <a:noFill/>
          </a:ln>
          <a:effectLst>
            <a:outerShdw blurRad="254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Picture Placeholder 24"/>
          <p:cNvSpPr>
            <a:spLocks noGrp="1"/>
          </p:cNvSpPr>
          <p:nvPr>
            <p:ph type="pic" sz="quarter" idx="10"/>
          </p:nvPr>
        </p:nvSpPr>
        <p:spPr>
          <a:xfrm>
            <a:off x="1" y="0"/>
            <a:ext cx="5622447" cy="6858000"/>
          </a:xfrm>
          <a:custGeom>
            <a:avLst/>
            <a:gdLst>
              <a:gd name="connsiteX0" fmla="*/ 1979515 w 5622447"/>
              <a:gd name="connsiteY0" fmla="*/ 0 h 6858000"/>
              <a:gd name="connsiteX1" fmla="*/ 3050465 w 5622447"/>
              <a:gd name="connsiteY1" fmla="*/ 0 h 6858000"/>
              <a:gd name="connsiteX2" fmla="*/ 3069964 w 5622447"/>
              <a:gd name="connsiteY2" fmla="*/ 24686 h 6858000"/>
              <a:gd name="connsiteX3" fmla="*/ 5508423 w 5622447"/>
              <a:gd name="connsiteY3" fmla="*/ 3547010 h 6858000"/>
              <a:gd name="connsiteX4" fmla="*/ 5346255 w 5622447"/>
              <a:gd name="connsiteY4" fmla="*/ 4438867 h 6858000"/>
              <a:gd name="connsiteX5" fmla="*/ 1851847 w 5622447"/>
              <a:gd name="connsiteY5" fmla="*/ 6858000 h 6858000"/>
              <a:gd name="connsiteX6" fmla="*/ 1072562 w 5622447"/>
              <a:gd name="connsiteY6" fmla="*/ 6858000 h 6858000"/>
              <a:gd name="connsiteX7" fmla="*/ 1016311 w 5622447"/>
              <a:gd name="connsiteY7" fmla="*/ 6813957 h 6858000"/>
              <a:gd name="connsiteX8" fmla="*/ 932076 w 5622447"/>
              <a:gd name="connsiteY8" fmla="*/ 6715158 h 6858000"/>
              <a:gd name="connsiteX9" fmla="*/ 0 w 5622447"/>
              <a:gd name="connsiteY9" fmla="*/ 5368786 h 6858000"/>
              <a:gd name="connsiteX10" fmla="*/ 0 w 5622447"/>
              <a:gd name="connsiteY10" fmla="*/ 1370394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5622447" h="6858000">
                <a:moveTo>
                  <a:pt x="1979515" y="0"/>
                </a:moveTo>
                <a:lnTo>
                  <a:pt x="3050465" y="0"/>
                </a:lnTo>
                <a:lnTo>
                  <a:pt x="3069964" y="24686"/>
                </a:lnTo>
                <a:lnTo>
                  <a:pt x="5508423" y="3547010"/>
                </a:lnTo>
                <a:cubicBezTo>
                  <a:pt x="5709922" y="3838071"/>
                  <a:pt x="5637315" y="4237368"/>
                  <a:pt x="5346255" y="4438867"/>
                </a:cubicBezTo>
                <a:lnTo>
                  <a:pt x="1851847" y="6858000"/>
                </a:lnTo>
                <a:lnTo>
                  <a:pt x="1072562" y="6858000"/>
                </a:lnTo>
                <a:lnTo>
                  <a:pt x="1016311" y="6813957"/>
                </a:lnTo>
                <a:cubicBezTo>
                  <a:pt x="985541" y="6784510"/>
                  <a:pt x="957263" y="6751540"/>
                  <a:pt x="932076" y="6715158"/>
                </a:cubicBezTo>
                <a:lnTo>
                  <a:pt x="0" y="5368786"/>
                </a:lnTo>
                <a:lnTo>
                  <a:pt x="0" y="1370394"/>
                </a:lnTo>
                <a:close/>
              </a:path>
            </a:pathLst>
          </a:custGeom>
          <a:noFill/>
        </p:spPr>
        <p:txBody>
          <a:bodyPr wrap="square">
            <a:noAutofit/>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2" name="Rectangle 1"/>
          <p:cNvSpPr/>
          <p:nvPr userDrawn="1"/>
        </p:nvSpPr>
        <p:spPr>
          <a:xfrm>
            <a:off x="1" y="1676400"/>
            <a:ext cx="4000426" cy="4171950"/>
          </a:xfrm>
          <a:prstGeom prst="rect">
            <a:avLst/>
          </a:prstGeom>
          <a:solidFill>
            <a:srgbClr val="7F2C4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8172524" y="1676400"/>
            <a:ext cx="4019475" cy="4171950"/>
          </a:xfrm>
          <a:prstGeom prst="rect">
            <a:avLst/>
          </a:prstGeom>
          <a:solidFill>
            <a:srgbClr val="5E4F6B"/>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468406" y="2200036"/>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674639" y="2200036"/>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120452" y="342900"/>
            <a:ext cx="6307303" cy="727155"/>
          </a:xfrm>
          <a:prstGeom prst="rect">
            <a:avLst/>
          </a:prstGeom>
        </p:spPr>
        <p:txBody>
          <a:bodyPr lIns="91425" tIns="91425" rIns="91425" bIns="91425" anchor="b" anchorCtr="0">
            <a:normAutofit/>
          </a:bodyPr>
          <a:lstStyle>
            <a:lvl1pPr lvl="0" algn="l" rtl="0">
              <a:spcBef>
                <a:spcPts val="0"/>
              </a:spcBef>
              <a:defRPr sz="3600">
                <a:solidFill>
                  <a:schemeClr val="accent1">
                    <a:lumMod val="75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Picture Placeholder 3"/>
          <p:cNvSpPr>
            <a:spLocks noGrp="1"/>
          </p:cNvSpPr>
          <p:nvPr>
            <p:ph type="pic" sz="quarter" idx="10"/>
          </p:nvPr>
        </p:nvSpPr>
        <p:spPr>
          <a:xfrm>
            <a:off x="4000500" y="1676400"/>
            <a:ext cx="4171950" cy="4171950"/>
          </a:xfrm>
        </p:spPr>
        <p:txBody>
          <a:bodyPr/>
          <a:lstStyle/>
          <a:p>
            <a:endParaRPr lang="en-US"/>
          </a:p>
        </p:txBody>
      </p:sp>
      <p:sp>
        <p:nvSpPr>
          <p:cNvPr id="12" name="Freeform 11"/>
          <p:cNvSpPr/>
          <p:nvPr userDrawn="1"/>
        </p:nvSpPr>
        <p:spPr>
          <a:xfrm rot="2700000">
            <a:off x="11824291" y="310853"/>
            <a:ext cx="715049" cy="715049"/>
          </a:xfrm>
          <a:custGeom>
            <a:avLst/>
            <a:gdLst>
              <a:gd name="connsiteX0" fmla="*/ 0 w 715049"/>
              <a:gd name="connsiteY0" fmla="*/ 0 h 715049"/>
              <a:gd name="connsiteX1" fmla="*/ 14403 w 715049"/>
              <a:gd name="connsiteY1" fmla="*/ 0 h 715049"/>
              <a:gd name="connsiteX2" fmla="*/ 81525 w 715049"/>
              <a:gd name="connsiteY2" fmla="*/ 67122 h 715049"/>
              <a:gd name="connsiteX3" fmla="*/ 67122 w 715049"/>
              <a:gd name="connsiteY3" fmla="*/ 67122 h 715049"/>
              <a:gd name="connsiteX4" fmla="*/ 67122 w 715049"/>
              <a:gd name="connsiteY4" fmla="*/ 647927 h 715049"/>
              <a:gd name="connsiteX5" fmla="*/ 647927 w 715049"/>
              <a:gd name="connsiteY5" fmla="*/ 647927 h 715049"/>
              <a:gd name="connsiteX6" fmla="*/ 647927 w 715049"/>
              <a:gd name="connsiteY6" fmla="*/ 633524 h 715049"/>
              <a:gd name="connsiteX7" fmla="*/ 715049 w 715049"/>
              <a:gd name="connsiteY7" fmla="*/ 700646 h 715049"/>
              <a:gd name="connsiteX8" fmla="*/ 715049 w 715049"/>
              <a:gd name="connsiteY8" fmla="*/ 715049 h 715049"/>
              <a:gd name="connsiteX9" fmla="*/ 0 w 715049"/>
              <a:gd name="connsiteY9" fmla="*/ 715049 h 71504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715049" h="715049">
                <a:moveTo>
                  <a:pt x="0" y="0"/>
                </a:moveTo>
                <a:lnTo>
                  <a:pt x="14403" y="0"/>
                </a:lnTo>
                <a:lnTo>
                  <a:pt x="81525" y="67122"/>
                </a:lnTo>
                <a:lnTo>
                  <a:pt x="67122" y="67122"/>
                </a:lnTo>
                <a:lnTo>
                  <a:pt x="67122" y="647927"/>
                </a:lnTo>
                <a:lnTo>
                  <a:pt x="647927" y="647927"/>
                </a:lnTo>
                <a:lnTo>
                  <a:pt x="647927" y="633524"/>
                </a:lnTo>
                <a:lnTo>
                  <a:pt x="715049" y="700646"/>
                </a:lnTo>
                <a:lnTo>
                  <a:pt x="715049" y="715049"/>
                </a:lnTo>
                <a:lnTo>
                  <a:pt x="0" y="715049"/>
                </a:lnTo>
                <a:close/>
              </a:path>
            </a:pathLst>
          </a:custGeom>
          <a:gradFill flip="none" rotWithShape="1">
            <a:gsLst>
              <a:gs pos="75000">
                <a:srgbClr val="A25F39"/>
              </a:gs>
              <a:gs pos="49000">
                <a:srgbClr val="A84A4F"/>
              </a:gs>
              <a:gs pos="22000">
                <a:srgbClr val="7F2C46">
                  <a:lumMod val="82000"/>
                  <a:lumOff val="18000"/>
                </a:srgbClr>
              </a:gs>
              <a:gs pos="96575">
                <a:srgbClr val="AC762E">
                  <a:lumMod val="97000"/>
                  <a:lumOff val="3000"/>
                </a:srgbClr>
              </a:gs>
              <a:gs pos="0">
                <a:srgbClr val="5E4F6B"/>
              </a:gs>
            </a:gsLst>
            <a:lin ang="162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5" name="Rectangle 4"/>
          <p:cNvSpPr/>
          <p:nvPr userDrawn="1"/>
        </p:nvSpPr>
        <p:spPr>
          <a:xfrm>
            <a:off x="0" y="3219450"/>
            <a:ext cx="12193057" cy="323850"/>
          </a:xfrm>
          <a:prstGeom prst="rect">
            <a:avLst/>
          </a:prstGeom>
          <a:solidFill>
            <a:srgbClr val="F9C422"/>
          </a:solidFill>
          <a:ln>
            <a:noFill/>
          </a:ln>
          <a:effectLst>
            <a:outerShdw blurRad="254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4" name="Picture 3"/>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0" y="-30531"/>
            <a:ext cx="12193057" cy="3438442"/>
          </a:xfrm>
          <a:prstGeom prst="rect">
            <a:avLst/>
          </a:prstGeom>
        </p:spPr>
      </p:pic>
      <p:sp>
        <p:nvSpPr>
          <p:cNvPr id="78" name="Shape 78"/>
          <p:cNvSpPr txBox="1">
            <a:spLocks noGrp="1"/>
          </p:cNvSpPr>
          <p:nvPr>
            <p:ph type="title"/>
          </p:nvPr>
        </p:nvSpPr>
        <p:spPr>
          <a:xfrm>
            <a:off x="3584170" y="1003343"/>
            <a:ext cx="4928438" cy="685347"/>
          </a:xfrm>
          <a:prstGeom prst="rect">
            <a:avLst/>
          </a:prstGeom>
        </p:spPr>
        <p:txBody>
          <a:bodyPr lIns="91425" tIns="91425" rIns="91425" bIns="91425" anchor="b" anchorCtr="0">
            <a:normAutofit/>
          </a:bodyPr>
          <a:lstStyle>
            <a:lvl1pPr lvl="0" algn="ctr" rtl="0">
              <a:spcBef>
                <a:spcPts val="0"/>
              </a:spcBef>
              <a:defRPr sz="32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1007905" y="3779158"/>
            <a:ext cx="2206989" cy="2602592"/>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Shape 79"/>
          <p:cNvSpPr txBox="1">
            <a:spLocks noGrp="1"/>
          </p:cNvSpPr>
          <p:nvPr>
            <p:ph type="body" idx="10"/>
          </p:nvPr>
        </p:nvSpPr>
        <p:spPr>
          <a:xfrm>
            <a:off x="3656762" y="3779157"/>
            <a:ext cx="2206989" cy="2602592"/>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 name="Shape 79"/>
          <p:cNvSpPr txBox="1">
            <a:spLocks noGrp="1"/>
          </p:cNvSpPr>
          <p:nvPr>
            <p:ph type="body" idx="11"/>
          </p:nvPr>
        </p:nvSpPr>
        <p:spPr>
          <a:xfrm>
            <a:off x="6305619" y="3779157"/>
            <a:ext cx="2206989" cy="2602592"/>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 name="Shape 79"/>
          <p:cNvSpPr txBox="1">
            <a:spLocks noGrp="1"/>
          </p:cNvSpPr>
          <p:nvPr>
            <p:ph type="body" idx="12"/>
          </p:nvPr>
        </p:nvSpPr>
        <p:spPr>
          <a:xfrm>
            <a:off x="8954476" y="3779156"/>
            <a:ext cx="2206989" cy="2602592"/>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Freeform 9"/>
          <p:cNvSpPr/>
          <p:nvPr userDrawn="1"/>
        </p:nvSpPr>
        <p:spPr>
          <a:xfrm rot="2700000">
            <a:off x="-442561" y="227253"/>
            <a:ext cx="2252429" cy="3209863"/>
          </a:xfrm>
          <a:custGeom>
            <a:avLst/>
            <a:gdLst>
              <a:gd name="connsiteX0" fmla="*/ 0 w 2252429"/>
              <a:gd name="connsiteY0" fmla="*/ 140046 h 3209863"/>
              <a:gd name="connsiteX1" fmla="*/ 140046 w 2252429"/>
              <a:gd name="connsiteY1" fmla="*/ 0 h 3209863"/>
              <a:gd name="connsiteX2" fmla="*/ 2252429 w 2252429"/>
              <a:gd name="connsiteY2" fmla="*/ 0 h 3209863"/>
              <a:gd name="connsiteX3" fmla="*/ 2252429 w 2252429"/>
              <a:gd name="connsiteY3" fmla="*/ 3209863 h 3209863"/>
              <a:gd name="connsiteX4" fmla="*/ 1764314 w 2252429"/>
              <a:gd name="connsiteY4" fmla="*/ 3209863 h 3209863"/>
              <a:gd name="connsiteX5" fmla="*/ 1624268 w 2252429"/>
              <a:gd name="connsiteY5" fmla="*/ 3069817 h 3209863"/>
              <a:gd name="connsiteX6" fmla="*/ 2112383 w 2252429"/>
              <a:gd name="connsiteY6" fmla="*/ 3069817 h 3209863"/>
              <a:gd name="connsiteX7" fmla="*/ 2112383 w 2252429"/>
              <a:gd name="connsiteY7" fmla="*/ 140046 h 320986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252429" h="3209863">
                <a:moveTo>
                  <a:pt x="0" y="140046"/>
                </a:moveTo>
                <a:lnTo>
                  <a:pt x="140046" y="0"/>
                </a:lnTo>
                <a:lnTo>
                  <a:pt x="2252429" y="0"/>
                </a:lnTo>
                <a:lnTo>
                  <a:pt x="2252429" y="3209863"/>
                </a:lnTo>
                <a:lnTo>
                  <a:pt x="1764314" y="3209863"/>
                </a:lnTo>
                <a:lnTo>
                  <a:pt x="1624268" y="3069817"/>
                </a:lnTo>
                <a:lnTo>
                  <a:pt x="2112383" y="3069817"/>
                </a:lnTo>
                <a:lnTo>
                  <a:pt x="2112383" y="140046"/>
                </a:lnTo>
                <a:close/>
              </a:path>
            </a:pathLst>
          </a:custGeom>
          <a:gradFill flip="none" rotWithShape="1">
            <a:gsLst>
              <a:gs pos="75000">
                <a:srgbClr val="A25F39"/>
              </a:gs>
              <a:gs pos="49000">
                <a:srgbClr val="A84A4F"/>
              </a:gs>
              <a:gs pos="22000">
                <a:srgbClr val="7F2C46">
                  <a:lumMod val="82000"/>
                  <a:lumOff val="18000"/>
                </a:srgbClr>
              </a:gs>
              <a:gs pos="96575">
                <a:srgbClr val="AC762E">
                  <a:lumMod val="97000"/>
                  <a:lumOff val="3000"/>
                </a:srgbClr>
              </a:gs>
              <a:gs pos="0">
                <a:srgbClr val="5E4F6B"/>
              </a:gs>
            </a:gsLst>
            <a:lin ang="162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rot="2700000">
            <a:off x="557359" y="3427150"/>
            <a:ext cx="748693" cy="748693"/>
          </a:xfrm>
          <a:prstGeom prst="rect">
            <a:avLst/>
          </a:prstGeom>
          <a:gradFill flip="none" rotWithShape="1">
            <a:gsLst>
              <a:gs pos="75000">
                <a:srgbClr val="A25F39"/>
              </a:gs>
              <a:gs pos="49000">
                <a:srgbClr val="A84A4F"/>
              </a:gs>
              <a:gs pos="22000">
                <a:srgbClr val="7F2C46">
                  <a:lumMod val="82000"/>
                  <a:lumOff val="18000"/>
                </a:srgbClr>
              </a:gs>
              <a:gs pos="96575">
                <a:srgbClr val="AC762E">
                  <a:lumMod val="97000"/>
                  <a:lumOff val="3000"/>
                </a:srgbClr>
              </a:gs>
              <a:gs pos="0">
                <a:srgbClr val="5E4F6B"/>
              </a:gs>
            </a:gsLst>
            <a:lin ang="162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rot="2700000">
            <a:off x="11230262" y="5493484"/>
            <a:ext cx="620611" cy="1391872"/>
          </a:xfrm>
          <a:custGeom>
            <a:avLst/>
            <a:gdLst>
              <a:gd name="connsiteX0" fmla="*/ 0 w 620611"/>
              <a:gd name="connsiteY0" fmla="*/ 0 h 1391872"/>
              <a:gd name="connsiteX1" fmla="*/ 535636 w 620611"/>
              <a:gd name="connsiteY1" fmla="*/ 0 h 1391872"/>
              <a:gd name="connsiteX2" fmla="*/ 596363 w 620611"/>
              <a:gd name="connsiteY2" fmla="*/ 60727 h 1391872"/>
              <a:gd name="connsiteX3" fmla="*/ 60727 w 620611"/>
              <a:gd name="connsiteY3" fmla="*/ 60727 h 1391872"/>
              <a:gd name="connsiteX4" fmla="*/ 60727 w 620611"/>
              <a:gd name="connsiteY4" fmla="*/ 1331145 h 1391872"/>
              <a:gd name="connsiteX5" fmla="*/ 620611 w 620611"/>
              <a:gd name="connsiteY5" fmla="*/ 1331145 h 1391872"/>
              <a:gd name="connsiteX6" fmla="*/ 559884 w 620611"/>
              <a:gd name="connsiteY6" fmla="*/ 1391872 h 1391872"/>
              <a:gd name="connsiteX7" fmla="*/ 0 w 620611"/>
              <a:gd name="connsiteY7" fmla="*/ 1391872 h 139187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620611" h="1391872">
                <a:moveTo>
                  <a:pt x="0" y="0"/>
                </a:moveTo>
                <a:lnTo>
                  <a:pt x="535636" y="0"/>
                </a:lnTo>
                <a:lnTo>
                  <a:pt x="596363" y="60727"/>
                </a:lnTo>
                <a:lnTo>
                  <a:pt x="60727" y="60727"/>
                </a:lnTo>
                <a:lnTo>
                  <a:pt x="60727" y="1331145"/>
                </a:lnTo>
                <a:lnTo>
                  <a:pt x="620611" y="1331145"/>
                </a:lnTo>
                <a:lnTo>
                  <a:pt x="559884" y="1391872"/>
                </a:lnTo>
                <a:lnTo>
                  <a:pt x="0" y="1391872"/>
                </a:lnTo>
                <a:close/>
              </a:path>
            </a:pathLst>
          </a:custGeom>
          <a:gradFill flip="none" rotWithShape="1">
            <a:gsLst>
              <a:gs pos="75000">
                <a:srgbClr val="A25F39"/>
              </a:gs>
              <a:gs pos="49000">
                <a:srgbClr val="A84A4F"/>
              </a:gs>
              <a:gs pos="22000">
                <a:srgbClr val="7F2C46">
                  <a:lumMod val="82000"/>
                  <a:lumOff val="18000"/>
                </a:srgbClr>
              </a:gs>
              <a:gs pos="96575">
                <a:srgbClr val="AC762E">
                  <a:lumMod val="97000"/>
                  <a:lumOff val="3000"/>
                </a:srgbClr>
              </a:gs>
              <a:gs pos="0">
                <a:srgbClr val="5E4F6B"/>
              </a:gs>
            </a:gsLst>
            <a:lin ang="162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rot="2700000">
            <a:off x="10617369" y="6015497"/>
            <a:ext cx="347153" cy="347153"/>
          </a:xfrm>
          <a:prstGeom prst="rect">
            <a:avLst/>
          </a:prstGeom>
          <a:gradFill flip="none" rotWithShape="1">
            <a:gsLst>
              <a:gs pos="75000">
                <a:srgbClr val="A25F39"/>
              </a:gs>
              <a:gs pos="49000">
                <a:srgbClr val="A84A4F"/>
              </a:gs>
              <a:gs pos="22000">
                <a:srgbClr val="7F2C46">
                  <a:lumMod val="82000"/>
                  <a:lumOff val="18000"/>
                </a:srgbClr>
              </a:gs>
              <a:gs pos="96575">
                <a:srgbClr val="AC762E">
                  <a:lumMod val="97000"/>
                  <a:lumOff val="3000"/>
                </a:srgbClr>
              </a:gs>
              <a:gs pos="0">
                <a:srgbClr val="5E4F6B"/>
              </a:gs>
            </a:gsLst>
            <a:lin ang="162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1741573" y="204129"/>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dirty="0"/>
          </a:p>
        </p:txBody>
      </p:sp>
      <p:sp>
        <p:nvSpPr>
          <p:cNvPr id="15" name="Freeform 14"/>
          <p:cNvSpPr/>
          <p:nvPr userDrawn="1"/>
        </p:nvSpPr>
        <p:spPr>
          <a:xfrm rot="2700000">
            <a:off x="10000677" y="266691"/>
            <a:ext cx="3671768" cy="3003895"/>
          </a:xfrm>
          <a:custGeom>
            <a:avLst/>
            <a:gdLst>
              <a:gd name="connsiteX0" fmla="*/ 0 w 3671768"/>
              <a:gd name="connsiteY0" fmla="*/ 836601 h 3003895"/>
              <a:gd name="connsiteX1" fmla="*/ 836601 w 3671768"/>
              <a:gd name="connsiteY1" fmla="*/ 0 h 3003895"/>
              <a:gd name="connsiteX2" fmla="*/ 3671768 w 3671768"/>
              <a:gd name="connsiteY2" fmla="*/ 2835167 h 3003895"/>
              <a:gd name="connsiteX3" fmla="*/ 3264422 w 3671768"/>
              <a:gd name="connsiteY3" fmla="*/ 3003895 h 3003895"/>
              <a:gd name="connsiteX4" fmla="*/ 576074 w 3671768"/>
              <a:gd name="connsiteY4" fmla="*/ 3003895 h 3003895"/>
              <a:gd name="connsiteX5" fmla="*/ 0 w 3671768"/>
              <a:gd name="connsiteY5" fmla="*/ 2427821 h 300389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671768" h="3003895">
                <a:moveTo>
                  <a:pt x="0" y="836601"/>
                </a:moveTo>
                <a:lnTo>
                  <a:pt x="836601" y="0"/>
                </a:lnTo>
                <a:lnTo>
                  <a:pt x="3671768" y="2835167"/>
                </a:lnTo>
                <a:cubicBezTo>
                  <a:pt x="3567519" y="2939416"/>
                  <a:pt x="3423501" y="3003895"/>
                  <a:pt x="3264422" y="3003895"/>
                </a:cubicBezTo>
                <a:lnTo>
                  <a:pt x="576074" y="3003895"/>
                </a:lnTo>
                <a:cubicBezTo>
                  <a:pt x="257917" y="3003895"/>
                  <a:pt x="0" y="2745978"/>
                  <a:pt x="0" y="2427821"/>
                </a:cubicBezTo>
                <a:close/>
              </a:path>
            </a:pathLst>
          </a:custGeom>
          <a:gradFill flip="none" rotWithShape="1">
            <a:gsLst>
              <a:gs pos="100000">
                <a:srgbClr val="7F2C46">
                  <a:lumMod val="86000"/>
                  <a:lumOff val="14000"/>
                </a:srgbClr>
              </a:gs>
              <a:gs pos="0">
                <a:srgbClr val="5E4F6B"/>
              </a:gs>
            </a:gsLst>
            <a:lin ang="0" scaled="1"/>
            <a:tileRect/>
          </a:gradFill>
          <a:ln>
            <a:noFill/>
          </a:ln>
          <a:effectLst>
            <a:outerShdw blurRad="254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Freeform 3"/>
          <p:cNvSpPr/>
          <p:nvPr userDrawn="1"/>
        </p:nvSpPr>
        <p:spPr>
          <a:xfrm rot="2700000">
            <a:off x="9953828" y="2771865"/>
            <a:ext cx="782275" cy="782275"/>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rot="2700000">
            <a:off x="-1072610" y="5218966"/>
            <a:ext cx="3503040" cy="1920248"/>
          </a:xfrm>
          <a:custGeom>
            <a:avLst/>
            <a:gdLst>
              <a:gd name="connsiteX0" fmla="*/ 0 w 3503040"/>
              <a:gd name="connsiteY0" fmla="*/ 168728 h 1920248"/>
              <a:gd name="connsiteX1" fmla="*/ 407346 w 3503040"/>
              <a:gd name="connsiteY1" fmla="*/ 0 h 1920248"/>
              <a:gd name="connsiteX2" fmla="*/ 3095694 w 3503040"/>
              <a:gd name="connsiteY2" fmla="*/ 0 h 1920248"/>
              <a:gd name="connsiteX3" fmla="*/ 3417783 w 3503040"/>
              <a:gd name="connsiteY3" fmla="*/ 98384 h 1920248"/>
              <a:gd name="connsiteX4" fmla="*/ 3503040 w 3503040"/>
              <a:gd name="connsiteY4" fmla="*/ 168728 h 1920248"/>
              <a:gd name="connsiteX5" fmla="*/ 1751520 w 3503040"/>
              <a:gd name="connsiteY5" fmla="*/ 1920248 h 192024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503040" h="1920248">
                <a:moveTo>
                  <a:pt x="0" y="168728"/>
                </a:moveTo>
                <a:cubicBezTo>
                  <a:pt x="104249" y="64479"/>
                  <a:pt x="248267" y="0"/>
                  <a:pt x="407346" y="0"/>
                </a:cubicBezTo>
                <a:lnTo>
                  <a:pt x="3095694" y="0"/>
                </a:lnTo>
                <a:cubicBezTo>
                  <a:pt x="3215003" y="0"/>
                  <a:pt x="3325841" y="36270"/>
                  <a:pt x="3417783" y="98384"/>
                </a:cubicBezTo>
                <a:lnTo>
                  <a:pt x="3503040" y="168728"/>
                </a:lnTo>
                <a:lnTo>
                  <a:pt x="1751520" y="1920248"/>
                </a:lnTo>
                <a:close/>
              </a:path>
            </a:pathLst>
          </a:custGeom>
          <a:gradFill flip="none" rotWithShape="1">
            <a:gsLst>
              <a:gs pos="100000">
                <a:srgbClr val="7F2C46">
                  <a:lumMod val="86000"/>
                  <a:lumOff val="14000"/>
                </a:srgbClr>
              </a:gs>
              <a:gs pos="0">
                <a:srgbClr val="5E4F6B"/>
              </a:gs>
            </a:gsLst>
            <a:lin ang="0" scaled="1"/>
            <a:tileRect/>
          </a:gradFill>
          <a:ln>
            <a:noFill/>
          </a:ln>
          <a:effectLst>
            <a:outerShdw blurRad="25400" dist="38100" dir="18900000" algn="b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rot="2700000">
            <a:off x="1350436" y="4746501"/>
            <a:ext cx="782275" cy="782275"/>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grpSp>
        <p:nvGrpSpPr>
          <p:cNvPr id="30" name="Group 29"/>
          <p:cNvGrpSpPr/>
          <p:nvPr userDrawn="1"/>
        </p:nvGrpSpPr>
        <p:grpSpPr>
          <a:xfrm>
            <a:off x="10741927" y="5779607"/>
            <a:ext cx="1401705" cy="1060173"/>
            <a:chOff x="10741927" y="5779607"/>
            <a:chExt cx="1401705" cy="1060173"/>
          </a:xfrm>
        </p:grpSpPr>
        <p:sp>
          <p:nvSpPr>
            <p:cNvPr id="3" name="Freeform 2"/>
            <p:cNvSpPr/>
            <p:nvPr userDrawn="1"/>
          </p:nvSpPr>
          <p:spPr>
            <a:xfrm rot="2700000">
              <a:off x="11466919" y="5794207"/>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eeform 5"/>
            <p:cNvSpPr/>
            <p:nvPr userDrawn="1"/>
          </p:nvSpPr>
          <p:spPr>
            <a:xfrm rot="2700000">
              <a:off x="10908857" y="5813253"/>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rot="2700000">
              <a:off x="11192651" y="6125619"/>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rot="2700000">
              <a:off x="11874764" y="6033348"/>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rot="2700000">
              <a:off x="10741927" y="6076207"/>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rot="2700000">
              <a:off x="11297651" y="5779607"/>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rot="2700000">
              <a:off x="11754908" y="6164635"/>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11"/>
            <p:cNvSpPr/>
            <p:nvPr userDrawn="1"/>
          </p:nvSpPr>
          <p:spPr>
            <a:xfrm rot="2700000">
              <a:off x="11874764" y="629068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rot="2700000">
              <a:off x="12001073" y="616574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rot="2700000">
              <a:off x="11857482" y="6440089"/>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rot="2700000">
              <a:off x="11972424" y="5967217"/>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9" name="Group 28"/>
            <p:cNvGrpSpPr/>
            <p:nvPr userDrawn="1"/>
          </p:nvGrpSpPr>
          <p:grpSpPr>
            <a:xfrm>
              <a:off x="11503076" y="6307796"/>
              <a:ext cx="276628" cy="531984"/>
              <a:chOff x="11907308" y="6119617"/>
              <a:chExt cx="276628" cy="531984"/>
            </a:xfrm>
          </p:grpSpPr>
          <p:sp>
            <p:nvSpPr>
              <p:cNvPr id="23" name="Freeform 22"/>
              <p:cNvSpPr/>
              <p:nvPr userDrawn="1"/>
            </p:nvSpPr>
            <p:spPr>
              <a:xfrm rot="2700000">
                <a:off x="12027164" y="6185748"/>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reeform 23"/>
              <p:cNvSpPr/>
              <p:nvPr userDrawn="1"/>
            </p:nvSpPr>
            <p:spPr>
              <a:xfrm rot="2700000">
                <a:off x="11907308" y="6317035"/>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rot="2700000">
                <a:off x="12027164" y="644308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rot="2700000">
                <a:off x="12009882" y="6592489"/>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Freeform 27"/>
              <p:cNvSpPr/>
              <p:nvPr userDrawn="1"/>
            </p:nvSpPr>
            <p:spPr>
              <a:xfrm rot="2700000">
                <a:off x="12124824" y="6119617"/>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pic>
        <p:nvPicPr>
          <p:cNvPr id="34" name="Picture 33"/>
          <p:cNvPicPr>
            <a:picLocks noChangeAspect="1"/>
          </p:cNvPicPr>
          <p:nvPr userDrawn="1"/>
        </p:nvPicPr>
        <p:blipFill>
          <a:blip r:embed="rId2"/>
          <a:stretch>
            <a:fillRect/>
          </a:stretch>
        </p:blipFill>
        <p:spPr>
          <a:xfrm>
            <a:off x="90919" y="1261684"/>
            <a:ext cx="12010161" cy="4334632"/>
          </a:xfrm>
          <a:prstGeom prst="rect">
            <a:avLst/>
          </a:prstGeom>
        </p:spPr>
      </p:pic>
      <p:sp>
        <p:nvSpPr>
          <p:cNvPr id="36" name="Shape 78"/>
          <p:cNvSpPr txBox="1">
            <a:spLocks noGrp="1"/>
          </p:cNvSpPr>
          <p:nvPr>
            <p:ph type="title"/>
          </p:nvPr>
        </p:nvSpPr>
        <p:spPr>
          <a:xfrm>
            <a:off x="750675" y="1835074"/>
            <a:ext cx="4928438" cy="685347"/>
          </a:xfrm>
          <a:prstGeom prst="rect">
            <a:avLst/>
          </a:prstGeom>
        </p:spPr>
        <p:txBody>
          <a:bodyPr lIns="91425" tIns="91425" rIns="91425" bIns="91425" anchor="b" anchorCtr="0">
            <a:normAutofit/>
          </a:bodyPr>
          <a:lstStyle>
            <a:lvl1pPr lvl="0" algn="ctr" rtl="0">
              <a:spcBef>
                <a:spcPts val="0"/>
              </a:spcBef>
              <a:defRPr sz="32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37" name="Shape 79"/>
          <p:cNvSpPr txBox="1">
            <a:spLocks noGrp="1"/>
          </p:cNvSpPr>
          <p:nvPr>
            <p:ph type="body" idx="1"/>
          </p:nvPr>
        </p:nvSpPr>
        <p:spPr>
          <a:xfrm>
            <a:off x="750675" y="2757072"/>
            <a:ext cx="4928438" cy="2602592"/>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spTree>
      <p:nvGrpSpPr>
        <p:cNvPr id="1" name="Shape 122"/>
        <p:cNvGrpSpPr/>
        <p:nvPr/>
      </p:nvGrpSpPr>
      <p:grpSpPr>
        <a:xfrm>
          <a:off x="0" y="0"/>
          <a:ext cx="0" cy="0"/>
          <a:chOff x="0" y="0"/>
          <a:chExt cx="0" cy="0"/>
        </a:xfrm>
      </p:grpSpPr>
      <p:pic>
        <p:nvPicPr>
          <p:cNvPr id="9" name="Picture 8"/>
          <p:cNvPicPr>
            <a:picLocks noChangeAspect="1"/>
          </p:cNvPicPr>
          <p:nvPr userDrawn="1"/>
        </p:nvPicPr>
        <p:blipFill>
          <a:blip r:embed="rId2"/>
          <a:stretch>
            <a:fillRect/>
          </a:stretch>
        </p:blipFill>
        <p:spPr>
          <a:xfrm>
            <a:off x="170175" y="1286071"/>
            <a:ext cx="11851651" cy="4285859"/>
          </a:xfrm>
          <a:prstGeom prst="rect">
            <a:avLst/>
          </a:prstGeom>
        </p:spPr>
      </p:pic>
      <p:grpSp>
        <p:nvGrpSpPr>
          <p:cNvPr id="10" name="Group 9"/>
          <p:cNvGrpSpPr/>
          <p:nvPr userDrawn="1"/>
        </p:nvGrpSpPr>
        <p:grpSpPr>
          <a:xfrm>
            <a:off x="151125" y="5711907"/>
            <a:ext cx="1401705" cy="1060173"/>
            <a:chOff x="10741927" y="5779607"/>
            <a:chExt cx="1401705" cy="1060173"/>
          </a:xfrm>
        </p:grpSpPr>
        <p:sp>
          <p:nvSpPr>
            <p:cNvPr id="11" name="Freeform 10"/>
            <p:cNvSpPr/>
            <p:nvPr userDrawn="1"/>
          </p:nvSpPr>
          <p:spPr>
            <a:xfrm rot="2700000">
              <a:off x="11466919" y="5794207"/>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11"/>
            <p:cNvSpPr/>
            <p:nvPr userDrawn="1"/>
          </p:nvSpPr>
          <p:spPr>
            <a:xfrm rot="2700000">
              <a:off x="10908857" y="5813253"/>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rot="2700000">
              <a:off x="11192651" y="6125619"/>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rot="2700000">
              <a:off x="11874764" y="6033348"/>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rot="2700000">
              <a:off x="10741927" y="6076207"/>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Freeform 15"/>
            <p:cNvSpPr/>
            <p:nvPr userDrawn="1"/>
          </p:nvSpPr>
          <p:spPr>
            <a:xfrm rot="2700000">
              <a:off x="11297651" y="5779607"/>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Freeform 16"/>
            <p:cNvSpPr/>
            <p:nvPr userDrawn="1"/>
          </p:nvSpPr>
          <p:spPr>
            <a:xfrm rot="2700000">
              <a:off x="11754908" y="6164635"/>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rot="2700000">
              <a:off x="11874764" y="629068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reeform 18"/>
            <p:cNvSpPr/>
            <p:nvPr userDrawn="1"/>
          </p:nvSpPr>
          <p:spPr>
            <a:xfrm rot="2700000">
              <a:off x="12001073" y="616574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19"/>
            <p:cNvSpPr/>
            <p:nvPr userDrawn="1"/>
          </p:nvSpPr>
          <p:spPr>
            <a:xfrm rot="2700000">
              <a:off x="11857482" y="6440089"/>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Freeform 20"/>
            <p:cNvSpPr/>
            <p:nvPr userDrawn="1"/>
          </p:nvSpPr>
          <p:spPr>
            <a:xfrm rot="2700000">
              <a:off x="11972424" y="5967217"/>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2" name="Group 21"/>
            <p:cNvGrpSpPr/>
            <p:nvPr userDrawn="1"/>
          </p:nvGrpSpPr>
          <p:grpSpPr>
            <a:xfrm>
              <a:off x="11503076" y="6307796"/>
              <a:ext cx="276628" cy="531984"/>
              <a:chOff x="11907308" y="6119617"/>
              <a:chExt cx="276628" cy="531984"/>
            </a:xfrm>
          </p:grpSpPr>
          <p:sp>
            <p:nvSpPr>
              <p:cNvPr id="23" name="Freeform 22"/>
              <p:cNvSpPr/>
              <p:nvPr userDrawn="1"/>
            </p:nvSpPr>
            <p:spPr>
              <a:xfrm rot="2700000">
                <a:off x="12027164" y="6185748"/>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reeform 23"/>
              <p:cNvSpPr/>
              <p:nvPr userDrawn="1"/>
            </p:nvSpPr>
            <p:spPr>
              <a:xfrm rot="2700000">
                <a:off x="11907308" y="6317035"/>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rot="2700000">
                <a:off x="12027164" y="644308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rot="2700000">
                <a:off x="12009882" y="6592489"/>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rot="2700000">
                <a:off x="12124824" y="6119617"/>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28" name="Shape 78"/>
          <p:cNvSpPr txBox="1">
            <a:spLocks noGrp="1"/>
          </p:cNvSpPr>
          <p:nvPr>
            <p:ph type="title"/>
          </p:nvPr>
        </p:nvSpPr>
        <p:spPr>
          <a:xfrm>
            <a:off x="6732375" y="1720774"/>
            <a:ext cx="4928438" cy="685347"/>
          </a:xfrm>
          <a:prstGeom prst="rect">
            <a:avLst/>
          </a:prstGeom>
        </p:spPr>
        <p:txBody>
          <a:bodyPr lIns="91425" tIns="91425" rIns="91425" bIns="91425" anchor="b" anchorCtr="0">
            <a:normAutofit/>
          </a:bodyPr>
          <a:lstStyle>
            <a:lvl1pPr lvl="0" algn="ctr" rtl="0">
              <a:spcBef>
                <a:spcPts val="0"/>
              </a:spcBef>
              <a:defRPr sz="3200">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29" name="Shape 79"/>
          <p:cNvSpPr txBox="1">
            <a:spLocks noGrp="1"/>
          </p:cNvSpPr>
          <p:nvPr>
            <p:ph type="body" idx="1"/>
          </p:nvPr>
        </p:nvSpPr>
        <p:spPr>
          <a:xfrm>
            <a:off x="6732375" y="2642772"/>
            <a:ext cx="4928438" cy="2602592"/>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2" name="Frame 1"/>
          <p:cNvSpPr/>
          <p:nvPr userDrawn="1"/>
        </p:nvSpPr>
        <p:spPr>
          <a:xfrm>
            <a:off x="173150" y="183586"/>
            <a:ext cx="11847400" cy="6541064"/>
          </a:xfrm>
          <a:prstGeom prst="frame">
            <a:avLst>
              <a:gd name="adj1" fmla="val 1795"/>
            </a:avLst>
          </a:prstGeom>
          <a:gradFill flip="none" rotWithShape="1">
            <a:gsLst>
              <a:gs pos="100000">
                <a:srgbClr val="FFC000">
                  <a:lumMod val="72000"/>
                </a:srgbClr>
              </a:gs>
              <a:gs pos="59000">
                <a:srgbClr val="7F2C46">
                  <a:lumMod val="86000"/>
                  <a:lumOff val="14000"/>
                </a:srgbClr>
              </a:gs>
              <a:gs pos="0">
                <a:srgbClr val="5E4F6B"/>
              </a:gs>
            </a:gsLst>
            <a:lin ang="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Group 2"/>
          <p:cNvGrpSpPr/>
          <p:nvPr userDrawn="1"/>
        </p:nvGrpSpPr>
        <p:grpSpPr>
          <a:xfrm rot="8151614">
            <a:off x="228580" y="151874"/>
            <a:ext cx="1253369" cy="1090460"/>
            <a:chOff x="10890263" y="5683362"/>
            <a:chExt cx="1253369" cy="1090460"/>
          </a:xfrm>
        </p:grpSpPr>
        <p:sp>
          <p:nvSpPr>
            <p:cNvPr id="4" name="Freeform 3"/>
            <p:cNvSpPr/>
            <p:nvPr userDrawn="1"/>
          </p:nvSpPr>
          <p:spPr>
            <a:xfrm rot="2700000">
              <a:off x="11370266" y="5702339"/>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Freeform 4"/>
            <p:cNvSpPr/>
            <p:nvPr userDrawn="1"/>
          </p:nvSpPr>
          <p:spPr>
            <a:xfrm rot="2700000">
              <a:off x="10890263" y="5832816"/>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Freeform 5"/>
            <p:cNvSpPr/>
            <p:nvPr userDrawn="1"/>
          </p:nvSpPr>
          <p:spPr>
            <a:xfrm rot="2700000">
              <a:off x="11192651" y="6125619"/>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rot="2700000">
              <a:off x="11778106" y="5941476"/>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rot="2700000">
              <a:off x="11196393" y="5683362"/>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rot="2700000">
              <a:off x="11658254" y="6072763"/>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rot="2700000">
              <a:off x="11874764" y="629068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11"/>
            <p:cNvSpPr/>
            <p:nvPr userDrawn="1"/>
          </p:nvSpPr>
          <p:spPr>
            <a:xfrm rot="2700000">
              <a:off x="12001073" y="616574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rot="2700000">
              <a:off x="11857482" y="6440089"/>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rot="2700000">
              <a:off x="11972424" y="5967217"/>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5" name="Group 14"/>
            <p:cNvGrpSpPr/>
            <p:nvPr userDrawn="1"/>
          </p:nvGrpSpPr>
          <p:grpSpPr>
            <a:xfrm>
              <a:off x="11503076" y="6307796"/>
              <a:ext cx="276628" cy="466026"/>
              <a:chOff x="11907308" y="6119617"/>
              <a:chExt cx="276628" cy="466026"/>
            </a:xfrm>
          </p:grpSpPr>
          <p:sp>
            <p:nvSpPr>
              <p:cNvPr id="16" name="Freeform 15"/>
              <p:cNvSpPr/>
              <p:nvPr userDrawn="1"/>
            </p:nvSpPr>
            <p:spPr>
              <a:xfrm rot="2700000">
                <a:off x="12027164" y="6185748"/>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Freeform 16"/>
              <p:cNvSpPr/>
              <p:nvPr userDrawn="1"/>
            </p:nvSpPr>
            <p:spPr>
              <a:xfrm rot="2700000">
                <a:off x="11907308" y="6317035"/>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rot="2700000">
                <a:off x="12027164" y="644308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19"/>
              <p:cNvSpPr/>
              <p:nvPr userDrawn="1"/>
            </p:nvSpPr>
            <p:spPr>
              <a:xfrm rot="2700000">
                <a:off x="12124824" y="6119617"/>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21" name="Group 20"/>
          <p:cNvGrpSpPr/>
          <p:nvPr userDrawn="1"/>
        </p:nvGrpSpPr>
        <p:grpSpPr>
          <a:xfrm rot="8151614">
            <a:off x="10523417" y="5485060"/>
            <a:ext cx="1253369" cy="1090460"/>
            <a:chOff x="10890263" y="5683362"/>
            <a:chExt cx="1253369" cy="1090460"/>
          </a:xfrm>
        </p:grpSpPr>
        <p:sp>
          <p:nvSpPr>
            <p:cNvPr id="22" name="Freeform 21"/>
            <p:cNvSpPr/>
            <p:nvPr userDrawn="1"/>
          </p:nvSpPr>
          <p:spPr>
            <a:xfrm rot="2700000">
              <a:off x="11370266" y="5702339"/>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reeform 22"/>
            <p:cNvSpPr/>
            <p:nvPr userDrawn="1"/>
          </p:nvSpPr>
          <p:spPr>
            <a:xfrm rot="2700000">
              <a:off x="10890263" y="5832816"/>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reeform 23"/>
            <p:cNvSpPr/>
            <p:nvPr userDrawn="1"/>
          </p:nvSpPr>
          <p:spPr>
            <a:xfrm rot="2700000">
              <a:off x="11192651" y="6125619"/>
              <a:ext cx="381137" cy="381137"/>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Freeform 24"/>
            <p:cNvSpPr/>
            <p:nvPr userDrawn="1"/>
          </p:nvSpPr>
          <p:spPr>
            <a:xfrm rot="2700000">
              <a:off x="11778106" y="5941476"/>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rot="2700000">
              <a:off x="11196393" y="5683362"/>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rot="2700000">
              <a:off x="11658254" y="6072763"/>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Freeform 27"/>
            <p:cNvSpPr/>
            <p:nvPr userDrawn="1"/>
          </p:nvSpPr>
          <p:spPr>
            <a:xfrm rot="2700000">
              <a:off x="11874764" y="629068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Freeform 28"/>
            <p:cNvSpPr/>
            <p:nvPr userDrawn="1"/>
          </p:nvSpPr>
          <p:spPr>
            <a:xfrm rot="2700000">
              <a:off x="12001073" y="616574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Freeform 29"/>
            <p:cNvSpPr/>
            <p:nvPr userDrawn="1"/>
          </p:nvSpPr>
          <p:spPr>
            <a:xfrm rot="2700000">
              <a:off x="11857482" y="6440089"/>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Freeform 30"/>
            <p:cNvSpPr/>
            <p:nvPr userDrawn="1"/>
          </p:nvSpPr>
          <p:spPr>
            <a:xfrm rot="2700000">
              <a:off x="11972424" y="5967217"/>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2" name="Group 31"/>
            <p:cNvGrpSpPr/>
            <p:nvPr userDrawn="1"/>
          </p:nvGrpSpPr>
          <p:grpSpPr>
            <a:xfrm>
              <a:off x="11503076" y="6307796"/>
              <a:ext cx="276628" cy="466026"/>
              <a:chOff x="11907308" y="6119617"/>
              <a:chExt cx="276628" cy="466026"/>
            </a:xfrm>
          </p:grpSpPr>
          <p:sp>
            <p:nvSpPr>
              <p:cNvPr id="33" name="Freeform 32"/>
              <p:cNvSpPr/>
              <p:nvPr userDrawn="1"/>
            </p:nvSpPr>
            <p:spPr>
              <a:xfrm rot="2700000">
                <a:off x="12027164" y="6185748"/>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Freeform 33"/>
              <p:cNvSpPr/>
              <p:nvPr userDrawn="1"/>
            </p:nvSpPr>
            <p:spPr>
              <a:xfrm rot="2700000">
                <a:off x="11907308" y="6317035"/>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Freeform 34"/>
              <p:cNvSpPr/>
              <p:nvPr userDrawn="1"/>
            </p:nvSpPr>
            <p:spPr>
              <a:xfrm rot="2700000">
                <a:off x="12027164" y="6443084"/>
                <a:ext cx="142559" cy="142559"/>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Freeform 35"/>
              <p:cNvSpPr/>
              <p:nvPr userDrawn="1"/>
            </p:nvSpPr>
            <p:spPr>
              <a:xfrm rot="2700000">
                <a:off x="12124824" y="6119617"/>
                <a:ext cx="59112" cy="59112"/>
              </a:xfrm>
              <a:custGeom>
                <a:avLst/>
                <a:gdLst>
                  <a:gd name="connsiteX0" fmla="*/ 345505 w 2827855"/>
                  <a:gd name="connsiteY0" fmla="*/ 345505 h 2827855"/>
                  <a:gd name="connsiteX1" fmla="*/ 242581 w 2827855"/>
                  <a:gd name="connsiteY1" fmla="*/ 593986 h 2827855"/>
                  <a:gd name="connsiteX2" fmla="*/ 242581 w 2827855"/>
                  <a:gd name="connsiteY2" fmla="*/ 2233870 h 2827855"/>
                  <a:gd name="connsiteX3" fmla="*/ 593985 w 2827855"/>
                  <a:gd name="connsiteY3" fmla="*/ 2585274 h 2827855"/>
                  <a:gd name="connsiteX4" fmla="*/ 2233869 w 2827855"/>
                  <a:gd name="connsiteY4" fmla="*/ 2585274 h 2827855"/>
                  <a:gd name="connsiteX5" fmla="*/ 2585273 w 2827855"/>
                  <a:gd name="connsiteY5" fmla="*/ 2233869 h 2827855"/>
                  <a:gd name="connsiteX6" fmla="*/ 2585273 w 2827855"/>
                  <a:gd name="connsiteY6" fmla="*/ 593986 h 2827855"/>
                  <a:gd name="connsiteX7" fmla="*/ 2233869 w 2827855"/>
                  <a:gd name="connsiteY7" fmla="*/ 242582 h 2827855"/>
                  <a:gd name="connsiteX8" fmla="*/ 593985 w 2827855"/>
                  <a:gd name="connsiteY8" fmla="*/ 242581 h 2827855"/>
                  <a:gd name="connsiteX9" fmla="*/ 345505 w 2827855"/>
                  <a:gd name="connsiteY9" fmla="*/ 345505 h 2827855"/>
                  <a:gd name="connsiteX10" fmla="*/ 124239 w 2827855"/>
                  <a:gd name="connsiteY10" fmla="*/ 124239 h 2827855"/>
                  <a:gd name="connsiteX11" fmla="*/ 424178 w 2827855"/>
                  <a:gd name="connsiteY11" fmla="*/ 0 h 2827855"/>
                  <a:gd name="connsiteX12" fmla="*/ 2403677 w 2827855"/>
                  <a:gd name="connsiteY12" fmla="*/ 0 h 2827855"/>
                  <a:gd name="connsiteX13" fmla="*/ 2827855 w 2827855"/>
                  <a:gd name="connsiteY13" fmla="*/ 424178 h 2827855"/>
                  <a:gd name="connsiteX14" fmla="*/ 2827855 w 2827855"/>
                  <a:gd name="connsiteY14" fmla="*/ 2403677 h 2827855"/>
                  <a:gd name="connsiteX15" fmla="*/ 2403677 w 2827855"/>
                  <a:gd name="connsiteY15" fmla="*/ 2827855 h 2827855"/>
                  <a:gd name="connsiteX16" fmla="*/ 424178 w 2827855"/>
                  <a:gd name="connsiteY16" fmla="*/ 2827855 h 2827855"/>
                  <a:gd name="connsiteX17" fmla="*/ 0 w 2827855"/>
                  <a:gd name="connsiteY17" fmla="*/ 2403677 h 2827855"/>
                  <a:gd name="connsiteX18" fmla="*/ 0 w 2827855"/>
                  <a:gd name="connsiteY18" fmla="*/ 424178 h 2827855"/>
                  <a:gd name="connsiteX19" fmla="*/ 124239 w 2827855"/>
                  <a:gd name="connsiteY19" fmla="*/ 124239 h 282785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Lst>
                <a:rect l="l" t="t" r="r" b="b"/>
                <a:pathLst>
                  <a:path w="2827855" h="2827855">
                    <a:moveTo>
                      <a:pt x="345505" y="345505"/>
                    </a:moveTo>
                    <a:cubicBezTo>
                      <a:pt x="281913" y="409097"/>
                      <a:pt x="242581" y="496948"/>
                      <a:pt x="242581" y="593986"/>
                    </a:cubicBezTo>
                    <a:lnTo>
                      <a:pt x="242581" y="2233870"/>
                    </a:lnTo>
                    <a:cubicBezTo>
                      <a:pt x="242581" y="2427945"/>
                      <a:pt x="399910" y="2585274"/>
                      <a:pt x="593985" y="2585274"/>
                    </a:cubicBezTo>
                    <a:lnTo>
                      <a:pt x="2233869" y="2585274"/>
                    </a:lnTo>
                    <a:cubicBezTo>
                      <a:pt x="2427944" y="2585274"/>
                      <a:pt x="2585273" y="2427944"/>
                      <a:pt x="2585273" y="2233869"/>
                    </a:cubicBezTo>
                    <a:lnTo>
                      <a:pt x="2585273" y="593986"/>
                    </a:lnTo>
                    <a:cubicBezTo>
                      <a:pt x="2585273" y="399911"/>
                      <a:pt x="2427944" y="242582"/>
                      <a:pt x="2233869" y="242582"/>
                    </a:cubicBezTo>
                    <a:lnTo>
                      <a:pt x="593985" y="242581"/>
                    </a:lnTo>
                    <a:cubicBezTo>
                      <a:pt x="496947" y="242581"/>
                      <a:pt x="409096" y="281914"/>
                      <a:pt x="345505" y="345505"/>
                    </a:cubicBezTo>
                    <a:close/>
                    <a:moveTo>
                      <a:pt x="124239" y="124239"/>
                    </a:moveTo>
                    <a:cubicBezTo>
                      <a:pt x="201000" y="47478"/>
                      <a:pt x="307045" y="0"/>
                      <a:pt x="424178" y="0"/>
                    </a:cubicBezTo>
                    <a:lnTo>
                      <a:pt x="2403677" y="0"/>
                    </a:lnTo>
                    <a:cubicBezTo>
                      <a:pt x="2637944" y="0"/>
                      <a:pt x="2827855" y="189911"/>
                      <a:pt x="2827855" y="424178"/>
                    </a:cubicBezTo>
                    <a:lnTo>
                      <a:pt x="2827855" y="2403677"/>
                    </a:lnTo>
                    <a:cubicBezTo>
                      <a:pt x="2827855" y="2637944"/>
                      <a:pt x="2637944" y="2827855"/>
                      <a:pt x="2403677" y="2827855"/>
                    </a:cubicBezTo>
                    <a:lnTo>
                      <a:pt x="424178" y="2827855"/>
                    </a:lnTo>
                    <a:cubicBezTo>
                      <a:pt x="189911" y="2827855"/>
                      <a:pt x="0" y="2637944"/>
                      <a:pt x="0" y="2403677"/>
                    </a:cubicBezTo>
                    <a:lnTo>
                      <a:pt x="0" y="424178"/>
                    </a:lnTo>
                    <a:cubicBezTo>
                      <a:pt x="0" y="307045"/>
                      <a:pt x="47478" y="201000"/>
                      <a:pt x="124239" y="124239"/>
                    </a:cubicBezTo>
                    <a:close/>
                  </a:path>
                </a:pathLst>
              </a:custGeom>
              <a:gradFill flip="none" rotWithShape="1">
                <a:gsLst>
                  <a:gs pos="100000">
                    <a:srgbClr val="7F2C46">
                      <a:lumMod val="86000"/>
                      <a:lumOff val="14000"/>
                    </a:srgbClr>
                  </a:gs>
                  <a:gs pos="0">
                    <a:srgbClr val="5E4F6B"/>
                  </a:gs>
                </a:gsLst>
                <a:lin ang="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2/24/2018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4.xml"/></Relationships>
</file>

<file path=ppt/slides/_rels/slide4.xml.rels><?xml version="1.0" encoding="UTF-8" standalone="yes"?>
<Relationships xmlns="http://schemas.openxmlformats.org/package/2006/relationships"><Relationship Id="rId3" Type="http://schemas.openxmlformats.org/officeDocument/2006/relationships/image" Target="../media/image9.png"/><Relationship Id="rId2" Type="http://schemas.openxmlformats.org/officeDocument/2006/relationships/image" Target="../media/image8.jpe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8" name="Picture 7"/>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11" name="Freeform 10"/>
          <p:cNvSpPr/>
          <p:nvPr/>
        </p:nvSpPr>
        <p:spPr>
          <a:xfrm rot="2700000">
            <a:off x="4513399" y="1790464"/>
            <a:ext cx="3184249" cy="3184249"/>
          </a:xfrm>
          <a:custGeom>
            <a:avLst/>
            <a:gdLst>
              <a:gd name="connsiteX0" fmla="*/ 595896 w 3546042"/>
              <a:gd name="connsiteY0" fmla="*/ 0 h 3546042"/>
              <a:gd name="connsiteX1" fmla="*/ 3546042 w 3546042"/>
              <a:gd name="connsiteY1" fmla="*/ 0 h 3546042"/>
              <a:gd name="connsiteX2" fmla="*/ 3546042 w 3546042"/>
              <a:gd name="connsiteY2" fmla="*/ 3546042 h 3546042"/>
              <a:gd name="connsiteX3" fmla="*/ 0 w 3546042"/>
              <a:gd name="connsiteY3" fmla="*/ 3546042 h 3546042"/>
              <a:gd name="connsiteX4" fmla="*/ 0 w 3546042"/>
              <a:gd name="connsiteY4" fmla="*/ 619343 h 3546042"/>
              <a:gd name="connsiteX5" fmla="*/ 619341 w 3546042"/>
              <a:gd name="connsiteY5" fmla="*/ 619343 h 3546042"/>
              <a:gd name="connsiteX6" fmla="*/ 619341 w 3546042"/>
              <a:gd name="connsiteY6" fmla="*/ 2 h 3546042"/>
              <a:gd name="connsiteX7" fmla="*/ 595896 w 3546042"/>
              <a:gd name="connsiteY7" fmla="*/ 2 h 354604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3546042" h="3546042">
                <a:moveTo>
                  <a:pt x="595896" y="0"/>
                </a:moveTo>
                <a:lnTo>
                  <a:pt x="3546042" y="0"/>
                </a:lnTo>
                <a:lnTo>
                  <a:pt x="3546042" y="3546042"/>
                </a:lnTo>
                <a:lnTo>
                  <a:pt x="0" y="3546042"/>
                </a:lnTo>
                <a:lnTo>
                  <a:pt x="0" y="619343"/>
                </a:lnTo>
                <a:lnTo>
                  <a:pt x="619341" y="619343"/>
                </a:lnTo>
                <a:lnTo>
                  <a:pt x="619341" y="2"/>
                </a:lnTo>
                <a:lnTo>
                  <a:pt x="595896" y="2"/>
                </a:lnTo>
                <a:close/>
              </a:path>
            </a:pathLst>
          </a:custGeom>
          <a:gradFill flip="none" rotWithShape="1">
            <a:gsLst>
              <a:gs pos="75000">
                <a:srgbClr val="A25F39"/>
              </a:gs>
              <a:gs pos="49000">
                <a:srgbClr val="A84A4F"/>
              </a:gs>
              <a:gs pos="22000">
                <a:srgbClr val="7F2C46">
                  <a:lumMod val="82000"/>
                  <a:lumOff val="18000"/>
                </a:srgbClr>
              </a:gs>
              <a:gs pos="96575">
                <a:srgbClr val="AC762E">
                  <a:lumMod val="97000"/>
                  <a:lumOff val="3000"/>
                </a:srgbClr>
              </a:gs>
              <a:gs pos="0">
                <a:srgbClr val="5E4F6B"/>
              </a:gs>
            </a:gsLst>
            <a:lin ang="16200000" scaled="1"/>
            <a:tileRect/>
          </a:gradFill>
          <a:ln w="57150">
            <a:solidFill>
              <a:schemeClr val="bg1"/>
            </a:solidFill>
          </a:ln>
          <a:effectLst>
            <a:outerShdw blurRad="50800" sx="101000" sy="101000" algn="ctr" rotWithShape="0">
              <a:prstClr val="black">
                <a:alpha val="32000"/>
              </a:prstClr>
            </a:outerShdw>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algn="ctr"/>
            <a:endParaRPr lang="en-US"/>
          </a:p>
        </p:txBody>
      </p:sp>
      <p:sp>
        <p:nvSpPr>
          <p:cNvPr id="6" name="Rectangle 5"/>
          <p:cNvSpPr/>
          <p:nvPr userDrawn="1"/>
        </p:nvSpPr>
        <p:spPr>
          <a:xfrm rot="18900000">
            <a:off x="5795855" y="1049145"/>
            <a:ext cx="619341" cy="619341"/>
          </a:xfrm>
          <a:prstGeom prst="rect">
            <a:avLst/>
          </a:prstGeom>
          <a:gradFill flip="none" rotWithShape="1">
            <a:gsLst>
              <a:gs pos="100000">
                <a:srgbClr val="FFC000">
                  <a:lumMod val="54000"/>
                </a:srgbClr>
              </a:gs>
              <a:gs pos="0">
                <a:srgbClr val="FFC000"/>
              </a:gs>
            </a:gsLst>
            <a:lin ang="108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Title 2"/>
          <p:cNvSpPr>
            <a:spLocks noGrp="1"/>
          </p:cNvSpPr>
          <p:nvPr>
            <p:ph type="ctrTitle"/>
          </p:nvPr>
        </p:nvSpPr>
        <p:spPr>
          <a:xfrm>
            <a:off x="3512907" y="2829772"/>
            <a:ext cx="5185236" cy="907867"/>
          </a:xfrm>
        </p:spPr>
        <p:txBody>
          <a:bodyPr/>
          <a:lstStyle/>
          <a:p>
            <a:r>
              <a:rPr lang="en-US" dirty="0" smtClean="0"/>
              <a:t>CLEAR </a:t>
            </a:r>
            <a:r>
              <a:rPr lang="en-US" b="1" dirty="0" smtClean="0">
                <a:effectLst>
                  <a:outerShdw blurRad="38100" dist="38100" dir="2700000" algn="tl">
                    <a:srgbClr val="000000">
                      <a:alpha val="43137"/>
                    </a:srgbClr>
                  </a:outerShdw>
                </a:effectLst>
              </a:rPr>
              <a:t>ONE</a:t>
            </a:r>
            <a:endParaRPr lang="en-US" b="1" dirty="0">
              <a:effectLst>
                <a:outerShdw blurRad="38100" dist="38100" dir="2700000" algn="tl">
                  <a:srgbClr val="000000">
                    <a:alpha val="43137"/>
                  </a:srgbClr>
                </a:outerShdw>
              </a:effectLst>
            </a:endParaRPr>
          </a:p>
        </p:txBody>
      </p:sp>
      <p:sp>
        <p:nvSpPr>
          <p:cNvPr id="7" name="Rectangle 6">
            <a:extLst>
              <a:ext uri="{FF2B5EF4-FFF2-40B4-BE49-F238E27FC236}">
                <a16:creationId xmlns:a16="http://schemas.microsoft.com/office/drawing/2014/main" id="{83031EDF-1C34-49BB-A711-61952CB8A541}"/>
              </a:ext>
            </a:extLst>
          </p:cNvPr>
          <p:cNvSpPr/>
          <p:nvPr/>
        </p:nvSpPr>
        <p:spPr>
          <a:xfrm>
            <a:off x="4457477" y="3508221"/>
            <a:ext cx="3296095" cy="307777"/>
          </a:xfrm>
          <a:prstGeom prst="rect">
            <a:avLst/>
          </a:prstGeom>
        </p:spPr>
        <p:txBody>
          <a:bodyPr wrap="none">
            <a:spAutoFit/>
          </a:bodyPr>
          <a:lstStyle/>
          <a:p>
            <a:pPr algn="just"/>
            <a:r>
              <a:rPr lang="en-US" sz="1400" dirty="0" smtClean="0">
                <a:solidFill>
                  <a:schemeClr val="bg1"/>
                </a:solidFill>
              </a:rPr>
              <a:t>PowerPoint &amp; Google Slides Template</a:t>
            </a:r>
            <a:endParaRPr lang="en-US" sz="1400" dirty="0">
              <a:solidFill>
                <a:schemeClr val="bg1"/>
              </a:solidFill>
            </a:endParaRPr>
          </a:p>
        </p:txBody>
      </p:sp>
    </p:spTree>
    <p:extLst>
      <p:ext uri="{BB962C8B-B14F-4D97-AF65-F5344CB8AC3E}">
        <p14:creationId xmlns:p14="http://schemas.microsoft.com/office/powerpoint/2010/main" val="1214942929"/>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98"/>
          <p:cNvSpPr txBox="1">
            <a:spLocks noGrp="1"/>
          </p:cNvSpPr>
          <p:nvPr>
            <p:ph type="ctrTitle"/>
          </p:nvPr>
        </p:nvSpPr>
        <p:spPr>
          <a:xfrm>
            <a:off x="7934074" y="1599724"/>
            <a:ext cx="3897859" cy="1398399"/>
          </a:xfrm>
          <a:prstGeom prst="rect">
            <a:avLst/>
          </a:prstGeom>
        </p:spPr>
        <p:txBody>
          <a:bodyPr lIns="91425" tIns="91425" rIns="91425" bIns="91425" anchor="b" anchorCtr="0">
            <a:noAutofit/>
          </a:bodyPr>
          <a:lstStyle/>
          <a:p>
            <a:pPr lvl="0" rtl="0">
              <a:spcBef>
                <a:spcPts val="0"/>
              </a:spcBef>
              <a:buNone/>
            </a:pPr>
            <a:r>
              <a:rPr lang="en" dirty="0" smtClean="0"/>
              <a:t>YOUR </a:t>
            </a:r>
            <a:r>
              <a:rPr lang="en" dirty="0"/>
              <a:t>FIRST </a:t>
            </a:r>
            <a:r>
              <a:rPr lang="en" b="1" dirty="0">
                <a:effectLst>
                  <a:outerShdw blurRad="38100" dist="38100" dir="2700000" algn="tl">
                    <a:srgbClr val="000000">
                      <a:alpha val="43137"/>
                    </a:srgbClr>
                  </a:outerShdw>
                </a:effectLst>
              </a:rPr>
              <a:t>HEADLINE</a:t>
            </a:r>
          </a:p>
        </p:txBody>
      </p:sp>
      <p:sp>
        <p:nvSpPr>
          <p:cNvPr id="7" name="Shape 99"/>
          <p:cNvSpPr txBox="1">
            <a:spLocks noGrp="1"/>
          </p:cNvSpPr>
          <p:nvPr>
            <p:ph type="subTitle" idx="1"/>
          </p:nvPr>
        </p:nvSpPr>
        <p:spPr>
          <a:xfrm>
            <a:off x="8745526" y="2894887"/>
            <a:ext cx="2245457" cy="639951"/>
          </a:xfrm>
          <a:prstGeom prst="rect">
            <a:avLst/>
          </a:prstGeom>
        </p:spPr>
        <p:txBody>
          <a:bodyPr lIns="91425" tIns="91425" rIns="91425" bIns="91425" anchor="ctr" anchorCtr="0">
            <a:noAutofit/>
          </a:bodyPr>
          <a:lstStyle/>
          <a:p>
            <a:pPr lvl="0" rtl="0">
              <a:spcBef>
                <a:spcPts val="0"/>
              </a:spcBef>
              <a:buNone/>
            </a:pPr>
            <a:r>
              <a:rPr lang="en" sz="1400" dirty="0"/>
              <a:t>First things first let’s start with the first set of slides</a:t>
            </a:r>
          </a:p>
        </p:txBody>
      </p:sp>
      <p:sp>
        <p:nvSpPr>
          <p:cNvPr id="8" name="Rectangle 7"/>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772745" y="1834461"/>
            <a:ext cx="10705504" cy="5023539"/>
          </a:xfrm>
          <a:prstGeom prst="rect">
            <a:avLst/>
          </a:prstGeom>
        </p:spPr>
      </p:pic>
    </p:spTree>
    <p:extLst>
      <p:ext uri="{BB962C8B-B14F-4D97-AF65-F5344CB8AC3E}">
        <p14:creationId xmlns:p14="http://schemas.microsoft.com/office/powerpoint/2010/main" val="1113612731"/>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6BCDD2DE-0664-4B9B-802D-68F4AD93E3C5}"/>
              </a:ext>
            </a:extLst>
          </p:cNvPr>
          <p:cNvSpPr txBox="1">
            <a:spLocks/>
          </p:cNvSpPr>
          <p:nvPr/>
        </p:nvSpPr>
        <p:spPr>
          <a:xfrm>
            <a:off x="383304" y="1433719"/>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b="1" dirty="0">
                <a:solidFill>
                  <a:schemeClr val="accent2">
                    <a:lumMod val="75000"/>
                  </a:schemeClr>
                </a:solidFill>
                <a:effectLst>
                  <a:outerShdw blurRad="38100" dist="38100" dir="2700000" algn="tl">
                    <a:srgbClr val="000000">
                      <a:alpha val="43137"/>
                    </a:srgbClr>
                  </a:outerShdw>
                </a:effectLst>
              </a:rPr>
              <a:t>USE</a:t>
            </a:r>
          </a:p>
        </p:txBody>
      </p:sp>
      <p:sp>
        <p:nvSpPr>
          <p:cNvPr id="7" name="Rectangle 6">
            <a:extLst>
              <a:ext uri="{FF2B5EF4-FFF2-40B4-BE49-F238E27FC236}">
                <a16:creationId xmlns:a16="http://schemas.microsoft.com/office/drawing/2014/main" id="{83031EDF-1C34-49BB-A711-61952CB8A541}"/>
              </a:ext>
            </a:extLst>
          </p:cNvPr>
          <p:cNvSpPr/>
          <p:nvPr/>
        </p:nvSpPr>
        <p:spPr>
          <a:xfrm>
            <a:off x="383304" y="4262854"/>
            <a:ext cx="3994363" cy="307777"/>
          </a:xfrm>
          <a:prstGeom prst="rect">
            <a:avLst/>
          </a:prstGeom>
        </p:spPr>
        <p:txBody>
          <a:bodyPr wrap="none">
            <a:spAutoFit/>
          </a:bodyPr>
          <a:lstStyle/>
          <a:p>
            <a:pPr algn="just"/>
            <a:r>
              <a:rPr lang="en-US" sz="1400" dirty="0">
                <a:solidFill>
                  <a:schemeClr val="accent1">
                    <a:lumMod val="75000"/>
                  </a:schemeClr>
                </a:solidFill>
              </a:rPr>
              <a:t>FONT:   </a:t>
            </a:r>
            <a:r>
              <a:rPr lang="en-US" sz="1400" dirty="0" err="1">
                <a:solidFill>
                  <a:schemeClr val="accent1">
                    <a:lumMod val="75000"/>
                  </a:schemeClr>
                </a:solidFill>
              </a:rPr>
              <a:t>Raleway</a:t>
            </a:r>
            <a:r>
              <a:rPr lang="en-US" sz="1400" dirty="0">
                <a:solidFill>
                  <a:schemeClr val="accent1">
                    <a:lumMod val="75000"/>
                  </a:schemeClr>
                </a:solidFill>
              </a:rPr>
              <a:t> &amp; </a:t>
            </a:r>
            <a:r>
              <a:rPr lang="en-US" sz="1400" dirty="0" err="1">
                <a:solidFill>
                  <a:schemeClr val="accent1">
                    <a:lumMod val="75000"/>
                  </a:schemeClr>
                </a:solidFill>
              </a:rPr>
              <a:t>Roboto</a:t>
            </a:r>
            <a:r>
              <a:rPr lang="en-US" sz="1400" dirty="0">
                <a:solidFill>
                  <a:schemeClr val="accent1">
                    <a:lumMod val="75000"/>
                  </a:schemeClr>
                </a:solidFill>
              </a:rPr>
              <a:t> (Free Google Fonts)</a:t>
            </a:r>
          </a:p>
        </p:txBody>
      </p:sp>
      <p:sp>
        <p:nvSpPr>
          <p:cNvPr id="8" name="Rectangle 7">
            <a:extLst>
              <a:ext uri="{FF2B5EF4-FFF2-40B4-BE49-F238E27FC236}">
                <a16:creationId xmlns:a16="http://schemas.microsoft.com/office/drawing/2014/main" id="{E0F5E55E-AFD7-47F6-83A4-64FBFB9C73FB}"/>
              </a:ext>
            </a:extLst>
          </p:cNvPr>
          <p:cNvSpPr/>
          <p:nvPr/>
        </p:nvSpPr>
        <p:spPr>
          <a:xfrm>
            <a:off x="383305" y="2386747"/>
            <a:ext cx="3078002" cy="1877437"/>
          </a:xfrm>
          <a:prstGeom prst="rect">
            <a:avLst/>
          </a:prstGeom>
        </p:spPr>
        <p:txBody>
          <a:bodyPr wrap="square">
            <a:spAutoFit/>
          </a:bodyPr>
          <a:lstStyle/>
          <a:p>
            <a:r>
              <a:rPr lang="en-US" sz="1400" dirty="0">
                <a:solidFill>
                  <a:schemeClr val="accent1">
                    <a:lumMod val="75000"/>
                  </a:schemeClr>
                </a:solidFill>
              </a:rPr>
              <a:t>DOWNLOAD AS POWERPOINT TEMPLATE</a:t>
            </a:r>
          </a:p>
          <a:p>
            <a:endParaRPr lang="en-US" sz="800" dirty="0"/>
          </a:p>
          <a:p>
            <a:r>
              <a:rPr lang="en-US" sz="1200" dirty="0"/>
              <a:t>Click on the button under the presentation preview that says "Download as </a:t>
            </a:r>
            <a:r>
              <a:rPr lang="en-US" sz="1200" dirty="0" smtClean="0"/>
              <a:t>Power Point </a:t>
            </a:r>
            <a:r>
              <a:rPr lang="en-US" sz="1200" dirty="0"/>
              <a:t>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D57298C0-A38E-4A89-92DC-EA24513855AE}"/>
              </a:ext>
            </a:extLst>
          </p:cNvPr>
          <p:cNvSpPr/>
          <p:nvPr/>
        </p:nvSpPr>
        <p:spPr>
          <a:xfrm>
            <a:off x="3387903" y="2355647"/>
            <a:ext cx="2972163" cy="1754326"/>
          </a:xfrm>
          <a:prstGeom prst="rect">
            <a:avLst/>
          </a:prstGeom>
        </p:spPr>
        <p:txBody>
          <a:bodyPr wrap="square">
            <a:spAutoFit/>
          </a:bodyPr>
          <a:lstStyle/>
          <a:p>
            <a:r>
              <a:rPr lang="en-US" sz="1400" dirty="0">
                <a:solidFill>
                  <a:schemeClr val="accent1">
                    <a:lumMod val="75000"/>
                  </a:schemeClr>
                </a:solidFill>
              </a:rPr>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354640A0-1D52-4378-B7F5-AEA08AA29279}"/>
              </a:ext>
            </a:extLst>
          </p:cNvPr>
          <p:cNvSpPr/>
          <p:nvPr/>
        </p:nvSpPr>
        <p:spPr>
          <a:xfrm>
            <a:off x="383304" y="4687171"/>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14" name="Picture 13"/>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916874" y="798454"/>
            <a:ext cx="5054022" cy="5054022"/>
          </a:xfrm>
          <a:prstGeom prst="rect">
            <a:avLst/>
          </a:prstGeom>
        </p:spPr>
      </p:pic>
    </p:spTree>
    <p:extLst>
      <p:ext uri="{BB962C8B-B14F-4D97-AF65-F5344CB8AC3E}">
        <p14:creationId xmlns:p14="http://schemas.microsoft.com/office/powerpoint/2010/main" val="4274529987"/>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7" name="Picture Placeholder 6"/>
          <p:cNvPicPr>
            <a:picLocks noGrp="1" noChangeAspect="1"/>
          </p:cNvPicPr>
          <p:nvPr>
            <p:ph type="pic" sz="quarter" idx="10"/>
          </p:nvPr>
        </p:nvPicPr>
        <p:blipFill>
          <a:blip r:embed="rId2" cstate="email">
            <a:extLst>
              <a:ext uri="{28A0092B-C50C-407E-A947-70E740481C1C}">
                <a14:useLocalDpi xmlns:a14="http://schemas.microsoft.com/office/drawing/2010/main"/>
              </a:ext>
            </a:extLst>
          </a:blip>
          <a:srcRect/>
          <a:stretch>
            <a:fillRect/>
          </a:stretch>
        </p:blipFill>
        <p:spPr/>
      </p:pic>
      <p:sp>
        <p:nvSpPr>
          <p:cNvPr id="8" name="Rectangle 7"/>
          <p:cNvSpPr/>
          <p:nvPr/>
        </p:nvSpPr>
        <p:spPr>
          <a:xfrm rot="10800000">
            <a:off x="7589515" y="-1"/>
            <a:ext cx="4282691" cy="6857999"/>
          </a:xfrm>
          <a:prstGeom prst="rect">
            <a:avLst/>
          </a:prstGeom>
          <a:gradFill flip="none" rotWithShape="1">
            <a:gsLst>
              <a:gs pos="100000">
                <a:srgbClr val="A84A4F">
                  <a:alpha val="58000"/>
                </a:srgbClr>
              </a:gs>
              <a:gs pos="64000">
                <a:srgbClr val="7F2C46">
                  <a:lumMod val="82000"/>
                  <a:lumOff val="18000"/>
                  <a:alpha val="80000"/>
                </a:srgbClr>
              </a:gs>
              <a:gs pos="0">
                <a:srgbClr val="5E4F6B"/>
              </a:gs>
            </a:gsLst>
            <a:lin ang="162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3"/>
          <p:cNvSpPr>
            <a:spLocks noGrp="1"/>
          </p:cNvSpPr>
          <p:nvPr>
            <p:ph type="ctrTitle"/>
          </p:nvPr>
        </p:nvSpPr>
        <p:spPr/>
        <p:txBody>
          <a:bodyPr>
            <a:normAutofit fontScale="90000"/>
          </a:bodyPr>
          <a:lstStyle/>
          <a:p>
            <a:r>
              <a:rPr lang="en-US" dirty="0" smtClean="0"/>
              <a:t>YOUR WELCOME </a:t>
            </a:r>
            <a:r>
              <a:rPr lang="en-US" b="1" dirty="0" smtClean="0">
                <a:effectLst>
                  <a:outerShdw blurRad="38100" dist="38100" dir="2700000" algn="tl">
                    <a:srgbClr val="000000">
                      <a:alpha val="43137"/>
                    </a:srgbClr>
                  </a:outerShdw>
                </a:effectLst>
              </a:rPr>
              <a:t>MESSAGE</a:t>
            </a:r>
            <a:r>
              <a:rPr lang="en-US" dirty="0" smtClean="0"/>
              <a:t> OR </a:t>
            </a:r>
            <a:r>
              <a:rPr lang="en-US" b="1" dirty="0" smtClean="0">
                <a:effectLst>
                  <a:outerShdw blurRad="38100" dist="38100" dir="2700000" algn="tl">
                    <a:srgbClr val="000000">
                      <a:alpha val="43137"/>
                    </a:srgbClr>
                  </a:outerShdw>
                </a:effectLst>
              </a:rPr>
              <a:t>QUOTE</a:t>
            </a:r>
            <a:endParaRPr lang="en-US" b="1" dirty="0">
              <a:effectLst>
                <a:outerShdw blurRad="38100" dist="38100" dir="2700000" algn="tl">
                  <a:srgbClr val="000000">
                    <a:alpha val="43137"/>
                  </a:srgbClr>
                </a:outerShdw>
              </a:effectLs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3"/>
          <a:srcRect l="37102" t="22388" r="35344" b="54142"/>
          <a:stretch/>
        </p:blipFill>
        <p:spPr>
          <a:xfrm rot="10800000">
            <a:off x="9279466" y="1397315"/>
            <a:ext cx="895350" cy="971549"/>
          </a:xfrm>
          <a:prstGeom prst="rect">
            <a:avLst/>
          </a:prstGeom>
        </p:spPr>
      </p:pic>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3" name="Text Placeholder 2"/>
          <p:cNvSpPr>
            <a:spLocks noGrp="1"/>
          </p:cNvSpPr>
          <p:nvPr>
            <p:ph type="body" idx="1"/>
          </p:nvPr>
        </p:nvSpPr>
        <p:spPr>
          <a:xfrm>
            <a:off x="7658272" y="2416843"/>
            <a:ext cx="4137738" cy="2359594"/>
          </a:xfrm>
        </p:spPr>
        <p:txBody>
          <a:bodyPr/>
          <a:lstStyle/>
          <a:p>
            <a:r>
              <a:rPr lang="en-US" dirty="0">
                <a:solidFill>
                  <a:schemeClr val="bg1"/>
                </a:solidFill>
              </a:rPr>
              <a:t>A fine quotation is a diamond in the hand of a man of wit and a pebble in the hand of a fool. A fine quotation is a diamond in the hand of a man of wit and a pebble in the hand of a fool. </a:t>
            </a:r>
          </a:p>
        </p:txBody>
      </p:sp>
    </p:spTree>
    <p:extLst>
      <p:ext uri="{BB962C8B-B14F-4D97-AF65-F5344CB8AC3E}">
        <p14:creationId xmlns:p14="http://schemas.microsoft.com/office/powerpoint/2010/main" val="30239925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298888" y="3498438"/>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b="1" dirty="0">
                <a:solidFill>
                  <a:schemeClr val="accent2">
                    <a:lumMod val="75000"/>
                  </a:schemeClr>
                </a:solidFill>
                <a:effectLst>
                  <a:outerShdw blurRad="38100" dist="38100" dir="2700000" algn="tl">
                    <a:srgbClr val="000000">
                      <a:alpha val="43137"/>
                    </a:srgbClr>
                  </a:outerShdw>
                </a:effectLst>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253918" y="4195527"/>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grpSp>
        <p:nvGrpSpPr>
          <p:cNvPr id="4" name="Group 3">
            <a:extLst>
              <a:ext uri="{FF2B5EF4-FFF2-40B4-BE49-F238E27FC236}">
                <a16:creationId xmlns:a16="http://schemas.microsoft.com/office/drawing/2014/main" id="{80A4B4A8-609A-4BE7-A91F-A0DE2FC8289C}"/>
              </a:ext>
            </a:extLst>
          </p:cNvPr>
          <p:cNvGrpSpPr/>
          <p:nvPr/>
        </p:nvGrpSpPr>
        <p:grpSpPr>
          <a:xfrm>
            <a:off x="5536123" y="1763255"/>
            <a:ext cx="1348353" cy="1495096"/>
            <a:chOff x="883403" y="1146875"/>
            <a:chExt cx="1348354" cy="1495096"/>
          </a:xfrm>
        </p:grpSpPr>
        <p:sp>
          <p:nvSpPr>
            <p:cNvPr id="5" name="Isosceles Triangle 4">
              <a:extLst>
                <a:ext uri="{FF2B5EF4-FFF2-40B4-BE49-F238E27FC236}">
                  <a16:creationId xmlns:a16="http://schemas.microsoft.com/office/drawing/2014/main" id="{AD0B58D2-B9D6-44CE-8701-40FC2258A5A1}"/>
                </a:ext>
              </a:extLst>
            </p:cNvPr>
            <p:cNvSpPr/>
            <p:nvPr/>
          </p:nvSpPr>
          <p:spPr>
            <a:xfrm>
              <a:off x="883403" y="1146875"/>
              <a:ext cx="1348353" cy="1495096"/>
            </a:xfrm>
            <a:prstGeom prst="rect">
              <a:avLst/>
            </a:prstGeom>
            <a:solidFill>
              <a:srgbClr val="7F2C46"/>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5">
              <a:extLst>
                <a:ext uri="{FF2B5EF4-FFF2-40B4-BE49-F238E27FC236}">
                  <a16:creationId xmlns:a16="http://schemas.microsoft.com/office/drawing/2014/main" id="{0C24D9EF-CCAE-4837-93DE-A0F41DFE71D3}"/>
                </a:ext>
              </a:extLst>
            </p:cNvPr>
            <p:cNvSpPr/>
            <p:nvPr/>
          </p:nvSpPr>
          <p:spPr>
            <a:xfrm>
              <a:off x="1435060" y="1758568"/>
              <a:ext cx="796697" cy="883403"/>
            </a:xfrm>
            <a:prstGeom prst="rect">
              <a:avLst/>
            </a:prstGeom>
            <a:solidFill>
              <a:srgbClr val="F9C422"/>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EE4A11E0-3775-435B-94F8-BB2A84EED6E6}"/>
                </a:ext>
              </a:extLst>
            </p:cNvPr>
            <p:cNvSpPr/>
            <p:nvPr/>
          </p:nvSpPr>
          <p:spPr>
            <a:xfrm>
              <a:off x="883403" y="1593684"/>
              <a:ext cx="945397" cy="1048286"/>
            </a:xfrm>
            <a:prstGeom prst="rect">
              <a:avLst/>
            </a:prstGeom>
            <a:solidFill>
              <a:schemeClr val="accent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a:extLst>
                <a:ext uri="{FF2B5EF4-FFF2-40B4-BE49-F238E27FC236}">
                  <a16:creationId xmlns:a16="http://schemas.microsoft.com/office/drawing/2014/main" id="{C3777F3F-4184-407F-8D17-3BA0B29DE120}"/>
                </a:ext>
              </a:extLst>
            </p:cNvPr>
            <p:cNvSpPr/>
            <p:nvPr/>
          </p:nvSpPr>
          <p:spPr>
            <a:xfrm>
              <a:off x="1189110" y="2118815"/>
              <a:ext cx="348154" cy="345415"/>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544399816"/>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217180" y="1894623"/>
            <a:ext cx="6159486" cy="847999"/>
          </a:xfrm>
        </p:spPr>
        <p:txBody>
          <a:bodyPr>
            <a:normAutofit fontScale="90000"/>
          </a:bodyPr>
          <a:lstStyle/>
          <a:p>
            <a:r>
              <a:rPr lang="en-US" dirty="0"/>
              <a:t>THIS IS YOUR </a:t>
            </a:r>
            <a:r>
              <a:rPr lang="en-US" b="1" dirty="0">
                <a:solidFill>
                  <a:schemeClr val="accent2">
                    <a:lumMod val="75000"/>
                  </a:schemeClr>
                </a:solidFill>
                <a:effectLst>
                  <a:outerShdw blurRad="38100" dist="38100" dir="2700000" algn="tl">
                    <a:srgbClr val="000000">
                      <a:alpha val="43137"/>
                    </a:srgbClr>
                  </a:outerShdw>
                </a:effectLst>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237109" y="3189903"/>
            <a:ext cx="5024268" cy="2400627"/>
          </a:xfrm>
          <a:prstGeom prst="rect">
            <a:avLst/>
          </a:prstGeom>
        </p:spPr>
        <p:txBody>
          <a:bodyPr wrap="square">
            <a:spAutoFit/>
          </a:bodyPr>
          <a:lstStyle/>
          <a:p>
            <a:pPr marL="0" indent="0" algn="just">
              <a:buNone/>
            </a:pPr>
            <a:r>
              <a:rPr lang="en-US" sz="1400" b="1" dirty="0"/>
              <a:t>Chris Hadfield</a:t>
            </a:r>
            <a:r>
              <a:rPr lang="en-US" sz="1400" dirty="0">
                <a:solidFill>
                  <a:srgbClr val="0070C0"/>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4748" y="-60960"/>
            <a:ext cx="5730737" cy="6968332"/>
          </a:xfrm>
          <a:prstGeom prst="rect">
            <a:avLst/>
          </a:prstGeom>
        </p:spPr>
      </p:pic>
    </p:spTree>
    <p:extLst>
      <p:ext uri="{BB962C8B-B14F-4D97-AF65-F5344CB8AC3E}">
        <p14:creationId xmlns:p14="http://schemas.microsoft.com/office/powerpoint/2010/main" val="2965080007"/>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p:cNvSpPr>
          <p:nvPr/>
        </p:nvSpPr>
        <p:spPr>
          <a:xfrm>
            <a:off x="152400" y="106679"/>
            <a:ext cx="7452360" cy="1488619"/>
          </a:xfrm>
          <a:prstGeom prst="rect">
            <a:avLst/>
          </a:prstGeom>
        </p:spPr>
        <p:txBody>
          <a:bodyPr vert="horz" lIns="91425" tIns="91425" rIns="91425" bIns="91425" rtlCol="0" anchor="b" anchorCtr="0">
            <a:noAutofit/>
          </a:bodyPr>
          <a:lstStyle>
            <a:lvl1pPr lvl="0" algn="l" defTabSz="914400" rtl="0" eaLnBrk="1" latinLnBrk="0" hangingPunct="1">
              <a:lnSpc>
                <a:spcPct val="90000"/>
              </a:lnSpc>
              <a:spcBef>
                <a:spcPts val="0"/>
              </a:spcBef>
              <a:buNone/>
              <a:defRPr sz="3600" kern="1200">
                <a:solidFill>
                  <a:schemeClr val="accent1">
                    <a:lumMod val="75000"/>
                  </a:schemeClr>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r>
              <a:rPr lang="en" sz="4000" dirty="0" smtClean="0">
                <a:solidFill>
                  <a:schemeClr val="tx1"/>
                </a:solidFill>
              </a:rPr>
              <a:t>YOU CAN ALSO </a:t>
            </a:r>
            <a:r>
              <a:rPr lang="en" sz="4000" b="1" dirty="0" smtClean="0">
                <a:solidFill>
                  <a:schemeClr val="accent2">
                    <a:lumMod val="75000"/>
                  </a:schemeClr>
                </a:solidFill>
                <a:effectLst>
                  <a:outerShdw blurRad="38100" dist="38100" dir="2700000" algn="tl">
                    <a:srgbClr val="000000">
                      <a:alpha val="43137"/>
                    </a:srgbClr>
                  </a:outerShdw>
                </a:effectLst>
              </a:rPr>
              <a:t>SPLIT</a:t>
            </a:r>
            <a:r>
              <a:rPr lang="en" sz="4000" dirty="0" smtClean="0"/>
              <a:t> </a:t>
            </a:r>
            <a:r>
              <a:rPr lang="en" sz="4000" dirty="0" smtClean="0">
                <a:solidFill>
                  <a:schemeClr val="tx1"/>
                </a:solidFill>
              </a:rPr>
              <a:t>YOUR CONTENT</a:t>
            </a:r>
            <a:endParaRPr lang="en" sz="4000" dirty="0">
              <a:solidFill>
                <a:schemeClr val="tx1"/>
              </a:solidFill>
            </a:endParaRPr>
          </a:p>
        </p:txBody>
      </p:sp>
      <p:sp>
        <p:nvSpPr>
          <p:cNvPr id="7" name="Rectangle 6">
            <a:extLst>
              <a:ext uri="{FF2B5EF4-FFF2-40B4-BE49-F238E27FC236}">
                <a16:creationId xmlns:a16="http://schemas.microsoft.com/office/drawing/2014/main" id="{D18FE4C6-3116-46FB-BDC6-3D6D419688D8}"/>
              </a:ext>
            </a:extLst>
          </p:cNvPr>
          <p:cNvSpPr/>
          <p:nvPr/>
        </p:nvSpPr>
        <p:spPr>
          <a:xfrm>
            <a:off x="373535" y="2757537"/>
            <a:ext cx="3166682" cy="2000548"/>
          </a:xfrm>
          <a:prstGeom prst="rect">
            <a:avLst/>
          </a:prstGeom>
        </p:spPr>
        <p:txBody>
          <a:bodyPr wrap="square">
            <a:spAutoFit/>
          </a:bodyPr>
          <a:lstStyle/>
          <a:p>
            <a:pPr algn="just"/>
            <a:r>
              <a:rPr lang="en-US" sz="1400" b="1" dirty="0">
                <a:solidFill>
                  <a:schemeClr val="bg1"/>
                </a:solidFill>
              </a:rPr>
              <a:t>Chris Hadfield</a:t>
            </a:r>
            <a:r>
              <a:rPr lang="en-US" sz="1400" dirty="0">
                <a:solidFill>
                  <a:schemeClr val="bg1"/>
                </a:solidFill>
              </a:rPr>
              <a:t>	</a:t>
            </a:r>
          </a:p>
          <a:p>
            <a:pPr algn="just"/>
            <a:endParaRPr lang="en-US" sz="1400" dirty="0">
              <a:solidFill>
                <a:schemeClr val="bg1"/>
              </a:solidFill>
            </a:endParaRPr>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8" name="Rectangle 7">
            <a:extLst>
              <a:ext uri="{FF2B5EF4-FFF2-40B4-BE49-F238E27FC236}">
                <a16:creationId xmlns:a16="http://schemas.microsoft.com/office/drawing/2014/main" id="{5E28E566-3E70-4F93-8CF8-5E466D650FF7}"/>
              </a:ext>
            </a:extLst>
          </p:cNvPr>
          <p:cNvSpPr/>
          <p:nvPr/>
        </p:nvSpPr>
        <p:spPr>
          <a:xfrm>
            <a:off x="8644444" y="2771874"/>
            <a:ext cx="3166682" cy="2185214"/>
          </a:xfrm>
          <a:prstGeom prst="rect">
            <a:avLst/>
          </a:prstGeom>
        </p:spPr>
        <p:txBody>
          <a:bodyPr wrap="square">
            <a:spAutoFit/>
          </a:bodyPr>
          <a:lstStyle/>
          <a:p>
            <a:pPr algn="just"/>
            <a:r>
              <a:rPr lang="en-US" sz="1400" b="1" dirty="0">
                <a:solidFill>
                  <a:schemeClr val="bg1"/>
                </a:solidFill>
              </a:rPr>
              <a:t>Erin Cummings</a:t>
            </a:r>
          </a:p>
          <a:p>
            <a:pPr algn="just"/>
            <a:endParaRPr lang="en-US" sz="1400" b="1" dirty="0">
              <a:solidFill>
                <a:schemeClr val="bg1"/>
              </a:solidFill>
            </a:endParaRPr>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5" name="Picture 14"/>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3989028" y="1679524"/>
            <a:ext cx="4226057" cy="4170025"/>
          </a:xfrm>
          <a:prstGeom prst="rect">
            <a:avLst/>
          </a:prstGeom>
        </p:spPr>
      </p:pic>
    </p:spTree>
    <p:extLst>
      <p:ext uri="{BB962C8B-B14F-4D97-AF65-F5344CB8AC3E}">
        <p14:creationId xmlns:p14="http://schemas.microsoft.com/office/powerpoint/2010/main" val="3481414056"/>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622042" y="1470341"/>
            <a:ext cx="6947915" cy="771892"/>
          </a:xfrm>
          <a:prstGeom prst="rect">
            <a:avLst/>
          </a:prstGeom>
        </p:spPr>
        <p:txBody>
          <a:bodyPr lIns="91425" tIns="91425" rIns="91425" bIns="91425" anchor="b" anchorCtr="0">
            <a:noAutofit/>
          </a:bodyPr>
          <a:lstStyle/>
          <a:p>
            <a:pPr lvl="0">
              <a:spcBef>
                <a:spcPts val="0"/>
              </a:spcBef>
              <a:buNone/>
            </a:pPr>
            <a:r>
              <a:rPr lang="en" sz="3600" dirty="0" smtClean="0"/>
              <a:t>IN THREE OR </a:t>
            </a:r>
            <a:r>
              <a:rPr lang="en" sz="3600" b="1" dirty="0" smtClean="0">
                <a:solidFill>
                  <a:srgbClr val="F9C422"/>
                </a:solidFill>
                <a:effectLst>
                  <a:outerShdw blurRad="38100" dist="38100" dir="2700000" algn="tl">
                    <a:srgbClr val="000000">
                      <a:alpha val="43137"/>
                    </a:srgbClr>
                  </a:outerShdw>
                </a:effectLst>
              </a:rPr>
              <a:t>FOUR</a:t>
            </a:r>
            <a:r>
              <a:rPr lang="en" sz="3600" dirty="0" smtClean="0"/>
              <a:t> COLUMNS</a:t>
            </a:r>
            <a:endParaRPr lang="en" sz="3600" dirty="0"/>
          </a:p>
        </p:txBody>
      </p:sp>
      <p:sp>
        <p:nvSpPr>
          <p:cNvPr id="5" name="Rectangle 4">
            <a:extLst>
              <a:ext uri="{FF2B5EF4-FFF2-40B4-BE49-F238E27FC236}">
                <a16:creationId xmlns:a16="http://schemas.microsoft.com/office/drawing/2014/main" id="{31FC0428-E6EC-4DBE-9530-F222B75A5F18}"/>
              </a:ext>
            </a:extLst>
          </p:cNvPr>
          <p:cNvSpPr/>
          <p:nvPr/>
        </p:nvSpPr>
        <p:spPr>
          <a:xfrm>
            <a:off x="288880" y="4702802"/>
            <a:ext cx="2648549" cy="1446550"/>
          </a:xfrm>
          <a:prstGeom prst="rect">
            <a:avLst/>
          </a:prstGeom>
        </p:spPr>
        <p:txBody>
          <a:bodyPr wrap="square">
            <a:spAutoFit/>
          </a:bodyPr>
          <a:lstStyle/>
          <a:p>
            <a:pPr algn="ctr"/>
            <a:r>
              <a:rPr lang="en-US" sz="1400" b="1" dirty="0">
                <a:solidFill>
                  <a:srgbClr val="7F2C46"/>
                </a:solidFill>
              </a:rPr>
              <a:t>Helen Keller </a:t>
            </a:r>
          </a:p>
          <a:p>
            <a:pPr algn="ctr"/>
            <a:r>
              <a:rPr lang="en-US" sz="1400" dirty="0"/>
              <a:t>	</a:t>
            </a:r>
          </a:p>
          <a:p>
            <a:pPr algn="ctr"/>
            <a:r>
              <a:rPr lang="en-US" sz="12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3260511" y="4681204"/>
            <a:ext cx="2648549" cy="1631216"/>
          </a:xfrm>
          <a:prstGeom prst="rect">
            <a:avLst/>
          </a:prstGeom>
        </p:spPr>
        <p:txBody>
          <a:bodyPr wrap="square">
            <a:spAutoFit/>
          </a:bodyPr>
          <a:lstStyle/>
          <a:p>
            <a:pPr algn="ctr"/>
            <a:r>
              <a:rPr lang="en-US" sz="1400" b="1" dirty="0">
                <a:solidFill>
                  <a:srgbClr val="7F2C46"/>
                </a:solidFill>
              </a:rPr>
              <a:t>Mario Andretti</a:t>
            </a:r>
          </a:p>
          <a:p>
            <a:pPr algn="ctr"/>
            <a:endParaRPr lang="en-US" sz="1400" dirty="0">
              <a:solidFill>
                <a:srgbClr val="0070C0"/>
              </a:solidFill>
            </a:endParaRPr>
          </a:p>
          <a:p>
            <a:pPr algn="ctr"/>
            <a:r>
              <a:rPr lang="en-US" sz="12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6232142" y="4705326"/>
            <a:ext cx="2648549" cy="1631216"/>
          </a:xfrm>
          <a:prstGeom prst="rect">
            <a:avLst/>
          </a:prstGeom>
        </p:spPr>
        <p:txBody>
          <a:bodyPr wrap="square">
            <a:spAutoFit/>
          </a:bodyPr>
          <a:lstStyle/>
          <a:p>
            <a:pPr algn="ctr"/>
            <a:r>
              <a:rPr lang="en-US" sz="1400" b="1" dirty="0">
                <a:solidFill>
                  <a:srgbClr val="7F2C46"/>
                </a:solidFill>
              </a:rPr>
              <a:t>Dwight. Eisenhower</a:t>
            </a:r>
          </a:p>
          <a:p>
            <a:pPr algn="ctr"/>
            <a:endParaRPr lang="en-US" sz="1400" b="1" dirty="0">
              <a:solidFill>
                <a:srgbClr val="0070C0"/>
              </a:solidFill>
            </a:endParaRPr>
          </a:p>
          <a:p>
            <a:pPr algn="ctr"/>
            <a:r>
              <a:rPr lang="en-US" sz="1200" dirty="0"/>
              <a:t>The supreme quality for leadership is unquestionably integrity. Without it, no real success is possible, no matter whether it is on a section gang, a football field, in an army, or in an office. </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8" name="Rectangle 7">
            <a:extLst>
              <a:ext uri="{FF2B5EF4-FFF2-40B4-BE49-F238E27FC236}">
                <a16:creationId xmlns:a16="http://schemas.microsoft.com/office/drawing/2014/main" id="{3BCB2097-C847-40BA-8D5E-74F20DE0B44A}"/>
              </a:ext>
            </a:extLst>
          </p:cNvPr>
          <p:cNvSpPr/>
          <p:nvPr/>
        </p:nvSpPr>
        <p:spPr>
          <a:xfrm>
            <a:off x="9203773" y="4705326"/>
            <a:ext cx="2648549" cy="1631216"/>
          </a:xfrm>
          <a:prstGeom prst="rect">
            <a:avLst/>
          </a:prstGeom>
        </p:spPr>
        <p:txBody>
          <a:bodyPr wrap="square">
            <a:spAutoFit/>
          </a:bodyPr>
          <a:lstStyle/>
          <a:p>
            <a:pPr algn="ctr"/>
            <a:r>
              <a:rPr lang="en-US" sz="1400" b="1" dirty="0">
                <a:solidFill>
                  <a:srgbClr val="7F2C46"/>
                </a:solidFill>
              </a:rPr>
              <a:t>Mario Andretti</a:t>
            </a:r>
          </a:p>
          <a:p>
            <a:pPr algn="ctr"/>
            <a:endParaRPr lang="en-US" sz="1400" dirty="0">
              <a:solidFill>
                <a:srgbClr val="0070C0"/>
              </a:solidFill>
            </a:endParaRPr>
          </a:p>
          <a:p>
            <a:pPr algn="ctr"/>
            <a:r>
              <a:rPr lang="en-US" sz="1200" dirty="0"/>
              <a:t>Desire is the key to motivation, but it's determination and commitment to an unrelenting pursuit of your goal - a commitment to excellence - that will enable you to attain the success you seek. </a:t>
            </a:r>
          </a:p>
        </p:txBody>
      </p:sp>
      <p:grpSp>
        <p:nvGrpSpPr>
          <p:cNvPr id="9" name="Shape 453"/>
          <p:cNvGrpSpPr/>
          <p:nvPr/>
        </p:nvGrpSpPr>
        <p:grpSpPr>
          <a:xfrm>
            <a:off x="10299445" y="3979614"/>
            <a:ext cx="457203" cy="487148"/>
            <a:chOff x="5970800" y="1619250"/>
            <a:chExt cx="428650" cy="456725"/>
          </a:xfrm>
          <a:solidFill>
            <a:srgbClr val="7F2C46"/>
          </a:solidFill>
        </p:grpSpPr>
        <p:sp>
          <p:nvSpPr>
            <p:cNvPr id="1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 name="Shape 483"/>
          <p:cNvGrpSpPr/>
          <p:nvPr/>
        </p:nvGrpSpPr>
        <p:grpSpPr>
          <a:xfrm>
            <a:off x="7329992" y="4016079"/>
            <a:ext cx="448083" cy="414219"/>
            <a:chOff x="5975075" y="2327500"/>
            <a:chExt cx="420100" cy="388350"/>
          </a:xfrm>
          <a:solidFill>
            <a:srgbClr val="7F2C46"/>
          </a:solidFill>
        </p:grpSpPr>
        <p:sp>
          <p:nvSpPr>
            <p:cNvPr id="1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 name="Shape 503"/>
          <p:cNvSpPr/>
          <p:nvPr/>
        </p:nvSpPr>
        <p:spPr>
          <a:xfrm>
            <a:off x="4355312" y="3996546"/>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 name="Shape 507"/>
          <p:cNvGrpSpPr/>
          <p:nvPr/>
        </p:nvGrpSpPr>
        <p:grpSpPr>
          <a:xfrm>
            <a:off x="1392365" y="3997854"/>
            <a:ext cx="441578" cy="450669"/>
            <a:chOff x="3955900" y="2984500"/>
            <a:chExt cx="414000" cy="422525"/>
          </a:xfrm>
          <a:solidFill>
            <a:srgbClr val="7F2C46"/>
          </a:solidFill>
        </p:grpSpPr>
        <p:sp>
          <p:nvSpPr>
            <p:cNvPr id="2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19050"/>
            <a:ext cx="12192000" cy="687705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7374193" y="18341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3700" dirty="0">
                <a:solidFill>
                  <a:schemeClr val="bg1"/>
                </a:solidFill>
              </a:rPr>
              <a:t>BIG PICTURE CREATES BIG </a:t>
            </a:r>
            <a:r>
              <a:rPr lang="en-US" sz="3700" b="1" dirty="0">
                <a:solidFill>
                  <a:schemeClr val="bg1"/>
                </a:solidFill>
                <a:effectLst>
                  <a:outerShdw blurRad="38100" dist="38100" dir="2700000" algn="tl">
                    <a:srgbClr val="000000">
                      <a:alpha val="43137"/>
                    </a:srgbClr>
                  </a:outerShdw>
                </a:effectLst>
              </a:rPr>
              <a:t>IMPACT</a:t>
            </a:r>
            <a:r>
              <a:rPr lang="en-US" sz="2400" dirty="0">
                <a:solidFill>
                  <a:schemeClr val="bg1"/>
                </a:solidFill>
              </a:rPr>
              <a:t/>
            </a:r>
            <a:br>
              <a:rPr lang="en-US" sz="2400" dirty="0">
                <a:solidFill>
                  <a:schemeClr val="bg1"/>
                </a:solidFill>
              </a:rPr>
            </a:br>
            <a:r>
              <a:rPr lang="en-US" sz="1400" dirty="0">
                <a:solidFill>
                  <a:schemeClr val="bg1"/>
                </a:solidFill>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5" y="19216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dirty="0">
                <a:solidFill>
                  <a:srgbClr val="FF5E8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158930301"/>
              </p:ext>
            </p:extLst>
          </p:nvPr>
        </p:nvGraphicFramePr>
        <p:xfrm>
          <a:off x="1322185" y="1913357"/>
          <a:ext cx="4884188" cy="3176980"/>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112019915"/>
              </p:ext>
            </p:extLst>
          </p:nvPr>
        </p:nvGraphicFramePr>
        <p:xfrm>
          <a:off x="5663587" y="2202917"/>
          <a:ext cx="4884188" cy="3176980"/>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852785" y="784996"/>
            <a:ext cx="6233866" cy="121974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chemeClr val="accent1">
                    <a:lumMod val="75000"/>
                  </a:schemeClr>
                </a:solidFill>
                <a:effectLst>
                  <a:outerShdw blurRad="38100" dist="38100" dir="2700000" algn="tl">
                    <a:srgbClr val="000000">
                      <a:alpha val="43137"/>
                    </a:srgbClr>
                  </a:outerShdw>
                </a:effectLst>
              </a:rPr>
              <a:t>DATA</a:t>
            </a:r>
            <a:endParaRPr lang="en" sz="3600" b="1" dirty="0">
              <a:solidFill>
                <a:schemeClr val="accent1">
                  <a:lumMod val="75000"/>
                </a:schemeClr>
              </a:solidFill>
              <a:effectLst>
                <a:outerShdw blurRad="38100" dist="38100" dir="2700000" algn="tl">
                  <a:srgbClr val="000000">
                    <a:alpha val="43137"/>
                  </a:srgbClr>
                </a:outerShdw>
              </a:effectLst>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635404081"/>
              </p:ext>
            </p:extLst>
          </p:nvPr>
        </p:nvGraphicFramePr>
        <p:xfrm>
          <a:off x="3052918" y="2494390"/>
          <a:ext cx="5833600" cy="3294515"/>
        </p:xfrm>
        <a:graphic>
          <a:graphicData uri="http://schemas.openxmlformats.org/drawingml/2006/table">
            <a:tbl>
              <a:tblPr firstRow="1" bandRow="1">
                <a:tableStyleId>{21E4AEA4-8DFA-4A89-87EB-49C32662AFE0}</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28187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1058058" y="1342102"/>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78624" y="2142679"/>
            <a:ext cx="1193626" cy="231811"/>
          </a:xfrm>
          <a:prstGeom prst="wedgeRectCallout">
            <a:avLst>
              <a:gd name="adj1" fmla="val -21428"/>
              <a:gd name="adj2" fmla="val 84287"/>
            </a:avLst>
          </a:prstGeom>
          <a:solidFill>
            <a:schemeClr val="accent2">
              <a:lumMod val="7500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24787" y="2633435"/>
            <a:ext cx="137254" cy="137254"/>
          </a:xfrm>
          <a:prstGeom prst="teardrop">
            <a:avLst>
              <a:gd name="adj" fmla="val 100000"/>
            </a:avLst>
          </a:prstGeom>
          <a:solidFill>
            <a:schemeClr val="accent2">
              <a:lumMod val="7500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154050" y="4396778"/>
            <a:ext cx="137254" cy="137254"/>
          </a:xfrm>
          <a:prstGeom prst="teardrop">
            <a:avLst>
              <a:gd name="adj" fmla="val 100000"/>
            </a:avLst>
          </a:prstGeom>
          <a:solidFill>
            <a:schemeClr val="accent2">
              <a:lumMod val="7500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chemeClr val="accent2">
              <a:lumMod val="7500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bg1">
                <a:lumMod val="85000"/>
              </a:schemeClr>
            </a:gs>
            <a:gs pos="19000">
              <a:schemeClr val="bg1"/>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552033497"/>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latin typeface="Roboto" pitchFamily="2" charset="0"/>
                <a:ea typeface="Roboto" pitchFamily="2" charset="0"/>
                <a:cs typeface="Lato" panose="020F0502020204030203" pitchFamily="34" charset="0"/>
              </a:rPr>
              <a:t>OUR PROCESS IS </a:t>
            </a:r>
            <a:r>
              <a:rPr lang="en-US" sz="4000" b="1" cap="none" spc="0" dirty="0">
                <a:ln w="0"/>
                <a:solidFill>
                  <a:schemeClr val="accent1">
                    <a:lumMod val="7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030A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7030A0"/>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7030A0"/>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bg1">
                <a:lumMod val="85000"/>
              </a:schemeClr>
            </a:gs>
            <a:gs pos="19000">
              <a:schemeClr val="bg1"/>
            </a:gs>
          </a:gsLst>
          <a:lin ang="2700000" scaled="1"/>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391352" y="1239365"/>
            <a:ext cx="1531869" cy="0"/>
          </a:xfrm>
          <a:prstGeom prst="line">
            <a:avLst/>
          </a:prstGeom>
          <a:ln w="38100">
            <a:solidFill>
              <a:srgbClr val="7F2C46"/>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843988" y="1056805"/>
            <a:ext cx="28433" cy="4553442"/>
          </a:xfrm>
          <a:prstGeom prst="line">
            <a:avLst/>
          </a:prstGeom>
          <a:ln w="38100">
            <a:solidFill>
              <a:srgbClr val="7F2C46"/>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633384" y="5716481"/>
            <a:ext cx="2195856" cy="13711"/>
          </a:xfrm>
          <a:prstGeom prst="line">
            <a:avLst/>
          </a:prstGeom>
          <a:ln w="38100">
            <a:solidFill>
              <a:srgbClr val="7F2C46"/>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45538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18882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333353" y="338004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329877" y="495720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10714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914400" y="1778083"/>
            <a:ext cx="2400487" cy="14989"/>
          </a:xfrm>
          <a:prstGeom prst="line">
            <a:avLst/>
          </a:prstGeom>
          <a:ln w="38100">
            <a:solidFill>
              <a:schemeClr val="accent1"/>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63745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63745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66546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18000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798569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smtClean="0">
                <a:solidFill>
                  <a:srgbClr val="00B0F0"/>
                </a:solidFill>
                <a:latin typeface="Roboto" pitchFamily="2" charset="0"/>
                <a:ea typeface="Roboto" pitchFamily="2" charset="0"/>
                <a:cs typeface="Lato" panose="020F0502020204030203" pitchFamily="34" charset="0"/>
              </a:rPr>
              <a:t>2015</a:t>
            </a:r>
            <a:endParaRPr lang="en-US" b="1" dirty="0">
              <a:solidFill>
                <a:srgbClr val="00B0F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smtClean="0">
                <a:solidFill>
                  <a:schemeClr val="accent1"/>
                </a:solidFill>
                <a:latin typeface="Roboto" pitchFamily="2" charset="0"/>
                <a:ea typeface="Roboto" pitchFamily="2" charset="0"/>
                <a:cs typeface="Lato" panose="020F0502020204030203" pitchFamily="34" charset="0"/>
              </a:rPr>
              <a:t>2014</a:t>
            </a:r>
            <a:endParaRPr lang="en-US" b="1" dirty="0">
              <a:solidFill>
                <a:schemeClr val="accent1"/>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smtClean="0">
                <a:solidFill>
                  <a:srgbClr val="00B050"/>
                </a:solidFill>
                <a:latin typeface="Roboto" pitchFamily="2" charset="0"/>
                <a:ea typeface="Roboto" pitchFamily="2" charset="0"/>
                <a:cs typeface="Lato" panose="020F0502020204030203" pitchFamily="34" charset="0"/>
              </a:rPr>
              <a:t>2016</a:t>
            </a:r>
            <a:endParaRPr lang="en-US" b="1" dirty="0">
              <a:solidFill>
                <a:srgbClr val="00B05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138899" y="1146476"/>
            <a:ext cx="211178" cy="211178"/>
          </a:xfrm>
          <a:prstGeom prst="ellipse">
            <a:avLst/>
          </a:prstGeom>
          <a:solidFill>
            <a:srgbClr val="7F2C46"/>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smtClean="0">
                <a:solidFill>
                  <a:srgbClr val="7030A0"/>
                </a:solidFill>
                <a:latin typeface="Roboto" pitchFamily="2" charset="0"/>
                <a:ea typeface="Roboto" pitchFamily="2" charset="0"/>
                <a:cs typeface="Lato" panose="020F0502020204030203" pitchFamily="34" charset="0"/>
              </a:rPr>
              <a:t>2017</a:t>
            </a:r>
            <a:endParaRPr lang="en-US" b="1" dirty="0">
              <a:solidFill>
                <a:srgbClr val="7030A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smtClean="0">
                <a:solidFill>
                  <a:srgbClr val="7F2C46"/>
                </a:solidFill>
                <a:latin typeface="Roboto" pitchFamily="2" charset="0"/>
                <a:ea typeface="Roboto" pitchFamily="2" charset="0"/>
                <a:cs typeface="Lato" panose="020F0502020204030203" pitchFamily="34" charset="0"/>
              </a:rPr>
              <a:t>2018</a:t>
            </a:r>
            <a:endParaRPr lang="en-US" b="1" dirty="0">
              <a:solidFill>
                <a:srgbClr val="7F2C46"/>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628829" y="1008491"/>
            <a:ext cx="457203" cy="487148"/>
            <a:chOff x="5970800" y="1619250"/>
            <a:chExt cx="428650" cy="456725"/>
          </a:xfrm>
          <a:solidFill>
            <a:srgbClr val="7F2C46"/>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accent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177688" y="4708441"/>
            <a:ext cx="274865" cy="448083"/>
            <a:chOff x="6730350" y="2315900"/>
            <a:chExt cx="257700" cy="420100"/>
          </a:xfrm>
          <a:solidFill>
            <a:srgbClr val="00B0F0"/>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467853" y="5517707"/>
            <a:ext cx="483228" cy="354301"/>
            <a:chOff x="4610450" y="3703750"/>
            <a:chExt cx="453050" cy="332175"/>
          </a:xfrm>
          <a:solidFill>
            <a:srgbClr val="7030A0"/>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096938" y="3057607"/>
            <a:ext cx="472829" cy="472856"/>
            <a:chOff x="570875" y="4322250"/>
            <a:chExt cx="443300" cy="443325"/>
          </a:xfrm>
          <a:solidFill>
            <a:srgbClr val="00B050"/>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97641" y="227546"/>
            <a:ext cx="4214508" cy="432170"/>
          </a:xfrm>
          <a:prstGeom prst="rect">
            <a:avLst/>
          </a:prstGeom>
          <a:noFill/>
        </p:spPr>
        <p:txBody>
          <a:bodyPr wrap="square" lIns="91440" tIns="45720" rIns="91440" bIns="45720">
            <a:spAutoFit/>
          </a:bodyPr>
          <a:lstStyle/>
          <a:p>
            <a:pPr algn="r">
              <a:lnSpc>
                <a:spcPts val="2600"/>
              </a:lnSpc>
            </a:pPr>
            <a:r>
              <a:rPr lang="en-US" sz="2800" cap="none" spc="0" dirty="0" smtClean="0">
                <a:ln w="0"/>
                <a:solidFill>
                  <a:srgbClr val="7030A0"/>
                </a:solidFill>
                <a:latin typeface="Roboto" pitchFamily="2" charset="0"/>
                <a:ea typeface="Roboto" pitchFamily="2" charset="0"/>
                <a:cs typeface="Lato" panose="020F0502020204030203" pitchFamily="34" charset="0"/>
              </a:rPr>
              <a:t>TIMELINE INFOGRAPHIC</a:t>
            </a:r>
            <a:endParaRPr lang="en-US" sz="2800" cap="none" spc="0" dirty="0">
              <a:ln w="0"/>
              <a:solidFill>
                <a:srgbClr val="7030A0"/>
              </a:solidFill>
              <a:latin typeface="Roboto" pitchFamily="2" charset="0"/>
              <a:ea typeface="Roboto" pitchFamily="2" charset="0"/>
              <a:cs typeface="Lato" panose="020F0502020204030203" pitchFamily="34" charset="0"/>
            </a:endParaRPr>
          </a:p>
        </p:txBody>
      </p:sp>
      <p:sp>
        <p:nvSpPr>
          <p:cNvPr id="76" name="Rectangle 75">
            <a:extLst>
              <a:ext uri="{FF2B5EF4-FFF2-40B4-BE49-F238E27FC236}">
                <a16:creationId xmlns:a16="http://schemas.microsoft.com/office/drawing/2014/main" id="{EFF49A3A-275B-4E2D-9586-12C6492F041A}"/>
              </a:ext>
            </a:extLst>
          </p:cNvPr>
          <p:cNvSpPr/>
          <p:nvPr/>
        </p:nvSpPr>
        <p:spPr>
          <a:xfrm>
            <a:off x="250324" y="528728"/>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872769" y="1966191"/>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bg1"/>
                </a:solidFill>
                <a:sym typeface="Muli"/>
              </a:rPr>
              <a:t>	</a:t>
            </a:r>
            <a:r>
              <a:rPr lang="en-US" b="1" dirty="0">
                <a:solidFill>
                  <a:schemeClr val="bg1"/>
                </a:solidFill>
                <a:effectLst>
                  <a:outerShdw blurRad="38100" dist="38100" dir="2700000" algn="tl">
                    <a:srgbClr val="000000">
                      <a:alpha val="43137"/>
                    </a:srgbClr>
                  </a:outerShdw>
                </a:effectLst>
                <a:sym typeface="Muli"/>
              </a:rPr>
              <a:t>ANDROID</a:t>
            </a:r>
            <a:r>
              <a:rPr lang="en-US" dirty="0">
                <a:solidFill>
                  <a:schemeClr val="bg1"/>
                </a:solidFill>
                <a:sym typeface="Muli"/>
              </a:rPr>
              <a:t> MOCKUP</a:t>
            </a:r>
          </a:p>
          <a:p>
            <a:endParaRPr lang="en-US" dirty="0">
              <a:solidFill>
                <a:schemeClr val="bg1"/>
              </a:solidFill>
              <a:sym typeface="Muli"/>
            </a:endParaRPr>
          </a:p>
          <a:p>
            <a:endParaRPr lang="en-US" dirty="0">
              <a:solidFill>
                <a:schemeClr val="bg1"/>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619423" y="28320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619422" y="379168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4067862"/>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124245" y="2690776"/>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124245" y="3650375"/>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5461013" y="282606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461087" y="379030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107737" y="2028280"/>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iPhone</a:t>
            </a:r>
            <a:r>
              <a:rPr lang="en-US" sz="3000" dirty="0">
                <a:solidFill>
                  <a:schemeClr val="bg1"/>
                </a:solidFill>
                <a:latin typeface="+mj-lt"/>
                <a:ea typeface="Muli"/>
                <a:cs typeface="Muli"/>
                <a:sym typeface="Muli"/>
              </a:rPr>
              <a:t> MOCK</a:t>
            </a:r>
          </a:p>
        </p:txBody>
      </p:sp>
      <p:grpSp>
        <p:nvGrpSpPr>
          <p:cNvPr id="2" name="Group 1"/>
          <p:cNvGrpSpPr/>
          <p:nvPr/>
        </p:nvGrpSpPr>
        <p:grpSpPr>
          <a:xfrm>
            <a:off x="2350638" y="943097"/>
            <a:ext cx="2362546" cy="4971806"/>
            <a:chOff x="2060351" y="434489"/>
            <a:chExt cx="2873595" cy="60472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097473" y="2732939"/>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097473" y="3692538"/>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199153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000" dirty="0">
                <a:solidFill>
                  <a:schemeClr val="bg1"/>
                </a:solidFill>
                <a:latin typeface="+mj-lt"/>
                <a:ea typeface="Muli"/>
                <a:cs typeface="Muli"/>
                <a:sym typeface="Muli"/>
              </a:rPr>
              <a:t> MOCKUP</a:t>
            </a:r>
          </a:p>
          <a:p>
            <a:pPr>
              <a:spcBef>
                <a:spcPts val="0"/>
              </a:spcBef>
              <a:buFont typeface="Arial" panose="020B0604020202020204" pitchFamily="34" charset="0"/>
              <a:buNone/>
            </a:pPr>
            <a:endParaRPr lang="en-US" sz="3000" dirty="0">
              <a:solidFill>
                <a:schemeClr val="bg1"/>
              </a:solidFill>
              <a:ea typeface="Muli"/>
              <a:cs typeface="Muli"/>
              <a:sym typeface="Muli"/>
            </a:endParaRPr>
          </a:p>
          <a:p>
            <a:pPr algn="just">
              <a:spcBef>
                <a:spcPts val="0"/>
              </a:spcBef>
              <a:buFont typeface="Arial" panose="020B0604020202020204" pitchFamily="34" charset="0"/>
              <a:buNone/>
            </a:pPr>
            <a:r>
              <a:rPr lang="en-US" sz="3000" dirty="0">
                <a:solidFill>
                  <a:schemeClr val="bg1"/>
                </a:solidFill>
                <a:ea typeface="Muli"/>
                <a:cs typeface="Muli"/>
                <a:sym typeface="Muli"/>
              </a:rPr>
              <a:t>    </a:t>
            </a:r>
          </a:p>
          <a:p>
            <a:pPr>
              <a:spcBef>
                <a:spcPts val="0"/>
              </a:spcBef>
              <a:buFont typeface="Arial" panose="020B0604020202020204" pitchFamily="34" charset="0"/>
              <a:buNone/>
            </a:pPr>
            <a:endParaRPr lang="en-US" sz="3000" dirty="0">
              <a:solidFill>
                <a:schemeClr val="bg1"/>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58262" y="2835840"/>
            <a:ext cx="493682" cy="475442"/>
            <a:chOff x="2583325" y="2972875"/>
            <a:chExt cx="462850" cy="445750"/>
          </a:xfrm>
          <a:solidFill>
            <a:schemeClr val="bg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53083" y="3734124"/>
            <a:ext cx="493682" cy="475442"/>
            <a:chOff x="2583325" y="2972875"/>
            <a:chExt cx="462850" cy="445750"/>
          </a:xfrm>
          <a:solidFill>
            <a:schemeClr val="bg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3" name="Group 2"/>
          <p:cNvGrpSpPr/>
          <p:nvPr/>
        </p:nvGrpSpPr>
        <p:grpSpPr>
          <a:xfrm>
            <a:off x="6656402" y="1587726"/>
            <a:ext cx="4477754" cy="3682548"/>
            <a:chOff x="6089746" y="1660633"/>
            <a:chExt cx="4477754" cy="3485982"/>
          </a:xfrm>
        </p:grpSpPr>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486798" y="264354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486798" y="360314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064195" y="1835306"/>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TABLET</a:t>
            </a:r>
            <a:r>
              <a:rPr lang="en-US" sz="3000" dirty="0">
                <a:solidFill>
                  <a:schemeClr val="bg1"/>
                </a:solidFill>
                <a:latin typeface="+mj-lt"/>
                <a:ea typeface="Muli"/>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109821" y="250010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109821" y="345970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384369" y="261485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dirty="0">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384369" y="360348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718532" y="1204469"/>
            <a:ext cx="3145876" cy="4449063"/>
            <a:chOff x="1791103" y="639048"/>
            <a:chExt cx="3884506" cy="54936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rgbClr val="7F2C46"/>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275909" y="490686"/>
            <a:ext cx="474134" cy="394699"/>
            <a:chOff x="1244325" y="314425"/>
            <a:chExt cx="444525" cy="370050"/>
          </a:xfrm>
          <a:solidFill>
            <a:srgbClr val="7F2C46"/>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05312" y="488738"/>
            <a:ext cx="453311" cy="398593"/>
            <a:chOff x="1928175" y="312600"/>
            <a:chExt cx="425000" cy="373700"/>
          </a:xfrm>
          <a:solidFill>
            <a:srgbClr val="7F2C46"/>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28377" y="467913"/>
            <a:ext cx="521040" cy="440270"/>
            <a:chOff x="3918650" y="293075"/>
            <a:chExt cx="488500" cy="412775"/>
          </a:xfrm>
          <a:solidFill>
            <a:srgbClr val="7F2C46"/>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893592" y="434688"/>
            <a:ext cx="428564" cy="506693"/>
            <a:chOff x="4636075" y="261925"/>
            <a:chExt cx="401800" cy="475050"/>
          </a:xfrm>
          <a:solidFill>
            <a:srgbClr val="7F2C46"/>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30906" y="477032"/>
            <a:ext cx="429845" cy="421365"/>
            <a:chOff x="5983625" y="301625"/>
            <a:chExt cx="403000" cy="395050"/>
          </a:xfrm>
          <a:solidFill>
            <a:srgbClr val="7F2C46"/>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53136" y="473753"/>
            <a:ext cx="423338" cy="422697"/>
            <a:chOff x="6660750" y="298550"/>
            <a:chExt cx="396900" cy="396300"/>
          </a:xfrm>
          <a:solidFill>
            <a:srgbClr val="7F2C46"/>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572584" y="1139346"/>
            <a:ext cx="442856" cy="535999"/>
            <a:chOff x="584925" y="922575"/>
            <a:chExt cx="415200" cy="502525"/>
          </a:xfrm>
          <a:solidFill>
            <a:srgbClr val="7F2C46"/>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278521" y="1126973"/>
            <a:ext cx="468936" cy="558797"/>
            <a:chOff x="1246775" y="910975"/>
            <a:chExt cx="439650" cy="523900"/>
          </a:xfrm>
          <a:solidFill>
            <a:srgbClr val="7F2C46"/>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03365" y="1216836"/>
            <a:ext cx="457203" cy="380354"/>
            <a:chOff x="1926350" y="995225"/>
            <a:chExt cx="428650" cy="356600"/>
          </a:xfrm>
          <a:solidFill>
            <a:srgbClr val="7F2C46"/>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04116" y="1188197"/>
            <a:ext cx="445470" cy="446110"/>
            <a:chOff x="5302225" y="968375"/>
            <a:chExt cx="417650" cy="418250"/>
          </a:xfrm>
          <a:solidFill>
            <a:srgbClr val="7F2C46"/>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269682" y="1138039"/>
            <a:ext cx="552291" cy="537946"/>
            <a:chOff x="5926225" y="921350"/>
            <a:chExt cx="517800" cy="504350"/>
          </a:xfrm>
          <a:solidFill>
            <a:srgbClr val="7F2C46"/>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06898" y="1148466"/>
            <a:ext cx="515813" cy="517121"/>
            <a:chOff x="6617400" y="931125"/>
            <a:chExt cx="483600" cy="484825"/>
          </a:xfrm>
          <a:solidFill>
            <a:srgbClr val="7F2C46"/>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45226" y="1951438"/>
            <a:ext cx="497574" cy="349102"/>
            <a:chOff x="559275" y="1683950"/>
            <a:chExt cx="466500" cy="327300"/>
          </a:xfrm>
          <a:solidFill>
            <a:srgbClr val="7F2C46"/>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64204" y="1882429"/>
            <a:ext cx="497574" cy="487148"/>
            <a:chOff x="1233350" y="1619250"/>
            <a:chExt cx="466500" cy="456725"/>
          </a:xfrm>
          <a:solidFill>
            <a:srgbClr val="7F2C46"/>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5998805" y="1892827"/>
            <a:ext cx="466322" cy="466322"/>
            <a:chOff x="1922075" y="1629000"/>
            <a:chExt cx="437200" cy="437200"/>
          </a:xfrm>
          <a:solidFill>
            <a:srgbClr val="7F2C46"/>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15837" y="1890882"/>
            <a:ext cx="470214" cy="470215"/>
            <a:chOff x="2594325" y="1627175"/>
            <a:chExt cx="440850" cy="440850"/>
          </a:xfrm>
          <a:solidFill>
            <a:srgbClr val="7F2C46"/>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198081" y="1855709"/>
            <a:ext cx="381633" cy="540558"/>
            <a:chOff x="3984000" y="1594200"/>
            <a:chExt cx="357800" cy="506800"/>
          </a:xfrm>
          <a:solidFill>
            <a:srgbClr val="7F2C46"/>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56475" y="1971623"/>
            <a:ext cx="502800" cy="308731"/>
            <a:chOff x="4601275" y="1702875"/>
            <a:chExt cx="471400" cy="289450"/>
          </a:xfrm>
          <a:solidFill>
            <a:srgbClr val="7F2C46"/>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599556" y="1896080"/>
            <a:ext cx="454589" cy="459816"/>
            <a:chOff x="5297950" y="1632050"/>
            <a:chExt cx="426200" cy="431100"/>
          </a:xfrm>
          <a:solidFill>
            <a:srgbClr val="7F2C46"/>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17227" y="1882429"/>
            <a:ext cx="457203" cy="487148"/>
            <a:chOff x="5970800" y="1619250"/>
            <a:chExt cx="428650" cy="456725"/>
          </a:xfrm>
          <a:solidFill>
            <a:srgbClr val="7F2C46"/>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15377" y="1876562"/>
            <a:ext cx="512533" cy="467601"/>
            <a:chOff x="6625350" y="1613750"/>
            <a:chExt cx="480525" cy="438400"/>
          </a:xfrm>
          <a:solidFill>
            <a:srgbClr val="7F2C46"/>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00583" y="2637216"/>
            <a:ext cx="386860" cy="415525"/>
            <a:chOff x="611175" y="2326900"/>
            <a:chExt cx="362700" cy="389575"/>
          </a:xfrm>
          <a:solidFill>
            <a:srgbClr val="7F2C46"/>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61153" y="2570793"/>
            <a:ext cx="217535" cy="543171"/>
            <a:chOff x="3386850" y="2264625"/>
            <a:chExt cx="203950" cy="509250"/>
          </a:xfrm>
          <a:solidFill>
            <a:srgbClr val="7F2C46"/>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18652" y="2639830"/>
            <a:ext cx="178443" cy="405099"/>
            <a:chOff x="4753325" y="2329350"/>
            <a:chExt cx="167300" cy="379800"/>
          </a:xfrm>
          <a:solidFill>
            <a:srgbClr val="7F2C46"/>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296395" y="2573379"/>
            <a:ext cx="185002" cy="537971"/>
            <a:chOff x="4076175" y="2267050"/>
            <a:chExt cx="173450" cy="504375"/>
          </a:xfrm>
          <a:solidFill>
            <a:srgbClr val="7F2C46"/>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21786" y="2637857"/>
            <a:ext cx="448083" cy="414219"/>
            <a:chOff x="5975075" y="2327500"/>
            <a:chExt cx="420100" cy="388350"/>
          </a:xfrm>
          <a:solidFill>
            <a:srgbClr val="7F2C46"/>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27371" y="2625483"/>
            <a:ext cx="274865" cy="448083"/>
            <a:chOff x="6730350" y="2315900"/>
            <a:chExt cx="257700" cy="420100"/>
          </a:xfrm>
          <a:solidFill>
            <a:srgbClr val="7F2C46"/>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24310" y="3309955"/>
            <a:ext cx="139405" cy="508001"/>
            <a:chOff x="727175" y="2957625"/>
            <a:chExt cx="130700" cy="476275"/>
          </a:xfrm>
          <a:solidFill>
            <a:srgbClr val="7F2C46"/>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04104" y="3326221"/>
            <a:ext cx="493682" cy="475442"/>
            <a:chOff x="2583325" y="2972875"/>
            <a:chExt cx="462850" cy="445750"/>
          </a:xfrm>
          <a:solidFill>
            <a:srgbClr val="7F2C46"/>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06147" y="3397231"/>
            <a:ext cx="527546" cy="333449"/>
            <a:chOff x="3241525" y="3039450"/>
            <a:chExt cx="494600" cy="312625"/>
          </a:xfrm>
          <a:solidFill>
            <a:srgbClr val="7F2C46"/>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53958" y="3362059"/>
            <a:ext cx="545785" cy="403792"/>
            <a:chOff x="5255200" y="3006475"/>
            <a:chExt cx="511700" cy="378575"/>
          </a:xfrm>
          <a:solidFill>
            <a:srgbClr val="7F2C46"/>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68108" y="3338620"/>
            <a:ext cx="441578" cy="450669"/>
            <a:chOff x="3955900" y="2984500"/>
            <a:chExt cx="414000" cy="422525"/>
          </a:xfrm>
          <a:solidFill>
            <a:srgbClr val="7F2C46"/>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096120" y="3332088"/>
            <a:ext cx="337369" cy="479361"/>
            <a:chOff x="6701050" y="2978375"/>
            <a:chExt cx="316300" cy="449425"/>
          </a:xfrm>
          <a:solidFill>
            <a:srgbClr val="7F2C46"/>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272657" y="4121408"/>
            <a:ext cx="480668" cy="323050"/>
            <a:chOff x="1241275" y="3718400"/>
            <a:chExt cx="450650" cy="302875"/>
          </a:xfrm>
          <a:solidFill>
            <a:srgbClr val="7F2C46"/>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5998164" y="4096663"/>
            <a:ext cx="467601" cy="373180"/>
            <a:chOff x="1921475" y="3695200"/>
            <a:chExt cx="438400" cy="349875"/>
          </a:xfrm>
          <a:solidFill>
            <a:srgbClr val="7F2C46"/>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21703" y="4090797"/>
            <a:ext cx="458482" cy="384274"/>
            <a:chOff x="2599825" y="3689700"/>
            <a:chExt cx="429850" cy="360275"/>
          </a:xfrm>
          <a:solidFill>
            <a:srgbClr val="7F2C46"/>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62811" y="4051065"/>
            <a:ext cx="414219" cy="432458"/>
            <a:chOff x="3294650" y="3652450"/>
            <a:chExt cx="388350" cy="405450"/>
          </a:xfrm>
          <a:solidFill>
            <a:srgbClr val="7F2C46"/>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47283" y="4105782"/>
            <a:ext cx="483228" cy="354301"/>
            <a:chOff x="3936375" y="3703750"/>
            <a:chExt cx="453050" cy="332175"/>
          </a:xfrm>
          <a:solidFill>
            <a:srgbClr val="7F2C46"/>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66260" y="4105782"/>
            <a:ext cx="483228" cy="354301"/>
            <a:chOff x="4610450" y="3703750"/>
            <a:chExt cx="453050" cy="332175"/>
          </a:xfrm>
          <a:solidFill>
            <a:srgbClr val="7F2C46"/>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02170" y="4069971"/>
            <a:ext cx="449363" cy="425925"/>
            <a:chOff x="5300400" y="3670175"/>
            <a:chExt cx="421300" cy="399325"/>
          </a:xfrm>
          <a:solidFill>
            <a:srgbClr val="7F2C46"/>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46629" y="4064743"/>
            <a:ext cx="436350" cy="436377"/>
            <a:chOff x="6654650" y="3665275"/>
            <a:chExt cx="409100" cy="409125"/>
          </a:xfrm>
          <a:solidFill>
            <a:srgbClr val="7F2C46"/>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57599" y="4765481"/>
            <a:ext cx="472829" cy="472856"/>
            <a:chOff x="570875" y="4322250"/>
            <a:chExt cx="443300" cy="443325"/>
          </a:xfrm>
          <a:solidFill>
            <a:srgbClr val="7F2C46"/>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60029" y="4730337"/>
            <a:ext cx="343876" cy="543144"/>
            <a:chOff x="1979475" y="4289300"/>
            <a:chExt cx="322400" cy="509225"/>
          </a:xfrm>
          <a:solidFill>
            <a:srgbClr val="7F2C46"/>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48393" y="4737483"/>
            <a:ext cx="405739" cy="528852"/>
            <a:chOff x="2624850" y="4296000"/>
            <a:chExt cx="380400" cy="495825"/>
          </a:xfrm>
          <a:solidFill>
            <a:srgbClr val="7F2C46"/>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576117" y="4789587"/>
            <a:ext cx="501468" cy="424644"/>
            <a:chOff x="5275975" y="4344850"/>
            <a:chExt cx="470150" cy="398125"/>
          </a:xfrm>
          <a:solidFill>
            <a:srgbClr val="7F2C46"/>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33590" y="4755083"/>
            <a:ext cx="462428" cy="493655"/>
            <a:chOff x="6642425" y="4312500"/>
            <a:chExt cx="433550" cy="462825"/>
          </a:xfrm>
          <a:solidFill>
            <a:srgbClr val="7F2C46"/>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275909" y="5487739"/>
            <a:ext cx="474134" cy="466322"/>
            <a:chOff x="1244325" y="4999400"/>
            <a:chExt cx="444525" cy="437200"/>
          </a:xfrm>
          <a:solidFill>
            <a:srgbClr val="7F2C46"/>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37230" y="5472753"/>
            <a:ext cx="389474" cy="496268"/>
            <a:chOff x="1958100" y="4985350"/>
            <a:chExt cx="365150" cy="465275"/>
          </a:xfrm>
          <a:solidFill>
            <a:srgbClr val="7F2C46"/>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27543" y="5491631"/>
            <a:ext cx="446803" cy="459150"/>
            <a:chOff x="2605300" y="5003050"/>
            <a:chExt cx="418900" cy="430475"/>
          </a:xfrm>
          <a:solidFill>
            <a:srgbClr val="7F2C46"/>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02894" y="5501418"/>
            <a:ext cx="534053" cy="438963"/>
            <a:chOff x="3238475" y="5012225"/>
            <a:chExt cx="500700" cy="411550"/>
          </a:xfrm>
          <a:solidFill>
            <a:srgbClr val="7F2C46"/>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14796" y="5454515"/>
            <a:ext cx="586155" cy="532746"/>
            <a:chOff x="4562200" y="4968250"/>
            <a:chExt cx="549550" cy="499475"/>
          </a:xfrm>
          <a:solidFill>
            <a:srgbClr val="7F2C46"/>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185708" y="5484486"/>
            <a:ext cx="406378" cy="472162"/>
            <a:chOff x="3972400" y="4996350"/>
            <a:chExt cx="381000" cy="442675"/>
          </a:xfrm>
          <a:solidFill>
            <a:srgbClr val="7F2C46"/>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38999" y="5444755"/>
            <a:ext cx="575730" cy="552264"/>
            <a:chOff x="5241175" y="4959100"/>
            <a:chExt cx="539775" cy="517775"/>
          </a:xfrm>
          <a:solidFill>
            <a:srgbClr val="7F2C46"/>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7F2C46"/>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079187" y="5526804"/>
            <a:ext cx="369288" cy="424644"/>
            <a:chOff x="6685175" y="5036025"/>
            <a:chExt cx="346225" cy="398125"/>
          </a:xfrm>
          <a:solidFill>
            <a:srgbClr val="7F2C46"/>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565726" y="1848517"/>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latin typeface="+mj-lt"/>
                <a:ea typeface="Bitter"/>
                <a:cs typeface="Bitter"/>
                <a:sym typeface="Bitter"/>
              </a:rPr>
              <a:t>Editable Icons</a:t>
            </a:r>
            <a:r>
              <a:rPr lang="en" sz="1200" dirty="0">
                <a:latin typeface="+mj-lt"/>
                <a:ea typeface="Bitter"/>
                <a:cs typeface="Bitter"/>
                <a:sym typeface="Bitter"/>
              </a:rPr>
              <a:t>. </a:t>
            </a:r>
          </a:p>
          <a:p>
            <a:pPr lvl="0" rtl="0">
              <a:spcBef>
                <a:spcPts val="0"/>
              </a:spcBef>
              <a:buClr>
                <a:schemeClr val="dk1"/>
              </a:buClr>
              <a:buFont typeface="Arial"/>
              <a:buNone/>
            </a:pPr>
            <a:endParaRPr sz="1200" dirty="0">
              <a:latin typeface="+mj-lt"/>
              <a:ea typeface="Bitter"/>
              <a:cs typeface="Bitter"/>
              <a:sym typeface="Bitter"/>
            </a:endParaRPr>
          </a:p>
          <a:p>
            <a:pPr lvl="0" rtl="0">
              <a:spcBef>
                <a:spcPts val="0"/>
              </a:spcBef>
              <a:buClr>
                <a:schemeClr val="dk1"/>
              </a:buClr>
              <a:buSzPct val="122222"/>
              <a:buFont typeface="Arial"/>
              <a:buNone/>
            </a:pPr>
            <a:r>
              <a:rPr lang="en" sz="1200" dirty="0">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Change line color, width and style.</a:t>
            </a:r>
          </a:p>
          <a:p>
            <a:pPr lvl="0" rtl="0">
              <a:spcBef>
                <a:spcPts val="0"/>
              </a:spcBef>
              <a:buNone/>
            </a:pPr>
            <a:endParaRPr sz="1200" dirty="0">
              <a:latin typeface="+mj-lt"/>
              <a:ea typeface="Bitter"/>
              <a:cs typeface="Bitter"/>
              <a:sym typeface="Bitter"/>
            </a:endParaRPr>
          </a:p>
          <a:p>
            <a:pPr lvl="0" rtl="0">
              <a:spcBef>
                <a:spcPts val="0"/>
              </a:spcBef>
              <a:buNone/>
            </a:pPr>
            <a:r>
              <a:rPr lang="en" sz="1200" dirty="0">
                <a:latin typeface="+mj-lt"/>
                <a:ea typeface="Bitter"/>
                <a:cs typeface="Bitter"/>
                <a:sym typeface="Bitter"/>
              </a:rPr>
              <a:t>Isn’t that AW</a:t>
            </a:r>
            <a:r>
              <a:rPr lang="en-US" sz="1200" dirty="0">
                <a:latin typeface="+mj-lt"/>
                <a:ea typeface="Bitter"/>
                <a:cs typeface="Bitter"/>
                <a:sym typeface="Bitter"/>
              </a:rPr>
              <a:t>E</a:t>
            </a:r>
            <a:r>
              <a:rPr lang="en" sz="1200" dirty="0">
                <a:latin typeface="+mj-lt"/>
                <a:ea typeface="Bitter"/>
                <a:cs typeface="Bitter"/>
                <a:sym typeface="Bitter"/>
              </a:rPr>
              <a:t>SOME !!!</a:t>
            </a:r>
          </a:p>
          <a:p>
            <a:pPr lvl="0" rtl="0">
              <a:spcBef>
                <a:spcPts val="0"/>
              </a:spcBef>
              <a:buNone/>
            </a:pPr>
            <a:endParaRPr lang="en" sz="1200" dirty="0">
              <a:latin typeface="+mj-lt"/>
              <a:ea typeface="Bitter"/>
              <a:cs typeface="Bitter"/>
              <a:sym typeface="Bitter"/>
            </a:endParaRPr>
          </a:p>
          <a:p>
            <a:pPr lvl="0" rtl="0">
              <a:spcBef>
                <a:spcPts val="0"/>
              </a:spcBef>
              <a:buNone/>
            </a:pPr>
            <a:endParaRPr sz="1200" dirty="0">
              <a:latin typeface="+mj-lt"/>
              <a:ea typeface="Bitter"/>
              <a:cs typeface="Bitter"/>
              <a:sym typeface="Bitter"/>
            </a:endParaRPr>
          </a:p>
          <a:p>
            <a:pPr lvl="0" rtl="0">
              <a:spcBef>
                <a:spcPts val="0"/>
              </a:spcBef>
              <a:buClr>
                <a:schemeClr val="dk1"/>
              </a:buClr>
              <a:buFont typeface="Arial"/>
              <a:buNone/>
            </a:pPr>
            <a:endParaRPr sz="1200" dirty="0">
              <a:latin typeface="+mj-lt"/>
              <a:ea typeface="Bitter"/>
              <a:cs typeface="Bitter"/>
              <a:sym typeface="Bitter"/>
            </a:endParaRPr>
          </a:p>
          <a:p>
            <a:pPr lvl="0" rtl="0">
              <a:spcBef>
                <a:spcPts val="0"/>
              </a:spcBef>
              <a:buNone/>
            </a:pPr>
            <a:endParaRPr sz="1200" dirty="0">
              <a:latin typeface="+mj-lt"/>
              <a:ea typeface="Bitter"/>
              <a:cs typeface="Bitter"/>
              <a:sym typeface="Bitter"/>
            </a:endParaRPr>
          </a:p>
        </p:txBody>
      </p:sp>
      <p:sp>
        <p:nvSpPr>
          <p:cNvPr id="274" name="Shape 633"/>
          <p:cNvSpPr txBox="1"/>
          <p:nvPr/>
        </p:nvSpPr>
        <p:spPr>
          <a:xfrm>
            <a:off x="409431" y="1361744"/>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latin typeface="+mj-lt"/>
                <a:ea typeface="Bitter"/>
                <a:cs typeface="Bitter"/>
                <a:sym typeface="Bitter"/>
              </a:rPr>
              <a:t>ENJOY THESE EDITABLE ICONS</a:t>
            </a:r>
            <a:endParaRPr lang="en" dirty="0">
              <a:latin typeface="+mj-lt"/>
              <a:ea typeface="Bitter"/>
              <a:cs typeface="Bitter"/>
              <a:sym typeface="Bitter"/>
            </a:endParaRPr>
          </a:p>
          <a:p>
            <a:pPr lvl="0" rtl="0">
              <a:spcBef>
                <a:spcPts val="0"/>
              </a:spcBef>
              <a:buNone/>
            </a:pPr>
            <a:endParaRPr dirty="0">
              <a:latin typeface="+mj-lt"/>
              <a:ea typeface="Bitter"/>
              <a:cs typeface="Bitter"/>
              <a:sym typeface="Bitter"/>
            </a:endParaRPr>
          </a:p>
          <a:p>
            <a:pPr lvl="0" rtl="0">
              <a:spcBef>
                <a:spcPts val="0"/>
              </a:spcBef>
              <a:buClr>
                <a:schemeClr val="dk1"/>
              </a:buClr>
              <a:buFont typeface="Arial"/>
              <a:buNone/>
            </a:pPr>
            <a:endParaRPr dirty="0">
              <a:latin typeface="+mj-lt"/>
              <a:ea typeface="Bitter"/>
              <a:cs typeface="Bitter"/>
              <a:sym typeface="Bitter"/>
            </a:endParaRPr>
          </a:p>
          <a:p>
            <a:pPr lvl="0" rtl="0">
              <a:spcBef>
                <a:spcPts val="0"/>
              </a:spcBef>
              <a:buNone/>
            </a:pPr>
            <a:endParaRPr dirty="0">
              <a:latin typeface="+mj-lt"/>
              <a:ea typeface="Bitter"/>
              <a:cs typeface="Bitter"/>
              <a:sym typeface="Bitter"/>
            </a:endParaRPr>
          </a:p>
        </p:txBody>
      </p:sp>
      <p:sp>
        <p:nvSpPr>
          <p:cNvPr id="275" name="Rectangle 274">
            <a:extLst>
              <a:ext uri="{FF2B5EF4-FFF2-40B4-BE49-F238E27FC236}">
                <a16:creationId xmlns:a16="http://schemas.microsoft.com/office/drawing/2014/main" id="{D44C8436-A5B3-4464-96A5-57E339DDFA32}"/>
              </a:ext>
            </a:extLst>
          </p:cNvPr>
          <p:cNvSpPr/>
          <p:nvPr/>
        </p:nvSpPr>
        <p:spPr>
          <a:xfrm>
            <a:off x="370944" y="3925158"/>
            <a:ext cx="3932667" cy="2062103"/>
          </a:xfrm>
          <a:prstGeom prst="rect">
            <a:avLst/>
          </a:prstGeom>
        </p:spPr>
        <p:txBody>
          <a:bodyPr wrap="square">
            <a:spAutoFit/>
          </a:bodyPr>
          <a:lstStyle/>
          <a:p>
            <a:r>
              <a:rPr lang="en-US" sz="1600" dirty="0"/>
              <a:t>Special thanks and credits  to: </a:t>
            </a:r>
            <a:r>
              <a:rPr lang="en-US" sz="1600" dirty="0" smtClean="0"/>
              <a:t>Unsplash.com  </a:t>
            </a:r>
            <a:r>
              <a:rPr lang="en-US" sz="1600" dirty="0"/>
              <a:t>|  </a:t>
            </a:r>
            <a:r>
              <a:rPr lang="en-US" sz="1600" dirty="0" smtClean="0"/>
              <a:t>Pixabay.com </a:t>
            </a:r>
            <a:r>
              <a:rPr lang="en-US" sz="1600" dirty="0"/>
              <a:t>|  Pexels.com  Slidescarnival.com  </a:t>
            </a:r>
          </a:p>
          <a:p>
            <a:endParaRPr lang="en-US" sz="1600" dirty="0" smtClean="0"/>
          </a:p>
          <a:p>
            <a:r>
              <a:rPr lang="en-US" sz="1600" dirty="0" smtClean="0"/>
              <a:t>Without </a:t>
            </a:r>
            <a:r>
              <a:rPr lang="en-US" sz="1600" dirty="0"/>
              <a:t>these wonderful websites it would have been impossible to make these presentation templates for you guys.</a:t>
            </a: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3257300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10">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1770</TotalTime>
  <Words>1099</Words>
  <Application>Microsoft Office PowerPoint</Application>
  <PresentationFormat>Widescreen</PresentationFormat>
  <Paragraphs>123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CLEAR ONE</vt:lpstr>
      <vt:lpstr>YOUR FIRST HEADLINE</vt:lpstr>
      <vt:lpstr>PowerPoint Presentation</vt:lpstr>
      <vt:lpstr>YOUR WELCOME MESSAGE OR QUOTE</vt:lpstr>
      <vt:lpstr>PowerPoint Presentation</vt:lpstr>
      <vt:lpstr>THIS IS YOUR HEADING</vt:lpstr>
      <vt:lpstr>PowerPoint Presentation</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Shakeel</cp:lastModifiedBy>
  <cp:revision>155</cp:revision>
  <dcterms:created xsi:type="dcterms:W3CDTF">2017-08-02T20:41:11Z</dcterms:created>
  <dcterms:modified xsi:type="dcterms:W3CDTF">2018-02-24T14:11:11Z</dcterms:modified>
</cp:coreProperties>
</file>