
<file path=[Content_Types].xml><?xml version="1.0" encoding="utf-8"?>
<Types xmlns="http://schemas.openxmlformats.org/package/2006/content-types">
  <Default Extension="png" ContentType="image/png"/>
  <Default Extension="jpeg" ContentType="image/jpeg"/>
  <Default Extension="rels" ContentType="application/vnd.openxmlformats-package.relationships+xml"/>
  <Default Extension="xml" ContentType="application/xml"/>
  <Default Extension="wdp" ContentType="image/vnd.ms-photo"/>
  <Default Extension="xlsx" ContentType="application/vnd.openxmlformats-officedocument.spreadsheetml.sheet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sldIdLst>
    <p:sldId id="304" r:id="rId2"/>
    <p:sldId id="298" r:id="rId3"/>
    <p:sldId id="299" r:id="rId4"/>
    <p:sldId id="305" r:id="rId5"/>
    <p:sldId id="260" r:id="rId6"/>
    <p:sldId id="306" r:id="rId7"/>
    <p:sldId id="307" r:id="rId8"/>
    <p:sldId id="277" r:id="rId9"/>
    <p:sldId id="278" r:id="rId10"/>
    <p:sldId id="288" r:id="rId11"/>
    <p:sldId id="297" r:id="rId12"/>
    <p:sldId id="291" r:id="rId13"/>
    <p:sldId id="308" r:id="rId14"/>
    <p:sldId id="300" r:id="rId15"/>
    <p:sldId id="257" r:id="rId16"/>
    <p:sldId id="303" r:id="rId17"/>
  </p:sldIdLst>
  <p:sldSz cx="12192000" cy="6858000"/>
  <p:notesSz cx="6858000" cy="9144000"/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02A8A7"/>
    <a:srgbClr val="EB2264"/>
    <a:srgbClr val="2BFCCF"/>
    <a:srgbClr val="008382"/>
    <a:srgbClr val="FA4848"/>
    <a:srgbClr val="FFFFFF"/>
    <a:srgbClr val="FF3300"/>
    <a:srgbClr val="525252"/>
    <a:srgbClr val="CB2800"/>
    <a:srgbClr val="BBB3B3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  <a:tblStyle styleId="{21E4AEA4-8DFA-4A89-87EB-49C32662AFE0}" styleName="Medium Style 2 - Accent 2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2">
              <a:tint val="20000"/>
            </a:schemeClr>
          </a:solidFill>
        </a:fill>
      </a:tcStyle>
    </a:wholeTbl>
    <a:band1H>
      <a:tcStyle>
        <a:tcBdr/>
        <a:fill>
          <a:solidFill>
            <a:schemeClr val="accent2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2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2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2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2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2"/>
          </a:solidFill>
        </a:fill>
      </a:tcStyle>
    </a:firstRow>
  </a:tblStyle>
  <a:tblStyle styleId="{073A0DAA-6AF3-43AB-8588-CEC1D06C72B9}" styleName="Medium Style 2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dk1">
              <a:tint val="20000"/>
            </a:schemeClr>
          </a:solidFill>
        </a:fill>
      </a:tcStyle>
    </a:wholeTbl>
    <a:band1H>
      <a:tcStyle>
        <a:tcBdr/>
        <a:fill>
          <a:solidFill>
            <a:schemeClr val="dk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dk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dk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dk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dk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dk1"/>
          </a:solidFill>
        </a:fill>
      </a:tcStyle>
    </a:firstRow>
  </a:tblStyle>
  <a:tblStyle styleId="{7DF18680-E054-41AD-8BC1-D1AEF772440D}" styleName="Medium Style 2 - Accent 5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5">
              <a:tint val="20000"/>
            </a:schemeClr>
          </a:solidFill>
        </a:fill>
      </a:tcStyle>
    </a:wholeTbl>
    <a:band1H>
      <a:tcStyle>
        <a:tcBdr/>
        <a:fill>
          <a:solidFill>
            <a:schemeClr val="accent5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5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5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5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5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5"/>
          </a:solidFill>
        </a:fill>
      </a:tcStyle>
    </a:firstRow>
  </a:tblStyle>
  <a:tblStyle styleId="{6E25E649-3F16-4E02-A733-19D2CDBF48F0}" styleName="Medium Style 3 - Accent 1">
    <a:wholeTbl>
      <a:tcTxStyle>
        <a:fontRef idx="minor">
          <a:scrgbClr r="0" g="0" b="0"/>
        </a:fontRef>
        <a:schemeClr val="dk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 w="25400" cmpd="sng">
              <a:solidFill>
                <a:schemeClr val="dk1"/>
              </a:solidFill>
            </a:ln>
          </a:top>
          <a:bottom>
            <a:ln w="25400" cmpd="sng">
              <a:solidFill>
                <a:schemeClr val="dk1"/>
              </a:solidFill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lt1"/>
          </a:solidFill>
        </a:fill>
      </a:tcStyle>
    </a:wholeTbl>
    <a:band1H>
      <a:tcStyle>
        <a:tcBdr/>
        <a:fill>
          <a:solidFill>
            <a:schemeClr val="dk1">
              <a:tint val="20000"/>
            </a:schemeClr>
          </a:solidFill>
        </a:fill>
      </a:tcStyle>
    </a:band1H>
    <a:band1V>
      <a:tcStyle>
        <a:tcBdr/>
        <a:fill>
          <a:solidFill>
            <a:schemeClr val="dk1">
              <a:tint val="20000"/>
            </a:schemeClr>
          </a:solidFill>
        </a:fill>
      </a:tcStyle>
    </a:band1V>
    <a:lastCol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/>
      <a:tcStyle>
        <a:tcBdr>
          <a:top>
            <a:ln w="50800" cmpd="dbl">
              <a:solidFill>
                <a:schemeClr val="dk1"/>
              </a:solidFill>
            </a:ln>
          </a:top>
        </a:tcBdr>
        <a:fill>
          <a:solidFill>
            <a:schemeClr val="lt1"/>
          </a:solidFill>
        </a:fill>
      </a:tcStyle>
    </a:lastRow>
    <a:seCell>
      <a:tcTxStyle b="on">
        <a:fontRef idx="minor">
          <a:scrgbClr r="0" g="0" b="0"/>
        </a:fontRef>
        <a:schemeClr val="dk1"/>
      </a:tcTxStyle>
      <a:tcStyle>
        <a:tcBdr/>
      </a:tcStyle>
    </a:seCell>
    <a:swCell>
      <a:tcTxStyle b="on">
        <a:fontRef idx="minor">
          <a:scrgbClr r="0" g="0" b="0"/>
        </a:fontRef>
        <a:schemeClr val="dk1"/>
      </a:tcTxStyle>
      <a:tcStyle>
        <a:tcBdr/>
      </a:tcStyle>
    </a:swCell>
    <a:firstRow>
      <a:tcTxStyle b="on">
        <a:fontRef idx="minor">
          <a:scrgbClr r="0" g="0" b="0"/>
        </a:fontRef>
        <a:schemeClr val="lt1"/>
      </a:tcTxStyle>
      <a:tcStyle>
        <a:tcBdr>
          <a:bottom>
            <a:ln w="25400" cmpd="sng">
              <a:solidFill>
                <a:schemeClr val="dk1"/>
              </a:solidFill>
            </a:ln>
          </a:bottom>
        </a:tcBdr>
        <a:fill>
          <a:solidFill>
            <a:schemeClr val="accent1"/>
          </a:solidFill>
        </a:fill>
      </a:tcStyle>
    </a:firstRow>
  </a:tblStyle>
  <a:tblStyle styleId="{93296810-A885-4BE3-A3E7-6D5BEEA58F35}" styleName="Medium Style 2 - Accent 6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6">
              <a:tint val="20000"/>
            </a:schemeClr>
          </a:solidFill>
        </a:fill>
      </a:tcStyle>
    </a:wholeTbl>
    <a:band1H>
      <a:tcStyle>
        <a:tcBdr/>
        <a:fill>
          <a:solidFill>
            <a:schemeClr val="accent6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6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6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6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6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6"/>
          </a:solidFill>
        </a:fill>
      </a:tcStyle>
    </a:firstRow>
  </a:tblStyle>
  <a:tblStyle styleId="{EB344D84-9AFB-497E-A393-DC336BA19D2E}" styleName="Medium Style 3 - Accent 3">
    <a:wholeTbl>
      <a:tcTxStyle>
        <a:fontRef idx="minor">
          <a:scrgbClr r="0" g="0" b="0"/>
        </a:fontRef>
        <a:schemeClr val="dk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 w="25400" cmpd="sng">
              <a:solidFill>
                <a:schemeClr val="dk1"/>
              </a:solidFill>
            </a:ln>
          </a:top>
          <a:bottom>
            <a:ln w="25400" cmpd="sng">
              <a:solidFill>
                <a:schemeClr val="dk1"/>
              </a:solidFill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lt1"/>
          </a:solidFill>
        </a:fill>
      </a:tcStyle>
    </a:wholeTbl>
    <a:band1H>
      <a:tcStyle>
        <a:tcBdr/>
        <a:fill>
          <a:solidFill>
            <a:schemeClr val="dk1">
              <a:tint val="20000"/>
            </a:schemeClr>
          </a:solidFill>
        </a:fill>
      </a:tcStyle>
    </a:band1H>
    <a:band1V>
      <a:tcStyle>
        <a:tcBdr/>
        <a:fill>
          <a:solidFill>
            <a:schemeClr val="dk1">
              <a:tint val="20000"/>
            </a:schemeClr>
          </a:solidFill>
        </a:fill>
      </a:tcStyle>
    </a:band1V>
    <a:lastCol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accent3"/>
          </a:solidFill>
        </a:fill>
      </a:tcStyle>
    </a:lastCol>
    <a:firstCol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accent3"/>
          </a:solidFill>
        </a:fill>
      </a:tcStyle>
    </a:firstCol>
    <a:lastRow>
      <a:tcTxStyle b="on"/>
      <a:tcStyle>
        <a:tcBdr>
          <a:top>
            <a:ln w="50800" cmpd="dbl">
              <a:solidFill>
                <a:schemeClr val="dk1"/>
              </a:solidFill>
            </a:ln>
          </a:top>
        </a:tcBdr>
        <a:fill>
          <a:solidFill>
            <a:schemeClr val="lt1"/>
          </a:solidFill>
        </a:fill>
      </a:tcStyle>
    </a:lastRow>
    <a:seCell>
      <a:tcTxStyle b="on">
        <a:fontRef idx="minor">
          <a:scrgbClr r="0" g="0" b="0"/>
        </a:fontRef>
        <a:schemeClr val="dk1"/>
      </a:tcTxStyle>
      <a:tcStyle>
        <a:tcBdr/>
      </a:tcStyle>
    </a:seCell>
    <a:swCell>
      <a:tcTxStyle b="on">
        <a:fontRef idx="minor">
          <a:scrgbClr r="0" g="0" b="0"/>
        </a:fontRef>
        <a:schemeClr val="dk1"/>
      </a:tcTxStyle>
      <a:tcStyle>
        <a:tcBdr/>
      </a:tcStyle>
    </a:swCell>
    <a:firstRow>
      <a:tcTxStyle b="on">
        <a:fontRef idx="minor">
          <a:scrgbClr r="0" g="0" b="0"/>
        </a:fontRef>
        <a:schemeClr val="lt1"/>
      </a:tcTxStyle>
      <a:tcStyle>
        <a:tcBdr>
          <a:bottom>
            <a:ln w="25400" cmpd="sng">
              <a:solidFill>
                <a:schemeClr val="dk1"/>
              </a:solidFill>
            </a:ln>
          </a:bottom>
        </a:tcBdr>
        <a:fill>
          <a:solidFill>
            <a:schemeClr val="accent3"/>
          </a:solidFill>
        </a:fill>
      </a:tcStyle>
    </a:firstRow>
  </a:tblStyle>
  <a:tblStyle styleId="{74C1A8A3-306A-4EB7-A6B1-4F7E0EB9C5D6}" styleName="Medium Style 3 - Accent 5">
    <a:wholeTbl>
      <a:tcTxStyle>
        <a:fontRef idx="minor">
          <a:scrgbClr r="0" g="0" b="0"/>
        </a:fontRef>
        <a:schemeClr val="dk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 w="25400" cmpd="sng">
              <a:solidFill>
                <a:schemeClr val="dk1"/>
              </a:solidFill>
            </a:ln>
          </a:top>
          <a:bottom>
            <a:ln w="25400" cmpd="sng">
              <a:solidFill>
                <a:schemeClr val="dk1"/>
              </a:solidFill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lt1"/>
          </a:solidFill>
        </a:fill>
      </a:tcStyle>
    </a:wholeTbl>
    <a:band1H>
      <a:tcStyle>
        <a:tcBdr/>
        <a:fill>
          <a:solidFill>
            <a:schemeClr val="dk1">
              <a:tint val="20000"/>
            </a:schemeClr>
          </a:solidFill>
        </a:fill>
      </a:tcStyle>
    </a:band1H>
    <a:band1V>
      <a:tcStyle>
        <a:tcBdr/>
        <a:fill>
          <a:solidFill>
            <a:schemeClr val="dk1">
              <a:tint val="20000"/>
            </a:schemeClr>
          </a:solidFill>
        </a:fill>
      </a:tcStyle>
    </a:band1V>
    <a:lastCol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accent5"/>
          </a:solidFill>
        </a:fill>
      </a:tcStyle>
    </a:lastCol>
    <a:firstCol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accent5"/>
          </a:solidFill>
        </a:fill>
      </a:tcStyle>
    </a:firstCol>
    <a:lastRow>
      <a:tcTxStyle b="on"/>
      <a:tcStyle>
        <a:tcBdr>
          <a:top>
            <a:ln w="50800" cmpd="dbl">
              <a:solidFill>
                <a:schemeClr val="dk1"/>
              </a:solidFill>
            </a:ln>
          </a:top>
        </a:tcBdr>
        <a:fill>
          <a:solidFill>
            <a:schemeClr val="lt1"/>
          </a:solidFill>
        </a:fill>
      </a:tcStyle>
    </a:lastRow>
    <a:seCell>
      <a:tcTxStyle b="on">
        <a:fontRef idx="minor">
          <a:scrgbClr r="0" g="0" b="0"/>
        </a:fontRef>
        <a:schemeClr val="dk1"/>
      </a:tcTxStyle>
      <a:tcStyle>
        <a:tcBdr/>
      </a:tcStyle>
    </a:seCell>
    <a:swCell>
      <a:tcTxStyle b="on">
        <a:fontRef idx="minor">
          <a:scrgbClr r="0" g="0" b="0"/>
        </a:fontRef>
        <a:schemeClr val="dk1"/>
      </a:tcTxStyle>
      <a:tcStyle>
        <a:tcBdr/>
      </a:tcStyle>
    </a:swCell>
    <a:firstRow>
      <a:tcTxStyle b="on">
        <a:fontRef idx="minor">
          <a:scrgbClr r="0" g="0" b="0"/>
        </a:fontRef>
        <a:schemeClr val="lt1"/>
      </a:tcTxStyle>
      <a:tcStyle>
        <a:tcBdr>
          <a:bottom>
            <a:ln w="25400" cmpd="sng">
              <a:solidFill>
                <a:schemeClr val="dk1"/>
              </a:solidFill>
            </a:ln>
          </a:bottom>
        </a:tcBdr>
        <a:fill>
          <a:solidFill>
            <a:schemeClr val="accent5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074" autoAdjust="0"/>
    <p:restoredTop sz="94660"/>
  </p:normalViewPr>
  <p:slideViewPr>
    <p:cSldViewPr snapToGrid="0">
      <p:cViewPr varScale="1">
        <p:scale>
          <a:sx n="65" d="100"/>
          <a:sy n="65" d="100"/>
        </p:scale>
        <p:origin x="852" y="72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presProps" Target="presProps.xml"/><Relationship Id="rId3" Type="http://schemas.openxmlformats.org/officeDocument/2006/relationships/slide" Target="slides/slide2.xml"/><Relationship Id="rId21" Type="http://schemas.openxmlformats.org/officeDocument/2006/relationships/tableStyles" Target="tableStyle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theme" Target="theme/theme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10" Type="http://schemas.openxmlformats.org/officeDocument/2006/relationships/slide" Target="slides/slide9.xml"/><Relationship Id="rId19" Type="http://schemas.openxmlformats.org/officeDocument/2006/relationships/viewProps" Target="viewProp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Microsoft_Excel_Worksheet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oleObject" Target="Book1" TargetMode="External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6"/>
    </mc:Choice>
    <mc:Fallback>
      <c:style val="6"/>
    </mc:Fallback>
  </mc:AlternateContent>
  <c:chart>
    <c:autoTitleDeleted val="1"/>
    <c:plotArea>
      <c:layout>
        <c:manualLayout>
          <c:layoutTarget val="inner"/>
          <c:xMode val="edge"/>
          <c:yMode val="edge"/>
          <c:x val="0.12603740741795652"/>
          <c:y val="4.6895842084091734E-2"/>
          <c:w val="0.99442819016840711"/>
          <c:h val="0.8879237936530141"/>
        </c:manualLayout>
      </c:layout>
      <c:barChart>
        <c:barDir val="col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gradFill rotWithShape="1">
              <a:gsLst>
                <a:gs pos="0">
                  <a:schemeClr val="accent4">
                    <a:satMod val="103000"/>
                    <a:lumMod val="102000"/>
                    <a:tint val="94000"/>
                  </a:schemeClr>
                </a:gs>
                <a:gs pos="50000">
                  <a:schemeClr val="accent4">
                    <a:satMod val="110000"/>
                    <a:lumMod val="100000"/>
                    <a:shade val="100000"/>
                  </a:schemeClr>
                </a:gs>
                <a:gs pos="100000">
                  <a:schemeClr val="accent4">
                    <a:lumMod val="99000"/>
                    <a:satMod val="120000"/>
                    <a:shade val="78000"/>
                  </a:schemeClr>
                </a:gs>
              </a:gsLst>
              <a:lin ang="5400000" scaled="0"/>
            </a:gradFill>
            <a:ln>
              <a:noFill/>
            </a:ln>
            <a:effectLst/>
          </c:spPr>
          <c:invertIfNegative val="0"/>
          <c:dPt>
            <c:idx val="0"/>
            <c:invertIfNegative val="0"/>
            <c:bubble3D val="0"/>
            <c:extLst>
              <c:ext xmlns:c16="http://schemas.microsoft.com/office/drawing/2014/chart" uri="{C3380CC4-5D6E-409C-BE32-E72D297353CC}">
                <c16:uniqueId val="{00000001-BA04-4A29-8E1D-6A958FBCDAF4}"/>
              </c:ext>
            </c:extLst>
          </c:dPt>
          <c:dPt>
            <c:idx val="1"/>
            <c:invertIfNegative val="0"/>
            <c:bubble3D val="0"/>
            <c:spPr>
              <a:solidFill>
                <a:srgbClr val="2BFCCF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2-BA04-4A29-8E1D-6A958FBCDAF4}"/>
              </c:ext>
            </c:extLst>
          </c:dPt>
          <c:dPt>
            <c:idx val="2"/>
            <c:invertIfNegative val="0"/>
            <c:bubble3D val="0"/>
            <c:spPr>
              <a:solidFill>
                <a:srgbClr val="FA4848"/>
              </a:solidFill>
              <a:ln>
                <a:noFill/>
              </a:ln>
              <a:effectLst/>
            </c:spPr>
            <c:extLst>
              <c:ext xmlns:c16="http://schemas.microsoft.com/office/drawing/2014/chart" uri="{C3380CC4-5D6E-409C-BE32-E72D297353CC}">
                <c16:uniqueId val="{00000003-BA04-4A29-8E1D-6A958FBCDAF4}"/>
              </c:ext>
            </c:extLst>
          </c:dPt>
          <c:dLbls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400" b="1" i="0" u="none" strike="noStrike" kern="1200" baseline="0">
                    <a:solidFill>
                      <a:schemeClr val="tx2"/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dLblPos val="outEnd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layout/>
                <c15:showLeaderLines val="1"/>
                <c15:leaderLines>
                  <c:spPr>
                    <a:ln w="9525">
                      <a:solidFill>
                        <a:schemeClr val="tx2">
                          <a:lumMod val="35000"/>
                          <a:lumOff val="65000"/>
                        </a:schemeClr>
                      </a:solidFill>
                    </a:ln>
                    <a:effectLst/>
                  </c:spPr>
                </c15:leaderLines>
              </c:ext>
            </c:extLst>
          </c:dLbls>
          <c:cat>
            <c:strRef>
              <c:f>Sheet1!$A$2:$A$4</c:f>
              <c:strCache>
                <c:ptCount val="3"/>
                <c:pt idx="0">
                  <c:v>CASES</c:v>
                </c:pt>
                <c:pt idx="1">
                  <c:v>RECOVERED</c:v>
                </c:pt>
                <c:pt idx="2">
                  <c:v>DEATHS</c:v>
                </c:pt>
              </c:strCache>
            </c:strRef>
          </c:cat>
          <c:val>
            <c:numRef>
              <c:f>Sheet1!$B$2:$B$4</c:f>
              <c:numCache>
                <c:formatCode>#,##0</c:formatCode>
                <c:ptCount val="3"/>
                <c:pt idx="0">
                  <c:v>182742</c:v>
                </c:pt>
                <c:pt idx="1">
                  <c:v>79883</c:v>
                </c:pt>
                <c:pt idx="2">
                  <c:v>7174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BA04-4A29-8E1D-6A958FBCDAF4}"/>
            </c:ext>
          </c:extLst>
        </c:ser>
        <c:dLbls>
          <c:dLblPos val="outEnd"/>
          <c:showLegendKey val="0"/>
          <c:showVal val="1"/>
          <c:showCatName val="0"/>
          <c:showSerName val="0"/>
          <c:showPercent val="0"/>
          <c:showBubbleSize val="0"/>
        </c:dLbls>
        <c:gapWidth val="100"/>
        <c:axId val="594356376"/>
        <c:axId val="594349488"/>
      </c:barChart>
      <c:catAx>
        <c:axId val="594356376"/>
        <c:scaling>
          <c:orientation val="minMax"/>
        </c:scaling>
        <c:delete val="0"/>
        <c:axPos val="b"/>
        <c:numFmt formatCode="General" sourceLinked="1"/>
        <c:majorTickMark val="none"/>
        <c:minorTickMark val="none"/>
        <c:tickLblPos val="nextTo"/>
        <c:spPr>
          <a:noFill/>
          <a:ln w="9525" cap="flat" cmpd="sng" algn="ctr">
            <a:solidFill>
              <a:schemeClr val="tx2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594349488"/>
        <c:crosses val="autoZero"/>
        <c:auto val="1"/>
        <c:lblAlgn val="ctr"/>
        <c:lblOffset val="100"/>
        <c:noMultiLvlLbl val="0"/>
      </c:catAx>
      <c:valAx>
        <c:axId val="594349488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tx2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#,##0" sourceLinked="1"/>
        <c:majorTickMark val="none"/>
        <c:minorTickMark val="none"/>
        <c:tickLblPos val="nextTo"/>
        <c:spPr>
          <a:noFill/>
          <a:ln>
            <a:noFill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594356376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n-US"/>
  <c:roundedCorners val="0"/>
  <mc:AlternateContent xmlns:mc="http://schemas.openxmlformats.org/markup-compatibility/2006">
    <mc:Choice xmlns:c14="http://schemas.microsoft.com/office/drawing/2007/8/2/chart" Requires="c14">
      <c14:style val="107"/>
    </mc:Choice>
    <mc:Fallback>
      <c:style val="7"/>
    </mc:Fallback>
  </mc:AlternateContent>
  <c:chart>
    <c:title>
      <c:tx>
        <c:rich>
          <a:bodyPr rot="0" spcFirstLastPara="1" vertOverflow="ellipsis" vert="horz" wrap="square" anchor="ctr" anchorCtr="1"/>
          <a:lstStyle/>
          <a:p>
            <a:pPr>
              <a:defRPr sz="1862" b="0" i="0" u="none" strike="noStrike" kern="1200" spc="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r>
              <a:rPr lang="en-US" dirty="0">
                <a:solidFill>
                  <a:schemeClr val="tx1"/>
                </a:solidFill>
              </a:rPr>
              <a:t>COUNTRY-WISE CORNONA STATISTICS</a:t>
            </a:r>
          </a:p>
        </c:rich>
      </c:tx>
      <c:layout>
        <c:manualLayout>
          <c:xMode val="edge"/>
          <c:yMode val="edge"/>
          <c:x val="0.12204073391924911"/>
          <c:y val="4.1248216501819958E-3"/>
        </c:manualLayout>
      </c:layout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862" b="0" i="0" u="none" strike="noStrike" kern="1200" spc="0" baseline="0">
              <a:solidFill>
                <a:schemeClr val="tx1"/>
              </a:solidFill>
              <a:latin typeface="+mn-lt"/>
              <a:ea typeface="+mn-ea"/>
              <a:cs typeface="+mn-cs"/>
            </a:defRPr>
          </a:pPr>
          <a:endParaRPr lang="en-US"/>
        </a:p>
      </c:txPr>
    </c:title>
    <c:autoTitleDeleted val="0"/>
    <c:plotArea>
      <c:layout>
        <c:manualLayout>
          <c:layoutTarget val="inner"/>
          <c:xMode val="edge"/>
          <c:yMode val="edge"/>
          <c:x val="0.13196696504142194"/>
          <c:y val="6.8018146616947953E-2"/>
          <c:w val="0.84414595569690598"/>
          <c:h val="0.86430278659309545"/>
        </c:manualLayout>
      </c:layout>
      <c:barChart>
        <c:barDir val="bar"/>
        <c:grouping val="cluster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Total Cases</c:v>
                </c:pt>
              </c:strCache>
            </c:strRef>
          </c:tx>
          <c:spPr>
            <a:solidFill>
              <a:schemeClr val="accent5">
                <a:shade val="65000"/>
              </a:schemeClr>
            </a:solidFill>
            <a:ln>
              <a:noFill/>
            </a:ln>
            <a:effectLst/>
          </c:spPr>
          <c:invertIfNegative val="0"/>
          <c:dLbls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400" b="0" i="0" u="none" strike="noStrike" kern="1200" baseline="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dLblPos val="outEnd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layout/>
                <c15:showLeaderLines val="1"/>
                <c15:leaderLines>
                  <c:spPr>
                    <a:ln w="9525" cap="flat" cmpd="sng" algn="ctr">
                      <a:solidFill>
                        <a:schemeClr val="tx1">
                          <a:lumMod val="35000"/>
                          <a:lumOff val="65000"/>
                        </a:schemeClr>
                      </a:solidFill>
                      <a:round/>
                    </a:ln>
                    <a:effectLst/>
                  </c:spPr>
                </c15:leaderLines>
              </c:ext>
            </c:extLst>
          </c:dLbls>
          <c:cat>
            <c:strRef>
              <c:f>Sheet1!$A$2:$A$6</c:f>
              <c:strCache>
                <c:ptCount val="5"/>
                <c:pt idx="0">
                  <c:v>China</c:v>
                </c:pt>
                <c:pt idx="1">
                  <c:v>Italy</c:v>
                </c:pt>
                <c:pt idx="2">
                  <c:v>Iran</c:v>
                </c:pt>
                <c:pt idx="3">
                  <c:v>Spain</c:v>
                </c:pt>
                <c:pt idx="4">
                  <c:v>S. Korea</c:v>
                </c:pt>
              </c:strCache>
            </c:strRef>
          </c:cat>
          <c:val>
            <c:numRef>
              <c:f>Sheet1!$B$2:$B$6</c:f>
              <c:numCache>
                <c:formatCode>#,##0</c:formatCode>
                <c:ptCount val="5"/>
                <c:pt idx="0">
                  <c:v>80881</c:v>
                </c:pt>
                <c:pt idx="1">
                  <c:v>27980</c:v>
                </c:pt>
                <c:pt idx="2">
                  <c:v>14991</c:v>
                </c:pt>
                <c:pt idx="3">
                  <c:v>9942</c:v>
                </c:pt>
                <c:pt idx="4">
                  <c:v>8320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E0DC-4789-80C3-E584A2547059}"/>
            </c:ext>
          </c:extLst>
        </c:ser>
        <c:ser>
          <c:idx val="1"/>
          <c:order val="1"/>
          <c:tx>
            <c:strRef>
              <c:f>Sheet1!$F$1</c:f>
              <c:strCache>
                <c:ptCount val="1"/>
                <c:pt idx="0">
                  <c:v>Recovered</c:v>
                </c:pt>
              </c:strCache>
            </c:strRef>
          </c:tx>
          <c:spPr>
            <a:solidFill>
              <a:schemeClr val="accent5"/>
            </a:solidFill>
            <a:ln>
              <a:noFill/>
            </a:ln>
            <a:effectLst/>
          </c:spPr>
          <c:invertIfNegative val="0"/>
          <c:dLbls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400" b="0" i="0" u="none" strike="noStrike" kern="1200" baseline="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dLblPos val="outEnd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layout/>
                <c15:showLeaderLines val="1"/>
                <c15:leaderLines>
                  <c:spPr>
                    <a:ln w="9525" cap="flat" cmpd="sng" algn="ctr">
                      <a:solidFill>
                        <a:schemeClr val="tx1">
                          <a:lumMod val="35000"/>
                          <a:lumOff val="65000"/>
                        </a:schemeClr>
                      </a:solidFill>
                      <a:round/>
                    </a:ln>
                    <a:effectLst/>
                  </c:spPr>
                </c15:leaderLines>
              </c:ext>
            </c:extLst>
          </c:dLbls>
          <c:cat>
            <c:strRef>
              <c:f>Sheet1!$A$2:$A$6</c:f>
              <c:strCache>
                <c:ptCount val="5"/>
                <c:pt idx="0">
                  <c:v>China</c:v>
                </c:pt>
                <c:pt idx="1">
                  <c:v>Italy</c:v>
                </c:pt>
                <c:pt idx="2">
                  <c:v>Iran</c:v>
                </c:pt>
                <c:pt idx="3">
                  <c:v>Spain</c:v>
                </c:pt>
                <c:pt idx="4">
                  <c:v>S. Korea</c:v>
                </c:pt>
              </c:strCache>
            </c:strRef>
          </c:cat>
          <c:val>
            <c:numRef>
              <c:f>Sheet1!$F$2:$F$6</c:f>
              <c:numCache>
                <c:formatCode>#,##0</c:formatCode>
                <c:ptCount val="5"/>
                <c:pt idx="0">
                  <c:v>68690</c:v>
                </c:pt>
                <c:pt idx="1">
                  <c:v>2749</c:v>
                </c:pt>
                <c:pt idx="2">
                  <c:v>4996</c:v>
                </c:pt>
                <c:pt idx="3" formatCode="General">
                  <c:v>530</c:v>
                </c:pt>
                <c:pt idx="4">
                  <c:v>1401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E0DC-4789-80C3-E584A2547059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Total Deaths</c:v>
                </c:pt>
              </c:strCache>
            </c:strRef>
          </c:tx>
          <c:spPr>
            <a:solidFill>
              <a:schemeClr val="accent5">
                <a:tint val="65000"/>
              </a:schemeClr>
            </a:solidFill>
            <a:ln>
              <a:noFill/>
            </a:ln>
            <a:effectLst/>
          </c:spPr>
          <c:invertIfNegative val="0"/>
          <c:dLbls>
            <c:spPr>
              <a:noFill/>
              <a:ln>
                <a:noFill/>
              </a:ln>
              <a:effectLst/>
            </c:spPr>
            <c:txPr>
              <a:bodyPr rot="0" spcFirstLastPara="1" vertOverflow="ellipsis" vert="horz" wrap="square" lIns="38100" tIns="19050" rIns="38100" bIns="19050" anchor="ctr" anchorCtr="1">
                <a:spAutoFit/>
              </a:bodyPr>
              <a:lstStyle/>
              <a:p>
                <a:pPr>
                  <a:defRPr sz="1400" b="0" i="0" u="none" strike="noStrike" kern="1200" baseline="0">
                    <a:solidFill>
                      <a:schemeClr val="tx1"/>
                    </a:solidFill>
                    <a:latin typeface="+mn-lt"/>
                    <a:ea typeface="+mn-ea"/>
                    <a:cs typeface="+mn-cs"/>
                  </a:defRPr>
                </a:pPr>
                <a:endParaRPr lang="en-US"/>
              </a:p>
            </c:txPr>
            <c:dLblPos val="outEnd"/>
            <c:showLegendKey val="0"/>
            <c:showVal val="1"/>
            <c:showCatName val="0"/>
            <c:showSerName val="0"/>
            <c:showPercent val="0"/>
            <c:showBubbleSize val="0"/>
            <c:showLeaderLines val="0"/>
            <c:extLst>
              <c:ext xmlns:c15="http://schemas.microsoft.com/office/drawing/2012/chart" uri="{CE6537A1-D6FC-4f65-9D91-7224C49458BB}">
                <c15:layout/>
                <c15:showLeaderLines val="1"/>
                <c15:leaderLines>
                  <c:spPr>
                    <a:ln w="9525" cap="flat" cmpd="sng" algn="ctr">
                      <a:solidFill>
                        <a:schemeClr val="tx1">
                          <a:lumMod val="35000"/>
                          <a:lumOff val="65000"/>
                        </a:schemeClr>
                      </a:solidFill>
                      <a:round/>
                    </a:ln>
                    <a:effectLst/>
                  </c:spPr>
                </c15:leaderLines>
              </c:ext>
            </c:extLst>
          </c:dLbls>
          <c:cat>
            <c:strRef>
              <c:f>Sheet1!$A$2:$A$6</c:f>
              <c:strCache>
                <c:ptCount val="5"/>
                <c:pt idx="0">
                  <c:v>China</c:v>
                </c:pt>
                <c:pt idx="1">
                  <c:v>Italy</c:v>
                </c:pt>
                <c:pt idx="2">
                  <c:v>Iran</c:v>
                </c:pt>
                <c:pt idx="3">
                  <c:v>Spain</c:v>
                </c:pt>
                <c:pt idx="4">
                  <c:v>S. Korea</c:v>
                </c:pt>
              </c:strCache>
            </c:strRef>
          </c:cat>
          <c:val>
            <c:numRef>
              <c:f>Sheet1!$D$2:$D$6</c:f>
              <c:numCache>
                <c:formatCode>#,##0</c:formatCode>
                <c:ptCount val="5"/>
                <c:pt idx="0">
                  <c:v>3226</c:v>
                </c:pt>
                <c:pt idx="1">
                  <c:v>2158</c:v>
                </c:pt>
                <c:pt idx="2" formatCode="General">
                  <c:v>853</c:v>
                </c:pt>
                <c:pt idx="3" formatCode="General">
                  <c:v>342</c:v>
                </c:pt>
                <c:pt idx="4" formatCode="General">
                  <c:v>81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E0DC-4789-80C3-E584A2547059}"/>
            </c:ext>
          </c:extLst>
        </c:ser>
        <c:dLbls>
          <c:dLblPos val="outEnd"/>
          <c:showLegendKey val="0"/>
          <c:showVal val="1"/>
          <c:showCatName val="0"/>
          <c:showSerName val="0"/>
          <c:showPercent val="0"/>
          <c:showBubbleSize val="0"/>
        </c:dLbls>
        <c:gapWidth val="182"/>
        <c:axId val="772093119"/>
        <c:axId val="778880463"/>
      </c:barChart>
      <c:catAx>
        <c:axId val="772093119"/>
        <c:scaling>
          <c:orientation val="minMax"/>
        </c:scaling>
        <c:delete val="0"/>
        <c:axPos val="l"/>
        <c:numFmt formatCode="General" sourceLinked="1"/>
        <c:majorTickMark val="out"/>
        <c:minorTickMark val="none"/>
        <c:tickLblPos val="nextTo"/>
        <c:spPr>
          <a:noFill/>
          <a:ln w="9525" cap="flat" cmpd="sng" algn="ctr">
            <a:solidFill>
              <a:schemeClr val="tx1">
                <a:lumMod val="15000"/>
                <a:lumOff val="8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1197" b="0" i="0" u="none" strike="noStrike" kern="1200" baseline="0">
                <a:solidFill>
                  <a:schemeClr val="tx1"/>
                </a:solidFill>
                <a:latin typeface="+mn-lt"/>
                <a:ea typeface="+mn-ea"/>
                <a:cs typeface="+mn-cs"/>
              </a:defRPr>
            </a:pPr>
            <a:endParaRPr lang="en-US"/>
          </a:p>
        </c:txPr>
        <c:crossAx val="778880463"/>
        <c:crosses val="autoZero"/>
        <c:auto val="1"/>
        <c:lblAlgn val="ctr"/>
        <c:lblOffset val="100"/>
        <c:noMultiLvlLbl val="0"/>
      </c:catAx>
      <c:valAx>
        <c:axId val="778880463"/>
        <c:scaling>
          <c:orientation val="minMax"/>
        </c:scaling>
        <c:delete val="1"/>
        <c:axPos val="b"/>
        <c:majorGridlines>
          <c:spPr>
            <a:ln w="9525" cap="flat" cmpd="sng" algn="ctr">
              <a:solidFill>
                <a:schemeClr val="tx1">
                  <a:lumMod val="15000"/>
                  <a:lumOff val="85000"/>
                </a:schemeClr>
              </a:solidFill>
              <a:round/>
            </a:ln>
            <a:effectLst/>
          </c:spPr>
        </c:majorGridlines>
        <c:numFmt formatCode="#,##0" sourceLinked="1"/>
        <c:majorTickMark val="out"/>
        <c:minorTickMark val="none"/>
        <c:tickLblPos val="nextTo"/>
        <c:crossAx val="772093119"/>
        <c:crosses val="autoZero"/>
        <c:crossBetween val="between"/>
      </c:valAx>
      <c:spPr>
        <a:noFill/>
        <a:ln>
          <a:noFill/>
        </a:ln>
        <a:effectLst/>
      </c:spPr>
    </c:plotArea>
    <c:legend>
      <c:legendPos val="b"/>
      <c:layout/>
      <c:overlay val="0"/>
      <c:spPr>
        <a:noFill/>
        <a:ln>
          <a:noFill/>
        </a:ln>
        <a:effectLst/>
      </c:spPr>
      <c:txPr>
        <a:bodyPr rot="0" spcFirstLastPara="1" vertOverflow="ellipsis" vert="horz" wrap="square" anchor="ctr" anchorCtr="1"/>
        <a:lstStyle/>
        <a:p>
          <a:pPr>
            <a:defRPr sz="1197" b="0" i="0" u="none" strike="noStrike" kern="1200" baseline="0">
              <a:solidFill>
                <a:schemeClr val="tx1"/>
              </a:solidFill>
              <a:latin typeface="+mn-lt"/>
              <a:ea typeface="+mn-ea"/>
              <a:cs typeface="+mn-cs"/>
            </a:defRPr>
          </a:pPr>
          <a:endParaRPr lang="en-US"/>
        </a:p>
      </c:txPr>
    </c:legend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n-U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withinLinear" id="17">
  <a:schemeClr val="accent4"/>
</cs:colorStyle>
</file>

<file path=ppt/charts/colors2.xml><?xml version="1.0" encoding="utf-8"?>
<cs:colorStyle xmlns:cs="http://schemas.microsoft.com/office/drawing/2012/chartStyle" xmlns:a="http://schemas.openxmlformats.org/drawingml/2006/main" meth="withinLinear" id="18">
  <a:schemeClr val="accent5"/>
</cs:colorStyle>
</file>

<file path=ppt/charts/style1.xml><?xml version="1.0" encoding="utf-8"?>
<cs:chartStyle xmlns:cs="http://schemas.microsoft.com/office/drawing/2012/chartStyle" xmlns:a="http://schemas.openxmlformats.org/drawingml/2006/main" id="220">
  <cs:axisTitle>
    <cs:lnRef idx="0"/>
    <cs:fillRef idx="0"/>
    <cs:effectRef idx="0"/>
    <cs:fontRef idx="minor">
      <a:schemeClr val="tx2"/>
    </cs:fontRef>
    <cs:defRPr sz="1197" b="1" kern="1200"/>
  </cs:axisTitle>
  <cs:categoryAxis>
    <cs:lnRef idx="0"/>
    <cs:fillRef idx="0"/>
    <cs:effectRef idx="0"/>
    <cs:fontRef idx="minor">
      <a:schemeClr val="tx2"/>
    </cs:fontRef>
    <cs:spPr>
      <a:ln w="9525" cap="flat" cmpd="sng" algn="ctr">
        <a:solidFill>
          <a:schemeClr val="tx2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2"/>
    </cs:fontRef>
    <cs:spPr>
      <a:solidFill>
        <a:schemeClr val="bg1"/>
      </a:solidFill>
      <a:ln w="9525" cap="flat" cmpd="sng" algn="ctr">
        <a:solidFill>
          <a:schemeClr val="tx2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2"/>
    </cs:fontRef>
    <cs:defRPr sz="1197" kern="1200"/>
  </cs:dataLabel>
  <cs:dataLabelCallout>
    <cs:lnRef idx="0"/>
    <cs:fillRef idx="0"/>
    <cs:effectRef idx="0"/>
    <cs:fontRef idx="minor">
      <a:schemeClr val="dk2">
        <a:lumMod val="7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3">
      <cs:styleClr val="auto"/>
    </cs:fillRef>
    <cs:effectRef idx="2"/>
    <cs:fontRef idx="minor">
      <a:schemeClr val="tx2"/>
    </cs:fontRef>
  </cs:dataPoint>
  <cs:dataPoint3D>
    <cs:lnRef idx="0"/>
    <cs:fillRef idx="3">
      <cs:styleClr val="auto"/>
    </cs:fillRef>
    <cs:effectRef idx="2"/>
    <cs:fontRef idx="minor">
      <a:schemeClr val="tx2"/>
    </cs:fontRef>
  </cs:dataPoint3D>
  <cs:dataPointLine>
    <cs:lnRef idx="0">
      <cs:styleClr val="auto"/>
    </cs:lnRef>
    <cs:fillRef idx="3"/>
    <cs:effectRef idx="2"/>
    <cs:fontRef idx="minor">
      <a:schemeClr val="tx2"/>
    </cs:fontRef>
    <cs:spPr>
      <a:ln w="31750" cap="rnd">
        <a:solidFill>
          <a:schemeClr val="phClr"/>
        </a:solidFill>
        <a:round/>
      </a:ln>
    </cs:spPr>
  </cs:dataPointLine>
  <cs:dataPointMarker>
    <cs:lnRef idx="0"/>
    <cs:fillRef idx="3">
      <cs:styleClr val="auto"/>
    </cs:fillRef>
    <cs:effectRef idx="2"/>
    <cs:fontRef idx="minor">
      <a:schemeClr val="tx2"/>
    </cs:fontRef>
    <cs:spPr>
      <a:ln w="12700">
        <a:solidFill>
          <a:schemeClr val="lt2"/>
        </a:solidFill>
        <a:round/>
      </a:ln>
    </cs:spPr>
  </cs:dataPointMarker>
  <cs:dataPointMarkerLayout symbol="circle" size="6"/>
  <cs:dataPointWireframe>
    <cs:lnRef idx="0">
      <cs:styleClr val="auto"/>
    </cs:lnRef>
    <cs:fillRef idx="3"/>
    <cs:effectRef idx="2"/>
    <cs:fontRef idx="minor">
      <a:schemeClr val="tx2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2"/>
    </cs:fontRef>
    <cs:spPr>
      <a:ln w="9525">
        <a:solidFill>
          <a:schemeClr val="tx2">
            <a:lumMod val="15000"/>
            <a:lumOff val="85000"/>
          </a:schemeClr>
        </a:solidFill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2"/>
    </cs:fontRef>
    <cs:spPr>
      <a:ln w="9525">
        <a:solidFill>
          <a:schemeClr val="tx2">
            <a:lumMod val="60000"/>
            <a:lumOff val="40000"/>
          </a:schemeClr>
        </a:solidFill>
        <a:prstDash val="dash"/>
      </a:ln>
    </cs:spPr>
  </cs:dropLine>
  <cs:errorBar>
    <cs:lnRef idx="0"/>
    <cs:fillRef idx="0"/>
    <cs:effectRef idx="0"/>
    <cs:fontRef idx="minor">
      <a:schemeClr val="tx2"/>
    </cs:fontRef>
    <cs:spPr>
      <a:ln w="9525">
        <a:solidFill>
          <a:schemeClr val="tx2">
            <a:lumMod val="75000"/>
          </a:schemeClr>
        </a:solidFill>
        <a:round/>
      </a:ln>
    </cs:spPr>
  </cs:errorBar>
  <cs:floor>
    <cs:lnRef idx="0"/>
    <cs:fillRef idx="0"/>
    <cs:effectRef idx="0"/>
    <cs:fontRef idx="minor">
      <a:schemeClr val="tx2"/>
    </cs:fontRef>
  </cs:floor>
  <cs:gridlineMajor>
    <cs:lnRef idx="0"/>
    <cs:fillRef idx="0"/>
    <cs:effectRef idx="0"/>
    <cs:fontRef idx="minor">
      <a:schemeClr val="tx2"/>
    </cs:fontRef>
    <cs:spPr>
      <a:ln w="9525" cap="flat" cmpd="sng" algn="ctr">
        <a:solidFill>
          <a:schemeClr val="tx2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2"/>
    </cs:fontRef>
    <cs:spPr>
      <a:ln>
        <a:solidFill>
          <a:schemeClr val="tx2">
            <a:lumMod val="5000"/>
            <a:lumOff val="95000"/>
          </a:schemeClr>
        </a:solidFill>
      </a:ln>
    </cs:spPr>
  </cs:gridlineMinor>
  <cs:hiLoLine>
    <cs:lnRef idx="0"/>
    <cs:fillRef idx="0"/>
    <cs:effectRef idx="0"/>
    <cs:fontRef idx="minor">
      <a:schemeClr val="tx2"/>
    </cs:fontRef>
    <cs:spPr>
      <a:ln w="9525">
        <a:solidFill>
          <a:schemeClr val="tx2">
            <a:lumMod val="60000"/>
            <a:lumOff val="40000"/>
          </a:schemeClr>
        </a:solidFill>
        <a:prstDash val="dash"/>
      </a:ln>
    </cs:spPr>
  </cs:hiLoLine>
  <cs:leaderLine>
    <cs:lnRef idx="0"/>
    <cs:fillRef idx="0"/>
    <cs:effectRef idx="0"/>
    <cs:fontRef idx="minor">
      <a:schemeClr val="tx2"/>
    </cs:fontRef>
    <cs:spPr>
      <a:ln w="9525">
        <a:solidFill>
          <a:schemeClr val="tx2">
            <a:lumMod val="35000"/>
            <a:lumOff val="65000"/>
          </a:schemeClr>
        </a:solidFill>
      </a:ln>
    </cs:spPr>
  </cs:leaderLine>
  <cs:legend>
    <cs:lnRef idx="0"/>
    <cs:fillRef idx="0"/>
    <cs:effectRef idx="0"/>
    <cs:fontRef idx="minor">
      <a:schemeClr val="tx2"/>
    </cs:fontRef>
    <cs:defRPr sz="1197" kern="1200"/>
  </cs:legend>
  <cs:plotArea>
    <cs:lnRef idx="0"/>
    <cs:fillRef idx="0"/>
    <cs:effectRef idx="0"/>
    <cs:fontRef idx="minor">
      <a:schemeClr val="tx2"/>
    </cs:fontRef>
  </cs:plotArea>
  <cs:plotArea3D>
    <cs:lnRef idx="0"/>
    <cs:fillRef idx="0"/>
    <cs:effectRef idx="0"/>
    <cs:fontRef idx="minor">
      <a:schemeClr val="tx2"/>
    </cs:fontRef>
  </cs:plotArea3D>
  <cs:seriesAxis>
    <cs:lnRef idx="0"/>
    <cs:fillRef idx="0"/>
    <cs:effectRef idx="0"/>
    <cs:fontRef idx="minor">
      <a:schemeClr val="tx2"/>
    </cs:fontRef>
    <cs:spPr>
      <a:ln w="9525" cap="flat" cmpd="sng" algn="ctr">
        <a:solidFill>
          <a:schemeClr val="tx2">
            <a:lumMod val="15000"/>
            <a:lumOff val="85000"/>
          </a:schemeClr>
        </a:solidFill>
        <a:round/>
      </a:ln>
    </cs:spPr>
    <cs:defRPr sz="1197" kern="1200"/>
  </cs:seriesAxis>
  <cs:seriesLine>
    <cs:lnRef idx="0"/>
    <cs:fillRef idx="0"/>
    <cs:effectRef idx="0"/>
    <cs:fontRef idx="minor">
      <a:schemeClr val="tx2"/>
    </cs:fontRef>
    <cs:spPr>
      <a:ln w="9525">
        <a:solidFill>
          <a:schemeClr val="tx2">
            <a:lumMod val="60000"/>
            <a:lumOff val="40000"/>
          </a:schemeClr>
        </a:solidFill>
        <a:prstDash val="dash"/>
      </a:ln>
    </cs:spPr>
  </cs:seriesLine>
  <cs:title>
    <cs:lnRef idx="0"/>
    <cs:fillRef idx="0"/>
    <cs:effectRef idx="0"/>
    <cs:fontRef idx="minor">
      <a:schemeClr val="tx2"/>
    </cs:fontRef>
    <cs:defRPr sz="2128" b="1" kern="1200"/>
  </cs:title>
  <cs:trendline>
    <cs:lnRef idx="0">
      <cs:styleClr val="auto"/>
    </cs:lnRef>
    <cs:fillRef idx="0"/>
    <cs:effectRef idx="0"/>
    <cs:fontRef idx="minor">
      <a:schemeClr val="tx2"/>
    </cs:fontRef>
    <cs:spPr>
      <a:ln w="19050" cap="rnd">
        <a:solidFill>
          <a:schemeClr val="phClr"/>
        </a:solidFill>
        <a:prstDash val="sysDash"/>
      </a:ln>
    </cs:spPr>
  </cs:trendline>
  <cs:trendlineLabel>
    <cs:lnRef idx="0"/>
    <cs:fillRef idx="0"/>
    <cs:effectRef idx="0"/>
    <cs:fontRef idx="minor">
      <a:schemeClr val="tx2"/>
    </cs:fontRef>
    <cs:defRPr sz="1197" kern="1200"/>
  </cs:trendlineLabel>
  <cs:upBar>
    <cs:lnRef idx="0"/>
    <cs:fillRef idx="0"/>
    <cs:effectRef idx="0"/>
    <cs:fontRef idx="minor">
      <a:schemeClr val="tx2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2"/>
    </cs:fontRef>
    <cs:defRPr sz="1197" kern="1200"/>
  </cs:valueAxis>
  <cs:wall>
    <cs:lnRef idx="0"/>
    <cs:fillRef idx="0"/>
    <cs:effectRef idx="0"/>
    <cs:fontRef idx="minor">
      <a:schemeClr val="tx2"/>
    </cs:fontRef>
  </cs:wall>
</cs:chartStyle>
</file>

<file path=ppt/charts/style2.xml><?xml version="1.0" encoding="utf-8"?>
<cs:chartStyle xmlns:cs="http://schemas.microsoft.com/office/drawing/2012/chartStyle" xmlns:a="http://schemas.openxmlformats.org/drawingml/2006/main" id="216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3" Type="http://schemas.microsoft.com/office/2007/relationships/hdphoto" Target="../media/hdphoto1.wdp"/><Relationship Id="rId2" Type="http://schemas.openxmlformats.org/officeDocument/2006/relationships/image" Target="../media/image2.pn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Picture Placeholder 25"/>
          <p:cNvSpPr>
            <a:spLocks noGrp="1"/>
          </p:cNvSpPr>
          <p:nvPr>
            <p:ph type="pic" sz="quarter" idx="10"/>
          </p:nvPr>
        </p:nvSpPr>
        <p:spPr>
          <a:xfrm>
            <a:off x="0" y="0"/>
            <a:ext cx="12192000" cy="3918857"/>
          </a:xfrm>
        </p:spPr>
        <p:txBody>
          <a:bodyPr/>
          <a:lstStyle/>
          <a:p>
            <a:endParaRPr lang="en-US"/>
          </a:p>
        </p:txBody>
      </p:sp>
      <p:sp>
        <p:nvSpPr>
          <p:cNvPr id="7" name="Shape 9">
            <a:extLst>
              <a:ext uri="{FF2B5EF4-FFF2-40B4-BE49-F238E27FC236}">
                <a16:creationId xmlns:a16="http://schemas.microsoft.com/office/drawing/2014/main" id="{9AE1E74B-28DA-4575-9FCD-5EA3699C4169}"/>
              </a:ext>
            </a:extLst>
          </p:cNvPr>
          <p:cNvSpPr txBox="1">
            <a:spLocks noGrp="1"/>
          </p:cNvSpPr>
          <p:nvPr>
            <p:ph type="ctrTitle"/>
          </p:nvPr>
        </p:nvSpPr>
        <p:spPr>
          <a:xfrm>
            <a:off x="121920" y="4188287"/>
            <a:ext cx="5185236" cy="673273"/>
          </a:xfrm>
          <a:prstGeom prst="rect">
            <a:avLst/>
          </a:prstGeom>
        </p:spPr>
        <p:txBody>
          <a:bodyPr lIns="91425" tIns="91425" rIns="91425" bIns="91425" anchor="ctr" anchorCtr="0">
            <a:normAutofit/>
          </a:bodyPr>
          <a:lstStyle>
            <a:lvl1pPr lvl="0" algn="l">
              <a:spcBef>
                <a:spcPts val="0"/>
              </a:spcBef>
              <a:buSzPct val="100000"/>
              <a:defRPr sz="4400">
                <a:solidFill>
                  <a:schemeClr val="tx1"/>
                </a:solidFill>
              </a:defRPr>
            </a:lvl1pPr>
            <a:lvl2pPr lvl="1" algn="ctr">
              <a:spcBef>
                <a:spcPts val="0"/>
              </a:spcBef>
              <a:buSzPct val="100000"/>
              <a:defRPr sz="6400"/>
            </a:lvl2pPr>
            <a:lvl3pPr lvl="2" algn="ctr">
              <a:spcBef>
                <a:spcPts val="0"/>
              </a:spcBef>
              <a:buSzPct val="100000"/>
              <a:defRPr sz="6400"/>
            </a:lvl3pPr>
            <a:lvl4pPr lvl="3" algn="ctr">
              <a:spcBef>
                <a:spcPts val="0"/>
              </a:spcBef>
              <a:buSzPct val="100000"/>
              <a:defRPr sz="6400"/>
            </a:lvl4pPr>
            <a:lvl5pPr lvl="4" algn="ctr">
              <a:spcBef>
                <a:spcPts val="0"/>
              </a:spcBef>
              <a:buSzPct val="100000"/>
              <a:defRPr sz="6400"/>
            </a:lvl5pPr>
            <a:lvl6pPr lvl="5" algn="ctr">
              <a:spcBef>
                <a:spcPts val="0"/>
              </a:spcBef>
              <a:buSzPct val="100000"/>
              <a:defRPr sz="6400"/>
            </a:lvl6pPr>
            <a:lvl7pPr lvl="6" algn="ctr">
              <a:spcBef>
                <a:spcPts val="0"/>
              </a:spcBef>
              <a:buSzPct val="100000"/>
              <a:defRPr sz="6400"/>
            </a:lvl7pPr>
            <a:lvl8pPr lvl="7" algn="ctr">
              <a:spcBef>
                <a:spcPts val="0"/>
              </a:spcBef>
              <a:buSzPct val="100000"/>
              <a:defRPr sz="6400"/>
            </a:lvl8pPr>
            <a:lvl9pPr lvl="8" algn="ctr">
              <a:spcBef>
                <a:spcPts val="0"/>
              </a:spcBef>
              <a:buSzPct val="100000"/>
              <a:defRPr sz="6400"/>
            </a:lvl9pPr>
          </a:lstStyle>
          <a:p>
            <a:endParaRPr dirty="0"/>
          </a:p>
        </p:txBody>
      </p:sp>
      <p:grpSp>
        <p:nvGrpSpPr>
          <p:cNvPr id="24" name="Group 23"/>
          <p:cNvGrpSpPr/>
          <p:nvPr userDrawn="1"/>
        </p:nvGrpSpPr>
        <p:grpSpPr>
          <a:xfrm>
            <a:off x="0" y="3910698"/>
            <a:ext cx="3810000" cy="196850"/>
            <a:chOff x="0" y="5314950"/>
            <a:chExt cx="3810000" cy="494746"/>
          </a:xfrm>
        </p:grpSpPr>
        <p:sp>
          <p:nvSpPr>
            <p:cNvPr id="20" name="Rectangle 19"/>
            <p:cNvSpPr/>
            <p:nvPr userDrawn="1"/>
          </p:nvSpPr>
          <p:spPr>
            <a:xfrm>
              <a:off x="0" y="5314950"/>
              <a:ext cx="2286000" cy="494746"/>
            </a:xfrm>
            <a:prstGeom prst="rect">
              <a:avLst/>
            </a:prstGeom>
            <a:solidFill>
              <a:srgbClr val="02A8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1" name="Rectangle 20"/>
            <p:cNvSpPr/>
            <p:nvPr userDrawn="1"/>
          </p:nvSpPr>
          <p:spPr>
            <a:xfrm>
              <a:off x="2286000" y="5314950"/>
              <a:ext cx="508000" cy="494746"/>
            </a:xfrm>
            <a:prstGeom prst="rect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2" name="Rectangle 21"/>
            <p:cNvSpPr/>
            <p:nvPr userDrawn="1"/>
          </p:nvSpPr>
          <p:spPr>
            <a:xfrm>
              <a:off x="2794000" y="5314950"/>
              <a:ext cx="508000" cy="494746"/>
            </a:xfrm>
            <a:prstGeom prst="rect">
              <a:avLst/>
            </a:prstGeom>
            <a:solidFill>
              <a:srgbClr val="52525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3" name="Rectangle 22"/>
            <p:cNvSpPr/>
            <p:nvPr userDrawn="1"/>
          </p:nvSpPr>
          <p:spPr>
            <a:xfrm>
              <a:off x="3302000" y="5314950"/>
              <a:ext cx="508000" cy="494746"/>
            </a:xfrm>
            <a:prstGeom prst="rect">
              <a:avLst/>
            </a:prstGeom>
            <a:solidFill>
              <a:srgbClr val="BBB3B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34" name="Shape 22"/>
          <p:cNvSpPr txBox="1">
            <a:spLocks noGrp="1"/>
          </p:cNvSpPr>
          <p:nvPr>
            <p:ph type="subTitle" idx="1"/>
          </p:nvPr>
        </p:nvSpPr>
        <p:spPr>
          <a:xfrm>
            <a:off x="121920" y="4950815"/>
            <a:ext cx="3932497" cy="318597"/>
          </a:xfrm>
          <a:prstGeom prst="rect">
            <a:avLst/>
          </a:prstGeom>
        </p:spPr>
        <p:txBody>
          <a:bodyPr lIns="91425" tIns="91425" rIns="91425" bIns="91425" anchor="t" anchorCtr="0">
            <a:noAutofit/>
          </a:bodyPr>
          <a:lstStyle>
            <a:lvl1pPr lvl="0" algn="l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1600">
                <a:solidFill>
                  <a:srgbClr val="008382"/>
                </a:solidFill>
              </a:defRPr>
            </a:lvl1pPr>
            <a:lvl2pPr lvl="1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2pPr>
            <a:lvl3pPr lvl="2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3pPr>
            <a:lvl4pPr lvl="3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4pPr>
            <a:lvl5pPr lvl="4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5pPr>
            <a:lvl6pPr lvl="5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6pPr>
            <a:lvl7pPr lvl="6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7pPr>
            <a:lvl8pPr lvl="7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8pPr>
            <a:lvl9pPr lvl="8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9pPr>
          </a:lstStyle>
          <a:p>
            <a:endParaRPr dirty="0"/>
          </a:p>
        </p:txBody>
      </p:sp>
    </p:spTree>
    <p:extLst>
      <p:ext uri="{BB962C8B-B14F-4D97-AF65-F5344CB8AC3E}">
        <p14:creationId xmlns:p14="http://schemas.microsoft.com/office/powerpoint/2010/main" val="2033188902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Subtitle">
    <p:spTree>
      <p:nvGrpSpPr>
        <p:cNvPr id="1" name="Shape 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Picture 5"/>
          <p:cNvPicPr>
            <a:picLocks noChangeAspect="1"/>
          </p:cNvPicPr>
          <p:nvPr userDrawn="1"/>
        </p:nvPicPr>
        <p:blipFill>
          <a:blip r:embed="rId2"/>
          <a:stretch>
            <a:fillRect/>
          </a:stretch>
        </p:blipFill>
        <p:spPr>
          <a:xfrm>
            <a:off x="1487257" y="4309984"/>
            <a:ext cx="10723793" cy="2572735"/>
          </a:xfrm>
          <a:prstGeom prst="rect">
            <a:avLst/>
          </a:prstGeom>
          <a:effectLst>
            <a:outerShdw blurRad="76200" dir="13500000" sy="23000" kx="1200000" algn="br" rotWithShape="0">
              <a:prstClr val="black">
                <a:alpha val="20000"/>
              </a:prstClr>
            </a:outerShdw>
          </a:effectLst>
        </p:spPr>
      </p:pic>
      <p:sp>
        <p:nvSpPr>
          <p:cNvPr id="21" name="Shape 21"/>
          <p:cNvSpPr txBox="1">
            <a:spLocks noGrp="1"/>
          </p:cNvSpPr>
          <p:nvPr userDrawn="1">
            <p:ph type="ctrTitle"/>
          </p:nvPr>
        </p:nvSpPr>
        <p:spPr>
          <a:xfrm>
            <a:off x="558761" y="1959077"/>
            <a:ext cx="3932497" cy="738792"/>
          </a:xfrm>
          <a:prstGeom prst="rect">
            <a:avLst/>
          </a:prstGeom>
        </p:spPr>
        <p:txBody>
          <a:bodyPr lIns="91425" tIns="91425" rIns="91425" bIns="91425" anchor="b" anchorCtr="0">
            <a:normAutofit/>
          </a:bodyPr>
          <a:lstStyle>
            <a:lvl1pPr lvl="0" algn="ctr" rtl="0">
              <a:spcBef>
                <a:spcPts val="0"/>
              </a:spcBef>
              <a:defRPr sz="3600"/>
            </a:lvl1pPr>
            <a:lvl2pPr lvl="1" algn="ctr" rtl="0">
              <a:spcBef>
                <a:spcPts val="0"/>
              </a:spcBef>
              <a:defRPr/>
            </a:lvl2pPr>
            <a:lvl3pPr lvl="2" algn="ctr" rtl="0">
              <a:spcBef>
                <a:spcPts val="0"/>
              </a:spcBef>
              <a:defRPr/>
            </a:lvl3pPr>
            <a:lvl4pPr lvl="3" algn="ctr" rtl="0">
              <a:spcBef>
                <a:spcPts val="0"/>
              </a:spcBef>
              <a:defRPr/>
            </a:lvl4pPr>
            <a:lvl5pPr lvl="4" algn="ctr" rtl="0">
              <a:spcBef>
                <a:spcPts val="0"/>
              </a:spcBef>
              <a:defRPr/>
            </a:lvl5pPr>
            <a:lvl6pPr lvl="5" algn="ctr" rtl="0">
              <a:spcBef>
                <a:spcPts val="0"/>
              </a:spcBef>
              <a:defRPr/>
            </a:lvl6pPr>
            <a:lvl7pPr lvl="6" algn="ctr" rtl="0">
              <a:spcBef>
                <a:spcPts val="0"/>
              </a:spcBef>
              <a:defRPr/>
            </a:lvl7pPr>
            <a:lvl8pPr lvl="7" algn="ctr" rtl="0">
              <a:spcBef>
                <a:spcPts val="0"/>
              </a:spcBef>
              <a:defRPr/>
            </a:lvl8pPr>
            <a:lvl9pPr lvl="8" algn="ctr" rtl="0">
              <a:spcBef>
                <a:spcPts val="0"/>
              </a:spcBef>
              <a:defRPr/>
            </a:lvl9pPr>
          </a:lstStyle>
          <a:p>
            <a:endParaRPr dirty="0"/>
          </a:p>
        </p:txBody>
      </p:sp>
      <p:sp>
        <p:nvSpPr>
          <p:cNvPr id="22" name="Shape 22"/>
          <p:cNvSpPr txBox="1">
            <a:spLocks noGrp="1"/>
          </p:cNvSpPr>
          <p:nvPr userDrawn="1">
            <p:ph type="subTitle" idx="1"/>
          </p:nvPr>
        </p:nvSpPr>
        <p:spPr>
          <a:xfrm>
            <a:off x="558760" y="1402761"/>
            <a:ext cx="3932497" cy="531597"/>
          </a:xfrm>
          <a:prstGeom prst="rect">
            <a:avLst/>
          </a:prstGeom>
        </p:spPr>
        <p:txBody>
          <a:bodyPr lIns="91425" tIns="91425" rIns="91425" bIns="91425" anchor="t" anchorCtr="0">
            <a:normAutofit/>
          </a:bodyPr>
          <a:lstStyle>
            <a:lvl1pPr lvl="0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1800">
                <a:solidFill>
                  <a:srgbClr val="008382"/>
                </a:solidFill>
              </a:defRPr>
            </a:lvl1pPr>
            <a:lvl2pPr lvl="1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2pPr>
            <a:lvl3pPr lvl="2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3pPr>
            <a:lvl4pPr lvl="3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4pPr>
            <a:lvl5pPr lvl="4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5pPr>
            <a:lvl6pPr lvl="5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6pPr>
            <a:lvl7pPr lvl="6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7pPr>
            <a:lvl8pPr lvl="7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8pPr>
            <a:lvl9pPr lvl="8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9pPr>
          </a:lstStyle>
          <a:p>
            <a:endParaRPr dirty="0"/>
          </a:p>
        </p:txBody>
      </p:sp>
      <p:sp>
        <p:nvSpPr>
          <p:cNvPr id="2" name="Isosceles Triangle 1"/>
          <p:cNvSpPr/>
          <p:nvPr userDrawn="1"/>
        </p:nvSpPr>
        <p:spPr>
          <a:xfrm flipH="1">
            <a:off x="3167921" y="1723869"/>
            <a:ext cx="9024079" cy="5134131"/>
          </a:xfrm>
          <a:prstGeom prst="triangle">
            <a:avLst>
              <a:gd name="adj" fmla="val 0"/>
            </a:avLst>
          </a:prstGeom>
          <a:solidFill>
            <a:srgbClr val="02A8A7"/>
          </a:solidFill>
          <a:ln>
            <a:noFill/>
          </a:ln>
          <a:effectLst>
            <a:outerShdw blurRad="38100" dir="13500000" sy="23000" kx="1200000" algn="br" rotWithShape="0">
              <a:prstClr val="black">
                <a:alpha val="3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grpSp>
        <p:nvGrpSpPr>
          <p:cNvPr id="12" name="Group 11"/>
          <p:cNvGrpSpPr/>
          <p:nvPr userDrawn="1"/>
        </p:nvGrpSpPr>
        <p:grpSpPr>
          <a:xfrm>
            <a:off x="1953128" y="346962"/>
            <a:ext cx="847905" cy="864122"/>
            <a:chOff x="4329404" y="1369153"/>
            <a:chExt cx="2799000" cy="2852535"/>
          </a:xfrm>
        </p:grpSpPr>
        <p:sp>
          <p:nvSpPr>
            <p:cNvPr id="14" name="Freeform 13"/>
            <p:cNvSpPr/>
            <p:nvPr/>
          </p:nvSpPr>
          <p:spPr>
            <a:xfrm rot="11004037">
              <a:off x="4726859" y="1694468"/>
              <a:ext cx="2364754" cy="2527220"/>
            </a:xfrm>
            <a:custGeom>
              <a:avLst/>
              <a:gdLst>
                <a:gd name="connsiteX0" fmla="*/ 1827811 w 2364754"/>
                <a:gd name="connsiteY0" fmla="*/ 2527219 h 2527220"/>
                <a:gd name="connsiteX1" fmla="*/ 1716393 w 2364754"/>
                <a:gd name="connsiteY1" fmla="*/ 2493425 h 2527220"/>
                <a:gd name="connsiteX2" fmla="*/ 1631776 w 2364754"/>
                <a:gd name="connsiteY2" fmla="*/ 2290180 h 2527220"/>
                <a:gd name="connsiteX3" fmla="*/ 1641801 w 2364754"/>
                <a:gd name="connsiteY3" fmla="*/ 2265912 h 2527220"/>
                <a:gd name="connsiteX4" fmla="*/ 1399143 w 2364754"/>
                <a:gd name="connsiteY4" fmla="*/ 2013867 h 2527220"/>
                <a:gd name="connsiteX5" fmla="*/ 1269730 w 2364754"/>
                <a:gd name="connsiteY5" fmla="*/ 2034727 h 2527220"/>
                <a:gd name="connsiteX6" fmla="*/ 1121547 w 2364754"/>
                <a:gd name="connsiteY6" fmla="*/ 2028630 h 2527220"/>
                <a:gd name="connsiteX7" fmla="*/ 1067290 w 2364754"/>
                <a:gd name="connsiteY7" fmla="*/ 2015259 h 2527220"/>
                <a:gd name="connsiteX8" fmla="*/ 913340 w 2364754"/>
                <a:gd name="connsiteY8" fmla="*/ 2256209 h 2527220"/>
                <a:gd name="connsiteX9" fmla="*/ 926444 w 2364754"/>
                <a:gd name="connsiteY9" fmla="*/ 2273356 h 2527220"/>
                <a:gd name="connsiteX10" fmla="*/ 940951 w 2364754"/>
                <a:gd name="connsiteY10" fmla="*/ 2328205 h 2527220"/>
                <a:gd name="connsiteX11" fmla="*/ 806803 w 2364754"/>
                <a:gd name="connsiteY11" fmla="*/ 2479305 h 2527220"/>
                <a:gd name="connsiteX12" fmla="*/ 655704 w 2364754"/>
                <a:gd name="connsiteY12" fmla="*/ 2345156 h 2527220"/>
                <a:gd name="connsiteX13" fmla="*/ 735002 w 2364754"/>
                <a:gd name="connsiteY13" fmla="*/ 2208563 h 2527220"/>
                <a:gd name="connsiteX14" fmla="*/ 753213 w 2364754"/>
                <a:gd name="connsiteY14" fmla="*/ 2203748 h 2527220"/>
                <a:gd name="connsiteX15" fmla="*/ 801042 w 2364754"/>
                <a:gd name="connsiteY15" fmla="*/ 1895777 h 2527220"/>
                <a:gd name="connsiteX16" fmla="*/ 740193 w 2364754"/>
                <a:gd name="connsiteY16" fmla="*/ 1851365 h 2527220"/>
                <a:gd name="connsiteX17" fmla="*/ 644516 w 2364754"/>
                <a:gd name="connsiteY17" fmla="*/ 1748497 h 2527220"/>
                <a:gd name="connsiteX18" fmla="*/ 630596 w 2364754"/>
                <a:gd name="connsiteY18" fmla="*/ 1726128 h 2527220"/>
                <a:gd name="connsiteX19" fmla="*/ 418674 w 2364754"/>
                <a:gd name="connsiteY19" fmla="*/ 1808133 h 2527220"/>
                <a:gd name="connsiteX20" fmla="*/ 410223 w 2364754"/>
                <a:gd name="connsiteY20" fmla="*/ 1868163 h 2527220"/>
                <a:gd name="connsiteX21" fmla="*/ 223668 w 2364754"/>
                <a:gd name="connsiteY21" fmla="*/ 2008429 h 2527220"/>
                <a:gd name="connsiteX22" fmla="*/ 378 w 2364754"/>
                <a:gd name="connsiteY22" fmla="*/ 1810187 h 2527220"/>
                <a:gd name="connsiteX23" fmla="*/ 198619 w 2364754"/>
                <a:gd name="connsiteY23" fmla="*/ 1586897 h 2527220"/>
                <a:gd name="connsiteX24" fmla="*/ 281643 w 2364754"/>
                <a:gd name="connsiteY24" fmla="*/ 1598585 h 2527220"/>
                <a:gd name="connsiteX25" fmla="*/ 322904 w 2364754"/>
                <a:gd name="connsiteY25" fmla="*/ 1622974 h 2527220"/>
                <a:gd name="connsiteX26" fmla="*/ 516939 w 2364754"/>
                <a:gd name="connsiteY26" fmla="*/ 1484000 h 2527220"/>
                <a:gd name="connsiteX27" fmla="*/ 503624 w 2364754"/>
                <a:gd name="connsiteY27" fmla="*/ 1421773 h 2527220"/>
                <a:gd name="connsiteX28" fmla="*/ 495409 w 2364754"/>
                <a:gd name="connsiteY28" fmla="*/ 1347268 h 2527220"/>
                <a:gd name="connsiteX29" fmla="*/ 494742 w 2364754"/>
                <a:gd name="connsiteY29" fmla="*/ 1272313 h 2527220"/>
                <a:gd name="connsiteX30" fmla="*/ 497290 w 2364754"/>
                <a:gd name="connsiteY30" fmla="*/ 1244729 h 2527220"/>
                <a:gd name="connsiteX31" fmla="*/ 339740 w 2364754"/>
                <a:gd name="connsiteY31" fmla="*/ 1179009 h 2527220"/>
                <a:gd name="connsiteX32" fmla="*/ 294315 w 2364754"/>
                <a:gd name="connsiteY32" fmla="*/ 1213758 h 2527220"/>
                <a:gd name="connsiteX33" fmla="*/ 235560 w 2364754"/>
                <a:gd name="connsiteY33" fmla="*/ 1229309 h 2527220"/>
                <a:gd name="connsiteX34" fmla="*/ 73694 w 2364754"/>
                <a:gd name="connsiteY34" fmla="*/ 1085463 h 2527220"/>
                <a:gd name="connsiteX35" fmla="*/ 217386 w 2364754"/>
                <a:gd name="connsiteY35" fmla="*/ 923460 h 2527220"/>
                <a:gd name="connsiteX36" fmla="*/ 363710 w 2364754"/>
                <a:gd name="connsiteY36" fmla="*/ 1008494 h 2527220"/>
                <a:gd name="connsiteX37" fmla="*/ 368125 w 2364754"/>
                <a:gd name="connsiteY37" fmla="*/ 1025195 h 2527220"/>
                <a:gd name="connsiteX38" fmla="*/ 540338 w 2364754"/>
                <a:gd name="connsiteY38" fmla="*/ 1049968 h 2527220"/>
                <a:gd name="connsiteX39" fmla="*/ 595952 w 2364754"/>
                <a:gd name="connsiteY39" fmla="*/ 931204 h 2527220"/>
                <a:gd name="connsiteX40" fmla="*/ 702718 w 2364754"/>
                <a:gd name="connsiteY40" fmla="*/ 792020 h 2527220"/>
                <a:gd name="connsiteX41" fmla="*/ 723852 w 2364754"/>
                <a:gd name="connsiteY41" fmla="*/ 775028 h 2527220"/>
                <a:gd name="connsiteX42" fmla="*/ 585667 w 2364754"/>
                <a:gd name="connsiteY42" fmla="*/ 534114 h 2527220"/>
                <a:gd name="connsiteX43" fmla="*/ 534965 w 2364754"/>
                <a:gd name="connsiteY43" fmla="*/ 534021 h 2527220"/>
                <a:gd name="connsiteX44" fmla="*/ 465756 w 2364754"/>
                <a:gd name="connsiteY44" fmla="*/ 505077 h 2527220"/>
                <a:gd name="connsiteX45" fmla="*/ 415424 w 2364754"/>
                <a:gd name="connsiteY45" fmla="*/ 242578 h 2527220"/>
                <a:gd name="connsiteX46" fmla="*/ 677875 w 2364754"/>
                <a:gd name="connsiteY46" fmla="*/ 192000 h 2527220"/>
                <a:gd name="connsiteX47" fmla="*/ 757201 w 2364754"/>
                <a:gd name="connsiteY47" fmla="*/ 385241 h 2527220"/>
                <a:gd name="connsiteX48" fmla="*/ 731377 w 2364754"/>
                <a:gd name="connsiteY48" fmla="*/ 446927 h 2527220"/>
                <a:gd name="connsiteX49" fmla="*/ 918931 w 2364754"/>
                <a:gd name="connsiteY49" fmla="*/ 639158 h 2527220"/>
                <a:gd name="connsiteX50" fmla="*/ 1001575 w 2364754"/>
                <a:gd name="connsiteY50" fmla="*/ 606812 h 2527220"/>
                <a:gd name="connsiteX51" fmla="*/ 1182867 w 2364754"/>
                <a:gd name="connsiteY51" fmla="*/ 572948 h 2527220"/>
                <a:gd name="connsiteX52" fmla="*/ 1189851 w 2364754"/>
                <a:gd name="connsiteY52" fmla="*/ 573236 h 2527220"/>
                <a:gd name="connsiteX53" fmla="*/ 1248095 w 2364754"/>
                <a:gd name="connsiteY53" fmla="*/ 284205 h 2527220"/>
                <a:gd name="connsiteX54" fmla="*/ 1205154 w 2364754"/>
                <a:gd name="connsiteY54" fmla="*/ 246433 h 2527220"/>
                <a:gd name="connsiteX55" fmla="*/ 1178439 w 2364754"/>
                <a:gd name="connsiteY55" fmla="*/ 191841 h 2527220"/>
                <a:gd name="connsiteX56" fmla="*/ 1287945 w 2364754"/>
                <a:gd name="connsiteY56" fmla="*/ 5022 h 2527220"/>
                <a:gd name="connsiteX57" fmla="*/ 1474866 w 2364754"/>
                <a:gd name="connsiteY57" fmla="*/ 114352 h 2527220"/>
                <a:gd name="connsiteX58" fmla="*/ 1420010 w 2364754"/>
                <a:gd name="connsiteY58" fmla="*/ 274453 h 2527220"/>
                <a:gd name="connsiteX59" fmla="*/ 1404491 w 2364754"/>
                <a:gd name="connsiteY59" fmla="*/ 282040 h 2527220"/>
                <a:gd name="connsiteX60" fmla="*/ 1421580 w 2364754"/>
                <a:gd name="connsiteY60" fmla="*/ 601355 h 2527220"/>
                <a:gd name="connsiteX61" fmla="*/ 1470776 w 2364754"/>
                <a:gd name="connsiteY61" fmla="*/ 613480 h 2527220"/>
                <a:gd name="connsiteX62" fmla="*/ 1657700 w 2364754"/>
                <a:gd name="connsiteY62" fmla="*/ 712221 h 2527220"/>
                <a:gd name="connsiteX63" fmla="*/ 1731421 w 2364754"/>
                <a:gd name="connsiteY63" fmla="*/ 774591 h 2527220"/>
                <a:gd name="connsiteX64" fmla="*/ 1967634 w 2364754"/>
                <a:gd name="connsiteY64" fmla="*/ 656020 h 2527220"/>
                <a:gd name="connsiteX65" fmla="*/ 1957494 w 2364754"/>
                <a:gd name="connsiteY65" fmla="*/ 626122 h 2527220"/>
                <a:gd name="connsiteX66" fmla="*/ 1996970 w 2364754"/>
                <a:gd name="connsiteY66" fmla="*/ 476529 h 2527220"/>
                <a:gd name="connsiteX67" fmla="*/ 2280381 w 2364754"/>
                <a:gd name="connsiteY67" fmla="*/ 438353 h 2527220"/>
                <a:gd name="connsiteX68" fmla="*/ 2318823 w 2364754"/>
                <a:gd name="connsiteY68" fmla="*/ 721728 h 2527220"/>
                <a:gd name="connsiteX69" fmla="*/ 2107677 w 2364754"/>
                <a:gd name="connsiteY69" fmla="*/ 794991 h 2527220"/>
                <a:gd name="connsiteX70" fmla="*/ 2074101 w 2364754"/>
                <a:gd name="connsiteY70" fmla="*/ 782723 h 2527220"/>
                <a:gd name="connsiteX71" fmla="*/ 1871663 w 2364754"/>
                <a:gd name="connsiteY71" fmla="*/ 959396 h 2527220"/>
                <a:gd name="connsiteX72" fmla="*/ 1911416 w 2364754"/>
                <a:gd name="connsiteY72" fmla="*/ 1045015 h 2527220"/>
                <a:gd name="connsiteX73" fmla="*/ 1957190 w 2364754"/>
                <a:gd name="connsiteY73" fmla="*/ 1260406 h 2527220"/>
                <a:gd name="connsiteX74" fmla="*/ 1951093 w 2364754"/>
                <a:gd name="connsiteY74" fmla="*/ 1408589 h 2527220"/>
                <a:gd name="connsiteX75" fmla="*/ 1944293 w 2364754"/>
                <a:gd name="connsiteY75" fmla="*/ 1436183 h 2527220"/>
                <a:gd name="connsiteX76" fmla="*/ 2104724 w 2364754"/>
                <a:gd name="connsiteY76" fmla="*/ 1514580 h 2527220"/>
                <a:gd name="connsiteX77" fmla="*/ 2152130 w 2364754"/>
                <a:gd name="connsiteY77" fmla="*/ 1482588 h 2527220"/>
                <a:gd name="connsiteX78" fmla="*/ 2211704 w 2364754"/>
                <a:gd name="connsiteY78" fmla="*/ 1470549 h 2527220"/>
                <a:gd name="connsiteX79" fmla="*/ 2364754 w 2364754"/>
                <a:gd name="connsiteY79" fmla="*/ 1623743 h 2527220"/>
                <a:gd name="connsiteX80" fmla="*/ 2211704 w 2364754"/>
                <a:gd name="connsiteY80" fmla="*/ 1776937 h 2527220"/>
                <a:gd name="connsiteX81" fmla="*/ 2070681 w 2364754"/>
                <a:gd name="connsiteY81" fmla="*/ 1683373 h 2527220"/>
                <a:gd name="connsiteX82" fmla="*/ 2067266 w 2364754"/>
                <a:gd name="connsiteY82" fmla="*/ 1666440 h 2527220"/>
                <a:gd name="connsiteX83" fmla="*/ 1879382 w 2364754"/>
                <a:gd name="connsiteY83" fmla="*/ 1627919 h 2527220"/>
                <a:gd name="connsiteX84" fmla="*/ 1856648 w 2364754"/>
                <a:gd name="connsiteY84" fmla="*/ 1676471 h 2527220"/>
                <a:gd name="connsiteX85" fmla="*/ 1773827 w 2364754"/>
                <a:gd name="connsiteY85" fmla="*/ 1789944 h 2527220"/>
                <a:gd name="connsiteX86" fmla="*/ 1725746 w 2364754"/>
                <a:gd name="connsiteY86" fmla="*/ 1834664 h 2527220"/>
                <a:gd name="connsiteX87" fmla="*/ 1835137 w 2364754"/>
                <a:gd name="connsiteY87" fmla="*/ 2132537 h 2527220"/>
                <a:gd name="connsiteX88" fmla="*/ 1865216 w 2364754"/>
                <a:gd name="connsiteY88" fmla="*/ 2132468 h 2527220"/>
                <a:gd name="connsiteX89" fmla="*/ 1938311 w 2364754"/>
                <a:gd name="connsiteY89" fmla="*/ 2162662 h 2527220"/>
                <a:gd name="connsiteX90" fmla="*/ 1992735 w 2364754"/>
                <a:gd name="connsiteY90" fmla="*/ 2439002 h 2527220"/>
                <a:gd name="connsiteX91" fmla="*/ 1827811 w 2364754"/>
                <a:gd name="connsiteY91" fmla="*/ 2527219 h 25272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</a:cxnLst>
              <a:rect l="l" t="t" r="r" b="b"/>
              <a:pathLst>
                <a:path w="2364754" h="2527220">
                  <a:moveTo>
                    <a:pt x="1827811" y="2527219"/>
                  </a:moveTo>
                  <a:cubicBezTo>
                    <a:pt x="1789452" y="2527342"/>
                    <a:pt x="1750645" y="2516406"/>
                    <a:pt x="1716393" y="2493425"/>
                  </a:cubicBezTo>
                  <a:cubicBezTo>
                    <a:pt x="1647891" y="2447465"/>
                    <a:pt x="1617058" y="2366381"/>
                    <a:pt x="1631776" y="2290180"/>
                  </a:cubicBezTo>
                  <a:lnTo>
                    <a:pt x="1641801" y="2265912"/>
                  </a:lnTo>
                  <a:lnTo>
                    <a:pt x="1399143" y="2013867"/>
                  </a:lnTo>
                  <a:lnTo>
                    <a:pt x="1269730" y="2034727"/>
                  </a:lnTo>
                  <a:cubicBezTo>
                    <a:pt x="1219273" y="2037725"/>
                    <a:pt x="1169704" y="2035539"/>
                    <a:pt x="1121547" y="2028630"/>
                  </a:cubicBezTo>
                  <a:lnTo>
                    <a:pt x="1067290" y="2015259"/>
                  </a:lnTo>
                  <a:lnTo>
                    <a:pt x="913340" y="2256209"/>
                  </a:lnTo>
                  <a:lnTo>
                    <a:pt x="926444" y="2273356"/>
                  </a:lnTo>
                  <a:cubicBezTo>
                    <a:pt x="934675" y="2289991"/>
                    <a:pt x="939782" y="2308512"/>
                    <a:pt x="940951" y="2328205"/>
                  </a:cubicBezTo>
                  <a:cubicBezTo>
                    <a:pt x="945631" y="2406975"/>
                    <a:pt x="885572" y="2474621"/>
                    <a:pt x="806803" y="2479305"/>
                  </a:cubicBezTo>
                  <a:cubicBezTo>
                    <a:pt x="728033" y="2483983"/>
                    <a:pt x="660386" y="2423923"/>
                    <a:pt x="655704" y="2345156"/>
                  </a:cubicBezTo>
                  <a:cubicBezTo>
                    <a:pt x="652194" y="2286079"/>
                    <a:pt x="685100" y="2233257"/>
                    <a:pt x="735002" y="2208563"/>
                  </a:cubicBezTo>
                  <a:lnTo>
                    <a:pt x="753213" y="2203748"/>
                  </a:lnTo>
                  <a:lnTo>
                    <a:pt x="801042" y="1895777"/>
                  </a:lnTo>
                  <a:lnTo>
                    <a:pt x="740193" y="1851365"/>
                  </a:lnTo>
                  <a:cubicBezTo>
                    <a:pt x="705161" y="1820262"/>
                    <a:pt x="673097" y="1785820"/>
                    <a:pt x="644516" y="1748497"/>
                  </a:cubicBezTo>
                  <a:lnTo>
                    <a:pt x="630596" y="1726128"/>
                  </a:lnTo>
                  <a:lnTo>
                    <a:pt x="418674" y="1808133"/>
                  </a:lnTo>
                  <a:lnTo>
                    <a:pt x="410223" y="1868163"/>
                  </a:lnTo>
                  <a:cubicBezTo>
                    <a:pt x="382721" y="1945711"/>
                    <a:pt x="310970" y="2003243"/>
                    <a:pt x="223668" y="2008429"/>
                  </a:cubicBezTo>
                  <a:cubicBezTo>
                    <a:pt x="107266" y="2015347"/>
                    <a:pt x="7295" y="1926591"/>
                    <a:pt x="378" y="1810187"/>
                  </a:cubicBezTo>
                  <a:cubicBezTo>
                    <a:pt x="-6539" y="1693784"/>
                    <a:pt x="82217" y="1593814"/>
                    <a:pt x="198619" y="1586897"/>
                  </a:cubicBezTo>
                  <a:cubicBezTo>
                    <a:pt x="227720" y="1585168"/>
                    <a:pt x="255793" y="1589418"/>
                    <a:pt x="281643" y="1598585"/>
                  </a:cubicBezTo>
                  <a:lnTo>
                    <a:pt x="322904" y="1622974"/>
                  </a:lnTo>
                  <a:lnTo>
                    <a:pt x="516939" y="1484000"/>
                  </a:lnTo>
                  <a:lnTo>
                    <a:pt x="503624" y="1421773"/>
                  </a:lnTo>
                  <a:cubicBezTo>
                    <a:pt x="499668" y="1397350"/>
                    <a:pt x="496908" y="1372496"/>
                    <a:pt x="495409" y="1347268"/>
                  </a:cubicBezTo>
                  <a:cubicBezTo>
                    <a:pt x="493910" y="1322040"/>
                    <a:pt x="493708" y="1297033"/>
                    <a:pt x="494742" y="1272313"/>
                  </a:cubicBezTo>
                  <a:lnTo>
                    <a:pt x="497290" y="1244729"/>
                  </a:lnTo>
                  <a:lnTo>
                    <a:pt x="339740" y="1179009"/>
                  </a:lnTo>
                  <a:lnTo>
                    <a:pt x="294315" y="1213758"/>
                  </a:lnTo>
                  <a:cubicBezTo>
                    <a:pt x="276497" y="1222582"/>
                    <a:pt x="256655" y="1228055"/>
                    <a:pt x="235560" y="1229309"/>
                  </a:cubicBezTo>
                  <a:cubicBezTo>
                    <a:pt x="151184" y="1234322"/>
                    <a:pt x="78712" y="1169921"/>
                    <a:pt x="73694" y="1085463"/>
                  </a:cubicBezTo>
                  <a:cubicBezTo>
                    <a:pt x="68675" y="1001005"/>
                    <a:pt x="133008" y="928473"/>
                    <a:pt x="217386" y="923460"/>
                  </a:cubicBezTo>
                  <a:cubicBezTo>
                    <a:pt x="280670" y="919700"/>
                    <a:pt x="337255" y="954985"/>
                    <a:pt x="363710" y="1008494"/>
                  </a:cubicBezTo>
                  <a:lnTo>
                    <a:pt x="368125" y="1025195"/>
                  </a:lnTo>
                  <a:lnTo>
                    <a:pt x="540338" y="1049968"/>
                  </a:lnTo>
                  <a:lnTo>
                    <a:pt x="595952" y="931204"/>
                  </a:lnTo>
                  <a:cubicBezTo>
                    <a:pt x="625900" y="880648"/>
                    <a:pt x="661788" y="833915"/>
                    <a:pt x="702718" y="792020"/>
                  </a:cubicBezTo>
                  <a:lnTo>
                    <a:pt x="723852" y="775028"/>
                  </a:lnTo>
                  <a:lnTo>
                    <a:pt x="585667" y="534114"/>
                  </a:lnTo>
                  <a:lnTo>
                    <a:pt x="534965" y="534021"/>
                  </a:lnTo>
                  <a:cubicBezTo>
                    <a:pt x="510887" y="529265"/>
                    <a:pt x="487349" y="519707"/>
                    <a:pt x="465756" y="505077"/>
                  </a:cubicBezTo>
                  <a:cubicBezTo>
                    <a:pt x="379382" y="446556"/>
                    <a:pt x="356847" y="329032"/>
                    <a:pt x="415424" y="242578"/>
                  </a:cubicBezTo>
                  <a:cubicBezTo>
                    <a:pt x="473999" y="156124"/>
                    <a:pt x="591503" y="133479"/>
                    <a:pt x="677875" y="192000"/>
                  </a:cubicBezTo>
                  <a:cubicBezTo>
                    <a:pt x="742655" y="235891"/>
                    <a:pt x="771526" y="312971"/>
                    <a:pt x="757201" y="385241"/>
                  </a:cubicBezTo>
                  <a:lnTo>
                    <a:pt x="731377" y="446927"/>
                  </a:lnTo>
                  <a:lnTo>
                    <a:pt x="918931" y="639158"/>
                  </a:lnTo>
                  <a:lnTo>
                    <a:pt x="1001575" y="606812"/>
                  </a:lnTo>
                  <a:cubicBezTo>
                    <a:pt x="1059065" y="588321"/>
                    <a:pt x="1119796" y="576696"/>
                    <a:pt x="1182867" y="572948"/>
                  </a:cubicBezTo>
                  <a:lnTo>
                    <a:pt x="1189851" y="573236"/>
                  </a:lnTo>
                  <a:lnTo>
                    <a:pt x="1248095" y="284205"/>
                  </a:lnTo>
                  <a:lnTo>
                    <a:pt x="1205154" y="246433"/>
                  </a:lnTo>
                  <a:cubicBezTo>
                    <a:pt x="1193022" y="230678"/>
                    <a:pt x="1183783" y="212285"/>
                    <a:pt x="1178439" y="191841"/>
                  </a:cubicBezTo>
                  <a:cubicBezTo>
                    <a:pt x="1157062" y="110062"/>
                    <a:pt x="1206088" y="26420"/>
                    <a:pt x="1287945" y="5022"/>
                  </a:cubicBezTo>
                  <a:cubicBezTo>
                    <a:pt x="1369800" y="-16377"/>
                    <a:pt x="1453489" y="32572"/>
                    <a:pt x="1474866" y="114352"/>
                  </a:cubicBezTo>
                  <a:cubicBezTo>
                    <a:pt x="1490900" y="175686"/>
                    <a:pt x="1467330" y="238067"/>
                    <a:pt x="1420010" y="274453"/>
                  </a:cubicBezTo>
                  <a:lnTo>
                    <a:pt x="1404491" y="282040"/>
                  </a:lnTo>
                  <a:lnTo>
                    <a:pt x="1421580" y="601355"/>
                  </a:lnTo>
                  <a:lnTo>
                    <a:pt x="1470776" y="613480"/>
                  </a:lnTo>
                  <a:cubicBezTo>
                    <a:pt x="1538006" y="637322"/>
                    <a:pt x="1600898" y="670754"/>
                    <a:pt x="1657700" y="712221"/>
                  </a:cubicBezTo>
                  <a:lnTo>
                    <a:pt x="1731421" y="774591"/>
                  </a:lnTo>
                  <a:lnTo>
                    <a:pt x="1967634" y="656020"/>
                  </a:lnTo>
                  <a:lnTo>
                    <a:pt x="1957494" y="626122"/>
                  </a:lnTo>
                  <a:cubicBezTo>
                    <a:pt x="1950538" y="574842"/>
                    <a:pt x="1963147" y="520926"/>
                    <a:pt x="1996970" y="476529"/>
                  </a:cubicBezTo>
                  <a:cubicBezTo>
                    <a:pt x="2064616" y="387735"/>
                    <a:pt x="2191504" y="370643"/>
                    <a:pt x="2280381" y="438353"/>
                  </a:cubicBezTo>
                  <a:cubicBezTo>
                    <a:pt x="2369258" y="506063"/>
                    <a:pt x="2386469" y="632935"/>
                    <a:pt x="2318823" y="721728"/>
                  </a:cubicBezTo>
                  <a:cubicBezTo>
                    <a:pt x="2268088" y="788324"/>
                    <a:pt x="2184030" y="814587"/>
                    <a:pt x="2107677" y="794991"/>
                  </a:cubicBezTo>
                  <a:lnTo>
                    <a:pt x="2074101" y="782723"/>
                  </a:lnTo>
                  <a:lnTo>
                    <a:pt x="1871663" y="959396"/>
                  </a:lnTo>
                  <a:lnTo>
                    <a:pt x="1911416" y="1045015"/>
                  </a:lnTo>
                  <a:cubicBezTo>
                    <a:pt x="1936850" y="1112404"/>
                    <a:pt x="1952692" y="1184721"/>
                    <a:pt x="1957190" y="1260406"/>
                  </a:cubicBezTo>
                  <a:cubicBezTo>
                    <a:pt x="1960188" y="1310864"/>
                    <a:pt x="1958002" y="1360431"/>
                    <a:pt x="1951093" y="1408589"/>
                  </a:cubicBezTo>
                  <a:lnTo>
                    <a:pt x="1944293" y="1436183"/>
                  </a:lnTo>
                  <a:lnTo>
                    <a:pt x="2104724" y="1514580"/>
                  </a:lnTo>
                  <a:lnTo>
                    <a:pt x="2152130" y="1482588"/>
                  </a:lnTo>
                  <a:cubicBezTo>
                    <a:pt x="2170441" y="1474836"/>
                    <a:pt x="2190572" y="1470549"/>
                    <a:pt x="2211704" y="1470549"/>
                  </a:cubicBezTo>
                  <a:cubicBezTo>
                    <a:pt x="2296231" y="1470549"/>
                    <a:pt x="2364754" y="1539136"/>
                    <a:pt x="2364754" y="1623743"/>
                  </a:cubicBezTo>
                  <a:cubicBezTo>
                    <a:pt x="2364754" y="1708350"/>
                    <a:pt x="2296231" y="1776937"/>
                    <a:pt x="2211704" y="1776937"/>
                  </a:cubicBezTo>
                  <a:cubicBezTo>
                    <a:pt x="2148309" y="1776937"/>
                    <a:pt x="2093916" y="1738357"/>
                    <a:pt x="2070681" y="1683373"/>
                  </a:cubicBezTo>
                  <a:lnTo>
                    <a:pt x="2067266" y="1666440"/>
                  </a:lnTo>
                  <a:lnTo>
                    <a:pt x="1879382" y="1627919"/>
                  </a:lnTo>
                  <a:lnTo>
                    <a:pt x="1856648" y="1676471"/>
                  </a:lnTo>
                  <a:cubicBezTo>
                    <a:pt x="1832689" y="1716915"/>
                    <a:pt x="1804928" y="1754913"/>
                    <a:pt x="1773827" y="1789944"/>
                  </a:cubicBezTo>
                  <a:lnTo>
                    <a:pt x="1725746" y="1834664"/>
                  </a:lnTo>
                  <a:lnTo>
                    <a:pt x="1835137" y="2132537"/>
                  </a:lnTo>
                  <a:lnTo>
                    <a:pt x="1865216" y="2132468"/>
                  </a:lnTo>
                  <a:cubicBezTo>
                    <a:pt x="1890619" y="2137374"/>
                    <a:pt x="1915477" y="2147340"/>
                    <a:pt x="1938311" y="2162662"/>
                  </a:cubicBezTo>
                  <a:cubicBezTo>
                    <a:pt x="2029648" y="2223944"/>
                    <a:pt x="2054015" y="2347665"/>
                    <a:pt x="1992735" y="2439002"/>
                  </a:cubicBezTo>
                  <a:cubicBezTo>
                    <a:pt x="1954433" y="2496089"/>
                    <a:pt x="1891742" y="2527015"/>
                    <a:pt x="1827811" y="2527219"/>
                  </a:cubicBezTo>
                  <a:close/>
                </a:path>
              </a:pathLst>
            </a:custGeom>
            <a:solidFill>
              <a:srgbClr val="02A8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grpSp>
          <p:nvGrpSpPr>
            <p:cNvPr id="15" name="Group 14"/>
            <p:cNvGrpSpPr/>
            <p:nvPr/>
          </p:nvGrpSpPr>
          <p:grpSpPr>
            <a:xfrm>
              <a:off x="4329404" y="1369153"/>
              <a:ext cx="2799000" cy="2358862"/>
              <a:chOff x="842625" y="1330242"/>
              <a:chExt cx="2799000" cy="2358862"/>
            </a:xfrm>
            <a:solidFill>
              <a:srgbClr val="02A8A7"/>
            </a:solidFill>
          </p:grpSpPr>
          <p:sp>
            <p:nvSpPr>
              <p:cNvPr id="29" name="Oval 28"/>
              <p:cNvSpPr/>
              <p:nvPr/>
            </p:nvSpPr>
            <p:spPr>
              <a:xfrm>
                <a:off x="3434525" y="3481810"/>
                <a:ext cx="207100" cy="207294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30" name="Oval 29"/>
              <p:cNvSpPr/>
              <p:nvPr/>
            </p:nvSpPr>
            <p:spPr>
              <a:xfrm>
                <a:off x="842625" y="2853622"/>
                <a:ext cx="304970" cy="305256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31" name="Oval 30"/>
              <p:cNvSpPr/>
              <p:nvPr/>
            </p:nvSpPr>
            <p:spPr>
              <a:xfrm>
                <a:off x="2231872" y="1330242"/>
                <a:ext cx="304970" cy="305256"/>
              </a:xfrm>
              <a:prstGeom prst="ellipse">
                <a:avLst/>
              </a:prstGeom>
              <a:solidFill>
                <a:srgbClr val="00838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grpSp>
          <p:nvGrpSpPr>
            <p:cNvPr id="16" name="Group 15"/>
            <p:cNvGrpSpPr/>
            <p:nvPr/>
          </p:nvGrpSpPr>
          <p:grpSpPr>
            <a:xfrm>
              <a:off x="5328211" y="2362765"/>
              <a:ext cx="1085850" cy="1085850"/>
              <a:chOff x="5448301" y="2766331"/>
              <a:chExt cx="1085850" cy="1085850"/>
            </a:xfrm>
          </p:grpSpPr>
          <p:sp>
            <p:nvSpPr>
              <p:cNvPr id="24" name="Oval 23"/>
              <p:cNvSpPr/>
              <p:nvPr/>
            </p:nvSpPr>
            <p:spPr>
              <a:xfrm>
                <a:off x="5448301" y="2766331"/>
                <a:ext cx="1085850" cy="1085850"/>
              </a:xfrm>
              <a:prstGeom prst="ellipse">
                <a:avLst/>
              </a:prstGeom>
              <a:solidFill>
                <a:srgbClr val="00838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grpSp>
            <p:nvGrpSpPr>
              <p:cNvPr id="25" name="Group 24"/>
              <p:cNvGrpSpPr/>
              <p:nvPr/>
            </p:nvGrpSpPr>
            <p:grpSpPr>
              <a:xfrm>
                <a:off x="5544002" y="2939369"/>
                <a:ext cx="450850" cy="739774"/>
                <a:chOff x="3781426" y="2901950"/>
                <a:chExt cx="450850" cy="739774"/>
              </a:xfrm>
            </p:grpSpPr>
            <p:sp>
              <p:nvSpPr>
                <p:cNvPr id="26" name="Oval 25"/>
                <p:cNvSpPr/>
                <p:nvPr/>
              </p:nvSpPr>
              <p:spPr>
                <a:xfrm>
                  <a:off x="3946526" y="2901950"/>
                  <a:ext cx="285750" cy="285750"/>
                </a:xfrm>
                <a:prstGeom prst="ellipse">
                  <a:avLst/>
                </a:prstGeom>
                <a:solidFill>
                  <a:srgbClr val="02A8A7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27" name="Oval 26"/>
                <p:cNvSpPr/>
                <p:nvPr/>
              </p:nvSpPr>
              <p:spPr>
                <a:xfrm>
                  <a:off x="3781426" y="3187700"/>
                  <a:ext cx="190500" cy="190500"/>
                </a:xfrm>
                <a:prstGeom prst="ellipse">
                  <a:avLst/>
                </a:prstGeom>
                <a:solidFill>
                  <a:srgbClr val="02A8A7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28" name="Oval 27"/>
                <p:cNvSpPr/>
                <p:nvPr/>
              </p:nvSpPr>
              <p:spPr>
                <a:xfrm>
                  <a:off x="4076700" y="3486149"/>
                  <a:ext cx="155575" cy="155575"/>
                </a:xfrm>
                <a:prstGeom prst="ellipse">
                  <a:avLst/>
                </a:prstGeom>
                <a:solidFill>
                  <a:srgbClr val="02A8A7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</p:grpSp>
        </p:grpSp>
      </p:grpSp>
    </p:spTree>
    <p:extLst>
      <p:ext uri="{BB962C8B-B14F-4D97-AF65-F5344CB8AC3E}">
        <p14:creationId xmlns:p14="http://schemas.microsoft.com/office/powerpoint/2010/main" val="303987992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Quote">
    <p:spTree>
      <p:nvGrpSpPr>
        <p:cNvPr id="1" name="Shape 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roup 8"/>
          <p:cNvGrpSpPr/>
          <p:nvPr userDrawn="1"/>
        </p:nvGrpSpPr>
        <p:grpSpPr>
          <a:xfrm>
            <a:off x="122980" y="1577264"/>
            <a:ext cx="11935670" cy="4480636"/>
            <a:chOff x="122980" y="1577264"/>
            <a:chExt cx="11935670" cy="4480636"/>
          </a:xfrm>
        </p:grpSpPr>
        <p:pic>
          <p:nvPicPr>
            <p:cNvPr id="5" name="Picture 4"/>
            <p:cNvPicPr>
              <a:picLocks noChangeAspect="1"/>
            </p:cNvPicPr>
            <p:nvPr userDrawn="1"/>
          </p:nvPicPr>
          <p:blipFill rotWithShape="1">
            <a:blip r:embed="rId2">
              <a:extLst>
                <a:ext uri="{BEBA8EAE-BF5A-486C-A8C5-ECC9F3942E4B}">
                  <a14:imgProps xmlns:a14="http://schemas.microsoft.com/office/drawing/2010/main">
                    <a14:imgLayer r:embed="rId3">
                      <a14:imgEffect>
                        <a14:saturation sat="0"/>
                      </a14:imgEffect>
                    </a14:imgLayer>
                  </a14:imgProps>
                </a:ext>
                <a:ext uri="{28A0092B-C50C-407E-A947-70E740481C1C}">
                  <a14:useLocalDpi xmlns:a14="http://schemas.microsoft.com/office/drawing/2010/main" val="0"/>
                </a:ext>
              </a:extLst>
            </a:blip>
            <a:srcRect l="317" t="30224" r="317" b="13802"/>
            <a:stretch/>
          </p:blipFill>
          <p:spPr>
            <a:xfrm>
              <a:off x="122980" y="1577264"/>
              <a:ext cx="11935670" cy="4480636"/>
            </a:xfrm>
            <a:prstGeom prst="rect">
              <a:avLst/>
            </a:prstGeom>
          </p:spPr>
        </p:pic>
        <p:sp>
          <p:nvSpPr>
            <p:cNvPr id="7" name="Rectangle 6"/>
            <p:cNvSpPr/>
            <p:nvPr userDrawn="1"/>
          </p:nvSpPr>
          <p:spPr>
            <a:xfrm flipH="1">
              <a:off x="297116" y="1802966"/>
              <a:ext cx="11587399" cy="4029232"/>
            </a:xfrm>
            <a:prstGeom prst="rect">
              <a:avLst/>
            </a:prstGeom>
            <a:gradFill flip="none" rotWithShape="1">
              <a:gsLst>
                <a:gs pos="97000">
                  <a:srgbClr val="02A8A7"/>
                </a:gs>
                <a:gs pos="2000">
                  <a:srgbClr val="008382">
                    <a:alpha val="58000"/>
                  </a:srgbClr>
                </a:gs>
              </a:gsLst>
              <a:lin ang="0" scaled="1"/>
              <a:tileRect/>
            </a:gradFill>
            <a:ln>
              <a:noFill/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34" name="Shape 34"/>
          <p:cNvSpPr txBox="1">
            <a:spLocks noGrp="1"/>
          </p:cNvSpPr>
          <p:nvPr>
            <p:ph type="body" idx="1"/>
          </p:nvPr>
        </p:nvSpPr>
        <p:spPr>
          <a:xfrm>
            <a:off x="569174" y="2695561"/>
            <a:ext cx="3867915" cy="2416085"/>
          </a:xfrm>
          <a:prstGeom prst="rect">
            <a:avLst/>
          </a:prstGeom>
        </p:spPr>
        <p:txBody>
          <a:bodyPr lIns="91425" tIns="91425" rIns="91425" bIns="91425" anchor="ctr" anchorCtr="0">
            <a:normAutofit/>
          </a:bodyPr>
          <a:lstStyle>
            <a:lvl1pPr marL="0" lvl="0" indent="0" algn="ctr" rtl="0">
              <a:lnSpc>
                <a:spcPct val="100000"/>
              </a:lnSpc>
              <a:spcBef>
                <a:spcPts val="0"/>
              </a:spcBef>
              <a:buNone/>
              <a:defRPr sz="2000" b="0" i="1">
                <a:solidFill>
                  <a:schemeClr val="bg1"/>
                </a:solidFill>
              </a:defRPr>
            </a:lvl1pPr>
            <a:lvl2pPr lvl="1" algn="ctr" rtl="0">
              <a:spcBef>
                <a:spcPts val="0"/>
              </a:spcBef>
              <a:defRPr b="1" i="1"/>
            </a:lvl2pPr>
            <a:lvl3pPr lvl="2" algn="ctr" rtl="0">
              <a:spcBef>
                <a:spcPts val="0"/>
              </a:spcBef>
              <a:defRPr b="1" i="1"/>
            </a:lvl3pPr>
            <a:lvl4pPr lvl="3" algn="ctr" rtl="0">
              <a:spcBef>
                <a:spcPts val="0"/>
              </a:spcBef>
              <a:defRPr b="1" i="1"/>
            </a:lvl4pPr>
            <a:lvl5pPr lvl="4" algn="ctr" rtl="0">
              <a:spcBef>
                <a:spcPts val="0"/>
              </a:spcBef>
              <a:defRPr b="1" i="1"/>
            </a:lvl5pPr>
            <a:lvl6pPr lvl="5" algn="ctr" rtl="0">
              <a:spcBef>
                <a:spcPts val="0"/>
              </a:spcBef>
              <a:defRPr b="1" i="1"/>
            </a:lvl6pPr>
            <a:lvl7pPr lvl="6" algn="ctr" rtl="0">
              <a:spcBef>
                <a:spcPts val="0"/>
              </a:spcBef>
              <a:defRPr b="1" i="1"/>
            </a:lvl7pPr>
            <a:lvl8pPr lvl="7" algn="ctr" rtl="0">
              <a:spcBef>
                <a:spcPts val="0"/>
              </a:spcBef>
              <a:defRPr b="1" i="1"/>
            </a:lvl8pPr>
            <a:lvl9pPr lvl="8" algn="ctr">
              <a:spcBef>
                <a:spcPts val="0"/>
              </a:spcBef>
              <a:defRPr b="1" i="1"/>
            </a:lvl9pPr>
          </a:lstStyle>
          <a:p>
            <a:endParaRPr dirty="0"/>
          </a:p>
        </p:txBody>
      </p:sp>
      <p:sp>
        <p:nvSpPr>
          <p:cNvPr id="10" name="Shape 21"/>
          <p:cNvSpPr txBox="1">
            <a:spLocks noGrp="1"/>
          </p:cNvSpPr>
          <p:nvPr>
            <p:ph type="ctrTitle"/>
          </p:nvPr>
        </p:nvSpPr>
        <p:spPr>
          <a:xfrm>
            <a:off x="4046627" y="551128"/>
            <a:ext cx="3932497" cy="602368"/>
          </a:xfrm>
          <a:prstGeom prst="rect">
            <a:avLst/>
          </a:prstGeom>
        </p:spPr>
        <p:txBody>
          <a:bodyPr lIns="91425" tIns="91425" rIns="91425" bIns="91425" anchor="b" anchorCtr="0">
            <a:normAutofit/>
          </a:bodyPr>
          <a:lstStyle>
            <a:lvl1pPr lvl="0" algn="ctr" rtl="0">
              <a:spcBef>
                <a:spcPts val="0"/>
              </a:spcBef>
              <a:defRPr sz="3200"/>
            </a:lvl1pPr>
            <a:lvl2pPr lvl="1" algn="ctr" rtl="0">
              <a:spcBef>
                <a:spcPts val="0"/>
              </a:spcBef>
              <a:defRPr/>
            </a:lvl2pPr>
            <a:lvl3pPr lvl="2" algn="ctr" rtl="0">
              <a:spcBef>
                <a:spcPts val="0"/>
              </a:spcBef>
              <a:defRPr/>
            </a:lvl3pPr>
            <a:lvl4pPr lvl="3" algn="ctr" rtl="0">
              <a:spcBef>
                <a:spcPts val="0"/>
              </a:spcBef>
              <a:defRPr/>
            </a:lvl4pPr>
            <a:lvl5pPr lvl="4" algn="ctr" rtl="0">
              <a:spcBef>
                <a:spcPts val="0"/>
              </a:spcBef>
              <a:defRPr/>
            </a:lvl5pPr>
            <a:lvl6pPr lvl="5" algn="ctr" rtl="0">
              <a:spcBef>
                <a:spcPts val="0"/>
              </a:spcBef>
              <a:defRPr/>
            </a:lvl6pPr>
            <a:lvl7pPr lvl="6" algn="ctr" rtl="0">
              <a:spcBef>
                <a:spcPts val="0"/>
              </a:spcBef>
              <a:defRPr/>
            </a:lvl7pPr>
            <a:lvl8pPr lvl="7" algn="ctr" rtl="0">
              <a:spcBef>
                <a:spcPts val="0"/>
              </a:spcBef>
              <a:defRPr/>
            </a:lvl8pPr>
            <a:lvl9pPr lvl="8" algn="ctr" rtl="0">
              <a:spcBef>
                <a:spcPts val="0"/>
              </a:spcBef>
              <a:defRPr/>
            </a:lvl9pPr>
          </a:lstStyle>
          <a:p>
            <a:endParaRPr dirty="0"/>
          </a:p>
        </p:txBody>
      </p:sp>
      <p:sp>
        <p:nvSpPr>
          <p:cNvPr id="11" name="Shape 22"/>
          <p:cNvSpPr txBox="1">
            <a:spLocks noGrp="1"/>
          </p:cNvSpPr>
          <p:nvPr>
            <p:ph type="subTitle" idx="10"/>
          </p:nvPr>
        </p:nvSpPr>
        <p:spPr>
          <a:xfrm>
            <a:off x="4046627" y="1160483"/>
            <a:ext cx="3932497" cy="374993"/>
          </a:xfrm>
          <a:prstGeom prst="rect">
            <a:avLst/>
          </a:prstGeom>
        </p:spPr>
        <p:txBody>
          <a:bodyPr lIns="91425" tIns="91425" rIns="91425" bIns="91425" anchor="t" anchorCtr="0">
            <a:normAutofit/>
          </a:bodyPr>
          <a:lstStyle>
            <a:lvl1pPr lvl="0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1400">
                <a:solidFill>
                  <a:srgbClr val="008382"/>
                </a:solidFill>
              </a:defRPr>
            </a:lvl1pPr>
            <a:lvl2pPr lvl="1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2pPr>
            <a:lvl3pPr lvl="2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3pPr>
            <a:lvl4pPr lvl="3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4pPr>
            <a:lvl5pPr lvl="4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5pPr>
            <a:lvl6pPr lvl="5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6pPr>
            <a:lvl7pPr lvl="6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7pPr>
            <a:lvl8pPr lvl="7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8pPr>
            <a:lvl9pPr lvl="8" algn="ctr" rtl="0">
              <a:spcBef>
                <a:spcPts val="0"/>
              </a:spcBef>
              <a:buClr>
                <a:srgbClr val="33CCFF"/>
              </a:buClr>
              <a:buSzPct val="100000"/>
              <a:buNone/>
              <a:defRPr sz="2400">
                <a:solidFill>
                  <a:srgbClr val="33CCFF"/>
                </a:solidFill>
              </a:defRPr>
            </a:lvl9pPr>
          </a:lstStyle>
          <a:p>
            <a:endParaRPr dirty="0"/>
          </a:p>
        </p:txBody>
      </p:sp>
      <p:grpSp>
        <p:nvGrpSpPr>
          <p:cNvPr id="17" name="Group 16"/>
          <p:cNvGrpSpPr/>
          <p:nvPr userDrawn="1"/>
        </p:nvGrpSpPr>
        <p:grpSpPr>
          <a:xfrm>
            <a:off x="8382000" y="6680200"/>
            <a:ext cx="3810000" cy="196850"/>
            <a:chOff x="0" y="5314950"/>
            <a:chExt cx="3810000" cy="494746"/>
          </a:xfrm>
        </p:grpSpPr>
        <p:sp>
          <p:nvSpPr>
            <p:cNvPr id="18" name="Rectangle 17"/>
            <p:cNvSpPr/>
            <p:nvPr userDrawn="1"/>
          </p:nvSpPr>
          <p:spPr>
            <a:xfrm>
              <a:off x="0" y="5314950"/>
              <a:ext cx="2286000" cy="494746"/>
            </a:xfrm>
            <a:prstGeom prst="rect">
              <a:avLst/>
            </a:prstGeom>
            <a:solidFill>
              <a:srgbClr val="02A8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9" name="Rectangle 18"/>
            <p:cNvSpPr/>
            <p:nvPr userDrawn="1"/>
          </p:nvSpPr>
          <p:spPr>
            <a:xfrm>
              <a:off x="2286000" y="5314950"/>
              <a:ext cx="508000" cy="494746"/>
            </a:xfrm>
            <a:prstGeom prst="rect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0" name="Rectangle 19"/>
            <p:cNvSpPr/>
            <p:nvPr userDrawn="1"/>
          </p:nvSpPr>
          <p:spPr>
            <a:xfrm>
              <a:off x="2794000" y="5314950"/>
              <a:ext cx="508000" cy="494746"/>
            </a:xfrm>
            <a:prstGeom prst="rect">
              <a:avLst/>
            </a:prstGeom>
            <a:solidFill>
              <a:srgbClr val="52525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1" name="Rectangle 20"/>
            <p:cNvSpPr/>
            <p:nvPr userDrawn="1"/>
          </p:nvSpPr>
          <p:spPr>
            <a:xfrm>
              <a:off x="3302000" y="5314950"/>
              <a:ext cx="508000" cy="494746"/>
            </a:xfrm>
            <a:prstGeom prst="rect">
              <a:avLst/>
            </a:prstGeom>
            <a:solidFill>
              <a:srgbClr val="BBB3B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grpSp>
        <p:nvGrpSpPr>
          <p:cNvPr id="22" name="Group 21"/>
          <p:cNvGrpSpPr/>
          <p:nvPr userDrawn="1"/>
        </p:nvGrpSpPr>
        <p:grpSpPr>
          <a:xfrm>
            <a:off x="5504529" y="0"/>
            <a:ext cx="1182943" cy="575342"/>
            <a:chOff x="2706886" y="7151"/>
            <a:chExt cx="6391530" cy="3108616"/>
          </a:xfrm>
        </p:grpSpPr>
        <p:sp>
          <p:nvSpPr>
            <p:cNvPr id="23" name="Freeform 22"/>
            <p:cNvSpPr/>
            <p:nvPr/>
          </p:nvSpPr>
          <p:spPr>
            <a:xfrm>
              <a:off x="2706886" y="7151"/>
              <a:ext cx="6391530" cy="3108616"/>
            </a:xfrm>
            <a:custGeom>
              <a:avLst/>
              <a:gdLst>
                <a:gd name="connsiteX0" fmla="*/ 0 w 6391530"/>
                <a:gd name="connsiteY0" fmla="*/ 0 h 3108616"/>
                <a:gd name="connsiteX1" fmla="*/ 6391530 w 6391530"/>
                <a:gd name="connsiteY1" fmla="*/ 0 h 3108616"/>
                <a:gd name="connsiteX2" fmla="*/ 6379642 w 6391530"/>
                <a:gd name="connsiteY2" fmla="*/ 235438 h 3108616"/>
                <a:gd name="connsiteX3" fmla="*/ 3195765 w 6391530"/>
                <a:gd name="connsiteY3" fmla="*/ 3108616 h 3108616"/>
                <a:gd name="connsiteX4" fmla="*/ 11889 w 6391530"/>
                <a:gd name="connsiteY4" fmla="*/ 235438 h 31086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91530" h="3108616">
                  <a:moveTo>
                    <a:pt x="0" y="0"/>
                  </a:moveTo>
                  <a:lnTo>
                    <a:pt x="6391530" y="0"/>
                  </a:lnTo>
                  <a:lnTo>
                    <a:pt x="6379642" y="235438"/>
                  </a:lnTo>
                  <a:cubicBezTo>
                    <a:pt x="6215749" y="1849260"/>
                    <a:pt x="4852826" y="3108616"/>
                    <a:pt x="3195765" y="3108616"/>
                  </a:cubicBezTo>
                  <a:cubicBezTo>
                    <a:pt x="1538704" y="3108616"/>
                    <a:pt x="175781" y="1849260"/>
                    <a:pt x="11889" y="235438"/>
                  </a:cubicBezTo>
                  <a:close/>
                </a:path>
              </a:pathLst>
            </a:custGeom>
            <a:solidFill>
              <a:srgbClr val="DBF7EB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4" name="Oval 23"/>
            <p:cNvSpPr/>
            <p:nvPr/>
          </p:nvSpPr>
          <p:spPr>
            <a:xfrm>
              <a:off x="7728701" y="313978"/>
              <a:ext cx="644973" cy="644973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5" name="Oval 24"/>
            <p:cNvSpPr/>
            <p:nvPr/>
          </p:nvSpPr>
          <p:spPr>
            <a:xfrm>
              <a:off x="5742551" y="699006"/>
              <a:ext cx="322487" cy="322487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6" name="Oval 25"/>
            <p:cNvSpPr/>
            <p:nvPr/>
          </p:nvSpPr>
          <p:spPr>
            <a:xfrm>
              <a:off x="6870791" y="2084155"/>
              <a:ext cx="322487" cy="322487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7" name="Oval 26"/>
            <p:cNvSpPr/>
            <p:nvPr/>
          </p:nvSpPr>
          <p:spPr>
            <a:xfrm>
              <a:off x="3584057" y="420767"/>
              <a:ext cx="977214" cy="985004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8" name="Oval 27"/>
            <p:cNvSpPr/>
            <p:nvPr/>
          </p:nvSpPr>
          <p:spPr>
            <a:xfrm>
              <a:off x="7268156" y="360850"/>
              <a:ext cx="336184" cy="334432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9" name="Oval 28"/>
            <p:cNvSpPr/>
            <p:nvPr/>
          </p:nvSpPr>
          <p:spPr>
            <a:xfrm>
              <a:off x="4666694" y="2075773"/>
              <a:ext cx="467485" cy="467485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</p:spTree>
    <p:extLst>
      <p:ext uri="{BB962C8B-B14F-4D97-AF65-F5344CB8AC3E}">
        <p14:creationId xmlns:p14="http://schemas.microsoft.com/office/powerpoint/2010/main" val="82543574"/>
      </p:ext>
    </p:extLst>
  </p:cSld>
  <p:clrMapOvr>
    <a:masterClrMapping/>
  </p:clrMapOvr>
  <p:timing>
    <p:tnLst>
      <p:par>
        <p:cTn id="1" dur="indefinite" restart="never" nodeType="tmRoot"/>
      </p:par>
    </p:tnLst>
  </p:timing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+ 1 column">
    <p:spTree>
      <p:nvGrpSpPr>
        <p:cNvPr id="1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Shape 47"/>
          <p:cNvSpPr txBox="1">
            <a:spLocks noGrp="1"/>
          </p:cNvSpPr>
          <p:nvPr>
            <p:ph type="title"/>
          </p:nvPr>
        </p:nvSpPr>
        <p:spPr>
          <a:xfrm>
            <a:off x="6153151" y="1377831"/>
            <a:ext cx="5487864" cy="847999"/>
          </a:xfrm>
          <a:prstGeom prst="rect">
            <a:avLst/>
          </a:prstGeom>
        </p:spPr>
        <p:txBody>
          <a:bodyPr lIns="91425" tIns="91425" rIns="91425" bIns="91425" anchor="b" anchorCtr="0">
            <a:normAutofit/>
          </a:bodyPr>
          <a:lstStyle>
            <a:lvl1pPr lvl="0">
              <a:spcBef>
                <a:spcPts val="0"/>
              </a:spcBef>
              <a:defRPr sz="3600">
                <a:solidFill>
                  <a:srgbClr val="008382"/>
                </a:solidFill>
              </a:defRPr>
            </a:lvl1pPr>
            <a:lvl2pPr lvl="1">
              <a:spcBef>
                <a:spcPts val="0"/>
              </a:spcBef>
              <a:defRPr/>
            </a:lvl2pPr>
            <a:lvl3pPr lvl="2">
              <a:spcBef>
                <a:spcPts val="0"/>
              </a:spcBef>
              <a:defRPr/>
            </a:lvl3pPr>
            <a:lvl4pPr lvl="3">
              <a:spcBef>
                <a:spcPts val="0"/>
              </a:spcBef>
              <a:defRPr/>
            </a:lvl4pPr>
            <a:lvl5pPr lvl="4">
              <a:spcBef>
                <a:spcPts val="0"/>
              </a:spcBef>
              <a:defRPr/>
            </a:lvl5pPr>
            <a:lvl6pPr lvl="5">
              <a:spcBef>
                <a:spcPts val="0"/>
              </a:spcBef>
              <a:defRPr/>
            </a:lvl6pPr>
            <a:lvl7pPr lvl="6">
              <a:spcBef>
                <a:spcPts val="0"/>
              </a:spcBef>
              <a:defRPr/>
            </a:lvl7pPr>
            <a:lvl8pPr lvl="7">
              <a:spcBef>
                <a:spcPts val="0"/>
              </a:spcBef>
              <a:defRPr/>
            </a:lvl8pPr>
            <a:lvl9pPr lvl="8">
              <a:spcBef>
                <a:spcPts val="0"/>
              </a:spcBef>
              <a:defRPr/>
            </a:lvl9pPr>
          </a:lstStyle>
          <a:p>
            <a:endParaRPr dirty="0"/>
          </a:p>
        </p:txBody>
      </p:sp>
      <p:sp>
        <p:nvSpPr>
          <p:cNvPr id="48" name="Shape 48"/>
          <p:cNvSpPr txBox="1">
            <a:spLocks noGrp="1"/>
          </p:cNvSpPr>
          <p:nvPr>
            <p:ph type="body" idx="1"/>
          </p:nvPr>
        </p:nvSpPr>
        <p:spPr>
          <a:xfrm>
            <a:off x="6153151" y="2361426"/>
            <a:ext cx="5487864" cy="3686000"/>
          </a:xfrm>
          <a:prstGeom prst="rect">
            <a:avLst/>
          </a:prstGeom>
        </p:spPr>
        <p:txBody>
          <a:bodyPr lIns="91425" tIns="91425" rIns="91425" bIns="91425" anchor="t" anchorCtr="0">
            <a:normAutofit/>
          </a:bodyPr>
          <a:lstStyle>
            <a:lvl1pPr lvl="0">
              <a:spcBef>
                <a:spcPts val="0"/>
              </a:spcBef>
              <a:defRPr sz="1600"/>
            </a:lvl1pPr>
            <a:lvl2pPr lvl="1">
              <a:spcBef>
                <a:spcPts val="0"/>
              </a:spcBef>
              <a:defRPr/>
            </a:lvl2pPr>
            <a:lvl3pPr lvl="2">
              <a:spcBef>
                <a:spcPts val="0"/>
              </a:spcBef>
              <a:defRPr/>
            </a:lvl3pPr>
            <a:lvl4pPr lvl="3">
              <a:spcBef>
                <a:spcPts val="0"/>
              </a:spcBef>
              <a:defRPr/>
            </a:lvl4pPr>
            <a:lvl5pPr lvl="4">
              <a:spcBef>
                <a:spcPts val="0"/>
              </a:spcBef>
              <a:defRPr/>
            </a:lvl5pPr>
            <a:lvl6pPr lvl="5">
              <a:spcBef>
                <a:spcPts val="0"/>
              </a:spcBef>
              <a:defRPr/>
            </a:lvl6pPr>
            <a:lvl7pPr lvl="6">
              <a:spcBef>
                <a:spcPts val="0"/>
              </a:spcBef>
              <a:defRPr/>
            </a:lvl7pPr>
            <a:lvl8pPr lvl="7">
              <a:spcBef>
                <a:spcPts val="0"/>
              </a:spcBef>
              <a:defRPr/>
            </a:lvl8pPr>
            <a:lvl9pPr lvl="8">
              <a:spcBef>
                <a:spcPts val="0"/>
              </a:spcBef>
              <a:defRPr/>
            </a:lvl9pPr>
          </a:lstStyle>
          <a:p>
            <a:endParaRPr dirty="0"/>
          </a:p>
        </p:txBody>
      </p:sp>
      <p:sp>
        <p:nvSpPr>
          <p:cNvPr id="4" name="Picture Placeholder 2"/>
          <p:cNvSpPr>
            <a:spLocks noGrp="1"/>
          </p:cNvSpPr>
          <p:nvPr>
            <p:ph type="pic" sz="quarter" idx="10"/>
          </p:nvPr>
        </p:nvSpPr>
        <p:spPr>
          <a:xfrm>
            <a:off x="490855" y="0"/>
            <a:ext cx="5260975" cy="6858000"/>
          </a:xfrm>
          <a:effectLst>
            <a:outerShdw blurRad="25400" dist="38100" algn="l" rotWithShape="0">
              <a:prstClr val="black">
                <a:alpha val="34000"/>
              </a:prstClr>
            </a:outerShdw>
          </a:effectLst>
        </p:spPr>
        <p:txBody>
          <a:bodyPr/>
          <a:lstStyle/>
          <a:p>
            <a:endParaRPr lang="en-US"/>
          </a:p>
        </p:txBody>
      </p:sp>
      <p:grpSp>
        <p:nvGrpSpPr>
          <p:cNvPr id="14" name="Group 13"/>
          <p:cNvGrpSpPr/>
          <p:nvPr userDrawn="1"/>
        </p:nvGrpSpPr>
        <p:grpSpPr>
          <a:xfrm rot="5400000">
            <a:off x="-1806575" y="4854574"/>
            <a:ext cx="3810001" cy="196850"/>
            <a:chOff x="0" y="5314950"/>
            <a:chExt cx="3810000" cy="494746"/>
          </a:xfrm>
        </p:grpSpPr>
        <p:sp>
          <p:nvSpPr>
            <p:cNvPr id="15" name="Rectangle 14"/>
            <p:cNvSpPr/>
            <p:nvPr userDrawn="1"/>
          </p:nvSpPr>
          <p:spPr>
            <a:xfrm>
              <a:off x="0" y="5314950"/>
              <a:ext cx="2286000" cy="494746"/>
            </a:xfrm>
            <a:prstGeom prst="rect">
              <a:avLst/>
            </a:prstGeom>
            <a:solidFill>
              <a:srgbClr val="02A8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6" name="Rectangle 15"/>
            <p:cNvSpPr/>
            <p:nvPr userDrawn="1"/>
          </p:nvSpPr>
          <p:spPr>
            <a:xfrm>
              <a:off x="2286000" y="5314950"/>
              <a:ext cx="508000" cy="494746"/>
            </a:xfrm>
            <a:prstGeom prst="rect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7" name="Rectangle 16"/>
            <p:cNvSpPr/>
            <p:nvPr userDrawn="1"/>
          </p:nvSpPr>
          <p:spPr>
            <a:xfrm>
              <a:off x="2794000" y="5314950"/>
              <a:ext cx="508000" cy="494746"/>
            </a:xfrm>
            <a:prstGeom prst="rect">
              <a:avLst/>
            </a:prstGeom>
            <a:solidFill>
              <a:srgbClr val="52525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8" name="Rectangle 17"/>
            <p:cNvSpPr/>
            <p:nvPr userDrawn="1"/>
          </p:nvSpPr>
          <p:spPr>
            <a:xfrm>
              <a:off x="3302000" y="5314950"/>
              <a:ext cx="508000" cy="494746"/>
            </a:xfrm>
            <a:prstGeom prst="rect">
              <a:avLst/>
            </a:prstGeom>
            <a:solidFill>
              <a:srgbClr val="BBB3B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grpSp>
        <p:nvGrpSpPr>
          <p:cNvPr id="19" name="Group 18"/>
          <p:cNvGrpSpPr/>
          <p:nvPr userDrawn="1"/>
        </p:nvGrpSpPr>
        <p:grpSpPr>
          <a:xfrm>
            <a:off x="10458072" y="0"/>
            <a:ext cx="1182943" cy="575342"/>
            <a:chOff x="2706886" y="7151"/>
            <a:chExt cx="6391530" cy="3108616"/>
          </a:xfrm>
        </p:grpSpPr>
        <p:sp>
          <p:nvSpPr>
            <p:cNvPr id="20" name="Freeform 19"/>
            <p:cNvSpPr/>
            <p:nvPr/>
          </p:nvSpPr>
          <p:spPr>
            <a:xfrm>
              <a:off x="2706886" y="7151"/>
              <a:ext cx="6391530" cy="3108616"/>
            </a:xfrm>
            <a:custGeom>
              <a:avLst/>
              <a:gdLst>
                <a:gd name="connsiteX0" fmla="*/ 0 w 6391530"/>
                <a:gd name="connsiteY0" fmla="*/ 0 h 3108616"/>
                <a:gd name="connsiteX1" fmla="*/ 6391530 w 6391530"/>
                <a:gd name="connsiteY1" fmla="*/ 0 h 3108616"/>
                <a:gd name="connsiteX2" fmla="*/ 6379642 w 6391530"/>
                <a:gd name="connsiteY2" fmla="*/ 235438 h 3108616"/>
                <a:gd name="connsiteX3" fmla="*/ 3195765 w 6391530"/>
                <a:gd name="connsiteY3" fmla="*/ 3108616 h 3108616"/>
                <a:gd name="connsiteX4" fmla="*/ 11889 w 6391530"/>
                <a:gd name="connsiteY4" fmla="*/ 235438 h 31086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91530" h="3108616">
                  <a:moveTo>
                    <a:pt x="0" y="0"/>
                  </a:moveTo>
                  <a:lnTo>
                    <a:pt x="6391530" y="0"/>
                  </a:lnTo>
                  <a:lnTo>
                    <a:pt x="6379642" y="235438"/>
                  </a:lnTo>
                  <a:cubicBezTo>
                    <a:pt x="6215749" y="1849260"/>
                    <a:pt x="4852826" y="3108616"/>
                    <a:pt x="3195765" y="3108616"/>
                  </a:cubicBezTo>
                  <a:cubicBezTo>
                    <a:pt x="1538704" y="3108616"/>
                    <a:pt x="175781" y="1849260"/>
                    <a:pt x="11889" y="235438"/>
                  </a:cubicBezTo>
                  <a:close/>
                </a:path>
              </a:pathLst>
            </a:custGeom>
            <a:solidFill>
              <a:srgbClr val="DBF7EB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1" name="Oval 20"/>
            <p:cNvSpPr/>
            <p:nvPr/>
          </p:nvSpPr>
          <p:spPr>
            <a:xfrm>
              <a:off x="7728701" y="313978"/>
              <a:ext cx="644973" cy="644973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2" name="Oval 21"/>
            <p:cNvSpPr/>
            <p:nvPr/>
          </p:nvSpPr>
          <p:spPr>
            <a:xfrm>
              <a:off x="5742551" y="699006"/>
              <a:ext cx="322487" cy="322487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3" name="Oval 22"/>
            <p:cNvSpPr/>
            <p:nvPr/>
          </p:nvSpPr>
          <p:spPr>
            <a:xfrm>
              <a:off x="6870791" y="2084155"/>
              <a:ext cx="322487" cy="322487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4" name="Oval 23"/>
            <p:cNvSpPr/>
            <p:nvPr/>
          </p:nvSpPr>
          <p:spPr>
            <a:xfrm>
              <a:off x="3584057" y="420767"/>
              <a:ext cx="977214" cy="985004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5" name="Oval 24"/>
            <p:cNvSpPr/>
            <p:nvPr/>
          </p:nvSpPr>
          <p:spPr>
            <a:xfrm>
              <a:off x="7268156" y="360850"/>
              <a:ext cx="336184" cy="334432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6" name="Oval 25"/>
            <p:cNvSpPr/>
            <p:nvPr/>
          </p:nvSpPr>
          <p:spPr>
            <a:xfrm>
              <a:off x="4666694" y="2075773"/>
              <a:ext cx="467485" cy="467485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</p:spTree>
    <p:extLst>
      <p:ext uri="{BB962C8B-B14F-4D97-AF65-F5344CB8AC3E}">
        <p14:creationId xmlns:p14="http://schemas.microsoft.com/office/powerpoint/2010/main" val="2017924313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+ 1 column">
    <p:spTree>
      <p:nvGrpSpPr>
        <p:cNvPr id="1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Shape 47"/>
          <p:cNvSpPr txBox="1">
            <a:spLocks noGrp="1"/>
          </p:cNvSpPr>
          <p:nvPr>
            <p:ph type="title"/>
          </p:nvPr>
        </p:nvSpPr>
        <p:spPr>
          <a:xfrm>
            <a:off x="560635" y="1423654"/>
            <a:ext cx="4975107" cy="847999"/>
          </a:xfrm>
          <a:prstGeom prst="rect">
            <a:avLst/>
          </a:prstGeom>
        </p:spPr>
        <p:txBody>
          <a:bodyPr lIns="91425" tIns="91425" rIns="91425" bIns="91425" anchor="b" anchorCtr="0">
            <a:normAutofit/>
          </a:bodyPr>
          <a:lstStyle>
            <a:lvl1pPr lvl="0">
              <a:spcBef>
                <a:spcPts val="0"/>
              </a:spcBef>
              <a:defRPr sz="3600">
                <a:solidFill>
                  <a:srgbClr val="008382"/>
                </a:solidFill>
              </a:defRPr>
            </a:lvl1pPr>
            <a:lvl2pPr lvl="1">
              <a:spcBef>
                <a:spcPts val="0"/>
              </a:spcBef>
              <a:defRPr/>
            </a:lvl2pPr>
            <a:lvl3pPr lvl="2">
              <a:spcBef>
                <a:spcPts val="0"/>
              </a:spcBef>
              <a:defRPr/>
            </a:lvl3pPr>
            <a:lvl4pPr lvl="3">
              <a:spcBef>
                <a:spcPts val="0"/>
              </a:spcBef>
              <a:defRPr/>
            </a:lvl4pPr>
            <a:lvl5pPr lvl="4">
              <a:spcBef>
                <a:spcPts val="0"/>
              </a:spcBef>
              <a:defRPr/>
            </a:lvl5pPr>
            <a:lvl6pPr lvl="5">
              <a:spcBef>
                <a:spcPts val="0"/>
              </a:spcBef>
              <a:defRPr/>
            </a:lvl6pPr>
            <a:lvl7pPr lvl="6">
              <a:spcBef>
                <a:spcPts val="0"/>
              </a:spcBef>
              <a:defRPr/>
            </a:lvl7pPr>
            <a:lvl8pPr lvl="7">
              <a:spcBef>
                <a:spcPts val="0"/>
              </a:spcBef>
              <a:defRPr/>
            </a:lvl8pPr>
            <a:lvl9pPr lvl="8">
              <a:spcBef>
                <a:spcPts val="0"/>
              </a:spcBef>
              <a:defRPr/>
            </a:lvl9pPr>
          </a:lstStyle>
          <a:p>
            <a:endParaRPr dirty="0"/>
          </a:p>
        </p:txBody>
      </p:sp>
      <p:sp>
        <p:nvSpPr>
          <p:cNvPr id="48" name="Shape 48"/>
          <p:cNvSpPr txBox="1">
            <a:spLocks noGrp="1"/>
          </p:cNvSpPr>
          <p:nvPr>
            <p:ph type="body" idx="1"/>
          </p:nvPr>
        </p:nvSpPr>
        <p:spPr>
          <a:xfrm>
            <a:off x="560634" y="2499688"/>
            <a:ext cx="4975107" cy="3521361"/>
          </a:xfrm>
          <a:prstGeom prst="rect">
            <a:avLst/>
          </a:prstGeom>
        </p:spPr>
        <p:txBody>
          <a:bodyPr lIns="91425" tIns="91425" rIns="91425" bIns="91425" anchor="t" anchorCtr="0">
            <a:normAutofit/>
          </a:bodyPr>
          <a:lstStyle>
            <a:lvl1pPr lvl="0">
              <a:spcBef>
                <a:spcPts val="0"/>
              </a:spcBef>
              <a:defRPr sz="1600"/>
            </a:lvl1pPr>
            <a:lvl2pPr lvl="1">
              <a:spcBef>
                <a:spcPts val="0"/>
              </a:spcBef>
              <a:defRPr/>
            </a:lvl2pPr>
            <a:lvl3pPr lvl="2">
              <a:spcBef>
                <a:spcPts val="0"/>
              </a:spcBef>
              <a:defRPr/>
            </a:lvl3pPr>
            <a:lvl4pPr lvl="3">
              <a:spcBef>
                <a:spcPts val="0"/>
              </a:spcBef>
              <a:defRPr/>
            </a:lvl4pPr>
            <a:lvl5pPr lvl="4">
              <a:spcBef>
                <a:spcPts val="0"/>
              </a:spcBef>
              <a:defRPr/>
            </a:lvl5pPr>
            <a:lvl6pPr lvl="5">
              <a:spcBef>
                <a:spcPts val="0"/>
              </a:spcBef>
              <a:defRPr/>
            </a:lvl6pPr>
            <a:lvl7pPr lvl="6">
              <a:spcBef>
                <a:spcPts val="0"/>
              </a:spcBef>
              <a:defRPr/>
            </a:lvl7pPr>
            <a:lvl8pPr lvl="7">
              <a:spcBef>
                <a:spcPts val="0"/>
              </a:spcBef>
              <a:defRPr/>
            </a:lvl8pPr>
            <a:lvl9pPr lvl="8">
              <a:spcBef>
                <a:spcPts val="0"/>
              </a:spcBef>
              <a:defRPr/>
            </a:lvl9pPr>
          </a:lstStyle>
          <a:p>
            <a:endParaRPr dirty="0"/>
          </a:p>
        </p:txBody>
      </p:sp>
      <p:sp>
        <p:nvSpPr>
          <p:cNvPr id="3" name="Picture Placeholder 2"/>
          <p:cNvSpPr>
            <a:spLocks noGrp="1"/>
          </p:cNvSpPr>
          <p:nvPr>
            <p:ph type="pic" sz="quarter" idx="10"/>
          </p:nvPr>
        </p:nvSpPr>
        <p:spPr>
          <a:xfrm>
            <a:off x="6251575" y="0"/>
            <a:ext cx="1693937" cy="6858000"/>
          </a:xfrm>
          <a:effectLst/>
        </p:spPr>
        <p:txBody>
          <a:bodyPr vert="horz" lIns="91440" tIns="45720" rIns="91440" bIns="45720" rtlCol="0">
            <a:normAutofit/>
          </a:bodyPr>
          <a:lstStyle>
            <a:lvl1pPr>
              <a:defRPr lang="en-US"/>
            </a:lvl1pPr>
          </a:lstStyle>
          <a:p>
            <a:pPr lvl="0"/>
            <a:endParaRPr lang="en-US"/>
          </a:p>
        </p:txBody>
      </p:sp>
      <p:grpSp>
        <p:nvGrpSpPr>
          <p:cNvPr id="14" name="Group 13"/>
          <p:cNvGrpSpPr/>
          <p:nvPr userDrawn="1"/>
        </p:nvGrpSpPr>
        <p:grpSpPr>
          <a:xfrm rot="5400000">
            <a:off x="10207624" y="4854574"/>
            <a:ext cx="3810001" cy="196850"/>
            <a:chOff x="0" y="5314950"/>
            <a:chExt cx="3810000" cy="494746"/>
          </a:xfrm>
        </p:grpSpPr>
        <p:sp>
          <p:nvSpPr>
            <p:cNvPr id="15" name="Rectangle 14"/>
            <p:cNvSpPr/>
            <p:nvPr userDrawn="1"/>
          </p:nvSpPr>
          <p:spPr>
            <a:xfrm>
              <a:off x="0" y="5314950"/>
              <a:ext cx="2286000" cy="494746"/>
            </a:xfrm>
            <a:prstGeom prst="rect">
              <a:avLst/>
            </a:prstGeom>
            <a:solidFill>
              <a:srgbClr val="02A8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6" name="Rectangle 15"/>
            <p:cNvSpPr/>
            <p:nvPr userDrawn="1"/>
          </p:nvSpPr>
          <p:spPr>
            <a:xfrm>
              <a:off x="2286000" y="5314950"/>
              <a:ext cx="508000" cy="494746"/>
            </a:xfrm>
            <a:prstGeom prst="rect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7" name="Rectangle 16"/>
            <p:cNvSpPr/>
            <p:nvPr userDrawn="1"/>
          </p:nvSpPr>
          <p:spPr>
            <a:xfrm>
              <a:off x="2794000" y="5314950"/>
              <a:ext cx="508000" cy="494746"/>
            </a:xfrm>
            <a:prstGeom prst="rect">
              <a:avLst/>
            </a:prstGeom>
            <a:solidFill>
              <a:srgbClr val="52525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8" name="Rectangle 17"/>
            <p:cNvSpPr/>
            <p:nvPr userDrawn="1"/>
          </p:nvSpPr>
          <p:spPr>
            <a:xfrm>
              <a:off x="3302000" y="5314950"/>
              <a:ext cx="508000" cy="494746"/>
            </a:xfrm>
            <a:prstGeom prst="rect">
              <a:avLst/>
            </a:prstGeom>
            <a:solidFill>
              <a:srgbClr val="BBB3B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grpSp>
        <p:nvGrpSpPr>
          <p:cNvPr id="19" name="Group 18"/>
          <p:cNvGrpSpPr/>
          <p:nvPr userDrawn="1"/>
        </p:nvGrpSpPr>
        <p:grpSpPr>
          <a:xfrm>
            <a:off x="560634" y="0"/>
            <a:ext cx="1182943" cy="575342"/>
            <a:chOff x="2706886" y="7151"/>
            <a:chExt cx="6391530" cy="3108616"/>
          </a:xfrm>
        </p:grpSpPr>
        <p:sp>
          <p:nvSpPr>
            <p:cNvPr id="20" name="Freeform 19"/>
            <p:cNvSpPr/>
            <p:nvPr/>
          </p:nvSpPr>
          <p:spPr>
            <a:xfrm>
              <a:off x="2706886" y="7151"/>
              <a:ext cx="6391530" cy="3108616"/>
            </a:xfrm>
            <a:custGeom>
              <a:avLst/>
              <a:gdLst>
                <a:gd name="connsiteX0" fmla="*/ 0 w 6391530"/>
                <a:gd name="connsiteY0" fmla="*/ 0 h 3108616"/>
                <a:gd name="connsiteX1" fmla="*/ 6391530 w 6391530"/>
                <a:gd name="connsiteY1" fmla="*/ 0 h 3108616"/>
                <a:gd name="connsiteX2" fmla="*/ 6379642 w 6391530"/>
                <a:gd name="connsiteY2" fmla="*/ 235438 h 3108616"/>
                <a:gd name="connsiteX3" fmla="*/ 3195765 w 6391530"/>
                <a:gd name="connsiteY3" fmla="*/ 3108616 h 3108616"/>
                <a:gd name="connsiteX4" fmla="*/ 11889 w 6391530"/>
                <a:gd name="connsiteY4" fmla="*/ 235438 h 31086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91530" h="3108616">
                  <a:moveTo>
                    <a:pt x="0" y="0"/>
                  </a:moveTo>
                  <a:lnTo>
                    <a:pt x="6391530" y="0"/>
                  </a:lnTo>
                  <a:lnTo>
                    <a:pt x="6379642" y="235438"/>
                  </a:lnTo>
                  <a:cubicBezTo>
                    <a:pt x="6215749" y="1849260"/>
                    <a:pt x="4852826" y="3108616"/>
                    <a:pt x="3195765" y="3108616"/>
                  </a:cubicBezTo>
                  <a:cubicBezTo>
                    <a:pt x="1538704" y="3108616"/>
                    <a:pt x="175781" y="1849260"/>
                    <a:pt x="11889" y="235438"/>
                  </a:cubicBezTo>
                  <a:close/>
                </a:path>
              </a:pathLst>
            </a:custGeom>
            <a:solidFill>
              <a:srgbClr val="DBF7EB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1" name="Oval 20"/>
            <p:cNvSpPr/>
            <p:nvPr/>
          </p:nvSpPr>
          <p:spPr>
            <a:xfrm>
              <a:off x="7728701" y="313978"/>
              <a:ext cx="644973" cy="644973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2" name="Oval 21"/>
            <p:cNvSpPr/>
            <p:nvPr/>
          </p:nvSpPr>
          <p:spPr>
            <a:xfrm>
              <a:off x="5742551" y="699006"/>
              <a:ext cx="322487" cy="322487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3" name="Oval 22"/>
            <p:cNvSpPr/>
            <p:nvPr/>
          </p:nvSpPr>
          <p:spPr>
            <a:xfrm>
              <a:off x="6870791" y="2084155"/>
              <a:ext cx="322487" cy="322487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4" name="Oval 23"/>
            <p:cNvSpPr/>
            <p:nvPr/>
          </p:nvSpPr>
          <p:spPr>
            <a:xfrm>
              <a:off x="3584057" y="420767"/>
              <a:ext cx="977214" cy="985004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5" name="Oval 24"/>
            <p:cNvSpPr/>
            <p:nvPr/>
          </p:nvSpPr>
          <p:spPr>
            <a:xfrm>
              <a:off x="7268156" y="360850"/>
              <a:ext cx="336184" cy="334432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6" name="Oval 25"/>
            <p:cNvSpPr/>
            <p:nvPr/>
          </p:nvSpPr>
          <p:spPr>
            <a:xfrm>
              <a:off x="4666694" y="2075773"/>
              <a:ext cx="467485" cy="467485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27" name="Picture Placeholder 2"/>
          <p:cNvSpPr>
            <a:spLocks noGrp="1"/>
          </p:cNvSpPr>
          <p:nvPr>
            <p:ph type="pic" sz="quarter" idx="11"/>
          </p:nvPr>
        </p:nvSpPr>
        <p:spPr>
          <a:xfrm>
            <a:off x="8058604" y="-1"/>
            <a:ext cx="1693937" cy="6858000"/>
          </a:xfrm>
          <a:effectLst/>
        </p:spPr>
        <p:txBody>
          <a:bodyPr vert="horz" lIns="91440" tIns="45720" rIns="91440" bIns="45720" rtlCol="0">
            <a:normAutofit/>
          </a:bodyPr>
          <a:lstStyle>
            <a:lvl1pPr>
              <a:defRPr lang="en-US"/>
            </a:lvl1pPr>
          </a:lstStyle>
          <a:p>
            <a:pPr lvl="0"/>
            <a:endParaRPr lang="en-US"/>
          </a:p>
        </p:txBody>
      </p:sp>
      <p:sp>
        <p:nvSpPr>
          <p:cNvPr id="28" name="Picture Placeholder 2"/>
          <p:cNvSpPr>
            <a:spLocks noGrp="1"/>
          </p:cNvSpPr>
          <p:nvPr>
            <p:ph type="pic" sz="quarter" idx="12"/>
          </p:nvPr>
        </p:nvSpPr>
        <p:spPr>
          <a:xfrm>
            <a:off x="9865633" y="-1"/>
            <a:ext cx="1693937" cy="6858000"/>
          </a:xfrm>
          <a:effectLst/>
        </p:spPr>
        <p:txBody>
          <a:bodyPr vert="horz" lIns="91440" tIns="45720" rIns="91440" bIns="45720" rtlCol="0">
            <a:normAutofit/>
          </a:bodyPr>
          <a:lstStyle>
            <a:lvl1pPr>
              <a:defRPr lang="en-US"/>
            </a:lvl1pPr>
          </a:lstStyle>
          <a:p>
            <a:pPr lvl="0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75888604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+ 2 columns">
    <p:spTree>
      <p:nvGrpSpPr>
        <p:cNvPr id="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Picture Placeholder 12"/>
          <p:cNvSpPr>
            <a:spLocks noGrp="1"/>
          </p:cNvSpPr>
          <p:nvPr>
            <p:ph type="pic" sz="quarter" idx="10"/>
          </p:nvPr>
        </p:nvSpPr>
        <p:spPr>
          <a:xfrm>
            <a:off x="2773363" y="0"/>
            <a:ext cx="9418637" cy="3562350"/>
          </a:xfrm>
          <a:effectLst/>
        </p:spPr>
        <p:txBody>
          <a:bodyPr/>
          <a:lstStyle/>
          <a:p>
            <a:endParaRPr lang="en-US"/>
          </a:p>
        </p:txBody>
      </p:sp>
      <p:sp>
        <p:nvSpPr>
          <p:cNvPr id="63" name="Shape 63"/>
          <p:cNvSpPr txBox="1">
            <a:spLocks noGrp="1"/>
          </p:cNvSpPr>
          <p:nvPr>
            <p:ph type="body" idx="1"/>
          </p:nvPr>
        </p:nvSpPr>
        <p:spPr>
          <a:xfrm>
            <a:off x="4853341" y="3733322"/>
            <a:ext cx="2996198" cy="2915128"/>
          </a:xfrm>
          <a:prstGeom prst="rect">
            <a:avLst/>
          </a:prstGeom>
        </p:spPr>
        <p:txBody>
          <a:bodyPr lIns="91425" tIns="91425" rIns="91425" bIns="91425" anchor="t" anchorCtr="0">
            <a:normAutofit/>
          </a:bodyPr>
          <a:lstStyle>
            <a:lvl1pPr lvl="0">
              <a:spcBef>
                <a:spcPts val="0"/>
              </a:spcBef>
              <a:buSzPct val="100000"/>
              <a:defRPr sz="1800">
                <a:solidFill>
                  <a:schemeClr val="tx1"/>
                </a:solidFill>
              </a:defRPr>
            </a:lvl1pPr>
            <a:lvl2pPr lvl="1">
              <a:spcBef>
                <a:spcPts val="0"/>
              </a:spcBef>
              <a:buSzPct val="100000"/>
              <a:defRPr sz="2400"/>
            </a:lvl2pPr>
            <a:lvl3pPr lvl="2">
              <a:spcBef>
                <a:spcPts val="0"/>
              </a:spcBef>
              <a:buSzPct val="100000"/>
              <a:defRPr sz="2400"/>
            </a:lvl3pPr>
            <a:lvl4pPr lvl="3">
              <a:spcBef>
                <a:spcPts val="0"/>
              </a:spcBef>
              <a:buSzPct val="100000"/>
              <a:defRPr sz="2400"/>
            </a:lvl4pPr>
            <a:lvl5pPr lvl="4">
              <a:spcBef>
                <a:spcPts val="0"/>
              </a:spcBef>
              <a:buSzPct val="100000"/>
              <a:defRPr sz="2400"/>
            </a:lvl5pPr>
            <a:lvl6pPr lvl="5">
              <a:spcBef>
                <a:spcPts val="0"/>
              </a:spcBef>
              <a:buSzPct val="100000"/>
              <a:defRPr sz="2400"/>
            </a:lvl6pPr>
            <a:lvl7pPr lvl="6">
              <a:spcBef>
                <a:spcPts val="0"/>
              </a:spcBef>
              <a:buSzPct val="100000"/>
              <a:defRPr sz="2400"/>
            </a:lvl7pPr>
            <a:lvl8pPr lvl="7">
              <a:spcBef>
                <a:spcPts val="0"/>
              </a:spcBef>
              <a:buSzPct val="100000"/>
              <a:defRPr sz="2400"/>
            </a:lvl8pPr>
            <a:lvl9pPr lvl="8">
              <a:spcBef>
                <a:spcPts val="0"/>
              </a:spcBef>
              <a:buSzPct val="100000"/>
              <a:defRPr sz="2400"/>
            </a:lvl9pPr>
          </a:lstStyle>
          <a:p>
            <a:endParaRPr dirty="0"/>
          </a:p>
        </p:txBody>
      </p:sp>
      <p:sp>
        <p:nvSpPr>
          <p:cNvPr id="64" name="Shape 64"/>
          <p:cNvSpPr txBox="1">
            <a:spLocks noGrp="1"/>
          </p:cNvSpPr>
          <p:nvPr>
            <p:ph type="body" idx="2"/>
          </p:nvPr>
        </p:nvSpPr>
        <p:spPr>
          <a:xfrm>
            <a:off x="8823622" y="3733322"/>
            <a:ext cx="2996198" cy="2915128"/>
          </a:xfrm>
          <a:prstGeom prst="rect">
            <a:avLst/>
          </a:prstGeom>
        </p:spPr>
        <p:txBody>
          <a:bodyPr lIns="91425" tIns="91425" rIns="91425" bIns="91425" anchor="t" anchorCtr="0">
            <a:normAutofit/>
          </a:bodyPr>
          <a:lstStyle>
            <a:lvl1pPr lvl="0">
              <a:spcBef>
                <a:spcPts val="0"/>
              </a:spcBef>
              <a:buSzPct val="100000"/>
              <a:defRPr sz="1800">
                <a:solidFill>
                  <a:schemeClr val="tx1"/>
                </a:solidFill>
              </a:defRPr>
            </a:lvl1pPr>
            <a:lvl2pPr lvl="1">
              <a:spcBef>
                <a:spcPts val="0"/>
              </a:spcBef>
              <a:buSzPct val="100000"/>
              <a:defRPr sz="2400"/>
            </a:lvl2pPr>
            <a:lvl3pPr lvl="2">
              <a:spcBef>
                <a:spcPts val="0"/>
              </a:spcBef>
              <a:buSzPct val="100000"/>
              <a:defRPr sz="2400"/>
            </a:lvl3pPr>
            <a:lvl4pPr lvl="3">
              <a:spcBef>
                <a:spcPts val="0"/>
              </a:spcBef>
              <a:buSzPct val="100000"/>
              <a:defRPr sz="2400"/>
            </a:lvl4pPr>
            <a:lvl5pPr lvl="4">
              <a:spcBef>
                <a:spcPts val="0"/>
              </a:spcBef>
              <a:buSzPct val="100000"/>
              <a:defRPr sz="2400"/>
            </a:lvl5pPr>
            <a:lvl6pPr lvl="5">
              <a:spcBef>
                <a:spcPts val="0"/>
              </a:spcBef>
              <a:buSzPct val="100000"/>
              <a:defRPr sz="2400"/>
            </a:lvl6pPr>
            <a:lvl7pPr lvl="6">
              <a:spcBef>
                <a:spcPts val="0"/>
              </a:spcBef>
              <a:buSzPct val="100000"/>
              <a:defRPr sz="2400"/>
            </a:lvl7pPr>
            <a:lvl8pPr lvl="7">
              <a:spcBef>
                <a:spcPts val="0"/>
              </a:spcBef>
              <a:buSzPct val="100000"/>
              <a:defRPr sz="2400"/>
            </a:lvl8pPr>
            <a:lvl9pPr lvl="8">
              <a:spcBef>
                <a:spcPts val="0"/>
              </a:spcBef>
              <a:buSzPct val="100000"/>
              <a:defRPr sz="2400"/>
            </a:lvl9pPr>
          </a:lstStyle>
          <a:p>
            <a:endParaRPr dirty="0"/>
          </a:p>
        </p:txBody>
      </p:sp>
      <p:sp>
        <p:nvSpPr>
          <p:cNvPr id="62" name="Shape 62"/>
          <p:cNvSpPr txBox="1">
            <a:spLocks noGrp="1"/>
          </p:cNvSpPr>
          <p:nvPr>
            <p:ph type="title"/>
          </p:nvPr>
        </p:nvSpPr>
        <p:spPr>
          <a:xfrm>
            <a:off x="200024" y="3714272"/>
            <a:ext cx="3888783" cy="665393"/>
          </a:xfrm>
          <a:prstGeom prst="rect">
            <a:avLst/>
          </a:prstGeom>
        </p:spPr>
        <p:txBody>
          <a:bodyPr lIns="91425" tIns="91425" rIns="91425" bIns="91425" anchor="b" anchorCtr="0">
            <a:normAutofit/>
          </a:bodyPr>
          <a:lstStyle>
            <a:lvl1pPr lvl="0" algn="l" rtl="0">
              <a:spcBef>
                <a:spcPts val="0"/>
              </a:spcBef>
              <a:defRPr sz="3200">
                <a:solidFill>
                  <a:srgbClr val="008382"/>
                </a:solidFill>
              </a:defRPr>
            </a:lvl1pPr>
            <a:lvl2pPr lvl="1">
              <a:spcBef>
                <a:spcPts val="0"/>
              </a:spcBef>
              <a:defRPr/>
            </a:lvl2pPr>
            <a:lvl3pPr lvl="2">
              <a:spcBef>
                <a:spcPts val="0"/>
              </a:spcBef>
              <a:defRPr/>
            </a:lvl3pPr>
            <a:lvl4pPr lvl="3">
              <a:spcBef>
                <a:spcPts val="0"/>
              </a:spcBef>
              <a:defRPr/>
            </a:lvl4pPr>
            <a:lvl5pPr lvl="4">
              <a:spcBef>
                <a:spcPts val="0"/>
              </a:spcBef>
              <a:defRPr/>
            </a:lvl5pPr>
            <a:lvl6pPr lvl="5">
              <a:spcBef>
                <a:spcPts val="0"/>
              </a:spcBef>
              <a:defRPr/>
            </a:lvl6pPr>
            <a:lvl7pPr lvl="6">
              <a:spcBef>
                <a:spcPts val="0"/>
              </a:spcBef>
              <a:defRPr/>
            </a:lvl7pPr>
            <a:lvl8pPr lvl="7">
              <a:spcBef>
                <a:spcPts val="0"/>
              </a:spcBef>
              <a:defRPr/>
            </a:lvl8pPr>
            <a:lvl9pPr lvl="8">
              <a:spcBef>
                <a:spcPts val="0"/>
              </a:spcBef>
              <a:defRPr/>
            </a:lvl9pPr>
          </a:lstStyle>
          <a:p>
            <a:endParaRPr dirty="0"/>
          </a:p>
        </p:txBody>
      </p:sp>
      <p:cxnSp>
        <p:nvCxnSpPr>
          <p:cNvPr id="11" name="Straight Connector 10"/>
          <p:cNvCxnSpPr/>
          <p:nvPr userDrawn="1"/>
        </p:nvCxnSpPr>
        <p:spPr>
          <a:xfrm>
            <a:off x="8286750" y="3733322"/>
            <a:ext cx="19050" cy="2915128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14" name="Group 13"/>
          <p:cNvGrpSpPr/>
          <p:nvPr userDrawn="1"/>
        </p:nvGrpSpPr>
        <p:grpSpPr>
          <a:xfrm>
            <a:off x="0" y="6680200"/>
            <a:ext cx="3810000" cy="196850"/>
            <a:chOff x="0" y="5314950"/>
            <a:chExt cx="3810000" cy="494746"/>
          </a:xfrm>
        </p:grpSpPr>
        <p:sp>
          <p:nvSpPr>
            <p:cNvPr id="20" name="Rectangle 19"/>
            <p:cNvSpPr/>
            <p:nvPr userDrawn="1"/>
          </p:nvSpPr>
          <p:spPr>
            <a:xfrm>
              <a:off x="0" y="5314950"/>
              <a:ext cx="2286000" cy="494746"/>
            </a:xfrm>
            <a:prstGeom prst="rect">
              <a:avLst/>
            </a:prstGeom>
            <a:solidFill>
              <a:srgbClr val="02A8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1" name="Rectangle 20"/>
            <p:cNvSpPr/>
            <p:nvPr userDrawn="1"/>
          </p:nvSpPr>
          <p:spPr>
            <a:xfrm>
              <a:off x="2286000" y="5314950"/>
              <a:ext cx="508000" cy="494746"/>
            </a:xfrm>
            <a:prstGeom prst="rect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2" name="Rectangle 21"/>
            <p:cNvSpPr/>
            <p:nvPr userDrawn="1"/>
          </p:nvSpPr>
          <p:spPr>
            <a:xfrm>
              <a:off x="2794000" y="5314950"/>
              <a:ext cx="508000" cy="494746"/>
            </a:xfrm>
            <a:prstGeom prst="rect">
              <a:avLst/>
            </a:prstGeom>
            <a:solidFill>
              <a:srgbClr val="52525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3" name="Rectangle 22"/>
            <p:cNvSpPr/>
            <p:nvPr userDrawn="1"/>
          </p:nvSpPr>
          <p:spPr>
            <a:xfrm>
              <a:off x="3302000" y="5314950"/>
              <a:ext cx="508000" cy="494746"/>
            </a:xfrm>
            <a:prstGeom prst="rect">
              <a:avLst/>
            </a:prstGeom>
            <a:solidFill>
              <a:srgbClr val="BBB3B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grpSp>
        <p:nvGrpSpPr>
          <p:cNvPr id="24" name="Group 23"/>
          <p:cNvGrpSpPr/>
          <p:nvPr userDrawn="1"/>
        </p:nvGrpSpPr>
        <p:grpSpPr>
          <a:xfrm>
            <a:off x="0" y="0"/>
            <a:ext cx="1182943" cy="575342"/>
            <a:chOff x="2706886" y="7151"/>
            <a:chExt cx="6391530" cy="3108616"/>
          </a:xfrm>
        </p:grpSpPr>
        <p:sp>
          <p:nvSpPr>
            <p:cNvPr id="25" name="Freeform 24"/>
            <p:cNvSpPr/>
            <p:nvPr/>
          </p:nvSpPr>
          <p:spPr>
            <a:xfrm>
              <a:off x="2706886" y="7151"/>
              <a:ext cx="6391530" cy="3108616"/>
            </a:xfrm>
            <a:custGeom>
              <a:avLst/>
              <a:gdLst>
                <a:gd name="connsiteX0" fmla="*/ 0 w 6391530"/>
                <a:gd name="connsiteY0" fmla="*/ 0 h 3108616"/>
                <a:gd name="connsiteX1" fmla="*/ 6391530 w 6391530"/>
                <a:gd name="connsiteY1" fmla="*/ 0 h 3108616"/>
                <a:gd name="connsiteX2" fmla="*/ 6379642 w 6391530"/>
                <a:gd name="connsiteY2" fmla="*/ 235438 h 3108616"/>
                <a:gd name="connsiteX3" fmla="*/ 3195765 w 6391530"/>
                <a:gd name="connsiteY3" fmla="*/ 3108616 h 3108616"/>
                <a:gd name="connsiteX4" fmla="*/ 11889 w 6391530"/>
                <a:gd name="connsiteY4" fmla="*/ 235438 h 31086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91530" h="3108616">
                  <a:moveTo>
                    <a:pt x="0" y="0"/>
                  </a:moveTo>
                  <a:lnTo>
                    <a:pt x="6391530" y="0"/>
                  </a:lnTo>
                  <a:lnTo>
                    <a:pt x="6379642" y="235438"/>
                  </a:lnTo>
                  <a:cubicBezTo>
                    <a:pt x="6215749" y="1849260"/>
                    <a:pt x="4852826" y="3108616"/>
                    <a:pt x="3195765" y="3108616"/>
                  </a:cubicBezTo>
                  <a:cubicBezTo>
                    <a:pt x="1538704" y="3108616"/>
                    <a:pt x="175781" y="1849260"/>
                    <a:pt x="11889" y="235438"/>
                  </a:cubicBezTo>
                  <a:close/>
                </a:path>
              </a:pathLst>
            </a:custGeom>
            <a:solidFill>
              <a:srgbClr val="DBF7EB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6" name="Oval 25"/>
            <p:cNvSpPr/>
            <p:nvPr/>
          </p:nvSpPr>
          <p:spPr>
            <a:xfrm>
              <a:off x="7728701" y="313978"/>
              <a:ext cx="644973" cy="644973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7" name="Oval 26"/>
            <p:cNvSpPr/>
            <p:nvPr/>
          </p:nvSpPr>
          <p:spPr>
            <a:xfrm>
              <a:off x="5742551" y="699006"/>
              <a:ext cx="322487" cy="322487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8" name="Oval 27"/>
            <p:cNvSpPr/>
            <p:nvPr/>
          </p:nvSpPr>
          <p:spPr>
            <a:xfrm>
              <a:off x="6870791" y="2084155"/>
              <a:ext cx="322487" cy="322487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9" name="Oval 28"/>
            <p:cNvSpPr/>
            <p:nvPr/>
          </p:nvSpPr>
          <p:spPr>
            <a:xfrm>
              <a:off x="3584057" y="420767"/>
              <a:ext cx="977214" cy="985004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0" name="Oval 29"/>
            <p:cNvSpPr/>
            <p:nvPr/>
          </p:nvSpPr>
          <p:spPr>
            <a:xfrm>
              <a:off x="7268156" y="360850"/>
              <a:ext cx="336184" cy="334432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1" name="Oval 30"/>
            <p:cNvSpPr/>
            <p:nvPr/>
          </p:nvSpPr>
          <p:spPr>
            <a:xfrm>
              <a:off x="4666694" y="2075773"/>
              <a:ext cx="467485" cy="467485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</p:spTree>
    <p:extLst>
      <p:ext uri="{BB962C8B-B14F-4D97-AF65-F5344CB8AC3E}">
        <p14:creationId xmlns:p14="http://schemas.microsoft.com/office/powerpoint/2010/main" val="3717722713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+ 3 columns">
    <p:spTree>
      <p:nvGrpSpPr>
        <p:cNvPr id="1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0" name="Group 39"/>
          <p:cNvGrpSpPr/>
          <p:nvPr userDrawn="1"/>
        </p:nvGrpSpPr>
        <p:grpSpPr>
          <a:xfrm>
            <a:off x="5514053" y="0"/>
            <a:ext cx="1182943" cy="575342"/>
            <a:chOff x="2706886" y="7151"/>
            <a:chExt cx="6391530" cy="3108616"/>
          </a:xfrm>
        </p:grpSpPr>
        <p:sp>
          <p:nvSpPr>
            <p:cNvPr id="41" name="Freeform 40"/>
            <p:cNvSpPr/>
            <p:nvPr/>
          </p:nvSpPr>
          <p:spPr>
            <a:xfrm>
              <a:off x="2706886" y="7151"/>
              <a:ext cx="6391530" cy="3108616"/>
            </a:xfrm>
            <a:custGeom>
              <a:avLst/>
              <a:gdLst>
                <a:gd name="connsiteX0" fmla="*/ 0 w 6391530"/>
                <a:gd name="connsiteY0" fmla="*/ 0 h 3108616"/>
                <a:gd name="connsiteX1" fmla="*/ 6391530 w 6391530"/>
                <a:gd name="connsiteY1" fmla="*/ 0 h 3108616"/>
                <a:gd name="connsiteX2" fmla="*/ 6379642 w 6391530"/>
                <a:gd name="connsiteY2" fmla="*/ 235438 h 3108616"/>
                <a:gd name="connsiteX3" fmla="*/ 3195765 w 6391530"/>
                <a:gd name="connsiteY3" fmla="*/ 3108616 h 3108616"/>
                <a:gd name="connsiteX4" fmla="*/ 11889 w 6391530"/>
                <a:gd name="connsiteY4" fmla="*/ 235438 h 31086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91530" h="3108616">
                  <a:moveTo>
                    <a:pt x="0" y="0"/>
                  </a:moveTo>
                  <a:lnTo>
                    <a:pt x="6391530" y="0"/>
                  </a:lnTo>
                  <a:lnTo>
                    <a:pt x="6379642" y="235438"/>
                  </a:lnTo>
                  <a:cubicBezTo>
                    <a:pt x="6215749" y="1849260"/>
                    <a:pt x="4852826" y="3108616"/>
                    <a:pt x="3195765" y="3108616"/>
                  </a:cubicBezTo>
                  <a:cubicBezTo>
                    <a:pt x="1538704" y="3108616"/>
                    <a:pt x="175781" y="1849260"/>
                    <a:pt x="11889" y="235438"/>
                  </a:cubicBezTo>
                  <a:close/>
                </a:path>
              </a:pathLst>
            </a:custGeom>
            <a:solidFill>
              <a:srgbClr val="DBF7EB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2" name="Oval 41"/>
            <p:cNvSpPr/>
            <p:nvPr/>
          </p:nvSpPr>
          <p:spPr>
            <a:xfrm>
              <a:off x="7728701" y="313978"/>
              <a:ext cx="644973" cy="644973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3" name="Oval 42"/>
            <p:cNvSpPr/>
            <p:nvPr/>
          </p:nvSpPr>
          <p:spPr>
            <a:xfrm>
              <a:off x="5742551" y="699006"/>
              <a:ext cx="322487" cy="322487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4" name="Oval 43"/>
            <p:cNvSpPr/>
            <p:nvPr/>
          </p:nvSpPr>
          <p:spPr>
            <a:xfrm>
              <a:off x="6870791" y="2084155"/>
              <a:ext cx="322487" cy="322487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5" name="Oval 44"/>
            <p:cNvSpPr/>
            <p:nvPr/>
          </p:nvSpPr>
          <p:spPr>
            <a:xfrm>
              <a:off x="3584057" y="420767"/>
              <a:ext cx="977214" cy="985004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6" name="Oval 45"/>
            <p:cNvSpPr/>
            <p:nvPr/>
          </p:nvSpPr>
          <p:spPr>
            <a:xfrm>
              <a:off x="7268156" y="360850"/>
              <a:ext cx="336184" cy="334432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7" name="Oval 46"/>
            <p:cNvSpPr/>
            <p:nvPr/>
          </p:nvSpPr>
          <p:spPr>
            <a:xfrm>
              <a:off x="4666694" y="2075773"/>
              <a:ext cx="467485" cy="467485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78" name="Shape 78"/>
          <p:cNvSpPr txBox="1">
            <a:spLocks noGrp="1"/>
          </p:cNvSpPr>
          <p:nvPr>
            <p:ph type="title"/>
          </p:nvPr>
        </p:nvSpPr>
        <p:spPr>
          <a:xfrm>
            <a:off x="4305334" y="485834"/>
            <a:ext cx="3541118" cy="685347"/>
          </a:xfrm>
          <a:prstGeom prst="rect">
            <a:avLst/>
          </a:prstGeom>
        </p:spPr>
        <p:txBody>
          <a:bodyPr lIns="91425" tIns="91425" rIns="91425" bIns="91425" anchor="b" anchorCtr="0">
            <a:normAutofit/>
          </a:bodyPr>
          <a:lstStyle>
            <a:lvl1pPr lvl="0" algn="ctr" rtl="0">
              <a:spcBef>
                <a:spcPts val="0"/>
              </a:spcBef>
              <a:defRPr sz="2800"/>
            </a:lvl1pPr>
            <a:lvl2pPr lvl="1" rtl="0">
              <a:spcBef>
                <a:spcPts val="0"/>
              </a:spcBef>
              <a:defRPr/>
            </a:lvl2pPr>
            <a:lvl3pPr lvl="2" rtl="0">
              <a:spcBef>
                <a:spcPts val="0"/>
              </a:spcBef>
              <a:defRPr/>
            </a:lvl3pPr>
            <a:lvl4pPr lvl="3" rtl="0">
              <a:spcBef>
                <a:spcPts val="0"/>
              </a:spcBef>
              <a:defRPr/>
            </a:lvl4pPr>
            <a:lvl5pPr lvl="4" rtl="0">
              <a:spcBef>
                <a:spcPts val="0"/>
              </a:spcBef>
              <a:defRPr/>
            </a:lvl5pPr>
            <a:lvl6pPr lvl="5" rtl="0">
              <a:spcBef>
                <a:spcPts val="0"/>
              </a:spcBef>
              <a:defRPr/>
            </a:lvl6pPr>
            <a:lvl7pPr lvl="6" rtl="0">
              <a:spcBef>
                <a:spcPts val="0"/>
              </a:spcBef>
              <a:defRPr/>
            </a:lvl7pPr>
            <a:lvl8pPr lvl="7" rtl="0">
              <a:spcBef>
                <a:spcPts val="0"/>
              </a:spcBef>
              <a:defRPr/>
            </a:lvl8pPr>
            <a:lvl9pPr lvl="8" rtl="0">
              <a:spcBef>
                <a:spcPts val="0"/>
              </a:spcBef>
              <a:defRPr/>
            </a:lvl9pPr>
          </a:lstStyle>
          <a:p>
            <a:endParaRPr dirty="0"/>
          </a:p>
        </p:txBody>
      </p:sp>
      <p:sp>
        <p:nvSpPr>
          <p:cNvPr id="79" name="Shape 79"/>
          <p:cNvSpPr txBox="1">
            <a:spLocks noGrp="1"/>
          </p:cNvSpPr>
          <p:nvPr>
            <p:ph type="body" idx="1"/>
          </p:nvPr>
        </p:nvSpPr>
        <p:spPr>
          <a:xfrm>
            <a:off x="152401" y="4473627"/>
            <a:ext cx="2736850" cy="1939873"/>
          </a:xfrm>
          <a:prstGeom prst="rect">
            <a:avLst/>
          </a:prstGeom>
        </p:spPr>
        <p:txBody>
          <a:bodyPr lIns="91425" tIns="91425" rIns="91425" bIns="91425" anchor="t" anchorCtr="0">
            <a:normAutofit/>
          </a:bodyPr>
          <a:lstStyle>
            <a:lvl1pPr lvl="0" algn="ctr" rtl="0">
              <a:spcBef>
                <a:spcPts val="0"/>
              </a:spcBef>
              <a:buSzPct val="100000"/>
              <a:defRPr sz="1600">
                <a:solidFill>
                  <a:schemeClr val="tx1"/>
                </a:solidFill>
              </a:defRPr>
            </a:lvl1pPr>
            <a:lvl2pPr lvl="1" rtl="0">
              <a:spcBef>
                <a:spcPts val="0"/>
              </a:spcBef>
              <a:buSzPct val="100000"/>
              <a:defRPr sz="2133"/>
            </a:lvl2pPr>
            <a:lvl3pPr lvl="2" rtl="0">
              <a:spcBef>
                <a:spcPts val="0"/>
              </a:spcBef>
              <a:buSzPct val="100000"/>
              <a:defRPr sz="2133"/>
            </a:lvl3pPr>
            <a:lvl4pPr lvl="3" rtl="0">
              <a:spcBef>
                <a:spcPts val="0"/>
              </a:spcBef>
              <a:buSzPct val="100000"/>
              <a:defRPr sz="2133"/>
            </a:lvl4pPr>
            <a:lvl5pPr lvl="4" rtl="0">
              <a:spcBef>
                <a:spcPts val="0"/>
              </a:spcBef>
              <a:buSzPct val="100000"/>
              <a:defRPr sz="2133"/>
            </a:lvl5pPr>
            <a:lvl6pPr lvl="5" rtl="0">
              <a:spcBef>
                <a:spcPts val="0"/>
              </a:spcBef>
              <a:buSzPct val="100000"/>
              <a:defRPr sz="2133"/>
            </a:lvl6pPr>
            <a:lvl7pPr lvl="6" rtl="0">
              <a:spcBef>
                <a:spcPts val="0"/>
              </a:spcBef>
              <a:buSzPct val="100000"/>
              <a:defRPr sz="2133"/>
            </a:lvl7pPr>
            <a:lvl8pPr lvl="7" rtl="0">
              <a:spcBef>
                <a:spcPts val="0"/>
              </a:spcBef>
              <a:buSzPct val="100000"/>
              <a:defRPr sz="2133"/>
            </a:lvl8pPr>
            <a:lvl9pPr lvl="8" rtl="0">
              <a:spcBef>
                <a:spcPts val="0"/>
              </a:spcBef>
              <a:buSzPct val="100000"/>
              <a:defRPr sz="2133"/>
            </a:lvl9pPr>
          </a:lstStyle>
          <a:p>
            <a:endParaRPr dirty="0"/>
          </a:p>
        </p:txBody>
      </p:sp>
      <p:grpSp>
        <p:nvGrpSpPr>
          <p:cNvPr id="23" name="Group 22"/>
          <p:cNvGrpSpPr/>
          <p:nvPr userDrawn="1"/>
        </p:nvGrpSpPr>
        <p:grpSpPr>
          <a:xfrm>
            <a:off x="9299576" y="6729413"/>
            <a:ext cx="2892424" cy="128584"/>
            <a:chOff x="0" y="5314950"/>
            <a:chExt cx="3810000" cy="494746"/>
          </a:xfrm>
        </p:grpSpPr>
        <p:sp>
          <p:nvSpPr>
            <p:cNvPr id="24" name="Rectangle 23"/>
            <p:cNvSpPr/>
            <p:nvPr userDrawn="1"/>
          </p:nvSpPr>
          <p:spPr>
            <a:xfrm>
              <a:off x="0" y="5314950"/>
              <a:ext cx="2286000" cy="494746"/>
            </a:xfrm>
            <a:prstGeom prst="rect">
              <a:avLst/>
            </a:prstGeom>
            <a:solidFill>
              <a:srgbClr val="02A8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5" name="Rectangle 24"/>
            <p:cNvSpPr/>
            <p:nvPr userDrawn="1"/>
          </p:nvSpPr>
          <p:spPr>
            <a:xfrm>
              <a:off x="2286000" y="5314950"/>
              <a:ext cx="508000" cy="494746"/>
            </a:xfrm>
            <a:prstGeom prst="rect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6" name="Rectangle 25"/>
            <p:cNvSpPr/>
            <p:nvPr userDrawn="1"/>
          </p:nvSpPr>
          <p:spPr>
            <a:xfrm>
              <a:off x="2794000" y="5314950"/>
              <a:ext cx="508000" cy="494746"/>
            </a:xfrm>
            <a:prstGeom prst="rect">
              <a:avLst/>
            </a:prstGeom>
            <a:solidFill>
              <a:srgbClr val="52525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7" name="Rectangle 26"/>
            <p:cNvSpPr/>
            <p:nvPr userDrawn="1"/>
          </p:nvSpPr>
          <p:spPr>
            <a:xfrm>
              <a:off x="3302000" y="5314950"/>
              <a:ext cx="508000" cy="494746"/>
            </a:xfrm>
            <a:prstGeom prst="rect">
              <a:avLst/>
            </a:prstGeom>
            <a:solidFill>
              <a:srgbClr val="BBB3B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7" name="Picture Placeholder 6"/>
          <p:cNvSpPr>
            <a:spLocks noGrp="1"/>
          </p:cNvSpPr>
          <p:nvPr>
            <p:ph type="pic" sz="quarter" idx="10"/>
          </p:nvPr>
        </p:nvSpPr>
        <p:spPr>
          <a:xfrm>
            <a:off x="152400" y="1504950"/>
            <a:ext cx="2736850" cy="2781300"/>
          </a:xfrm>
        </p:spPr>
        <p:txBody>
          <a:bodyPr/>
          <a:lstStyle/>
          <a:p>
            <a:endParaRPr lang="en-US"/>
          </a:p>
        </p:txBody>
      </p:sp>
      <p:sp>
        <p:nvSpPr>
          <p:cNvPr id="28" name="Picture Placeholder 6"/>
          <p:cNvSpPr>
            <a:spLocks noGrp="1"/>
          </p:cNvSpPr>
          <p:nvPr>
            <p:ph type="pic" sz="quarter" idx="11"/>
          </p:nvPr>
        </p:nvSpPr>
        <p:spPr>
          <a:xfrm>
            <a:off x="3202517" y="1504950"/>
            <a:ext cx="2736850" cy="2781300"/>
          </a:xfrm>
        </p:spPr>
        <p:txBody>
          <a:bodyPr/>
          <a:lstStyle/>
          <a:p>
            <a:endParaRPr lang="en-US"/>
          </a:p>
        </p:txBody>
      </p:sp>
      <p:sp>
        <p:nvSpPr>
          <p:cNvPr id="29" name="Picture Placeholder 6"/>
          <p:cNvSpPr>
            <a:spLocks noGrp="1"/>
          </p:cNvSpPr>
          <p:nvPr>
            <p:ph type="pic" sz="quarter" idx="12"/>
          </p:nvPr>
        </p:nvSpPr>
        <p:spPr>
          <a:xfrm>
            <a:off x="6252634" y="1504950"/>
            <a:ext cx="2736850" cy="2781300"/>
          </a:xfrm>
        </p:spPr>
        <p:txBody>
          <a:bodyPr/>
          <a:lstStyle/>
          <a:p>
            <a:endParaRPr lang="en-US"/>
          </a:p>
        </p:txBody>
      </p:sp>
      <p:sp>
        <p:nvSpPr>
          <p:cNvPr id="30" name="Picture Placeholder 6"/>
          <p:cNvSpPr>
            <a:spLocks noGrp="1"/>
          </p:cNvSpPr>
          <p:nvPr>
            <p:ph type="pic" sz="quarter" idx="13"/>
          </p:nvPr>
        </p:nvSpPr>
        <p:spPr>
          <a:xfrm>
            <a:off x="9302750" y="1504950"/>
            <a:ext cx="2736850" cy="2781300"/>
          </a:xfrm>
        </p:spPr>
        <p:txBody>
          <a:bodyPr/>
          <a:lstStyle/>
          <a:p>
            <a:endParaRPr lang="en-US"/>
          </a:p>
        </p:txBody>
      </p:sp>
      <p:sp>
        <p:nvSpPr>
          <p:cNvPr id="31" name="Shape 79"/>
          <p:cNvSpPr txBox="1">
            <a:spLocks noGrp="1"/>
          </p:cNvSpPr>
          <p:nvPr>
            <p:ph type="body" idx="14"/>
          </p:nvPr>
        </p:nvSpPr>
        <p:spPr>
          <a:xfrm>
            <a:off x="3202517" y="4473626"/>
            <a:ext cx="2736850" cy="1939873"/>
          </a:xfrm>
          <a:prstGeom prst="rect">
            <a:avLst/>
          </a:prstGeom>
        </p:spPr>
        <p:txBody>
          <a:bodyPr lIns="91425" tIns="91425" rIns="91425" bIns="91425" anchor="t" anchorCtr="0">
            <a:normAutofit/>
          </a:bodyPr>
          <a:lstStyle>
            <a:lvl1pPr lvl="0" algn="ctr" rtl="0">
              <a:spcBef>
                <a:spcPts val="0"/>
              </a:spcBef>
              <a:buSzPct val="100000"/>
              <a:defRPr sz="1600">
                <a:solidFill>
                  <a:schemeClr val="tx1"/>
                </a:solidFill>
              </a:defRPr>
            </a:lvl1pPr>
            <a:lvl2pPr lvl="1" rtl="0">
              <a:spcBef>
                <a:spcPts val="0"/>
              </a:spcBef>
              <a:buSzPct val="100000"/>
              <a:defRPr sz="2133"/>
            </a:lvl2pPr>
            <a:lvl3pPr lvl="2" rtl="0">
              <a:spcBef>
                <a:spcPts val="0"/>
              </a:spcBef>
              <a:buSzPct val="100000"/>
              <a:defRPr sz="2133"/>
            </a:lvl3pPr>
            <a:lvl4pPr lvl="3" rtl="0">
              <a:spcBef>
                <a:spcPts val="0"/>
              </a:spcBef>
              <a:buSzPct val="100000"/>
              <a:defRPr sz="2133"/>
            </a:lvl4pPr>
            <a:lvl5pPr lvl="4" rtl="0">
              <a:spcBef>
                <a:spcPts val="0"/>
              </a:spcBef>
              <a:buSzPct val="100000"/>
              <a:defRPr sz="2133"/>
            </a:lvl5pPr>
            <a:lvl6pPr lvl="5" rtl="0">
              <a:spcBef>
                <a:spcPts val="0"/>
              </a:spcBef>
              <a:buSzPct val="100000"/>
              <a:defRPr sz="2133"/>
            </a:lvl6pPr>
            <a:lvl7pPr lvl="6" rtl="0">
              <a:spcBef>
                <a:spcPts val="0"/>
              </a:spcBef>
              <a:buSzPct val="100000"/>
              <a:defRPr sz="2133"/>
            </a:lvl7pPr>
            <a:lvl8pPr lvl="7" rtl="0">
              <a:spcBef>
                <a:spcPts val="0"/>
              </a:spcBef>
              <a:buSzPct val="100000"/>
              <a:defRPr sz="2133"/>
            </a:lvl8pPr>
            <a:lvl9pPr lvl="8" rtl="0">
              <a:spcBef>
                <a:spcPts val="0"/>
              </a:spcBef>
              <a:buSzPct val="100000"/>
              <a:defRPr sz="2133"/>
            </a:lvl9pPr>
          </a:lstStyle>
          <a:p>
            <a:endParaRPr dirty="0"/>
          </a:p>
        </p:txBody>
      </p:sp>
      <p:sp>
        <p:nvSpPr>
          <p:cNvPr id="32" name="Shape 79"/>
          <p:cNvSpPr txBox="1">
            <a:spLocks noGrp="1"/>
          </p:cNvSpPr>
          <p:nvPr>
            <p:ph type="body" idx="15"/>
          </p:nvPr>
        </p:nvSpPr>
        <p:spPr>
          <a:xfrm>
            <a:off x="6252633" y="4473625"/>
            <a:ext cx="2736850" cy="1939873"/>
          </a:xfrm>
          <a:prstGeom prst="rect">
            <a:avLst/>
          </a:prstGeom>
        </p:spPr>
        <p:txBody>
          <a:bodyPr lIns="91425" tIns="91425" rIns="91425" bIns="91425" anchor="t" anchorCtr="0">
            <a:normAutofit/>
          </a:bodyPr>
          <a:lstStyle>
            <a:lvl1pPr lvl="0" algn="ctr" rtl="0">
              <a:spcBef>
                <a:spcPts val="0"/>
              </a:spcBef>
              <a:buSzPct val="100000"/>
              <a:defRPr sz="1600">
                <a:solidFill>
                  <a:schemeClr val="tx1"/>
                </a:solidFill>
              </a:defRPr>
            </a:lvl1pPr>
            <a:lvl2pPr lvl="1" rtl="0">
              <a:spcBef>
                <a:spcPts val="0"/>
              </a:spcBef>
              <a:buSzPct val="100000"/>
              <a:defRPr sz="2133"/>
            </a:lvl2pPr>
            <a:lvl3pPr lvl="2" rtl="0">
              <a:spcBef>
                <a:spcPts val="0"/>
              </a:spcBef>
              <a:buSzPct val="100000"/>
              <a:defRPr sz="2133"/>
            </a:lvl3pPr>
            <a:lvl4pPr lvl="3" rtl="0">
              <a:spcBef>
                <a:spcPts val="0"/>
              </a:spcBef>
              <a:buSzPct val="100000"/>
              <a:defRPr sz="2133"/>
            </a:lvl4pPr>
            <a:lvl5pPr lvl="4" rtl="0">
              <a:spcBef>
                <a:spcPts val="0"/>
              </a:spcBef>
              <a:buSzPct val="100000"/>
              <a:defRPr sz="2133"/>
            </a:lvl5pPr>
            <a:lvl6pPr lvl="5" rtl="0">
              <a:spcBef>
                <a:spcPts val="0"/>
              </a:spcBef>
              <a:buSzPct val="100000"/>
              <a:defRPr sz="2133"/>
            </a:lvl6pPr>
            <a:lvl7pPr lvl="6" rtl="0">
              <a:spcBef>
                <a:spcPts val="0"/>
              </a:spcBef>
              <a:buSzPct val="100000"/>
              <a:defRPr sz="2133"/>
            </a:lvl7pPr>
            <a:lvl8pPr lvl="7" rtl="0">
              <a:spcBef>
                <a:spcPts val="0"/>
              </a:spcBef>
              <a:buSzPct val="100000"/>
              <a:defRPr sz="2133"/>
            </a:lvl8pPr>
            <a:lvl9pPr lvl="8" rtl="0">
              <a:spcBef>
                <a:spcPts val="0"/>
              </a:spcBef>
              <a:buSzPct val="100000"/>
              <a:defRPr sz="2133"/>
            </a:lvl9pPr>
          </a:lstStyle>
          <a:p>
            <a:endParaRPr dirty="0"/>
          </a:p>
        </p:txBody>
      </p:sp>
      <p:sp>
        <p:nvSpPr>
          <p:cNvPr id="33" name="Shape 79"/>
          <p:cNvSpPr txBox="1">
            <a:spLocks noGrp="1"/>
          </p:cNvSpPr>
          <p:nvPr>
            <p:ph type="body" idx="16"/>
          </p:nvPr>
        </p:nvSpPr>
        <p:spPr>
          <a:xfrm>
            <a:off x="9299575" y="4464494"/>
            <a:ext cx="2736850" cy="1939873"/>
          </a:xfrm>
          <a:prstGeom prst="rect">
            <a:avLst/>
          </a:prstGeom>
        </p:spPr>
        <p:txBody>
          <a:bodyPr lIns="91425" tIns="91425" rIns="91425" bIns="91425" anchor="t" anchorCtr="0">
            <a:normAutofit/>
          </a:bodyPr>
          <a:lstStyle>
            <a:lvl1pPr lvl="0" algn="ctr" rtl="0">
              <a:spcBef>
                <a:spcPts val="0"/>
              </a:spcBef>
              <a:buSzPct val="100000"/>
              <a:defRPr sz="1600">
                <a:solidFill>
                  <a:schemeClr val="tx1"/>
                </a:solidFill>
              </a:defRPr>
            </a:lvl1pPr>
            <a:lvl2pPr lvl="1" rtl="0">
              <a:spcBef>
                <a:spcPts val="0"/>
              </a:spcBef>
              <a:buSzPct val="100000"/>
              <a:defRPr sz="2133"/>
            </a:lvl2pPr>
            <a:lvl3pPr lvl="2" rtl="0">
              <a:spcBef>
                <a:spcPts val="0"/>
              </a:spcBef>
              <a:buSzPct val="100000"/>
              <a:defRPr sz="2133"/>
            </a:lvl3pPr>
            <a:lvl4pPr lvl="3" rtl="0">
              <a:spcBef>
                <a:spcPts val="0"/>
              </a:spcBef>
              <a:buSzPct val="100000"/>
              <a:defRPr sz="2133"/>
            </a:lvl4pPr>
            <a:lvl5pPr lvl="4" rtl="0">
              <a:spcBef>
                <a:spcPts val="0"/>
              </a:spcBef>
              <a:buSzPct val="100000"/>
              <a:defRPr sz="2133"/>
            </a:lvl5pPr>
            <a:lvl6pPr lvl="5" rtl="0">
              <a:spcBef>
                <a:spcPts val="0"/>
              </a:spcBef>
              <a:buSzPct val="100000"/>
              <a:defRPr sz="2133"/>
            </a:lvl6pPr>
            <a:lvl7pPr lvl="6" rtl="0">
              <a:spcBef>
                <a:spcPts val="0"/>
              </a:spcBef>
              <a:buSzPct val="100000"/>
              <a:defRPr sz="2133"/>
            </a:lvl7pPr>
            <a:lvl8pPr lvl="7" rtl="0">
              <a:spcBef>
                <a:spcPts val="0"/>
              </a:spcBef>
              <a:buSzPct val="100000"/>
              <a:defRPr sz="2133"/>
            </a:lvl8pPr>
            <a:lvl9pPr lvl="8" rtl="0">
              <a:spcBef>
                <a:spcPts val="0"/>
              </a:spcBef>
              <a:buSzPct val="100000"/>
              <a:defRPr sz="2133"/>
            </a:lvl9pPr>
          </a:lstStyle>
          <a:p>
            <a:endParaRPr dirty="0"/>
          </a:p>
        </p:txBody>
      </p:sp>
    </p:spTree>
    <p:extLst>
      <p:ext uri="{BB962C8B-B14F-4D97-AF65-F5344CB8AC3E}">
        <p14:creationId xmlns:p14="http://schemas.microsoft.com/office/powerpoint/2010/main" val="2432262262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" name="Shape 95"/>
          <p:cNvSpPr txBox="1">
            <a:spLocks noGrp="1"/>
          </p:cNvSpPr>
          <p:nvPr>
            <p:ph type="title"/>
          </p:nvPr>
        </p:nvSpPr>
        <p:spPr>
          <a:xfrm>
            <a:off x="2218559" y="241608"/>
            <a:ext cx="7450082" cy="732011"/>
          </a:xfrm>
          <a:prstGeom prst="rect">
            <a:avLst/>
          </a:prstGeom>
        </p:spPr>
        <p:txBody>
          <a:bodyPr lIns="91425" tIns="91425" rIns="91425" bIns="91425" anchor="b" anchorCtr="0">
            <a:normAutofit/>
          </a:bodyPr>
          <a:lstStyle>
            <a:lvl1pPr lvl="0" algn="ctr">
              <a:spcBef>
                <a:spcPts val="0"/>
              </a:spcBef>
              <a:defRPr sz="3600"/>
            </a:lvl1pPr>
            <a:lvl2pPr lvl="1">
              <a:spcBef>
                <a:spcPts val="0"/>
              </a:spcBef>
              <a:defRPr/>
            </a:lvl2pPr>
            <a:lvl3pPr lvl="2">
              <a:spcBef>
                <a:spcPts val="0"/>
              </a:spcBef>
              <a:defRPr/>
            </a:lvl3pPr>
            <a:lvl4pPr lvl="3">
              <a:spcBef>
                <a:spcPts val="0"/>
              </a:spcBef>
              <a:defRPr/>
            </a:lvl4pPr>
            <a:lvl5pPr lvl="4">
              <a:spcBef>
                <a:spcPts val="0"/>
              </a:spcBef>
              <a:defRPr/>
            </a:lvl5pPr>
            <a:lvl6pPr lvl="5">
              <a:spcBef>
                <a:spcPts val="0"/>
              </a:spcBef>
              <a:defRPr/>
            </a:lvl6pPr>
            <a:lvl7pPr lvl="6">
              <a:spcBef>
                <a:spcPts val="0"/>
              </a:spcBef>
              <a:defRPr/>
            </a:lvl7pPr>
            <a:lvl8pPr lvl="7">
              <a:spcBef>
                <a:spcPts val="0"/>
              </a:spcBef>
              <a:defRPr/>
            </a:lvl8pPr>
            <a:lvl9pPr lvl="8">
              <a:spcBef>
                <a:spcPts val="0"/>
              </a:spcBef>
              <a:defRPr/>
            </a:lvl9pPr>
          </a:lstStyle>
          <a:p>
            <a:endParaRPr dirty="0"/>
          </a:p>
        </p:txBody>
      </p:sp>
      <p:grpSp>
        <p:nvGrpSpPr>
          <p:cNvPr id="10" name="Group 9"/>
          <p:cNvGrpSpPr/>
          <p:nvPr userDrawn="1"/>
        </p:nvGrpSpPr>
        <p:grpSpPr>
          <a:xfrm rot="5400000">
            <a:off x="-3398958" y="3362325"/>
            <a:ext cx="6858000" cy="133350"/>
            <a:chOff x="0" y="5314950"/>
            <a:chExt cx="3810000" cy="494746"/>
          </a:xfrm>
        </p:grpSpPr>
        <p:sp>
          <p:nvSpPr>
            <p:cNvPr id="11" name="Rectangle 10"/>
            <p:cNvSpPr/>
            <p:nvPr userDrawn="1"/>
          </p:nvSpPr>
          <p:spPr>
            <a:xfrm>
              <a:off x="0" y="5314950"/>
              <a:ext cx="2286000" cy="494746"/>
            </a:xfrm>
            <a:prstGeom prst="rect">
              <a:avLst/>
            </a:prstGeom>
            <a:solidFill>
              <a:srgbClr val="02A8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3" name="Rectangle 12"/>
            <p:cNvSpPr/>
            <p:nvPr userDrawn="1"/>
          </p:nvSpPr>
          <p:spPr>
            <a:xfrm>
              <a:off x="2286000" y="5314950"/>
              <a:ext cx="508000" cy="494746"/>
            </a:xfrm>
            <a:prstGeom prst="rect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4" name="Rectangle 13"/>
            <p:cNvSpPr/>
            <p:nvPr userDrawn="1"/>
          </p:nvSpPr>
          <p:spPr>
            <a:xfrm>
              <a:off x="2794000" y="5314950"/>
              <a:ext cx="508000" cy="494746"/>
            </a:xfrm>
            <a:prstGeom prst="rect">
              <a:avLst/>
            </a:prstGeom>
            <a:solidFill>
              <a:srgbClr val="52525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5" name="Rectangle 14"/>
            <p:cNvSpPr/>
            <p:nvPr userDrawn="1"/>
          </p:nvSpPr>
          <p:spPr>
            <a:xfrm>
              <a:off x="3302000" y="5314950"/>
              <a:ext cx="508000" cy="494746"/>
            </a:xfrm>
            <a:prstGeom prst="rect">
              <a:avLst/>
            </a:prstGeom>
            <a:solidFill>
              <a:srgbClr val="BBB3B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grpSp>
        <p:nvGrpSpPr>
          <p:cNvPr id="16" name="Group 15"/>
          <p:cNvGrpSpPr/>
          <p:nvPr userDrawn="1"/>
        </p:nvGrpSpPr>
        <p:grpSpPr>
          <a:xfrm>
            <a:off x="5943600" y="362821"/>
            <a:ext cx="10336413" cy="9332758"/>
            <a:chOff x="4329404" y="1694468"/>
            <a:chExt cx="2799000" cy="2527220"/>
          </a:xfrm>
          <a:solidFill>
            <a:srgbClr val="02A8A7">
              <a:alpha val="7000"/>
            </a:srgbClr>
          </a:solidFill>
        </p:grpSpPr>
        <p:sp>
          <p:nvSpPr>
            <p:cNvPr id="17" name="Freeform 16"/>
            <p:cNvSpPr/>
            <p:nvPr/>
          </p:nvSpPr>
          <p:spPr>
            <a:xfrm rot="11004037">
              <a:off x="4726859" y="1694468"/>
              <a:ext cx="2364754" cy="2527220"/>
            </a:xfrm>
            <a:custGeom>
              <a:avLst/>
              <a:gdLst>
                <a:gd name="connsiteX0" fmla="*/ 1827811 w 2364754"/>
                <a:gd name="connsiteY0" fmla="*/ 2527219 h 2527220"/>
                <a:gd name="connsiteX1" fmla="*/ 1716393 w 2364754"/>
                <a:gd name="connsiteY1" fmla="*/ 2493425 h 2527220"/>
                <a:gd name="connsiteX2" fmla="*/ 1631776 w 2364754"/>
                <a:gd name="connsiteY2" fmla="*/ 2290180 h 2527220"/>
                <a:gd name="connsiteX3" fmla="*/ 1641801 w 2364754"/>
                <a:gd name="connsiteY3" fmla="*/ 2265912 h 2527220"/>
                <a:gd name="connsiteX4" fmla="*/ 1399143 w 2364754"/>
                <a:gd name="connsiteY4" fmla="*/ 2013867 h 2527220"/>
                <a:gd name="connsiteX5" fmla="*/ 1269730 w 2364754"/>
                <a:gd name="connsiteY5" fmla="*/ 2034727 h 2527220"/>
                <a:gd name="connsiteX6" fmla="*/ 1121547 w 2364754"/>
                <a:gd name="connsiteY6" fmla="*/ 2028630 h 2527220"/>
                <a:gd name="connsiteX7" fmla="*/ 1067290 w 2364754"/>
                <a:gd name="connsiteY7" fmla="*/ 2015259 h 2527220"/>
                <a:gd name="connsiteX8" fmla="*/ 913340 w 2364754"/>
                <a:gd name="connsiteY8" fmla="*/ 2256209 h 2527220"/>
                <a:gd name="connsiteX9" fmla="*/ 926444 w 2364754"/>
                <a:gd name="connsiteY9" fmla="*/ 2273356 h 2527220"/>
                <a:gd name="connsiteX10" fmla="*/ 940951 w 2364754"/>
                <a:gd name="connsiteY10" fmla="*/ 2328205 h 2527220"/>
                <a:gd name="connsiteX11" fmla="*/ 806803 w 2364754"/>
                <a:gd name="connsiteY11" fmla="*/ 2479305 h 2527220"/>
                <a:gd name="connsiteX12" fmla="*/ 655704 w 2364754"/>
                <a:gd name="connsiteY12" fmla="*/ 2345156 h 2527220"/>
                <a:gd name="connsiteX13" fmla="*/ 735002 w 2364754"/>
                <a:gd name="connsiteY13" fmla="*/ 2208563 h 2527220"/>
                <a:gd name="connsiteX14" fmla="*/ 753213 w 2364754"/>
                <a:gd name="connsiteY14" fmla="*/ 2203748 h 2527220"/>
                <a:gd name="connsiteX15" fmla="*/ 801042 w 2364754"/>
                <a:gd name="connsiteY15" fmla="*/ 1895777 h 2527220"/>
                <a:gd name="connsiteX16" fmla="*/ 740193 w 2364754"/>
                <a:gd name="connsiteY16" fmla="*/ 1851365 h 2527220"/>
                <a:gd name="connsiteX17" fmla="*/ 644516 w 2364754"/>
                <a:gd name="connsiteY17" fmla="*/ 1748497 h 2527220"/>
                <a:gd name="connsiteX18" fmla="*/ 630596 w 2364754"/>
                <a:gd name="connsiteY18" fmla="*/ 1726128 h 2527220"/>
                <a:gd name="connsiteX19" fmla="*/ 418674 w 2364754"/>
                <a:gd name="connsiteY19" fmla="*/ 1808133 h 2527220"/>
                <a:gd name="connsiteX20" fmla="*/ 410223 w 2364754"/>
                <a:gd name="connsiteY20" fmla="*/ 1868163 h 2527220"/>
                <a:gd name="connsiteX21" fmla="*/ 223668 w 2364754"/>
                <a:gd name="connsiteY21" fmla="*/ 2008429 h 2527220"/>
                <a:gd name="connsiteX22" fmla="*/ 378 w 2364754"/>
                <a:gd name="connsiteY22" fmla="*/ 1810187 h 2527220"/>
                <a:gd name="connsiteX23" fmla="*/ 198619 w 2364754"/>
                <a:gd name="connsiteY23" fmla="*/ 1586897 h 2527220"/>
                <a:gd name="connsiteX24" fmla="*/ 281643 w 2364754"/>
                <a:gd name="connsiteY24" fmla="*/ 1598585 h 2527220"/>
                <a:gd name="connsiteX25" fmla="*/ 322904 w 2364754"/>
                <a:gd name="connsiteY25" fmla="*/ 1622974 h 2527220"/>
                <a:gd name="connsiteX26" fmla="*/ 516939 w 2364754"/>
                <a:gd name="connsiteY26" fmla="*/ 1484000 h 2527220"/>
                <a:gd name="connsiteX27" fmla="*/ 503624 w 2364754"/>
                <a:gd name="connsiteY27" fmla="*/ 1421773 h 2527220"/>
                <a:gd name="connsiteX28" fmla="*/ 495409 w 2364754"/>
                <a:gd name="connsiteY28" fmla="*/ 1347268 h 2527220"/>
                <a:gd name="connsiteX29" fmla="*/ 494742 w 2364754"/>
                <a:gd name="connsiteY29" fmla="*/ 1272313 h 2527220"/>
                <a:gd name="connsiteX30" fmla="*/ 497290 w 2364754"/>
                <a:gd name="connsiteY30" fmla="*/ 1244729 h 2527220"/>
                <a:gd name="connsiteX31" fmla="*/ 339740 w 2364754"/>
                <a:gd name="connsiteY31" fmla="*/ 1179009 h 2527220"/>
                <a:gd name="connsiteX32" fmla="*/ 294315 w 2364754"/>
                <a:gd name="connsiteY32" fmla="*/ 1213758 h 2527220"/>
                <a:gd name="connsiteX33" fmla="*/ 235560 w 2364754"/>
                <a:gd name="connsiteY33" fmla="*/ 1229309 h 2527220"/>
                <a:gd name="connsiteX34" fmla="*/ 73694 w 2364754"/>
                <a:gd name="connsiteY34" fmla="*/ 1085463 h 2527220"/>
                <a:gd name="connsiteX35" fmla="*/ 217386 w 2364754"/>
                <a:gd name="connsiteY35" fmla="*/ 923460 h 2527220"/>
                <a:gd name="connsiteX36" fmla="*/ 363710 w 2364754"/>
                <a:gd name="connsiteY36" fmla="*/ 1008494 h 2527220"/>
                <a:gd name="connsiteX37" fmla="*/ 368125 w 2364754"/>
                <a:gd name="connsiteY37" fmla="*/ 1025195 h 2527220"/>
                <a:gd name="connsiteX38" fmla="*/ 540338 w 2364754"/>
                <a:gd name="connsiteY38" fmla="*/ 1049968 h 2527220"/>
                <a:gd name="connsiteX39" fmla="*/ 595952 w 2364754"/>
                <a:gd name="connsiteY39" fmla="*/ 931204 h 2527220"/>
                <a:gd name="connsiteX40" fmla="*/ 702718 w 2364754"/>
                <a:gd name="connsiteY40" fmla="*/ 792020 h 2527220"/>
                <a:gd name="connsiteX41" fmla="*/ 723852 w 2364754"/>
                <a:gd name="connsiteY41" fmla="*/ 775028 h 2527220"/>
                <a:gd name="connsiteX42" fmla="*/ 585667 w 2364754"/>
                <a:gd name="connsiteY42" fmla="*/ 534114 h 2527220"/>
                <a:gd name="connsiteX43" fmla="*/ 534965 w 2364754"/>
                <a:gd name="connsiteY43" fmla="*/ 534021 h 2527220"/>
                <a:gd name="connsiteX44" fmla="*/ 465756 w 2364754"/>
                <a:gd name="connsiteY44" fmla="*/ 505077 h 2527220"/>
                <a:gd name="connsiteX45" fmla="*/ 415424 w 2364754"/>
                <a:gd name="connsiteY45" fmla="*/ 242578 h 2527220"/>
                <a:gd name="connsiteX46" fmla="*/ 677875 w 2364754"/>
                <a:gd name="connsiteY46" fmla="*/ 192000 h 2527220"/>
                <a:gd name="connsiteX47" fmla="*/ 757201 w 2364754"/>
                <a:gd name="connsiteY47" fmla="*/ 385241 h 2527220"/>
                <a:gd name="connsiteX48" fmla="*/ 731377 w 2364754"/>
                <a:gd name="connsiteY48" fmla="*/ 446927 h 2527220"/>
                <a:gd name="connsiteX49" fmla="*/ 918931 w 2364754"/>
                <a:gd name="connsiteY49" fmla="*/ 639158 h 2527220"/>
                <a:gd name="connsiteX50" fmla="*/ 1001575 w 2364754"/>
                <a:gd name="connsiteY50" fmla="*/ 606812 h 2527220"/>
                <a:gd name="connsiteX51" fmla="*/ 1182867 w 2364754"/>
                <a:gd name="connsiteY51" fmla="*/ 572948 h 2527220"/>
                <a:gd name="connsiteX52" fmla="*/ 1189851 w 2364754"/>
                <a:gd name="connsiteY52" fmla="*/ 573236 h 2527220"/>
                <a:gd name="connsiteX53" fmla="*/ 1248095 w 2364754"/>
                <a:gd name="connsiteY53" fmla="*/ 284205 h 2527220"/>
                <a:gd name="connsiteX54" fmla="*/ 1205154 w 2364754"/>
                <a:gd name="connsiteY54" fmla="*/ 246433 h 2527220"/>
                <a:gd name="connsiteX55" fmla="*/ 1178439 w 2364754"/>
                <a:gd name="connsiteY55" fmla="*/ 191841 h 2527220"/>
                <a:gd name="connsiteX56" fmla="*/ 1287945 w 2364754"/>
                <a:gd name="connsiteY56" fmla="*/ 5022 h 2527220"/>
                <a:gd name="connsiteX57" fmla="*/ 1474866 w 2364754"/>
                <a:gd name="connsiteY57" fmla="*/ 114352 h 2527220"/>
                <a:gd name="connsiteX58" fmla="*/ 1420010 w 2364754"/>
                <a:gd name="connsiteY58" fmla="*/ 274453 h 2527220"/>
                <a:gd name="connsiteX59" fmla="*/ 1404491 w 2364754"/>
                <a:gd name="connsiteY59" fmla="*/ 282040 h 2527220"/>
                <a:gd name="connsiteX60" fmla="*/ 1421580 w 2364754"/>
                <a:gd name="connsiteY60" fmla="*/ 601355 h 2527220"/>
                <a:gd name="connsiteX61" fmla="*/ 1470776 w 2364754"/>
                <a:gd name="connsiteY61" fmla="*/ 613480 h 2527220"/>
                <a:gd name="connsiteX62" fmla="*/ 1657700 w 2364754"/>
                <a:gd name="connsiteY62" fmla="*/ 712221 h 2527220"/>
                <a:gd name="connsiteX63" fmla="*/ 1731421 w 2364754"/>
                <a:gd name="connsiteY63" fmla="*/ 774591 h 2527220"/>
                <a:gd name="connsiteX64" fmla="*/ 1967634 w 2364754"/>
                <a:gd name="connsiteY64" fmla="*/ 656020 h 2527220"/>
                <a:gd name="connsiteX65" fmla="*/ 1957494 w 2364754"/>
                <a:gd name="connsiteY65" fmla="*/ 626122 h 2527220"/>
                <a:gd name="connsiteX66" fmla="*/ 1996970 w 2364754"/>
                <a:gd name="connsiteY66" fmla="*/ 476529 h 2527220"/>
                <a:gd name="connsiteX67" fmla="*/ 2280381 w 2364754"/>
                <a:gd name="connsiteY67" fmla="*/ 438353 h 2527220"/>
                <a:gd name="connsiteX68" fmla="*/ 2318823 w 2364754"/>
                <a:gd name="connsiteY68" fmla="*/ 721728 h 2527220"/>
                <a:gd name="connsiteX69" fmla="*/ 2107677 w 2364754"/>
                <a:gd name="connsiteY69" fmla="*/ 794991 h 2527220"/>
                <a:gd name="connsiteX70" fmla="*/ 2074101 w 2364754"/>
                <a:gd name="connsiteY70" fmla="*/ 782723 h 2527220"/>
                <a:gd name="connsiteX71" fmla="*/ 1871663 w 2364754"/>
                <a:gd name="connsiteY71" fmla="*/ 959396 h 2527220"/>
                <a:gd name="connsiteX72" fmla="*/ 1911416 w 2364754"/>
                <a:gd name="connsiteY72" fmla="*/ 1045015 h 2527220"/>
                <a:gd name="connsiteX73" fmla="*/ 1957190 w 2364754"/>
                <a:gd name="connsiteY73" fmla="*/ 1260406 h 2527220"/>
                <a:gd name="connsiteX74" fmla="*/ 1951093 w 2364754"/>
                <a:gd name="connsiteY74" fmla="*/ 1408589 h 2527220"/>
                <a:gd name="connsiteX75" fmla="*/ 1944293 w 2364754"/>
                <a:gd name="connsiteY75" fmla="*/ 1436183 h 2527220"/>
                <a:gd name="connsiteX76" fmla="*/ 2104724 w 2364754"/>
                <a:gd name="connsiteY76" fmla="*/ 1514580 h 2527220"/>
                <a:gd name="connsiteX77" fmla="*/ 2152130 w 2364754"/>
                <a:gd name="connsiteY77" fmla="*/ 1482588 h 2527220"/>
                <a:gd name="connsiteX78" fmla="*/ 2211704 w 2364754"/>
                <a:gd name="connsiteY78" fmla="*/ 1470549 h 2527220"/>
                <a:gd name="connsiteX79" fmla="*/ 2364754 w 2364754"/>
                <a:gd name="connsiteY79" fmla="*/ 1623743 h 2527220"/>
                <a:gd name="connsiteX80" fmla="*/ 2211704 w 2364754"/>
                <a:gd name="connsiteY80" fmla="*/ 1776937 h 2527220"/>
                <a:gd name="connsiteX81" fmla="*/ 2070681 w 2364754"/>
                <a:gd name="connsiteY81" fmla="*/ 1683373 h 2527220"/>
                <a:gd name="connsiteX82" fmla="*/ 2067266 w 2364754"/>
                <a:gd name="connsiteY82" fmla="*/ 1666440 h 2527220"/>
                <a:gd name="connsiteX83" fmla="*/ 1879382 w 2364754"/>
                <a:gd name="connsiteY83" fmla="*/ 1627919 h 2527220"/>
                <a:gd name="connsiteX84" fmla="*/ 1856648 w 2364754"/>
                <a:gd name="connsiteY84" fmla="*/ 1676471 h 2527220"/>
                <a:gd name="connsiteX85" fmla="*/ 1773827 w 2364754"/>
                <a:gd name="connsiteY85" fmla="*/ 1789944 h 2527220"/>
                <a:gd name="connsiteX86" fmla="*/ 1725746 w 2364754"/>
                <a:gd name="connsiteY86" fmla="*/ 1834664 h 2527220"/>
                <a:gd name="connsiteX87" fmla="*/ 1835137 w 2364754"/>
                <a:gd name="connsiteY87" fmla="*/ 2132537 h 2527220"/>
                <a:gd name="connsiteX88" fmla="*/ 1865216 w 2364754"/>
                <a:gd name="connsiteY88" fmla="*/ 2132468 h 2527220"/>
                <a:gd name="connsiteX89" fmla="*/ 1938311 w 2364754"/>
                <a:gd name="connsiteY89" fmla="*/ 2162662 h 2527220"/>
                <a:gd name="connsiteX90" fmla="*/ 1992735 w 2364754"/>
                <a:gd name="connsiteY90" fmla="*/ 2439002 h 2527220"/>
                <a:gd name="connsiteX91" fmla="*/ 1827811 w 2364754"/>
                <a:gd name="connsiteY91" fmla="*/ 2527219 h 25272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</a:cxnLst>
              <a:rect l="l" t="t" r="r" b="b"/>
              <a:pathLst>
                <a:path w="2364754" h="2527220">
                  <a:moveTo>
                    <a:pt x="1827811" y="2527219"/>
                  </a:moveTo>
                  <a:cubicBezTo>
                    <a:pt x="1789452" y="2527342"/>
                    <a:pt x="1750645" y="2516406"/>
                    <a:pt x="1716393" y="2493425"/>
                  </a:cubicBezTo>
                  <a:cubicBezTo>
                    <a:pt x="1647891" y="2447465"/>
                    <a:pt x="1617058" y="2366381"/>
                    <a:pt x="1631776" y="2290180"/>
                  </a:cubicBezTo>
                  <a:lnTo>
                    <a:pt x="1641801" y="2265912"/>
                  </a:lnTo>
                  <a:lnTo>
                    <a:pt x="1399143" y="2013867"/>
                  </a:lnTo>
                  <a:lnTo>
                    <a:pt x="1269730" y="2034727"/>
                  </a:lnTo>
                  <a:cubicBezTo>
                    <a:pt x="1219273" y="2037725"/>
                    <a:pt x="1169704" y="2035539"/>
                    <a:pt x="1121547" y="2028630"/>
                  </a:cubicBezTo>
                  <a:lnTo>
                    <a:pt x="1067290" y="2015259"/>
                  </a:lnTo>
                  <a:lnTo>
                    <a:pt x="913340" y="2256209"/>
                  </a:lnTo>
                  <a:lnTo>
                    <a:pt x="926444" y="2273356"/>
                  </a:lnTo>
                  <a:cubicBezTo>
                    <a:pt x="934675" y="2289991"/>
                    <a:pt x="939782" y="2308512"/>
                    <a:pt x="940951" y="2328205"/>
                  </a:cubicBezTo>
                  <a:cubicBezTo>
                    <a:pt x="945631" y="2406975"/>
                    <a:pt x="885572" y="2474621"/>
                    <a:pt x="806803" y="2479305"/>
                  </a:cubicBezTo>
                  <a:cubicBezTo>
                    <a:pt x="728033" y="2483983"/>
                    <a:pt x="660386" y="2423923"/>
                    <a:pt x="655704" y="2345156"/>
                  </a:cubicBezTo>
                  <a:cubicBezTo>
                    <a:pt x="652194" y="2286079"/>
                    <a:pt x="685100" y="2233257"/>
                    <a:pt x="735002" y="2208563"/>
                  </a:cubicBezTo>
                  <a:lnTo>
                    <a:pt x="753213" y="2203748"/>
                  </a:lnTo>
                  <a:lnTo>
                    <a:pt x="801042" y="1895777"/>
                  </a:lnTo>
                  <a:lnTo>
                    <a:pt x="740193" y="1851365"/>
                  </a:lnTo>
                  <a:cubicBezTo>
                    <a:pt x="705161" y="1820262"/>
                    <a:pt x="673097" y="1785820"/>
                    <a:pt x="644516" y="1748497"/>
                  </a:cubicBezTo>
                  <a:lnTo>
                    <a:pt x="630596" y="1726128"/>
                  </a:lnTo>
                  <a:lnTo>
                    <a:pt x="418674" y="1808133"/>
                  </a:lnTo>
                  <a:lnTo>
                    <a:pt x="410223" y="1868163"/>
                  </a:lnTo>
                  <a:cubicBezTo>
                    <a:pt x="382721" y="1945711"/>
                    <a:pt x="310970" y="2003243"/>
                    <a:pt x="223668" y="2008429"/>
                  </a:cubicBezTo>
                  <a:cubicBezTo>
                    <a:pt x="107266" y="2015347"/>
                    <a:pt x="7295" y="1926591"/>
                    <a:pt x="378" y="1810187"/>
                  </a:cubicBezTo>
                  <a:cubicBezTo>
                    <a:pt x="-6539" y="1693784"/>
                    <a:pt x="82217" y="1593814"/>
                    <a:pt x="198619" y="1586897"/>
                  </a:cubicBezTo>
                  <a:cubicBezTo>
                    <a:pt x="227720" y="1585168"/>
                    <a:pt x="255793" y="1589418"/>
                    <a:pt x="281643" y="1598585"/>
                  </a:cubicBezTo>
                  <a:lnTo>
                    <a:pt x="322904" y="1622974"/>
                  </a:lnTo>
                  <a:lnTo>
                    <a:pt x="516939" y="1484000"/>
                  </a:lnTo>
                  <a:lnTo>
                    <a:pt x="503624" y="1421773"/>
                  </a:lnTo>
                  <a:cubicBezTo>
                    <a:pt x="499668" y="1397350"/>
                    <a:pt x="496908" y="1372496"/>
                    <a:pt x="495409" y="1347268"/>
                  </a:cubicBezTo>
                  <a:cubicBezTo>
                    <a:pt x="493910" y="1322040"/>
                    <a:pt x="493708" y="1297033"/>
                    <a:pt x="494742" y="1272313"/>
                  </a:cubicBezTo>
                  <a:lnTo>
                    <a:pt x="497290" y="1244729"/>
                  </a:lnTo>
                  <a:lnTo>
                    <a:pt x="339740" y="1179009"/>
                  </a:lnTo>
                  <a:lnTo>
                    <a:pt x="294315" y="1213758"/>
                  </a:lnTo>
                  <a:cubicBezTo>
                    <a:pt x="276497" y="1222582"/>
                    <a:pt x="256655" y="1228055"/>
                    <a:pt x="235560" y="1229309"/>
                  </a:cubicBezTo>
                  <a:cubicBezTo>
                    <a:pt x="151184" y="1234322"/>
                    <a:pt x="78712" y="1169921"/>
                    <a:pt x="73694" y="1085463"/>
                  </a:cubicBezTo>
                  <a:cubicBezTo>
                    <a:pt x="68675" y="1001005"/>
                    <a:pt x="133008" y="928473"/>
                    <a:pt x="217386" y="923460"/>
                  </a:cubicBezTo>
                  <a:cubicBezTo>
                    <a:pt x="280670" y="919700"/>
                    <a:pt x="337255" y="954985"/>
                    <a:pt x="363710" y="1008494"/>
                  </a:cubicBezTo>
                  <a:lnTo>
                    <a:pt x="368125" y="1025195"/>
                  </a:lnTo>
                  <a:lnTo>
                    <a:pt x="540338" y="1049968"/>
                  </a:lnTo>
                  <a:lnTo>
                    <a:pt x="595952" y="931204"/>
                  </a:lnTo>
                  <a:cubicBezTo>
                    <a:pt x="625900" y="880648"/>
                    <a:pt x="661788" y="833915"/>
                    <a:pt x="702718" y="792020"/>
                  </a:cubicBezTo>
                  <a:lnTo>
                    <a:pt x="723852" y="775028"/>
                  </a:lnTo>
                  <a:lnTo>
                    <a:pt x="585667" y="534114"/>
                  </a:lnTo>
                  <a:lnTo>
                    <a:pt x="534965" y="534021"/>
                  </a:lnTo>
                  <a:cubicBezTo>
                    <a:pt x="510887" y="529265"/>
                    <a:pt x="487349" y="519707"/>
                    <a:pt x="465756" y="505077"/>
                  </a:cubicBezTo>
                  <a:cubicBezTo>
                    <a:pt x="379382" y="446556"/>
                    <a:pt x="356847" y="329032"/>
                    <a:pt x="415424" y="242578"/>
                  </a:cubicBezTo>
                  <a:cubicBezTo>
                    <a:pt x="473999" y="156124"/>
                    <a:pt x="591503" y="133479"/>
                    <a:pt x="677875" y="192000"/>
                  </a:cubicBezTo>
                  <a:cubicBezTo>
                    <a:pt x="742655" y="235891"/>
                    <a:pt x="771526" y="312971"/>
                    <a:pt x="757201" y="385241"/>
                  </a:cubicBezTo>
                  <a:lnTo>
                    <a:pt x="731377" y="446927"/>
                  </a:lnTo>
                  <a:lnTo>
                    <a:pt x="918931" y="639158"/>
                  </a:lnTo>
                  <a:lnTo>
                    <a:pt x="1001575" y="606812"/>
                  </a:lnTo>
                  <a:cubicBezTo>
                    <a:pt x="1059065" y="588321"/>
                    <a:pt x="1119796" y="576696"/>
                    <a:pt x="1182867" y="572948"/>
                  </a:cubicBezTo>
                  <a:lnTo>
                    <a:pt x="1189851" y="573236"/>
                  </a:lnTo>
                  <a:lnTo>
                    <a:pt x="1248095" y="284205"/>
                  </a:lnTo>
                  <a:lnTo>
                    <a:pt x="1205154" y="246433"/>
                  </a:lnTo>
                  <a:cubicBezTo>
                    <a:pt x="1193022" y="230678"/>
                    <a:pt x="1183783" y="212285"/>
                    <a:pt x="1178439" y="191841"/>
                  </a:cubicBezTo>
                  <a:cubicBezTo>
                    <a:pt x="1157062" y="110062"/>
                    <a:pt x="1206088" y="26420"/>
                    <a:pt x="1287945" y="5022"/>
                  </a:cubicBezTo>
                  <a:cubicBezTo>
                    <a:pt x="1369800" y="-16377"/>
                    <a:pt x="1453489" y="32572"/>
                    <a:pt x="1474866" y="114352"/>
                  </a:cubicBezTo>
                  <a:cubicBezTo>
                    <a:pt x="1490900" y="175686"/>
                    <a:pt x="1467330" y="238067"/>
                    <a:pt x="1420010" y="274453"/>
                  </a:cubicBezTo>
                  <a:lnTo>
                    <a:pt x="1404491" y="282040"/>
                  </a:lnTo>
                  <a:lnTo>
                    <a:pt x="1421580" y="601355"/>
                  </a:lnTo>
                  <a:lnTo>
                    <a:pt x="1470776" y="613480"/>
                  </a:lnTo>
                  <a:cubicBezTo>
                    <a:pt x="1538006" y="637322"/>
                    <a:pt x="1600898" y="670754"/>
                    <a:pt x="1657700" y="712221"/>
                  </a:cubicBezTo>
                  <a:lnTo>
                    <a:pt x="1731421" y="774591"/>
                  </a:lnTo>
                  <a:lnTo>
                    <a:pt x="1967634" y="656020"/>
                  </a:lnTo>
                  <a:lnTo>
                    <a:pt x="1957494" y="626122"/>
                  </a:lnTo>
                  <a:cubicBezTo>
                    <a:pt x="1950538" y="574842"/>
                    <a:pt x="1963147" y="520926"/>
                    <a:pt x="1996970" y="476529"/>
                  </a:cubicBezTo>
                  <a:cubicBezTo>
                    <a:pt x="2064616" y="387735"/>
                    <a:pt x="2191504" y="370643"/>
                    <a:pt x="2280381" y="438353"/>
                  </a:cubicBezTo>
                  <a:cubicBezTo>
                    <a:pt x="2369258" y="506063"/>
                    <a:pt x="2386469" y="632935"/>
                    <a:pt x="2318823" y="721728"/>
                  </a:cubicBezTo>
                  <a:cubicBezTo>
                    <a:pt x="2268088" y="788324"/>
                    <a:pt x="2184030" y="814587"/>
                    <a:pt x="2107677" y="794991"/>
                  </a:cubicBezTo>
                  <a:lnTo>
                    <a:pt x="2074101" y="782723"/>
                  </a:lnTo>
                  <a:lnTo>
                    <a:pt x="1871663" y="959396"/>
                  </a:lnTo>
                  <a:lnTo>
                    <a:pt x="1911416" y="1045015"/>
                  </a:lnTo>
                  <a:cubicBezTo>
                    <a:pt x="1936850" y="1112404"/>
                    <a:pt x="1952692" y="1184721"/>
                    <a:pt x="1957190" y="1260406"/>
                  </a:cubicBezTo>
                  <a:cubicBezTo>
                    <a:pt x="1960188" y="1310864"/>
                    <a:pt x="1958002" y="1360431"/>
                    <a:pt x="1951093" y="1408589"/>
                  </a:cubicBezTo>
                  <a:lnTo>
                    <a:pt x="1944293" y="1436183"/>
                  </a:lnTo>
                  <a:lnTo>
                    <a:pt x="2104724" y="1514580"/>
                  </a:lnTo>
                  <a:lnTo>
                    <a:pt x="2152130" y="1482588"/>
                  </a:lnTo>
                  <a:cubicBezTo>
                    <a:pt x="2170441" y="1474836"/>
                    <a:pt x="2190572" y="1470549"/>
                    <a:pt x="2211704" y="1470549"/>
                  </a:cubicBezTo>
                  <a:cubicBezTo>
                    <a:pt x="2296231" y="1470549"/>
                    <a:pt x="2364754" y="1539136"/>
                    <a:pt x="2364754" y="1623743"/>
                  </a:cubicBezTo>
                  <a:cubicBezTo>
                    <a:pt x="2364754" y="1708350"/>
                    <a:pt x="2296231" y="1776937"/>
                    <a:pt x="2211704" y="1776937"/>
                  </a:cubicBezTo>
                  <a:cubicBezTo>
                    <a:pt x="2148309" y="1776937"/>
                    <a:pt x="2093916" y="1738357"/>
                    <a:pt x="2070681" y="1683373"/>
                  </a:cubicBezTo>
                  <a:lnTo>
                    <a:pt x="2067266" y="1666440"/>
                  </a:lnTo>
                  <a:lnTo>
                    <a:pt x="1879382" y="1627919"/>
                  </a:lnTo>
                  <a:lnTo>
                    <a:pt x="1856648" y="1676471"/>
                  </a:lnTo>
                  <a:cubicBezTo>
                    <a:pt x="1832689" y="1716915"/>
                    <a:pt x="1804928" y="1754913"/>
                    <a:pt x="1773827" y="1789944"/>
                  </a:cubicBezTo>
                  <a:lnTo>
                    <a:pt x="1725746" y="1834664"/>
                  </a:lnTo>
                  <a:lnTo>
                    <a:pt x="1835137" y="2132537"/>
                  </a:lnTo>
                  <a:lnTo>
                    <a:pt x="1865216" y="2132468"/>
                  </a:lnTo>
                  <a:cubicBezTo>
                    <a:pt x="1890619" y="2137374"/>
                    <a:pt x="1915477" y="2147340"/>
                    <a:pt x="1938311" y="2162662"/>
                  </a:cubicBezTo>
                  <a:cubicBezTo>
                    <a:pt x="2029648" y="2223944"/>
                    <a:pt x="2054015" y="2347665"/>
                    <a:pt x="1992735" y="2439002"/>
                  </a:cubicBezTo>
                  <a:cubicBezTo>
                    <a:pt x="1954433" y="2496089"/>
                    <a:pt x="1891742" y="2527015"/>
                    <a:pt x="1827811" y="2527219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grpSp>
          <p:nvGrpSpPr>
            <p:cNvPr id="18" name="Group 17"/>
            <p:cNvGrpSpPr/>
            <p:nvPr/>
          </p:nvGrpSpPr>
          <p:grpSpPr>
            <a:xfrm>
              <a:off x="4329404" y="1828537"/>
              <a:ext cx="2799000" cy="1899478"/>
              <a:chOff x="842625" y="1789626"/>
              <a:chExt cx="2799000" cy="1899478"/>
            </a:xfrm>
            <a:grpFill/>
          </p:grpSpPr>
          <p:sp>
            <p:nvSpPr>
              <p:cNvPr id="23" name="Oval 22"/>
              <p:cNvSpPr/>
              <p:nvPr/>
            </p:nvSpPr>
            <p:spPr>
              <a:xfrm>
                <a:off x="3434525" y="3481810"/>
                <a:ext cx="207100" cy="207294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4" name="Oval 23"/>
              <p:cNvSpPr/>
              <p:nvPr/>
            </p:nvSpPr>
            <p:spPr>
              <a:xfrm>
                <a:off x="842625" y="2853622"/>
                <a:ext cx="304970" cy="305256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5" name="Oval 24"/>
              <p:cNvSpPr/>
              <p:nvPr/>
            </p:nvSpPr>
            <p:spPr>
              <a:xfrm>
                <a:off x="2269972" y="1789626"/>
                <a:ext cx="118010" cy="118121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grpSp>
          <p:nvGrpSpPr>
            <p:cNvPr id="19" name="Group 18"/>
            <p:cNvGrpSpPr/>
            <p:nvPr/>
          </p:nvGrpSpPr>
          <p:grpSpPr>
            <a:xfrm>
              <a:off x="5423912" y="2535803"/>
              <a:ext cx="450850" cy="739774"/>
              <a:chOff x="3781426" y="2901950"/>
              <a:chExt cx="450850" cy="739774"/>
            </a:xfrm>
            <a:grpFill/>
          </p:grpSpPr>
          <p:sp>
            <p:nvSpPr>
              <p:cNvPr id="20" name="Oval 19"/>
              <p:cNvSpPr/>
              <p:nvPr/>
            </p:nvSpPr>
            <p:spPr>
              <a:xfrm>
                <a:off x="3946526" y="2901950"/>
                <a:ext cx="285750" cy="285750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1" name="Oval 20"/>
              <p:cNvSpPr/>
              <p:nvPr/>
            </p:nvSpPr>
            <p:spPr>
              <a:xfrm>
                <a:off x="3781426" y="3187700"/>
                <a:ext cx="190500" cy="190500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2" name="Oval 21"/>
              <p:cNvSpPr/>
              <p:nvPr/>
            </p:nvSpPr>
            <p:spPr>
              <a:xfrm>
                <a:off x="4076700" y="3486149"/>
                <a:ext cx="155575" cy="155575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2193982474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>
  <p:cSld name="Caption">
    <p:spTree>
      <p:nvGrpSpPr>
        <p:cNvPr id="1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Shape 109"/>
          <p:cNvSpPr txBox="1">
            <a:spLocks noGrp="1"/>
          </p:cNvSpPr>
          <p:nvPr>
            <p:ph type="body" idx="1"/>
          </p:nvPr>
        </p:nvSpPr>
        <p:spPr>
          <a:xfrm>
            <a:off x="2008975" y="6132916"/>
            <a:ext cx="8335991" cy="478340"/>
          </a:xfrm>
          <a:prstGeom prst="rect">
            <a:avLst/>
          </a:prstGeom>
        </p:spPr>
        <p:txBody>
          <a:bodyPr lIns="91425" tIns="91425" rIns="91425" bIns="91425" anchor="t" anchorCtr="0"/>
          <a:lstStyle>
            <a:lvl1pPr lvl="0" algn="ctr">
              <a:spcBef>
                <a:spcPts val="480"/>
              </a:spcBef>
              <a:buSzPct val="100000"/>
              <a:buNone/>
              <a:defRPr sz="2400" b="1"/>
            </a:lvl1pPr>
          </a:lstStyle>
          <a:p>
            <a:endParaRPr dirty="0"/>
          </a:p>
        </p:txBody>
      </p:sp>
      <p:grpSp>
        <p:nvGrpSpPr>
          <p:cNvPr id="10" name="Group 9"/>
          <p:cNvGrpSpPr/>
          <p:nvPr userDrawn="1"/>
        </p:nvGrpSpPr>
        <p:grpSpPr>
          <a:xfrm rot="5400000">
            <a:off x="8696325" y="3362326"/>
            <a:ext cx="6858000" cy="133350"/>
            <a:chOff x="0" y="5314950"/>
            <a:chExt cx="3810000" cy="494746"/>
          </a:xfrm>
        </p:grpSpPr>
        <p:sp>
          <p:nvSpPr>
            <p:cNvPr id="11" name="Rectangle 10"/>
            <p:cNvSpPr/>
            <p:nvPr userDrawn="1"/>
          </p:nvSpPr>
          <p:spPr>
            <a:xfrm>
              <a:off x="0" y="5314950"/>
              <a:ext cx="2286000" cy="494746"/>
            </a:xfrm>
            <a:prstGeom prst="rect">
              <a:avLst/>
            </a:prstGeom>
            <a:solidFill>
              <a:srgbClr val="02A8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2" name="Rectangle 11"/>
            <p:cNvSpPr/>
            <p:nvPr userDrawn="1"/>
          </p:nvSpPr>
          <p:spPr>
            <a:xfrm>
              <a:off x="2286000" y="5314950"/>
              <a:ext cx="508000" cy="494746"/>
            </a:xfrm>
            <a:prstGeom prst="rect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3" name="Rectangle 12"/>
            <p:cNvSpPr/>
            <p:nvPr userDrawn="1"/>
          </p:nvSpPr>
          <p:spPr>
            <a:xfrm>
              <a:off x="2794000" y="5314950"/>
              <a:ext cx="508000" cy="494746"/>
            </a:xfrm>
            <a:prstGeom prst="rect">
              <a:avLst/>
            </a:prstGeom>
            <a:solidFill>
              <a:srgbClr val="52525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4" name="Rectangle 13"/>
            <p:cNvSpPr/>
            <p:nvPr userDrawn="1"/>
          </p:nvSpPr>
          <p:spPr>
            <a:xfrm>
              <a:off x="3302000" y="5314950"/>
              <a:ext cx="508000" cy="494746"/>
            </a:xfrm>
            <a:prstGeom prst="rect">
              <a:avLst/>
            </a:prstGeom>
            <a:solidFill>
              <a:srgbClr val="BBB3B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grpSp>
        <p:nvGrpSpPr>
          <p:cNvPr id="15" name="Group 14"/>
          <p:cNvGrpSpPr/>
          <p:nvPr userDrawn="1"/>
        </p:nvGrpSpPr>
        <p:grpSpPr>
          <a:xfrm>
            <a:off x="-4016073" y="0"/>
            <a:ext cx="10350468" cy="9332758"/>
            <a:chOff x="4329404" y="1694468"/>
            <a:chExt cx="2802806" cy="2527220"/>
          </a:xfrm>
          <a:solidFill>
            <a:srgbClr val="02A8A7">
              <a:alpha val="8000"/>
            </a:srgbClr>
          </a:solidFill>
        </p:grpSpPr>
        <p:sp>
          <p:nvSpPr>
            <p:cNvPr id="16" name="Freeform 15"/>
            <p:cNvSpPr/>
            <p:nvPr/>
          </p:nvSpPr>
          <p:spPr>
            <a:xfrm rot="11004037">
              <a:off x="4726859" y="1694468"/>
              <a:ext cx="2364754" cy="2527220"/>
            </a:xfrm>
            <a:custGeom>
              <a:avLst/>
              <a:gdLst>
                <a:gd name="connsiteX0" fmla="*/ 1827811 w 2364754"/>
                <a:gd name="connsiteY0" fmla="*/ 2527219 h 2527220"/>
                <a:gd name="connsiteX1" fmla="*/ 1716393 w 2364754"/>
                <a:gd name="connsiteY1" fmla="*/ 2493425 h 2527220"/>
                <a:gd name="connsiteX2" fmla="*/ 1631776 w 2364754"/>
                <a:gd name="connsiteY2" fmla="*/ 2290180 h 2527220"/>
                <a:gd name="connsiteX3" fmla="*/ 1641801 w 2364754"/>
                <a:gd name="connsiteY3" fmla="*/ 2265912 h 2527220"/>
                <a:gd name="connsiteX4" fmla="*/ 1399143 w 2364754"/>
                <a:gd name="connsiteY4" fmla="*/ 2013867 h 2527220"/>
                <a:gd name="connsiteX5" fmla="*/ 1269730 w 2364754"/>
                <a:gd name="connsiteY5" fmla="*/ 2034727 h 2527220"/>
                <a:gd name="connsiteX6" fmla="*/ 1121547 w 2364754"/>
                <a:gd name="connsiteY6" fmla="*/ 2028630 h 2527220"/>
                <a:gd name="connsiteX7" fmla="*/ 1067290 w 2364754"/>
                <a:gd name="connsiteY7" fmla="*/ 2015259 h 2527220"/>
                <a:gd name="connsiteX8" fmla="*/ 913340 w 2364754"/>
                <a:gd name="connsiteY8" fmla="*/ 2256209 h 2527220"/>
                <a:gd name="connsiteX9" fmla="*/ 926444 w 2364754"/>
                <a:gd name="connsiteY9" fmla="*/ 2273356 h 2527220"/>
                <a:gd name="connsiteX10" fmla="*/ 940951 w 2364754"/>
                <a:gd name="connsiteY10" fmla="*/ 2328205 h 2527220"/>
                <a:gd name="connsiteX11" fmla="*/ 806803 w 2364754"/>
                <a:gd name="connsiteY11" fmla="*/ 2479305 h 2527220"/>
                <a:gd name="connsiteX12" fmla="*/ 655704 w 2364754"/>
                <a:gd name="connsiteY12" fmla="*/ 2345156 h 2527220"/>
                <a:gd name="connsiteX13" fmla="*/ 735002 w 2364754"/>
                <a:gd name="connsiteY13" fmla="*/ 2208563 h 2527220"/>
                <a:gd name="connsiteX14" fmla="*/ 753213 w 2364754"/>
                <a:gd name="connsiteY14" fmla="*/ 2203748 h 2527220"/>
                <a:gd name="connsiteX15" fmla="*/ 801042 w 2364754"/>
                <a:gd name="connsiteY15" fmla="*/ 1895777 h 2527220"/>
                <a:gd name="connsiteX16" fmla="*/ 740193 w 2364754"/>
                <a:gd name="connsiteY16" fmla="*/ 1851365 h 2527220"/>
                <a:gd name="connsiteX17" fmla="*/ 644516 w 2364754"/>
                <a:gd name="connsiteY17" fmla="*/ 1748497 h 2527220"/>
                <a:gd name="connsiteX18" fmla="*/ 630596 w 2364754"/>
                <a:gd name="connsiteY18" fmla="*/ 1726128 h 2527220"/>
                <a:gd name="connsiteX19" fmla="*/ 418674 w 2364754"/>
                <a:gd name="connsiteY19" fmla="*/ 1808133 h 2527220"/>
                <a:gd name="connsiteX20" fmla="*/ 410223 w 2364754"/>
                <a:gd name="connsiteY20" fmla="*/ 1868163 h 2527220"/>
                <a:gd name="connsiteX21" fmla="*/ 223668 w 2364754"/>
                <a:gd name="connsiteY21" fmla="*/ 2008429 h 2527220"/>
                <a:gd name="connsiteX22" fmla="*/ 378 w 2364754"/>
                <a:gd name="connsiteY22" fmla="*/ 1810187 h 2527220"/>
                <a:gd name="connsiteX23" fmla="*/ 198619 w 2364754"/>
                <a:gd name="connsiteY23" fmla="*/ 1586897 h 2527220"/>
                <a:gd name="connsiteX24" fmla="*/ 281643 w 2364754"/>
                <a:gd name="connsiteY24" fmla="*/ 1598585 h 2527220"/>
                <a:gd name="connsiteX25" fmla="*/ 322904 w 2364754"/>
                <a:gd name="connsiteY25" fmla="*/ 1622974 h 2527220"/>
                <a:gd name="connsiteX26" fmla="*/ 516939 w 2364754"/>
                <a:gd name="connsiteY26" fmla="*/ 1484000 h 2527220"/>
                <a:gd name="connsiteX27" fmla="*/ 503624 w 2364754"/>
                <a:gd name="connsiteY27" fmla="*/ 1421773 h 2527220"/>
                <a:gd name="connsiteX28" fmla="*/ 495409 w 2364754"/>
                <a:gd name="connsiteY28" fmla="*/ 1347268 h 2527220"/>
                <a:gd name="connsiteX29" fmla="*/ 494742 w 2364754"/>
                <a:gd name="connsiteY29" fmla="*/ 1272313 h 2527220"/>
                <a:gd name="connsiteX30" fmla="*/ 497290 w 2364754"/>
                <a:gd name="connsiteY30" fmla="*/ 1244729 h 2527220"/>
                <a:gd name="connsiteX31" fmla="*/ 339740 w 2364754"/>
                <a:gd name="connsiteY31" fmla="*/ 1179009 h 2527220"/>
                <a:gd name="connsiteX32" fmla="*/ 294315 w 2364754"/>
                <a:gd name="connsiteY32" fmla="*/ 1213758 h 2527220"/>
                <a:gd name="connsiteX33" fmla="*/ 235560 w 2364754"/>
                <a:gd name="connsiteY33" fmla="*/ 1229309 h 2527220"/>
                <a:gd name="connsiteX34" fmla="*/ 73694 w 2364754"/>
                <a:gd name="connsiteY34" fmla="*/ 1085463 h 2527220"/>
                <a:gd name="connsiteX35" fmla="*/ 217386 w 2364754"/>
                <a:gd name="connsiteY35" fmla="*/ 923460 h 2527220"/>
                <a:gd name="connsiteX36" fmla="*/ 363710 w 2364754"/>
                <a:gd name="connsiteY36" fmla="*/ 1008494 h 2527220"/>
                <a:gd name="connsiteX37" fmla="*/ 368125 w 2364754"/>
                <a:gd name="connsiteY37" fmla="*/ 1025195 h 2527220"/>
                <a:gd name="connsiteX38" fmla="*/ 540338 w 2364754"/>
                <a:gd name="connsiteY38" fmla="*/ 1049968 h 2527220"/>
                <a:gd name="connsiteX39" fmla="*/ 595952 w 2364754"/>
                <a:gd name="connsiteY39" fmla="*/ 931204 h 2527220"/>
                <a:gd name="connsiteX40" fmla="*/ 702718 w 2364754"/>
                <a:gd name="connsiteY40" fmla="*/ 792020 h 2527220"/>
                <a:gd name="connsiteX41" fmla="*/ 723852 w 2364754"/>
                <a:gd name="connsiteY41" fmla="*/ 775028 h 2527220"/>
                <a:gd name="connsiteX42" fmla="*/ 585667 w 2364754"/>
                <a:gd name="connsiteY42" fmla="*/ 534114 h 2527220"/>
                <a:gd name="connsiteX43" fmla="*/ 534965 w 2364754"/>
                <a:gd name="connsiteY43" fmla="*/ 534021 h 2527220"/>
                <a:gd name="connsiteX44" fmla="*/ 465756 w 2364754"/>
                <a:gd name="connsiteY44" fmla="*/ 505077 h 2527220"/>
                <a:gd name="connsiteX45" fmla="*/ 415424 w 2364754"/>
                <a:gd name="connsiteY45" fmla="*/ 242578 h 2527220"/>
                <a:gd name="connsiteX46" fmla="*/ 677875 w 2364754"/>
                <a:gd name="connsiteY46" fmla="*/ 192000 h 2527220"/>
                <a:gd name="connsiteX47" fmla="*/ 757201 w 2364754"/>
                <a:gd name="connsiteY47" fmla="*/ 385241 h 2527220"/>
                <a:gd name="connsiteX48" fmla="*/ 731377 w 2364754"/>
                <a:gd name="connsiteY48" fmla="*/ 446927 h 2527220"/>
                <a:gd name="connsiteX49" fmla="*/ 918931 w 2364754"/>
                <a:gd name="connsiteY49" fmla="*/ 639158 h 2527220"/>
                <a:gd name="connsiteX50" fmla="*/ 1001575 w 2364754"/>
                <a:gd name="connsiteY50" fmla="*/ 606812 h 2527220"/>
                <a:gd name="connsiteX51" fmla="*/ 1182867 w 2364754"/>
                <a:gd name="connsiteY51" fmla="*/ 572948 h 2527220"/>
                <a:gd name="connsiteX52" fmla="*/ 1189851 w 2364754"/>
                <a:gd name="connsiteY52" fmla="*/ 573236 h 2527220"/>
                <a:gd name="connsiteX53" fmla="*/ 1248095 w 2364754"/>
                <a:gd name="connsiteY53" fmla="*/ 284205 h 2527220"/>
                <a:gd name="connsiteX54" fmla="*/ 1205154 w 2364754"/>
                <a:gd name="connsiteY54" fmla="*/ 246433 h 2527220"/>
                <a:gd name="connsiteX55" fmla="*/ 1178439 w 2364754"/>
                <a:gd name="connsiteY55" fmla="*/ 191841 h 2527220"/>
                <a:gd name="connsiteX56" fmla="*/ 1287945 w 2364754"/>
                <a:gd name="connsiteY56" fmla="*/ 5022 h 2527220"/>
                <a:gd name="connsiteX57" fmla="*/ 1474866 w 2364754"/>
                <a:gd name="connsiteY57" fmla="*/ 114352 h 2527220"/>
                <a:gd name="connsiteX58" fmla="*/ 1420010 w 2364754"/>
                <a:gd name="connsiteY58" fmla="*/ 274453 h 2527220"/>
                <a:gd name="connsiteX59" fmla="*/ 1404491 w 2364754"/>
                <a:gd name="connsiteY59" fmla="*/ 282040 h 2527220"/>
                <a:gd name="connsiteX60" fmla="*/ 1421580 w 2364754"/>
                <a:gd name="connsiteY60" fmla="*/ 601355 h 2527220"/>
                <a:gd name="connsiteX61" fmla="*/ 1470776 w 2364754"/>
                <a:gd name="connsiteY61" fmla="*/ 613480 h 2527220"/>
                <a:gd name="connsiteX62" fmla="*/ 1657700 w 2364754"/>
                <a:gd name="connsiteY62" fmla="*/ 712221 h 2527220"/>
                <a:gd name="connsiteX63" fmla="*/ 1731421 w 2364754"/>
                <a:gd name="connsiteY63" fmla="*/ 774591 h 2527220"/>
                <a:gd name="connsiteX64" fmla="*/ 1967634 w 2364754"/>
                <a:gd name="connsiteY64" fmla="*/ 656020 h 2527220"/>
                <a:gd name="connsiteX65" fmla="*/ 1957494 w 2364754"/>
                <a:gd name="connsiteY65" fmla="*/ 626122 h 2527220"/>
                <a:gd name="connsiteX66" fmla="*/ 1996970 w 2364754"/>
                <a:gd name="connsiteY66" fmla="*/ 476529 h 2527220"/>
                <a:gd name="connsiteX67" fmla="*/ 2280381 w 2364754"/>
                <a:gd name="connsiteY67" fmla="*/ 438353 h 2527220"/>
                <a:gd name="connsiteX68" fmla="*/ 2318823 w 2364754"/>
                <a:gd name="connsiteY68" fmla="*/ 721728 h 2527220"/>
                <a:gd name="connsiteX69" fmla="*/ 2107677 w 2364754"/>
                <a:gd name="connsiteY69" fmla="*/ 794991 h 2527220"/>
                <a:gd name="connsiteX70" fmla="*/ 2074101 w 2364754"/>
                <a:gd name="connsiteY70" fmla="*/ 782723 h 2527220"/>
                <a:gd name="connsiteX71" fmla="*/ 1871663 w 2364754"/>
                <a:gd name="connsiteY71" fmla="*/ 959396 h 2527220"/>
                <a:gd name="connsiteX72" fmla="*/ 1911416 w 2364754"/>
                <a:gd name="connsiteY72" fmla="*/ 1045015 h 2527220"/>
                <a:gd name="connsiteX73" fmla="*/ 1957190 w 2364754"/>
                <a:gd name="connsiteY73" fmla="*/ 1260406 h 2527220"/>
                <a:gd name="connsiteX74" fmla="*/ 1951093 w 2364754"/>
                <a:gd name="connsiteY74" fmla="*/ 1408589 h 2527220"/>
                <a:gd name="connsiteX75" fmla="*/ 1944293 w 2364754"/>
                <a:gd name="connsiteY75" fmla="*/ 1436183 h 2527220"/>
                <a:gd name="connsiteX76" fmla="*/ 2104724 w 2364754"/>
                <a:gd name="connsiteY76" fmla="*/ 1514580 h 2527220"/>
                <a:gd name="connsiteX77" fmla="*/ 2152130 w 2364754"/>
                <a:gd name="connsiteY77" fmla="*/ 1482588 h 2527220"/>
                <a:gd name="connsiteX78" fmla="*/ 2211704 w 2364754"/>
                <a:gd name="connsiteY78" fmla="*/ 1470549 h 2527220"/>
                <a:gd name="connsiteX79" fmla="*/ 2364754 w 2364754"/>
                <a:gd name="connsiteY79" fmla="*/ 1623743 h 2527220"/>
                <a:gd name="connsiteX80" fmla="*/ 2211704 w 2364754"/>
                <a:gd name="connsiteY80" fmla="*/ 1776937 h 2527220"/>
                <a:gd name="connsiteX81" fmla="*/ 2070681 w 2364754"/>
                <a:gd name="connsiteY81" fmla="*/ 1683373 h 2527220"/>
                <a:gd name="connsiteX82" fmla="*/ 2067266 w 2364754"/>
                <a:gd name="connsiteY82" fmla="*/ 1666440 h 2527220"/>
                <a:gd name="connsiteX83" fmla="*/ 1879382 w 2364754"/>
                <a:gd name="connsiteY83" fmla="*/ 1627919 h 2527220"/>
                <a:gd name="connsiteX84" fmla="*/ 1856648 w 2364754"/>
                <a:gd name="connsiteY84" fmla="*/ 1676471 h 2527220"/>
                <a:gd name="connsiteX85" fmla="*/ 1773827 w 2364754"/>
                <a:gd name="connsiteY85" fmla="*/ 1789944 h 2527220"/>
                <a:gd name="connsiteX86" fmla="*/ 1725746 w 2364754"/>
                <a:gd name="connsiteY86" fmla="*/ 1834664 h 2527220"/>
                <a:gd name="connsiteX87" fmla="*/ 1835137 w 2364754"/>
                <a:gd name="connsiteY87" fmla="*/ 2132537 h 2527220"/>
                <a:gd name="connsiteX88" fmla="*/ 1865216 w 2364754"/>
                <a:gd name="connsiteY88" fmla="*/ 2132468 h 2527220"/>
                <a:gd name="connsiteX89" fmla="*/ 1938311 w 2364754"/>
                <a:gd name="connsiteY89" fmla="*/ 2162662 h 2527220"/>
                <a:gd name="connsiteX90" fmla="*/ 1992735 w 2364754"/>
                <a:gd name="connsiteY90" fmla="*/ 2439002 h 2527220"/>
                <a:gd name="connsiteX91" fmla="*/ 1827811 w 2364754"/>
                <a:gd name="connsiteY91" fmla="*/ 2527219 h 25272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</a:cxnLst>
              <a:rect l="l" t="t" r="r" b="b"/>
              <a:pathLst>
                <a:path w="2364754" h="2527220">
                  <a:moveTo>
                    <a:pt x="1827811" y="2527219"/>
                  </a:moveTo>
                  <a:cubicBezTo>
                    <a:pt x="1789452" y="2527342"/>
                    <a:pt x="1750645" y="2516406"/>
                    <a:pt x="1716393" y="2493425"/>
                  </a:cubicBezTo>
                  <a:cubicBezTo>
                    <a:pt x="1647891" y="2447465"/>
                    <a:pt x="1617058" y="2366381"/>
                    <a:pt x="1631776" y="2290180"/>
                  </a:cubicBezTo>
                  <a:lnTo>
                    <a:pt x="1641801" y="2265912"/>
                  </a:lnTo>
                  <a:lnTo>
                    <a:pt x="1399143" y="2013867"/>
                  </a:lnTo>
                  <a:lnTo>
                    <a:pt x="1269730" y="2034727"/>
                  </a:lnTo>
                  <a:cubicBezTo>
                    <a:pt x="1219273" y="2037725"/>
                    <a:pt x="1169704" y="2035539"/>
                    <a:pt x="1121547" y="2028630"/>
                  </a:cubicBezTo>
                  <a:lnTo>
                    <a:pt x="1067290" y="2015259"/>
                  </a:lnTo>
                  <a:lnTo>
                    <a:pt x="913340" y="2256209"/>
                  </a:lnTo>
                  <a:lnTo>
                    <a:pt x="926444" y="2273356"/>
                  </a:lnTo>
                  <a:cubicBezTo>
                    <a:pt x="934675" y="2289991"/>
                    <a:pt x="939782" y="2308512"/>
                    <a:pt x="940951" y="2328205"/>
                  </a:cubicBezTo>
                  <a:cubicBezTo>
                    <a:pt x="945631" y="2406975"/>
                    <a:pt x="885572" y="2474621"/>
                    <a:pt x="806803" y="2479305"/>
                  </a:cubicBezTo>
                  <a:cubicBezTo>
                    <a:pt x="728033" y="2483983"/>
                    <a:pt x="660386" y="2423923"/>
                    <a:pt x="655704" y="2345156"/>
                  </a:cubicBezTo>
                  <a:cubicBezTo>
                    <a:pt x="652194" y="2286079"/>
                    <a:pt x="685100" y="2233257"/>
                    <a:pt x="735002" y="2208563"/>
                  </a:cubicBezTo>
                  <a:lnTo>
                    <a:pt x="753213" y="2203748"/>
                  </a:lnTo>
                  <a:lnTo>
                    <a:pt x="801042" y="1895777"/>
                  </a:lnTo>
                  <a:lnTo>
                    <a:pt x="740193" y="1851365"/>
                  </a:lnTo>
                  <a:cubicBezTo>
                    <a:pt x="705161" y="1820262"/>
                    <a:pt x="673097" y="1785820"/>
                    <a:pt x="644516" y="1748497"/>
                  </a:cubicBezTo>
                  <a:lnTo>
                    <a:pt x="630596" y="1726128"/>
                  </a:lnTo>
                  <a:lnTo>
                    <a:pt x="418674" y="1808133"/>
                  </a:lnTo>
                  <a:lnTo>
                    <a:pt x="410223" y="1868163"/>
                  </a:lnTo>
                  <a:cubicBezTo>
                    <a:pt x="382721" y="1945711"/>
                    <a:pt x="310970" y="2003243"/>
                    <a:pt x="223668" y="2008429"/>
                  </a:cubicBezTo>
                  <a:cubicBezTo>
                    <a:pt x="107266" y="2015347"/>
                    <a:pt x="7295" y="1926591"/>
                    <a:pt x="378" y="1810187"/>
                  </a:cubicBezTo>
                  <a:cubicBezTo>
                    <a:pt x="-6539" y="1693784"/>
                    <a:pt x="82217" y="1593814"/>
                    <a:pt x="198619" y="1586897"/>
                  </a:cubicBezTo>
                  <a:cubicBezTo>
                    <a:pt x="227720" y="1585168"/>
                    <a:pt x="255793" y="1589418"/>
                    <a:pt x="281643" y="1598585"/>
                  </a:cubicBezTo>
                  <a:lnTo>
                    <a:pt x="322904" y="1622974"/>
                  </a:lnTo>
                  <a:lnTo>
                    <a:pt x="516939" y="1484000"/>
                  </a:lnTo>
                  <a:lnTo>
                    <a:pt x="503624" y="1421773"/>
                  </a:lnTo>
                  <a:cubicBezTo>
                    <a:pt x="499668" y="1397350"/>
                    <a:pt x="496908" y="1372496"/>
                    <a:pt x="495409" y="1347268"/>
                  </a:cubicBezTo>
                  <a:cubicBezTo>
                    <a:pt x="493910" y="1322040"/>
                    <a:pt x="493708" y="1297033"/>
                    <a:pt x="494742" y="1272313"/>
                  </a:cubicBezTo>
                  <a:lnTo>
                    <a:pt x="497290" y="1244729"/>
                  </a:lnTo>
                  <a:lnTo>
                    <a:pt x="339740" y="1179009"/>
                  </a:lnTo>
                  <a:lnTo>
                    <a:pt x="294315" y="1213758"/>
                  </a:lnTo>
                  <a:cubicBezTo>
                    <a:pt x="276497" y="1222582"/>
                    <a:pt x="256655" y="1228055"/>
                    <a:pt x="235560" y="1229309"/>
                  </a:cubicBezTo>
                  <a:cubicBezTo>
                    <a:pt x="151184" y="1234322"/>
                    <a:pt x="78712" y="1169921"/>
                    <a:pt x="73694" y="1085463"/>
                  </a:cubicBezTo>
                  <a:cubicBezTo>
                    <a:pt x="68675" y="1001005"/>
                    <a:pt x="133008" y="928473"/>
                    <a:pt x="217386" y="923460"/>
                  </a:cubicBezTo>
                  <a:cubicBezTo>
                    <a:pt x="280670" y="919700"/>
                    <a:pt x="337255" y="954985"/>
                    <a:pt x="363710" y="1008494"/>
                  </a:cubicBezTo>
                  <a:lnTo>
                    <a:pt x="368125" y="1025195"/>
                  </a:lnTo>
                  <a:lnTo>
                    <a:pt x="540338" y="1049968"/>
                  </a:lnTo>
                  <a:lnTo>
                    <a:pt x="595952" y="931204"/>
                  </a:lnTo>
                  <a:cubicBezTo>
                    <a:pt x="625900" y="880648"/>
                    <a:pt x="661788" y="833915"/>
                    <a:pt x="702718" y="792020"/>
                  </a:cubicBezTo>
                  <a:lnTo>
                    <a:pt x="723852" y="775028"/>
                  </a:lnTo>
                  <a:lnTo>
                    <a:pt x="585667" y="534114"/>
                  </a:lnTo>
                  <a:lnTo>
                    <a:pt x="534965" y="534021"/>
                  </a:lnTo>
                  <a:cubicBezTo>
                    <a:pt x="510887" y="529265"/>
                    <a:pt x="487349" y="519707"/>
                    <a:pt x="465756" y="505077"/>
                  </a:cubicBezTo>
                  <a:cubicBezTo>
                    <a:pt x="379382" y="446556"/>
                    <a:pt x="356847" y="329032"/>
                    <a:pt x="415424" y="242578"/>
                  </a:cubicBezTo>
                  <a:cubicBezTo>
                    <a:pt x="473999" y="156124"/>
                    <a:pt x="591503" y="133479"/>
                    <a:pt x="677875" y="192000"/>
                  </a:cubicBezTo>
                  <a:cubicBezTo>
                    <a:pt x="742655" y="235891"/>
                    <a:pt x="771526" y="312971"/>
                    <a:pt x="757201" y="385241"/>
                  </a:cubicBezTo>
                  <a:lnTo>
                    <a:pt x="731377" y="446927"/>
                  </a:lnTo>
                  <a:lnTo>
                    <a:pt x="918931" y="639158"/>
                  </a:lnTo>
                  <a:lnTo>
                    <a:pt x="1001575" y="606812"/>
                  </a:lnTo>
                  <a:cubicBezTo>
                    <a:pt x="1059065" y="588321"/>
                    <a:pt x="1119796" y="576696"/>
                    <a:pt x="1182867" y="572948"/>
                  </a:cubicBezTo>
                  <a:lnTo>
                    <a:pt x="1189851" y="573236"/>
                  </a:lnTo>
                  <a:lnTo>
                    <a:pt x="1248095" y="284205"/>
                  </a:lnTo>
                  <a:lnTo>
                    <a:pt x="1205154" y="246433"/>
                  </a:lnTo>
                  <a:cubicBezTo>
                    <a:pt x="1193022" y="230678"/>
                    <a:pt x="1183783" y="212285"/>
                    <a:pt x="1178439" y="191841"/>
                  </a:cubicBezTo>
                  <a:cubicBezTo>
                    <a:pt x="1157062" y="110062"/>
                    <a:pt x="1206088" y="26420"/>
                    <a:pt x="1287945" y="5022"/>
                  </a:cubicBezTo>
                  <a:cubicBezTo>
                    <a:pt x="1369800" y="-16377"/>
                    <a:pt x="1453489" y="32572"/>
                    <a:pt x="1474866" y="114352"/>
                  </a:cubicBezTo>
                  <a:cubicBezTo>
                    <a:pt x="1490900" y="175686"/>
                    <a:pt x="1467330" y="238067"/>
                    <a:pt x="1420010" y="274453"/>
                  </a:cubicBezTo>
                  <a:lnTo>
                    <a:pt x="1404491" y="282040"/>
                  </a:lnTo>
                  <a:lnTo>
                    <a:pt x="1421580" y="601355"/>
                  </a:lnTo>
                  <a:lnTo>
                    <a:pt x="1470776" y="613480"/>
                  </a:lnTo>
                  <a:cubicBezTo>
                    <a:pt x="1538006" y="637322"/>
                    <a:pt x="1600898" y="670754"/>
                    <a:pt x="1657700" y="712221"/>
                  </a:cubicBezTo>
                  <a:lnTo>
                    <a:pt x="1731421" y="774591"/>
                  </a:lnTo>
                  <a:lnTo>
                    <a:pt x="1967634" y="656020"/>
                  </a:lnTo>
                  <a:lnTo>
                    <a:pt x="1957494" y="626122"/>
                  </a:lnTo>
                  <a:cubicBezTo>
                    <a:pt x="1950538" y="574842"/>
                    <a:pt x="1963147" y="520926"/>
                    <a:pt x="1996970" y="476529"/>
                  </a:cubicBezTo>
                  <a:cubicBezTo>
                    <a:pt x="2064616" y="387735"/>
                    <a:pt x="2191504" y="370643"/>
                    <a:pt x="2280381" y="438353"/>
                  </a:cubicBezTo>
                  <a:cubicBezTo>
                    <a:pt x="2369258" y="506063"/>
                    <a:pt x="2386469" y="632935"/>
                    <a:pt x="2318823" y="721728"/>
                  </a:cubicBezTo>
                  <a:cubicBezTo>
                    <a:pt x="2268088" y="788324"/>
                    <a:pt x="2184030" y="814587"/>
                    <a:pt x="2107677" y="794991"/>
                  </a:cubicBezTo>
                  <a:lnTo>
                    <a:pt x="2074101" y="782723"/>
                  </a:lnTo>
                  <a:lnTo>
                    <a:pt x="1871663" y="959396"/>
                  </a:lnTo>
                  <a:lnTo>
                    <a:pt x="1911416" y="1045015"/>
                  </a:lnTo>
                  <a:cubicBezTo>
                    <a:pt x="1936850" y="1112404"/>
                    <a:pt x="1952692" y="1184721"/>
                    <a:pt x="1957190" y="1260406"/>
                  </a:cubicBezTo>
                  <a:cubicBezTo>
                    <a:pt x="1960188" y="1310864"/>
                    <a:pt x="1958002" y="1360431"/>
                    <a:pt x="1951093" y="1408589"/>
                  </a:cubicBezTo>
                  <a:lnTo>
                    <a:pt x="1944293" y="1436183"/>
                  </a:lnTo>
                  <a:lnTo>
                    <a:pt x="2104724" y="1514580"/>
                  </a:lnTo>
                  <a:lnTo>
                    <a:pt x="2152130" y="1482588"/>
                  </a:lnTo>
                  <a:cubicBezTo>
                    <a:pt x="2170441" y="1474836"/>
                    <a:pt x="2190572" y="1470549"/>
                    <a:pt x="2211704" y="1470549"/>
                  </a:cubicBezTo>
                  <a:cubicBezTo>
                    <a:pt x="2296231" y="1470549"/>
                    <a:pt x="2364754" y="1539136"/>
                    <a:pt x="2364754" y="1623743"/>
                  </a:cubicBezTo>
                  <a:cubicBezTo>
                    <a:pt x="2364754" y="1708350"/>
                    <a:pt x="2296231" y="1776937"/>
                    <a:pt x="2211704" y="1776937"/>
                  </a:cubicBezTo>
                  <a:cubicBezTo>
                    <a:pt x="2148309" y="1776937"/>
                    <a:pt x="2093916" y="1738357"/>
                    <a:pt x="2070681" y="1683373"/>
                  </a:cubicBezTo>
                  <a:lnTo>
                    <a:pt x="2067266" y="1666440"/>
                  </a:lnTo>
                  <a:lnTo>
                    <a:pt x="1879382" y="1627919"/>
                  </a:lnTo>
                  <a:lnTo>
                    <a:pt x="1856648" y="1676471"/>
                  </a:lnTo>
                  <a:cubicBezTo>
                    <a:pt x="1832689" y="1716915"/>
                    <a:pt x="1804928" y="1754913"/>
                    <a:pt x="1773827" y="1789944"/>
                  </a:cubicBezTo>
                  <a:lnTo>
                    <a:pt x="1725746" y="1834664"/>
                  </a:lnTo>
                  <a:lnTo>
                    <a:pt x="1835137" y="2132537"/>
                  </a:lnTo>
                  <a:lnTo>
                    <a:pt x="1865216" y="2132468"/>
                  </a:lnTo>
                  <a:cubicBezTo>
                    <a:pt x="1890619" y="2137374"/>
                    <a:pt x="1915477" y="2147340"/>
                    <a:pt x="1938311" y="2162662"/>
                  </a:cubicBezTo>
                  <a:cubicBezTo>
                    <a:pt x="2029648" y="2223944"/>
                    <a:pt x="2054015" y="2347665"/>
                    <a:pt x="1992735" y="2439002"/>
                  </a:cubicBezTo>
                  <a:cubicBezTo>
                    <a:pt x="1954433" y="2496089"/>
                    <a:pt x="1891742" y="2527015"/>
                    <a:pt x="1827811" y="2527219"/>
                  </a:cubicBezTo>
                  <a:close/>
                </a:path>
              </a:pathLst>
            </a:cu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grpSp>
          <p:nvGrpSpPr>
            <p:cNvPr id="17" name="Group 16"/>
            <p:cNvGrpSpPr/>
            <p:nvPr/>
          </p:nvGrpSpPr>
          <p:grpSpPr>
            <a:xfrm>
              <a:off x="4329404" y="1828537"/>
              <a:ext cx="2802806" cy="1369252"/>
              <a:chOff x="842625" y="1789626"/>
              <a:chExt cx="2802806" cy="1369252"/>
            </a:xfrm>
            <a:grpFill/>
          </p:grpSpPr>
          <p:sp>
            <p:nvSpPr>
              <p:cNvPr id="24" name="Oval 23"/>
              <p:cNvSpPr/>
              <p:nvPr/>
            </p:nvSpPr>
            <p:spPr>
              <a:xfrm>
                <a:off x="3438331" y="2711873"/>
                <a:ext cx="207100" cy="207294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5" name="Oval 24"/>
              <p:cNvSpPr/>
              <p:nvPr/>
            </p:nvSpPr>
            <p:spPr>
              <a:xfrm>
                <a:off x="842625" y="2853622"/>
                <a:ext cx="304970" cy="305256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6" name="Oval 25"/>
              <p:cNvSpPr/>
              <p:nvPr/>
            </p:nvSpPr>
            <p:spPr>
              <a:xfrm>
                <a:off x="2269972" y="1789626"/>
                <a:ext cx="118010" cy="118121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grpSp>
          <p:nvGrpSpPr>
            <p:cNvPr id="20" name="Group 19"/>
            <p:cNvGrpSpPr/>
            <p:nvPr/>
          </p:nvGrpSpPr>
          <p:grpSpPr>
            <a:xfrm>
              <a:off x="5423912" y="2535803"/>
              <a:ext cx="450850" cy="739774"/>
              <a:chOff x="3781426" y="2901950"/>
              <a:chExt cx="450850" cy="739774"/>
            </a:xfrm>
            <a:grpFill/>
          </p:grpSpPr>
          <p:sp>
            <p:nvSpPr>
              <p:cNvPr id="21" name="Oval 20"/>
              <p:cNvSpPr/>
              <p:nvPr/>
            </p:nvSpPr>
            <p:spPr>
              <a:xfrm>
                <a:off x="3946526" y="2901950"/>
                <a:ext cx="285750" cy="285750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2" name="Oval 21"/>
              <p:cNvSpPr/>
              <p:nvPr/>
            </p:nvSpPr>
            <p:spPr>
              <a:xfrm>
                <a:off x="3781426" y="3187700"/>
                <a:ext cx="190500" cy="190500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3" name="Oval 22"/>
              <p:cNvSpPr/>
              <p:nvPr/>
            </p:nvSpPr>
            <p:spPr>
              <a:xfrm>
                <a:off x="4076700" y="3486149"/>
                <a:ext cx="155575" cy="155575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</p:grpSp>
    </p:spTree>
    <p:extLst>
      <p:ext uri="{BB962C8B-B14F-4D97-AF65-F5344CB8AC3E}">
        <p14:creationId xmlns:p14="http://schemas.microsoft.com/office/powerpoint/2010/main" val="3471332256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lank small">
    <p:spTree>
      <p:nvGrpSpPr>
        <p:cNvPr id="1" name="Shape 1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Group 9"/>
          <p:cNvGrpSpPr/>
          <p:nvPr userDrawn="1"/>
        </p:nvGrpSpPr>
        <p:grpSpPr>
          <a:xfrm rot="5400000">
            <a:off x="-1081316" y="1081315"/>
            <a:ext cx="2293261" cy="130629"/>
            <a:chOff x="0" y="5314950"/>
            <a:chExt cx="3810000" cy="494746"/>
          </a:xfrm>
        </p:grpSpPr>
        <p:sp>
          <p:nvSpPr>
            <p:cNvPr id="11" name="Rectangle 10"/>
            <p:cNvSpPr/>
            <p:nvPr userDrawn="1"/>
          </p:nvSpPr>
          <p:spPr>
            <a:xfrm>
              <a:off x="0" y="5314950"/>
              <a:ext cx="2286000" cy="494746"/>
            </a:xfrm>
            <a:prstGeom prst="rect">
              <a:avLst/>
            </a:prstGeom>
            <a:solidFill>
              <a:srgbClr val="02A8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2" name="Rectangle 11"/>
            <p:cNvSpPr/>
            <p:nvPr userDrawn="1"/>
          </p:nvSpPr>
          <p:spPr>
            <a:xfrm>
              <a:off x="2286000" y="5314950"/>
              <a:ext cx="508000" cy="494746"/>
            </a:xfrm>
            <a:prstGeom prst="rect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3" name="Rectangle 12"/>
            <p:cNvSpPr/>
            <p:nvPr userDrawn="1"/>
          </p:nvSpPr>
          <p:spPr>
            <a:xfrm>
              <a:off x="2794000" y="5314950"/>
              <a:ext cx="508000" cy="494746"/>
            </a:xfrm>
            <a:prstGeom prst="rect">
              <a:avLst/>
            </a:prstGeom>
            <a:solidFill>
              <a:srgbClr val="52525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4" name="Rectangle 13"/>
            <p:cNvSpPr/>
            <p:nvPr userDrawn="1"/>
          </p:nvSpPr>
          <p:spPr>
            <a:xfrm>
              <a:off x="3302000" y="5314950"/>
              <a:ext cx="508000" cy="494746"/>
            </a:xfrm>
            <a:prstGeom prst="rect">
              <a:avLst/>
            </a:prstGeom>
            <a:solidFill>
              <a:srgbClr val="BBB3B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grpSp>
        <p:nvGrpSpPr>
          <p:cNvPr id="15" name="Group 14"/>
          <p:cNvGrpSpPr/>
          <p:nvPr userDrawn="1"/>
        </p:nvGrpSpPr>
        <p:grpSpPr>
          <a:xfrm flipH="1">
            <a:off x="6381750" y="-1"/>
            <a:ext cx="5848350" cy="10110115"/>
            <a:chOff x="-27391" y="470074"/>
            <a:chExt cx="3695193" cy="6387926"/>
          </a:xfrm>
        </p:grpSpPr>
        <p:sp>
          <p:nvSpPr>
            <p:cNvPr id="16" name="Freeform 15"/>
            <p:cNvSpPr/>
            <p:nvPr/>
          </p:nvSpPr>
          <p:spPr>
            <a:xfrm>
              <a:off x="1" y="470074"/>
              <a:ext cx="3667801" cy="6387926"/>
            </a:xfrm>
            <a:custGeom>
              <a:avLst/>
              <a:gdLst>
                <a:gd name="connsiteX0" fmla="*/ 153076 w 3667801"/>
                <a:gd name="connsiteY0" fmla="*/ 0 h 6387926"/>
                <a:gd name="connsiteX1" fmla="*/ 3667801 w 3667801"/>
                <a:gd name="connsiteY1" fmla="*/ 3514725 h 6387926"/>
                <a:gd name="connsiteX2" fmla="*/ 2388768 w 3667801"/>
                <a:gd name="connsiteY2" fmla="*/ 6226858 h 6387926"/>
                <a:gd name="connsiteX3" fmla="*/ 2173374 w 3667801"/>
                <a:gd name="connsiteY3" fmla="*/ 6387926 h 6387926"/>
                <a:gd name="connsiteX4" fmla="*/ 0 w 3667801"/>
                <a:gd name="connsiteY4" fmla="*/ 6387926 h 6387926"/>
                <a:gd name="connsiteX5" fmla="*/ 0 w 3667801"/>
                <a:gd name="connsiteY5" fmla="*/ 7730 h 63879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667801" h="6387926">
                  <a:moveTo>
                    <a:pt x="153076" y="0"/>
                  </a:moveTo>
                  <a:cubicBezTo>
                    <a:pt x="2094205" y="0"/>
                    <a:pt x="3667801" y="1573596"/>
                    <a:pt x="3667801" y="3514725"/>
                  </a:cubicBezTo>
                  <a:cubicBezTo>
                    <a:pt x="3667801" y="4606610"/>
                    <a:pt x="3169906" y="5582206"/>
                    <a:pt x="2388768" y="6226858"/>
                  </a:cubicBezTo>
                  <a:lnTo>
                    <a:pt x="2173374" y="6387926"/>
                  </a:lnTo>
                  <a:lnTo>
                    <a:pt x="0" y="6387926"/>
                  </a:lnTo>
                  <a:lnTo>
                    <a:pt x="0" y="7730"/>
                  </a:lnTo>
                  <a:close/>
                </a:path>
              </a:pathLst>
            </a:custGeom>
            <a:solidFill>
              <a:srgbClr val="DBF7EB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7" name="Oval 16"/>
            <p:cNvSpPr/>
            <p:nvPr/>
          </p:nvSpPr>
          <p:spPr>
            <a:xfrm>
              <a:off x="207840" y="958951"/>
              <a:ext cx="644973" cy="644973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8" name="Oval 17"/>
            <p:cNvSpPr/>
            <p:nvPr/>
          </p:nvSpPr>
          <p:spPr>
            <a:xfrm>
              <a:off x="1306961" y="1640228"/>
              <a:ext cx="322487" cy="322487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9" name="Oval 18"/>
            <p:cNvSpPr/>
            <p:nvPr/>
          </p:nvSpPr>
          <p:spPr>
            <a:xfrm>
              <a:off x="984474" y="3946242"/>
              <a:ext cx="322487" cy="322487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0" name="Freeform 19"/>
            <p:cNvSpPr/>
            <p:nvPr/>
          </p:nvSpPr>
          <p:spPr>
            <a:xfrm>
              <a:off x="-27391" y="4305058"/>
              <a:ext cx="977214" cy="1899646"/>
            </a:xfrm>
            <a:custGeom>
              <a:avLst/>
              <a:gdLst>
                <a:gd name="connsiteX0" fmla="*/ 27391 w 977214"/>
                <a:gd name="connsiteY0" fmla="*/ 0 h 1899646"/>
                <a:gd name="connsiteX1" fmla="*/ 977214 w 977214"/>
                <a:gd name="connsiteY1" fmla="*/ 949823 h 1899646"/>
                <a:gd name="connsiteX2" fmla="*/ 27391 w 977214"/>
                <a:gd name="connsiteY2" fmla="*/ 1899646 h 1899646"/>
                <a:gd name="connsiteX3" fmla="*/ 0 w 977214"/>
                <a:gd name="connsiteY3" fmla="*/ 1896885 h 1899646"/>
                <a:gd name="connsiteX4" fmla="*/ 0 w 977214"/>
                <a:gd name="connsiteY4" fmla="*/ 2762 h 18996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77214" h="1899646">
                  <a:moveTo>
                    <a:pt x="27391" y="0"/>
                  </a:moveTo>
                  <a:cubicBezTo>
                    <a:pt x="551964" y="0"/>
                    <a:pt x="977214" y="425250"/>
                    <a:pt x="977214" y="949823"/>
                  </a:cubicBezTo>
                  <a:cubicBezTo>
                    <a:pt x="977214" y="1474396"/>
                    <a:pt x="551964" y="1899646"/>
                    <a:pt x="27391" y="1899646"/>
                  </a:cubicBezTo>
                  <a:lnTo>
                    <a:pt x="0" y="1896885"/>
                  </a:lnTo>
                  <a:lnTo>
                    <a:pt x="0" y="2762"/>
                  </a:lnTo>
                  <a:close/>
                </a:path>
              </a:pathLst>
            </a:cu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1" name="Freeform 20"/>
            <p:cNvSpPr/>
            <p:nvPr/>
          </p:nvSpPr>
          <p:spPr>
            <a:xfrm>
              <a:off x="1075900" y="6510221"/>
              <a:ext cx="644974" cy="347779"/>
            </a:xfrm>
            <a:custGeom>
              <a:avLst/>
              <a:gdLst>
                <a:gd name="connsiteX0" fmla="*/ 322487 w 644974"/>
                <a:gd name="connsiteY0" fmla="*/ 0 h 347779"/>
                <a:gd name="connsiteX1" fmla="*/ 644974 w 644974"/>
                <a:gd name="connsiteY1" fmla="*/ 322487 h 347779"/>
                <a:gd name="connsiteX2" fmla="*/ 639868 w 644974"/>
                <a:gd name="connsiteY2" fmla="*/ 347779 h 347779"/>
                <a:gd name="connsiteX3" fmla="*/ 5106 w 644974"/>
                <a:gd name="connsiteY3" fmla="*/ 347779 h 347779"/>
                <a:gd name="connsiteX4" fmla="*/ 0 w 644974"/>
                <a:gd name="connsiteY4" fmla="*/ 322487 h 347779"/>
                <a:gd name="connsiteX5" fmla="*/ 322487 w 644974"/>
                <a:gd name="connsiteY5" fmla="*/ 0 h 3477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44974" h="347779">
                  <a:moveTo>
                    <a:pt x="322487" y="0"/>
                  </a:moveTo>
                  <a:cubicBezTo>
                    <a:pt x="500592" y="0"/>
                    <a:pt x="644974" y="144382"/>
                    <a:pt x="644974" y="322487"/>
                  </a:cubicBezTo>
                  <a:lnTo>
                    <a:pt x="639868" y="347779"/>
                  </a:lnTo>
                  <a:lnTo>
                    <a:pt x="5106" y="347779"/>
                  </a:lnTo>
                  <a:lnTo>
                    <a:pt x="0" y="322487"/>
                  </a:lnTo>
                  <a:cubicBezTo>
                    <a:pt x="0" y="144382"/>
                    <a:pt x="144382" y="0"/>
                    <a:pt x="322487" y="0"/>
                  </a:cubicBezTo>
                  <a:close/>
                </a:path>
              </a:pathLst>
            </a:cu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2" name="Freeform 21"/>
            <p:cNvSpPr/>
            <p:nvPr/>
          </p:nvSpPr>
          <p:spPr>
            <a:xfrm>
              <a:off x="-27391" y="2309516"/>
              <a:ext cx="336184" cy="644974"/>
            </a:xfrm>
            <a:custGeom>
              <a:avLst/>
              <a:gdLst>
                <a:gd name="connsiteX0" fmla="*/ 13697 w 336184"/>
                <a:gd name="connsiteY0" fmla="*/ 0 h 644974"/>
                <a:gd name="connsiteX1" fmla="*/ 336184 w 336184"/>
                <a:gd name="connsiteY1" fmla="*/ 322487 h 644974"/>
                <a:gd name="connsiteX2" fmla="*/ 13697 w 336184"/>
                <a:gd name="connsiteY2" fmla="*/ 644974 h 644974"/>
                <a:gd name="connsiteX3" fmla="*/ 0 w 336184"/>
                <a:gd name="connsiteY3" fmla="*/ 643593 h 644974"/>
                <a:gd name="connsiteX4" fmla="*/ 0 w 336184"/>
                <a:gd name="connsiteY4" fmla="*/ 1381 h 6449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36184" h="644974">
                  <a:moveTo>
                    <a:pt x="13697" y="0"/>
                  </a:moveTo>
                  <a:cubicBezTo>
                    <a:pt x="191802" y="0"/>
                    <a:pt x="336184" y="144382"/>
                    <a:pt x="336184" y="322487"/>
                  </a:cubicBezTo>
                  <a:cubicBezTo>
                    <a:pt x="336184" y="500592"/>
                    <a:pt x="191802" y="644974"/>
                    <a:pt x="13697" y="644974"/>
                  </a:cubicBezTo>
                  <a:lnTo>
                    <a:pt x="0" y="643593"/>
                  </a:lnTo>
                  <a:lnTo>
                    <a:pt x="0" y="1381"/>
                  </a:lnTo>
                  <a:close/>
                </a:path>
              </a:pathLst>
            </a:cu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3" name="Oval 22"/>
            <p:cNvSpPr/>
            <p:nvPr/>
          </p:nvSpPr>
          <p:spPr>
            <a:xfrm>
              <a:off x="1735752" y="4752215"/>
              <a:ext cx="467485" cy="467485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grpSp>
        <p:nvGrpSpPr>
          <p:cNvPr id="24" name="Group 23"/>
          <p:cNvGrpSpPr/>
          <p:nvPr userDrawn="1"/>
        </p:nvGrpSpPr>
        <p:grpSpPr>
          <a:xfrm>
            <a:off x="1924051" y="1284136"/>
            <a:ext cx="1002172" cy="1021340"/>
            <a:chOff x="4329404" y="1369153"/>
            <a:chExt cx="2799000" cy="2852535"/>
          </a:xfrm>
        </p:grpSpPr>
        <p:sp>
          <p:nvSpPr>
            <p:cNvPr id="25" name="Freeform 24"/>
            <p:cNvSpPr/>
            <p:nvPr/>
          </p:nvSpPr>
          <p:spPr>
            <a:xfrm rot="11004037">
              <a:off x="4726859" y="1694468"/>
              <a:ext cx="2364754" cy="2527220"/>
            </a:xfrm>
            <a:custGeom>
              <a:avLst/>
              <a:gdLst>
                <a:gd name="connsiteX0" fmla="*/ 1827811 w 2364754"/>
                <a:gd name="connsiteY0" fmla="*/ 2527219 h 2527220"/>
                <a:gd name="connsiteX1" fmla="*/ 1716393 w 2364754"/>
                <a:gd name="connsiteY1" fmla="*/ 2493425 h 2527220"/>
                <a:gd name="connsiteX2" fmla="*/ 1631776 w 2364754"/>
                <a:gd name="connsiteY2" fmla="*/ 2290180 h 2527220"/>
                <a:gd name="connsiteX3" fmla="*/ 1641801 w 2364754"/>
                <a:gd name="connsiteY3" fmla="*/ 2265912 h 2527220"/>
                <a:gd name="connsiteX4" fmla="*/ 1399143 w 2364754"/>
                <a:gd name="connsiteY4" fmla="*/ 2013867 h 2527220"/>
                <a:gd name="connsiteX5" fmla="*/ 1269730 w 2364754"/>
                <a:gd name="connsiteY5" fmla="*/ 2034727 h 2527220"/>
                <a:gd name="connsiteX6" fmla="*/ 1121547 w 2364754"/>
                <a:gd name="connsiteY6" fmla="*/ 2028630 h 2527220"/>
                <a:gd name="connsiteX7" fmla="*/ 1067290 w 2364754"/>
                <a:gd name="connsiteY7" fmla="*/ 2015259 h 2527220"/>
                <a:gd name="connsiteX8" fmla="*/ 913340 w 2364754"/>
                <a:gd name="connsiteY8" fmla="*/ 2256209 h 2527220"/>
                <a:gd name="connsiteX9" fmla="*/ 926444 w 2364754"/>
                <a:gd name="connsiteY9" fmla="*/ 2273356 h 2527220"/>
                <a:gd name="connsiteX10" fmla="*/ 940951 w 2364754"/>
                <a:gd name="connsiteY10" fmla="*/ 2328205 h 2527220"/>
                <a:gd name="connsiteX11" fmla="*/ 806803 w 2364754"/>
                <a:gd name="connsiteY11" fmla="*/ 2479305 h 2527220"/>
                <a:gd name="connsiteX12" fmla="*/ 655704 w 2364754"/>
                <a:gd name="connsiteY12" fmla="*/ 2345156 h 2527220"/>
                <a:gd name="connsiteX13" fmla="*/ 735002 w 2364754"/>
                <a:gd name="connsiteY13" fmla="*/ 2208563 h 2527220"/>
                <a:gd name="connsiteX14" fmla="*/ 753213 w 2364754"/>
                <a:gd name="connsiteY14" fmla="*/ 2203748 h 2527220"/>
                <a:gd name="connsiteX15" fmla="*/ 801042 w 2364754"/>
                <a:gd name="connsiteY15" fmla="*/ 1895777 h 2527220"/>
                <a:gd name="connsiteX16" fmla="*/ 740193 w 2364754"/>
                <a:gd name="connsiteY16" fmla="*/ 1851365 h 2527220"/>
                <a:gd name="connsiteX17" fmla="*/ 644516 w 2364754"/>
                <a:gd name="connsiteY17" fmla="*/ 1748497 h 2527220"/>
                <a:gd name="connsiteX18" fmla="*/ 630596 w 2364754"/>
                <a:gd name="connsiteY18" fmla="*/ 1726128 h 2527220"/>
                <a:gd name="connsiteX19" fmla="*/ 418674 w 2364754"/>
                <a:gd name="connsiteY19" fmla="*/ 1808133 h 2527220"/>
                <a:gd name="connsiteX20" fmla="*/ 410223 w 2364754"/>
                <a:gd name="connsiteY20" fmla="*/ 1868163 h 2527220"/>
                <a:gd name="connsiteX21" fmla="*/ 223668 w 2364754"/>
                <a:gd name="connsiteY21" fmla="*/ 2008429 h 2527220"/>
                <a:gd name="connsiteX22" fmla="*/ 378 w 2364754"/>
                <a:gd name="connsiteY22" fmla="*/ 1810187 h 2527220"/>
                <a:gd name="connsiteX23" fmla="*/ 198619 w 2364754"/>
                <a:gd name="connsiteY23" fmla="*/ 1586897 h 2527220"/>
                <a:gd name="connsiteX24" fmla="*/ 281643 w 2364754"/>
                <a:gd name="connsiteY24" fmla="*/ 1598585 h 2527220"/>
                <a:gd name="connsiteX25" fmla="*/ 322904 w 2364754"/>
                <a:gd name="connsiteY25" fmla="*/ 1622974 h 2527220"/>
                <a:gd name="connsiteX26" fmla="*/ 516939 w 2364754"/>
                <a:gd name="connsiteY26" fmla="*/ 1484000 h 2527220"/>
                <a:gd name="connsiteX27" fmla="*/ 503624 w 2364754"/>
                <a:gd name="connsiteY27" fmla="*/ 1421773 h 2527220"/>
                <a:gd name="connsiteX28" fmla="*/ 495409 w 2364754"/>
                <a:gd name="connsiteY28" fmla="*/ 1347268 h 2527220"/>
                <a:gd name="connsiteX29" fmla="*/ 494742 w 2364754"/>
                <a:gd name="connsiteY29" fmla="*/ 1272313 h 2527220"/>
                <a:gd name="connsiteX30" fmla="*/ 497290 w 2364754"/>
                <a:gd name="connsiteY30" fmla="*/ 1244729 h 2527220"/>
                <a:gd name="connsiteX31" fmla="*/ 339740 w 2364754"/>
                <a:gd name="connsiteY31" fmla="*/ 1179009 h 2527220"/>
                <a:gd name="connsiteX32" fmla="*/ 294315 w 2364754"/>
                <a:gd name="connsiteY32" fmla="*/ 1213758 h 2527220"/>
                <a:gd name="connsiteX33" fmla="*/ 235560 w 2364754"/>
                <a:gd name="connsiteY33" fmla="*/ 1229309 h 2527220"/>
                <a:gd name="connsiteX34" fmla="*/ 73694 w 2364754"/>
                <a:gd name="connsiteY34" fmla="*/ 1085463 h 2527220"/>
                <a:gd name="connsiteX35" fmla="*/ 217386 w 2364754"/>
                <a:gd name="connsiteY35" fmla="*/ 923460 h 2527220"/>
                <a:gd name="connsiteX36" fmla="*/ 363710 w 2364754"/>
                <a:gd name="connsiteY36" fmla="*/ 1008494 h 2527220"/>
                <a:gd name="connsiteX37" fmla="*/ 368125 w 2364754"/>
                <a:gd name="connsiteY37" fmla="*/ 1025195 h 2527220"/>
                <a:gd name="connsiteX38" fmla="*/ 540338 w 2364754"/>
                <a:gd name="connsiteY38" fmla="*/ 1049968 h 2527220"/>
                <a:gd name="connsiteX39" fmla="*/ 595952 w 2364754"/>
                <a:gd name="connsiteY39" fmla="*/ 931204 h 2527220"/>
                <a:gd name="connsiteX40" fmla="*/ 702718 w 2364754"/>
                <a:gd name="connsiteY40" fmla="*/ 792020 h 2527220"/>
                <a:gd name="connsiteX41" fmla="*/ 723852 w 2364754"/>
                <a:gd name="connsiteY41" fmla="*/ 775028 h 2527220"/>
                <a:gd name="connsiteX42" fmla="*/ 585667 w 2364754"/>
                <a:gd name="connsiteY42" fmla="*/ 534114 h 2527220"/>
                <a:gd name="connsiteX43" fmla="*/ 534965 w 2364754"/>
                <a:gd name="connsiteY43" fmla="*/ 534021 h 2527220"/>
                <a:gd name="connsiteX44" fmla="*/ 465756 w 2364754"/>
                <a:gd name="connsiteY44" fmla="*/ 505077 h 2527220"/>
                <a:gd name="connsiteX45" fmla="*/ 415424 w 2364754"/>
                <a:gd name="connsiteY45" fmla="*/ 242578 h 2527220"/>
                <a:gd name="connsiteX46" fmla="*/ 677875 w 2364754"/>
                <a:gd name="connsiteY46" fmla="*/ 192000 h 2527220"/>
                <a:gd name="connsiteX47" fmla="*/ 757201 w 2364754"/>
                <a:gd name="connsiteY47" fmla="*/ 385241 h 2527220"/>
                <a:gd name="connsiteX48" fmla="*/ 731377 w 2364754"/>
                <a:gd name="connsiteY48" fmla="*/ 446927 h 2527220"/>
                <a:gd name="connsiteX49" fmla="*/ 918931 w 2364754"/>
                <a:gd name="connsiteY49" fmla="*/ 639158 h 2527220"/>
                <a:gd name="connsiteX50" fmla="*/ 1001575 w 2364754"/>
                <a:gd name="connsiteY50" fmla="*/ 606812 h 2527220"/>
                <a:gd name="connsiteX51" fmla="*/ 1182867 w 2364754"/>
                <a:gd name="connsiteY51" fmla="*/ 572948 h 2527220"/>
                <a:gd name="connsiteX52" fmla="*/ 1189851 w 2364754"/>
                <a:gd name="connsiteY52" fmla="*/ 573236 h 2527220"/>
                <a:gd name="connsiteX53" fmla="*/ 1248095 w 2364754"/>
                <a:gd name="connsiteY53" fmla="*/ 284205 h 2527220"/>
                <a:gd name="connsiteX54" fmla="*/ 1205154 w 2364754"/>
                <a:gd name="connsiteY54" fmla="*/ 246433 h 2527220"/>
                <a:gd name="connsiteX55" fmla="*/ 1178439 w 2364754"/>
                <a:gd name="connsiteY55" fmla="*/ 191841 h 2527220"/>
                <a:gd name="connsiteX56" fmla="*/ 1287945 w 2364754"/>
                <a:gd name="connsiteY56" fmla="*/ 5022 h 2527220"/>
                <a:gd name="connsiteX57" fmla="*/ 1474866 w 2364754"/>
                <a:gd name="connsiteY57" fmla="*/ 114352 h 2527220"/>
                <a:gd name="connsiteX58" fmla="*/ 1420010 w 2364754"/>
                <a:gd name="connsiteY58" fmla="*/ 274453 h 2527220"/>
                <a:gd name="connsiteX59" fmla="*/ 1404491 w 2364754"/>
                <a:gd name="connsiteY59" fmla="*/ 282040 h 2527220"/>
                <a:gd name="connsiteX60" fmla="*/ 1421580 w 2364754"/>
                <a:gd name="connsiteY60" fmla="*/ 601355 h 2527220"/>
                <a:gd name="connsiteX61" fmla="*/ 1470776 w 2364754"/>
                <a:gd name="connsiteY61" fmla="*/ 613480 h 2527220"/>
                <a:gd name="connsiteX62" fmla="*/ 1657700 w 2364754"/>
                <a:gd name="connsiteY62" fmla="*/ 712221 h 2527220"/>
                <a:gd name="connsiteX63" fmla="*/ 1731421 w 2364754"/>
                <a:gd name="connsiteY63" fmla="*/ 774591 h 2527220"/>
                <a:gd name="connsiteX64" fmla="*/ 1967634 w 2364754"/>
                <a:gd name="connsiteY64" fmla="*/ 656020 h 2527220"/>
                <a:gd name="connsiteX65" fmla="*/ 1957494 w 2364754"/>
                <a:gd name="connsiteY65" fmla="*/ 626122 h 2527220"/>
                <a:gd name="connsiteX66" fmla="*/ 1996970 w 2364754"/>
                <a:gd name="connsiteY66" fmla="*/ 476529 h 2527220"/>
                <a:gd name="connsiteX67" fmla="*/ 2280381 w 2364754"/>
                <a:gd name="connsiteY67" fmla="*/ 438353 h 2527220"/>
                <a:gd name="connsiteX68" fmla="*/ 2318823 w 2364754"/>
                <a:gd name="connsiteY68" fmla="*/ 721728 h 2527220"/>
                <a:gd name="connsiteX69" fmla="*/ 2107677 w 2364754"/>
                <a:gd name="connsiteY69" fmla="*/ 794991 h 2527220"/>
                <a:gd name="connsiteX70" fmla="*/ 2074101 w 2364754"/>
                <a:gd name="connsiteY70" fmla="*/ 782723 h 2527220"/>
                <a:gd name="connsiteX71" fmla="*/ 1871663 w 2364754"/>
                <a:gd name="connsiteY71" fmla="*/ 959396 h 2527220"/>
                <a:gd name="connsiteX72" fmla="*/ 1911416 w 2364754"/>
                <a:gd name="connsiteY72" fmla="*/ 1045015 h 2527220"/>
                <a:gd name="connsiteX73" fmla="*/ 1957190 w 2364754"/>
                <a:gd name="connsiteY73" fmla="*/ 1260406 h 2527220"/>
                <a:gd name="connsiteX74" fmla="*/ 1951093 w 2364754"/>
                <a:gd name="connsiteY74" fmla="*/ 1408589 h 2527220"/>
                <a:gd name="connsiteX75" fmla="*/ 1944293 w 2364754"/>
                <a:gd name="connsiteY75" fmla="*/ 1436183 h 2527220"/>
                <a:gd name="connsiteX76" fmla="*/ 2104724 w 2364754"/>
                <a:gd name="connsiteY76" fmla="*/ 1514580 h 2527220"/>
                <a:gd name="connsiteX77" fmla="*/ 2152130 w 2364754"/>
                <a:gd name="connsiteY77" fmla="*/ 1482588 h 2527220"/>
                <a:gd name="connsiteX78" fmla="*/ 2211704 w 2364754"/>
                <a:gd name="connsiteY78" fmla="*/ 1470549 h 2527220"/>
                <a:gd name="connsiteX79" fmla="*/ 2364754 w 2364754"/>
                <a:gd name="connsiteY79" fmla="*/ 1623743 h 2527220"/>
                <a:gd name="connsiteX80" fmla="*/ 2211704 w 2364754"/>
                <a:gd name="connsiteY80" fmla="*/ 1776937 h 2527220"/>
                <a:gd name="connsiteX81" fmla="*/ 2070681 w 2364754"/>
                <a:gd name="connsiteY81" fmla="*/ 1683373 h 2527220"/>
                <a:gd name="connsiteX82" fmla="*/ 2067266 w 2364754"/>
                <a:gd name="connsiteY82" fmla="*/ 1666440 h 2527220"/>
                <a:gd name="connsiteX83" fmla="*/ 1879382 w 2364754"/>
                <a:gd name="connsiteY83" fmla="*/ 1627919 h 2527220"/>
                <a:gd name="connsiteX84" fmla="*/ 1856648 w 2364754"/>
                <a:gd name="connsiteY84" fmla="*/ 1676471 h 2527220"/>
                <a:gd name="connsiteX85" fmla="*/ 1773827 w 2364754"/>
                <a:gd name="connsiteY85" fmla="*/ 1789944 h 2527220"/>
                <a:gd name="connsiteX86" fmla="*/ 1725746 w 2364754"/>
                <a:gd name="connsiteY86" fmla="*/ 1834664 h 2527220"/>
                <a:gd name="connsiteX87" fmla="*/ 1835137 w 2364754"/>
                <a:gd name="connsiteY87" fmla="*/ 2132537 h 2527220"/>
                <a:gd name="connsiteX88" fmla="*/ 1865216 w 2364754"/>
                <a:gd name="connsiteY88" fmla="*/ 2132468 h 2527220"/>
                <a:gd name="connsiteX89" fmla="*/ 1938311 w 2364754"/>
                <a:gd name="connsiteY89" fmla="*/ 2162662 h 2527220"/>
                <a:gd name="connsiteX90" fmla="*/ 1992735 w 2364754"/>
                <a:gd name="connsiteY90" fmla="*/ 2439002 h 2527220"/>
                <a:gd name="connsiteX91" fmla="*/ 1827811 w 2364754"/>
                <a:gd name="connsiteY91" fmla="*/ 2527219 h 25272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</a:cxnLst>
              <a:rect l="l" t="t" r="r" b="b"/>
              <a:pathLst>
                <a:path w="2364754" h="2527220">
                  <a:moveTo>
                    <a:pt x="1827811" y="2527219"/>
                  </a:moveTo>
                  <a:cubicBezTo>
                    <a:pt x="1789452" y="2527342"/>
                    <a:pt x="1750645" y="2516406"/>
                    <a:pt x="1716393" y="2493425"/>
                  </a:cubicBezTo>
                  <a:cubicBezTo>
                    <a:pt x="1647891" y="2447465"/>
                    <a:pt x="1617058" y="2366381"/>
                    <a:pt x="1631776" y="2290180"/>
                  </a:cubicBezTo>
                  <a:lnTo>
                    <a:pt x="1641801" y="2265912"/>
                  </a:lnTo>
                  <a:lnTo>
                    <a:pt x="1399143" y="2013867"/>
                  </a:lnTo>
                  <a:lnTo>
                    <a:pt x="1269730" y="2034727"/>
                  </a:lnTo>
                  <a:cubicBezTo>
                    <a:pt x="1219273" y="2037725"/>
                    <a:pt x="1169704" y="2035539"/>
                    <a:pt x="1121547" y="2028630"/>
                  </a:cubicBezTo>
                  <a:lnTo>
                    <a:pt x="1067290" y="2015259"/>
                  </a:lnTo>
                  <a:lnTo>
                    <a:pt x="913340" y="2256209"/>
                  </a:lnTo>
                  <a:lnTo>
                    <a:pt x="926444" y="2273356"/>
                  </a:lnTo>
                  <a:cubicBezTo>
                    <a:pt x="934675" y="2289991"/>
                    <a:pt x="939782" y="2308512"/>
                    <a:pt x="940951" y="2328205"/>
                  </a:cubicBezTo>
                  <a:cubicBezTo>
                    <a:pt x="945631" y="2406975"/>
                    <a:pt x="885572" y="2474621"/>
                    <a:pt x="806803" y="2479305"/>
                  </a:cubicBezTo>
                  <a:cubicBezTo>
                    <a:pt x="728033" y="2483983"/>
                    <a:pt x="660386" y="2423923"/>
                    <a:pt x="655704" y="2345156"/>
                  </a:cubicBezTo>
                  <a:cubicBezTo>
                    <a:pt x="652194" y="2286079"/>
                    <a:pt x="685100" y="2233257"/>
                    <a:pt x="735002" y="2208563"/>
                  </a:cubicBezTo>
                  <a:lnTo>
                    <a:pt x="753213" y="2203748"/>
                  </a:lnTo>
                  <a:lnTo>
                    <a:pt x="801042" y="1895777"/>
                  </a:lnTo>
                  <a:lnTo>
                    <a:pt x="740193" y="1851365"/>
                  </a:lnTo>
                  <a:cubicBezTo>
                    <a:pt x="705161" y="1820262"/>
                    <a:pt x="673097" y="1785820"/>
                    <a:pt x="644516" y="1748497"/>
                  </a:cubicBezTo>
                  <a:lnTo>
                    <a:pt x="630596" y="1726128"/>
                  </a:lnTo>
                  <a:lnTo>
                    <a:pt x="418674" y="1808133"/>
                  </a:lnTo>
                  <a:lnTo>
                    <a:pt x="410223" y="1868163"/>
                  </a:lnTo>
                  <a:cubicBezTo>
                    <a:pt x="382721" y="1945711"/>
                    <a:pt x="310970" y="2003243"/>
                    <a:pt x="223668" y="2008429"/>
                  </a:cubicBezTo>
                  <a:cubicBezTo>
                    <a:pt x="107266" y="2015347"/>
                    <a:pt x="7295" y="1926591"/>
                    <a:pt x="378" y="1810187"/>
                  </a:cubicBezTo>
                  <a:cubicBezTo>
                    <a:pt x="-6539" y="1693784"/>
                    <a:pt x="82217" y="1593814"/>
                    <a:pt x="198619" y="1586897"/>
                  </a:cubicBezTo>
                  <a:cubicBezTo>
                    <a:pt x="227720" y="1585168"/>
                    <a:pt x="255793" y="1589418"/>
                    <a:pt x="281643" y="1598585"/>
                  </a:cubicBezTo>
                  <a:lnTo>
                    <a:pt x="322904" y="1622974"/>
                  </a:lnTo>
                  <a:lnTo>
                    <a:pt x="516939" y="1484000"/>
                  </a:lnTo>
                  <a:lnTo>
                    <a:pt x="503624" y="1421773"/>
                  </a:lnTo>
                  <a:cubicBezTo>
                    <a:pt x="499668" y="1397350"/>
                    <a:pt x="496908" y="1372496"/>
                    <a:pt x="495409" y="1347268"/>
                  </a:cubicBezTo>
                  <a:cubicBezTo>
                    <a:pt x="493910" y="1322040"/>
                    <a:pt x="493708" y="1297033"/>
                    <a:pt x="494742" y="1272313"/>
                  </a:cubicBezTo>
                  <a:lnTo>
                    <a:pt x="497290" y="1244729"/>
                  </a:lnTo>
                  <a:lnTo>
                    <a:pt x="339740" y="1179009"/>
                  </a:lnTo>
                  <a:lnTo>
                    <a:pt x="294315" y="1213758"/>
                  </a:lnTo>
                  <a:cubicBezTo>
                    <a:pt x="276497" y="1222582"/>
                    <a:pt x="256655" y="1228055"/>
                    <a:pt x="235560" y="1229309"/>
                  </a:cubicBezTo>
                  <a:cubicBezTo>
                    <a:pt x="151184" y="1234322"/>
                    <a:pt x="78712" y="1169921"/>
                    <a:pt x="73694" y="1085463"/>
                  </a:cubicBezTo>
                  <a:cubicBezTo>
                    <a:pt x="68675" y="1001005"/>
                    <a:pt x="133008" y="928473"/>
                    <a:pt x="217386" y="923460"/>
                  </a:cubicBezTo>
                  <a:cubicBezTo>
                    <a:pt x="280670" y="919700"/>
                    <a:pt x="337255" y="954985"/>
                    <a:pt x="363710" y="1008494"/>
                  </a:cubicBezTo>
                  <a:lnTo>
                    <a:pt x="368125" y="1025195"/>
                  </a:lnTo>
                  <a:lnTo>
                    <a:pt x="540338" y="1049968"/>
                  </a:lnTo>
                  <a:lnTo>
                    <a:pt x="595952" y="931204"/>
                  </a:lnTo>
                  <a:cubicBezTo>
                    <a:pt x="625900" y="880648"/>
                    <a:pt x="661788" y="833915"/>
                    <a:pt x="702718" y="792020"/>
                  </a:cubicBezTo>
                  <a:lnTo>
                    <a:pt x="723852" y="775028"/>
                  </a:lnTo>
                  <a:lnTo>
                    <a:pt x="585667" y="534114"/>
                  </a:lnTo>
                  <a:lnTo>
                    <a:pt x="534965" y="534021"/>
                  </a:lnTo>
                  <a:cubicBezTo>
                    <a:pt x="510887" y="529265"/>
                    <a:pt x="487349" y="519707"/>
                    <a:pt x="465756" y="505077"/>
                  </a:cubicBezTo>
                  <a:cubicBezTo>
                    <a:pt x="379382" y="446556"/>
                    <a:pt x="356847" y="329032"/>
                    <a:pt x="415424" y="242578"/>
                  </a:cubicBezTo>
                  <a:cubicBezTo>
                    <a:pt x="473999" y="156124"/>
                    <a:pt x="591503" y="133479"/>
                    <a:pt x="677875" y="192000"/>
                  </a:cubicBezTo>
                  <a:cubicBezTo>
                    <a:pt x="742655" y="235891"/>
                    <a:pt x="771526" y="312971"/>
                    <a:pt x="757201" y="385241"/>
                  </a:cubicBezTo>
                  <a:lnTo>
                    <a:pt x="731377" y="446927"/>
                  </a:lnTo>
                  <a:lnTo>
                    <a:pt x="918931" y="639158"/>
                  </a:lnTo>
                  <a:lnTo>
                    <a:pt x="1001575" y="606812"/>
                  </a:lnTo>
                  <a:cubicBezTo>
                    <a:pt x="1059065" y="588321"/>
                    <a:pt x="1119796" y="576696"/>
                    <a:pt x="1182867" y="572948"/>
                  </a:cubicBezTo>
                  <a:lnTo>
                    <a:pt x="1189851" y="573236"/>
                  </a:lnTo>
                  <a:lnTo>
                    <a:pt x="1248095" y="284205"/>
                  </a:lnTo>
                  <a:lnTo>
                    <a:pt x="1205154" y="246433"/>
                  </a:lnTo>
                  <a:cubicBezTo>
                    <a:pt x="1193022" y="230678"/>
                    <a:pt x="1183783" y="212285"/>
                    <a:pt x="1178439" y="191841"/>
                  </a:cubicBezTo>
                  <a:cubicBezTo>
                    <a:pt x="1157062" y="110062"/>
                    <a:pt x="1206088" y="26420"/>
                    <a:pt x="1287945" y="5022"/>
                  </a:cubicBezTo>
                  <a:cubicBezTo>
                    <a:pt x="1369800" y="-16377"/>
                    <a:pt x="1453489" y="32572"/>
                    <a:pt x="1474866" y="114352"/>
                  </a:cubicBezTo>
                  <a:cubicBezTo>
                    <a:pt x="1490900" y="175686"/>
                    <a:pt x="1467330" y="238067"/>
                    <a:pt x="1420010" y="274453"/>
                  </a:cubicBezTo>
                  <a:lnTo>
                    <a:pt x="1404491" y="282040"/>
                  </a:lnTo>
                  <a:lnTo>
                    <a:pt x="1421580" y="601355"/>
                  </a:lnTo>
                  <a:lnTo>
                    <a:pt x="1470776" y="613480"/>
                  </a:lnTo>
                  <a:cubicBezTo>
                    <a:pt x="1538006" y="637322"/>
                    <a:pt x="1600898" y="670754"/>
                    <a:pt x="1657700" y="712221"/>
                  </a:cubicBezTo>
                  <a:lnTo>
                    <a:pt x="1731421" y="774591"/>
                  </a:lnTo>
                  <a:lnTo>
                    <a:pt x="1967634" y="656020"/>
                  </a:lnTo>
                  <a:lnTo>
                    <a:pt x="1957494" y="626122"/>
                  </a:lnTo>
                  <a:cubicBezTo>
                    <a:pt x="1950538" y="574842"/>
                    <a:pt x="1963147" y="520926"/>
                    <a:pt x="1996970" y="476529"/>
                  </a:cubicBezTo>
                  <a:cubicBezTo>
                    <a:pt x="2064616" y="387735"/>
                    <a:pt x="2191504" y="370643"/>
                    <a:pt x="2280381" y="438353"/>
                  </a:cubicBezTo>
                  <a:cubicBezTo>
                    <a:pt x="2369258" y="506063"/>
                    <a:pt x="2386469" y="632935"/>
                    <a:pt x="2318823" y="721728"/>
                  </a:cubicBezTo>
                  <a:cubicBezTo>
                    <a:pt x="2268088" y="788324"/>
                    <a:pt x="2184030" y="814587"/>
                    <a:pt x="2107677" y="794991"/>
                  </a:cubicBezTo>
                  <a:lnTo>
                    <a:pt x="2074101" y="782723"/>
                  </a:lnTo>
                  <a:lnTo>
                    <a:pt x="1871663" y="959396"/>
                  </a:lnTo>
                  <a:lnTo>
                    <a:pt x="1911416" y="1045015"/>
                  </a:lnTo>
                  <a:cubicBezTo>
                    <a:pt x="1936850" y="1112404"/>
                    <a:pt x="1952692" y="1184721"/>
                    <a:pt x="1957190" y="1260406"/>
                  </a:cubicBezTo>
                  <a:cubicBezTo>
                    <a:pt x="1960188" y="1310864"/>
                    <a:pt x="1958002" y="1360431"/>
                    <a:pt x="1951093" y="1408589"/>
                  </a:cubicBezTo>
                  <a:lnTo>
                    <a:pt x="1944293" y="1436183"/>
                  </a:lnTo>
                  <a:lnTo>
                    <a:pt x="2104724" y="1514580"/>
                  </a:lnTo>
                  <a:lnTo>
                    <a:pt x="2152130" y="1482588"/>
                  </a:lnTo>
                  <a:cubicBezTo>
                    <a:pt x="2170441" y="1474836"/>
                    <a:pt x="2190572" y="1470549"/>
                    <a:pt x="2211704" y="1470549"/>
                  </a:cubicBezTo>
                  <a:cubicBezTo>
                    <a:pt x="2296231" y="1470549"/>
                    <a:pt x="2364754" y="1539136"/>
                    <a:pt x="2364754" y="1623743"/>
                  </a:cubicBezTo>
                  <a:cubicBezTo>
                    <a:pt x="2364754" y="1708350"/>
                    <a:pt x="2296231" y="1776937"/>
                    <a:pt x="2211704" y="1776937"/>
                  </a:cubicBezTo>
                  <a:cubicBezTo>
                    <a:pt x="2148309" y="1776937"/>
                    <a:pt x="2093916" y="1738357"/>
                    <a:pt x="2070681" y="1683373"/>
                  </a:cubicBezTo>
                  <a:lnTo>
                    <a:pt x="2067266" y="1666440"/>
                  </a:lnTo>
                  <a:lnTo>
                    <a:pt x="1879382" y="1627919"/>
                  </a:lnTo>
                  <a:lnTo>
                    <a:pt x="1856648" y="1676471"/>
                  </a:lnTo>
                  <a:cubicBezTo>
                    <a:pt x="1832689" y="1716915"/>
                    <a:pt x="1804928" y="1754913"/>
                    <a:pt x="1773827" y="1789944"/>
                  </a:cubicBezTo>
                  <a:lnTo>
                    <a:pt x="1725746" y="1834664"/>
                  </a:lnTo>
                  <a:lnTo>
                    <a:pt x="1835137" y="2132537"/>
                  </a:lnTo>
                  <a:lnTo>
                    <a:pt x="1865216" y="2132468"/>
                  </a:lnTo>
                  <a:cubicBezTo>
                    <a:pt x="1890619" y="2137374"/>
                    <a:pt x="1915477" y="2147340"/>
                    <a:pt x="1938311" y="2162662"/>
                  </a:cubicBezTo>
                  <a:cubicBezTo>
                    <a:pt x="2029648" y="2223944"/>
                    <a:pt x="2054015" y="2347665"/>
                    <a:pt x="1992735" y="2439002"/>
                  </a:cubicBezTo>
                  <a:cubicBezTo>
                    <a:pt x="1954433" y="2496089"/>
                    <a:pt x="1891742" y="2527015"/>
                    <a:pt x="1827811" y="2527219"/>
                  </a:cubicBezTo>
                  <a:close/>
                </a:path>
              </a:pathLst>
            </a:custGeom>
            <a:solidFill>
              <a:srgbClr val="02A8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grpSp>
          <p:nvGrpSpPr>
            <p:cNvPr id="26" name="Group 25"/>
            <p:cNvGrpSpPr/>
            <p:nvPr/>
          </p:nvGrpSpPr>
          <p:grpSpPr>
            <a:xfrm>
              <a:off x="4329404" y="1369153"/>
              <a:ext cx="2799000" cy="2358862"/>
              <a:chOff x="842625" y="1330242"/>
              <a:chExt cx="2799000" cy="2358862"/>
            </a:xfrm>
            <a:solidFill>
              <a:srgbClr val="02A8A7"/>
            </a:solidFill>
          </p:grpSpPr>
          <p:sp>
            <p:nvSpPr>
              <p:cNvPr id="33" name="Oval 32"/>
              <p:cNvSpPr/>
              <p:nvPr/>
            </p:nvSpPr>
            <p:spPr>
              <a:xfrm>
                <a:off x="3434525" y="3481810"/>
                <a:ext cx="207100" cy="207294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34" name="Oval 33"/>
              <p:cNvSpPr/>
              <p:nvPr/>
            </p:nvSpPr>
            <p:spPr>
              <a:xfrm>
                <a:off x="842625" y="2853622"/>
                <a:ext cx="304970" cy="305256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35" name="Oval 34"/>
              <p:cNvSpPr/>
              <p:nvPr/>
            </p:nvSpPr>
            <p:spPr>
              <a:xfrm>
                <a:off x="2231872" y="1330242"/>
                <a:ext cx="304970" cy="305256"/>
              </a:xfrm>
              <a:prstGeom prst="ellipse">
                <a:avLst/>
              </a:prstGeom>
              <a:solidFill>
                <a:srgbClr val="00838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grpSp>
          <p:nvGrpSpPr>
            <p:cNvPr id="27" name="Group 26"/>
            <p:cNvGrpSpPr/>
            <p:nvPr/>
          </p:nvGrpSpPr>
          <p:grpSpPr>
            <a:xfrm>
              <a:off x="5328211" y="2362765"/>
              <a:ext cx="1085850" cy="1085850"/>
              <a:chOff x="5448301" y="2766331"/>
              <a:chExt cx="1085850" cy="1085850"/>
            </a:xfrm>
          </p:grpSpPr>
          <p:sp>
            <p:nvSpPr>
              <p:cNvPr id="28" name="Oval 27"/>
              <p:cNvSpPr/>
              <p:nvPr/>
            </p:nvSpPr>
            <p:spPr>
              <a:xfrm>
                <a:off x="5448301" y="2766331"/>
                <a:ext cx="1085850" cy="1085850"/>
              </a:xfrm>
              <a:prstGeom prst="ellipse">
                <a:avLst/>
              </a:prstGeom>
              <a:solidFill>
                <a:srgbClr val="00838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grpSp>
            <p:nvGrpSpPr>
              <p:cNvPr id="29" name="Group 28"/>
              <p:cNvGrpSpPr/>
              <p:nvPr/>
            </p:nvGrpSpPr>
            <p:grpSpPr>
              <a:xfrm>
                <a:off x="5544002" y="2939369"/>
                <a:ext cx="450850" cy="739774"/>
                <a:chOff x="3781426" y="2901950"/>
                <a:chExt cx="450850" cy="739774"/>
              </a:xfrm>
            </p:grpSpPr>
            <p:sp>
              <p:nvSpPr>
                <p:cNvPr id="30" name="Oval 29"/>
                <p:cNvSpPr/>
                <p:nvPr/>
              </p:nvSpPr>
              <p:spPr>
                <a:xfrm>
                  <a:off x="3946526" y="2901950"/>
                  <a:ext cx="285750" cy="285750"/>
                </a:xfrm>
                <a:prstGeom prst="ellipse">
                  <a:avLst/>
                </a:prstGeom>
                <a:solidFill>
                  <a:srgbClr val="02A8A7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31" name="Oval 30"/>
                <p:cNvSpPr/>
                <p:nvPr/>
              </p:nvSpPr>
              <p:spPr>
                <a:xfrm>
                  <a:off x="3781426" y="3187700"/>
                  <a:ext cx="190500" cy="190500"/>
                </a:xfrm>
                <a:prstGeom prst="ellipse">
                  <a:avLst/>
                </a:prstGeom>
                <a:solidFill>
                  <a:srgbClr val="02A8A7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32" name="Oval 31"/>
                <p:cNvSpPr/>
                <p:nvPr/>
              </p:nvSpPr>
              <p:spPr>
                <a:xfrm>
                  <a:off x="4076700" y="3486149"/>
                  <a:ext cx="155575" cy="155575"/>
                </a:xfrm>
                <a:prstGeom prst="ellipse">
                  <a:avLst/>
                </a:prstGeom>
                <a:solidFill>
                  <a:srgbClr val="02A8A7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</p:grpSp>
        </p:grpSp>
      </p:grpSp>
      <p:sp>
        <p:nvSpPr>
          <p:cNvPr id="36" name="Shape 79"/>
          <p:cNvSpPr txBox="1">
            <a:spLocks noGrp="1"/>
          </p:cNvSpPr>
          <p:nvPr>
            <p:ph type="body" idx="1"/>
          </p:nvPr>
        </p:nvSpPr>
        <p:spPr>
          <a:xfrm>
            <a:off x="312026" y="2420618"/>
            <a:ext cx="4274964" cy="3179252"/>
          </a:xfrm>
          <a:prstGeom prst="rect">
            <a:avLst/>
          </a:prstGeom>
        </p:spPr>
        <p:txBody>
          <a:bodyPr lIns="91425" tIns="91425" rIns="91425" bIns="91425" anchor="t" anchorCtr="0">
            <a:normAutofit/>
          </a:bodyPr>
          <a:lstStyle>
            <a:lvl1pPr lvl="0" algn="ctr" rtl="0">
              <a:spcBef>
                <a:spcPts val="0"/>
              </a:spcBef>
              <a:buSzPct val="100000"/>
              <a:defRPr sz="1600">
                <a:solidFill>
                  <a:schemeClr val="tx1"/>
                </a:solidFill>
              </a:defRPr>
            </a:lvl1pPr>
            <a:lvl2pPr lvl="1" rtl="0">
              <a:spcBef>
                <a:spcPts val="0"/>
              </a:spcBef>
              <a:buSzPct val="100000"/>
              <a:defRPr sz="2133"/>
            </a:lvl2pPr>
            <a:lvl3pPr lvl="2" rtl="0">
              <a:spcBef>
                <a:spcPts val="0"/>
              </a:spcBef>
              <a:buSzPct val="100000"/>
              <a:defRPr sz="2133"/>
            </a:lvl3pPr>
            <a:lvl4pPr lvl="3" rtl="0">
              <a:spcBef>
                <a:spcPts val="0"/>
              </a:spcBef>
              <a:buSzPct val="100000"/>
              <a:defRPr sz="2133"/>
            </a:lvl4pPr>
            <a:lvl5pPr lvl="4" rtl="0">
              <a:spcBef>
                <a:spcPts val="0"/>
              </a:spcBef>
              <a:buSzPct val="100000"/>
              <a:defRPr sz="2133"/>
            </a:lvl5pPr>
            <a:lvl6pPr lvl="5" rtl="0">
              <a:spcBef>
                <a:spcPts val="0"/>
              </a:spcBef>
              <a:buSzPct val="100000"/>
              <a:defRPr sz="2133"/>
            </a:lvl6pPr>
            <a:lvl7pPr lvl="6" rtl="0">
              <a:spcBef>
                <a:spcPts val="0"/>
              </a:spcBef>
              <a:buSzPct val="100000"/>
              <a:defRPr sz="2133"/>
            </a:lvl7pPr>
            <a:lvl8pPr lvl="7" rtl="0">
              <a:spcBef>
                <a:spcPts val="0"/>
              </a:spcBef>
              <a:buSzPct val="100000"/>
              <a:defRPr sz="2133"/>
            </a:lvl8pPr>
            <a:lvl9pPr lvl="8" rtl="0">
              <a:spcBef>
                <a:spcPts val="0"/>
              </a:spcBef>
              <a:buSzPct val="100000"/>
              <a:defRPr sz="2133"/>
            </a:lvl9pPr>
          </a:lstStyle>
          <a:p>
            <a:endParaRPr dirty="0"/>
          </a:p>
        </p:txBody>
      </p:sp>
    </p:spTree>
    <p:extLst>
      <p:ext uri="{BB962C8B-B14F-4D97-AF65-F5344CB8AC3E}">
        <p14:creationId xmlns:p14="http://schemas.microsoft.com/office/powerpoint/2010/main" val="4039366816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Blank small">
    <p:spTree>
      <p:nvGrpSpPr>
        <p:cNvPr id="1" name="Shape 1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Group 9"/>
          <p:cNvGrpSpPr/>
          <p:nvPr userDrawn="1"/>
        </p:nvGrpSpPr>
        <p:grpSpPr>
          <a:xfrm rot="5400000">
            <a:off x="10994569" y="1081316"/>
            <a:ext cx="2293261" cy="130629"/>
            <a:chOff x="0" y="5314950"/>
            <a:chExt cx="3810000" cy="494746"/>
          </a:xfrm>
        </p:grpSpPr>
        <p:sp>
          <p:nvSpPr>
            <p:cNvPr id="11" name="Rectangle 10"/>
            <p:cNvSpPr/>
            <p:nvPr userDrawn="1"/>
          </p:nvSpPr>
          <p:spPr>
            <a:xfrm>
              <a:off x="0" y="5314950"/>
              <a:ext cx="2286000" cy="494746"/>
            </a:xfrm>
            <a:prstGeom prst="rect">
              <a:avLst/>
            </a:prstGeom>
            <a:solidFill>
              <a:srgbClr val="02A8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2" name="Rectangle 11"/>
            <p:cNvSpPr/>
            <p:nvPr userDrawn="1"/>
          </p:nvSpPr>
          <p:spPr>
            <a:xfrm>
              <a:off x="2286000" y="5314950"/>
              <a:ext cx="508000" cy="494746"/>
            </a:xfrm>
            <a:prstGeom prst="rect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3" name="Rectangle 12"/>
            <p:cNvSpPr/>
            <p:nvPr userDrawn="1"/>
          </p:nvSpPr>
          <p:spPr>
            <a:xfrm>
              <a:off x="2794000" y="5314950"/>
              <a:ext cx="508000" cy="494746"/>
            </a:xfrm>
            <a:prstGeom prst="rect">
              <a:avLst/>
            </a:prstGeom>
            <a:solidFill>
              <a:srgbClr val="52525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4" name="Rectangle 13"/>
            <p:cNvSpPr/>
            <p:nvPr userDrawn="1"/>
          </p:nvSpPr>
          <p:spPr>
            <a:xfrm>
              <a:off x="3302000" y="5314950"/>
              <a:ext cx="508000" cy="494746"/>
            </a:xfrm>
            <a:prstGeom prst="rect">
              <a:avLst/>
            </a:prstGeom>
            <a:solidFill>
              <a:srgbClr val="BBB3B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grpSp>
        <p:nvGrpSpPr>
          <p:cNvPr id="15" name="Group 14"/>
          <p:cNvGrpSpPr/>
          <p:nvPr userDrawn="1"/>
        </p:nvGrpSpPr>
        <p:grpSpPr>
          <a:xfrm>
            <a:off x="-44487" y="0"/>
            <a:ext cx="5848350" cy="10110115"/>
            <a:chOff x="-27391" y="470074"/>
            <a:chExt cx="3695193" cy="6387926"/>
          </a:xfrm>
        </p:grpSpPr>
        <p:sp>
          <p:nvSpPr>
            <p:cNvPr id="16" name="Freeform 15"/>
            <p:cNvSpPr/>
            <p:nvPr/>
          </p:nvSpPr>
          <p:spPr>
            <a:xfrm>
              <a:off x="1" y="470074"/>
              <a:ext cx="3667801" cy="6387926"/>
            </a:xfrm>
            <a:custGeom>
              <a:avLst/>
              <a:gdLst>
                <a:gd name="connsiteX0" fmla="*/ 153076 w 3667801"/>
                <a:gd name="connsiteY0" fmla="*/ 0 h 6387926"/>
                <a:gd name="connsiteX1" fmla="*/ 3667801 w 3667801"/>
                <a:gd name="connsiteY1" fmla="*/ 3514725 h 6387926"/>
                <a:gd name="connsiteX2" fmla="*/ 2388768 w 3667801"/>
                <a:gd name="connsiteY2" fmla="*/ 6226858 h 6387926"/>
                <a:gd name="connsiteX3" fmla="*/ 2173374 w 3667801"/>
                <a:gd name="connsiteY3" fmla="*/ 6387926 h 6387926"/>
                <a:gd name="connsiteX4" fmla="*/ 0 w 3667801"/>
                <a:gd name="connsiteY4" fmla="*/ 6387926 h 6387926"/>
                <a:gd name="connsiteX5" fmla="*/ 0 w 3667801"/>
                <a:gd name="connsiteY5" fmla="*/ 7730 h 63879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667801" h="6387926">
                  <a:moveTo>
                    <a:pt x="153076" y="0"/>
                  </a:moveTo>
                  <a:cubicBezTo>
                    <a:pt x="2094205" y="0"/>
                    <a:pt x="3667801" y="1573596"/>
                    <a:pt x="3667801" y="3514725"/>
                  </a:cubicBezTo>
                  <a:cubicBezTo>
                    <a:pt x="3667801" y="4606610"/>
                    <a:pt x="3169906" y="5582206"/>
                    <a:pt x="2388768" y="6226858"/>
                  </a:cubicBezTo>
                  <a:lnTo>
                    <a:pt x="2173374" y="6387926"/>
                  </a:lnTo>
                  <a:lnTo>
                    <a:pt x="0" y="6387926"/>
                  </a:lnTo>
                  <a:lnTo>
                    <a:pt x="0" y="7730"/>
                  </a:lnTo>
                  <a:close/>
                </a:path>
              </a:pathLst>
            </a:custGeom>
            <a:solidFill>
              <a:srgbClr val="DBF7EB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7" name="Oval 16"/>
            <p:cNvSpPr/>
            <p:nvPr/>
          </p:nvSpPr>
          <p:spPr>
            <a:xfrm>
              <a:off x="207840" y="958951"/>
              <a:ext cx="644973" cy="644973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8" name="Oval 17"/>
            <p:cNvSpPr/>
            <p:nvPr/>
          </p:nvSpPr>
          <p:spPr>
            <a:xfrm>
              <a:off x="1306961" y="1640228"/>
              <a:ext cx="322487" cy="322487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9" name="Oval 18"/>
            <p:cNvSpPr/>
            <p:nvPr/>
          </p:nvSpPr>
          <p:spPr>
            <a:xfrm>
              <a:off x="984474" y="3946242"/>
              <a:ext cx="322487" cy="322487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0" name="Freeform 19"/>
            <p:cNvSpPr/>
            <p:nvPr/>
          </p:nvSpPr>
          <p:spPr>
            <a:xfrm>
              <a:off x="-27391" y="4305058"/>
              <a:ext cx="977214" cy="1899646"/>
            </a:xfrm>
            <a:custGeom>
              <a:avLst/>
              <a:gdLst>
                <a:gd name="connsiteX0" fmla="*/ 27391 w 977214"/>
                <a:gd name="connsiteY0" fmla="*/ 0 h 1899646"/>
                <a:gd name="connsiteX1" fmla="*/ 977214 w 977214"/>
                <a:gd name="connsiteY1" fmla="*/ 949823 h 1899646"/>
                <a:gd name="connsiteX2" fmla="*/ 27391 w 977214"/>
                <a:gd name="connsiteY2" fmla="*/ 1899646 h 1899646"/>
                <a:gd name="connsiteX3" fmla="*/ 0 w 977214"/>
                <a:gd name="connsiteY3" fmla="*/ 1896885 h 1899646"/>
                <a:gd name="connsiteX4" fmla="*/ 0 w 977214"/>
                <a:gd name="connsiteY4" fmla="*/ 2762 h 18996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77214" h="1899646">
                  <a:moveTo>
                    <a:pt x="27391" y="0"/>
                  </a:moveTo>
                  <a:cubicBezTo>
                    <a:pt x="551964" y="0"/>
                    <a:pt x="977214" y="425250"/>
                    <a:pt x="977214" y="949823"/>
                  </a:cubicBezTo>
                  <a:cubicBezTo>
                    <a:pt x="977214" y="1474396"/>
                    <a:pt x="551964" y="1899646"/>
                    <a:pt x="27391" y="1899646"/>
                  </a:cubicBezTo>
                  <a:lnTo>
                    <a:pt x="0" y="1896885"/>
                  </a:lnTo>
                  <a:lnTo>
                    <a:pt x="0" y="2762"/>
                  </a:lnTo>
                  <a:close/>
                </a:path>
              </a:pathLst>
            </a:cu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1" name="Freeform 20"/>
            <p:cNvSpPr/>
            <p:nvPr/>
          </p:nvSpPr>
          <p:spPr>
            <a:xfrm>
              <a:off x="1075900" y="6510221"/>
              <a:ext cx="644974" cy="347779"/>
            </a:xfrm>
            <a:custGeom>
              <a:avLst/>
              <a:gdLst>
                <a:gd name="connsiteX0" fmla="*/ 322487 w 644974"/>
                <a:gd name="connsiteY0" fmla="*/ 0 h 347779"/>
                <a:gd name="connsiteX1" fmla="*/ 644974 w 644974"/>
                <a:gd name="connsiteY1" fmla="*/ 322487 h 347779"/>
                <a:gd name="connsiteX2" fmla="*/ 639868 w 644974"/>
                <a:gd name="connsiteY2" fmla="*/ 347779 h 347779"/>
                <a:gd name="connsiteX3" fmla="*/ 5106 w 644974"/>
                <a:gd name="connsiteY3" fmla="*/ 347779 h 347779"/>
                <a:gd name="connsiteX4" fmla="*/ 0 w 644974"/>
                <a:gd name="connsiteY4" fmla="*/ 322487 h 347779"/>
                <a:gd name="connsiteX5" fmla="*/ 322487 w 644974"/>
                <a:gd name="connsiteY5" fmla="*/ 0 h 3477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44974" h="347779">
                  <a:moveTo>
                    <a:pt x="322487" y="0"/>
                  </a:moveTo>
                  <a:cubicBezTo>
                    <a:pt x="500592" y="0"/>
                    <a:pt x="644974" y="144382"/>
                    <a:pt x="644974" y="322487"/>
                  </a:cubicBezTo>
                  <a:lnTo>
                    <a:pt x="639868" y="347779"/>
                  </a:lnTo>
                  <a:lnTo>
                    <a:pt x="5106" y="347779"/>
                  </a:lnTo>
                  <a:lnTo>
                    <a:pt x="0" y="322487"/>
                  </a:lnTo>
                  <a:cubicBezTo>
                    <a:pt x="0" y="144382"/>
                    <a:pt x="144382" y="0"/>
                    <a:pt x="322487" y="0"/>
                  </a:cubicBezTo>
                  <a:close/>
                </a:path>
              </a:pathLst>
            </a:cu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2" name="Freeform 21"/>
            <p:cNvSpPr/>
            <p:nvPr/>
          </p:nvSpPr>
          <p:spPr>
            <a:xfrm>
              <a:off x="-27391" y="2309516"/>
              <a:ext cx="336184" cy="644974"/>
            </a:xfrm>
            <a:custGeom>
              <a:avLst/>
              <a:gdLst>
                <a:gd name="connsiteX0" fmla="*/ 13697 w 336184"/>
                <a:gd name="connsiteY0" fmla="*/ 0 h 644974"/>
                <a:gd name="connsiteX1" fmla="*/ 336184 w 336184"/>
                <a:gd name="connsiteY1" fmla="*/ 322487 h 644974"/>
                <a:gd name="connsiteX2" fmla="*/ 13697 w 336184"/>
                <a:gd name="connsiteY2" fmla="*/ 644974 h 644974"/>
                <a:gd name="connsiteX3" fmla="*/ 0 w 336184"/>
                <a:gd name="connsiteY3" fmla="*/ 643593 h 644974"/>
                <a:gd name="connsiteX4" fmla="*/ 0 w 336184"/>
                <a:gd name="connsiteY4" fmla="*/ 1381 h 6449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36184" h="644974">
                  <a:moveTo>
                    <a:pt x="13697" y="0"/>
                  </a:moveTo>
                  <a:cubicBezTo>
                    <a:pt x="191802" y="0"/>
                    <a:pt x="336184" y="144382"/>
                    <a:pt x="336184" y="322487"/>
                  </a:cubicBezTo>
                  <a:cubicBezTo>
                    <a:pt x="336184" y="500592"/>
                    <a:pt x="191802" y="644974"/>
                    <a:pt x="13697" y="644974"/>
                  </a:cubicBezTo>
                  <a:lnTo>
                    <a:pt x="0" y="643593"/>
                  </a:lnTo>
                  <a:lnTo>
                    <a:pt x="0" y="1381"/>
                  </a:lnTo>
                  <a:close/>
                </a:path>
              </a:pathLst>
            </a:cu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3" name="Oval 22"/>
            <p:cNvSpPr/>
            <p:nvPr/>
          </p:nvSpPr>
          <p:spPr>
            <a:xfrm>
              <a:off x="1735752" y="4752215"/>
              <a:ext cx="467485" cy="467485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grpSp>
        <p:nvGrpSpPr>
          <p:cNvPr id="24" name="Group 23"/>
          <p:cNvGrpSpPr/>
          <p:nvPr userDrawn="1"/>
        </p:nvGrpSpPr>
        <p:grpSpPr>
          <a:xfrm>
            <a:off x="7718279" y="1380796"/>
            <a:ext cx="1002172" cy="1021340"/>
            <a:chOff x="4329404" y="1369153"/>
            <a:chExt cx="2799000" cy="2852535"/>
          </a:xfrm>
        </p:grpSpPr>
        <p:sp>
          <p:nvSpPr>
            <p:cNvPr id="25" name="Freeform 24"/>
            <p:cNvSpPr/>
            <p:nvPr/>
          </p:nvSpPr>
          <p:spPr>
            <a:xfrm rot="11004037">
              <a:off x="4726859" y="1694468"/>
              <a:ext cx="2364754" cy="2527220"/>
            </a:xfrm>
            <a:custGeom>
              <a:avLst/>
              <a:gdLst>
                <a:gd name="connsiteX0" fmla="*/ 1827811 w 2364754"/>
                <a:gd name="connsiteY0" fmla="*/ 2527219 h 2527220"/>
                <a:gd name="connsiteX1" fmla="*/ 1716393 w 2364754"/>
                <a:gd name="connsiteY1" fmla="*/ 2493425 h 2527220"/>
                <a:gd name="connsiteX2" fmla="*/ 1631776 w 2364754"/>
                <a:gd name="connsiteY2" fmla="*/ 2290180 h 2527220"/>
                <a:gd name="connsiteX3" fmla="*/ 1641801 w 2364754"/>
                <a:gd name="connsiteY3" fmla="*/ 2265912 h 2527220"/>
                <a:gd name="connsiteX4" fmla="*/ 1399143 w 2364754"/>
                <a:gd name="connsiteY4" fmla="*/ 2013867 h 2527220"/>
                <a:gd name="connsiteX5" fmla="*/ 1269730 w 2364754"/>
                <a:gd name="connsiteY5" fmla="*/ 2034727 h 2527220"/>
                <a:gd name="connsiteX6" fmla="*/ 1121547 w 2364754"/>
                <a:gd name="connsiteY6" fmla="*/ 2028630 h 2527220"/>
                <a:gd name="connsiteX7" fmla="*/ 1067290 w 2364754"/>
                <a:gd name="connsiteY7" fmla="*/ 2015259 h 2527220"/>
                <a:gd name="connsiteX8" fmla="*/ 913340 w 2364754"/>
                <a:gd name="connsiteY8" fmla="*/ 2256209 h 2527220"/>
                <a:gd name="connsiteX9" fmla="*/ 926444 w 2364754"/>
                <a:gd name="connsiteY9" fmla="*/ 2273356 h 2527220"/>
                <a:gd name="connsiteX10" fmla="*/ 940951 w 2364754"/>
                <a:gd name="connsiteY10" fmla="*/ 2328205 h 2527220"/>
                <a:gd name="connsiteX11" fmla="*/ 806803 w 2364754"/>
                <a:gd name="connsiteY11" fmla="*/ 2479305 h 2527220"/>
                <a:gd name="connsiteX12" fmla="*/ 655704 w 2364754"/>
                <a:gd name="connsiteY12" fmla="*/ 2345156 h 2527220"/>
                <a:gd name="connsiteX13" fmla="*/ 735002 w 2364754"/>
                <a:gd name="connsiteY13" fmla="*/ 2208563 h 2527220"/>
                <a:gd name="connsiteX14" fmla="*/ 753213 w 2364754"/>
                <a:gd name="connsiteY14" fmla="*/ 2203748 h 2527220"/>
                <a:gd name="connsiteX15" fmla="*/ 801042 w 2364754"/>
                <a:gd name="connsiteY15" fmla="*/ 1895777 h 2527220"/>
                <a:gd name="connsiteX16" fmla="*/ 740193 w 2364754"/>
                <a:gd name="connsiteY16" fmla="*/ 1851365 h 2527220"/>
                <a:gd name="connsiteX17" fmla="*/ 644516 w 2364754"/>
                <a:gd name="connsiteY17" fmla="*/ 1748497 h 2527220"/>
                <a:gd name="connsiteX18" fmla="*/ 630596 w 2364754"/>
                <a:gd name="connsiteY18" fmla="*/ 1726128 h 2527220"/>
                <a:gd name="connsiteX19" fmla="*/ 418674 w 2364754"/>
                <a:gd name="connsiteY19" fmla="*/ 1808133 h 2527220"/>
                <a:gd name="connsiteX20" fmla="*/ 410223 w 2364754"/>
                <a:gd name="connsiteY20" fmla="*/ 1868163 h 2527220"/>
                <a:gd name="connsiteX21" fmla="*/ 223668 w 2364754"/>
                <a:gd name="connsiteY21" fmla="*/ 2008429 h 2527220"/>
                <a:gd name="connsiteX22" fmla="*/ 378 w 2364754"/>
                <a:gd name="connsiteY22" fmla="*/ 1810187 h 2527220"/>
                <a:gd name="connsiteX23" fmla="*/ 198619 w 2364754"/>
                <a:gd name="connsiteY23" fmla="*/ 1586897 h 2527220"/>
                <a:gd name="connsiteX24" fmla="*/ 281643 w 2364754"/>
                <a:gd name="connsiteY24" fmla="*/ 1598585 h 2527220"/>
                <a:gd name="connsiteX25" fmla="*/ 322904 w 2364754"/>
                <a:gd name="connsiteY25" fmla="*/ 1622974 h 2527220"/>
                <a:gd name="connsiteX26" fmla="*/ 516939 w 2364754"/>
                <a:gd name="connsiteY26" fmla="*/ 1484000 h 2527220"/>
                <a:gd name="connsiteX27" fmla="*/ 503624 w 2364754"/>
                <a:gd name="connsiteY27" fmla="*/ 1421773 h 2527220"/>
                <a:gd name="connsiteX28" fmla="*/ 495409 w 2364754"/>
                <a:gd name="connsiteY28" fmla="*/ 1347268 h 2527220"/>
                <a:gd name="connsiteX29" fmla="*/ 494742 w 2364754"/>
                <a:gd name="connsiteY29" fmla="*/ 1272313 h 2527220"/>
                <a:gd name="connsiteX30" fmla="*/ 497290 w 2364754"/>
                <a:gd name="connsiteY30" fmla="*/ 1244729 h 2527220"/>
                <a:gd name="connsiteX31" fmla="*/ 339740 w 2364754"/>
                <a:gd name="connsiteY31" fmla="*/ 1179009 h 2527220"/>
                <a:gd name="connsiteX32" fmla="*/ 294315 w 2364754"/>
                <a:gd name="connsiteY32" fmla="*/ 1213758 h 2527220"/>
                <a:gd name="connsiteX33" fmla="*/ 235560 w 2364754"/>
                <a:gd name="connsiteY33" fmla="*/ 1229309 h 2527220"/>
                <a:gd name="connsiteX34" fmla="*/ 73694 w 2364754"/>
                <a:gd name="connsiteY34" fmla="*/ 1085463 h 2527220"/>
                <a:gd name="connsiteX35" fmla="*/ 217386 w 2364754"/>
                <a:gd name="connsiteY35" fmla="*/ 923460 h 2527220"/>
                <a:gd name="connsiteX36" fmla="*/ 363710 w 2364754"/>
                <a:gd name="connsiteY36" fmla="*/ 1008494 h 2527220"/>
                <a:gd name="connsiteX37" fmla="*/ 368125 w 2364754"/>
                <a:gd name="connsiteY37" fmla="*/ 1025195 h 2527220"/>
                <a:gd name="connsiteX38" fmla="*/ 540338 w 2364754"/>
                <a:gd name="connsiteY38" fmla="*/ 1049968 h 2527220"/>
                <a:gd name="connsiteX39" fmla="*/ 595952 w 2364754"/>
                <a:gd name="connsiteY39" fmla="*/ 931204 h 2527220"/>
                <a:gd name="connsiteX40" fmla="*/ 702718 w 2364754"/>
                <a:gd name="connsiteY40" fmla="*/ 792020 h 2527220"/>
                <a:gd name="connsiteX41" fmla="*/ 723852 w 2364754"/>
                <a:gd name="connsiteY41" fmla="*/ 775028 h 2527220"/>
                <a:gd name="connsiteX42" fmla="*/ 585667 w 2364754"/>
                <a:gd name="connsiteY42" fmla="*/ 534114 h 2527220"/>
                <a:gd name="connsiteX43" fmla="*/ 534965 w 2364754"/>
                <a:gd name="connsiteY43" fmla="*/ 534021 h 2527220"/>
                <a:gd name="connsiteX44" fmla="*/ 465756 w 2364754"/>
                <a:gd name="connsiteY44" fmla="*/ 505077 h 2527220"/>
                <a:gd name="connsiteX45" fmla="*/ 415424 w 2364754"/>
                <a:gd name="connsiteY45" fmla="*/ 242578 h 2527220"/>
                <a:gd name="connsiteX46" fmla="*/ 677875 w 2364754"/>
                <a:gd name="connsiteY46" fmla="*/ 192000 h 2527220"/>
                <a:gd name="connsiteX47" fmla="*/ 757201 w 2364754"/>
                <a:gd name="connsiteY47" fmla="*/ 385241 h 2527220"/>
                <a:gd name="connsiteX48" fmla="*/ 731377 w 2364754"/>
                <a:gd name="connsiteY48" fmla="*/ 446927 h 2527220"/>
                <a:gd name="connsiteX49" fmla="*/ 918931 w 2364754"/>
                <a:gd name="connsiteY49" fmla="*/ 639158 h 2527220"/>
                <a:gd name="connsiteX50" fmla="*/ 1001575 w 2364754"/>
                <a:gd name="connsiteY50" fmla="*/ 606812 h 2527220"/>
                <a:gd name="connsiteX51" fmla="*/ 1182867 w 2364754"/>
                <a:gd name="connsiteY51" fmla="*/ 572948 h 2527220"/>
                <a:gd name="connsiteX52" fmla="*/ 1189851 w 2364754"/>
                <a:gd name="connsiteY52" fmla="*/ 573236 h 2527220"/>
                <a:gd name="connsiteX53" fmla="*/ 1248095 w 2364754"/>
                <a:gd name="connsiteY53" fmla="*/ 284205 h 2527220"/>
                <a:gd name="connsiteX54" fmla="*/ 1205154 w 2364754"/>
                <a:gd name="connsiteY54" fmla="*/ 246433 h 2527220"/>
                <a:gd name="connsiteX55" fmla="*/ 1178439 w 2364754"/>
                <a:gd name="connsiteY55" fmla="*/ 191841 h 2527220"/>
                <a:gd name="connsiteX56" fmla="*/ 1287945 w 2364754"/>
                <a:gd name="connsiteY56" fmla="*/ 5022 h 2527220"/>
                <a:gd name="connsiteX57" fmla="*/ 1474866 w 2364754"/>
                <a:gd name="connsiteY57" fmla="*/ 114352 h 2527220"/>
                <a:gd name="connsiteX58" fmla="*/ 1420010 w 2364754"/>
                <a:gd name="connsiteY58" fmla="*/ 274453 h 2527220"/>
                <a:gd name="connsiteX59" fmla="*/ 1404491 w 2364754"/>
                <a:gd name="connsiteY59" fmla="*/ 282040 h 2527220"/>
                <a:gd name="connsiteX60" fmla="*/ 1421580 w 2364754"/>
                <a:gd name="connsiteY60" fmla="*/ 601355 h 2527220"/>
                <a:gd name="connsiteX61" fmla="*/ 1470776 w 2364754"/>
                <a:gd name="connsiteY61" fmla="*/ 613480 h 2527220"/>
                <a:gd name="connsiteX62" fmla="*/ 1657700 w 2364754"/>
                <a:gd name="connsiteY62" fmla="*/ 712221 h 2527220"/>
                <a:gd name="connsiteX63" fmla="*/ 1731421 w 2364754"/>
                <a:gd name="connsiteY63" fmla="*/ 774591 h 2527220"/>
                <a:gd name="connsiteX64" fmla="*/ 1967634 w 2364754"/>
                <a:gd name="connsiteY64" fmla="*/ 656020 h 2527220"/>
                <a:gd name="connsiteX65" fmla="*/ 1957494 w 2364754"/>
                <a:gd name="connsiteY65" fmla="*/ 626122 h 2527220"/>
                <a:gd name="connsiteX66" fmla="*/ 1996970 w 2364754"/>
                <a:gd name="connsiteY66" fmla="*/ 476529 h 2527220"/>
                <a:gd name="connsiteX67" fmla="*/ 2280381 w 2364754"/>
                <a:gd name="connsiteY67" fmla="*/ 438353 h 2527220"/>
                <a:gd name="connsiteX68" fmla="*/ 2318823 w 2364754"/>
                <a:gd name="connsiteY68" fmla="*/ 721728 h 2527220"/>
                <a:gd name="connsiteX69" fmla="*/ 2107677 w 2364754"/>
                <a:gd name="connsiteY69" fmla="*/ 794991 h 2527220"/>
                <a:gd name="connsiteX70" fmla="*/ 2074101 w 2364754"/>
                <a:gd name="connsiteY70" fmla="*/ 782723 h 2527220"/>
                <a:gd name="connsiteX71" fmla="*/ 1871663 w 2364754"/>
                <a:gd name="connsiteY71" fmla="*/ 959396 h 2527220"/>
                <a:gd name="connsiteX72" fmla="*/ 1911416 w 2364754"/>
                <a:gd name="connsiteY72" fmla="*/ 1045015 h 2527220"/>
                <a:gd name="connsiteX73" fmla="*/ 1957190 w 2364754"/>
                <a:gd name="connsiteY73" fmla="*/ 1260406 h 2527220"/>
                <a:gd name="connsiteX74" fmla="*/ 1951093 w 2364754"/>
                <a:gd name="connsiteY74" fmla="*/ 1408589 h 2527220"/>
                <a:gd name="connsiteX75" fmla="*/ 1944293 w 2364754"/>
                <a:gd name="connsiteY75" fmla="*/ 1436183 h 2527220"/>
                <a:gd name="connsiteX76" fmla="*/ 2104724 w 2364754"/>
                <a:gd name="connsiteY76" fmla="*/ 1514580 h 2527220"/>
                <a:gd name="connsiteX77" fmla="*/ 2152130 w 2364754"/>
                <a:gd name="connsiteY77" fmla="*/ 1482588 h 2527220"/>
                <a:gd name="connsiteX78" fmla="*/ 2211704 w 2364754"/>
                <a:gd name="connsiteY78" fmla="*/ 1470549 h 2527220"/>
                <a:gd name="connsiteX79" fmla="*/ 2364754 w 2364754"/>
                <a:gd name="connsiteY79" fmla="*/ 1623743 h 2527220"/>
                <a:gd name="connsiteX80" fmla="*/ 2211704 w 2364754"/>
                <a:gd name="connsiteY80" fmla="*/ 1776937 h 2527220"/>
                <a:gd name="connsiteX81" fmla="*/ 2070681 w 2364754"/>
                <a:gd name="connsiteY81" fmla="*/ 1683373 h 2527220"/>
                <a:gd name="connsiteX82" fmla="*/ 2067266 w 2364754"/>
                <a:gd name="connsiteY82" fmla="*/ 1666440 h 2527220"/>
                <a:gd name="connsiteX83" fmla="*/ 1879382 w 2364754"/>
                <a:gd name="connsiteY83" fmla="*/ 1627919 h 2527220"/>
                <a:gd name="connsiteX84" fmla="*/ 1856648 w 2364754"/>
                <a:gd name="connsiteY84" fmla="*/ 1676471 h 2527220"/>
                <a:gd name="connsiteX85" fmla="*/ 1773827 w 2364754"/>
                <a:gd name="connsiteY85" fmla="*/ 1789944 h 2527220"/>
                <a:gd name="connsiteX86" fmla="*/ 1725746 w 2364754"/>
                <a:gd name="connsiteY86" fmla="*/ 1834664 h 2527220"/>
                <a:gd name="connsiteX87" fmla="*/ 1835137 w 2364754"/>
                <a:gd name="connsiteY87" fmla="*/ 2132537 h 2527220"/>
                <a:gd name="connsiteX88" fmla="*/ 1865216 w 2364754"/>
                <a:gd name="connsiteY88" fmla="*/ 2132468 h 2527220"/>
                <a:gd name="connsiteX89" fmla="*/ 1938311 w 2364754"/>
                <a:gd name="connsiteY89" fmla="*/ 2162662 h 2527220"/>
                <a:gd name="connsiteX90" fmla="*/ 1992735 w 2364754"/>
                <a:gd name="connsiteY90" fmla="*/ 2439002 h 2527220"/>
                <a:gd name="connsiteX91" fmla="*/ 1827811 w 2364754"/>
                <a:gd name="connsiteY91" fmla="*/ 2527219 h 25272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</a:cxnLst>
              <a:rect l="l" t="t" r="r" b="b"/>
              <a:pathLst>
                <a:path w="2364754" h="2527220">
                  <a:moveTo>
                    <a:pt x="1827811" y="2527219"/>
                  </a:moveTo>
                  <a:cubicBezTo>
                    <a:pt x="1789452" y="2527342"/>
                    <a:pt x="1750645" y="2516406"/>
                    <a:pt x="1716393" y="2493425"/>
                  </a:cubicBezTo>
                  <a:cubicBezTo>
                    <a:pt x="1647891" y="2447465"/>
                    <a:pt x="1617058" y="2366381"/>
                    <a:pt x="1631776" y="2290180"/>
                  </a:cubicBezTo>
                  <a:lnTo>
                    <a:pt x="1641801" y="2265912"/>
                  </a:lnTo>
                  <a:lnTo>
                    <a:pt x="1399143" y="2013867"/>
                  </a:lnTo>
                  <a:lnTo>
                    <a:pt x="1269730" y="2034727"/>
                  </a:lnTo>
                  <a:cubicBezTo>
                    <a:pt x="1219273" y="2037725"/>
                    <a:pt x="1169704" y="2035539"/>
                    <a:pt x="1121547" y="2028630"/>
                  </a:cubicBezTo>
                  <a:lnTo>
                    <a:pt x="1067290" y="2015259"/>
                  </a:lnTo>
                  <a:lnTo>
                    <a:pt x="913340" y="2256209"/>
                  </a:lnTo>
                  <a:lnTo>
                    <a:pt x="926444" y="2273356"/>
                  </a:lnTo>
                  <a:cubicBezTo>
                    <a:pt x="934675" y="2289991"/>
                    <a:pt x="939782" y="2308512"/>
                    <a:pt x="940951" y="2328205"/>
                  </a:cubicBezTo>
                  <a:cubicBezTo>
                    <a:pt x="945631" y="2406975"/>
                    <a:pt x="885572" y="2474621"/>
                    <a:pt x="806803" y="2479305"/>
                  </a:cubicBezTo>
                  <a:cubicBezTo>
                    <a:pt x="728033" y="2483983"/>
                    <a:pt x="660386" y="2423923"/>
                    <a:pt x="655704" y="2345156"/>
                  </a:cubicBezTo>
                  <a:cubicBezTo>
                    <a:pt x="652194" y="2286079"/>
                    <a:pt x="685100" y="2233257"/>
                    <a:pt x="735002" y="2208563"/>
                  </a:cubicBezTo>
                  <a:lnTo>
                    <a:pt x="753213" y="2203748"/>
                  </a:lnTo>
                  <a:lnTo>
                    <a:pt x="801042" y="1895777"/>
                  </a:lnTo>
                  <a:lnTo>
                    <a:pt x="740193" y="1851365"/>
                  </a:lnTo>
                  <a:cubicBezTo>
                    <a:pt x="705161" y="1820262"/>
                    <a:pt x="673097" y="1785820"/>
                    <a:pt x="644516" y="1748497"/>
                  </a:cubicBezTo>
                  <a:lnTo>
                    <a:pt x="630596" y="1726128"/>
                  </a:lnTo>
                  <a:lnTo>
                    <a:pt x="418674" y="1808133"/>
                  </a:lnTo>
                  <a:lnTo>
                    <a:pt x="410223" y="1868163"/>
                  </a:lnTo>
                  <a:cubicBezTo>
                    <a:pt x="382721" y="1945711"/>
                    <a:pt x="310970" y="2003243"/>
                    <a:pt x="223668" y="2008429"/>
                  </a:cubicBezTo>
                  <a:cubicBezTo>
                    <a:pt x="107266" y="2015347"/>
                    <a:pt x="7295" y="1926591"/>
                    <a:pt x="378" y="1810187"/>
                  </a:cubicBezTo>
                  <a:cubicBezTo>
                    <a:pt x="-6539" y="1693784"/>
                    <a:pt x="82217" y="1593814"/>
                    <a:pt x="198619" y="1586897"/>
                  </a:cubicBezTo>
                  <a:cubicBezTo>
                    <a:pt x="227720" y="1585168"/>
                    <a:pt x="255793" y="1589418"/>
                    <a:pt x="281643" y="1598585"/>
                  </a:cubicBezTo>
                  <a:lnTo>
                    <a:pt x="322904" y="1622974"/>
                  </a:lnTo>
                  <a:lnTo>
                    <a:pt x="516939" y="1484000"/>
                  </a:lnTo>
                  <a:lnTo>
                    <a:pt x="503624" y="1421773"/>
                  </a:lnTo>
                  <a:cubicBezTo>
                    <a:pt x="499668" y="1397350"/>
                    <a:pt x="496908" y="1372496"/>
                    <a:pt x="495409" y="1347268"/>
                  </a:cubicBezTo>
                  <a:cubicBezTo>
                    <a:pt x="493910" y="1322040"/>
                    <a:pt x="493708" y="1297033"/>
                    <a:pt x="494742" y="1272313"/>
                  </a:cubicBezTo>
                  <a:lnTo>
                    <a:pt x="497290" y="1244729"/>
                  </a:lnTo>
                  <a:lnTo>
                    <a:pt x="339740" y="1179009"/>
                  </a:lnTo>
                  <a:lnTo>
                    <a:pt x="294315" y="1213758"/>
                  </a:lnTo>
                  <a:cubicBezTo>
                    <a:pt x="276497" y="1222582"/>
                    <a:pt x="256655" y="1228055"/>
                    <a:pt x="235560" y="1229309"/>
                  </a:cubicBezTo>
                  <a:cubicBezTo>
                    <a:pt x="151184" y="1234322"/>
                    <a:pt x="78712" y="1169921"/>
                    <a:pt x="73694" y="1085463"/>
                  </a:cubicBezTo>
                  <a:cubicBezTo>
                    <a:pt x="68675" y="1001005"/>
                    <a:pt x="133008" y="928473"/>
                    <a:pt x="217386" y="923460"/>
                  </a:cubicBezTo>
                  <a:cubicBezTo>
                    <a:pt x="280670" y="919700"/>
                    <a:pt x="337255" y="954985"/>
                    <a:pt x="363710" y="1008494"/>
                  </a:cubicBezTo>
                  <a:lnTo>
                    <a:pt x="368125" y="1025195"/>
                  </a:lnTo>
                  <a:lnTo>
                    <a:pt x="540338" y="1049968"/>
                  </a:lnTo>
                  <a:lnTo>
                    <a:pt x="595952" y="931204"/>
                  </a:lnTo>
                  <a:cubicBezTo>
                    <a:pt x="625900" y="880648"/>
                    <a:pt x="661788" y="833915"/>
                    <a:pt x="702718" y="792020"/>
                  </a:cubicBezTo>
                  <a:lnTo>
                    <a:pt x="723852" y="775028"/>
                  </a:lnTo>
                  <a:lnTo>
                    <a:pt x="585667" y="534114"/>
                  </a:lnTo>
                  <a:lnTo>
                    <a:pt x="534965" y="534021"/>
                  </a:lnTo>
                  <a:cubicBezTo>
                    <a:pt x="510887" y="529265"/>
                    <a:pt x="487349" y="519707"/>
                    <a:pt x="465756" y="505077"/>
                  </a:cubicBezTo>
                  <a:cubicBezTo>
                    <a:pt x="379382" y="446556"/>
                    <a:pt x="356847" y="329032"/>
                    <a:pt x="415424" y="242578"/>
                  </a:cubicBezTo>
                  <a:cubicBezTo>
                    <a:pt x="473999" y="156124"/>
                    <a:pt x="591503" y="133479"/>
                    <a:pt x="677875" y="192000"/>
                  </a:cubicBezTo>
                  <a:cubicBezTo>
                    <a:pt x="742655" y="235891"/>
                    <a:pt x="771526" y="312971"/>
                    <a:pt x="757201" y="385241"/>
                  </a:cubicBezTo>
                  <a:lnTo>
                    <a:pt x="731377" y="446927"/>
                  </a:lnTo>
                  <a:lnTo>
                    <a:pt x="918931" y="639158"/>
                  </a:lnTo>
                  <a:lnTo>
                    <a:pt x="1001575" y="606812"/>
                  </a:lnTo>
                  <a:cubicBezTo>
                    <a:pt x="1059065" y="588321"/>
                    <a:pt x="1119796" y="576696"/>
                    <a:pt x="1182867" y="572948"/>
                  </a:cubicBezTo>
                  <a:lnTo>
                    <a:pt x="1189851" y="573236"/>
                  </a:lnTo>
                  <a:lnTo>
                    <a:pt x="1248095" y="284205"/>
                  </a:lnTo>
                  <a:lnTo>
                    <a:pt x="1205154" y="246433"/>
                  </a:lnTo>
                  <a:cubicBezTo>
                    <a:pt x="1193022" y="230678"/>
                    <a:pt x="1183783" y="212285"/>
                    <a:pt x="1178439" y="191841"/>
                  </a:cubicBezTo>
                  <a:cubicBezTo>
                    <a:pt x="1157062" y="110062"/>
                    <a:pt x="1206088" y="26420"/>
                    <a:pt x="1287945" y="5022"/>
                  </a:cubicBezTo>
                  <a:cubicBezTo>
                    <a:pt x="1369800" y="-16377"/>
                    <a:pt x="1453489" y="32572"/>
                    <a:pt x="1474866" y="114352"/>
                  </a:cubicBezTo>
                  <a:cubicBezTo>
                    <a:pt x="1490900" y="175686"/>
                    <a:pt x="1467330" y="238067"/>
                    <a:pt x="1420010" y="274453"/>
                  </a:cubicBezTo>
                  <a:lnTo>
                    <a:pt x="1404491" y="282040"/>
                  </a:lnTo>
                  <a:lnTo>
                    <a:pt x="1421580" y="601355"/>
                  </a:lnTo>
                  <a:lnTo>
                    <a:pt x="1470776" y="613480"/>
                  </a:lnTo>
                  <a:cubicBezTo>
                    <a:pt x="1538006" y="637322"/>
                    <a:pt x="1600898" y="670754"/>
                    <a:pt x="1657700" y="712221"/>
                  </a:cubicBezTo>
                  <a:lnTo>
                    <a:pt x="1731421" y="774591"/>
                  </a:lnTo>
                  <a:lnTo>
                    <a:pt x="1967634" y="656020"/>
                  </a:lnTo>
                  <a:lnTo>
                    <a:pt x="1957494" y="626122"/>
                  </a:lnTo>
                  <a:cubicBezTo>
                    <a:pt x="1950538" y="574842"/>
                    <a:pt x="1963147" y="520926"/>
                    <a:pt x="1996970" y="476529"/>
                  </a:cubicBezTo>
                  <a:cubicBezTo>
                    <a:pt x="2064616" y="387735"/>
                    <a:pt x="2191504" y="370643"/>
                    <a:pt x="2280381" y="438353"/>
                  </a:cubicBezTo>
                  <a:cubicBezTo>
                    <a:pt x="2369258" y="506063"/>
                    <a:pt x="2386469" y="632935"/>
                    <a:pt x="2318823" y="721728"/>
                  </a:cubicBezTo>
                  <a:cubicBezTo>
                    <a:pt x="2268088" y="788324"/>
                    <a:pt x="2184030" y="814587"/>
                    <a:pt x="2107677" y="794991"/>
                  </a:cubicBezTo>
                  <a:lnTo>
                    <a:pt x="2074101" y="782723"/>
                  </a:lnTo>
                  <a:lnTo>
                    <a:pt x="1871663" y="959396"/>
                  </a:lnTo>
                  <a:lnTo>
                    <a:pt x="1911416" y="1045015"/>
                  </a:lnTo>
                  <a:cubicBezTo>
                    <a:pt x="1936850" y="1112404"/>
                    <a:pt x="1952692" y="1184721"/>
                    <a:pt x="1957190" y="1260406"/>
                  </a:cubicBezTo>
                  <a:cubicBezTo>
                    <a:pt x="1960188" y="1310864"/>
                    <a:pt x="1958002" y="1360431"/>
                    <a:pt x="1951093" y="1408589"/>
                  </a:cubicBezTo>
                  <a:lnTo>
                    <a:pt x="1944293" y="1436183"/>
                  </a:lnTo>
                  <a:lnTo>
                    <a:pt x="2104724" y="1514580"/>
                  </a:lnTo>
                  <a:lnTo>
                    <a:pt x="2152130" y="1482588"/>
                  </a:lnTo>
                  <a:cubicBezTo>
                    <a:pt x="2170441" y="1474836"/>
                    <a:pt x="2190572" y="1470549"/>
                    <a:pt x="2211704" y="1470549"/>
                  </a:cubicBezTo>
                  <a:cubicBezTo>
                    <a:pt x="2296231" y="1470549"/>
                    <a:pt x="2364754" y="1539136"/>
                    <a:pt x="2364754" y="1623743"/>
                  </a:cubicBezTo>
                  <a:cubicBezTo>
                    <a:pt x="2364754" y="1708350"/>
                    <a:pt x="2296231" y="1776937"/>
                    <a:pt x="2211704" y="1776937"/>
                  </a:cubicBezTo>
                  <a:cubicBezTo>
                    <a:pt x="2148309" y="1776937"/>
                    <a:pt x="2093916" y="1738357"/>
                    <a:pt x="2070681" y="1683373"/>
                  </a:cubicBezTo>
                  <a:lnTo>
                    <a:pt x="2067266" y="1666440"/>
                  </a:lnTo>
                  <a:lnTo>
                    <a:pt x="1879382" y="1627919"/>
                  </a:lnTo>
                  <a:lnTo>
                    <a:pt x="1856648" y="1676471"/>
                  </a:lnTo>
                  <a:cubicBezTo>
                    <a:pt x="1832689" y="1716915"/>
                    <a:pt x="1804928" y="1754913"/>
                    <a:pt x="1773827" y="1789944"/>
                  </a:cubicBezTo>
                  <a:lnTo>
                    <a:pt x="1725746" y="1834664"/>
                  </a:lnTo>
                  <a:lnTo>
                    <a:pt x="1835137" y="2132537"/>
                  </a:lnTo>
                  <a:lnTo>
                    <a:pt x="1865216" y="2132468"/>
                  </a:lnTo>
                  <a:cubicBezTo>
                    <a:pt x="1890619" y="2137374"/>
                    <a:pt x="1915477" y="2147340"/>
                    <a:pt x="1938311" y="2162662"/>
                  </a:cubicBezTo>
                  <a:cubicBezTo>
                    <a:pt x="2029648" y="2223944"/>
                    <a:pt x="2054015" y="2347665"/>
                    <a:pt x="1992735" y="2439002"/>
                  </a:cubicBezTo>
                  <a:cubicBezTo>
                    <a:pt x="1954433" y="2496089"/>
                    <a:pt x="1891742" y="2527015"/>
                    <a:pt x="1827811" y="2527219"/>
                  </a:cubicBezTo>
                  <a:close/>
                </a:path>
              </a:pathLst>
            </a:custGeom>
            <a:solidFill>
              <a:srgbClr val="02A8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grpSp>
          <p:nvGrpSpPr>
            <p:cNvPr id="26" name="Group 25"/>
            <p:cNvGrpSpPr/>
            <p:nvPr/>
          </p:nvGrpSpPr>
          <p:grpSpPr>
            <a:xfrm>
              <a:off x="4329404" y="1369153"/>
              <a:ext cx="2799000" cy="2358862"/>
              <a:chOff x="842625" y="1330242"/>
              <a:chExt cx="2799000" cy="2358862"/>
            </a:xfrm>
            <a:solidFill>
              <a:srgbClr val="02A8A7"/>
            </a:solidFill>
          </p:grpSpPr>
          <p:sp>
            <p:nvSpPr>
              <p:cNvPr id="33" name="Oval 32"/>
              <p:cNvSpPr/>
              <p:nvPr/>
            </p:nvSpPr>
            <p:spPr>
              <a:xfrm>
                <a:off x="3434525" y="3481810"/>
                <a:ext cx="207100" cy="207294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34" name="Oval 33"/>
              <p:cNvSpPr/>
              <p:nvPr/>
            </p:nvSpPr>
            <p:spPr>
              <a:xfrm>
                <a:off x="842625" y="2853622"/>
                <a:ext cx="304970" cy="305256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35" name="Oval 34"/>
              <p:cNvSpPr/>
              <p:nvPr/>
            </p:nvSpPr>
            <p:spPr>
              <a:xfrm>
                <a:off x="2231872" y="1330242"/>
                <a:ext cx="304970" cy="305256"/>
              </a:xfrm>
              <a:prstGeom prst="ellipse">
                <a:avLst/>
              </a:prstGeom>
              <a:solidFill>
                <a:srgbClr val="00838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grpSp>
          <p:nvGrpSpPr>
            <p:cNvPr id="27" name="Group 26"/>
            <p:cNvGrpSpPr/>
            <p:nvPr/>
          </p:nvGrpSpPr>
          <p:grpSpPr>
            <a:xfrm>
              <a:off x="5328211" y="2362765"/>
              <a:ext cx="1085850" cy="1085850"/>
              <a:chOff x="5448301" y="2766331"/>
              <a:chExt cx="1085850" cy="1085850"/>
            </a:xfrm>
          </p:grpSpPr>
          <p:sp>
            <p:nvSpPr>
              <p:cNvPr id="28" name="Oval 27"/>
              <p:cNvSpPr/>
              <p:nvPr/>
            </p:nvSpPr>
            <p:spPr>
              <a:xfrm>
                <a:off x="5448301" y="2766331"/>
                <a:ext cx="1085850" cy="1085850"/>
              </a:xfrm>
              <a:prstGeom prst="ellipse">
                <a:avLst/>
              </a:prstGeom>
              <a:solidFill>
                <a:srgbClr val="00838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grpSp>
            <p:nvGrpSpPr>
              <p:cNvPr id="29" name="Group 28"/>
              <p:cNvGrpSpPr/>
              <p:nvPr/>
            </p:nvGrpSpPr>
            <p:grpSpPr>
              <a:xfrm>
                <a:off x="5544002" y="2939369"/>
                <a:ext cx="450850" cy="739774"/>
                <a:chOff x="3781426" y="2901950"/>
                <a:chExt cx="450850" cy="739774"/>
              </a:xfrm>
            </p:grpSpPr>
            <p:sp>
              <p:nvSpPr>
                <p:cNvPr id="30" name="Oval 29"/>
                <p:cNvSpPr/>
                <p:nvPr/>
              </p:nvSpPr>
              <p:spPr>
                <a:xfrm>
                  <a:off x="3946526" y="2901950"/>
                  <a:ext cx="285750" cy="285750"/>
                </a:xfrm>
                <a:prstGeom prst="ellipse">
                  <a:avLst/>
                </a:prstGeom>
                <a:solidFill>
                  <a:srgbClr val="02A8A7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31" name="Oval 30"/>
                <p:cNvSpPr/>
                <p:nvPr/>
              </p:nvSpPr>
              <p:spPr>
                <a:xfrm>
                  <a:off x="3781426" y="3187700"/>
                  <a:ext cx="190500" cy="190500"/>
                </a:xfrm>
                <a:prstGeom prst="ellipse">
                  <a:avLst/>
                </a:prstGeom>
                <a:solidFill>
                  <a:srgbClr val="02A8A7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32" name="Oval 31"/>
                <p:cNvSpPr/>
                <p:nvPr/>
              </p:nvSpPr>
              <p:spPr>
                <a:xfrm>
                  <a:off x="4076700" y="3486149"/>
                  <a:ext cx="155575" cy="155575"/>
                </a:xfrm>
                <a:prstGeom prst="ellipse">
                  <a:avLst/>
                </a:prstGeom>
                <a:solidFill>
                  <a:srgbClr val="02A8A7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</p:grpSp>
        </p:grpSp>
      </p:grpSp>
      <p:sp>
        <p:nvSpPr>
          <p:cNvPr id="36" name="Shape 79"/>
          <p:cNvSpPr txBox="1">
            <a:spLocks noGrp="1"/>
          </p:cNvSpPr>
          <p:nvPr>
            <p:ph type="body" idx="1"/>
          </p:nvPr>
        </p:nvSpPr>
        <p:spPr>
          <a:xfrm>
            <a:off x="6132808" y="2630285"/>
            <a:ext cx="4274964" cy="3179252"/>
          </a:xfrm>
          <a:prstGeom prst="rect">
            <a:avLst/>
          </a:prstGeom>
        </p:spPr>
        <p:txBody>
          <a:bodyPr lIns="91425" tIns="91425" rIns="91425" bIns="91425" anchor="t" anchorCtr="0">
            <a:normAutofit/>
          </a:bodyPr>
          <a:lstStyle>
            <a:lvl1pPr lvl="0" algn="ctr" rtl="0">
              <a:spcBef>
                <a:spcPts val="0"/>
              </a:spcBef>
              <a:buSzPct val="100000"/>
              <a:defRPr sz="1600">
                <a:solidFill>
                  <a:schemeClr val="tx1"/>
                </a:solidFill>
              </a:defRPr>
            </a:lvl1pPr>
            <a:lvl2pPr lvl="1" rtl="0">
              <a:spcBef>
                <a:spcPts val="0"/>
              </a:spcBef>
              <a:buSzPct val="100000"/>
              <a:defRPr sz="2133"/>
            </a:lvl2pPr>
            <a:lvl3pPr lvl="2" rtl="0">
              <a:spcBef>
                <a:spcPts val="0"/>
              </a:spcBef>
              <a:buSzPct val="100000"/>
              <a:defRPr sz="2133"/>
            </a:lvl3pPr>
            <a:lvl4pPr lvl="3" rtl="0">
              <a:spcBef>
                <a:spcPts val="0"/>
              </a:spcBef>
              <a:buSzPct val="100000"/>
              <a:defRPr sz="2133"/>
            </a:lvl4pPr>
            <a:lvl5pPr lvl="4" rtl="0">
              <a:spcBef>
                <a:spcPts val="0"/>
              </a:spcBef>
              <a:buSzPct val="100000"/>
              <a:defRPr sz="2133"/>
            </a:lvl5pPr>
            <a:lvl6pPr lvl="5" rtl="0">
              <a:spcBef>
                <a:spcPts val="0"/>
              </a:spcBef>
              <a:buSzPct val="100000"/>
              <a:defRPr sz="2133"/>
            </a:lvl6pPr>
            <a:lvl7pPr lvl="6" rtl="0">
              <a:spcBef>
                <a:spcPts val="0"/>
              </a:spcBef>
              <a:buSzPct val="100000"/>
              <a:defRPr sz="2133"/>
            </a:lvl7pPr>
            <a:lvl8pPr lvl="7" rtl="0">
              <a:spcBef>
                <a:spcPts val="0"/>
              </a:spcBef>
              <a:buSzPct val="100000"/>
              <a:defRPr sz="2133"/>
            </a:lvl8pPr>
            <a:lvl9pPr lvl="8" rtl="0">
              <a:spcBef>
                <a:spcPts val="0"/>
              </a:spcBef>
              <a:buSzPct val="100000"/>
              <a:defRPr sz="2133"/>
            </a:lvl9pPr>
          </a:lstStyle>
          <a:p>
            <a:endParaRPr dirty="0"/>
          </a:p>
        </p:txBody>
      </p:sp>
    </p:spTree>
    <p:extLst>
      <p:ext uri="{BB962C8B-B14F-4D97-AF65-F5344CB8AC3E}">
        <p14:creationId xmlns:p14="http://schemas.microsoft.com/office/powerpoint/2010/main" val="3766688896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 column + BG ">
    <p:spTree>
      <p:nvGrpSpPr>
        <p:cNvPr id="1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angle 1"/>
          <p:cNvSpPr/>
          <p:nvPr userDrawn="1"/>
        </p:nvSpPr>
        <p:spPr>
          <a:xfrm>
            <a:off x="0" y="1522061"/>
            <a:ext cx="3333750" cy="4358685"/>
          </a:xfrm>
          <a:prstGeom prst="rect">
            <a:avLst/>
          </a:prstGeom>
          <a:solidFill>
            <a:srgbClr val="02A8A7">
              <a:alpha val="75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4" name="Shape 78">
            <a:extLst>
              <a:ext uri="{FF2B5EF4-FFF2-40B4-BE49-F238E27FC236}">
                <a16:creationId xmlns:a16="http://schemas.microsoft.com/office/drawing/2014/main" id="{C1CC05F9-9456-4982-9BB0-657BB4357B32}"/>
              </a:ext>
            </a:extLst>
          </p:cNvPr>
          <p:cNvSpPr txBox="1">
            <a:spLocks noGrp="1"/>
          </p:cNvSpPr>
          <p:nvPr>
            <p:ph type="title"/>
          </p:nvPr>
        </p:nvSpPr>
        <p:spPr>
          <a:xfrm>
            <a:off x="1232935" y="482037"/>
            <a:ext cx="5454537" cy="685347"/>
          </a:xfrm>
          <a:prstGeom prst="rect">
            <a:avLst/>
          </a:prstGeom>
        </p:spPr>
        <p:txBody>
          <a:bodyPr lIns="91425" tIns="91425" rIns="91425" bIns="91425" anchor="b" anchorCtr="0">
            <a:normAutofit/>
          </a:bodyPr>
          <a:lstStyle>
            <a:lvl1pPr lvl="0" algn="l" rtl="0">
              <a:spcBef>
                <a:spcPts val="0"/>
              </a:spcBef>
              <a:defRPr sz="2800"/>
            </a:lvl1pPr>
            <a:lvl2pPr lvl="1" rtl="0">
              <a:spcBef>
                <a:spcPts val="0"/>
              </a:spcBef>
              <a:defRPr/>
            </a:lvl2pPr>
            <a:lvl3pPr lvl="2" rtl="0">
              <a:spcBef>
                <a:spcPts val="0"/>
              </a:spcBef>
              <a:defRPr/>
            </a:lvl3pPr>
            <a:lvl4pPr lvl="3" rtl="0">
              <a:spcBef>
                <a:spcPts val="0"/>
              </a:spcBef>
              <a:defRPr/>
            </a:lvl4pPr>
            <a:lvl5pPr lvl="4" rtl="0">
              <a:spcBef>
                <a:spcPts val="0"/>
              </a:spcBef>
              <a:defRPr/>
            </a:lvl5pPr>
            <a:lvl6pPr lvl="5" rtl="0">
              <a:spcBef>
                <a:spcPts val="0"/>
              </a:spcBef>
              <a:defRPr/>
            </a:lvl6pPr>
            <a:lvl7pPr lvl="6" rtl="0">
              <a:spcBef>
                <a:spcPts val="0"/>
              </a:spcBef>
              <a:defRPr/>
            </a:lvl7pPr>
            <a:lvl8pPr lvl="7" rtl="0">
              <a:spcBef>
                <a:spcPts val="0"/>
              </a:spcBef>
              <a:defRPr/>
            </a:lvl8pPr>
            <a:lvl9pPr lvl="8" rtl="0">
              <a:spcBef>
                <a:spcPts val="0"/>
              </a:spcBef>
              <a:defRPr/>
            </a:lvl9pPr>
          </a:lstStyle>
          <a:p>
            <a:endParaRPr dirty="0"/>
          </a:p>
        </p:txBody>
      </p:sp>
      <p:sp>
        <p:nvSpPr>
          <p:cNvPr id="25" name="Shape 79">
            <a:extLst>
              <a:ext uri="{FF2B5EF4-FFF2-40B4-BE49-F238E27FC236}">
                <a16:creationId xmlns:a16="http://schemas.microsoft.com/office/drawing/2014/main" id="{027ABA56-413B-4286-9A69-DAF7C0D7D28E}"/>
              </a:ext>
            </a:extLst>
          </p:cNvPr>
          <p:cNvSpPr txBox="1">
            <a:spLocks noGrp="1"/>
          </p:cNvSpPr>
          <p:nvPr>
            <p:ph type="body" idx="1"/>
          </p:nvPr>
        </p:nvSpPr>
        <p:spPr>
          <a:xfrm>
            <a:off x="355190" y="2265842"/>
            <a:ext cx="2623370" cy="2871121"/>
          </a:xfrm>
          <a:prstGeom prst="rect">
            <a:avLst/>
          </a:prstGeom>
        </p:spPr>
        <p:txBody>
          <a:bodyPr lIns="91425" tIns="91425" rIns="91425" bIns="91425" anchor="t" anchorCtr="0">
            <a:normAutofit/>
          </a:bodyPr>
          <a:lstStyle>
            <a:lvl1pPr lvl="0" algn="ctr" rtl="0">
              <a:spcBef>
                <a:spcPts val="0"/>
              </a:spcBef>
              <a:buSzPct val="100000"/>
              <a:defRPr sz="1600">
                <a:solidFill>
                  <a:schemeClr val="bg1"/>
                </a:solidFill>
              </a:defRPr>
            </a:lvl1pPr>
            <a:lvl2pPr lvl="1" rtl="0">
              <a:spcBef>
                <a:spcPts val="0"/>
              </a:spcBef>
              <a:buSzPct val="100000"/>
              <a:defRPr sz="2133"/>
            </a:lvl2pPr>
            <a:lvl3pPr lvl="2" rtl="0">
              <a:spcBef>
                <a:spcPts val="0"/>
              </a:spcBef>
              <a:buSzPct val="100000"/>
              <a:defRPr sz="2133"/>
            </a:lvl3pPr>
            <a:lvl4pPr lvl="3" rtl="0">
              <a:spcBef>
                <a:spcPts val="0"/>
              </a:spcBef>
              <a:buSzPct val="100000"/>
              <a:defRPr sz="2133"/>
            </a:lvl4pPr>
            <a:lvl5pPr lvl="4" rtl="0">
              <a:spcBef>
                <a:spcPts val="0"/>
              </a:spcBef>
              <a:buSzPct val="100000"/>
              <a:defRPr sz="2133"/>
            </a:lvl5pPr>
            <a:lvl6pPr lvl="5" rtl="0">
              <a:spcBef>
                <a:spcPts val="0"/>
              </a:spcBef>
              <a:buSzPct val="100000"/>
              <a:defRPr sz="2133"/>
            </a:lvl6pPr>
            <a:lvl7pPr lvl="6" rtl="0">
              <a:spcBef>
                <a:spcPts val="0"/>
              </a:spcBef>
              <a:buSzPct val="100000"/>
              <a:defRPr sz="2133"/>
            </a:lvl7pPr>
            <a:lvl8pPr lvl="7" rtl="0">
              <a:spcBef>
                <a:spcPts val="0"/>
              </a:spcBef>
              <a:buSzPct val="100000"/>
              <a:defRPr sz="2133"/>
            </a:lvl8pPr>
            <a:lvl9pPr lvl="8" rtl="0">
              <a:spcBef>
                <a:spcPts val="0"/>
              </a:spcBef>
              <a:buSzPct val="100000"/>
              <a:defRPr sz="2133"/>
            </a:lvl9pPr>
          </a:lstStyle>
          <a:p>
            <a:endParaRPr dirty="0"/>
          </a:p>
        </p:txBody>
      </p:sp>
      <p:grpSp>
        <p:nvGrpSpPr>
          <p:cNvPr id="15" name="Group 14"/>
          <p:cNvGrpSpPr/>
          <p:nvPr userDrawn="1"/>
        </p:nvGrpSpPr>
        <p:grpSpPr>
          <a:xfrm>
            <a:off x="0" y="6680200"/>
            <a:ext cx="3810000" cy="196850"/>
            <a:chOff x="0" y="5314950"/>
            <a:chExt cx="3810000" cy="494746"/>
          </a:xfrm>
        </p:grpSpPr>
        <p:sp>
          <p:nvSpPr>
            <p:cNvPr id="16" name="Rectangle 15"/>
            <p:cNvSpPr/>
            <p:nvPr userDrawn="1"/>
          </p:nvSpPr>
          <p:spPr>
            <a:xfrm>
              <a:off x="0" y="5314950"/>
              <a:ext cx="2286000" cy="494746"/>
            </a:xfrm>
            <a:prstGeom prst="rect">
              <a:avLst/>
            </a:prstGeom>
            <a:solidFill>
              <a:srgbClr val="02A8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7" name="Rectangle 16"/>
            <p:cNvSpPr/>
            <p:nvPr userDrawn="1"/>
          </p:nvSpPr>
          <p:spPr>
            <a:xfrm>
              <a:off x="2286000" y="5314950"/>
              <a:ext cx="508000" cy="494746"/>
            </a:xfrm>
            <a:prstGeom prst="rect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8" name="Rectangle 17"/>
            <p:cNvSpPr/>
            <p:nvPr userDrawn="1"/>
          </p:nvSpPr>
          <p:spPr>
            <a:xfrm>
              <a:off x="2794000" y="5314950"/>
              <a:ext cx="508000" cy="494746"/>
            </a:xfrm>
            <a:prstGeom prst="rect">
              <a:avLst/>
            </a:prstGeom>
            <a:solidFill>
              <a:srgbClr val="52525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9" name="Rectangle 18"/>
            <p:cNvSpPr/>
            <p:nvPr userDrawn="1"/>
          </p:nvSpPr>
          <p:spPr>
            <a:xfrm>
              <a:off x="3302000" y="5314950"/>
              <a:ext cx="508000" cy="494746"/>
            </a:xfrm>
            <a:prstGeom prst="rect">
              <a:avLst/>
            </a:prstGeom>
            <a:solidFill>
              <a:srgbClr val="BBB3B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22" name="Rectangle 21"/>
          <p:cNvSpPr/>
          <p:nvPr userDrawn="1"/>
        </p:nvSpPr>
        <p:spPr>
          <a:xfrm>
            <a:off x="3334672" y="1522061"/>
            <a:ext cx="3333750" cy="4358685"/>
          </a:xfrm>
          <a:prstGeom prst="rect">
            <a:avLst/>
          </a:prstGeom>
          <a:solidFill>
            <a:srgbClr val="2BFCC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32" name="Shape 79">
            <a:extLst>
              <a:ext uri="{FF2B5EF4-FFF2-40B4-BE49-F238E27FC236}">
                <a16:creationId xmlns:a16="http://schemas.microsoft.com/office/drawing/2014/main" id="{027ABA56-413B-4286-9A69-DAF7C0D7D28E}"/>
              </a:ext>
            </a:extLst>
          </p:cNvPr>
          <p:cNvSpPr txBox="1">
            <a:spLocks noGrp="1"/>
          </p:cNvSpPr>
          <p:nvPr>
            <p:ph type="body" idx="11"/>
          </p:nvPr>
        </p:nvSpPr>
        <p:spPr>
          <a:xfrm>
            <a:off x="3708912" y="2265842"/>
            <a:ext cx="2623370" cy="2871121"/>
          </a:xfrm>
          <a:prstGeom prst="rect">
            <a:avLst/>
          </a:prstGeom>
        </p:spPr>
        <p:txBody>
          <a:bodyPr lIns="91425" tIns="91425" rIns="91425" bIns="91425" anchor="t" anchorCtr="0">
            <a:normAutofit/>
          </a:bodyPr>
          <a:lstStyle>
            <a:lvl1pPr lvl="0" algn="ctr" rtl="0">
              <a:spcBef>
                <a:spcPts val="0"/>
              </a:spcBef>
              <a:buSzPct val="100000"/>
              <a:defRPr sz="1600">
                <a:solidFill>
                  <a:schemeClr val="bg1"/>
                </a:solidFill>
              </a:defRPr>
            </a:lvl1pPr>
            <a:lvl2pPr lvl="1" rtl="0">
              <a:spcBef>
                <a:spcPts val="0"/>
              </a:spcBef>
              <a:buSzPct val="100000"/>
              <a:defRPr sz="2133"/>
            </a:lvl2pPr>
            <a:lvl3pPr lvl="2" rtl="0">
              <a:spcBef>
                <a:spcPts val="0"/>
              </a:spcBef>
              <a:buSzPct val="100000"/>
              <a:defRPr sz="2133"/>
            </a:lvl3pPr>
            <a:lvl4pPr lvl="3" rtl="0">
              <a:spcBef>
                <a:spcPts val="0"/>
              </a:spcBef>
              <a:buSzPct val="100000"/>
              <a:defRPr sz="2133"/>
            </a:lvl4pPr>
            <a:lvl5pPr lvl="4" rtl="0">
              <a:spcBef>
                <a:spcPts val="0"/>
              </a:spcBef>
              <a:buSzPct val="100000"/>
              <a:defRPr sz="2133"/>
            </a:lvl5pPr>
            <a:lvl6pPr lvl="5" rtl="0">
              <a:spcBef>
                <a:spcPts val="0"/>
              </a:spcBef>
              <a:buSzPct val="100000"/>
              <a:defRPr sz="2133"/>
            </a:lvl6pPr>
            <a:lvl7pPr lvl="6" rtl="0">
              <a:spcBef>
                <a:spcPts val="0"/>
              </a:spcBef>
              <a:buSzPct val="100000"/>
              <a:defRPr sz="2133"/>
            </a:lvl7pPr>
            <a:lvl8pPr lvl="7" rtl="0">
              <a:spcBef>
                <a:spcPts val="0"/>
              </a:spcBef>
              <a:buSzPct val="100000"/>
              <a:defRPr sz="2133"/>
            </a:lvl8pPr>
            <a:lvl9pPr lvl="8" rtl="0">
              <a:spcBef>
                <a:spcPts val="0"/>
              </a:spcBef>
              <a:buSzPct val="100000"/>
              <a:defRPr sz="2133"/>
            </a:lvl9pPr>
          </a:lstStyle>
          <a:p>
            <a:endParaRPr dirty="0"/>
          </a:p>
        </p:txBody>
      </p:sp>
      <p:grpSp>
        <p:nvGrpSpPr>
          <p:cNvPr id="33" name="Group 32"/>
          <p:cNvGrpSpPr/>
          <p:nvPr userDrawn="1"/>
        </p:nvGrpSpPr>
        <p:grpSpPr>
          <a:xfrm>
            <a:off x="295095" y="385351"/>
            <a:ext cx="847905" cy="864122"/>
            <a:chOff x="4329404" y="1369153"/>
            <a:chExt cx="2799000" cy="2852535"/>
          </a:xfrm>
        </p:grpSpPr>
        <p:sp>
          <p:nvSpPr>
            <p:cNvPr id="34" name="Freeform 33"/>
            <p:cNvSpPr/>
            <p:nvPr/>
          </p:nvSpPr>
          <p:spPr>
            <a:xfrm rot="11004037">
              <a:off x="4726859" y="1694468"/>
              <a:ext cx="2364754" cy="2527220"/>
            </a:xfrm>
            <a:custGeom>
              <a:avLst/>
              <a:gdLst>
                <a:gd name="connsiteX0" fmla="*/ 1827811 w 2364754"/>
                <a:gd name="connsiteY0" fmla="*/ 2527219 h 2527220"/>
                <a:gd name="connsiteX1" fmla="*/ 1716393 w 2364754"/>
                <a:gd name="connsiteY1" fmla="*/ 2493425 h 2527220"/>
                <a:gd name="connsiteX2" fmla="*/ 1631776 w 2364754"/>
                <a:gd name="connsiteY2" fmla="*/ 2290180 h 2527220"/>
                <a:gd name="connsiteX3" fmla="*/ 1641801 w 2364754"/>
                <a:gd name="connsiteY3" fmla="*/ 2265912 h 2527220"/>
                <a:gd name="connsiteX4" fmla="*/ 1399143 w 2364754"/>
                <a:gd name="connsiteY4" fmla="*/ 2013867 h 2527220"/>
                <a:gd name="connsiteX5" fmla="*/ 1269730 w 2364754"/>
                <a:gd name="connsiteY5" fmla="*/ 2034727 h 2527220"/>
                <a:gd name="connsiteX6" fmla="*/ 1121547 w 2364754"/>
                <a:gd name="connsiteY6" fmla="*/ 2028630 h 2527220"/>
                <a:gd name="connsiteX7" fmla="*/ 1067290 w 2364754"/>
                <a:gd name="connsiteY7" fmla="*/ 2015259 h 2527220"/>
                <a:gd name="connsiteX8" fmla="*/ 913340 w 2364754"/>
                <a:gd name="connsiteY8" fmla="*/ 2256209 h 2527220"/>
                <a:gd name="connsiteX9" fmla="*/ 926444 w 2364754"/>
                <a:gd name="connsiteY9" fmla="*/ 2273356 h 2527220"/>
                <a:gd name="connsiteX10" fmla="*/ 940951 w 2364754"/>
                <a:gd name="connsiteY10" fmla="*/ 2328205 h 2527220"/>
                <a:gd name="connsiteX11" fmla="*/ 806803 w 2364754"/>
                <a:gd name="connsiteY11" fmla="*/ 2479305 h 2527220"/>
                <a:gd name="connsiteX12" fmla="*/ 655704 w 2364754"/>
                <a:gd name="connsiteY12" fmla="*/ 2345156 h 2527220"/>
                <a:gd name="connsiteX13" fmla="*/ 735002 w 2364754"/>
                <a:gd name="connsiteY13" fmla="*/ 2208563 h 2527220"/>
                <a:gd name="connsiteX14" fmla="*/ 753213 w 2364754"/>
                <a:gd name="connsiteY14" fmla="*/ 2203748 h 2527220"/>
                <a:gd name="connsiteX15" fmla="*/ 801042 w 2364754"/>
                <a:gd name="connsiteY15" fmla="*/ 1895777 h 2527220"/>
                <a:gd name="connsiteX16" fmla="*/ 740193 w 2364754"/>
                <a:gd name="connsiteY16" fmla="*/ 1851365 h 2527220"/>
                <a:gd name="connsiteX17" fmla="*/ 644516 w 2364754"/>
                <a:gd name="connsiteY17" fmla="*/ 1748497 h 2527220"/>
                <a:gd name="connsiteX18" fmla="*/ 630596 w 2364754"/>
                <a:gd name="connsiteY18" fmla="*/ 1726128 h 2527220"/>
                <a:gd name="connsiteX19" fmla="*/ 418674 w 2364754"/>
                <a:gd name="connsiteY19" fmla="*/ 1808133 h 2527220"/>
                <a:gd name="connsiteX20" fmla="*/ 410223 w 2364754"/>
                <a:gd name="connsiteY20" fmla="*/ 1868163 h 2527220"/>
                <a:gd name="connsiteX21" fmla="*/ 223668 w 2364754"/>
                <a:gd name="connsiteY21" fmla="*/ 2008429 h 2527220"/>
                <a:gd name="connsiteX22" fmla="*/ 378 w 2364754"/>
                <a:gd name="connsiteY22" fmla="*/ 1810187 h 2527220"/>
                <a:gd name="connsiteX23" fmla="*/ 198619 w 2364754"/>
                <a:gd name="connsiteY23" fmla="*/ 1586897 h 2527220"/>
                <a:gd name="connsiteX24" fmla="*/ 281643 w 2364754"/>
                <a:gd name="connsiteY24" fmla="*/ 1598585 h 2527220"/>
                <a:gd name="connsiteX25" fmla="*/ 322904 w 2364754"/>
                <a:gd name="connsiteY25" fmla="*/ 1622974 h 2527220"/>
                <a:gd name="connsiteX26" fmla="*/ 516939 w 2364754"/>
                <a:gd name="connsiteY26" fmla="*/ 1484000 h 2527220"/>
                <a:gd name="connsiteX27" fmla="*/ 503624 w 2364754"/>
                <a:gd name="connsiteY27" fmla="*/ 1421773 h 2527220"/>
                <a:gd name="connsiteX28" fmla="*/ 495409 w 2364754"/>
                <a:gd name="connsiteY28" fmla="*/ 1347268 h 2527220"/>
                <a:gd name="connsiteX29" fmla="*/ 494742 w 2364754"/>
                <a:gd name="connsiteY29" fmla="*/ 1272313 h 2527220"/>
                <a:gd name="connsiteX30" fmla="*/ 497290 w 2364754"/>
                <a:gd name="connsiteY30" fmla="*/ 1244729 h 2527220"/>
                <a:gd name="connsiteX31" fmla="*/ 339740 w 2364754"/>
                <a:gd name="connsiteY31" fmla="*/ 1179009 h 2527220"/>
                <a:gd name="connsiteX32" fmla="*/ 294315 w 2364754"/>
                <a:gd name="connsiteY32" fmla="*/ 1213758 h 2527220"/>
                <a:gd name="connsiteX33" fmla="*/ 235560 w 2364754"/>
                <a:gd name="connsiteY33" fmla="*/ 1229309 h 2527220"/>
                <a:gd name="connsiteX34" fmla="*/ 73694 w 2364754"/>
                <a:gd name="connsiteY34" fmla="*/ 1085463 h 2527220"/>
                <a:gd name="connsiteX35" fmla="*/ 217386 w 2364754"/>
                <a:gd name="connsiteY35" fmla="*/ 923460 h 2527220"/>
                <a:gd name="connsiteX36" fmla="*/ 363710 w 2364754"/>
                <a:gd name="connsiteY36" fmla="*/ 1008494 h 2527220"/>
                <a:gd name="connsiteX37" fmla="*/ 368125 w 2364754"/>
                <a:gd name="connsiteY37" fmla="*/ 1025195 h 2527220"/>
                <a:gd name="connsiteX38" fmla="*/ 540338 w 2364754"/>
                <a:gd name="connsiteY38" fmla="*/ 1049968 h 2527220"/>
                <a:gd name="connsiteX39" fmla="*/ 595952 w 2364754"/>
                <a:gd name="connsiteY39" fmla="*/ 931204 h 2527220"/>
                <a:gd name="connsiteX40" fmla="*/ 702718 w 2364754"/>
                <a:gd name="connsiteY40" fmla="*/ 792020 h 2527220"/>
                <a:gd name="connsiteX41" fmla="*/ 723852 w 2364754"/>
                <a:gd name="connsiteY41" fmla="*/ 775028 h 2527220"/>
                <a:gd name="connsiteX42" fmla="*/ 585667 w 2364754"/>
                <a:gd name="connsiteY42" fmla="*/ 534114 h 2527220"/>
                <a:gd name="connsiteX43" fmla="*/ 534965 w 2364754"/>
                <a:gd name="connsiteY43" fmla="*/ 534021 h 2527220"/>
                <a:gd name="connsiteX44" fmla="*/ 465756 w 2364754"/>
                <a:gd name="connsiteY44" fmla="*/ 505077 h 2527220"/>
                <a:gd name="connsiteX45" fmla="*/ 415424 w 2364754"/>
                <a:gd name="connsiteY45" fmla="*/ 242578 h 2527220"/>
                <a:gd name="connsiteX46" fmla="*/ 677875 w 2364754"/>
                <a:gd name="connsiteY46" fmla="*/ 192000 h 2527220"/>
                <a:gd name="connsiteX47" fmla="*/ 757201 w 2364754"/>
                <a:gd name="connsiteY47" fmla="*/ 385241 h 2527220"/>
                <a:gd name="connsiteX48" fmla="*/ 731377 w 2364754"/>
                <a:gd name="connsiteY48" fmla="*/ 446927 h 2527220"/>
                <a:gd name="connsiteX49" fmla="*/ 918931 w 2364754"/>
                <a:gd name="connsiteY49" fmla="*/ 639158 h 2527220"/>
                <a:gd name="connsiteX50" fmla="*/ 1001575 w 2364754"/>
                <a:gd name="connsiteY50" fmla="*/ 606812 h 2527220"/>
                <a:gd name="connsiteX51" fmla="*/ 1182867 w 2364754"/>
                <a:gd name="connsiteY51" fmla="*/ 572948 h 2527220"/>
                <a:gd name="connsiteX52" fmla="*/ 1189851 w 2364754"/>
                <a:gd name="connsiteY52" fmla="*/ 573236 h 2527220"/>
                <a:gd name="connsiteX53" fmla="*/ 1248095 w 2364754"/>
                <a:gd name="connsiteY53" fmla="*/ 284205 h 2527220"/>
                <a:gd name="connsiteX54" fmla="*/ 1205154 w 2364754"/>
                <a:gd name="connsiteY54" fmla="*/ 246433 h 2527220"/>
                <a:gd name="connsiteX55" fmla="*/ 1178439 w 2364754"/>
                <a:gd name="connsiteY55" fmla="*/ 191841 h 2527220"/>
                <a:gd name="connsiteX56" fmla="*/ 1287945 w 2364754"/>
                <a:gd name="connsiteY56" fmla="*/ 5022 h 2527220"/>
                <a:gd name="connsiteX57" fmla="*/ 1474866 w 2364754"/>
                <a:gd name="connsiteY57" fmla="*/ 114352 h 2527220"/>
                <a:gd name="connsiteX58" fmla="*/ 1420010 w 2364754"/>
                <a:gd name="connsiteY58" fmla="*/ 274453 h 2527220"/>
                <a:gd name="connsiteX59" fmla="*/ 1404491 w 2364754"/>
                <a:gd name="connsiteY59" fmla="*/ 282040 h 2527220"/>
                <a:gd name="connsiteX60" fmla="*/ 1421580 w 2364754"/>
                <a:gd name="connsiteY60" fmla="*/ 601355 h 2527220"/>
                <a:gd name="connsiteX61" fmla="*/ 1470776 w 2364754"/>
                <a:gd name="connsiteY61" fmla="*/ 613480 h 2527220"/>
                <a:gd name="connsiteX62" fmla="*/ 1657700 w 2364754"/>
                <a:gd name="connsiteY62" fmla="*/ 712221 h 2527220"/>
                <a:gd name="connsiteX63" fmla="*/ 1731421 w 2364754"/>
                <a:gd name="connsiteY63" fmla="*/ 774591 h 2527220"/>
                <a:gd name="connsiteX64" fmla="*/ 1967634 w 2364754"/>
                <a:gd name="connsiteY64" fmla="*/ 656020 h 2527220"/>
                <a:gd name="connsiteX65" fmla="*/ 1957494 w 2364754"/>
                <a:gd name="connsiteY65" fmla="*/ 626122 h 2527220"/>
                <a:gd name="connsiteX66" fmla="*/ 1996970 w 2364754"/>
                <a:gd name="connsiteY66" fmla="*/ 476529 h 2527220"/>
                <a:gd name="connsiteX67" fmla="*/ 2280381 w 2364754"/>
                <a:gd name="connsiteY67" fmla="*/ 438353 h 2527220"/>
                <a:gd name="connsiteX68" fmla="*/ 2318823 w 2364754"/>
                <a:gd name="connsiteY68" fmla="*/ 721728 h 2527220"/>
                <a:gd name="connsiteX69" fmla="*/ 2107677 w 2364754"/>
                <a:gd name="connsiteY69" fmla="*/ 794991 h 2527220"/>
                <a:gd name="connsiteX70" fmla="*/ 2074101 w 2364754"/>
                <a:gd name="connsiteY70" fmla="*/ 782723 h 2527220"/>
                <a:gd name="connsiteX71" fmla="*/ 1871663 w 2364754"/>
                <a:gd name="connsiteY71" fmla="*/ 959396 h 2527220"/>
                <a:gd name="connsiteX72" fmla="*/ 1911416 w 2364754"/>
                <a:gd name="connsiteY72" fmla="*/ 1045015 h 2527220"/>
                <a:gd name="connsiteX73" fmla="*/ 1957190 w 2364754"/>
                <a:gd name="connsiteY73" fmla="*/ 1260406 h 2527220"/>
                <a:gd name="connsiteX74" fmla="*/ 1951093 w 2364754"/>
                <a:gd name="connsiteY74" fmla="*/ 1408589 h 2527220"/>
                <a:gd name="connsiteX75" fmla="*/ 1944293 w 2364754"/>
                <a:gd name="connsiteY75" fmla="*/ 1436183 h 2527220"/>
                <a:gd name="connsiteX76" fmla="*/ 2104724 w 2364754"/>
                <a:gd name="connsiteY76" fmla="*/ 1514580 h 2527220"/>
                <a:gd name="connsiteX77" fmla="*/ 2152130 w 2364754"/>
                <a:gd name="connsiteY77" fmla="*/ 1482588 h 2527220"/>
                <a:gd name="connsiteX78" fmla="*/ 2211704 w 2364754"/>
                <a:gd name="connsiteY78" fmla="*/ 1470549 h 2527220"/>
                <a:gd name="connsiteX79" fmla="*/ 2364754 w 2364754"/>
                <a:gd name="connsiteY79" fmla="*/ 1623743 h 2527220"/>
                <a:gd name="connsiteX80" fmla="*/ 2211704 w 2364754"/>
                <a:gd name="connsiteY80" fmla="*/ 1776937 h 2527220"/>
                <a:gd name="connsiteX81" fmla="*/ 2070681 w 2364754"/>
                <a:gd name="connsiteY81" fmla="*/ 1683373 h 2527220"/>
                <a:gd name="connsiteX82" fmla="*/ 2067266 w 2364754"/>
                <a:gd name="connsiteY82" fmla="*/ 1666440 h 2527220"/>
                <a:gd name="connsiteX83" fmla="*/ 1879382 w 2364754"/>
                <a:gd name="connsiteY83" fmla="*/ 1627919 h 2527220"/>
                <a:gd name="connsiteX84" fmla="*/ 1856648 w 2364754"/>
                <a:gd name="connsiteY84" fmla="*/ 1676471 h 2527220"/>
                <a:gd name="connsiteX85" fmla="*/ 1773827 w 2364754"/>
                <a:gd name="connsiteY85" fmla="*/ 1789944 h 2527220"/>
                <a:gd name="connsiteX86" fmla="*/ 1725746 w 2364754"/>
                <a:gd name="connsiteY86" fmla="*/ 1834664 h 2527220"/>
                <a:gd name="connsiteX87" fmla="*/ 1835137 w 2364754"/>
                <a:gd name="connsiteY87" fmla="*/ 2132537 h 2527220"/>
                <a:gd name="connsiteX88" fmla="*/ 1865216 w 2364754"/>
                <a:gd name="connsiteY88" fmla="*/ 2132468 h 2527220"/>
                <a:gd name="connsiteX89" fmla="*/ 1938311 w 2364754"/>
                <a:gd name="connsiteY89" fmla="*/ 2162662 h 2527220"/>
                <a:gd name="connsiteX90" fmla="*/ 1992735 w 2364754"/>
                <a:gd name="connsiteY90" fmla="*/ 2439002 h 2527220"/>
                <a:gd name="connsiteX91" fmla="*/ 1827811 w 2364754"/>
                <a:gd name="connsiteY91" fmla="*/ 2527219 h 25272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</a:cxnLst>
              <a:rect l="l" t="t" r="r" b="b"/>
              <a:pathLst>
                <a:path w="2364754" h="2527220">
                  <a:moveTo>
                    <a:pt x="1827811" y="2527219"/>
                  </a:moveTo>
                  <a:cubicBezTo>
                    <a:pt x="1789452" y="2527342"/>
                    <a:pt x="1750645" y="2516406"/>
                    <a:pt x="1716393" y="2493425"/>
                  </a:cubicBezTo>
                  <a:cubicBezTo>
                    <a:pt x="1647891" y="2447465"/>
                    <a:pt x="1617058" y="2366381"/>
                    <a:pt x="1631776" y="2290180"/>
                  </a:cubicBezTo>
                  <a:lnTo>
                    <a:pt x="1641801" y="2265912"/>
                  </a:lnTo>
                  <a:lnTo>
                    <a:pt x="1399143" y="2013867"/>
                  </a:lnTo>
                  <a:lnTo>
                    <a:pt x="1269730" y="2034727"/>
                  </a:lnTo>
                  <a:cubicBezTo>
                    <a:pt x="1219273" y="2037725"/>
                    <a:pt x="1169704" y="2035539"/>
                    <a:pt x="1121547" y="2028630"/>
                  </a:cubicBezTo>
                  <a:lnTo>
                    <a:pt x="1067290" y="2015259"/>
                  </a:lnTo>
                  <a:lnTo>
                    <a:pt x="913340" y="2256209"/>
                  </a:lnTo>
                  <a:lnTo>
                    <a:pt x="926444" y="2273356"/>
                  </a:lnTo>
                  <a:cubicBezTo>
                    <a:pt x="934675" y="2289991"/>
                    <a:pt x="939782" y="2308512"/>
                    <a:pt x="940951" y="2328205"/>
                  </a:cubicBezTo>
                  <a:cubicBezTo>
                    <a:pt x="945631" y="2406975"/>
                    <a:pt x="885572" y="2474621"/>
                    <a:pt x="806803" y="2479305"/>
                  </a:cubicBezTo>
                  <a:cubicBezTo>
                    <a:pt x="728033" y="2483983"/>
                    <a:pt x="660386" y="2423923"/>
                    <a:pt x="655704" y="2345156"/>
                  </a:cubicBezTo>
                  <a:cubicBezTo>
                    <a:pt x="652194" y="2286079"/>
                    <a:pt x="685100" y="2233257"/>
                    <a:pt x="735002" y="2208563"/>
                  </a:cubicBezTo>
                  <a:lnTo>
                    <a:pt x="753213" y="2203748"/>
                  </a:lnTo>
                  <a:lnTo>
                    <a:pt x="801042" y="1895777"/>
                  </a:lnTo>
                  <a:lnTo>
                    <a:pt x="740193" y="1851365"/>
                  </a:lnTo>
                  <a:cubicBezTo>
                    <a:pt x="705161" y="1820262"/>
                    <a:pt x="673097" y="1785820"/>
                    <a:pt x="644516" y="1748497"/>
                  </a:cubicBezTo>
                  <a:lnTo>
                    <a:pt x="630596" y="1726128"/>
                  </a:lnTo>
                  <a:lnTo>
                    <a:pt x="418674" y="1808133"/>
                  </a:lnTo>
                  <a:lnTo>
                    <a:pt x="410223" y="1868163"/>
                  </a:lnTo>
                  <a:cubicBezTo>
                    <a:pt x="382721" y="1945711"/>
                    <a:pt x="310970" y="2003243"/>
                    <a:pt x="223668" y="2008429"/>
                  </a:cubicBezTo>
                  <a:cubicBezTo>
                    <a:pt x="107266" y="2015347"/>
                    <a:pt x="7295" y="1926591"/>
                    <a:pt x="378" y="1810187"/>
                  </a:cubicBezTo>
                  <a:cubicBezTo>
                    <a:pt x="-6539" y="1693784"/>
                    <a:pt x="82217" y="1593814"/>
                    <a:pt x="198619" y="1586897"/>
                  </a:cubicBezTo>
                  <a:cubicBezTo>
                    <a:pt x="227720" y="1585168"/>
                    <a:pt x="255793" y="1589418"/>
                    <a:pt x="281643" y="1598585"/>
                  </a:cubicBezTo>
                  <a:lnTo>
                    <a:pt x="322904" y="1622974"/>
                  </a:lnTo>
                  <a:lnTo>
                    <a:pt x="516939" y="1484000"/>
                  </a:lnTo>
                  <a:lnTo>
                    <a:pt x="503624" y="1421773"/>
                  </a:lnTo>
                  <a:cubicBezTo>
                    <a:pt x="499668" y="1397350"/>
                    <a:pt x="496908" y="1372496"/>
                    <a:pt x="495409" y="1347268"/>
                  </a:cubicBezTo>
                  <a:cubicBezTo>
                    <a:pt x="493910" y="1322040"/>
                    <a:pt x="493708" y="1297033"/>
                    <a:pt x="494742" y="1272313"/>
                  </a:cubicBezTo>
                  <a:lnTo>
                    <a:pt x="497290" y="1244729"/>
                  </a:lnTo>
                  <a:lnTo>
                    <a:pt x="339740" y="1179009"/>
                  </a:lnTo>
                  <a:lnTo>
                    <a:pt x="294315" y="1213758"/>
                  </a:lnTo>
                  <a:cubicBezTo>
                    <a:pt x="276497" y="1222582"/>
                    <a:pt x="256655" y="1228055"/>
                    <a:pt x="235560" y="1229309"/>
                  </a:cubicBezTo>
                  <a:cubicBezTo>
                    <a:pt x="151184" y="1234322"/>
                    <a:pt x="78712" y="1169921"/>
                    <a:pt x="73694" y="1085463"/>
                  </a:cubicBezTo>
                  <a:cubicBezTo>
                    <a:pt x="68675" y="1001005"/>
                    <a:pt x="133008" y="928473"/>
                    <a:pt x="217386" y="923460"/>
                  </a:cubicBezTo>
                  <a:cubicBezTo>
                    <a:pt x="280670" y="919700"/>
                    <a:pt x="337255" y="954985"/>
                    <a:pt x="363710" y="1008494"/>
                  </a:cubicBezTo>
                  <a:lnTo>
                    <a:pt x="368125" y="1025195"/>
                  </a:lnTo>
                  <a:lnTo>
                    <a:pt x="540338" y="1049968"/>
                  </a:lnTo>
                  <a:lnTo>
                    <a:pt x="595952" y="931204"/>
                  </a:lnTo>
                  <a:cubicBezTo>
                    <a:pt x="625900" y="880648"/>
                    <a:pt x="661788" y="833915"/>
                    <a:pt x="702718" y="792020"/>
                  </a:cubicBezTo>
                  <a:lnTo>
                    <a:pt x="723852" y="775028"/>
                  </a:lnTo>
                  <a:lnTo>
                    <a:pt x="585667" y="534114"/>
                  </a:lnTo>
                  <a:lnTo>
                    <a:pt x="534965" y="534021"/>
                  </a:lnTo>
                  <a:cubicBezTo>
                    <a:pt x="510887" y="529265"/>
                    <a:pt x="487349" y="519707"/>
                    <a:pt x="465756" y="505077"/>
                  </a:cubicBezTo>
                  <a:cubicBezTo>
                    <a:pt x="379382" y="446556"/>
                    <a:pt x="356847" y="329032"/>
                    <a:pt x="415424" y="242578"/>
                  </a:cubicBezTo>
                  <a:cubicBezTo>
                    <a:pt x="473999" y="156124"/>
                    <a:pt x="591503" y="133479"/>
                    <a:pt x="677875" y="192000"/>
                  </a:cubicBezTo>
                  <a:cubicBezTo>
                    <a:pt x="742655" y="235891"/>
                    <a:pt x="771526" y="312971"/>
                    <a:pt x="757201" y="385241"/>
                  </a:cubicBezTo>
                  <a:lnTo>
                    <a:pt x="731377" y="446927"/>
                  </a:lnTo>
                  <a:lnTo>
                    <a:pt x="918931" y="639158"/>
                  </a:lnTo>
                  <a:lnTo>
                    <a:pt x="1001575" y="606812"/>
                  </a:lnTo>
                  <a:cubicBezTo>
                    <a:pt x="1059065" y="588321"/>
                    <a:pt x="1119796" y="576696"/>
                    <a:pt x="1182867" y="572948"/>
                  </a:cubicBezTo>
                  <a:lnTo>
                    <a:pt x="1189851" y="573236"/>
                  </a:lnTo>
                  <a:lnTo>
                    <a:pt x="1248095" y="284205"/>
                  </a:lnTo>
                  <a:lnTo>
                    <a:pt x="1205154" y="246433"/>
                  </a:lnTo>
                  <a:cubicBezTo>
                    <a:pt x="1193022" y="230678"/>
                    <a:pt x="1183783" y="212285"/>
                    <a:pt x="1178439" y="191841"/>
                  </a:cubicBezTo>
                  <a:cubicBezTo>
                    <a:pt x="1157062" y="110062"/>
                    <a:pt x="1206088" y="26420"/>
                    <a:pt x="1287945" y="5022"/>
                  </a:cubicBezTo>
                  <a:cubicBezTo>
                    <a:pt x="1369800" y="-16377"/>
                    <a:pt x="1453489" y="32572"/>
                    <a:pt x="1474866" y="114352"/>
                  </a:cubicBezTo>
                  <a:cubicBezTo>
                    <a:pt x="1490900" y="175686"/>
                    <a:pt x="1467330" y="238067"/>
                    <a:pt x="1420010" y="274453"/>
                  </a:cubicBezTo>
                  <a:lnTo>
                    <a:pt x="1404491" y="282040"/>
                  </a:lnTo>
                  <a:lnTo>
                    <a:pt x="1421580" y="601355"/>
                  </a:lnTo>
                  <a:lnTo>
                    <a:pt x="1470776" y="613480"/>
                  </a:lnTo>
                  <a:cubicBezTo>
                    <a:pt x="1538006" y="637322"/>
                    <a:pt x="1600898" y="670754"/>
                    <a:pt x="1657700" y="712221"/>
                  </a:cubicBezTo>
                  <a:lnTo>
                    <a:pt x="1731421" y="774591"/>
                  </a:lnTo>
                  <a:lnTo>
                    <a:pt x="1967634" y="656020"/>
                  </a:lnTo>
                  <a:lnTo>
                    <a:pt x="1957494" y="626122"/>
                  </a:lnTo>
                  <a:cubicBezTo>
                    <a:pt x="1950538" y="574842"/>
                    <a:pt x="1963147" y="520926"/>
                    <a:pt x="1996970" y="476529"/>
                  </a:cubicBezTo>
                  <a:cubicBezTo>
                    <a:pt x="2064616" y="387735"/>
                    <a:pt x="2191504" y="370643"/>
                    <a:pt x="2280381" y="438353"/>
                  </a:cubicBezTo>
                  <a:cubicBezTo>
                    <a:pt x="2369258" y="506063"/>
                    <a:pt x="2386469" y="632935"/>
                    <a:pt x="2318823" y="721728"/>
                  </a:cubicBezTo>
                  <a:cubicBezTo>
                    <a:pt x="2268088" y="788324"/>
                    <a:pt x="2184030" y="814587"/>
                    <a:pt x="2107677" y="794991"/>
                  </a:cubicBezTo>
                  <a:lnTo>
                    <a:pt x="2074101" y="782723"/>
                  </a:lnTo>
                  <a:lnTo>
                    <a:pt x="1871663" y="959396"/>
                  </a:lnTo>
                  <a:lnTo>
                    <a:pt x="1911416" y="1045015"/>
                  </a:lnTo>
                  <a:cubicBezTo>
                    <a:pt x="1936850" y="1112404"/>
                    <a:pt x="1952692" y="1184721"/>
                    <a:pt x="1957190" y="1260406"/>
                  </a:cubicBezTo>
                  <a:cubicBezTo>
                    <a:pt x="1960188" y="1310864"/>
                    <a:pt x="1958002" y="1360431"/>
                    <a:pt x="1951093" y="1408589"/>
                  </a:cubicBezTo>
                  <a:lnTo>
                    <a:pt x="1944293" y="1436183"/>
                  </a:lnTo>
                  <a:lnTo>
                    <a:pt x="2104724" y="1514580"/>
                  </a:lnTo>
                  <a:lnTo>
                    <a:pt x="2152130" y="1482588"/>
                  </a:lnTo>
                  <a:cubicBezTo>
                    <a:pt x="2170441" y="1474836"/>
                    <a:pt x="2190572" y="1470549"/>
                    <a:pt x="2211704" y="1470549"/>
                  </a:cubicBezTo>
                  <a:cubicBezTo>
                    <a:pt x="2296231" y="1470549"/>
                    <a:pt x="2364754" y="1539136"/>
                    <a:pt x="2364754" y="1623743"/>
                  </a:cubicBezTo>
                  <a:cubicBezTo>
                    <a:pt x="2364754" y="1708350"/>
                    <a:pt x="2296231" y="1776937"/>
                    <a:pt x="2211704" y="1776937"/>
                  </a:cubicBezTo>
                  <a:cubicBezTo>
                    <a:pt x="2148309" y="1776937"/>
                    <a:pt x="2093916" y="1738357"/>
                    <a:pt x="2070681" y="1683373"/>
                  </a:cubicBezTo>
                  <a:lnTo>
                    <a:pt x="2067266" y="1666440"/>
                  </a:lnTo>
                  <a:lnTo>
                    <a:pt x="1879382" y="1627919"/>
                  </a:lnTo>
                  <a:lnTo>
                    <a:pt x="1856648" y="1676471"/>
                  </a:lnTo>
                  <a:cubicBezTo>
                    <a:pt x="1832689" y="1716915"/>
                    <a:pt x="1804928" y="1754913"/>
                    <a:pt x="1773827" y="1789944"/>
                  </a:cubicBezTo>
                  <a:lnTo>
                    <a:pt x="1725746" y="1834664"/>
                  </a:lnTo>
                  <a:lnTo>
                    <a:pt x="1835137" y="2132537"/>
                  </a:lnTo>
                  <a:lnTo>
                    <a:pt x="1865216" y="2132468"/>
                  </a:lnTo>
                  <a:cubicBezTo>
                    <a:pt x="1890619" y="2137374"/>
                    <a:pt x="1915477" y="2147340"/>
                    <a:pt x="1938311" y="2162662"/>
                  </a:cubicBezTo>
                  <a:cubicBezTo>
                    <a:pt x="2029648" y="2223944"/>
                    <a:pt x="2054015" y="2347665"/>
                    <a:pt x="1992735" y="2439002"/>
                  </a:cubicBezTo>
                  <a:cubicBezTo>
                    <a:pt x="1954433" y="2496089"/>
                    <a:pt x="1891742" y="2527015"/>
                    <a:pt x="1827811" y="2527219"/>
                  </a:cubicBezTo>
                  <a:close/>
                </a:path>
              </a:pathLst>
            </a:custGeom>
            <a:solidFill>
              <a:srgbClr val="02A8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grpSp>
          <p:nvGrpSpPr>
            <p:cNvPr id="35" name="Group 34"/>
            <p:cNvGrpSpPr/>
            <p:nvPr/>
          </p:nvGrpSpPr>
          <p:grpSpPr>
            <a:xfrm>
              <a:off x="4329404" y="1369153"/>
              <a:ext cx="2799000" cy="2358862"/>
              <a:chOff x="842625" y="1330242"/>
              <a:chExt cx="2799000" cy="2358862"/>
            </a:xfrm>
            <a:solidFill>
              <a:srgbClr val="02A8A7"/>
            </a:solidFill>
          </p:grpSpPr>
          <p:sp>
            <p:nvSpPr>
              <p:cNvPr id="42" name="Oval 41"/>
              <p:cNvSpPr/>
              <p:nvPr/>
            </p:nvSpPr>
            <p:spPr>
              <a:xfrm>
                <a:off x="3434525" y="3481810"/>
                <a:ext cx="207100" cy="207294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43" name="Oval 42"/>
              <p:cNvSpPr/>
              <p:nvPr/>
            </p:nvSpPr>
            <p:spPr>
              <a:xfrm>
                <a:off x="842625" y="2853622"/>
                <a:ext cx="304970" cy="305256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44" name="Oval 43"/>
              <p:cNvSpPr/>
              <p:nvPr/>
            </p:nvSpPr>
            <p:spPr>
              <a:xfrm>
                <a:off x="2231872" y="1330242"/>
                <a:ext cx="304970" cy="305256"/>
              </a:xfrm>
              <a:prstGeom prst="ellipse">
                <a:avLst/>
              </a:prstGeom>
              <a:solidFill>
                <a:srgbClr val="00838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grpSp>
          <p:nvGrpSpPr>
            <p:cNvPr id="36" name="Group 35"/>
            <p:cNvGrpSpPr/>
            <p:nvPr/>
          </p:nvGrpSpPr>
          <p:grpSpPr>
            <a:xfrm>
              <a:off x="5328211" y="2362765"/>
              <a:ext cx="1085850" cy="1085850"/>
              <a:chOff x="5448301" y="2766331"/>
              <a:chExt cx="1085850" cy="1085850"/>
            </a:xfrm>
          </p:grpSpPr>
          <p:sp>
            <p:nvSpPr>
              <p:cNvPr id="37" name="Oval 36"/>
              <p:cNvSpPr/>
              <p:nvPr/>
            </p:nvSpPr>
            <p:spPr>
              <a:xfrm>
                <a:off x="5448301" y="2766331"/>
                <a:ext cx="1085850" cy="1085850"/>
              </a:xfrm>
              <a:prstGeom prst="ellipse">
                <a:avLst/>
              </a:prstGeom>
              <a:solidFill>
                <a:srgbClr val="00838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grpSp>
            <p:nvGrpSpPr>
              <p:cNvPr id="38" name="Group 37"/>
              <p:cNvGrpSpPr/>
              <p:nvPr/>
            </p:nvGrpSpPr>
            <p:grpSpPr>
              <a:xfrm>
                <a:off x="5544002" y="2939369"/>
                <a:ext cx="450850" cy="739774"/>
                <a:chOff x="3781426" y="2901950"/>
                <a:chExt cx="450850" cy="739774"/>
              </a:xfrm>
            </p:grpSpPr>
            <p:sp>
              <p:nvSpPr>
                <p:cNvPr id="39" name="Oval 38"/>
                <p:cNvSpPr/>
                <p:nvPr/>
              </p:nvSpPr>
              <p:spPr>
                <a:xfrm>
                  <a:off x="3946526" y="2901950"/>
                  <a:ext cx="285750" cy="285750"/>
                </a:xfrm>
                <a:prstGeom prst="ellipse">
                  <a:avLst/>
                </a:prstGeom>
                <a:solidFill>
                  <a:srgbClr val="02A8A7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40" name="Oval 39"/>
                <p:cNvSpPr/>
                <p:nvPr/>
              </p:nvSpPr>
              <p:spPr>
                <a:xfrm>
                  <a:off x="3781426" y="3187700"/>
                  <a:ext cx="190500" cy="190500"/>
                </a:xfrm>
                <a:prstGeom prst="ellipse">
                  <a:avLst/>
                </a:prstGeom>
                <a:solidFill>
                  <a:srgbClr val="02A8A7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41" name="Oval 40"/>
                <p:cNvSpPr/>
                <p:nvPr/>
              </p:nvSpPr>
              <p:spPr>
                <a:xfrm>
                  <a:off x="4076700" y="3486149"/>
                  <a:ext cx="155575" cy="155575"/>
                </a:xfrm>
                <a:prstGeom prst="ellipse">
                  <a:avLst/>
                </a:prstGeom>
                <a:solidFill>
                  <a:srgbClr val="02A8A7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</p:grpSp>
        </p:grpSp>
      </p:grpSp>
      <p:sp>
        <p:nvSpPr>
          <p:cNvPr id="45" name="Picture Placeholder 12"/>
          <p:cNvSpPr>
            <a:spLocks noGrp="1"/>
          </p:cNvSpPr>
          <p:nvPr>
            <p:ph type="pic" sz="quarter" idx="10"/>
          </p:nvPr>
        </p:nvSpPr>
        <p:spPr>
          <a:xfrm>
            <a:off x="7480812" y="385351"/>
            <a:ext cx="4292088" cy="2969299"/>
          </a:xfrm>
          <a:effectLst/>
        </p:spPr>
        <p:txBody>
          <a:bodyPr/>
          <a:lstStyle/>
          <a:p>
            <a:endParaRPr lang="en-US"/>
          </a:p>
        </p:txBody>
      </p:sp>
      <p:sp>
        <p:nvSpPr>
          <p:cNvPr id="46" name="Picture Placeholder 12"/>
          <p:cNvSpPr>
            <a:spLocks noGrp="1"/>
          </p:cNvSpPr>
          <p:nvPr>
            <p:ph type="pic" sz="quarter" idx="12"/>
          </p:nvPr>
        </p:nvSpPr>
        <p:spPr>
          <a:xfrm>
            <a:off x="7480812" y="3542730"/>
            <a:ext cx="4292088" cy="2969299"/>
          </a:xfrm>
          <a:effectLst/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47519985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_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912300737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84CDE606-9C77-408D-BE03-24680037D9E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dirty="0"/>
              <a:t>Click to edit Master title style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8361394E-2CAD-4E17-8514-3D6CB3838184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dirty="0"/>
              <a:t>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41EDCC0C-D0B1-41A7-84F3-DF4270322637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92322CB2-C0B0-4533-93F7-29C35AD9B5A9}" type="datetimeFigureOut">
              <a:rPr lang="en-US" smtClean="0"/>
              <a:t>3/17/2020</a:t>
            </a:fld>
            <a:endParaRPr lang="en-US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D1EC9F74-044A-428D-91EA-407292FCE823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D23FBA8E-2865-40A0-A7CB-D3D1D842EF8F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4473F91B-6294-443A-B4E9-CBD2F357A3C5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49488336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1" r:id="rId2"/>
    <p:sldLayoutId id="2147483652" r:id="rId3"/>
    <p:sldLayoutId id="2147483653" r:id="rId4"/>
    <p:sldLayoutId id="2147483660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61" r:id="rId11"/>
    <p:sldLayoutId id="2147483659" r:id="rId12"/>
    <p:sldLayoutId id="2147483662" r:id="rId13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0" indent="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None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indent="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None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indent="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None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indent="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None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indent="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None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g"/><Relationship Id="rId2" Type="http://schemas.openxmlformats.org/officeDocument/2006/relationships/hyperlink" Target="https://www.who.int/health-topics/coronavirus" TargetMode="External"/><Relationship Id="rId1" Type="http://schemas.openxmlformats.org/officeDocument/2006/relationships/slideLayout" Target="../slideLayouts/slideLayout1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png"/><Relationship Id="rId2" Type="http://schemas.openxmlformats.org/officeDocument/2006/relationships/hyperlink" Target="https://www.who.int/health-topics/coronavirus" TargetMode="Externa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6.jpg"/><Relationship Id="rId2" Type="http://schemas.openxmlformats.org/officeDocument/2006/relationships/image" Target="../media/image5.jpg"/><Relationship Id="rId1" Type="http://schemas.openxmlformats.org/officeDocument/2006/relationships/slideLayout" Target="../slideLayouts/slideLayout5.xml"/><Relationship Id="rId5" Type="http://schemas.openxmlformats.org/officeDocument/2006/relationships/hyperlink" Target="https://www.cdc.gov/coronavirus/2019-ncov/symptoms-testing/symptoms.html" TargetMode="External"/><Relationship Id="rId4" Type="http://schemas.openxmlformats.org/officeDocument/2006/relationships/image" Target="../media/image7.jpg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image" Target="../media/image9.jpeg"/><Relationship Id="rId2" Type="http://schemas.openxmlformats.org/officeDocument/2006/relationships/image" Target="../media/image8.jpeg"/><Relationship Id="rId1" Type="http://schemas.openxmlformats.org/officeDocument/2006/relationships/slideLayout" Target="../slideLayouts/slideLayout6.xml"/><Relationship Id="rId6" Type="http://schemas.openxmlformats.org/officeDocument/2006/relationships/hyperlink" Target="https://www.cdc.gov/coronavirus/2019-ncov/symptoms-testing/symptoms.html" TargetMode="External"/><Relationship Id="rId5" Type="http://schemas.openxmlformats.org/officeDocument/2006/relationships/hyperlink" Target="https://www.cdc.gov/coronavirus/2019-ncov/prepare/prevention.html" TargetMode="External"/><Relationship Id="rId4" Type="http://schemas.openxmlformats.org/officeDocument/2006/relationships/image" Target="../media/image10.png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2.jpg"/><Relationship Id="rId2" Type="http://schemas.openxmlformats.org/officeDocument/2006/relationships/image" Target="../media/image11.jpeg"/><Relationship Id="rId1" Type="http://schemas.openxmlformats.org/officeDocument/2006/relationships/slideLayout" Target="../slideLayouts/slideLayout12.xml"/><Relationship Id="rId5" Type="http://schemas.openxmlformats.org/officeDocument/2006/relationships/hyperlink" Target="https://www.cdc.gov/coronavirus/2019-ncov/symptoms-testing/symptoms.html" TargetMode="External"/><Relationship Id="rId4" Type="http://schemas.openxmlformats.org/officeDocument/2006/relationships/hyperlink" Target="https://www.cdc.gov/coronavirus/2019-ncov/prepare/prevention.html" TargetMode="Externa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4.jpg"/><Relationship Id="rId7" Type="http://schemas.openxmlformats.org/officeDocument/2006/relationships/hyperlink" Target="https://www.cdc.gov/coronavirus/2019-ncov/symptoms-testing/symptoms.html" TargetMode="External"/><Relationship Id="rId2" Type="http://schemas.openxmlformats.org/officeDocument/2006/relationships/image" Target="../media/image13.jpeg"/><Relationship Id="rId1" Type="http://schemas.openxmlformats.org/officeDocument/2006/relationships/slideLayout" Target="../slideLayouts/slideLayout7.xml"/><Relationship Id="rId6" Type="http://schemas.openxmlformats.org/officeDocument/2006/relationships/hyperlink" Target="https://www.cdc.gov/coronavirus/2019-ncov/prepare/prevention.html" TargetMode="External"/><Relationship Id="rId5" Type="http://schemas.openxmlformats.org/officeDocument/2006/relationships/image" Target="../media/image16.jpeg"/><Relationship Id="rId4" Type="http://schemas.openxmlformats.org/officeDocument/2006/relationships/image" Target="../media/image15.jpg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chart" Target="../charts/chart2.xml"/><Relationship Id="rId2" Type="http://schemas.openxmlformats.org/officeDocument/2006/relationships/chart" Target="../charts/chart1.xml"/><Relationship Id="rId1" Type="http://schemas.openxmlformats.org/officeDocument/2006/relationships/slideLayout" Target="../slideLayouts/slideLayout9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hyperlink" Target="https://www.aljazeera.com/news/2020/01/timeline-china-coronavirus-spread-200126061554884.html" TargetMode="External"/><Relationship Id="rId1" Type="http://schemas.openxmlformats.org/officeDocument/2006/relationships/slideLayout" Target="../slideLayouts/slideLayout13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8.png"/><Relationship Id="rId2" Type="http://schemas.openxmlformats.org/officeDocument/2006/relationships/image" Target="../media/image17.png"/><Relationship Id="rId1" Type="http://schemas.openxmlformats.org/officeDocument/2006/relationships/slideLayout" Target="../slideLayouts/slideLayout10.xml"/><Relationship Id="rId6" Type="http://schemas.openxmlformats.org/officeDocument/2006/relationships/hyperlink" Target="https://www.worldometers.info/coronavirus/" TargetMode="External"/><Relationship Id="rId5" Type="http://schemas.openxmlformats.org/officeDocument/2006/relationships/hyperlink" Target="https://www.cdc.gov/" TargetMode="External"/><Relationship Id="rId4" Type="http://schemas.openxmlformats.org/officeDocument/2006/relationships/hyperlink" Target="https://www.who.int/" TargetMode="Externa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who.int/" TargetMode="External"/><Relationship Id="rId2" Type="http://schemas.openxmlformats.org/officeDocument/2006/relationships/image" Target="../media/image19.png"/><Relationship Id="rId1" Type="http://schemas.openxmlformats.org/officeDocument/2006/relationships/slideLayout" Target="../slideLayouts/slideLayout11.xml"/><Relationship Id="rId5" Type="http://schemas.openxmlformats.org/officeDocument/2006/relationships/hyperlink" Target="https://www.worldometers.info/coronavirus/" TargetMode="External"/><Relationship Id="rId4" Type="http://schemas.openxmlformats.org/officeDocument/2006/relationships/hyperlink" Target="https://www.cdc.gov/" TargetMode="External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who.int/emergencies/diseases/novel-coronavirus-2019" TargetMode="External"/><Relationship Id="rId2" Type="http://schemas.openxmlformats.org/officeDocument/2006/relationships/image" Target="../media/image20.jpg"/><Relationship Id="rId1" Type="http://schemas.openxmlformats.org/officeDocument/2006/relationships/slideLayout" Target="../slideLayouts/slideLayout4.xml"/><Relationship Id="rId6" Type="http://schemas.openxmlformats.org/officeDocument/2006/relationships/hyperlink" Target="https://www.aljazeera.com/news/2020/01/timeline-china-coronavirus-spread-200126061554884.html" TargetMode="External"/><Relationship Id="rId5" Type="http://schemas.openxmlformats.org/officeDocument/2006/relationships/hyperlink" Target="https://www.worldometers.info/coronavirus/#countries" TargetMode="External"/><Relationship Id="rId4" Type="http://schemas.openxmlformats.org/officeDocument/2006/relationships/hyperlink" Target="https://www.cdc.gov/coronavirus/2019-ncov/index.html" TargetMode="Externa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cdc.gov/" TargetMode="External"/><Relationship Id="rId2" Type="http://schemas.openxmlformats.org/officeDocument/2006/relationships/hyperlink" Target="https://www.who.int/" TargetMode="External"/><Relationship Id="rId1" Type="http://schemas.openxmlformats.org/officeDocument/2006/relationships/slideLayout" Target="../slideLayouts/slideLayout13.xml"/><Relationship Id="rId5" Type="http://schemas.openxmlformats.org/officeDocument/2006/relationships/hyperlink" Target="https://www.aljazeera.com/news/2020/01/timeline-china-coronavirus-spread-200126061554884.html" TargetMode="External"/><Relationship Id="rId4" Type="http://schemas.openxmlformats.org/officeDocument/2006/relationships/hyperlink" Target="https://www.worldometers.info/coronavirus/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/>
          <p:cNvGrpSpPr/>
          <p:nvPr/>
        </p:nvGrpSpPr>
        <p:grpSpPr>
          <a:xfrm>
            <a:off x="-27391" y="470074"/>
            <a:ext cx="3695193" cy="6387926"/>
            <a:chOff x="-27391" y="470074"/>
            <a:chExt cx="3695193" cy="6387926"/>
          </a:xfrm>
        </p:grpSpPr>
        <p:sp>
          <p:nvSpPr>
            <p:cNvPr id="3" name="Freeform 2"/>
            <p:cNvSpPr/>
            <p:nvPr/>
          </p:nvSpPr>
          <p:spPr>
            <a:xfrm>
              <a:off x="1" y="470074"/>
              <a:ext cx="3667801" cy="6387926"/>
            </a:xfrm>
            <a:custGeom>
              <a:avLst/>
              <a:gdLst>
                <a:gd name="connsiteX0" fmla="*/ 153076 w 3667801"/>
                <a:gd name="connsiteY0" fmla="*/ 0 h 6387926"/>
                <a:gd name="connsiteX1" fmla="*/ 3667801 w 3667801"/>
                <a:gd name="connsiteY1" fmla="*/ 3514725 h 6387926"/>
                <a:gd name="connsiteX2" fmla="*/ 2388768 w 3667801"/>
                <a:gd name="connsiteY2" fmla="*/ 6226858 h 6387926"/>
                <a:gd name="connsiteX3" fmla="*/ 2173374 w 3667801"/>
                <a:gd name="connsiteY3" fmla="*/ 6387926 h 6387926"/>
                <a:gd name="connsiteX4" fmla="*/ 0 w 3667801"/>
                <a:gd name="connsiteY4" fmla="*/ 6387926 h 6387926"/>
                <a:gd name="connsiteX5" fmla="*/ 0 w 3667801"/>
                <a:gd name="connsiteY5" fmla="*/ 7730 h 63879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667801" h="6387926">
                  <a:moveTo>
                    <a:pt x="153076" y="0"/>
                  </a:moveTo>
                  <a:cubicBezTo>
                    <a:pt x="2094205" y="0"/>
                    <a:pt x="3667801" y="1573596"/>
                    <a:pt x="3667801" y="3514725"/>
                  </a:cubicBezTo>
                  <a:cubicBezTo>
                    <a:pt x="3667801" y="4606610"/>
                    <a:pt x="3169906" y="5582206"/>
                    <a:pt x="2388768" y="6226858"/>
                  </a:cubicBezTo>
                  <a:lnTo>
                    <a:pt x="2173374" y="6387926"/>
                  </a:lnTo>
                  <a:lnTo>
                    <a:pt x="0" y="6387926"/>
                  </a:lnTo>
                  <a:lnTo>
                    <a:pt x="0" y="7730"/>
                  </a:lnTo>
                  <a:close/>
                </a:path>
              </a:pathLst>
            </a:custGeom>
            <a:solidFill>
              <a:srgbClr val="DBF7EB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" name="Oval 3"/>
            <p:cNvSpPr/>
            <p:nvPr/>
          </p:nvSpPr>
          <p:spPr>
            <a:xfrm>
              <a:off x="207840" y="958951"/>
              <a:ext cx="644973" cy="644973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5" name="Oval 4"/>
            <p:cNvSpPr/>
            <p:nvPr/>
          </p:nvSpPr>
          <p:spPr>
            <a:xfrm>
              <a:off x="1306961" y="1640228"/>
              <a:ext cx="322487" cy="322487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6" name="Oval 5"/>
            <p:cNvSpPr/>
            <p:nvPr/>
          </p:nvSpPr>
          <p:spPr>
            <a:xfrm>
              <a:off x="984474" y="3946242"/>
              <a:ext cx="322487" cy="322487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7" name="Freeform 6"/>
            <p:cNvSpPr/>
            <p:nvPr/>
          </p:nvSpPr>
          <p:spPr>
            <a:xfrm>
              <a:off x="-27391" y="4305058"/>
              <a:ext cx="977214" cy="1899646"/>
            </a:xfrm>
            <a:custGeom>
              <a:avLst/>
              <a:gdLst>
                <a:gd name="connsiteX0" fmla="*/ 27391 w 977214"/>
                <a:gd name="connsiteY0" fmla="*/ 0 h 1899646"/>
                <a:gd name="connsiteX1" fmla="*/ 977214 w 977214"/>
                <a:gd name="connsiteY1" fmla="*/ 949823 h 1899646"/>
                <a:gd name="connsiteX2" fmla="*/ 27391 w 977214"/>
                <a:gd name="connsiteY2" fmla="*/ 1899646 h 1899646"/>
                <a:gd name="connsiteX3" fmla="*/ 0 w 977214"/>
                <a:gd name="connsiteY3" fmla="*/ 1896885 h 1899646"/>
                <a:gd name="connsiteX4" fmla="*/ 0 w 977214"/>
                <a:gd name="connsiteY4" fmla="*/ 2762 h 18996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77214" h="1899646">
                  <a:moveTo>
                    <a:pt x="27391" y="0"/>
                  </a:moveTo>
                  <a:cubicBezTo>
                    <a:pt x="551964" y="0"/>
                    <a:pt x="977214" y="425250"/>
                    <a:pt x="977214" y="949823"/>
                  </a:cubicBezTo>
                  <a:cubicBezTo>
                    <a:pt x="977214" y="1474396"/>
                    <a:pt x="551964" y="1899646"/>
                    <a:pt x="27391" y="1899646"/>
                  </a:cubicBezTo>
                  <a:lnTo>
                    <a:pt x="0" y="1896885"/>
                  </a:lnTo>
                  <a:lnTo>
                    <a:pt x="0" y="2762"/>
                  </a:lnTo>
                  <a:close/>
                </a:path>
              </a:pathLst>
            </a:cu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8" name="Freeform 7"/>
            <p:cNvSpPr/>
            <p:nvPr/>
          </p:nvSpPr>
          <p:spPr>
            <a:xfrm>
              <a:off x="1075900" y="6510221"/>
              <a:ext cx="644974" cy="347779"/>
            </a:xfrm>
            <a:custGeom>
              <a:avLst/>
              <a:gdLst>
                <a:gd name="connsiteX0" fmla="*/ 322487 w 644974"/>
                <a:gd name="connsiteY0" fmla="*/ 0 h 347779"/>
                <a:gd name="connsiteX1" fmla="*/ 644974 w 644974"/>
                <a:gd name="connsiteY1" fmla="*/ 322487 h 347779"/>
                <a:gd name="connsiteX2" fmla="*/ 639868 w 644974"/>
                <a:gd name="connsiteY2" fmla="*/ 347779 h 347779"/>
                <a:gd name="connsiteX3" fmla="*/ 5106 w 644974"/>
                <a:gd name="connsiteY3" fmla="*/ 347779 h 347779"/>
                <a:gd name="connsiteX4" fmla="*/ 0 w 644974"/>
                <a:gd name="connsiteY4" fmla="*/ 322487 h 347779"/>
                <a:gd name="connsiteX5" fmla="*/ 322487 w 644974"/>
                <a:gd name="connsiteY5" fmla="*/ 0 h 3477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44974" h="347779">
                  <a:moveTo>
                    <a:pt x="322487" y="0"/>
                  </a:moveTo>
                  <a:cubicBezTo>
                    <a:pt x="500592" y="0"/>
                    <a:pt x="644974" y="144382"/>
                    <a:pt x="644974" y="322487"/>
                  </a:cubicBezTo>
                  <a:lnTo>
                    <a:pt x="639868" y="347779"/>
                  </a:lnTo>
                  <a:lnTo>
                    <a:pt x="5106" y="347779"/>
                  </a:lnTo>
                  <a:lnTo>
                    <a:pt x="0" y="322487"/>
                  </a:lnTo>
                  <a:cubicBezTo>
                    <a:pt x="0" y="144382"/>
                    <a:pt x="144382" y="0"/>
                    <a:pt x="322487" y="0"/>
                  </a:cubicBezTo>
                  <a:close/>
                </a:path>
              </a:pathLst>
            </a:cu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9" name="Freeform 8"/>
            <p:cNvSpPr/>
            <p:nvPr/>
          </p:nvSpPr>
          <p:spPr>
            <a:xfrm>
              <a:off x="-27391" y="2309516"/>
              <a:ext cx="336184" cy="644974"/>
            </a:xfrm>
            <a:custGeom>
              <a:avLst/>
              <a:gdLst>
                <a:gd name="connsiteX0" fmla="*/ 13697 w 336184"/>
                <a:gd name="connsiteY0" fmla="*/ 0 h 644974"/>
                <a:gd name="connsiteX1" fmla="*/ 336184 w 336184"/>
                <a:gd name="connsiteY1" fmla="*/ 322487 h 644974"/>
                <a:gd name="connsiteX2" fmla="*/ 13697 w 336184"/>
                <a:gd name="connsiteY2" fmla="*/ 644974 h 644974"/>
                <a:gd name="connsiteX3" fmla="*/ 0 w 336184"/>
                <a:gd name="connsiteY3" fmla="*/ 643593 h 644974"/>
                <a:gd name="connsiteX4" fmla="*/ 0 w 336184"/>
                <a:gd name="connsiteY4" fmla="*/ 1381 h 64497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36184" h="644974">
                  <a:moveTo>
                    <a:pt x="13697" y="0"/>
                  </a:moveTo>
                  <a:cubicBezTo>
                    <a:pt x="191802" y="0"/>
                    <a:pt x="336184" y="144382"/>
                    <a:pt x="336184" y="322487"/>
                  </a:cubicBezTo>
                  <a:cubicBezTo>
                    <a:pt x="336184" y="500592"/>
                    <a:pt x="191802" y="644974"/>
                    <a:pt x="13697" y="644974"/>
                  </a:cubicBezTo>
                  <a:lnTo>
                    <a:pt x="0" y="643593"/>
                  </a:lnTo>
                  <a:lnTo>
                    <a:pt x="0" y="1381"/>
                  </a:lnTo>
                  <a:close/>
                </a:path>
              </a:pathLst>
            </a:cu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0" name="Oval 9"/>
            <p:cNvSpPr/>
            <p:nvPr/>
          </p:nvSpPr>
          <p:spPr>
            <a:xfrm>
              <a:off x="1735752" y="4752215"/>
              <a:ext cx="467485" cy="467485"/>
            </a:xfrm>
            <a:prstGeom prst="ellipse">
              <a:avLst/>
            </a:prstGeom>
            <a:solidFill>
              <a:srgbClr val="9BE9C8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grpSp>
        <p:nvGrpSpPr>
          <p:cNvPr id="11" name="Group 10"/>
          <p:cNvGrpSpPr/>
          <p:nvPr/>
        </p:nvGrpSpPr>
        <p:grpSpPr>
          <a:xfrm>
            <a:off x="1398387" y="1235803"/>
            <a:ext cx="3909129" cy="3983897"/>
            <a:chOff x="4329404" y="1369153"/>
            <a:chExt cx="2799000" cy="2852535"/>
          </a:xfrm>
        </p:grpSpPr>
        <p:sp>
          <p:nvSpPr>
            <p:cNvPr id="12" name="Freeform 11"/>
            <p:cNvSpPr/>
            <p:nvPr/>
          </p:nvSpPr>
          <p:spPr>
            <a:xfrm rot="11004037">
              <a:off x="4726859" y="1694468"/>
              <a:ext cx="2364754" cy="2527220"/>
            </a:xfrm>
            <a:custGeom>
              <a:avLst/>
              <a:gdLst>
                <a:gd name="connsiteX0" fmla="*/ 1827811 w 2364754"/>
                <a:gd name="connsiteY0" fmla="*/ 2527219 h 2527220"/>
                <a:gd name="connsiteX1" fmla="*/ 1716393 w 2364754"/>
                <a:gd name="connsiteY1" fmla="*/ 2493425 h 2527220"/>
                <a:gd name="connsiteX2" fmla="*/ 1631776 w 2364754"/>
                <a:gd name="connsiteY2" fmla="*/ 2290180 h 2527220"/>
                <a:gd name="connsiteX3" fmla="*/ 1641801 w 2364754"/>
                <a:gd name="connsiteY3" fmla="*/ 2265912 h 2527220"/>
                <a:gd name="connsiteX4" fmla="*/ 1399143 w 2364754"/>
                <a:gd name="connsiteY4" fmla="*/ 2013867 h 2527220"/>
                <a:gd name="connsiteX5" fmla="*/ 1269730 w 2364754"/>
                <a:gd name="connsiteY5" fmla="*/ 2034727 h 2527220"/>
                <a:gd name="connsiteX6" fmla="*/ 1121547 w 2364754"/>
                <a:gd name="connsiteY6" fmla="*/ 2028630 h 2527220"/>
                <a:gd name="connsiteX7" fmla="*/ 1067290 w 2364754"/>
                <a:gd name="connsiteY7" fmla="*/ 2015259 h 2527220"/>
                <a:gd name="connsiteX8" fmla="*/ 913340 w 2364754"/>
                <a:gd name="connsiteY8" fmla="*/ 2256209 h 2527220"/>
                <a:gd name="connsiteX9" fmla="*/ 926444 w 2364754"/>
                <a:gd name="connsiteY9" fmla="*/ 2273356 h 2527220"/>
                <a:gd name="connsiteX10" fmla="*/ 940951 w 2364754"/>
                <a:gd name="connsiteY10" fmla="*/ 2328205 h 2527220"/>
                <a:gd name="connsiteX11" fmla="*/ 806803 w 2364754"/>
                <a:gd name="connsiteY11" fmla="*/ 2479305 h 2527220"/>
                <a:gd name="connsiteX12" fmla="*/ 655704 w 2364754"/>
                <a:gd name="connsiteY12" fmla="*/ 2345156 h 2527220"/>
                <a:gd name="connsiteX13" fmla="*/ 735002 w 2364754"/>
                <a:gd name="connsiteY13" fmla="*/ 2208563 h 2527220"/>
                <a:gd name="connsiteX14" fmla="*/ 753213 w 2364754"/>
                <a:gd name="connsiteY14" fmla="*/ 2203748 h 2527220"/>
                <a:gd name="connsiteX15" fmla="*/ 801042 w 2364754"/>
                <a:gd name="connsiteY15" fmla="*/ 1895777 h 2527220"/>
                <a:gd name="connsiteX16" fmla="*/ 740193 w 2364754"/>
                <a:gd name="connsiteY16" fmla="*/ 1851365 h 2527220"/>
                <a:gd name="connsiteX17" fmla="*/ 644516 w 2364754"/>
                <a:gd name="connsiteY17" fmla="*/ 1748497 h 2527220"/>
                <a:gd name="connsiteX18" fmla="*/ 630596 w 2364754"/>
                <a:gd name="connsiteY18" fmla="*/ 1726128 h 2527220"/>
                <a:gd name="connsiteX19" fmla="*/ 418674 w 2364754"/>
                <a:gd name="connsiteY19" fmla="*/ 1808133 h 2527220"/>
                <a:gd name="connsiteX20" fmla="*/ 410223 w 2364754"/>
                <a:gd name="connsiteY20" fmla="*/ 1868163 h 2527220"/>
                <a:gd name="connsiteX21" fmla="*/ 223668 w 2364754"/>
                <a:gd name="connsiteY21" fmla="*/ 2008429 h 2527220"/>
                <a:gd name="connsiteX22" fmla="*/ 378 w 2364754"/>
                <a:gd name="connsiteY22" fmla="*/ 1810187 h 2527220"/>
                <a:gd name="connsiteX23" fmla="*/ 198619 w 2364754"/>
                <a:gd name="connsiteY23" fmla="*/ 1586897 h 2527220"/>
                <a:gd name="connsiteX24" fmla="*/ 281643 w 2364754"/>
                <a:gd name="connsiteY24" fmla="*/ 1598585 h 2527220"/>
                <a:gd name="connsiteX25" fmla="*/ 322904 w 2364754"/>
                <a:gd name="connsiteY25" fmla="*/ 1622974 h 2527220"/>
                <a:gd name="connsiteX26" fmla="*/ 516939 w 2364754"/>
                <a:gd name="connsiteY26" fmla="*/ 1484000 h 2527220"/>
                <a:gd name="connsiteX27" fmla="*/ 503624 w 2364754"/>
                <a:gd name="connsiteY27" fmla="*/ 1421773 h 2527220"/>
                <a:gd name="connsiteX28" fmla="*/ 495409 w 2364754"/>
                <a:gd name="connsiteY28" fmla="*/ 1347268 h 2527220"/>
                <a:gd name="connsiteX29" fmla="*/ 494742 w 2364754"/>
                <a:gd name="connsiteY29" fmla="*/ 1272313 h 2527220"/>
                <a:gd name="connsiteX30" fmla="*/ 497290 w 2364754"/>
                <a:gd name="connsiteY30" fmla="*/ 1244729 h 2527220"/>
                <a:gd name="connsiteX31" fmla="*/ 339740 w 2364754"/>
                <a:gd name="connsiteY31" fmla="*/ 1179009 h 2527220"/>
                <a:gd name="connsiteX32" fmla="*/ 294315 w 2364754"/>
                <a:gd name="connsiteY32" fmla="*/ 1213758 h 2527220"/>
                <a:gd name="connsiteX33" fmla="*/ 235560 w 2364754"/>
                <a:gd name="connsiteY33" fmla="*/ 1229309 h 2527220"/>
                <a:gd name="connsiteX34" fmla="*/ 73694 w 2364754"/>
                <a:gd name="connsiteY34" fmla="*/ 1085463 h 2527220"/>
                <a:gd name="connsiteX35" fmla="*/ 217386 w 2364754"/>
                <a:gd name="connsiteY35" fmla="*/ 923460 h 2527220"/>
                <a:gd name="connsiteX36" fmla="*/ 363710 w 2364754"/>
                <a:gd name="connsiteY36" fmla="*/ 1008494 h 2527220"/>
                <a:gd name="connsiteX37" fmla="*/ 368125 w 2364754"/>
                <a:gd name="connsiteY37" fmla="*/ 1025195 h 2527220"/>
                <a:gd name="connsiteX38" fmla="*/ 540338 w 2364754"/>
                <a:gd name="connsiteY38" fmla="*/ 1049968 h 2527220"/>
                <a:gd name="connsiteX39" fmla="*/ 595952 w 2364754"/>
                <a:gd name="connsiteY39" fmla="*/ 931204 h 2527220"/>
                <a:gd name="connsiteX40" fmla="*/ 702718 w 2364754"/>
                <a:gd name="connsiteY40" fmla="*/ 792020 h 2527220"/>
                <a:gd name="connsiteX41" fmla="*/ 723852 w 2364754"/>
                <a:gd name="connsiteY41" fmla="*/ 775028 h 2527220"/>
                <a:gd name="connsiteX42" fmla="*/ 585667 w 2364754"/>
                <a:gd name="connsiteY42" fmla="*/ 534114 h 2527220"/>
                <a:gd name="connsiteX43" fmla="*/ 534965 w 2364754"/>
                <a:gd name="connsiteY43" fmla="*/ 534021 h 2527220"/>
                <a:gd name="connsiteX44" fmla="*/ 465756 w 2364754"/>
                <a:gd name="connsiteY44" fmla="*/ 505077 h 2527220"/>
                <a:gd name="connsiteX45" fmla="*/ 415424 w 2364754"/>
                <a:gd name="connsiteY45" fmla="*/ 242578 h 2527220"/>
                <a:gd name="connsiteX46" fmla="*/ 677875 w 2364754"/>
                <a:gd name="connsiteY46" fmla="*/ 192000 h 2527220"/>
                <a:gd name="connsiteX47" fmla="*/ 757201 w 2364754"/>
                <a:gd name="connsiteY47" fmla="*/ 385241 h 2527220"/>
                <a:gd name="connsiteX48" fmla="*/ 731377 w 2364754"/>
                <a:gd name="connsiteY48" fmla="*/ 446927 h 2527220"/>
                <a:gd name="connsiteX49" fmla="*/ 918931 w 2364754"/>
                <a:gd name="connsiteY49" fmla="*/ 639158 h 2527220"/>
                <a:gd name="connsiteX50" fmla="*/ 1001575 w 2364754"/>
                <a:gd name="connsiteY50" fmla="*/ 606812 h 2527220"/>
                <a:gd name="connsiteX51" fmla="*/ 1182867 w 2364754"/>
                <a:gd name="connsiteY51" fmla="*/ 572948 h 2527220"/>
                <a:gd name="connsiteX52" fmla="*/ 1189851 w 2364754"/>
                <a:gd name="connsiteY52" fmla="*/ 573236 h 2527220"/>
                <a:gd name="connsiteX53" fmla="*/ 1248095 w 2364754"/>
                <a:gd name="connsiteY53" fmla="*/ 284205 h 2527220"/>
                <a:gd name="connsiteX54" fmla="*/ 1205154 w 2364754"/>
                <a:gd name="connsiteY54" fmla="*/ 246433 h 2527220"/>
                <a:gd name="connsiteX55" fmla="*/ 1178439 w 2364754"/>
                <a:gd name="connsiteY55" fmla="*/ 191841 h 2527220"/>
                <a:gd name="connsiteX56" fmla="*/ 1287945 w 2364754"/>
                <a:gd name="connsiteY56" fmla="*/ 5022 h 2527220"/>
                <a:gd name="connsiteX57" fmla="*/ 1474866 w 2364754"/>
                <a:gd name="connsiteY57" fmla="*/ 114352 h 2527220"/>
                <a:gd name="connsiteX58" fmla="*/ 1420010 w 2364754"/>
                <a:gd name="connsiteY58" fmla="*/ 274453 h 2527220"/>
                <a:gd name="connsiteX59" fmla="*/ 1404491 w 2364754"/>
                <a:gd name="connsiteY59" fmla="*/ 282040 h 2527220"/>
                <a:gd name="connsiteX60" fmla="*/ 1421580 w 2364754"/>
                <a:gd name="connsiteY60" fmla="*/ 601355 h 2527220"/>
                <a:gd name="connsiteX61" fmla="*/ 1470776 w 2364754"/>
                <a:gd name="connsiteY61" fmla="*/ 613480 h 2527220"/>
                <a:gd name="connsiteX62" fmla="*/ 1657700 w 2364754"/>
                <a:gd name="connsiteY62" fmla="*/ 712221 h 2527220"/>
                <a:gd name="connsiteX63" fmla="*/ 1731421 w 2364754"/>
                <a:gd name="connsiteY63" fmla="*/ 774591 h 2527220"/>
                <a:gd name="connsiteX64" fmla="*/ 1967634 w 2364754"/>
                <a:gd name="connsiteY64" fmla="*/ 656020 h 2527220"/>
                <a:gd name="connsiteX65" fmla="*/ 1957494 w 2364754"/>
                <a:gd name="connsiteY65" fmla="*/ 626122 h 2527220"/>
                <a:gd name="connsiteX66" fmla="*/ 1996970 w 2364754"/>
                <a:gd name="connsiteY66" fmla="*/ 476529 h 2527220"/>
                <a:gd name="connsiteX67" fmla="*/ 2280381 w 2364754"/>
                <a:gd name="connsiteY67" fmla="*/ 438353 h 2527220"/>
                <a:gd name="connsiteX68" fmla="*/ 2318823 w 2364754"/>
                <a:gd name="connsiteY68" fmla="*/ 721728 h 2527220"/>
                <a:gd name="connsiteX69" fmla="*/ 2107677 w 2364754"/>
                <a:gd name="connsiteY69" fmla="*/ 794991 h 2527220"/>
                <a:gd name="connsiteX70" fmla="*/ 2074101 w 2364754"/>
                <a:gd name="connsiteY70" fmla="*/ 782723 h 2527220"/>
                <a:gd name="connsiteX71" fmla="*/ 1871663 w 2364754"/>
                <a:gd name="connsiteY71" fmla="*/ 959396 h 2527220"/>
                <a:gd name="connsiteX72" fmla="*/ 1911416 w 2364754"/>
                <a:gd name="connsiteY72" fmla="*/ 1045015 h 2527220"/>
                <a:gd name="connsiteX73" fmla="*/ 1957190 w 2364754"/>
                <a:gd name="connsiteY73" fmla="*/ 1260406 h 2527220"/>
                <a:gd name="connsiteX74" fmla="*/ 1951093 w 2364754"/>
                <a:gd name="connsiteY74" fmla="*/ 1408589 h 2527220"/>
                <a:gd name="connsiteX75" fmla="*/ 1944293 w 2364754"/>
                <a:gd name="connsiteY75" fmla="*/ 1436183 h 2527220"/>
                <a:gd name="connsiteX76" fmla="*/ 2104724 w 2364754"/>
                <a:gd name="connsiteY76" fmla="*/ 1514580 h 2527220"/>
                <a:gd name="connsiteX77" fmla="*/ 2152130 w 2364754"/>
                <a:gd name="connsiteY77" fmla="*/ 1482588 h 2527220"/>
                <a:gd name="connsiteX78" fmla="*/ 2211704 w 2364754"/>
                <a:gd name="connsiteY78" fmla="*/ 1470549 h 2527220"/>
                <a:gd name="connsiteX79" fmla="*/ 2364754 w 2364754"/>
                <a:gd name="connsiteY79" fmla="*/ 1623743 h 2527220"/>
                <a:gd name="connsiteX80" fmla="*/ 2211704 w 2364754"/>
                <a:gd name="connsiteY80" fmla="*/ 1776937 h 2527220"/>
                <a:gd name="connsiteX81" fmla="*/ 2070681 w 2364754"/>
                <a:gd name="connsiteY81" fmla="*/ 1683373 h 2527220"/>
                <a:gd name="connsiteX82" fmla="*/ 2067266 w 2364754"/>
                <a:gd name="connsiteY82" fmla="*/ 1666440 h 2527220"/>
                <a:gd name="connsiteX83" fmla="*/ 1879382 w 2364754"/>
                <a:gd name="connsiteY83" fmla="*/ 1627919 h 2527220"/>
                <a:gd name="connsiteX84" fmla="*/ 1856648 w 2364754"/>
                <a:gd name="connsiteY84" fmla="*/ 1676471 h 2527220"/>
                <a:gd name="connsiteX85" fmla="*/ 1773827 w 2364754"/>
                <a:gd name="connsiteY85" fmla="*/ 1789944 h 2527220"/>
                <a:gd name="connsiteX86" fmla="*/ 1725746 w 2364754"/>
                <a:gd name="connsiteY86" fmla="*/ 1834664 h 2527220"/>
                <a:gd name="connsiteX87" fmla="*/ 1835137 w 2364754"/>
                <a:gd name="connsiteY87" fmla="*/ 2132537 h 2527220"/>
                <a:gd name="connsiteX88" fmla="*/ 1865216 w 2364754"/>
                <a:gd name="connsiteY88" fmla="*/ 2132468 h 2527220"/>
                <a:gd name="connsiteX89" fmla="*/ 1938311 w 2364754"/>
                <a:gd name="connsiteY89" fmla="*/ 2162662 h 2527220"/>
                <a:gd name="connsiteX90" fmla="*/ 1992735 w 2364754"/>
                <a:gd name="connsiteY90" fmla="*/ 2439002 h 2527220"/>
                <a:gd name="connsiteX91" fmla="*/ 1827811 w 2364754"/>
                <a:gd name="connsiteY91" fmla="*/ 2527219 h 25272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</a:cxnLst>
              <a:rect l="l" t="t" r="r" b="b"/>
              <a:pathLst>
                <a:path w="2364754" h="2527220">
                  <a:moveTo>
                    <a:pt x="1827811" y="2527219"/>
                  </a:moveTo>
                  <a:cubicBezTo>
                    <a:pt x="1789452" y="2527342"/>
                    <a:pt x="1750645" y="2516406"/>
                    <a:pt x="1716393" y="2493425"/>
                  </a:cubicBezTo>
                  <a:cubicBezTo>
                    <a:pt x="1647891" y="2447465"/>
                    <a:pt x="1617058" y="2366381"/>
                    <a:pt x="1631776" y="2290180"/>
                  </a:cubicBezTo>
                  <a:lnTo>
                    <a:pt x="1641801" y="2265912"/>
                  </a:lnTo>
                  <a:lnTo>
                    <a:pt x="1399143" y="2013867"/>
                  </a:lnTo>
                  <a:lnTo>
                    <a:pt x="1269730" y="2034727"/>
                  </a:lnTo>
                  <a:cubicBezTo>
                    <a:pt x="1219273" y="2037725"/>
                    <a:pt x="1169704" y="2035539"/>
                    <a:pt x="1121547" y="2028630"/>
                  </a:cubicBezTo>
                  <a:lnTo>
                    <a:pt x="1067290" y="2015259"/>
                  </a:lnTo>
                  <a:lnTo>
                    <a:pt x="913340" y="2256209"/>
                  </a:lnTo>
                  <a:lnTo>
                    <a:pt x="926444" y="2273356"/>
                  </a:lnTo>
                  <a:cubicBezTo>
                    <a:pt x="934675" y="2289991"/>
                    <a:pt x="939782" y="2308512"/>
                    <a:pt x="940951" y="2328205"/>
                  </a:cubicBezTo>
                  <a:cubicBezTo>
                    <a:pt x="945631" y="2406975"/>
                    <a:pt x="885572" y="2474621"/>
                    <a:pt x="806803" y="2479305"/>
                  </a:cubicBezTo>
                  <a:cubicBezTo>
                    <a:pt x="728033" y="2483983"/>
                    <a:pt x="660386" y="2423923"/>
                    <a:pt x="655704" y="2345156"/>
                  </a:cubicBezTo>
                  <a:cubicBezTo>
                    <a:pt x="652194" y="2286079"/>
                    <a:pt x="685100" y="2233257"/>
                    <a:pt x="735002" y="2208563"/>
                  </a:cubicBezTo>
                  <a:lnTo>
                    <a:pt x="753213" y="2203748"/>
                  </a:lnTo>
                  <a:lnTo>
                    <a:pt x="801042" y="1895777"/>
                  </a:lnTo>
                  <a:lnTo>
                    <a:pt x="740193" y="1851365"/>
                  </a:lnTo>
                  <a:cubicBezTo>
                    <a:pt x="705161" y="1820262"/>
                    <a:pt x="673097" y="1785820"/>
                    <a:pt x="644516" y="1748497"/>
                  </a:cubicBezTo>
                  <a:lnTo>
                    <a:pt x="630596" y="1726128"/>
                  </a:lnTo>
                  <a:lnTo>
                    <a:pt x="418674" y="1808133"/>
                  </a:lnTo>
                  <a:lnTo>
                    <a:pt x="410223" y="1868163"/>
                  </a:lnTo>
                  <a:cubicBezTo>
                    <a:pt x="382721" y="1945711"/>
                    <a:pt x="310970" y="2003243"/>
                    <a:pt x="223668" y="2008429"/>
                  </a:cubicBezTo>
                  <a:cubicBezTo>
                    <a:pt x="107266" y="2015347"/>
                    <a:pt x="7295" y="1926591"/>
                    <a:pt x="378" y="1810187"/>
                  </a:cubicBezTo>
                  <a:cubicBezTo>
                    <a:pt x="-6539" y="1693784"/>
                    <a:pt x="82217" y="1593814"/>
                    <a:pt x="198619" y="1586897"/>
                  </a:cubicBezTo>
                  <a:cubicBezTo>
                    <a:pt x="227720" y="1585168"/>
                    <a:pt x="255793" y="1589418"/>
                    <a:pt x="281643" y="1598585"/>
                  </a:cubicBezTo>
                  <a:lnTo>
                    <a:pt x="322904" y="1622974"/>
                  </a:lnTo>
                  <a:lnTo>
                    <a:pt x="516939" y="1484000"/>
                  </a:lnTo>
                  <a:lnTo>
                    <a:pt x="503624" y="1421773"/>
                  </a:lnTo>
                  <a:cubicBezTo>
                    <a:pt x="499668" y="1397350"/>
                    <a:pt x="496908" y="1372496"/>
                    <a:pt x="495409" y="1347268"/>
                  </a:cubicBezTo>
                  <a:cubicBezTo>
                    <a:pt x="493910" y="1322040"/>
                    <a:pt x="493708" y="1297033"/>
                    <a:pt x="494742" y="1272313"/>
                  </a:cubicBezTo>
                  <a:lnTo>
                    <a:pt x="497290" y="1244729"/>
                  </a:lnTo>
                  <a:lnTo>
                    <a:pt x="339740" y="1179009"/>
                  </a:lnTo>
                  <a:lnTo>
                    <a:pt x="294315" y="1213758"/>
                  </a:lnTo>
                  <a:cubicBezTo>
                    <a:pt x="276497" y="1222582"/>
                    <a:pt x="256655" y="1228055"/>
                    <a:pt x="235560" y="1229309"/>
                  </a:cubicBezTo>
                  <a:cubicBezTo>
                    <a:pt x="151184" y="1234322"/>
                    <a:pt x="78712" y="1169921"/>
                    <a:pt x="73694" y="1085463"/>
                  </a:cubicBezTo>
                  <a:cubicBezTo>
                    <a:pt x="68675" y="1001005"/>
                    <a:pt x="133008" y="928473"/>
                    <a:pt x="217386" y="923460"/>
                  </a:cubicBezTo>
                  <a:cubicBezTo>
                    <a:pt x="280670" y="919700"/>
                    <a:pt x="337255" y="954985"/>
                    <a:pt x="363710" y="1008494"/>
                  </a:cubicBezTo>
                  <a:lnTo>
                    <a:pt x="368125" y="1025195"/>
                  </a:lnTo>
                  <a:lnTo>
                    <a:pt x="540338" y="1049968"/>
                  </a:lnTo>
                  <a:lnTo>
                    <a:pt x="595952" y="931204"/>
                  </a:lnTo>
                  <a:cubicBezTo>
                    <a:pt x="625900" y="880648"/>
                    <a:pt x="661788" y="833915"/>
                    <a:pt x="702718" y="792020"/>
                  </a:cubicBezTo>
                  <a:lnTo>
                    <a:pt x="723852" y="775028"/>
                  </a:lnTo>
                  <a:lnTo>
                    <a:pt x="585667" y="534114"/>
                  </a:lnTo>
                  <a:lnTo>
                    <a:pt x="534965" y="534021"/>
                  </a:lnTo>
                  <a:cubicBezTo>
                    <a:pt x="510887" y="529265"/>
                    <a:pt x="487349" y="519707"/>
                    <a:pt x="465756" y="505077"/>
                  </a:cubicBezTo>
                  <a:cubicBezTo>
                    <a:pt x="379382" y="446556"/>
                    <a:pt x="356847" y="329032"/>
                    <a:pt x="415424" y="242578"/>
                  </a:cubicBezTo>
                  <a:cubicBezTo>
                    <a:pt x="473999" y="156124"/>
                    <a:pt x="591503" y="133479"/>
                    <a:pt x="677875" y="192000"/>
                  </a:cubicBezTo>
                  <a:cubicBezTo>
                    <a:pt x="742655" y="235891"/>
                    <a:pt x="771526" y="312971"/>
                    <a:pt x="757201" y="385241"/>
                  </a:cubicBezTo>
                  <a:lnTo>
                    <a:pt x="731377" y="446927"/>
                  </a:lnTo>
                  <a:lnTo>
                    <a:pt x="918931" y="639158"/>
                  </a:lnTo>
                  <a:lnTo>
                    <a:pt x="1001575" y="606812"/>
                  </a:lnTo>
                  <a:cubicBezTo>
                    <a:pt x="1059065" y="588321"/>
                    <a:pt x="1119796" y="576696"/>
                    <a:pt x="1182867" y="572948"/>
                  </a:cubicBezTo>
                  <a:lnTo>
                    <a:pt x="1189851" y="573236"/>
                  </a:lnTo>
                  <a:lnTo>
                    <a:pt x="1248095" y="284205"/>
                  </a:lnTo>
                  <a:lnTo>
                    <a:pt x="1205154" y="246433"/>
                  </a:lnTo>
                  <a:cubicBezTo>
                    <a:pt x="1193022" y="230678"/>
                    <a:pt x="1183783" y="212285"/>
                    <a:pt x="1178439" y="191841"/>
                  </a:cubicBezTo>
                  <a:cubicBezTo>
                    <a:pt x="1157062" y="110062"/>
                    <a:pt x="1206088" y="26420"/>
                    <a:pt x="1287945" y="5022"/>
                  </a:cubicBezTo>
                  <a:cubicBezTo>
                    <a:pt x="1369800" y="-16377"/>
                    <a:pt x="1453489" y="32572"/>
                    <a:pt x="1474866" y="114352"/>
                  </a:cubicBezTo>
                  <a:cubicBezTo>
                    <a:pt x="1490900" y="175686"/>
                    <a:pt x="1467330" y="238067"/>
                    <a:pt x="1420010" y="274453"/>
                  </a:cubicBezTo>
                  <a:lnTo>
                    <a:pt x="1404491" y="282040"/>
                  </a:lnTo>
                  <a:lnTo>
                    <a:pt x="1421580" y="601355"/>
                  </a:lnTo>
                  <a:lnTo>
                    <a:pt x="1470776" y="613480"/>
                  </a:lnTo>
                  <a:cubicBezTo>
                    <a:pt x="1538006" y="637322"/>
                    <a:pt x="1600898" y="670754"/>
                    <a:pt x="1657700" y="712221"/>
                  </a:cubicBezTo>
                  <a:lnTo>
                    <a:pt x="1731421" y="774591"/>
                  </a:lnTo>
                  <a:lnTo>
                    <a:pt x="1967634" y="656020"/>
                  </a:lnTo>
                  <a:lnTo>
                    <a:pt x="1957494" y="626122"/>
                  </a:lnTo>
                  <a:cubicBezTo>
                    <a:pt x="1950538" y="574842"/>
                    <a:pt x="1963147" y="520926"/>
                    <a:pt x="1996970" y="476529"/>
                  </a:cubicBezTo>
                  <a:cubicBezTo>
                    <a:pt x="2064616" y="387735"/>
                    <a:pt x="2191504" y="370643"/>
                    <a:pt x="2280381" y="438353"/>
                  </a:cubicBezTo>
                  <a:cubicBezTo>
                    <a:pt x="2369258" y="506063"/>
                    <a:pt x="2386469" y="632935"/>
                    <a:pt x="2318823" y="721728"/>
                  </a:cubicBezTo>
                  <a:cubicBezTo>
                    <a:pt x="2268088" y="788324"/>
                    <a:pt x="2184030" y="814587"/>
                    <a:pt x="2107677" y="794991"/>
                  </a:cubicBezTo>
                  <a:lnTo>
                    <a:pt x="2074101" y="782723"/>
                  </a:lnTo>
                  <a:lnTo>
                    <a:pt x="1871663" y="959396"/>
                  </a:lnTo>
                  <a:lnTo>
                    <a:pt x="1911416" y="1045015"/>
                  </a:lnTo>
                  <a:cubicBezTo>
                    <a:pt x="1936850" y="1112404"/>
                    <a:pt x="1952692" y="1184721"/>
                    <a:pt x="1957190" y="1260406"/>
                  </a:cubicBezTo>
                  <a:cubicBezTo>
                    <a:pt x="1960188" y="1310864"/>
                    <a:pt x="1958002" y="1360431"/>
                    <a:pt x="1951093" y="1408589"/>
                  </a:cubicBezTo>
                  <a:lnTo>
                    <a:pt x="1944293" y="1436183"/>
                  </a:lnTo>
                  <a:lnTo>
                    <a:pt x="2104724" y="1514580"/>
                  </a:lnTo>
                  <a:lnTo>
                    <a:pt x="2152130" y="1482588"/>
                  </a:lnTo>
                  <a:cubicBezTo>
                    <a:pt x="2170441" y="1474836"/>
                    <a:pt x="2190572" y="1470549"/>
                    <a:pt x="2211704" y="1470549"/>
                  </a:cubicBezTo>
                  <a:cubicBezTo>
                    <a:pt x="2296231" y="1470549"/>
                    <a:pt x="2364754" y="1539136"/>
                    <a:pt x="2364754" y="1623743"/>
                  </a:cubicBezTo>
                  <a:cubicBezTo>
                    <a:pt x="2364754" y="1708350"/>
                    <a:pt x="2296231" y="1776937"/>
                    <a:pt x="2211704" y="1776937"/>
                  </a:cubicBezTo>
                  <a:cubicBezTo>
                    <a:pt x="2148309" y="1776937"/>
                    <a:pt x="2093916" y="1738357"/>
                    <a:pt x="2070681" y="1683373"/>
                  </a:cubicBezTo>
                  <a:lnTo>
                    <a:pt x="2067266" y="1666440"/>
                  </a:lnTo>
                  <a:lnTo>
                    <a:pt x="1879382" y="1627919"/>
                  </a:lnTo>
                  <a:lnTo>
                    <a:pt x="1856648" y="1676471"/>
                  </a:lnTo>
                  <a:cubicBezTo>
                    <a:pt x="1832689" y="1716915"/>
                    <a:pt x="1804928" y="1754913"/>
                    <a:pt x="1773827" y="1789944"/>
                  </a:cubicBezTo>
                  <a:lnTo>
                    <a:pt x="1725746" y="1834664"/>
                  </a:lnTo>
                  <a:lnTo>
                    <a:pt x="1835137" y="2132537"/>
                  </a:lnTo>
                  <a:lnTo>
                    <a:pt x="1865216" y="2132468"/>
                  </a:lnTo>
                  <a:cubicBezTo>
                    <a:pt x="1890619" y="2137374"/>
                    <a:pt x="1915477" y="2147340"/>
                    <a:pt x="1938311" y="2162662"/>
                  </a:cubicBezTo>
                  <a:cubicBezTo>
                    <a:pt x="2029648" y="2223944"/>
                    <a:pt x="2054015" y="2347665"/>
                    <a:pt x="1992735" y="2439002"/>
                  </a:cubicBezTo>
                  <a:cubicBezTo>
                    <a:pt x="1954433" y="2496089"/>
                    <a:pt x="1891742" y="2527015"/>
                    <a:pt x="1827811" y="2527219"/>
                  </a:cubicBezTo>
                  <a:close/>
                </a:path>
              </a:pathLst>
            </a:custGeom>
            <a:solidFill>
              <a:srgbClr val="02A8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grpSp>
          <p:nvGrpSpPr>
            <p:cNvPr id="13" name="Group 12"/>
            <p:cNvGrpSpPr/>
            <p:nvPr/>
          </p:nvGrpSpPr>
          <p:grpSpPr>
            <a:xfrm>
              <a:off x="4329404" y="1369153"/>
              <a:ext cx="2799000" cy="2358862"/>
              <a:chOff x="842625" y="1330242"/>
              <a:chExt cx="2799000" cy="2358862"/>
            </a:xfrm>
            <a:solidFill>
              <a:srgbClr val="02A8A7"/>
            </a:solidFill>
          </p:grpSpPr>
          <p:sp>
            <p:nvSpPr>
              <p:cNvPr id="20" name="Oval 19"/>
              <p:cNvSpPr/>
              <p:nvPr/>
            </p:nvSpPr>
            <p:spPr>
              <a:xfrm>
                <a:off x="3434525" y="3481810"/>
                <a:ext cx="207100" cy="207294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1" name="Oval 20"/>
              <p:cNvSpPr/>
              <p:nvPr/>
            </p:nvSpPr>
            <p:spPr>
              <a:xfrm>
                <a:off x="842625" y="2853622"/>
                <a:ext cx="304970" cy="305256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22" name="Oval 21"/>
              <p:cNvSpPr/>
              <p:nvPr/>
            </p:nvSpPr>
            <p:spPr>
              <a:xfrm>
                <a:off x="2231872" y="1330242"/>
                <a:ext cx="304970" cy="305256"/>
              </a:xfrm>
              <a:prstGeom prst="ellipse">
                <a:avLst/>
              </a:prstGeom>
              <a:solidFill>
                <a:srgbClr val="00838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grpSp>
          <p:nvGrpSpPr>
            <p:cNvPr id="14" name="Group 13"/>
            <p:cNvGrpSpPr/>
            <p:nvPr/>
          </p:nvGrpSpPr>
          <p:grpSpPr>
            <a:xfrm>
              <a:off x="5328211" y="2362765"/>
              <a:ext cx="1085850" cy="1085850"/>
              <a:chOff x="5448301" y="2766331"/>
              <a:chExt cx="1085850" cy="1085850"/>
            </a:xfrm>
          </p:grpSpPr>
          <p:sp>
            <p:nvSpPr>
              <p:cNvPr id="15" name="Oval 14"/>
              <p:cNvSpPr/>
              <p:nvPr/>
            </p:nvSpPr>
            <p:spPr>
              <a:xfrm>
                <a:off x="5448301" y="2766331"/>
                <a:ext cx="1085850" cy="1085850"/>
              </a:xfrm>
              <a:prstGeom prst="ellipse">
                <a:avLst/>
              </a:prstGeom>
              <a:solidFill>
                <a:srgbClr val="00838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grpSp>
            <p:nvGrpSpPr>
              <p:cNvPr id="16" name="Group 15"/>
              <p:cNvGrpSpPr/>
              <p:nvPr/>
            </p:nvGrpSpPr>
            <p:grpSpPr>
              <a:xfrm>
                <a:off x="5544002" y="2939369"/>
                <a:ext cx="450850" cy="739774"/>
                <a:chOff x="3781426" y="2901950"/>
                <a:chExt cx="450850" cy="739774"/>
              </a:xfrm>
            </p:grpSpPr>
            <p:sp>
              <p:nvSpPr>
                <p:cNvPr id="17" name="Oval 16"/>
                <p:cNvSpPr/>
                <p:nvPr/>
              </p:nvSpPr>
              <p:spPr>
                <a:xfrm>
                  <a:off x="3946526" y="2901950"/>
                  <a:ext cx="285750" cy="285750"/>
                </a:xfrm>
                <a:prstGeom prst="ellipse">
                  <a:avLst/>
                </a:prstGeom>
                <a:solidFill>
                  <a:srgbClr val="02A8A7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18" name="Oval 17"/>
                <p:cNvSpPr/>
                <p:nvPr/>
              </p:nvSpPr>
              <p:spPr>
                <a:xfrm>
                  <a:off x="3781426" y="3187700"/>
                  <a:ext cx="190500" cy="190500"/>
                </a:xfrm>
                <a:prstGeom prst="ellipse">
                  <a:avLst/>
                </a:prstGeom>
                <a:solidFill>
                  <a:srgbClr val="02A8A7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19" name="Oval 18"/>
                <p:cNvSpPr/>
                <p:nvPr/>
              </p:nvSpPr>
              <p:spPr>
                <a:xfrm>
                  <a:off x="4076700" y="3486149"/>
                  <a:ext cx="155575" cy="155575"/>
                </a:xfrm>
                <a:prstGeom prst="ellipse">
                  <a:avLst/>
                </a:prstGeom>
                <a:solidFill>
                  <a:srgbClr val="02A8A7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</p:grpSp>
        </p:grpSp>
      </p:grpSp>
      <p:sp>
        <p:nvSpPr>
          <p:cNvPr id="23" name="TextBox 22"/>
          <p:cNvSpPr txBox="1"/>
          <p:nvPr/>
        </p:nvSpPr>
        <p:spPr>
          <a:xfrm>
            <a:off x="5722147" y="2797112"/>
            <a:ext cx="5570756" cy="1200329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7200" b="1" dirty="0" smtClean="0">
                <a:solidFill>
                  <a:srgbClr val="008382"/>
                </a:solidFill>
                <a:latin typeface="Raleway" panose="020B0503030101060003" pitchFamily="34" charset="0"/>
                <a:ea typeface="Roboto" panose="02000000000000000000" pitchFamily="2" charset="0"/>
              </a:rPr>
              <a:t>Corona</a:t>
            </a:r>
            <a:r>
              <a:rPr lang="en-US" sz="6600" dirty="0" smtClean="0">
                <a:latin typeface="Raleway" panose="020B0503030101060003" pitchFamily="34" charset="0"/>
                <a:ea typeface="Roboto" panose="02000000000000000000" pitchFamily="2" charset="0"/>
              </a:rPr>
              <a:t> Virus</a:t>
            </a:r>
          </a:p>
        </p:txBody>
      </p:sp>
      <p:sp>
        <p:nvSpPr>
          <p:cNvPr id="24" name="TextBox 23"/>
          <p:cNvSpPr txBox="1"/>
          <p:nvPr/>
        </p:nvSpPr>
        <p:spPr>
          <a:xfrm>
            <a:off x="5815120" y="3850478"/>
            <a:ext cx="5404043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600" dirty="0" smtClean="0">
                <a:latin typeface="Roboto" panose="02000000000000000000" pitchFamily="2" charset="0"/>
                <a:ea typeface="Roboto" panose="02000000000000000000" pitchFamily="2" charset="0"/>
              </a:rPr>
              <a:t>SYMPTOMS | DIAGNOSIS | PRECAUTIONS | PREVENTION</a:t>
            </a:r>
            <a:endParaRPr lang="en-US" sz="1600" dirty="0">
              <a:latin typeface="Roboto" panose="02000000000000000000" pitchFamily="2" charset="0"/>
              <a:ea typeface="Roboto" panose="02000000000000000000" pitchFamily="2" charset="0"/>
            </a:endParaRPr>
          </a:p>
        </p:txBody>
      </p:sp>
      <p:sp>
        <p:nvSpPr>
          <p:cNvPr id="25" name="TextBox 24"/>
          <p:cNvSpPr txBox="1"/>
          <p:nvPr/>
        </p:nvSpPr>
        <p:spPr>
          <a:xfrm>
            <a:off x="7306972" y="4183069"/>
            <a:ext cx="391219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600" dirty="0" smtClean="0">
                <a:solidFill>
                  <a:srgbClr val="FA4848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Editable PowerPoint Template For Offices, Schools &amp; Universities</a:t>
            </a:r>
            <a:endParaRPr lang="en-US" sz="1600" dirty="0">
              <a:solidFill>
                <a:srgbClr val="FA4848"/>
              </a:solidFill>
              <a:latin typeface="Roboto" panose="02000000000000000000" pitchFamily="2" charset="0"/>
              <a:ea typeface="Roboto" panose="02000000000000000000" pitchFamily="2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748309001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Subtitle 4"/>
          <p:cNvSpPr>
            <a:spLocks noGrp="1"/>
          </p:cNvSpPr>
          <p:nvPr>
            <p:ph type="subTitle" idx="1"/>
          </p:nvPr>
        </p:nvSpPr>
        <p:spPr>
          <a:xfrm>
            <a:off x="137660" y="5174049"/>
            <a:ext cx="6690843" cy="1418480"/>
          </a:xfrm>
        </p:spPr>
        <p:txBody>
          <a:bodyPr/>
          <a:lstStyle/>
          <a:p>
            <a:r>
              <a:rPr lang="en-US" sz="1300" dirty="0"/>
              <a:t>Coronavirus disease (COVID-19) is a new strain that was discovered in 2019 and has not been previously identified in </a:t>
            </a:r>
            <a:r>
              <a:rPr lang="en-US" sz="1300" dirty="0" smtClean="0"/>
              <a:t>humans. Coronaviruses </a:t>
            </a:r>
            <a:r>
              <a:rPr lang="en-US" sz="1300" dirty="0"/>
              <a:t>are zoonotic, meaning they are transmitted between animals and people.  Detailed investigations found that SARS-</a:t>
            </a:r>
            <a:r>
              <a:rPr lang="en-US" sz="1300" dirty="0" err="1"/>
              <a:t>CoV</a:t>
            </a:r>
            <a:r>
              <a:rPr lang="en-US" sz="1300" dirty="0"/>
              <a:t> was transmitted from civet cats to humans and MERS-</a:t>
            </a:r>
            <a:r>
              <a:rPr lang="en-US" sz="1300" dirty="0" err="1"/>
              <a:t>CoV</a:t>
            </a:r>
            <a:r>
              <a:rPr lang="en-US" sz="1300" dirty="0"/>
              <a:t> from dromedary camels to humans. Several known coronaviruses are circulating in animals that have not yet infected humans. </a:t>
            </a:r>
            <a:endParaRPr lang="en-US" sz="1300" dirty="0" smtClean="0"/>
          </a:p>
          <a:p>
            <a:endParaRPr lang="en-US" sz="1300" i="1" dirty="0">
              <a:hlinkClick r:id="rId2"/>
            </a:endParaRPr>
          </a:p>
          <a:p>
            <a:r>
              <a:rPr lang="en-US" sz="1300" i="1" dirty="0" smtClean="0">
                <a:hlinkClick r:id="rId2"/>
              </a:rPr>
              <a:t>(</a:t>
            </a:r>
            <a:r>
              <a:rPr lang="en-US" sz="1300" i="1" dirty="0" smtClean="0">
                <a:hlinkClick r:id="rId2"/>
              </a:rPr>
              <a:t>WHO, 16.3.2020)</a:t>
            </a:r>
            <a:endParaRPr lang="en-US" sz="1300" i="1" dirty="0"/>
          </a:p>
        </p:txBody>
      </p:sp>
      <p:sp>
        <p:nvSpPr>
          <p:cNvPr id="8" name="Rounded Rectangle 7"/>
          <p:cNvSpPr/>
          <p:nvPr/>
        </p:nvSpPr>
        <p:spPr>
          <a:xfrm>
            <a:off x="15740" y="1107705"/>
            <a:ext cx="243840" cy="1613535"/>
          </a:xfrm>
          <a:prstGeom prst="roundRect">
            <a:avLst>
              <a:gd name="adj" fmla="val 50000"/>
            </a:avLst>
          </a:prstGeom>
          <a:solidFill>
            <a:srgbClr val="02A8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9" name="Shape 81">
            <a:extLst>
              <a:ext uri="{FF2B5EF4-FFF2-40B4-BE49-F238E27FC236}">
                <a16:creationId xmlns:a16="http://schemas.microsoft.com/office/drawing/2014/main" id="{06275554-F0DA-4BBE-87DE-818CCE70E306}"/>
              </a:ext>
            </a:extLst>
          </p:cNvPr>
          <p:cNvSpPr txBox="1">
            <a:spLocks/>
          </p:cNvSpPr>
          <p:nvPr/>
        </p:nvSpPr>
        <p:spPr>
          <a:xfrm>
            <a:off x="91940" y="4176461"/>
            <a:ext cx="9968942" cy="850101"/>
          </a:xfrm>
          <a:prstGeom prst="rect">
            <a:avLst/>
          </a:prstGeom>
        </p:spPr>
        <p:txBody>
          <a:bodyPr lIns="91425" tIns="91425" rIns="91425" bIns="91425" anchor="b" anchorCtr="0">
            <a:no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>
              <a:spcBef>
                <a:spcPts val="0"/>
              </a:spcBef>
            </a:pPr>
            <a:r>
              <a:rPr lang="en-US" sz="3200" dirty="0" smtClean="0">
                <a:solidFill>
                  <a:srgbClr val="525252"/>
                </a:solidFill>
              </a:rPr>
              <a:t>WHAT IS CORONA VIRUS</a:t>
            </a:r>
            <a:endParaRPr lang="en" sz="3200" dirty="0">
              <a:solidFill>
                <a:srgbClr val="525252"/>
              </a:solidFill>
            </a:endParaRPr>
          </a:p>
        </p:txBody>
      </p:sp>
      <p:pic>
        <p:nvPicPr>
          <p:cNvPr id="6" name="Picture Placeholder 5"/>
          <p:cNvPicPr>
            <a:picLocks noGrp="1" noChangeAspect="1"/>
          </p:cNvPicPr>
          <p:nvPr>
            <p:ph type="pic" sz="quarter" idx="10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21369" b="21369"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1231091819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itle 2">
            <a:extLst>
              <a:ext uri="{FF2B5EF4-FFF2-40B4-BE49-F238E27FC236}">
                <a16:creationId xmlns:a16="http://schemas.microsoft.com/office/drawing/2014/main" id="{E1A32D18-A773-46B0-BE07-0F5FD2882148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1936228" y="527572"/>
            <a:ext cx="8319541" cy="710778"/>
          </a:xfrm>
        </p:spPr>
        <p:txBody>
          <a:bodyPr>
            <a:noAutofit/>
          </a:bodyPr>
          <a:lstStyle/>
          <a:p>
            <a:r>
              <a:rPr lang="en-US" dirty="0" smtClean="0"/>
              <a:t>COMMON </a:t>
            </a:r>
            <a:r>
              <a:rPr lang="en-US" b="1" dirty="0" smtClean="0">
                <a:solidFill>
                  <a:srgbClr val="FA4848"/>
                </a:solidFill>
              </a:rPr>
              <a:t>SIGNS</a:t>
            </a:r>
            <a:r>
              <a:rPr lang="en-US" dirty="0" smtClean="0"/>
              <a:t> OF INFECTION </a:t>
            </a:r>
            <a:endParaRPr lang="en-US" dirty="0"/>
          </a:p>
        </p:txBody>
      </p:sp>
      <p:sp>
        <p:nvSpPr>
          <p:cNvPr id="4" name="Subtitle 3">
            <a:extLst>
              <a:ext uri="{FF2B5EF4-FFF2-40B4-BE49-F238E27FC236}">
                <a16:creationId xmlns:a16="http://schemas.microsoft.com/office/drawing/2014/main" id="{34358F81-A463-421F-A393-E03A1AAEA179}"/>
              </a:ext>
            </a:extLst>
          </p:cNvPr>
          <p:cNvSpPr>
            <a:spLocks noGrp="1"/>
          </p:cNvSpPr>
          <p:nvPr>
            <p:ph type="subTitle" idx="10"/>
          </p:nvPr>
        </p:nvSpPr>
        <p:spPr>
          <a:xfrm>
            <a:off x="4129751" y="1079281"/>
            <a:ext cx="3932497" cy="374993"/>
          </a:xfrm>
        </p:spPr>
        <p:txBody>
          <a:bodyPr/>
          <a:lstStyle/>
          <a:p>
            <a:r>
              <a:rPr lang="en-US" dirty="0"/>
              <a:t>You can use this page as your about us slide</a:t>
            </a:r>
          </a:p>
        </p:txBody>
      </p:sp>
      <p:sp>
        <p:nvSpPr>
          <p:cNvPr id="5" name="Text Placeholder 1">
            <a:extLst>
              <a:ext uri="{FF2B5EF4-FFF2-40B4-BE49-F238E27FC236}">
                <a16:creationId xmlns:a16="http://schemas.microsoft.com/office/drawing/2014/main" id="{19A6C162-09B7-4E3B-9402-B84EBB1ADB08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764994" y="2336968"/>
            <a:ext cx="6227772" cy="3096735"/>
          </a:xfrm>
        </p:spPr>
        <p:txBody>
          <a:bodyPr>
            <a:noAutofit/>
          </a:bodyPr>
          <a:lstStyle/>
          <a:p>
            <a:pPr algn="l"/>
            <a:r>
              <a:rPr lang="en-US" sz="2400" dirty="0">
                <a:effectLst>
                  <a:outerShdw blurRad="38100" dist="38100" dir="2700000" algn="tl">
                    <a:srgbClr val="000000">
                      <a:alpha val="43137"/>
                    </a:srgbClr>
                  </a:outerShdw>
                </a:effectLst>
                <a:latin typeface="+mj-lt"/>
              </a:rPr>
              <a:t>Common signs of </a:t>
            </a:r>
            <a:r>
              <a:rPr lang="en-US" dirty="0">
                <a:effectLst>
                  <a:outerShdw blurRad="38100" dist="38100" dir="2700000" algn="tl">
                    <a:srgbClr val="000000">
                      <a:alpha val="43137"/>
                    </a:srgbClr>
                  </a:outerShdw>
                </a:effectLst>
                <a:latin typeface="+mj-lt"/>
              </a:rPr>
              <a:t>infection</a:t>
            </a:r>
            <a:r>
              <a:rPr lang="en-US" sz="2400" dirty="0">
                <a:effectLst>
                  <a:outerShdw blurRad="38100" dist="38100" dir="2700000" algn="tl">
                    <a:srgbClr val="000000">
                      <a:alpha val="43137"/>
                    </a:srgbClr>
                  </a:outerShdw>
                </a:effectLst>
                <a:latin typeface="+mj-lt"/>
              </a:rPr>
              <a:t> include respiratory symptoms, </a:t>
            </a:r>
            <a:r>
              <a:rPr lang="en-US" sz="2400" b="1" dirty="0">
                <a:latin typeface="+mj-lt"/>
              </a:rPr>
              <a:t>fever</a:t>
            </a:r>
            <a:r>
              <a:rPr lang="en-US" sz="2400" dirty="0">
                <a:latin typeface="+mj-lt"/>
              </a:rPr>
              <a:t>, </a:t>
            </a:r>
            <a:r>
              <a:rPr lang="en-US" sz="2400" b="1" dirty="0">
                <a:latin typeface="+mj-lt"/>
              </a:rPr>
              <a:t>cough</a:t>
            </a:r>
            <a:r>
              <a:rPr lang="en-US" sz="2400" dirty="0">
                <a:latin typeface="+mj-lt"/>
              </a:rPr>
              <a:t>, </a:t>
            </a:r>
            <a:r>
              <a:rPr lang="en-US" sz="2400" b="1" dirty="0">
                <a:latin typeface="+mj-lt"/>
              </a:rPr>
              <a:t>shortness of breath </a:t>
            </a:r>
            <a:r>
              <a:rPr lang="en-US" sz="2400" dirty="0" smtClean="0">
                <a:latin typeface="+mj-lt"/>
              </a:rPr>
              <a:t>and </a:t>
            </a:r>
            <a:r>
              <a:rPr lang="en-US" sz="2400" b="1" dirty="0" smtClean="0">
                <a:latin typeface="+mj-lt"/>
              </a:rPr>
              <a:t>breathing difficulties</a:t>
            </a:r>
            <a:r>
              <a:rPr lang="en-US" sz="2400" dirty="0" smtClean="0">
                <a:latin typeface="+mj-lt"/>
              </a:rPr>
              <a:t>. </a:t>
            </a:r>
            <a:r>
              <a:rPr lang="en-US" sz="2400" dirty="0">
                <a:effectLst>
                  <a:outerShdw blurRad="38100" dist="38100" dir="2700000" algn="tl">
                    <a:srgbClr val="000000">
                      <a:alpha val="43137"/>
                    </a:srgbClr>
                  </a:outerShdw>
                </a:effectLst>
                <a:latin typeface="+mj-lt"/>
              </a:rPr>
              <a:t>In more severe cases, infection </a:t>
            </a:r>
            <a:r>
              <a:rPr lang="en-US" sz="2400" dirty="0" smtClean="0">
                <a:effectLst>
                  <a:outerShdw blurRad="38100" dist="38100" dir="2700000" algn="tl">
                    <a:srgbClr val="000000">
                      <a:alpha val="43137"/>
                    </a:srgbClr>
                  </a:outerShdw>
                </a:effectLst>
                <a:latin typeface="+mj-lt"/>
              </a:rPr>
              <a:t>can </a:t>
            </a:r>
            <a:r>
              <a:rPr lang="en-US" sz="2400" dirty="0">
                <a:effectLst>
                  <a:outerShdw blurRad="38100" dist="38100" dir="2700000" algn="tl">
                    <a:srgbClr val="000000">
                      <a:alpha val="43137"/>
                    </a:srgbClr>
                  </a:outerShdw>
                </a:effectLst>
                <a:latin typeface="+mj-lt"/>
              </a:rPr>
              <a:t>cause pneumonia, severe acute respiratory syndrome, kidney failure and even death. </a:t>
            </a:r>
            <a:endParaRPr lang="en-US" sz="2400" dirty="0" smtClean="0">
              <a:effectLst>
                <a:outerShdw blurRad="38100" dist="38100" dir="2700000" algn="tl">
                  <a:srgbClr val="000000">
                    <a:alpha val="43137"/>
                  </a:srgbClr>
                </a:outerShdw>
              </a:effectLst>
              <a:latin typeface="+mj-lt"/>
            </a:endParaRPr>
          </a:p>
          <a:p>
            <a:pPr algn="l"/>
            <a:r>
              <a:rPr lang="en-US" sz="1800" b="0" dirty="0" smtClean="0">
                <a:latin typeface="Roboto" panose="02000000000000000000" pitchFamily="2" charset="0"/>
                <a:ea typeface="Roboto" panose="02000000000000000000" pitchFamily="2" charset="0"/>
                <a:hlinkClick r:id="rId2"/>
              </a:rPr>
              <a:t>(WHO, 16.03.2020)</a:t>
            </a:r>
            <a:endParaRPr lang="en-US" sz="1800" b="0" dirty="0">
              <a:latin typeface="Roboto" panose="02000000000000000000" pitchFamily="2" charset="0"/>
              <a:ea typeface="Roboto" panose="02000000000000000000" pitchFamily="2" charset="0"/>
            </a:endParaRPr>
          </a:p>
        </p:txBody>
      </p:sp>
      <p:pic>
        <p:nvPicPr>
          <p:cNvPr id="6" name="Picture 5">
            <a:extLst>
              <a:ext uri="{FF2B5EF4-FFF2-40B4-BE49-F238E27FC236}">
                <a16:creationId xmlns:a16="http://schemas.microsoft.com/office/drawing/2014/main" id="{E02AAE92-5234-40B7-9E99-EE41F0C3F4CF}"/>
              </a:ext>
            </a:extLst>
          </p:cNvPr>
          <p:cNvPicPr>
            <a:picLocks noChangeAspect="1"/>
          </p:cNvPicPr>
          <p:nvPr/>
        </p:nvPicPr>
        <p:blipFill rotWithShape="1">
          <a:blip r:embed="rId3"/>
          <a:srcRect l="37102" t="22388" r="35344" b="54142"/>
          <a:stretch/>
        </p:blipFill>
        <p:spPr>
          <a:xfrm rot="10800000">
            <a:off x="5444681" y="1851193"/>
            <a:ext cx="895350" cy="971549"/>
          </a:xfrm>
          <a:prstGeom prst="rect">
            <a:avLst/>
          </a:prstGeom>
        </p:spPr>
      </p:pic>
      <p:grpSp>
        <p:nvGrpSpPr>
          <p:cNvPr id="7" name="Group 6"/>
          <p:cNvGrpSpPr/>
          <p:nvPr/>
        </p:nvGrpSpPr>
        <p:grpSpPr>
          <a:xfrm>
            <a:off x="7265787" y="1739383"/>
            <a:ext cx="3909129" cy="3983897"/>
            <a:chOff x="4329404" y="1369153"/>
            <a:chExt cx="2799000" cy="2852535"/>
          </a:xfrm>
        </p:grpSpPr>
        <p:sp>
          <p:nvSpPr>
            <p:cNvPr id="8" name="Freeform 7"/>
            <p:cNvSpPr/>
            <p:nvPr/>
          </p:nvSpPr>
          <p:spPr>
            <a:xfrm rot="11004037">
              <a:off x="4726859" y="1694468"/>
              <a:ext cx="2364754" cy="2527220"/>
            </a:xfrm>
            <a:custGeom>
              <a:avLst/>
              <a:gdLst>
                <a:gd name="connsiteX0" fmla="*/ 1827811 w 2364754"/>
                <a:gd name="connsiteY0" fmla="*/ 2527219 h 2527220"/>
                <a:gd name="connsiteX1" fmla="*/ 1716393 w 2364754"/>
                <a:gd name="connsiteY1" fmla="*/ 2493425 h 2527220"/>
                <a:gd name="connsiteX2" fmla="*/ 1631776 w 2364754"/>
                <a:gd name="connsiteY2" fmla="*/ 2290180 h 2527220"/>
                <a:gd name="connsiteX3" fmla="*/ 1641801 w 2364754"/>
                <a:gd name="connsiteY3" fmla="*/ 2265912 h 2527220"/>
                <a:gd name="connsiteX4" fmla="*/ 1399143 w 2364754"/>
                <a:gd name="connsiteY4" fmla="*/ 2013867 h 2527220"/>
                <a:gd name="connsiteX5" fmla="*/ 1269730 w 2364754"/>
                <a:gd name="connsiteY5" fmla="*/ 2034727 h 2527220"/>
                <a:gd name="connsiteX6" fmla="*/ 1121547 w 2364754"/>
                <a:gd name="connsiteY6" fmla="*/ 2028630 h 2527220"/>
                <a:gd name="connsiteX7" fmla="*/ 1067290 w 2364754"/>
                <a:gd name="connsiteY7" fmla="*/ 2015259 h 2527220"/>
                <a:gd name="connsiteX8" fmla="*/ 913340 w 2364754"/>
                <a:gd name="connsiteY8" fmla="*/ 2256209 h 2527220"/>
                <a:gd name="connsiteX9" fmla="*/ 926444 w 2364754"/>
                <a:gd name="connsiteY9" fmla="*/ 2273356 h 2527220"/>
                <a:gd name="connsiteX10" fmla="*/ 940951 w 2364754"/>
                <a:gd name="connsiteY10" fmla="*/ 2328205 h 2527220"/>
                <a:gd name="connsiteX11" fmla="*/ 806803 w 2364754"/>
                <a:gd name="connsiteY11" fmla="*/ 2479305 h 2527220"/>
                <a:gd name="connsiteX12" fmla="*/ 655704 w 2364754"/>
                <a:gd name="connsiteY12" fmla="*/ 2345156 h 2527220"/>
                <a:gd name="connsiteX13" fmla="*/ 735002 w 2364754"/>
                <a:gd name="connsiteY13" fmla="*/ 2208563 h 2527220"/>
                <a:gd name="connsiteX14" fmla="*/ 753213 w 2364754"/>
                <a:gd name="connsiteY14" fmla="*/ 2203748 h 2527220"/>
                <a:gd name="connsiteX15" fmla="*/ 801042 w 2364754"/>
                <a:gd name="connsiteY15" fmla="*/ 1895777 h 2527220"/>
                <a:gd name="connsiteX16" fmla="*/ 740193 w 2364754"/>
                <a:gd name="connsiteY16" fmla="*/ 1851365 h 2527220"/>
                <a:gd name="connsiteX17" fmla="*/ 644516 w 2364754"/>
                <a:gd name="connsiteY17" fmla="*/ 1748497 h 2527220"/>
                <a:gd name="connsiteX18" fmla="*/ 630596 w 2364754"/>
                <a:gd name="connsiteY18" fmla="*/ 1726128 h 2527220"/>
                <a:gd name="connsiteX19" fmla="*/ 418674 w 2364754"/>
                <a:gd name="connsiteY19" fmla="*/ 1808133 h 2527220"/>
                <a:gd name="connsiteX20" fmla="*/ 410223 w 2364754"/>
                <a:gd name="connsiteY20" fmla="*/ 1868163 h 2527220"/>
                <a:gd name="connsiteX21" fmla="*/ 223668 w 2364754"/>
                <a:gd name="connsiteY21" fmla="*/ 2008429 h 2527220"/>
                <a:gd name="connsiteX22" fmla="*/ 378 w 2364754"/>
                <a:gd name="connsiteY22" fmla="*/ 1810187 h 2527220"/>
                <a:gd name="connsiteX23" fmla="*/ 198619 w 2364754"/>
                <a:gd name="connsiteY23" fmla="*/ 1586897 h 2527220"/>
                <a:gd name="connsiteX24" fmla="*/ 281643 w 2364754"/>
                <a:gd name="connsiteY24" fmla="*/ 1598585 h 2527220"/>
                <a:gd name="connsiteX25" fmla="*/ 322904 w 2364754"/>
                <a:gd name="connsiteY25" fmla="*/ 1622974 h 2527220"/>
                <a:gd name="connsiteX26" fmla="*/ 516939 w 2364754"/>
                <a:gd name="connsiteY26" fmla="*/ 1484000 h 2527220"/>
                <a:gd name="connsiteX27" fmla="*/ 503624 w 2364754"/>
                <a:gd name="connsiteY27" fmla="*/ 1421773 h 2527220"/>
                <a:gd name="connsiteX28" fmla="*/ 495409 w 2364754"/>
                <a:gd name="connsiteY28" fmla="*/ 1347268 h 2527220"/>
                <a:gd name="connsiteX29" fmla="*/ 494742 w 2364754"/>
                <a:gd name="connsiteY29" fmla="*/ 1272313 h 2527220"/>
                <a:gd name="connsiteX30" fmla="*/ 497290 w 2364754"/>
                <a:gd name="connsiteY30" fmla="*/ 1244729 h 2527220"/>
                <a:gd name="connsiteX31" fmla="*/ 339740 w 2364754"/>
                <a:gd name="connsiteY31" fmla="*/ 1179009 h 2527220"/>
                <a:gd name="connsiteX32" fmla="*/ 294315 w 2364754"/>
                <a:gd name="connsiteY32" fmla="*/ 1213758 h 2527220"/>
                <a:gd name="connsiteX33" fmla="*/ 235560 w 2364754"/>
                <a:gd name="connsiteY33" fmla="*/ 1229309 h 2527220"/>
                <a:gd name="connsiteX34" fmla="*/ 73694 w 2364754"/>
                <a:gd name="connsiteY34" fmla="*/ 1085463 h 2527220"/>
                <a:gd name="connsiteX35" fmla="*/ 217386 w 2364754"/>
                <a:gd name="connsiteY35" fmla="*/ 923460 h 2527220"/>
                <a:gd name="connsiteX36" fmla="*/ 363710 w 2364754"/>
                <a:gd name="connsiteY36" fmla="*/ 1008494 h 2527220"/>
                <a:gd name="connsiteX37" fmla="*/ 368125 w 2364754"/>
                <a:gd name="connsiteY37" fmla="*/ 1025195 h 2527220"/>
                <a:gd name="connsiteX38" fmla="*/ 540338 w 2364754"/>
                <a:gd name="connsiteY38" fmla="*/ 1049968 h 2527220"/>
                <a:gd name="connsiteX39" fmla="*/ 595952 w 2364754"/>
                <a:gd name="connsiteY39" fmla="*/ 931204 h 2527220"/>
                <a:gd name="connsiteX40" fmla="*/ 702718 w 2364754"/>
                <a:gd name="connsiteY40" fmla="*/ 792020 h 2527220"/>
                <a:gd name="connsiteX41" fmla="*/ 723852 w 2364754"/>
                <a:gd name="connsiteY41" fmla="*/ 775028 h 2527220"/>
                <a:gd name="connsiteX42" fmla="*/ 585667 w 2364754"/>
                <a:gd name="connsiteY42" fmla="*/ 534114 h 2527220"/>
                <a:gd name="connsiteX43" fmla="*/ 534965 w 2364754"/>
                <a:gd name="connsiteY43" fmla="*/ 534021 h 2527220"/>
                <a:gd name="connsiteX44" fmla="*/ 465756 w 2364754"/>
                <a:gd name="connsiteY44" fmla="*/ 505077 h 2527220"/>
                <a:gd name="connsiteX45" fmla="*/ 415424 w 2364754"/>
                <a:gd name="connsiteY45" fmla="*/ 242578 h 2527220"/>
                <a:gd name="connsiteX46" fmla="*/ 677875 w 2364754"/>
                <a:gd name="connsiteY46" fmla="*/ 192000 h 2527220"/>
                <a:gd name="connsiteX47" fmla="*/ 757201 w 2364754"/>
                <a:gd name="connsiteY47" fmla="*/ 385241 h 2527220"/>
                <a:gd name="connsiteX48" fmla="*/ 731377 w 2364754"/>
                <a:gd name="connsiteY48" fmla="*/ 446927 h 2527220"/>
                <a:gd name="connsiteX49" fmla="*/ 918931 w 2364754"/>
                <a:gd name="connsiteY49" fmla="*/ 639158 h 2527220"/>
                <a:gd name="connsiteX50" fmla="*/ 1001575 w 2364754"/>
                <a:gd name="connsiteY50" fmla="*/ 606812 h 2527220"/>
                <a:gd name="connsiteX51" fmla="*/ 1182867 w 2364754"/>
                <a:gd name="connsiteY51" fmla="*/ 572948 h 2527220"/>
                <a:gd name="connsiteX52" fmla="*/ 1189851 w 2364754"/>
                <a:gd name="connsiteY52" fmla="*/ 573236 h 2527220"/>
                <a:gd name="connsiteX53" fmla="*/ 1248095 w 2364754"/>
                <a:gd name="connsiteY53" fmla="*/ 284205 h 2527220"/>
                <a:gd name="connsiteX54" fmla="*/ 1205154 w 2364754"/>
                <a:gd name="connsiteY54" fmla="*/ 246433 h 2527220"/>
                <a:gd name="connsiteX55" fmla="*/ 1178439 w 2364754"/>
                <a:gd name="connsiteY55" fmla="*/ 191841 h 2527220"/>
                <a:gd name="connsiteX56" fmla="*/ 1287945 w 2364754"/>
                <a:gd name="connsiteY56" fmla="*/ 5022 h 2527220"/>
                <a:gd name="connsiteX57" fmla="*/ 1474866 w 2364754"/>
                <a:gd name="connsiteY57" fmla="*/ 114352 h 2527220"/>
                <a:gd name="connsiteX58" fmla="*/ 1420010 w 2364754"/>
                <a:gd name="connsiteY58" fmla="*/ 274453 h 2527220"/>
                <a:gd name="connsiteX59" fmla="*/ 1404491 w 2364754"/>
                <a:gd name="connsiteY59" fmla="*/ 282040 h 2527220"/>
                <a:gd name="connsiteX60" fmla="*/ 1421580 w 2364754"/>
                <a:gd name="connsiteY60" fmla="*/ 601355 h 2527220"/>
                <a:gd name="connsiteX61" fmla="*/ 1470776 w 2364754"/>
                <a:gd name="connsiteY61" fmla="*/ 613480 h 2527220"/>
                <a:gd name="connsiteX62" fmla="*/ 1657700 w 2364754"/>
                <a:gd name="connsiteY62" fmla="*/ 712221 h 2527220"/>
                <a:gd name="connsiteX63" fmla="*/ 1731421 w 2364754"/>
                <a:gd name="connsiteY63" fmla="*/ 774591 h 2527220"/>
                <a:gd name="connsiteX64" fmla="*/ 1967634 w 2364754"/>
                <a:gd name="connsiteY64" fmla="*/ 656020 h 2527220"/>
                <a:gd name="connsiteX65" fmla="*/ 1957494 w 2364754"/>
                <a:gd name="connsiteY65" fmla="*/ 626122 h 2527220"/>
                <a:gd name="connsiteX66" fmla="*/ 1996970 w 2364754"/>
                <a:gd name="connsiteY66" fmla="*/ 476529 h 2527220"/>
                <a:gd name="connsiteX67" fmla="*/ 2280381 w 2364754"/>
                <a:gd name="connsiteY67" fmla="*/ 438353 h 2527220"/>
                <a:gd name="connsiteX68" fmla="*/ 2318823 w 2364754"/>
                <a:gd name="connsiteY68" fmla="*/ 721728 h 2527220"/>
                <a:gd name="connsiteX69" fmla="*/ 2107677 w 2364754"/>
                <a:gd name="connsiteY69" fmla="*/ 794991 h 2527220"/>
                <a:gd name="connsiteX70" fmla="*/ 2074101 w 2364754"/>
                <a:gd name="connsiteY70" fmla="*/ 782723 h 2527220"/>
                <a:gd name="connsiteX71" fmla="*/ 1871663 w 2364754"/>
                <a:gd name="connsiteY71" fmla="*/ 959396 h 2527220"/>
                <a:gd name="connsiteX72" fmla="*/ 1911416 w 2364754"/>
                <a:gd name="connsiteY72" fmla="*/ 1045015 h 2527220"/>
                <a:gd name="connsiteX73" fmla="*/ 1957190 w 2364754"/>
                <a:gd name="connsiteY73" fmla="*/ 1260406 h 2527220"/>
                <a:gd name="connsiteX74" fmla="*/ 1951093 w 2364754"/>
                <a:gd name="connsiteY74" fmla="*/ 1408589 h 2527220"/>
                <a:gd name="connsiteX75" fmla="*/ 1944293 w 2364754"/>
                <a:gd name="connsiteY75" fmla="*/ 1436183 h 2527220"/>
                <a:gd name="connsiteX76" fmla="*/ 2104724 w 2364754"/>
                <a:gd name="connsiteY76" fmla="*/ 1514580 h 2527220"/>
                <a:gd name="connsiteX77" fmla="*/ 2152130 w 2364754"/>
                <a:gd name="connsiteY77" fmla="*/ 1482588 h 2527220"/>
                <a:gd name="connsiteX78" fmla="*/ 2211704 w 2364754"/>
                <a:gd name="connsiteY78" fmla="*/ 1470549 h 2527220"/>
                <a:gd name="connsiteX79" fmla="*/ 2364754 w 2364754"/>
                <a:gd name="connsiteY79" fmla="*/ 1623743 h 2527220"/>
                <a:gd name="connsiteX80" fmla="*/ 2211704 w 2364754"/>
                <a:gd name="connsiteY80" fmla="*/ 1776937 h 2527220"/>
                <a:gd name="connsiteX81" fmla="*/ 2070681 w 2364754"/>
                <a:gd name="connsiteY81" fmla="*/ 1683373 h 2527220"/>
                <a:gd name="connsiteX82" fmla="*/ 2067266 w 2364754"/>
                <a:gd name="connsiteY82" fmla="*/ 1666440 h 2527220"/>
                <a:gd name="connsiteX83" fmla="*/ 1879382 w 2364754"/>
                <a:gd name="connsiteY83" fmla="*/ 1627919 h 2527220"/>
                <a:gd name="connsiteX84" fmla="*/ 1856648 w 2364754"/>
                <a:gd name="connsiteY84" fmla="*/ 1676471 h 2527220"/>
                <a:gd name="connsiteX85" fmla="*/ 1773827 w 2364754"/>
                <a:gd name="connsiteY85" fmla="*/ 1789944 h 2527220"/>
                <a:gd name="connsiteX86" fmla="*/ 1725746 w 2364754"/>
                <a:gd name="connsiteY86" fmla="*/ 1834664 h 2527220"/>
                <a:gd name="connsiteX87" fmla="*/ 1835137 w 2364754"/>
                <a:gd name="connsiteY87" fmla="*/ 2132537 h 2527220"/>
                <a:gd name="connsiteX88" fmla="*/ 1865216 w 2364754"/>
                <a:gd name="connsiteY88" fmla="*/ 2132468 h 2527220"/>
                <a:gd name="connsiteX89" fmla="*/ 1938311 w 2364754"/>
                <a:gd name="connsiteY89" fmla="*/ 2162662 h 2527220"/>
                <a:gd name="connsiteX90" fmla="*/ 1992735 w 2364754"/>
                <a:gd name="connsiteY90" fmla="*/ 2439002 h 2527220"/>
                <a:gd name="connsiteX91" fmla="*/ 1827811 w 2364754"/>
                <a:gd name="connsiteY91" fmla="*/ 2527219 h 25272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</a:cxnLst>
              <a:rect l="l" t="t" r="r" b="b"/>
              <a:pathLst>
                <a:path w="2364754" h="2527220">
                  <a:moveTo>
                    <a:pt x="1827811" y="2527219"/>
                  </a:moveTo>
                  <a:cubicBezTo>
                    <a:pt x="1789452" y="2527342"/>
                    <a:pt x="1750645" y="2516406"/>
                    <a:pt x="1716393" y="2493425"/>
                  </a:cubicBezTo>
                  <a:cubicBezTo>
                    <a:pt x="1647891" y="2447465"/>
                    <a:pt x="1617058" y="2366381"/>
                    <a:pt x="1631776" y="2290180"/>
                  </a:cubicBezTo>
                  <a:lnTo>
                    <a:pt x="1641801" y="2265912"/>
                  </a:lnTo>
                  <a:lnTo>
                    <a:pt x="1399143" y="2013867"/>
                  </a:lnTo>
                  <a:lnTo>
                    <a:pt x="1269730" y="2034727"/>
                  </a:lnTo>
                  <a:cubicBezTo>
                    <a:pt x="1219273" y="2037725"/>
                    <a:pt x="1169704" y="2035539"/>
                    <a:pt x="1121547" y="2028630"/>
                  </a:cubicBezTo>
                  <a:lnTo>
                    <a:pt x="1067290" y="2015259"/>
                  </a:lnTo>
                  <a:lnTo>
                    <a:pt x="913340" y="2256209"/>
                  </a:lnTo>
                  <a:lnTo>
                    <a:pt x="926444" y="2273356"/>
                  </a:lnTo>
                  <a:cubicBezTo>
                    <a:pt x="934675" y="2289991"/>
                    <a:pt x="939782" y="2308512"/>
                    <a:pt x="940951" y="2328205"/>
                  </a:cubicBezTo>
                  <a:cubicBezTo>
                    <a:pt x="945631" y="2406975"/>
                    <a:pt x="885572" y="2474621"/>
                    <a:pt x="806803" y="2479305"/>
                  </a:cubicBezTo>
                  <a:cubicBezTo>
                    <a:pt x="728033" y="2483983"/>
                    <a:pt x="660386" y="2423923"/>
                    <a:pt x="655704" y="2345156"/>
                  </a:cubicBezTo>
                  <a:cubicBezTo>
                    <a:pt x="652194" y="2286079"/>
                    <a:pt x="685100" y="2233257"/>
                    <a:pt x="735002" y="2208563"/>
                  </a:cubicBezTo>
                  <a:lnTo>
                    <a:pt x="753213" y="2203748"/>
                  </a:lnTo>
                  <a:lnTo>
                    <a:pt x="801042" y="1895777"/>
                  </a:lnTo>
                  <a:lnTo>
                    <a:pt x="740193" y="1851365"/>
                  </a:lnTo>
                  <a:cubicBezTo>
                    <a:pt x="705161" y="1820262"/>
                    <a:pt x="673097" y="1785820"/>
                    <a:pt x="644516" y="1748497"/>
                  </a:cubicBezTo>
                  <a:lnTo>
                    <a:pt x="630596" y="1726128"/>
                  </a:lnTo>
                  <a:lnTo>
                    <a:pt x="418674" y="1808133"/>
                  </a:lnTo>
                  <a:lnTo>
                    <a:pt x="410223" y="1868163"/>
                  </a:lnTo>
                  <a:cubicBezTo>
                    <a:pt x="382721" y="1945711"/>
                    <a:pt x="310970" y="2003243"/>
                    <a:pt x="223668" y="2008429"/>
                  </a:cubicBezTo>
                  <a:cubicBezTo>
                    <a:pt x="107266" y="2015347"/>
                    <a:pt x="7295" y="1926591"/>
                    <a:pt x="378" y="1810187"/>
                  </a:cubicBezTo>
                  <a:cubicBezTo>
                    <a:pt x="-6539" y="1693784"/>
                    <a:pt x="82217" y="1593814"/>
                    <a:pt x="198619" y="1586897"/>
                  </a:cubicBezTo>
                  <a:cubicBezTo>
                    <a:pt x="227720" y="1585168"/>
                    <a:pt x="255793" y="1589418"/>
                    <a:pt x="281643" y="1598585"/>
                  </a:cubicBezTo>
                  <a:lnTo>
                    <a:pt x="322904" y="1622974"/>
                  </a:lnTo>
                  <a:lnTo>
                    <a:pt x="516939" y="1484000"/>
                  </a:lnTo>
                  <a:lnTo>
                    <a:pt x="503624" y="1421773"/>
                  </a:lnTo>
                  <a:cubicBezTo>
                    <a:pt x="499668" y="1397350"/>
                    <a:pt x="496908" y="1372496"/>
                    <a:pt x="495409" y="1347268"/>
                  </a:cubicBezTo>
                  <a:cubicBezTo>
                    <a:pt x="493910" y="1322040"/>
                    <a:pt x="493708" y="1297033"/>
                    <a:pt x="494742" y="1272313"/>
                  </a:cubicBezTo>
                  <a:lnTo>
                    <a:pt x="497290" y="1244729"/>
                  </a:lnTo>
                  <a:lnTo>
                    <a:pt x="339740" y="1179009"/>
                  </a:lnTo>
                  <a:lnTo>
                    <a:pt x="294315" y="1213758"/>
                  </a:lnTo>
                  <a:cubicBezTo>
                    <a:pt x="276497" y="1222582"/>
                    <a:pt x="256655" y="1228055"/>
                    <a:pt x="235560" y="1229309"/>
                  </a:cubicBezTo>
                  <a:cubicBezTo>
                    <a:pt x="151184" y="1234322"/>
                    <a:pt x="78712" y="1169921"/>
                    <a:pt x="73694" y="1085463"/>
                  </a:cubicBezTo>
                  <a:cubicBezTo>
                    <a:pt x="68675" y="1001005"/>
                    <a:pt x="133008" y="928473"/>
                    <a:pt x="217386" y="923460"/>
                  </a:cubicBezTo>
                  <a:cubicBezTo>
                    <a:pt x="280670" y="919700"/>
                    <a:pt x="337255" y="954985"/>
                    <a:pt x="363710" y="1008494"/>
                  </a:cubicBezTo>
                  <a:lnTo>
                    <a:pt x="368125" y="1025195"/>
                  </a:lnTo>
                  <a:lnTo>
                    <a:pt x="540338" y="1049968"/>
                  </a:lnTo>
                  <a:lnTo>
                    <a:pt x="595952" y="931204"/>
                  </a:lnTo>
                  <a:cubicBezTo>
                    <a:pt x="625900" y="880648"/>
                    <a:pt x="661788" y="833915"/>
                    <a:pt x="702718" y="792020"/>
                  </a:cubicBezTo>
                  <a:lnTo>
                    <a:pt x="723852" y="775028"/>
                  </a:lnTo>
                  <a:lnTo>
                    <a:pt x="585667" y="534114"/>
                  </a:lnTo>
                  <a:lnTo>
                    <a:pt x="534965" y="534021"/>
                  </a:lnTo>
                  <a:cubicBezTo>
                    <a:pt x="510887" y="529265"/>
                    <a:pt x="487349" y="519707"/>
                    <a:pt x="465756" y="505077"/>
                  </a:cubicBezTo>
                  <a:cubicBezTo>
                    <a:pt x="379382" y="446556"/>
                    <a:pt x="356847" y="329032"/>
                    <a:pt x="415424" y="242578"/>
                  </a:cubicBezTo>
                  <a:cubicBezTo>
                    <a:pt x="473999" y="156124"/>
                    <a:pt x="591503" y="133479"/>
                    <a:pt x="677875" y="192000"/>
                  </a:cubicBezTo>
                  <a:cubicBezTo>
                    <a:pt x="742655" y="235891"/>
                    <a:pt x="771526" y="312971"/>
                    <a:pt x="757201" y="385241"/>
                  </a:cubicBezTo>
                  <a:lnTo>
                    <a:pt x="731377" y="446927"/>
                  </a:lnTo>
                  <a:lnTo>
                    <a:pt x="918931" y="639158"/>
                  </a:lnTo>
                  <a:lnTo>
                    <a:pt x="1001575" y="606812"/>
                  </a:lnTo>
                  <a:cubicBezTo>
                    <a:pt x="1059065" y="588321"/>
                    <a:pt x="1119796" y="576696"/>
                    <a:pt x="1182867" y="572948"/>
                  </a:cubicBezTo>
                  <a:lnTo>
                    <a:pt x="1189851" y="573236"/>
                  </a:lnTo>
                  <a:lnTo>
                    <a:pt x="1248095" y="284205"/>
                  </a:lnTo>
                  <a:lnTo>
                    <a:pt x="1205154" y="246433"/>
                  </a:lnTo>
                  <a:cubicBezTo>
                    <a:pt x="1193022" y="230678"/>
                    <a:pt x="1183783" y="212285"/>
                    <a:pt x="1178439" y="191841"/>
                  </a:cubicBezTo>
                  <a:cubicBezTo>
                    <a:pt x="1157062" y="110062"/>
                    <a:pt x="1206088" y="26420"/>
                    <a:pt x="1287945" y="5022"/>
                  </a:cubicBezTo>
                  <a:cubicBezTo>
                    <a:pt x="1369800" y="-16377"/>
                    <a:pt x="1453489" y="32572"/>
                    <a:pt x="1474866" y="114352"/>
                  </a:cubicBezTo>
                  <a:cubicBezTo>
                    <a:pt x="1490900" y="175686"/>
                    <a:pt x="1467330" y="238067"/>
                    <a:pt x="1420010" y="274453"/>
                  </a:cubicBezTo>
                  <a:lnTo>
                    <a:pt x="1404491" y="282040"/>
                  </a:lnTo>
                  <a:lnTo>
                    <a:pt x="1421580" y="601355"/>
                  </a:lnTo>
                  <a:lnTo>
                    <a:pt x="1470776" y="613480"/>
                  </a:lnTo>
                  <a:cubicBezTo>
                    <a:pt x="1538006" y="637322"/>
                    <a:pt x="1600898" y="670754"/>
                    <a:pt x="1657700" y="712221"/>
                  </a:cubicBezTo>
                  <a:lnTo>
                    <a:pt x="1731421" y="774591"/>
                  </a:lnTo>
                  <a:lnTo>
                    <a:pt x="1967634" y="656020"/>
                  </a:lnTo>
                  <a:lnTo>
                    <a:pt x="1957494" y="626122"/>
                  </a:lnTo>
                  <a:cubicBezTo>
                    <a:pt x="1950538" y="574842"/>
                    <a:pt x="1963147" y="520926"/>
                    <a:pt x="1996970" y="476529"/>
                  </a:cubicBezTo>
                  <a:cubicBezTo>
                    <a:pt x="2064616" y="387735"/>
                    <a:pt x="2191504" y="370643"/>
                    <a:pt x="2280381" y="438353"/>
                  </a:cubicBezTo>
                  <a:cubicBezTo>
                    <a:pt x="2369258" y="506063"/>
                    <a:pt x="2386469" y="632935"/>
                    <a:pt x="2318823" y="721728"/>
                  </a:cubicBezTo>
                  <a:cubicBezTo>
                    <a:pt x="2268088" y="788324"/>
                    <a:pt x="2184030" y="814587"/>
                    <a:pt x="2107677" y="794991"/>
                  </a:cubicBezTo>
                  <a:lnTo>
                    <a:pt x="2074101" y="782723"/>
                  </a:lnTo>
                  <a:lnTo>
                    <a:pt x="1871663" y="959396"/>
                  </a:lnTo>
                  <a:lnTo>
                    <a:pt x="1911416" y="1045015"/>
                  </a:lnTo>
                  <a:cubicBezTo>
                    <a:pt x="1936850" y="1112404"/>
                    <a:pt x="1952692" y="1184721"/>
                    <a:pt x="1957190" y="1260406"/>
                  </a:cubicBezTo>
                  <a:cubicBezTo>
                    <a:pt x="1960188" y="1310864"/>
                    <a:pt x="1958002" y="1360431"/>
                    <a:pt x="1951093" y="1408589"/>
                  </a:cubicBezTo>
                  <a:lnTo>
                    <a:pt x="1944293" y="1436183"/>
                  </a:lnTo>
                  <a:lnTo>
                    <a:pt x="2104724" y="1514580"/>
                  </a:lnTo>
                  <a:lnTo>
                    <a:pt x="2152130" y="1482588"/>
                  </a:lnTo>
                  <a:cubicBezTo>
                    <a:pt x="2170441" y="1474836"/>
                    <a:pt x="2190572" y="1470549"/>
                    <a:pt x="2211704" y="1470549"/>
                  </a:cubicBezTo>
                  <a:cubicBezTo>
                    <a:pt x="2296231" y="1470549"/>
                    <a:pt x="2364754" y="1539136"/>
                    <a:pt x="2364754" y="1623743"/>
                  </a:cubicBezTo>
                  <a:cubicBezTo>
                    <a:pt x="2364754" y="1708350"/>
                    <a:pt x="2296231" y="1776937"/>
                    <a:pt x="2211704" y="1776937"/>
                  </a:cubicBezTo>
                  <a:cubicBezTo>
                    <a:pt x="2148309" y="1776937"/>
                    <a:pt x="2093916" y="1738357"/>
                    <a:pt x="2070681" y="1683373"/>
                  </a:cubicBezTo>
                  <a:lnTo>
                    <a:pt x="2067266" y="1666440"/>
                  </a:lnTo>
                  <a:lnTo>
                    <a:pt x="1879382" y="1627919"/>
                  </a:lnTo>
                  <a:lnTo>
                    <a:pt x="1856648" y="1676471"/>
                  </a:lnTo>
                  <a:cubicBezTo>
                    <a:pt x="1832689" y="1716915"/>
                    <a:pt x="1804928" y="1754913"/>
                    <a:pt x="1773827" y="1789944"/>
                  </a:cubicBezTo>
                  <a:lnTo>
                    <a:pt x="1725746" y="1834664"/>
                  </a:lnTo>
                  <a:lnTo>
                    <a:pt x="1835137" y="2132537"/>
                  </a:lnTo>
                  <a:lnTo>
                    <a:pt x="1865216" y="2132468"/>
                  </a:lnTo>
                  <a:cubicBezTo>
                    <a:pt x="1890619" y="2137374"/>
                    <a:pt x="1915477" y="2147340"/>
                    <a:pt x="1938311" y="2162662"/>
                  </a:cubicBezTo>
                  <a:cubicBezTo>
                    <a:pt x="2029648" y="2223944"/>
                    <a:pt x="2054015" y="2347665"/>
                    <a:pt x="1992735" y="2439002"/>
                  </a:cubicBezTo>
                  <a:cubicBezTo>
                    <a:pt x="1954433" y="2496089"/>
                    <a:pt x="1891742" y="2527015"/>
                    <a:pt x="1827811" y="2527219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grpSp>
          <p:nvGrpSpPr>
            <p:cNvPr id="9" name="Group 8"/>
            <p:cNvGrpSpPr/>
            <p:nvPr/>
          </p:nvGrpSpPr>
          <p:grpSpPr>
            <a:xfrm>
              <a:off x="4329404" y="1369153"/>
              <a:ext cx="2799000" cy="2358862"/>
              <a:chOff x="842625" y="1330242"/>
              <a:chExt cx="2799000" cy="2358862"/>
            </a:xfrm>
            <a:solidFill>
              <a:srgbClr val="02A8A7"/>
            </a:solidFill>
          </p:grpSpPr>
          <p:sp>
            <p:nvSpPr>
              <p:cNvPr id="16" name="Oval 15"/>
              <p:cNvSpPr/>
              <p:nvPr/>
            </p:nvSpPr>
            <p:spPr>
              <a:xfrm>
                <a:off x="3434525" y="3481810"/>
                <a:ext cx="207100" cy="207294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7" name="Oval 16"/>
              <p:cNvSpPr/>
              <p:nvPr/>
            </p:nvSpPr>
            <p:spPr>
              <a:xfrm>
                <a:off x="842625" y="2853622"/>
                <a:ext cx="304970" cy="305256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8" name="Oval 17"/>
              <p:cNvSpPr/>
              <p:nvPr/>
            </p:nvSpPr>
            <p:spPr>
              <a:xfrm>
                <a:off x="2231872" y="1330242"/>
                <a:ext cx="304970" cy="305256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grpSp>
          <p:nvGrpSpPr>
            <p:cNvPr id="10" name="Group 9"/>
            <p:cNvGrpSpPr/>
            <p:nvPr/>
          </p:nvGrpSpPr>
          <p:grpSpPr>
            <a:xfrm>
              <a:off x="5328211" y="2362765"/>
              <a:ext cx="1085850" cy="1085850"/>
              <a:chOff x="5448301" y="2766331"/>
              <a:chExt cx="1085850" cy="1085850"/>
            </a:xfrm>
          </p:grpSpPr>
          <p:sp>
            <p:nvSpPr>
              <p:cNvPr id="11" name="Oval 10"/>
              <p:cNvSpPr/>
              <p:nvPr/>
            </p:nvSpPr>
            <p:spPr>
              <a:xfrm>
                <a:off x="5448301" y="2766331"/>
                <a:ext cx="1085850" cy="1085850"/>
              </a:xfrm>
              <a:prstGeom prst="ellipse">
                <a:avLst/>
              </a:prstGeom>
              <a:solidFill>
                <a:srgbClr val="02A8A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grpSp>
            <p:nvGrpSpPr>
              <p:cNvPr id="12" name="Group 11"/>
              <p:cNvGrpSpPr/>
              <p:nvPr/>
            </p:nvGrpSpPr>
            <p:grpSpPr>
              <a:xfrm>
                <a:off x="5544002" y="2939369"/>
                <a:ext cx="450850" cy="739774"/>
                <a:chOff x="3781426" y="2901950"/>
                <a:chExt cx="450850" cy="739774"/>
              </a:xfrm>
            </p:grpSpPr>
            <p:sp>
              <p:nvSpPr>
                <p:cNvPr id="13" name="Oval 12"/>
                <p:cNvSpPr/>
                <p:nvPr/>
              </p:nvSpPr>
              <p:spPr>
                <a:xfrm>
                  <a:off x="3946526" y="2901950"/>
                  <a:ext cx="285750" cy="285750"/>
                </a:xfrm>
                <a:prstGeom prst="ellipse">
                  <a:avLst/>
                </a:prstGeom>
                <a:solidFill>
                  <a:srgbClr val="008382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14" name="Oval 13"/>
                <p:cNvSpPr/>
                <p:nvPr/>
              </p:nvSpPr>
              <p:spPr>
                <a:xfrm>
                  <a:off x="3781426" y="3187700"/>
                  <a:ext cx="190500" cy="190500"/>
                </a:xfrm>
                <a:prstGeom prst="ellipse">
                  <a:avLst/>
                </a:prstGeom>
                <a:solidFill>
                  <a:srgbClr val="008382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  <p:sp>
              <p:nvSpPr>
                <p:cNvPr id="15" name="Oval 14"/>
                <p:cNvSpPr/>
                <p:nvPr/>
              </p:nvSpPr>
              <p:spPr>
                <a:xfrm>
                  <a:off x="4076700" y="3486149"/>
                  <a:ext cx="155575" cy="155575"/>
                </a:xfrm>
                <a:prstGeom prst="ellipse">
                  <a:avLst/>
                </a:prstGeom>
                <a:solidFill>
                  <a:srgbClr val="008382"/>
                </a:solidFill>
                <a:ln>
                  <a:noFill/>
                </a:ln>
              </p:spPr>
              <p:style>
                <a:lnRef idx="2">
                  <a:schemeClr val="accent1">
                    <a:shade val="50000"/>
                  </a:schemeClr>
                </a:lnRef>
                <a:fillRef idx="1">
                  <a:schemeClr val="accent1"/>
                </a:fillRef>
                <a:effectRef idx="0">
                  <a:schemeClr val="accent1"/>
                </a:effectRef>
                <a:fontRef idx="minor">
                  <a:schemeClr val="lt1"/>
                </a:fontRef>
              </p:style>
              <p:txBody>
                <a:bodyPr rtlCol="0" anchor="ctr"/>
                <a:lstStyle/>
                <a:p>
                  <a:pPr algn="ctr"/>
                  <a:endParaRPr lang="en-US"/>
                </a:p>
              </p:txBody>
            </p:sp>
          </p:grpSp>
        </p:grpSp>
      </p:grpSp>
    </p:spTree>
    <p:extLst>
      <p:ext uri="{BB962C8B-B14F-4D97-AF65-F5344CB8AC3E}">
        <p14:creationId xmlns:p14="http://schemas.microsoft.com/office/powerpoint/2010/main" val="1817608318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Picture Placeholder 6"/>
          <p:cNvPicPr>
            <a:picLocks noGrp="1" noChangeAspect="1"/>
          </p:cNvPicPr>
          <p:nvPr>
            <p:ph type="pic" sz="quarter" idx="10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1770" r="41770"/>
          <a:stretch>
            <a:fillRect/>
          </a:stretch>
        </p:blipFill>
        <p:spPr>
          <a:xfrm>
            <a:off x="6295118" y="101601"/>
            <a:ext cx="1632991" cy="6611256"/>
          </a:xfrm>
        </p:spPr>
      </p:pic>
      <p:pic>
        <p:nvPicPr>
          <p:cNvPr id="11" name="Picture Placeholder 10"/>
          <p:cNvPicPr>
            <a:picLocks noGrp="1" noChangeAspect="1"/>
          </p:cNvPicPr>
          <p:nvPr>
            <p:ph type="pic" sz="quarter" idx="12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1476" r="31476"/>
          <a:stretch>
            <a:fillRect/>
          </a:stretch>
        </p:blipFill>
        <p:spPr>
          <a:xfrm>
            <a:off x="9996260" y="101600"/>
            <a:ext cx="1632991" cy="6611256"/>
          </a:xfrm>
        </p:spPr>
      </p:pic>
      <p:pic>
        <p:nvPicPr>
          <p:cNvPr id="14" name="Picture Placeholder 13"/>
          <p:cNvPicPr>
            <a:picLocks noGrp="1" noChangeAspect="1"/>
          </p:cNvPicPr>
          <p:nvPr>
            <p:ph type="pic" sz="quarter" idx="11"/>
          </p:nvPr>
        </p:nvPicPr>
        <p:blipFill rotWithShape="1"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4353" t="13559" r="53854" b="14792"/>
          <a:stretch/>
        </p:blipFill>
        <p:spPr>
          <a:xfrm>
            <a:off x="8145689" y="101600"/>
            <a:ext cx="1632991" cy="6611256"/>
          </a:xfrm>
        </p:spPr>
      </p:pic>
      <p:sp>
        <p:nvSpPr>
          <p:cNvPr id="15" name="Title 1">
            <a:extLst>
              <a:ext uri="{FF2B5EF4-FFF2-40B4-BE49-F238E27FC236}">
                <a16:creationId xmlns:a16="http://schemas.microsoft.com/office/drawing/2014/main" id="{8429F9E0-27E4-447D-9B8F-9DD1084472B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74658" y="1369286"/>
            <a:ext cx="5721342" cy="847999"/>
          </a:xfrm>
        </p:spPr>
        <p:txBody>
          <a:bodyPr>
            <a:normAutofit/>
          </a:bodyPr>
          <a:lstStyle/>
          <a:p>
            <a:r>
              <a:rPr lang="en-US" dirty="0" smtClean="0"/>
              <a:t>SYMPTOMS</a:t>
            </a:r>
            <a:endParaRPr lang="en-US" dirty="0"/>
          </a:p>
        </p:txBody>
      </p:sp>
      <p:sp>
        <p:nvSpPr>
          <p:cNvPr id="16" name="Text Placeholder 6">
            <a:extLst>
              <a:ext uri="{FF2B5EF4-FFF2-40B4-BE49-F238E27FC236}">
                <a16:creationId xmlns:a16="http://schemas.microsoft.com/office/drawing/2014/main" id="{19F8934E-4F5D-49A8-8622-C7F91BD17F14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374658" y="2170964"/>
            <a:ext cx="5024268" cy="251142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/>
            <a:r>
              <a:rPr lang="en-US" sz="1400" b="1" dirty="0">
                <a:solidFill>
                  <a:srgbClr val="CB2800"/>
                </a:solidFill>
              </a:rPr>
              <a:t>Watch for symptoms</a:t>
            </a:r>
          </a:p>
          <a:p>
            <a:pPr marL="0" indent="0" algn="just">
              <a:buNone/>
            </a:pPr>
            <a:endParaRPr lang="en-US" sz="1400" dirty="0"/>
          </a:p>
          <a:p>
            <a:pPr algn="just"/>
            <a:r>
              <a:rPr lang="en-US" sz="1400" dirty="0" smtClean="0"/>
              <a:t>Reported </a:t>
            </a:r>
            <a:r>
              <a:rPr lang="en-US" sz="1400" dirty="0"/>
              <a:t>illnesses have ranged from mild symptoms to severe illness and death for confirmed coronavirus disease 2019 (COVID-19) cases.</a:t>
            </a:r>
          </a:p>
          <a:p>
            <a:pPr algn="just"/>
            <a:endParaRPr lang="en-US" sz="1400" dirty="0"/>
          </a:p>
          <a:p>
            <a:pPr algn="just"/>
            <a:r>
              <a:rPr lang="en-US" sz="1400" dirty="0"/>
              <a:t>The following symptoms may appear 2-14 days after exposure.*</a:t>
            </a:r>
          </a:p>
          <a:p>
            <a:pPr algn="just"/>
            <a:endParaRPr lang="en-US" sz="1400" dirty="0"/>
          </a:p>
          <a:p>
            <a:pPr marL="171450" indent="-171450" algn="just">
              <a:buFont typeface="Arial" panose="020B0604020202020204" pitchFamily="34" charset="0"/>
              <a:buChar char="•"/>
            </a:pPr>
            <a:r>
              <a:rPr lang="en-US" sz="1400" dirty="0"/>
              <a:t>Fever</a:t>
            </a:r>
          </a:p>
          <a:p>
            <a:pPr marL="171450" indent="-171450" algn="just">
              <a:buFont typeface="Arial" panose="020B0604020202020204" pitchFamily="34" charset="0"/>
              <a:buChar char="•"/>
            </a:pPr>
            <a:r>
              <a:rPr lang="en-US" sz="1400" dirty="0"/>
              <a:t>Cough</a:t>
            </a:r>
          </a:p>
          <a:p>
            <a:pPr marL="171450" indent="-171450" algn="just">
              <a:buFont typeface="Arial" panose="020B0604020202020204" pitchFamily="34" charset="0"/>
              <a:buChar char="•"/>
            </a:pPr>
            <a:r>
              <a:rPr lang="en-US" sz="1400" dirty="0"/>
              <a:t>Shortness of breath</a:t>
            </a:r>
          </a:p>
        </p:txBody>
      </p:sp>
      <p:sp>
        <p:nvSpPr>
          <p:cNvPr id="17" name="Rectangle 16"/>
          <p:cNvSpPr/>
          <p:nvPr/>
        </p:nvSpPr>
        <p:spPr>
          <a:xfrm>
            <a:off x="257149" y="6482023"/>
            <a:ext cx="4880760" cy="46166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i="1" dirty="0" smtClean="0">
                <a:hlinkClick r:id="rId5"/>
              </a:rPr>
              <a:t>(CENTERS OF DISEASE CONTROL &amp; PREVENTION </a:t>
            </a:r>
            <a:r>
              <a:rPr lang="en-US" sz="1200" i="1" dirty="0" smtClean="0"/>
              <a:t>, 19-03-2020)</a:t>
            </a:r>
          </a:p>
          <a:p>
            <a:endParaRPr lang="en-US" sz="1200" i="1" dirty="0"/>
          </a:p>
        </p:txBody>
      </p:sp>
      <p:sp>
        <p:nvSpPr>
          <p:cNvPr id="18" name="Rectangle 17"/>
          <p:cNvSpPr/>
          <p:nvPr/>
        </p:nvSpPr>
        <p:spPr>
          <a:xfrm>
            <a:off x="6121080" y="2914587"/>
            <a:ext cx="275772" cy="985284"/>
          </a:xfrm>
          <a:prstGeom prst="rect">
            <a:avLst/>
          </a:prstGeom>
          <a:solidFill>
            <a:srgbClr val="02A8A7"/>
          </a:solidFill>
          <a:ln>
            <a:noFill/>
          </a:ln>
          <a:effectLst>
            <a:outerShdw blurRad="50800" dist="38100" algn="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vert="vert270" rtlCol="0" anchor="ctr"/>
          <a:lstStyle/>
          <a:p>
            <a:pPr algn="ctr"/>
            <a:r>
              <a:rPr lang="en-US" sz="1400"/>
              <a:t>Cough</a:t>
            </a:r>
          </a:p>
        </p:txBody>
      </p:sp>
      <p:sp>
        <p:nvSpPr>
          <p:cNvPr id="19" name="Rectangle 18"/>
          <p:cNvSpPr/>
          <p:nvPr/>
        </p:nvSpPr>
        <p:spPr>
          <a:xfrm>
            <a:off x="8007803" y="2779363"/>
            <a:ext cx="275772" cy="1255730"/>
          </a:xfrm>
          <a:prstGeom prst="rect">
            <a:avLst/>
          </a:prstGeom>
          <a:solidFill>
            <a:srgbClr val="02A8A7"/>
          </a:solidFill>
          <a:ln>
            <a:noFill/>
          </a:ln>
          <a:effectLst>
            <a:outerShdw blurRad="50800" dist="38100" algn="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vert="vert270" rtlCol="0" anchor="ctr"/>
          <a:lstStyle/>
          <a:p>
            <a:pPr algn="ctr"/>
            <a:r>
              <a:rPr lang="en-US" sz="1400" dirty="0" smtClean="0"/>
              <a:t>Fever</a:t>
            </a:r>
            <a:endParaRPr lang="en-US" sz="1400" dirty="0"/>
          </a:p>
        </p:txBody>
      </p:sp>
      <p:sp>
        <p:nvSpPr>
          <p:cNvPr id="20" name="Rectangle 19"/>
          <p:cNvSpPr/>
          <p:nvPr/>
        </p:nvSpPr>
        <p:spPr>
          <a:xfrm>
            <a:off x="9858374" y="2366544"/>
            <a:ext cx="275772" cy="2120265"/>
          </a:xfrm>
          <a:prstGeom prst="rect">
            <a:avLst/>
          </a:prstGeom>
          <a:solidFill>
            <a:srgbClr val="02A8A7"/>
          </a:solidFill>
          <a:ln>
            <a:noFill/>
          </a:ln>
          <a:effectLst>
            <a:outerShdw blurRad="50800" dist="38100" algn="l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vert="vert270" rtlCol="0" anchor="ctr"/>
          <a:lstStyle/>
          <a:p>
            <a:pPr algn="ctr"/>
            <a:r>
              <a:rPr lang="en-US" sz="1400" dirty="0"/>
              <a:t>Shortness of breath</a:t>
            </a:r>
          </a:p>
        </p:txBody>
      </p:sp>
    </p:spTree>
    <p:extLst>
      <p:ext uri="{BB962C8B-B14F-4D97-AF65-F5344CB8AC3E}">
        <p14:creationId xmlns:p14="http://schemas.microsoft.com/office/powerpoint/2010/main" val="3751679110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Shape 165"/>
          <p:cNvSpPr txBox="1">
            <a:spLocks noGrp="1"/>
          </p:cNvSpPr>
          <p:nvPr>
            <p:ph type="title"/>
          </p:nvPr>
        </p:nvSpPr>
        <p:spPr>
          <a:xfrm>
            <a:off x="183841" y="3871518"/>
            <a:ext cx="4454195" cy="1818304"/>
          </a:xfrm>
          <a:prstGeom prst="rect">
            <a:avLst/>
          </a:prstGeom>
        </p:spPr>
        <p:txBody>
          <a:bodyPr lIns="91425" tIns="91425" rIns="91425" bIns="91425" anchor="b" anchorCtr="0">
            <a:noAutofit/>
          </a:bodyPr>
          <a:lstStyle/>
          <a:p>
            <a:pPr lvl="0"/>
            <a:r>
              <a:rPr lang="en-US" sz="4000" dirty="0" smtClean="0"/>
              <a:t>KNOW HOW IT </a:t>
            </a:r>
            <a:r>
              <a:rPr lang="en-US" sz="4000" b="1" dirty="0" smtClean="0">
                <a:solidFill>
                  <a:srgbClr val="FF0000"/>
                </a:solidFill>
              </a:rPr>
              <a:t>SPREADS</a:t>
            </a:r>
            <a:endParaRPr lang="en" sz="4000" b="1" dirty="0">
              <a:solidFill>
                <a:srgbClr val="FF0000"/>
              </a:solidFill>
            </a:endParaRPr>
          </a:p>
        </p:txBody>
      </p:sp>
      <p:sp>
        <p:nvSpPr>
          <p:cNvPr id="3" name="Rectangle 2">
            <a:extLst>
              <a:ext uri="{FF2B5EF4-FFF2-40B4-BE49-F238E27FC236}">
                <a16:creationId xmlns:a16="http://schemas.microsoft.com/office/drawing/2014/main" id="{D18FE4C6-3116-46FB-BDC6-3D6D419688D8}"/>
              </a:ext>
            </a:extLst>
          </p:cNvPr>
          <p:cNvSpPr/>
          <p:nvPr/>
        </p:nvSpPr>
        <p:spPr>
          <a:xfrm>
            <a:off x="4876924" y="4395016"/>
            <a:ext cx="3166682" cy="212365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171450" indent="-171450" algn="just">
              <a:buFont typeface="Arial" panose="020B0604020202020204" pitchFamily="34" charset="0"/>
              <a:buChar char="•"/>
            </a:pPr>
            <a:r>
              <a:rPr lang="en-US" sz="1200" dirty="0"/>
              <a:t>There is currently no vaccine to prevent coronavirus disease 2019 (COVID-19</a:t>
            </a:r>
            <a:r>
              <a:rPr lang="en-US" sz="1200" dirty="0" smtClean="0"/>
              <a:t>).</a:t>
            </a:r>
          </a:p>
          <a:p>
            <a:pPr marL="171450" indent="-171450" algn="just">
              <a:buFont typeface="Arial" panose="020B0604020202020204" pitchFamily="34" charset="0"/>
              <a:buChar char="•"/>
            </a:pPr>
            <a:endParaRPr lang="en-US" sz="1200" dirty="0"/>
          </a:p>
          <a:p>
            <a:pPr marL="171450" indent="-171450" algn="just">
              <a:buFont typeface="Arial" panose="020B0604020202020204" pitchFamily="34" charset="0"/>
              <a:buChar char="•"/>
            </a:pPr>
            <a:r>
              <a:rPr lang="en-US" sz="1200" dirty="0"/>
              <a:t>The best way to prevent illness is to avoid being exposed to this virus</a:t>
            </a:r>
            <a:r>
              <a:rPr lang="en-US" sz="1200" dirty="0" smtClean="0"/>
              <a:t>.</a:t>
            </a:r>
          </a:p>
          <a:p>
            <a:pPr marL="171450" indent="-171450" algn="just">
              <a:buFont typeface="Arial" panose="020B0604020202020204" pitchFamily="34" charset="0"/>
              <a:buChar char="•"/>
            </a:pPr>
            <a:endParaRPr lang="en-US" sz="1200" dirty="0"/>
          </a:p>
          <a:p>
            <a:pPr marL="171450" indent="-171450" algn="just">
              <a:buFont typeface="Arial" panose="020B0604020202020204" pitchFamily="34" charset="0"/>
              <a:buChar char="•"/>
            </a:pPr>
            <a:r>
              <a:rPr lang="en-US" sz="1200" dirty="0"/>
              <a:t>The virus is thought to spread mainly from person-to-person.</a:t>
            </a:r>
          </a:p>
          <a:p>
            <a:pPr algn="just"/>
            <a:endParaRPr lang="en-US" sz="1200" dirty="0" smtClean="0"/>
          </a:p>
          <a:p>
            <a:pPr marL="171450" indent="-171450" algn="just">
              <a:buFont typeface="Arial" panose="020B0604020202020204" pitchFamily="34" charset="0"/>
              <a:buChar char="•"/>
            </a:pPr>
            <a:endParaRPr lang="en-US" sz="1200" dirty="0"/>
          </a:p>
          <a:p>
            <a:pPr marL="171450" indent="-171450" algn="just">
              <a:buFont typeface="Arial" panose="020B0604020202020204" pitchFamily="34" charset="0"/>
              <a:buChar char="•"/>
            </a:pPr>
            <a:endParaRPr lang="en-US" sz="1200" dirty="0"/>
          </a:p>
        </p:txBody>
      </p:sp>
      <p:sp>
        <p:nvSpPr>
          <p:cNvPr id="5" name="Rectangle 4"/>
          <p:cNvSpPr/>
          <p:nvPr/>
        </p:nvSpPr>
        <p:spPr>
          <a:xfrm rot="5400000">
            <a:off x="11692023" y="556334"/>
            <a:ext cx="1369286" cy="307777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400" dirty="0"/>
              <a:t>Slidehood.com</a:t>
            </a:r>
          </a:p>
        </p:txBody>
      </p:sp>
      <p:pic>
        <p:nvPicPr>
          <p:cNvPr id="7" name="Picture 6"/>
          <p:cNvPicPr>
            <a:picLocks noChangeAspect="1"/>
          </p:cNvPicPr>
          <p:nvPr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046" t="3718" r="2320" b="46606"/>
          <a:stretch/>
        </p:blipFill>
        <p:spPr>
          <a:xfrm>
            <a:off x="2773288" y="0"/>
            <a:ext cx="9418712" cy="3562350"/>
          </a:xfrm>
          <a:prstGeom prst="rect">
            <a:avLst/>
          </a:prstGeom>
          <a:effectLst/>
        </p:spPr>
      </p:pic>
      <p:sp>
        <p:nvSpPr>
          <p:cNvPr id="8" name="Rectangle 7">
            <a:extLst>
              <a:ext uri="{FF2B5EF4-FFF2-40B4-BE49-F238E27FC236}">
                <a16:creationId xmlns:a16="http://schemas.microsoft.com/office/drawing/2014/main" id="{D18FE4C6-3116-46FB-BDC6-3D6D419688D8}"/>
              </a:ext>
            </a:extLst>
          </p:cNvPr>
          <p:cNvSpPr/>
          <p:nvPr/>
        </p:nvSpPr>
        <p:spPr>
          <a:xfrm>
            <a:off x="8511094" y="4214041"/>
            <a:ext cx="3166682" cy="212365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171450" indent="-171450" algn="just" defTabSz="171450">
              <a:buFont typeface="Arial" panose="020B0604020202020204" pitchFamily="34" charset="0"/>
              <a:buChar char="•"/>
            </a:pPr>
            <a:endParaRPr lang="en-US" sz="1200" dirty="0"/>
          </a:p>
          <a:p>
            <a:pPr marL="171450" lvl="1" indent="-171450" algn="just" defTabSz="171450">
              <a:buFont typeface="Arial" panose="020B0604020202020204" pitchFamily="34" charset="0"/>
              <a:buChar char="•"/>
            </a:pPr>
            <a:r>
              <a:rPr lang="en-US" sz="1200" dirty="0"/>
              <a:t>Between people who are in close contact with one another (within about 6 feet</a:t>
            </a:r>
            <a:r>
              <a:rPr lang="en-US" sz="1200" dirty="0" smtClean="0"/>
              <a:t>).</a:t>
            </a:r>
          </a:p>
          <a:p>
            <a:pPr marL="171450" lvl="1" indent="-171450" algn="just" defTabSz="171450">
              <a:buFont typeface="Arial" panose="020B0604020202020204" pitchFamily="34" charset="0"/>
              <a:buChar char="•"/>
            </a:pPr>
            <a:endParaRPr lang="en-US" sz="1200" dirty="0"/>
          </a:p>
          <a:p>
            <a:pPr marL="171450" lvl="1" indent="-171450" algn="just" defTabSz="171450">
              <a:buFont typeface="Arial" panose="020B0604020202020204" pitchFamily="34" charset="0"/>
              <a:buChar char="•"/>
            </a:pPr>
            <a:r>
              <a:rPr lang="en-US" sz="1200" dirty="0"/>
              <a:t>Through respiratory droplets produced when an infected person coughs or sneezes</a:t>
            </a:r>
            <a:r>
              <a:rPr lang="en-US" sz="1200" dirty="0" smtClean="0"/>
              <a:t>.</a:t>
            </a:r>
          </a:p>
          <a:p>
            <a:pPr marL="171450" lvl="1" indent="-171450" algn="just" defTabSz="171450">
              <a:buFont typeface="Arial" panose="020B0604020202020204" pitchFamily="34" charset="0"/>
              <a:buChar char="•"/>
            </a:pPr>
            <a:endParaRPr lang="en-US" sz="1200" dirty="0"/>
          </a:p>
          <a:p>
            <a:pPr marL="171450" indent="-171450" algn="just" defTabSz="171450">
              <a:buFont typeface="Arial" panose="020B0604020202020204" pitchFamily="34" charset="0"/>
              <a:buChar char="•"/>
            </a:pPr>
            <a:r>
              <a:rPr lang="en-US" sz="1200" dirty="0"/>
              <a:t>These droplets can land in the mouths or noses of people who are nearby or possibly be inhaled into the lungs.</a:t>
            </a:r>
          </a:p>
        </p:txBody>
      </p:sp>
      <p:pic>
        <p:nvPicPr>
          <p:cNvPr id="2" name="Picture 1"/>
          <p:cNvPicPr>
            <a:picLocks noChangeAspect="1"/>
          </p:cNvPicPr>
          <p:nvPr/>
        </p:nvPicPr>
        <p:blipFill rotWithShape="1">
          <a:blip r:embed="rId3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178" t="36577" b="31311"/>
          <a:stretch/>
        </p:blipFill>
        <p:spPr>
          <a:xfrm>
            <a:off x="2781300" y="0"/>
            <a:ext cx="9410700" cy="3562350"/>
          </a:xfrm>
          <a:prstGeom prst="rect">
            <a:avLst/>
          </a:prstGeom>
        </p:spPr>
      </p:pic>
      <p:pic>
        <p:nvPicPr>
          <p:cNvPr id="4" name="Picture 3"/>
          <p:cNvPicPr>
            <a:picLocks noChangeAspect="1"/>
          </p:cNvPicPr>
          <p:nvPr/>
        </p:nvPicPr>
        <p:blipFill>
          <a:blip r:embed="rId4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380436" y="1164046"/>
            <a:ext cx="2724150" cy="2724150"/>
          </a:xfrm>
          <a:prstGeom prst="rect">
            <a:avLst/>
          </a:prstGeom>
          <a:effectLst>
            <a:outerShdw blurRad="50800" dist="38100" algn="l" rotWithShape="0">
              <a:prstClr val="black">
                <a:alpha val="40000"/>
              </a:prstClr>
            </a:outerShdw>
          </a:effectLst>
        </p:spPr>
      </p:pic>
      <p:sp>
        <p:nvSpPr>
          <p:cNvPr id="11" name="Rectangle 10"/>
          <p:cNvSpPr/>
          <p:nvPr/>
        </p:nvSpPr>
        <p:spPr>
          <a:xfrm>
            <a:off x="147482" y="6257064"/>
            <a:ext cx="4880567" cy="46166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i="1" dirty="0" smtClean="0">
                <a:hlinkClick r:id="rId5"/>
              </a:rPr>
              <a:t>(CENTERS OF DISEASE CONTROL &amp; PREVENTION</a:t>
            </a:r>
            <a:r>
              <a:rPr lang="en-US" sz="1200" i="1" dirty="0" smtClean="0">
                <a:hlinkClick r:id="rId6"/>
              </a:rPr>
              <a:t> </a:t>
            </a:r>
            <a:r>
              <a:rPr lang="en-US" sz="1200" i="1" dirty="0" smtClean="0"/>
              <a:t>, 19-03-2020)</a:t>
            </a:r>
          </a:p>
          <a:p>
            <a:endParaRPr lang="en-US" sz="1200" i="1" dirty="0"/>
          </a:p>
        </p:txBody>
      </p:sp>
    </p:spTree>
    <p:extLst>
      <p:ext uri="{BB962C8B-B14F-4D97-AF65-F5344CB8AC3E}">
        <p14:creationId xmlns:p14="http://schemas.microsoft.com/office/powerpoint/2010/main" val="4151191511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249808" y="385351"/>
            <a:ext cx="5030752" cy="940013"/>
          </a:xfrm>
        </p:spPr>
        <p:txBody>
          <a:bodyPr>
            <a:normAutofit/>
          </a:bodyPr>
          <a:lstStyle/>
          <a:p>
            <a:r>
              <a:rPr lang="en-US" sz="2400" dirty="0" smtClean="0"/>
              <a:t>TAKE STEPS TO </a:t>
            </a:r>
            <a:r>
              <a:rPr lang="en-US" sz="2400" b="1" dirty="0" smtClean="0">
                <a:solidFill>
                  <a:srgbClr val="FF0000"/>
                </a:solidFill>
              </a:rPr>
              <a:t>PROTECT</a:t>
            </a:r>
            <a:r>
              <a:rPr lang="en-US" sz="2400" dirty="0" smtClean="0"/>
              <a:t> YOURSELF</a:t>
            </a:r>
            <a:endParaRPr lang="en-US" sz="2400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96196" y="2475392"/>
            <a:ext cx="3049484" cy="2871121"/>
          </a:xfrm>
        </p:spPr>
        <p:txBody>
          <a:bodyPr>
            <a:noAutofit/>
          </a:bodyPr>
          <a:lstStyle/>
          <a:p>
            <a:pPr marL="285750" indent="-285750" algn="l">
              <a:buFont typeface="Arial" panose="020B0604020202020204" pitchFamily="34" charset="0"/>
              <a:buChar char="•"/>
            </a:pPr>
            <a:r>
              <a:rPr lang="en-US" sz="1400" dirty="0" smtClean="0"/>
              <a:t>Wash </a:t>
            </a:r>
            <a:r>
              <a:rPr lang="en-US" sz="1400" dirty="0"/>
              <a:t>your hands often with soap and water for at least 20 seconds especially after you have been in a public place, or after blowing your nose, coughing, or sneezing.</a:t>
            </a:r>
          </a:p>
          <a:p>
            <a:pPr marL="285750" indent="-285750" algn="l">
              <a:buFont typeface="Arial" panose="020B0604020202020204" pitchFamily="34" charset="0"/>
              <a:buChar char="•"/>
            </a:pPr>
            <a:r>
              <a:rPr lang="en-US" sz="1400" dirty="0"/>
              <a:t>If soap and water are not readily available, use a hand sanitizer that contains at least 60% alcohol. Cover all surfaces of your hands and rub them together until they feel dry.</a:t>
            </a:r>
          </a:p>
          <a:p>
            <a:pPr marL="285750" indent="-285750" algn="l">
              <a:buFont typeface="Arial" panose="020B0604020202020204" pitchFamily="34" charset="0"/>
              <a:buChar char="•"/>
            </a:pPr>
            <a:r>
              <a:rPr lang="en-US" sz="1400" dirty="0"/>
              <a:t>Avoid touching your eyes, nose, and mouth with unwashed hands.</a:t>
            </a:r>
          </a:p>
        </p:txBody>
      </p:sp>
      <p:sp>
        <p:nvSpPr>
          <p:cNvPr id="4" name="Text Placeholder 3"/>
          <p:cNvSpPr>
            <a:spLocks noGrp="1"/>
          </p:cNvSpPr>
          <p:nvPr>
            <p:ph type="body" idx="11"/>
          </p:nvPr>
        </p:nvSpPr>
        <p:spPr>
          <a:xfrm>
            <a:off x="3493422" y="2475392"/>
            <a:ext cx="2787138" cy="2871121"/>
          </a:xfrm>
        </p:spPr>
        <p:txBody>
          <a:bodyPr>
            <a:normAutofit/>
          </a:bodyPr>
          <a:lstStyle/>
          <a:p>
            <a:pPr marL="285750" indent="-285750" algn="l">
              <a:buFont typeface="Arial" panose="020B0604020202020204" pitchFamily="34" charset="0"/>
              <a:buChar char="•"/>
            </a:pPr>
            <a:r>
              <a:rPr lang="en-US" dirty="0" smtClean="0">
                <a:solidFill>
                  <a:srgbClr val="008382"/>
                </a:solidFill>
              </a:rPr>
              <a:t>Avoid </a:t>
            </a:r>
            <a:r>
              <a:rPr lang="en-US" dirty="0">
                <a:solidFill>
                  <a:srgbClr val="008382"/>
                </a:solidFill>
              </a:rPr>
              <a:t>close contact with people who are </a:t>
            </a:r>
            <a:r>
              <a:rPr lang="en-US" dirty="0" smtClean="0">
                <a:solidFill>
                  <a:srgbClr val="008382"/>
                </a:solidFill>
              </a:rPr>
              <a:t>sick</a:t>
            </a:r>
          </a:p>
          <a:p>
            <a:pPr marL="285750" indent="-285750" algn="l">
              <a:buFont typeface="Arial" panose="020B0604020202020204" pitchFamily="34" charset="0"/>
              <a:buChar char="•"/>
            </a:pPr>
            <a:endParaRPr lang="en-US" dirty="0">
              <a:solidFill>
                <a:srgbClr val="008382"/>
              </a:solidFill>
            </a:endParaRPr>
          </a:p>
          <a:p>
            <a:pPr marL="285750" indent="-285750" algn="l">
              <a:buFont typeface="Arial" panose="020B0604020202020204" pitchFamily="34" charset="0"/>
              <a:buChar char="•"/>
            </a:pPr>
            <a:r>
              <a:rPr lang="en-US" dirty="0">
                <a:solidFill>
                  <a:srgbClr val="008382"/>
                </a:solidFill>
              </a:rPr>
              <a:t>Put distance between yourself and other people if COVID-19 is spreading in your community. This is especially important for people who are at higher risk of getting very sick.</a:t>
            </a:r>
          </a:p>
        </p:txBody>
      </p:sp>
      <p:pic>
        <p:nvPicPr>
          <p:cNvPr id="10" name="Picture Placeholder 9"/>
          <p:cNvPicPr>
            <a:picLocks noGrp="1" noChangeAspect="1"/>
          </p:cNvPicPr>
          <p:nvPr>
            <p:ph type="pic" sz="quarter" idx="10"/>
          </p:nvPr>
        </p:nvPicPr>
        <p:blipFill>
          <a:blip r:embed="rId2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819" r="1819"/>
          <a:stretch>
            <a:fillRect/>
          </a:stretch>
        </p:blipFill>
        <p:spPr/>
      </p:pic>
      <p:pic>
        <p:nvPicPr>
          <p:cNvPr id="11" name="Picture Placeholder 10"/>
          <p:cNvPicPr>
            <a:picLocks noGrp="1" noChangeAspect="1"/>
          </p:cNvPicPr>
          <p:nvPr>
            <p:ph type="pic" sz="quarter" idx="12"/>
          </p:nvPr>
        </p:nvPicPr>
        <p:blipFill rotWithShape="1">
          <a:blip r:embed="rId3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34709" b="13403"/>
          <a:stretch/>
        </p:blipFill>
        <p:spPr/>
      </p:pic>
      <p:sp>
        <p:nvSpPr>
          <p:cNvPr id="7" name="Rectangle 6"/>
          <p:cNvSpPr/>
          <p:nvPr/>
        </p:nvSpPr>
        <p:spPr>
          <a:xfrm rot="5400000">
            <a:off x="11692023" y="556334"/>
            <a:ext cx="1369286" cy="307777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400" dirty="0"/>
              <a:t>Slidehood.com</a:t>
            </a:r>
          </a:p>
        </p:txBody>
      </p:sp>
      <p:sp>
        <p:nvSpPr>
          <p:cNvPr id="8" name="Rectangle 7"/>
          <p:cNvSpPr/>
          <p:nvPr/>
        </p:nvSpPr>
        <p:spPr>
          <a:xfrm>
            <a:off x="381908" y="1896510"/>
            <a:ext cx="2749471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b="1" dirty="0">
                <a:solidFill>
                  <a:schemeClr val="bg1"/>
                </a:solidFill>
              </a:rPr>
              <a:t>Clean your hands often</a:t>
            </a:r>
            <a:endParaRPr lang="en-US" b="1" dirty="0">
              <a:solidFill>
                <a:schemeClr val="bg1"/>
              </a:solidFill>
            </a:endParaRPr>
          </a:p>
        </p:txBody>
      </p:sp>
      <p:sp>
        <p:nvSpPr>
          <p:cNvPr id="9" name="Rectangle 8"/>
          <p:cNvSpPr/>
          <p:nvPr/>
        </p:nvSpPr>
        <p:spPr>
          <a:xfrm>
            <a:off x="3708912" y="1870000"/>
            <a:ext cx="2356158" cy="369332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b="1" dirty="0">
                <a:solidFill>
                  <a:srgbClr val="008382"/>
                </a:solidFill>
              </a:rPr>
              <a:t>Avoid close contact</a:t>
            </a:r>
            <a:endParaRPr lang="en-US" b="1" dirty="0">
              <a:solidFill>
                <a:srgbClr val="008382"/>
              </a:solidFill>
            </a:endParaRPr>
          </a:p>
        </p:txBody>
      </p:sp>
      <p:sp>
        <p:nvSpPr>
          <p:cNvPr id="12" name="Rectangle 11"/>
          <p:cNvSpPr/>
          <p:nvPr/>
        </p:nvSpPr>
        <p:spPr>
          <a:xfrm>
            <a:off x="6424" y="5903103"/>
            <a:ext cx="4880567" cy="46166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i="1" dirty="0" smtClean="0">
                <a:hlinkClick r:id="rId4"/>
              </a:rPr>
              <a:t>(CENTERS OF DISEASE CONTROL &amp; PREVENTION</a:t>
            </a:r>
            <a:r>
              <a:rPr lang="en-US" sz="1200" i="1" dirty="0" smtClean="0">
                <a:hlinkClick r:id="rId5"/>
              </a:rPr>
              <a:t> </a:t>
            </a:r>
            <a:r>
              <a:rPr lang="en-US" sz="1200" i="1" dirty="0" smtClean="0"/>
              <a:t>, 19-03-2020)</a:t>
            </a:r>
          </a:p>
          <a:p>
            <a:endParaRPr lang="en-US" sz="1200" i="1" dirty="0"/>
          </a:p>
        </p:txBody>
      </p:sp>
    </p:spTree>
    <p:extLst>
      <p:ext uri="{BB962C8B-B14F-4D97-AF65-F5344CB8AC3E}">
        <p14:creationId xmlns:p14="http://schemas.microsoft.com/office/powerpoint/2010/main" val="2099050586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2610465" y="485834"/>
            <a:ext cx="6799006" cy="685347"/>
          </a:xfrm>
        </p:spPr>
        <p:txBody>
          <a:bodyPr>
            <a:normAutofit/>
          </a:bodyPr>
          <a:lstStyle/>
          <a:p>
            <a:r>
              <a:rPr lang="en-US" dirty="0" smtClean="0"/>
              <a:t>TAKE STEPS TO </a:t>
            </a:r>
            <a:r>
              <a:rPr lang="en-US" b="1" dirty="0" smtClean="0">
                <a:solidFill>
                  <a:srgbClr val="FA4848"/>
                </a:solidFill>
              </a:rPr>
              <a:t>PROTECT</a:t>
            </a:r>
            <a:r>
              <a:rPr lang="en-US" dirty="0" smtClean="0"/>
              <a:t> OTHERS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3202516" y="4473627"/>
            <a:ext cx="2736850" cy="1939873"/>
          </a:xfrm>
        </p:spPr>
        <p:txBody>
          <a:bodyPr/>
          <a:lstStyle/>
          <a:p>
            <a:r>
              <a:rPr lang="en-US" sz="1400" b="1" dirty="0" smtClean="0"/>
              <a:t>STAY HOME IF YOU’RE SICK</a:t>
            </a:r>
          </a:p>
          <a:p>
            <a:endParaRPr lang="en-US" dirty="0"/>
          </a:p>
          <a:p>
            <a:pPr marL="285750" indent="-285750" algn="l">
              <a:buFont typeface="Arial" panose="020B0604020202020204" pitchFamily="34" charset="0"/>
              <a:buChar char="•"/>
            </a:pPr>
            <a:r>
              <a:rPr lang="en-US" sz="1200" dirty="0">
                <a:solidFill>
                  <a:srgbClr val="008382"/>
                </a:solidFill>
              </a:rPr>
              <a:t>Stay home if you are sick, except to get medical care. </a:t>
            </a:r>
          </a:p>
        </p:txBody>
      </p:sp>
      <p:pic>
        <p:nvPicPr>
          <p:cNvPr id="11" name="Picture Placeholder 10"/>
          <p:cNvPicPr>
            <a:picLocks noGrp="1" noChangeAspect="1"/>
          </p:cNvPicPr>
          <p:nvPr>
            <p:ph type="pic" sz="quarter" idx="10"/>
          </p:nvPr>
        </p:nvPicPr>
        <p:blipFill>
          <a:blip r:embed="rId2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6139" b="16139"/>
          <a:stretch>
            <a:fillRect/>
          </a:stretch>
        </p:blipFill>
        <p:spPr>
          <a:ln>
            <a:solidFill>
              <a:srgbClr val="02A8A7"/>
            </a:solidFill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</p:pic>
      <p:pic>
        <p:nvPicPr>
          <p:cNvPr id="13" name="Picture Placeholder 12"/>
          <p:cNvPicPr>
            <a:picLocks noGrp="1" noChangeAspect="1"/>
          </p:cNvPicPr>
          <p:nvPr>
            <p:ph type="pic" sz="quarter" idx="11"/>
          </p:nvPr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8616" t="5490" r="11726" b="3427"/>
          <a:stretch/>
        </p:blipFill>
        <p:spPr>
          <a:ln>
            <a:solidFill>
              <a:srgbClr val="02A8A7"/>
            </a:solidFill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</p:pic>
      <p:pic>
        <p:nvPicPr>
          <p:cNvPr id="17" name="Picture Placeholder 16"/>
          <p:cNvPicPr>
            <a:picLocks noGrp="1" noChangeAspect="1"/>
          </p:cNvPicPr>
          <p:nvPr>
            <p:ph type="pic" sz="quarter" idx="13"/>
          </p:nvPr>
        </p:nvPicPr>
        <p:blipFill rotWithShape="1"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2934" r="1568"/>
          <a:stretch/>
        </p:blipFill>
        <p:spPr>
          <a:ln>
            <a:solidFill>
              <a:srgbClr val="02A8A7"/>
            </a:solidFill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</p:pic>
      <p:sp>
        <p:nvSpPr>
          <p:cNvPr id="8" name="Text Placeholder 7"/>
          <p:cNvSpPr>
            <a:spLocks noGrp="1"/>
          </p:cNvSpPr>
          <p:nvPr>
            <p:ph type="body" idx="14"/>
          </p:nvPr>
        </p:nvSpPr>
        <p:spPr>
          <a:xfrm>
            <a:off x="152400" y="4473626"/>
            <a:ext cx="2736850" cy="1939873"/>
          </a:xfrm>
        </p:spPr>
        <p:txBody>
          <a:bodyPr>
            <a:noAutofit/>
          </a:bodyPr>
          <a:lstStyle/>
          <a:p>
            <a:r>
              <a:rPr lang="en-US" sz="1400" b="1" dirty="0" smtClean="0"/>
              <a:t>COVER COUGHS AND SNEEZES</a:t>
            </a:r>
          </a:p>
          <a:p>
            <a:endParaRPr lang="en-US" sz="900" dirty="0"/>
          </a:p>
          <a:p>
            <a:endParaRPr lang="en-US" sz="900" dirty="0" smtClean="0"/>
          </a:p>
          <a:p>
            <a:pPr marL="285750" indent="-285750" algn="l">
              <a:buFont typeface="Arial" panose="020B0604020202020204" pitchFamily="34" charset="0"/>
              <a:buChar char="•"/>
            </a:pPr>
            <a:r>
              <a:rPr lang="en-US" sz="1200" dirty="0">
                <a:solidFill>
                  <a:srgbClr val="008382"/>
                </a:solidFill>
              </a:rPr>
              <a:t>Cover </a:t>
            </a:r>
            <a:r>
              <a:rPr lang="en-US" sz="1200" dirty="0">
                <a:solidFill>
                  <a:srgbClr val="008382"/>
                </a:solidFill>
              </a:rPr>
              <a:t>your mouth and nose with a tissue when you cough or sneeze or use the inside of your elbow.</a:t>
            </a:r>
          </a:p>
          <a:p>
            <a:pPr marL="285750" indent="-285750" algn="l">
              <a:buFont typeface="Arial" panose="020B0604020202020204" pitchFamily="34" charset="0"/>
              <a:buChar char="•"/>
            </a:pPr>
            <a:r>
              <a:rPr lang="en-US" sz="1200" dirty="0">
                <a:solidFill>
                  <a:srgbClr val="008382"/>
                </a:solidFill>
              </a:rPr>
              <a:t>Throw used tissues in the trash</a:t>
            </a:r>
            <a:r>
              <a:rPr lang="en-US" sz="1200" dirty="0">
                <a:solidFill>
                  <a:srgbClr val="008382"/>
                </a:solidFill>
              </a:rPr>
              <a:t>.</a:t>
            </a:r>
            <a:endParaRPr lang="en-US" sz="1200" dirty="0">
              <a:solidFill>
                <a:srgbClr val="008382"/>
              </a:solidFill>
            </a:endParaRPr>
          </a:p>
        </p:txBody>
      </p:sp>
      <p:sp>
        <p:nvSpPr>
          <p:cNvPr id="9" name="Text Placeholder 8"/>
          <p:cNvSpPr>
            <a:spLocks noGrp="1"/>
          </p:cNvSpPr>
          <p:nvPr>
            <p:ph type="body" idx="15"/>
          </p:nvPr>
        </p:nvSpPr>
        <p:spPr>
          <a:xfrm>
            <a:off x="9302750" y="4499025"/>
            <a:ext cx="2736850" cy="1939873"/>
          </a:xfrm>
        </p:spPr>
        <p:txBody>
          <a:bodyPr>
            <a:normAutofit/>
          </a:bodyPr>
          <a:lstStyle/>
          <a:p>
            <a:r>
              <a:rPr lang="en-US" sz="1400" b="1" dirty="0" smtClean="0"/>
              <a:t>WEAR A FACEMASK IF YOU ARE SICK</a:t>
            </a:r>
          </a:p>
          <a:p>
            <a:endParaRPr lang="en-US" sz="1400" b="1" dirty="0" smtClean="0"/>
          </a:p>
          <a:p>
            <a:pPr algn="l"/>
            <a:r>
              <a:rPr lang="en-US" sz="1200" dirty="0">
                <a:solidFill>
                  <a:srgbClr val="008382"/>
                </a:solidFill>
              </a:rPr>
              <a:t>You should wear a facemask when you are around other people (e.g., sharing a room or vehicle) and before you enter a healthcare provider’s office.</a:t>
            </a:r>
            <a:endParaRPr lang="en-US" sz="1200" dirty="0" smtClean="0">
              <a:solidFill>
                <a:srgbClr val="008382"/>
              </a:solidFill>
            </a:endParaRPr>
          </a:p>
          <a:p>
            <a:pPr algn="l"/>
            <a:endParaRPr lang="en-US" sz="1200" dirty="0" smtClean="0"/>
          </a:p>
        </p:txBody>
      </p:sp>
      <p:sp>
        <p:nvSpPr>
          <p:cNvPr id="10" name="Text Placeholder 9"/>
          <p:cNvSpPr>
            <a:spLocks noGrp="1"/>
          </p:cNvSpPr>
          <p:nvPr>
            <p:ph type="body" idx="16"/>
          </p:nvPr>
        </p:nvSpPr>
        <p:spPr>
          <a:xfrm>
            <a:off x="6252633" y="4540694"/>
            <a:ext cx="2736850" cy="1939873"/>
          </a:xfrm>
        </p:spPr>
        <p:txBody>
          <a:bodyPr>
            <a:normAutofit fontScale="77500" lnSpcReduction="20000"/>
          </a:bodyPr>
          <a:lstStyle/>
          <a:p>
            <a:r>
              <a:rPr lang="en-US" sz="1800" b="1" dirty="0" smtClean="0"/>
              <a:t>CLEAN AND DISINFECT</a:t>
            </a:r>
          </a:p>
          <a:p>
            <a:endParaRPr lang="en-US" sz="1400" b="1" dirty="0"/>
          </a:p>
          <a:p>
            <a:pPr marL="285750" indent="-285750" algn="l">
              <a:lnSpc>
                <a:spcPct val="110000"/>
              </a:lnSpc>
              <a:buFont typeface="Arial" panose="020B0604020202020204" pitchFamily="34" charset="0"/>
              <a:buChar char="•"/>
            </a:pPr>
            <a:r>
              <a:rPr lang="en-US" sz="1500" dirty="0">
                <a:solidFill>
                  <a:srgbClr val="008382"/>
                </a:solidFill>
              </a:rPr>
              <a:t>Clean AND disinfect frequently touched surfaces daily. This includes tables, doorknobs, light switches, countertops, handles, desks, phones, keyboards, toilets, faucets, and sinks.</a:t>
            </a:r>
          </a:p>
          <a:p>
            <a:pPr marL="285750" indent="-285750" algn="l">
              <a:lnSpc>
                <a:spcPct val="110000"/>
              </a:lnSpc>
              <a:buFont typeface="Arial" panose="020B0604020202020204" pitchFamily="34" charset="0"/>
              <a:buChar char="•"/>
            </a:pPr>
            <a:r>
              <a:rPr lang="en-US" sz="1500" dirty="0">
                <a:solidFill>
                  <a:srgbClr val="008382"/>
                </a:solidFill>
              </a:rPr>
              <a:t>If surfaces are dirty, clean them: Use detergent or soap and water prior to disinfection.</a:t>
            </a:r>
          </a:p>
        </p:txBody>
      </p:sp>
      <p:pic>
        <p:nvPicPr>
          <p:cNvPr id="16" name="Picture Placeholder 15"/>
          <p:cNvPicPr>
            <a:picLocks noGrp="1" noChangeAspect="1"/>
          </p:cNvPicPr>
          <p:nvPr>
            <p:ph type="pic" sz="quarter" idx="12"/>
          </p:nvPr>
        </p:nvPicPr>
        <p:blipFill rotWithShape="1">
          <a:blip r:embed="rId5" cstate="hq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145" r="33279"/>
          <a:stretch/>
        </p:blipFill>
        <p:spPr>
          <a:ln>
            <a:solidFill>
              <a:srgbClr val="02A8A7"/>
            </a:solidFill>
          </a:ln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spPr>
      </p:pic>
      <p:sp>
        <p:nvSpPr>
          <p:cNvPr id="18" name="Rectangle 17"/>
          <p:cNvSpPr/>
          <p:nvPr/>
        </p:nvSpPr>
        <p:spPr>
          <a:xfrm>
            <a:off x="170181" y="6480567"/>
            <a:ext cx="4880567" cy="46166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i="1" dirty="0" smtClean="0">
                <a:hlinkClick r:id="rId6"/>
              </a:rPr>
              <a:t>(CENTERS OF DISEASE CONTROL &amp; PREVENTION</a:t>
            </a:r>
            <a:r>
              <a:rPr lang="en-US" sz="1200" i="1" dirty="0" smtClean="0">
                <a:hlinkClick r:id="rId7"/>
              </a:rPr>
              <a:t> </a:t>
            </a:r>
            <a:r>
              <a:rPr lang="en-US" sz="1200" i="1" dirty="0" smtClean="0"/>
              <a:t>, 19-03-2020)</a:t>
            </a:r>
          </a:p>
          <a:p>
            <a:endParaRPr lang="en-US" sz="1200" i="1" dirty="0"/>
          </a:p>
        </p:txBody>
      </p:sp>
    </p:spTree>
    <p:extLst>
      <p:ext uri="{BB962C8B-B14F-4D97-AF65-F5344CB8AC3E}">
        <p14:creationId xmlns:p14="http://schemas.microsoft.com/office/powerpoint/2010/main" val="874975429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Shape 218">
            <a:extLst>
              <a:ext uri="{FF2B5EF4-FFF2-40B4-BE49-F238E27FC236}">
                <a16:creationId xmlns:a16="http://schemas.microsoft.com/office/drawing/2014/main" id="{1957E58B-004F-4F78-8D2D-7B31C1DE0287}"/>
              </a:ext>
            </a:extLst>
          </p:cNvPr>
          <p:cNvSpPr txBox="1">
            <a:spLocks/>
          </p:cNvSpPr>
          <p:nvPr/>
        </p:nvSpPr>
        <p:spPr>
          <a:xfrm>
            <a:off x="1314387" y="376308"/>
            <a:ext cx="3151206" cy="1244635"/>
          </a:xfrm>
          <a:prstGeom prst="rect">
            <a:avLst/>
          </a:prstGeom>
        </p:spPr>
        <p:txBody>
          <a:bodyPr lIns="91425" tIns="91425" rIns="91425" bIns="91425" anchor="b" anchorCtr="0">
            <a:no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>
              <a:spcBef>
                <a:spcPts val="0"/>
              </a:spcBef>
            </a:pPr>
            <a:r>
              <a:rPr lang="en" sz="3200" b="1" dirty="0" smtClean="0">
                <a:solidFill>
                  <a:srgbClr val="FA4848"/>
                </a:solidFill>
              </a:rPr>
              <a:t>CORONA</a:t>
            </a:r>
            <a:r>
              <a:rPr lang="en" sz="3200" dirty="0" smtClean="0"/>
              <a:t> VIRUS CASES</a:t>
            </a:r>
            <a:endParaRPr lang="en" sz="3200" b="1" dirty="0">
              <a:solidFill>
                <a:srgbClr val="FF3300"/>
              </a:solidFill>
            </a:endParaRPr>
          </a:p>
        </p:txBody>
      </p:sp>
      <p:graphicFrame>
        <p:nvGraphicFramePr>
          <p:cNvPr id="6" name="Chart 5">
            <a:extLst>
              <a:ext uri="{FF2B5EF4-FFF2-40B4-BE49-F238E27FC236}">
                <a16:creationId xmlns:a16="http://schemas.microsoft.com/office/drawing/2014/main" id="{64D6DB72-2E48-448B-A0E4-47322D4FC72B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3472593154"/>
              </p:ext>
            </p:extLst>
          </p:nvPr>
        </p:nvGraphicFramePr>
        <p:xfrm>
          <a:off x="310771" y="2022686"/>
          <a:ext cx="4154822" cy="3370157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4" name="Rectangle 3"/>
          <p:cNvSpPr/>
          <p:nvPr/>
        </p:nvSpPr>
        <p:spPr>
          <a:xfrm rot="5400000">
            <a:off x="11692023" y="556334"/>
            <a:ext cx="1369286" cy="307777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400" dirty="0"/>
              <a:t>Slidehood.com</a:t>
            </a:r>
          </a:p>
        </p:txBody>
      </p:sp>
      <p:graphicFrame>
        <p:nvGraphicFramePr>
          <p:cNvPr id="8" name="Chart 7"/>
          <p:cNvGraphicFramePr>
            <a:graphicFrameLocks/>
          </p:cNvGraphicFramePr>
          <p:nvPr>
            <p:extLst>
              <p:ext uri="{D42A27DB-BD31-4B8C-83A1-F6EECF244321}">
                <p14:modId xmlns:p14="http://schemas.microsoft.com/office/powerpoint/2010/main" val="3605058207"/>
              </p:ext>
            </p:extLst>
          </p:nvPr>
        </p:nvGraphicFramePr>
        <p:xfrm>
          <a:off x="5419724" y="376308"/>
          <a:ext cx="6067425" cy="6157842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3"/>
          </a:graphicData>
        </a:graphic>
      </p:graphicFrame>
      <p:sp>
        <p:nvSpPr>
          <p:cNvPr id="9" name="Rectangle 8"/>
          <p:cNvSpPr/>
          <p:nvPr/>
        </p:nvSpPr>
        <p:spPr>
          <a:xfrm>
            <a:off x="244095" y="6509653"/>
            <a:ext cx="6096000" cy="276999"/>
          </a:xfrm>
          <a:prstGeom prst="rect">
            <a:avLst/>
          </a:prstGeom>
        </p:spPr>
        <p:txBody>
          <a:bodyPr>
            <a:spAutoFit/>
          </a:bodyPr>
          <a:lstStyle/>
          <a:p>
            <a:r>
              <a:rPr lang="en-US" sz="1200" i="1" dirty="0" smtClean="0">
                <a:solidFill>
                  <a:srgbClr val="008382"/>
                </a:solidFill>
              </a:rPr>
              <a:t>Source: (WORLDOMETERS, 17.3.2020)</a:t>
            </a:r>
            <a:endParaRPr lang="en-US" sz="1200" i="1" dirty="0"/>
          </a:p>
        </p:txBody>
      </p:sp>
    </p:spTree>
    <p:extLst>
      <p:ext uri="{BB962C8B-B14F-4D97-AF65-F5344CB8AC3E}">
        <p14:creationId xmlns:p14="http://schemas.microsoft.com/office/powerpoint/2010/main" val="3270132726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Shape 218">
            <a:extLst>
              <a:ext uri="{FF2B5EF4-FFF2-40B4-BE49-F238E27FC236}">
                <a16:creationId xmlns:a16="http://schemas.microsoft.com/office/drawing/2014/main" id="{F8C70935-AD9C-4BB7-845D-9E158701D0E2}"/>
              </a:ext>
            </a:extLst>
          </p:cNvPr>
          <p:cNvSpPr txBox="1">
            <a:spLocks/>
          </p:cNvSpPr>
          <p:nvPr/>
        </p:nvSpPr>
        <p:spPr>
          <a:xfrm>
            <a:off x="1850069" y="165803"/>
            <a:ext cx="8213823" cy="1057613"/>
          </a:xfrm>
          <a:prstGeom prst="rect">
            <a:avLst/>
          </a:prstGeom>
        </p:spPr>
        <p:txBody>
          <a:bodyPr lIns="91425" tIns="91425" rIns="91425" bIns="91425" anchor="b" anchorCtr="0">
            <a:no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>
              <a:spcBef>
                <a:spcPts val="0"/>
              </a:spcBef>
            </a:pPr>
            <a:r>
              <a:rPr lang="en-US" sz="3200" b="1" dirty="0" smtClean="0">
                <a:solidFill>
                  <a:srgbClr val="FA4848"/>
                </a:solidFill>
              </a:rPr>
              <a:t>CORONA</a:t>
            </a:r>
            <a:r>
              <a:rPr lang="en-US" sz="3200" dirty="0" smtClean="0"/>
              <a:t> </a:t>
            </a:r>
            <a:r>
              <a:rPr lang="en-US" sz="3200" dirty="0" smtClean="0">
                <a:solidFill>
                  <a:srgbClr val="008382"/>
                </a:solidFill>
              </a:rPr>
              <a:t>VIRUS DETAILED STATISTICS</a:t>
            </a:r>
            <a:endParaRPr lang="en" sz="3200" b="1" dirty="0">
              <a:solidFill>
                <a:srgbClr val="008382"/>
              </a:solidFill>
            </a:endParaRPr>
          </a:p>
        </p:txBody>
      </p:sp>
      <p:sp>
        <p:nvSpPr>
          <p:cNvPr id="5" name="Rectangle 4"/>
          <p:cNvSpPr/>
          <p:nvPr/>
        </p:nvSpPr>
        <p:spPr>
          <a:xfrm rot="5400000">
            <a:off x="11692023" y="556334"/>
            <a:ext cx="1369286" cy="307777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400" dirty="0"/>
              <a:t>Slidehood.com</a:t>
            </a:r>
          </a:p>
        </p:txBody>
      </p:sp>
      <p:graphicFrame>
        <p:nvGraphicFramePr>
          <p:cNvPr id="2" name="Table 1"/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106204827"/>
              </p:ext>
            </p:extLst>
          </p:nvPr>
        </p:nvGraphicFramePr>
        <p:xfrm>
          <a:off x="1801335" y="1394866"/>
          <a:ext cx="8589331" cy="4889820"/>
        </p:xfrm>
        <a:graphic>
          <a:graphicData uri="http://schemas.openxmlformats.org/drawingml/2006/table">
            <a:tbl>
              <a:tblPr firstRow="1" firstCol="1">
                <a:tableStyleId>{74C1A8A3-306A-4EB7-A6B1-4F7E0EB9C5D6}</a:tableStyleId>
              </a:tblPr>
              <a:tblGrid>
                <a:gridCol w="1087831">
                  <a:extLst>
                    <a:ext uri="{9D8B030D-6E8A-4147-A177-3AD203B41FA5}">
                      <a16:colId xmlns:a16="http://schemas.microsoft.com/office/drawing/2014/main" val="2938610471"/>
                    </a:ext>
                  </a:extLst>
                </a:gridCol>
                <a:gridCol w="1291799">
                  <a:extLst>
                    <a:ext uri="{9D8B030D-6E8A-4147-A177-3AD203B41FA5}">
                      <a16:colId xmlns:a16="http://schemas.microsoft.com/office/drawing/2014/main" val="2161840681"/>
                    </a:ext>
                  </a:extLst>
                </a:gridCol>
                <a:gridCol w="1269136">
                  <a:extLst>
                    <a:ext uri="{9D8B030D-6E8A-4147-A177-3AD203B41FA5}">
                      <a16:colId xmlns:a16="http://schemas.microsoft.com/office/drawing/2014/main" val="2735898309"/>
                    </a:ext>
                  </a:extLst>
                </a:gridCol>
                <a:gridCol w="1427778">
                  <a:extLst>
                    <a:ext uri="{9D8B030D-6E8A-4147-A177-3AD203B41FA5}">
                      <a16:colId xmlns:a16="http://schemas.microsoft.com/office/drawing/2014/main" val="1697813661"/>
                    </a:ext>
                  </a:extLst>
                </a:gridCol>
                <a:gridCol w="1405115">
                  <a:extLst>
                    <a:ext uri="{9D8B030D-6E8A-4147-A177-3AD203B41FA5}">
                      <a16:colId xmlns:a16="http://schemas.microsoft.com/office/drawing/2014/main" val="2309328305"/>
                    </a:ext>
                  </a:extLst>
                </a:gridCol>
                <a:gridCol w="1246473">
                  <a:extLst>
                    <a:ext uri="{9D8B030D-6E8A-4147-A177-3AD203B41FA5}">
                      <a16:colId xmlns:a16="http://schemas.microsoft.com/office/drawing/2014/main" val="2290432177"/>
                    </a:ext>
                  </a:extLst>
                </a:gridCol>
                <a:gridCol w="861199">
                  <a:extLst>
                    <a:ext uri="{9D8B030D-6E8A-4147-A177-3AD203B41FA5}">
                      <a16:colId xmlns:a16="http://schemas.microsoft.com/office/drawing/2014/main" val="2501031887"/>
                    </a:ext>
                  </a:extLst>
                </a:gridCol>
              </a:tblGrid>
              <a:tr h="407485"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 smtClean="0">
                          <a:effectLst/>
                        </a:rPr>
                        <a:t>COUNTRY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>
                    <a:solidFill>
                      <a:srgbClr val="FA4848"/>
                    </a:solidFill>
                  </a:tcPr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 smtClean="0">
                          <a:effectLst/>
                        </a:rPr>
                        <a:t>TOTAL CASES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>
                    <a:solidFill>
                      <a:srgbClr val="FA4848"/>
                    </a:solidFill>
                  </a:tcPr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 smtClean="0">
                          <a:effectLst/>
                        </a:rPr>
                        <a:t>NEW CASES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>
                    <a:solidFill>
                      <a:srgbClr val="FA4848"/>
                    </a:solidFill>
                  </a:tcPr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 smtClean="0">
                          <a:effectLst/>
                        </a:rPr>
                        <a:t>TOTAL DEATHS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>
                    <a:solidFill>
                      <a:srgbClr val="FA4848"/>
                    </a:solidFill>
                  </a:tcPr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 smtClean="0">
                          <a:effectLst/>
                        </a:rPr>
                        <a:t>NEW DEATHS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>
                    <a:solidFill>
                      <a:srgbClr val="FA4848"/>
                    </a:solidFill>
                  </a:tcPr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 smtClean="0">
                          <a:effectLst/>
                        </a:rPr>
                        <a:t>RECOVERED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>
                    <a:solidFill>
                      <a:srgbClr val="FA4848"/>
                    </a:solidFill>
                  </a:tcPr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 smtClean="0">
                          <a:effectLst/>
                        </a:rPr>
                        <a:t>CRITICAL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>
                    <a:solidFill>
                      <a:srgbClr val="FA4848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611841897"/>
                  </a:ext>
                </a:extLst>
              </a:tr>
              <a:tr h="407485"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China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80,881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21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3,226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13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68,690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3,226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extLst>
                  <a:ext uri="{0D108BD9-81ED-4DB2-BD59-A6C34878D82A}">
                    <a16:rowId xmlns:a16="http://schemas.microsoft.com/office/drawing/2014/main" val="1634306499"/>
                  </a:ext>
                </a:extLst>
              </a:tr>
              <a:tr h="407485"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Italy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27,980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-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2,158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-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2,749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1,851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extLst>
                  <a:ext uri="{0D108BD9-81ED-4DB2-BD59-A6C34878D82A}">
                    <a16:rowId xmlns:a16="http://schemas.microsoft.com/office/drawing/2014/main" val="4031223129"/>
                  </a:ext>
                </a:extLst>
              </a:tr>
              <a:tr h="407485"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Iran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14,991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-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853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-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4,996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extLst>
                  <a:ext uri="{0D108BD9-81ED-4DB2-BD59-A6C34878D82A}">
                    <a16:rowId xmlns:a16="http://schemas.microsoft.com/office/drawing/2014/main" val="3663589215"/>
                  </a:ext>
                </a:extLst>
              </a:tr>
              <a:tr h="407485"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Spain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9,942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-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342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-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530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272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extLst>
                  <a:ext uri="{0D108BD9-81ED-4DB2-BD59-A6C34878D82A}">
                    <a16:rowId xmlns:a16="http://schemas.microsoft.com/office/drawing/2014/main" val="1196187711"/>
                  </a:ext>
                </a:extLst>
              </a:tr>
              <a:tr h="407485"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S. Korea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8,320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84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81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6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1,401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59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extLst>
                  <a:ext uri="{0D108BD9-81ED-4DB2-BD59-A6C34878D82A}">
                    <a16:rowId xmlns:a16="http://schemas.microsoft.com/office/drawing/2014/main" val="1224766534"/>
                  </a:ext>
                </a:extLst>
              </a:tr>
              <a:tr h="407485"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Germany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7,272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-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17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-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67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2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extLst>
                  <a:ext uri="{0D108BD9-81ED-4DB2-BD59-A6C34878D82A}">
                    <a16:rowId xmlns:a16="http://schemas.microsoft.com/office/drawing/2014/main" val="1043856323"/>
                  </a:ext>
                </a:extLst>
              </a:tr>
              <a:tr h="407485"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France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6,633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-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148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-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12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400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extLst>
                  <a:ext uri="{0D108BD9-81ED-4DB2-BD59-A6C34878D82A}">
                    <a16:rowId xmlns:a16="http://schemas.microsoft.com/office/drawing/2014/main" val="323663666"/>
                  </a:ext>
                </a:extLst>
              </a:tr>
              <a:tr h="407485"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USA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4,727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64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93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7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74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12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extLst>
                  <a:ext uri="{0D108BD9-81ED-4DB2-BD59-A6C34878D82A}">
                    <a16:rowId xmlns:a16="http://schemas.microsoft.com/office/drawing/2014/main" val="4110772358"/>
                  </a:ext>
                </a:extLst>
              </a:tr>
              <a:tr h="407485"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Switzerland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2,353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-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19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-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4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extLst>
                  <a:ext uri="{0D108BD9-81ED-4DB2-BD59-A6C34878D82A}">
                    <a16:rowId xmlns:a16="http://schemas.microsoft.com/office/drawing/2014/main" val="1239493620"/>
                  </a:ext>
                </a:extLst>
              </a:tr>
              <a:tr h="407485"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UK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1,543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-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55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-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52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20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extLst>
                  <a:ext uri="{0D108BD9-81ED-4DB2-BD59-A6C34878D82A}">
                    <a16:rowId xmlns:a16="http://schemas.microsoft.com/office/drawing/2014/main" val="136177893"/>
                  </a:ext>
                </a:extLst>
              </a:tr>
              <a:tr h="407485"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Netherlands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1,413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-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24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-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>
                          <a:effectLst/>
                        </a:rPr>
                        <a:t>2</a:t>
                      </a:r>
                      <a:endParaRPr lang="en-US" sz="1200" b="0" i="0" u="none" strike="noStrike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tc>
                  <a:txBody>
                    <a:bodyPr/>
                    <a:lstStyle/>
                    <a:p>
                      <a:pPr algn="ctr" fontAlgn="b"/>
                      <a:r>
                        <a:rPr lang="en-US" sz="1200" u="none" strike="noStrike" dirty="0">
                          <a:effectLst/>
                        </a:rPr>
                        <a:t>45</a:t>
                      </a:r>
                      <a:endParaRPr lang="en-US" sz="1200" b="0" i="0" u="none" strike="noStrike" dirty="0">
                        <a:solidFill>
                          <a:srgbClr val="000000"/>
                        </a:solidFill>
                        <a:effectLst/>
                        <a:latin typeface="+mn-lt"/>
                      </a:endParaRPr>
                    </a:p>
                  </a:txBody>
                  <a:tcPr marL="9525" marR="9525" marT="9525" marB="0" anchor="ctr"/>
                </a:tc>
                <a:extLst>
                  <a:ext uri="{0D108BD9-81ED-4DB2-BD59-A6C34878D82A}">
                    <a16:rowId xmlns:a16="http://schemas.microsoft.com/office/drawing/2014/main" val="4255888152"/>
                  </a:ext>
                </a:extLst>
              </a:tr>
            </a:tbl>
          </a:graphicData>
        </a:graphic>
      </p:graphicFrame>
      <p:sp>
        <p:nvSpPr>
          <p:cNvPr id="7" name="Rectangle 6"/>
          <p:cNvSpPr/>
          <p:nvPr/>
        </p:nvSpPr>
        <p:spPr>
          <a:xfrm>
            <a:off x="244095" y="6509653"/>
            <a:ext cx="6096000" cy="276999"/>
          </a:xfrm>
          <a:prstGeom prst="rect">
            <a:avLst/>
          </a:prstGeom>
        </p:spPr>
        <p:txBody>
          <a:bodyPr>
            <a:spAutoFit/>
          </a:bodyPr>
          <a:lstStyle/>
          <a:p>
            <a:r>
              <a:rPr lang="en-US" sz="1200" i="1" dirty="0" smtClean="0">
                <a:solidFill>
                  <a:srgbClr val="008382"/>
                </a:solidFill>
              </a:rPr>
              <a:t>Source: (WORLDOMETERS, 17.3.2020)</a:t>
            </a:r>
            <a:endParaRPr lang="en-US" sz="1200" i="1" dirty="0"/>
          </a:p>
        </p:txBody>
      </p:sp>
    </p:spTree>
    <p:extLst>
      <p:ext uri="{BB962C8B-B14F-4D97-AF65-F5344CB8AC3E}">
        <p14:creationId xmlns:p14="http://schemas.microsoft.com/office/powerpoint/2010/main" val="2409653312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Group 10"/>
          <p:cNvGrpSpPr/>
          <p:nvPr/>
        </p:nvGrpSpPr>
        <p:grpSpPr>
          <a:xfrm>
            <a:off x="705842" y="1007253"/>
            <a:ext cx="10566886" cy="5498988"/>
            <a:chOff x="1449385" y="1087729"/>
            <a:chExt cx="9981186" cy="5194191"/>
          </a:xfrm>
          <a:solidFill>
            <a:srgbClr val="008382"/>
          </a:solidFill>
        </p:grpSpPr>
        <p:sp>
          <p:nvSpPr>
            <p:cNvPr id="12" name="Oval 11"/>
            <p:cNvSpPr/>
            <p:nvPr/>
          </p:nvSpPr>
          <p:spPr>
            <a:xfrm>
              <a:off x="2520950" y="1930400"/>
              <a:ext cx="568325" cy="568325"/>
            </a:xfrm>
            <a:prstGeom prst="ellipse">
              <a:avLst/>
            </a:pr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3" name="Oval 12"/>
            <p:cNvSpPr/>
            <p:nvPr/>
          </p:nvSpPr>
          <p:spPr>
            <a:xfrm>
              <a:off x="2981325" y="1762125"/>
              <a:ext cx="283369" cy="28336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4" name="Oval 13"/>
            <p:cNvSpPr/>
            <p:nvPr/>
          </p:nvSpPr>
          <p:spPr>
            <a:xfrm>
              <a:off x="2474120" y="1662113"/>
              <a:ext cx="283369" cy="28336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5" name="Oval 14"/>
            <p:cNvSpPr/>
            <p:nvPr/>
          </p:nvSpPr>
          <p:spPr>
            <a:xfrm>
              <a:off x="2040734" y="2386012"/>
              <a:ext cx="283369" cy="28336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6" name="Oval 15"/>
            <p:cNvSpPr/>
            <p:nvPr/>
          </p:nvSpPr>
          <p:spPr>
            <a:xfrm>
              <a:off x="2747963" y="2530077"/>
              <a:ext cx="283369" cy="28336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7" name="Oval 16"/>
            <p:cNvSpPr/>
            <p:nvPr/>
          </p:nvSpPr>
          <p:spPr>
            <a:xfrm>
              <a:off x="3181351" y="2237184"/>
              <a:ext cx="283369" cy="28336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8" name="Oval 17"/>
            <p:cNvSpPr/>
            <p:nvPr/>
          </p:nvSpPr>
          <p:spPr>
            <a:xfrm>
              <a:off x="3881439" y="1839114"/>
              <a:ext cx="283369" cy="28336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9" name="Oval 18"/>
            <p:cNvSpPr/>
            <p:nvPr/>
          </p:nvSpPr>
          <p:spPr>
            <a:xfrm>
              <a:off x="3524252" y="2100262"/>
              <a:ext cx="342106" cy="34210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0" name="Oval 19"/>
            <p:cNvSpPr/>
            <p:nvPr/>
          </p:nvSpPr>
          <p:spPr>
            <a:xfrm>
              <a:off x="2235200" y="2797569"/>
              <a:ext cx="381194" cy="38119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1" name="Oval 20"/>
            <p:cNvSpPr/>
            <p:nvPr/>
          </p:nvSpPr>
          <p:spPr>
            <a:xfrm>
              <a:off x="3168452" y="2548141"/>
              <a:ext cx="228600" cy="22860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2" name="Oval 21"/>
            <p:cNvSpPr/>
            <p:nvPr/>
          </p:nvSpPr>
          <p:spPr>
            <a:xfrm>
              <a:off x="3290888" y="1973262"/>
              <a:ext cx="228600" cy="22860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3" name="Oval 22"/>
            <p:cNvSpPr/>
            <p:nvPr/>
          </p:nvSpPr>
          <p:spPr>
            <a:xfrm>
              <a:off x="2133602" y="1903809"/>
              <a:ext cx="228600" cy="22860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4" name="Oval 23"/>
            <p:cNvSpPr/>
            <p:nvPr/>
          </p:nvSpPr>
          <p:spPr>
            <a:xfrm>
              <a:off x="3208735" y="1394913"/>
              <a:ext cx="228600" cy="22860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5" name="Oval 24"/>
            <p:cNvSpPr/>
            <p:nvPr/>
          </p:nvSpPr>
          <p:spPr>
            <a:xfrm>
              <a:off x="4972053" y="1223860"/>
              <a:ext cx="342106" cy="34210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6" name="Oval 25"/>
            <p:cNvSpPr/>
            <p:nvPr/>
          </p:nvSpPr>
          <p:spPr>
            <a:xfrm>
              <a:off x="5419726" y="1087729"/>
              <a:ext cx="283369" cy="28336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7" name="Oval 26"/>
            <p:cNvSpPr/>
            <p:nvPr/>
          </p:nvSpPr>
          <p:spPr>
            <a:xfrm>
              <a:off x="4778776" y="1613987"/>
              <a:ext cx="188514" cy="18851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8" name="Oval 27"/>
            <p:cNvSpPr/>
            <p:nvPr/>
          </p:nvSpPr>
          <p:spPr>
            <a:xfrm>
              <a:off x="3264694" y="1647577"/>
              <a:ext cx="188514" cy="18851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9" name="Oval 28"/>
            <p:cNvSpPr/>
            <p:nvPr/>
          </p:nvSpPr>
          <p:spPr>
            <a:xfrm>
              <a:off x="3043042" y="1551785"/>
              <a:ext cx="188514" cy="18851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0" name="Oval 29"/>
            <p:cNvSpPr/>
            <p:nvPr/>
          </p:nvSpPr>
          <p:spPr>
            <a:xfrm>
              <a:off x="1939126" y="1464470"/>
              <a:ext cx="177806" cy="17780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1" name="Oval 30"/>
            <p:cNvSpPr/>
            <p:nvPr/>
          </p:nvSpPr>
          <p:spPr>
            <a:xfrm>
              <a:off x="1944688" y="1653523"/>
              <a:ext cx="177806" cy="17780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2" name="Oval 31"/>
            <p:cNvSpPr/>
            <p:nvPr/>
          </p:nvSpPr>
          <p:spPr>
            <a:xfrm>
              <a:off x="1449385" y="1740299"/>
              <a:ext cx="177806" cy="17780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3" name="Oval 32"/>
            <p:cNvSpPr/>
            <p:nvPr/>
          </p:nvSpPr>
          <p:spPr>
            <a:xfrm>
              <a:off x="2270120" y="1740299"/>
              <a:ext cx="177806" cy="17780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4" name="Oval 33"/>
            <p:cNvSpPr/>
            <p:nvPr/>
          </p:nvSpPr>
          <p:spPr>
            <a:xfrm>
              <a:off x="2382044" y="1922054"/>
              <a:ext cx="177806" cy="17780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5" name="Oval 34"/>
            <p:cNvSpPr/>
            <p:nvPr/>
          </p:nvSpPr>
          <p:spPr>
            <a:xfrm>
              <a:off x="2491084" y="1464470"/>
              <a:ext cx="177806" cy="17780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6" name="Oval 35"/>
            <p:cNvSpPr/>
            <p:nvPr/>
          </p:nvSpPr>
          <p:spPr>
            <a:xfrm>
              <a:off x="2179804" y="1489244"/>
              <a:ext cx="157794" cy="15779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7" name="Oval 36"/>
            <p:cNvSpPr/>
            <p:nvPr/>
          </p:nvSpPr>
          <p:spPr>
            <a:xfrm>
              <a:off x="2676789" y="1514878"/>
              <a:ext cx="157794" cy="15779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8" name="Oval 37"/>
            <p:cNvSpPr/>
            <p:nvPr/>
          </p:nvSpPr>
          <p:spPr>
            <a:xfrm>
              <a:off x="2797260" y="1715002"/>
              <a:ext cx="168688" cy="16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9" name="Oval 38"/>
            <p:cNvSpPr/>
            <p:nvPr/>
          </p:nvSpPr>
          <p:spPr>
            <a:xfrm>
              <a:off x="2332420" y="2132409"/>
              <a:ext cx="168688" cy="16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0" name="Oval 39"/>
            <p:cNvSpPr/>
            <p:nvPr/>
          </p:nvSpPr>
          <p:spPr>
            <a:xfrm>
              <a:off x="3114067" y="2057048"/>
              <a:ext cx="168688" cy="16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1" name="Oval 40"/>
            <p:cNvSpPr/>
            <p:nvPr/>
          </p:nvSpPr>
          <p:spPr>
            <a:xfrm>
              <a:off x="3004931" y="2438595"/>
              <a:ext cx="168688" cy="16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2" name="Oval 41"/>
            <p:cNvSpPr/>
            <p:nvPr/>
          </p:nvSpPr>
          <p:spPr>
            <a:xfrm>
              <a:off x="2580291" y="2499928"/>
              <a:ext cx="168688" cy="16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3" name="Oval 42"/>
            <p:cNvSpPr/>
            <p:nvPr/>
          </p:nvSpPr>
          <p:spPr>
            <a:xfrm>
              <a:off x="2049258" y="2857096"/>
              <a:ext cx="168688" cy="16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4" name="Oval 43"/>
            <p:cNvSpPr/>
            <p:nvPr/>
          </p:nvSpPr>
          <p:spPr>
            <a:xfrm>
              <a:off x="2150233" y="2688408"/>
              <a:ext cx="168688" cy="16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5" name="Oval 44"/>
            <p:cNvSpPr/>
            <p:nvPr/>
          </p:nvSpPr>
          <p:spPr>
            <a:xfrm>
              <a:off x="2704539" y="2832723"/>
              <a:ext cx="168688" cy="16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6" name="Oval 45"/>
            <p:cNvSpPr/>
            <p:nvPr/>
          </p:nvSpPr>
          <p:spPr>
            <a:xfrm>
              <a:off x="3071261" y="2875580"/>
              <a:ext cx="168688" cy="16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7" name="Oval 46"/>
            <p:cNvSpPr/>
            <p:nvPr/>
          </p:nvSpPr>
          <p:spPr>
            <a:xfrm>
              <a:off x="3295104" y="3242303"/>
              <a:ext cx="168688" cy="16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8" name="Oval 47"/>
            <p:cNvSpPr/>
            <p:nvPr/>
          </p:nvSpPr>
          <p:spPr>
            <a:xfrm>
              <a:off x="3895185" y="2251687"/>
              <a:ext cx="168688" cy="16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9" name="Oval 48"/>
            <p:cNvSpPr/>
            <p:nvPr/>
          </p:nvSpPr>
          <p:spPr>
            <a:xfrm>
              <a:off x="4216991" y="2098272"/>
              <a:ext cx="168688" cy="16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50" name="Oval 49"/>
            <p:cNvSpPr/>
            <p:nvPr/>
          </p:nvSpPr>
          <p:spPr>
            <a:xfrm>
              <a:off x="2316109" y="2590914"/>
              <a:ext cx="182880" cy="18288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51" name="Oval 50"/>
            <p:cNvSpPr/>
            <p:nvPr/>
          </p:nvSpPr>
          <p:spPr>
            <a:xfrm>
              <a:off x="1691924" y="1609581"/>
              <a:ext cx="111413" cy="11141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52" name="Oval 51"/>
            <p:cNvSpPr/>
            <p:nvPr/>
          </p:nvSpPr>
          <p:spPr>
            <a:xfrm>
              <a:off x="2225887" y="2237371"/>
              <a:ext cx="111413" cy="11141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53" name="Oval 52"/>
            <p:cNvSpPr/>
            <p:nvPr/>
          </p:nvSpPr>
          <p:spPr>
            <a:xfrm>
              <a:off x="1811838" y="1551785"/>
              <a:ext cx="111413" cy="11141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54" name="Oval 53"/>
            <p:cNvSpPr/>
            <p:nvPr/>
          </p:nvSpPr>
          <p:spPr>
            <a:xfrm>
              <a:off x="2474814" y="2464394"/>
              <a:ext cx="111413" cy="11141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55" name="Oval 54"/>
            <p:cNvSpPr/>
            <p:nvPr/>
          </p:nvSpPr>
          <p:spPr>
            <a:xfrm>
              <a:off x="2372475" y="2475902"/>
              <a:ext cx="94412" cy="9441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56" name="Oval 55"/>
            <p:cNvSpPr/>
            <p:nvPr/>
          </p:nvSpPr>
          <p:spPr>
            <a:xfrm>
              <a:off x="2041756" y="2682354"/>
              <a:ext cx="94412" cy="9441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57" name="Oval 56"/>
            <p:cNvSpPr/>
            <p:nvPr/>
          </p:nvSpPr>
          <p:spPr>
            <a:xfrm>
              <a:off x="2604141" y="2773794"/>
              <a:ext cx="94412" cy="9441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58" name="Oval 57"/>
            <p:cNvSpPr/>
            <p:nvPr/>
          </p:nvSpPr>
          <p:spPr>
            <a:xfrm>
              <a:off x="2653551" y="2680964"/>
              <a:ext cx="94412" cy="9441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59" name="Oval 58"/>
            <p:cNvSpPr/>
            <p:nvPr/>
          </p:nvSpPr>
          <p:spPr>
            <a:xfrm>
              <a:off x="4236721" y="1598655"/>
              <a:ext cx="109589" cy="10958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60" name="Oval 59"/>
            <p:cNvSpPr/>
            <p:nvPr/>
          </p:nvSpPr>
          <p:spPr>
            <a:xfrm>
              <a:off x="4303081" y="1529767"/>
              <a:ext cx="64008" cy="6400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grpSp>
          <p:nvGrpSpPr>
            <p:cNvPr id="61" name="Group 60"/>
            <p:cNvGrpSpPr/>
            <p:nvPr/>
          </p:nvGrpSpPr>
          <p:grpSpPr>
            <a:xfrm rot="2461025">
              <a:off x="3581742" y="1523660"/>
              <a:ext cx="130368" cy="178477"/>
              <a:chOff x="4389121" y="1682167"/>
              <a:chExt cx="130368" cy="178477"/>
            </a:xfrm>
            <a:grpFill/>
          </p:grpSpPr>
          <p:sp>
            <p:nvSpPr>
              <p:cNvPr id="503" name="Oval 502"/>
              <p:cNvSpPr/>
              <p:nvPr/>
            </p:nvSpPr>
            <p:spPr>
              <a:xfrm>
                <a:off x="4389121" y="1751055"/>
                <a:ext cx="109589" cy="109589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504" name="Oval 503"/>
              <p:cNvSpPr/>
              <p:nvPr/>
            </p:nvSpPr>
            <p:spPr>
              <a:xfrm>
                <a:off x="4455481" y="1682167"/>
                <a:ext cx="64008" cy="64008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grpSp>
          <p:nvGrpSpPr>
            <p:cNvPr id="62" name="Group 61"/>
            <p:cNvGrpSpPr/>
            <p:nvPr/>
          </p:nvGrpSpPr>
          <p:grpSpPr>
            <a:xfrm rot="6369099">
              <a:off x="2881783" y="1575752"/>
              <a:ext cx="130368" cy="178477"/>
              <a:chOff x="4389121" y="1682167"/>
              <a:chExt cx="130368" cy="178477"/>
            </a:xfrm>
            <a:grpFill/>
          </p:grpSpPr>
          <p:sp>
            <p:nvSpPr>
              <p:cNvPr id="501" name="Oval 500"/>
              <p:cNvSpPr/>
              <p:nvPr/>
            </p:nvSpPr>
            <p:spPr>
              <a:xfrm>
                <a:off x="4389121" y="1751055"/>
                <a:ext cx="109589" cy="109589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502" name="Oval 501"/>
              <p:cNvSpPr/>
              <p:nvPr/>
            </p:nvSpPr>
            <p:spPr>
              <a:xfrm>
                <a:off x="4455481" y="1682167"/>
                <a:ext cx="64008" cy="64008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grpSp>
          <p:nvGrpSpPr>
            <p:cNvPr id="63" name="Group 62"/>
            <p:cNvGrpSpPr/>
            <p:nvPr/>
          </p:nvGrpSpPr>
          <p:grpSpPr>
            <a:xfrm rot="18033497">
              <a:off x="3822083" y="2074327"/>
              <a:ext cx="130368" cy="178477"/>
              <a:chOff x="4389121" y="1682167"/>
              <a:chExt cx="130368" cy="178477"/>
            </a:xfrm>
            <a:grpFill/>
          </p:grpSpPr>
          <p:sp>
            <p:nvSpPr>
              <p:cNvPr id="499" name="Oval 498"/>
              <p:cNvSpPr/>
              <p:nvPr/>
            </p:nvSpPr>
            <p:spPr>
              <a:xfrm>
                <a:off x="4389121" y="1751055"/>
                <a:ext cx="109589" cy="109589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500" name="Oval 499"/>
              <p:cNvSpPr/>
              <p:nvPr/>
            </p:nvSpPr>
            <p:spPr>
              <a:xfrm>
                <a:off x="4455481" y="1682167"/>
                <a:ext cx="64008" cy="64008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grpSp>
          <p:nvGrpSpPr>
            <p:cNvPr id="64" name="Group 63"/>
            <p:cNvGrpSpPr/>
            <p:nvPr/>
          </p:nvGrpSpPr>
          <p:grpSpPr>
            <a:xfrm rot="14226666">
              <a:off x="2315566" y="1604031"/>
              <a:ext cx="130368" cy="178477"/>
              <a:chOff x="4389121" y="1682167"/>
              <a:chExt cx="130368" cy="178477"/>
            </a:xfrm>
            <a:grpFill/>
          </p:grpSpPr>
          <p:sp>
            <p:nvSpPr>
              <p:cNvPr id="497" name="Oval 496"/>
              <p:cNvSpPr/>
              <p:nvPr/>
            </p:nvSpPr>
            <p:spPr>
              <a:xfrm>
                <a:off x="4389121" y="1751055"/>
                <a:ext cx="109589" cy="109589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498" name="Oval 497"/>
              <p:cNvSpPr/>
              <p:nvPr/>
            </p:nvSpPr>
            <p:spPr>
              <a:xfrm>
                <a:off x="4455481" y="1682167"/>
                <a:ext cx="64008" cy="64008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grpSp>
          <p:nvGrpSpPr>
            <p:cNvPr id="65" name="Group 64"/>
            <p:cNvGrpSpPr/>
            <p:nvPr/>
          </p:nvGrpSpPr>
          <p:grpSpPr>
            <a:xfrm rot="19524578">
              <a:off x="2106109" y="1596116"/>
              <a:ext cx="118291" cy="169907"/>
              <a:chOff x="4389121" y="1681383"/>
              <a:chExt cx="124804" cy="179261"/>
            </a:xfrm>
            <a:grpFill/>
          </p:grpSpPr>
          <p:sp>
            <p:nvSpPr>
              <p:cNvPr id="495" name="Oval 494"/>
              <p:cNvSpPr/>
              <p:nvPr/>
            </p:nvSpPr>
            <p:spPr>
              <a:xfrm>
                <a:off x="4389121" y="1751055"/>
                <a:ext cx="109589" cy="109589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496" name="Oval 495"/>
              <p:cNvSpPr/>
              <p:nvPr/>
            </p:nvSpPr>
            <p:spPr>
              <a:xfrm>
                <a:off x="4449917" y="1681383"/>
                <a:ext cx="64008" cy="64008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grpSp>
          <p:nvGrpSpPr>
            <p:cNvPr id="66" name="Group 65"/>
            <p:cNvGrpSpPr/>
            <p:nvPr/>
          </p:nvGrpSpPr>
          <p:grpSpPr>
            <a:xfrm rot="7412913">
              <a:off x="1619726" y="1684025"/>
              <a:ext cx="105130" cy="143925"/>
              <a:chOff x="4389121" y="1682167"/>
              <a:chExt cx="130368" cy="178477"/>
            </a:xfrm>
            <a:grpFill/>
          </p:grpSpPr>
          <p:sp>
            <p:nvSpPr>
              <p:cNvPr id="493" name="Oval 492"/>
              <p:cNvSpPr/>
              <p:nvPr/>
            </p:nvSpPr>
            <p:spPr>
              <a:xfrm>
                <a:off x="4389121" y="1751055"/>
                <a:ext cx="109589" cy="109589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494" name="Oval 493"/>
              <p:cNvSpPr/>
              <p:nvPr/>
            </p:nvSpPr>
            <p:spPr>
              <a:xfrm>
                <a:off x="4455481" y="1682167"/>
                <a:ext cx="64008" cy="64008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grpSp>
          <p:nvGrpSpPr>
            <p:cNvPr id="67" name="Group 66"/>
            <p:cNvGrpSpPr/>
            <p:nvPr/>
          </p:nvGrpSpPr>
          <p:grpSpPr>
            <a:xfrm rot="16200000">
              <a:off x="1823366" y="1662919"/>
              <a:ext cx="76809" cy="105153"/>
              <a:chOff x="4389121" y="1682167"/>
              <a:chExt cx="130368" cy="178477"/>
            </a:xfrm>
            <a:grpFill/>
          </p:grpSpPr>
          <p:sp>
            <p:nvSpPr>
              <p:cNvPr id="491" name="Oval 490"/>
              <p:cNvSpPr/>
              <p:nvPr/>
            </p:nvSpPr>
            <p:spPr>
              <a:xfrm>
                <a:off x="4389121" y="1751055"/>
                <a:ext cx="109589" cy="109589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492" name="Oval 491"/>
              <p:cNvSpPr/>
              <p:nvPr/>
            </p:nvSpPr>
            <p:spPr>
              <a:xfrm>
                <a:off x="4455481" y="1682167"/>
                <a:ext cx="64008" cy="64008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68" name="Oval 67"/>
            <p:cNvSpPr/>
            <p:nvPr/>
          </p:nvSpPr>
          <p:spPr>
            <a:xfrm rot="19524578">
              <a:off x="1866599" y="1484543"/>
              <a:ext cx="60668" cy="6066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69" name="Oval 68"/>
            <p:cNvSpPr/>
            <p:nvPr/>
          </p:nvSpPr>
          <p:spPr>
            <a:xfrm rot="14226666">
              <a:off x="2371887" y="1513975"/>
              <a:ext cx="95332" cy="9533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70" name="Oval 69"/>
            <p:cNvSpPr/>
            <p:nvPr/>
          </p:nvSpPr>
          <p:spPr>
            <a:xfrm rot="14226666">
              <a:off x="2155819" y="1793135"/>
              <a:ext cx="95332" cy="9533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grpSp>
          <p:nvGrpSpPr>
            <p:cNvPr id="71" name="Group 70"/>
            <p:cNvGrpSpPr/>
            <p:nvPr/>
          </p:nvGrpSpPr>
          <p:grpSpPr>
            <a:xfrm rot="16200000">
              <a:off x="2209115" y="2125771"/>
              <a:ext cx="76809" cy="105153"/>
              <a:chOff x="4389121" y="1682167"/>
              <a:chExt cx="130368" cy="178477"/>
            </a:xfrm>
            <a:grpFill/>
          </p:grpSpPr>
          <p:sp>
            <p:nvSpPr>
              <p:cNvPr id="489" name="Oval 488"/>
              <p:cNvSpPr/>
              <p:nvPr/>
            </p:nvSpPr>
            <p:spPr>
              <a:xfrm>
                <a:off x="4389121" y="1751055"/>
                <a:ext cx="109589" cy="109589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490" name="Oval 489"/>
              <p:cNvSpPr/>
              <p:nvPr/>
            </p:nvSpPr>
            <p:spPr>
              <a:xfrm>
                <a:off x="4455481" y="1682167"/>
                <a:ext cx="64008" cy="64008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72" name="Oval 71"/>
            <p:cNvSpPr/>
            <p:nvPr/>
          </p:nvSpPr>
          <p:spPr>
            <a:xfrm rot="19524578">
              <a:off x="2758549" y="1851054"/>
              <a:ext cx="60668" cy="6066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73" name="Oval 72"/>
            <p:cNvSpPr/>
            <p:nvPr/>
          </p:nvSpPr>
          <p:spPr>
            <a:xfrm rot="16200000">
              <a:off x="2992285" y="1611626"/>
              <a:ext cx="37712" cy="37711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74" name="Oval 73"/>
            <p:cNvSpPr/>
            <p:nvPr/>
          </p:nvSpPr>
          <p:spPr>
            <a:xfrm rot="2461025">
              <a:off x="3430607" y="1597912"/>
              <a:ext cx="64008" cy="6400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75" name="Oval 74"/>
            <p:cNvSpPr/>
            <p:nvPr/>
          </p:nvSpPr>
          <p:spPr>
            <a:xfrm rot="2461025">
              <a:off x="3578885" y="1750312"/>
              <a:ext cx="64008" cy="6400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76" name="Oval 75"/>
            <p:cNvSpPr/>
            <p:nvPr/>
          </p:nvSpPr>
          <p:spPr>
            <a:xfrm rot="2461025">
              <a:off x="3291032" y="1903190"/>
              <a:ext cx="64008" cy="6400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77" name="Oval 76"/>
            <p:cNvSpPr/>
            <p:nvPr/>
          </p:nvSpPr>
          <p:spPr>
            <a:xfrm rot="2461025">
              <a:off x="3426156" y="2199808"/>
              <a:ext cx="64008" cy="6400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78" name="Oval 77"/>
            <p:cNvSpPr/>
            <p:nvPr/>
          </p:nvSpPr>
          <p:spPr>
            <a:xfrm rot="2461025">
              <a:off x="4182044" y="1898395"/>
              <a:ext cx="64008" cy="6400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79" name="Oval 78"/>
            <p:cNvSpPr/>
            <p:nvPr/>
          </p:nvSpPr>
          <p:spPr>
            <a:xfrm rot="2461025">
              <a:off x="4928936" y="1230657"/>
              <a:ext cx="64008" cy="6400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80" name="Oval 79"/>
            <p:cNvSpPr/>
            <p:nvPr/>
          </p:nvSpPr>
          <p:spPr>
            <a:xfrm rot="2461025">
              <a:off x="5180905" y="1153755"/>
              <a:ext cx="64008" cy="6400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81" name="Oval 80"/>
            <p:cNvSpPr/>
            <p:nvPr/>
          </p:nvSpPr>
          <p:spPr>
            <a:xfrm rot="2461025">
              <a:off x="5323780" y="1271230"/>
              <a:ext cx="64008" cy="6400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82" name="Oval 81"/>
            <p:cNvSpPr/>
            <p:nvPr/>
          </p:nvSpPr>
          <p:spPr>
            <a:xfrm rot="2461025">
              <a:off x="4669730" y="1166455"/>
              <a:ext cx="64008" cy="6400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83" name="Oval 82"/>
            <p:cNvSpPr/>
            <p:nvPr/>
          </p:nvSpPr>
          <p:spPr>
            <a:xfrm rot="2461025">
              <a:off x="4390330" y="1169630"/>
              <a:ext cx="64008" cy="6400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84" name="Oval 83"/>
            <p:cNvSpPr/>
            <p:nvPr/>
          </p:nvSpPr>
          <p:spPr>
            <a:xfrm>
              <a:off x="4793440" y="1422802"/>
              <a:ext cx="168688" cy="16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85" name="Oval 84"/>
            <p:cNvSpPr/>
            <p:nvPr/>
          </p:nvSpPr>
          <p:spPr>
            <a:xfrm>
              <a:off x="5316592" y="1361079"/>
              <a:ext cx="168688" cy="16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86" name="Oval 85"/>
            <p:cNvSpPr/>
            <p:nvPr/>
          </p:nvSpPr>
          <p:spPr>
            <a:xfrm>
              <a:off x="4756075" y="1176871"/>
              <a:ext cx="141901" cy="141901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87" name="Oval 86"/>
            <p:cNvSpPr/>
            <p:nvPr/>
          </p:nvSpPr>
          <p:spPr>
            <a:xfrm>
              <a:off x="5275249" y="1101710"/>
              <a:ext cx="141901" cy="141901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88" name="Oval 87"/>
            <p:cNvSpPr/>
            <p:nvPr/>
          </p:nvSpPr>
          <p:spPr>
            <a:xfrm>
              <a:off x="4958904" y="1559993"/>
              <a:ext cx="103653" cy="10365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89" name="Oval 88"/>
            <p:cNvSpPr/>
            <p:nvPr/>
          </p:nvSpPr>
          <p:spPr>
            <a:xfrm>
              <a:off x="4865478" y="1313023"/>
              <a:ext cx="94270" cy="9427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grpSp>
          <p:nvGrpSpPr>
            <p:cNvPr id="90" name="Group 89"/>
            <p:cNvGrpSpPr/>
            <p:nvPr/>
          </p:nvGrpSpPr>
          <p:grpSpPr>
            <a:xfrm rot="18329761">
              <a:off x="3480354" y="2409488"/>
              <a:ext cx="130368" cy="178477"/>
              <a:chOff x="4389121" y="1682167"/>
              <a:chExt cx="130368" cy="178477"/>
            </a:xfrm>
            <a:grpFill/>
          </p:grpSpPr>
          <p:sp>
            <p:nvSpPr>
              <p:cNvPr id="487" name="Oval 486"/>
              <p:cNvSpPr/>
              <p:nvPr/>
            </p:nvSpPr>
            <p:spPr>
              <a:xfrm>
                <a:off x="4389121" y="1751055"/>
                <a:ext cx="109589" cy="109589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488" name="Oval 487"/>
              <p:cNvSpPr/>
              <p:nvPr/>
            </p:nvSpPr>
            <p:spPr>
              <a:xfrm>
                <a:off x="4455481" y="1682167"/>
                <a:ext cx="64008" cy="64008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grpSp>
          <p:nvGrpSpPr>
            <p:cNvPr id="91" name="Group 90"/>
            <p:cNvGrpSpPr/>
            <p:nvPr/>
          </p:nvGrpSpPr>
          <p:grpSpPr>
            <a:xfrm rot="7049674">
              <a:off x="3403388" y="2509836"/>
              <a:ext cx="108744" cy="148873"/>
              <a:chOff x="4389121" y="1682167"/>
              <a:chExt cx="130368" cy="178477"/>
            </a:xfrm>
            <a:grpFill/>
          </p:grpSpPr>
          <p:sp>
            <p:nvSpPr>
              <p:cNvPr id="485" name="Oval 484"/>
              <p:cNvSpPr/>
              <p:nvPr/>
            </p:nvSpPr>
            <p:spPr>
              <a:xfrm>
                <a:off x="4389121" y="1751055"/>
                <a:ext cx="109589" cy="109589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486" name="Oval 485"/>
              <p:cNvSpPr/>
              <p:nvPr/>
            </p:nvSpPr>
            <p:spPr>
              <a:xfrm>
                <a:off x="4455481" y="1682167"/>
                <a:ext cx="64008" cy="64008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grpSp>
          <p:nvGrpSpPr>
            <p:cNvPr id="92" name="Group 91"/>
            <p:cNvGrpSpPr/>
            <p:nvPr/>
          </p:nvGrpSpPr>
          <p:grpSpPr>
            <a:xfrm rot="14051559">
              <a:off x="2343104" y="2283057"/>
              <a:ext cx="163138" cy="223340"/>
              <a:chOff x="4389121" y="1682167"/>
              <a:chExt cx="130368" cy="178477"/>
            </a:xfrm>
            <a:grpFill/>
          </p:grpSpPr>
          <p:sp>
            <p:nvSpPr>
              <p:cNvPr id="483" name="Oval 482"/>
              <p:cNvSpPr/>
              <p:nvPr/>
            </p:nvSpPr>
            <p:spPr>
              <a:xfrm>
                <a:off x="4389121" y="1751055"/>
                <a:ext cx="109589" cy="109589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484" name="Oval 483"/>
              <p:cNvSpPr/>
              <p:nvPr/>
            </p:nvSpPr>
            <p:spPr>
              <a:xfrm>
                <a:off x="4455481" y="1682167"/>
                <a:ext cx="64008" cy="64008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93" name="Oval 92"/>
            <p:cNvSpPr/>
            <p:nvPr/>
          </p:nvSpPr>
          <p:spPr>
            <a:xfrm rot="18329761">
              <a:off x="3091245" y="2354935"/>
              <a:ext cx="64008" cy="6400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94" name="Oval 93"/>
            <p:cNvSpPr/>
            <p:nvPr/>
          </p:nvSpPr>
          <p:spPr>
            <a:xfrm rot="18329761">
              <a:off x="3107956" y="2256690"/>
              <a:ext cx="64008" cy="6400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95" name="Oval 94"/>
            <p:cNvSpPr/>
            <p:nvPr/>
          </p:nvSpPr>
          <p:spPr>
            <a:xfrm rot="18033497">
              <a:off x="3225922" y="2799349"/>
              <a:ext cx="109589" cy="10958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96" name="Oval 95"/>
            <p:cNvSpPr/>
            <p:nvPr/>
          </p:nvSpPr>
          <p:spPr>
            <a:xfrm rot="18033497">
              <a:off x="3088801" y="2732792"/>
              <a:ext cx="109589" cy="10958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97" name="Oval 96"/>
            <p:cNvSpPr/>
            <p:nvPr/>
          </p:nvSpPr>
          <p:spPr>
            <a:xfrm rot="18033497">
              <a:off x="2899911" y="2856706"/>
              <a:ext cx="129809" cy="12980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98" name="Oval 97"/>
            <p:cNvSpPr/>
            <p:nvPr/>
          </p:nvSpPr>
          <p:spPr>
            <a:xfrm rot="18033497">
              <a:off x="2630177" y="2993854"/>
              <a:ext cx="129809" cy="12980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99" name="Oval 98"/>
            <p:cNvSpPr/>
            <p:nvPr/>
          </p:nvSpPr>
          <p:spPr>
            <a:xfrm rot="18033497">
              <a:off x="3053693" y="2634799"/>
              <a:ext cx="92398" cy="9239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00" name="Oval 99"/>
            <p:cNvSpPr/>
            <p:nvPr/>
          </p:nvSpPr>
          <p:spPr>
            <a:xfrm rot="18033497">
              <a:off x="2986932" y="2774778"/>
              <a:ext cx="92398" cy="9239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01" name="Oval 100"/>
            <p:cNvSpPr/>
            <p:nvPr/>
          </p:nvSpPr>
          <p:spPr>
            <a:xfrm rot="18033497">
              <a:off x="2533139" y="2658449"/>
              <a:ext cx="73152" cy="7315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02" name="Oval 101"/>
            <p:cNvSpPr/>
            <p:nvPr/>
          </p:nvSpPr>
          <p:spPr>
            <a:xfrm rot="18033497">
              <a:off x="2508600" y="2745085"/>
              <a:ext cx="73152" cy="7315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03" name="Oval 102"/>
            <p:cNvSpPr/>
            <p:nvPr/>
          </p:nvSpPr>
          <p:spPr>
            <a:xfrm rot="18033497">
              <a:off x="2005406" y="2787311"/>
              <a:ext cx="73152" cy="7315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04" name="Oval 103"/>
            <p:cNvSpPr/>
            <p:nvPr/>
          </p:nvSpPr>
          <p:spPr>
            <a:xfrm>
              <a:off x="2825102" y="3430770"/>
              <a:ext cx="204895" cy="20489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05" name="Oval 104"/>
            <p:cNvSpPr/>
            <p:nvPr/>
          </p:nvSpPr>
          <p:spPr>
            <a:xfrm rot="18033497">
              <a:off x="3021406" y="3606461"/>
              <a:ext cx="73152" cy="7315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06" name="Oval 105"/>
            <p:cNvSpPr/>
            <p:nvPr/>
          </p:nvSpPr>
          <p:spPr>
            <a:xfrm rot="18033497">
              <a:off x="2937872" y="3649180"/>
              <a:ext cx="73152" cy="7315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grpSp>
          <p:nvGrpSpPr>
            <p:cNvPr id="107" name="Group 106"/>
            <p:cNvGrpSpPr/>
            <p:nvPr/>
          </p:nvGrpSpPr>
          <p:grpSpPr>
            <a:xfrm>
              <a:off x="2785827" y="3340163"/>
              <a:ext cx="174068" cy="109779"/>
              <a:chOff x="2785827" y="3340163"/>
              <a:chExt cx="174068" cy="109779"/>
            </a:xfrm>
            <a:grpFill/>
          </p:grpSpPr>
          <p:sp>
            <p:nvSpPr>
              <p:cNvPr id="481" name="Oval 480"/>
              <p:cNvSpPr/>
              <p:nvPr/>
            </p:nvSpPr>
            <p:spPr>
              <a:xfrm rot="18033497">
                <a:off x="2886743" y="3340163"/>
                <a:ext cx="73152" cy="73152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482" name="Oval 481"/>
              <p:cNvSpPr/>
              <p:nvPr/>
            </p:nvSpPr>
            <p:spPr>
              <a:xfrm rot="18033497">
                <a:off x="2785827" y="3352432"/>
                <a:ext cx="97510" cy="97510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108" name="Oval 107"/>
            <p:cNvSpPr/>
            <p:nvPr/>
          </p:nvSpPr>
          <p:spPr>
            <a:xfrm>
              <a:off x="3811053" y="3935927"/>
              <a:ext cx="460436" cy="460436"/>
            </a:xfrm>
            <a:prstGeom prst="ellipse">
              <a:avLst/>
            </a:pr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09" name="Oval 108"/>
            <p:cNvSpPr/>
            <p:nvPr/>
          </p:nvSpPr>
          <p:spPr>
            <a:xfrm>
              <a:off x="3476629" y="3766229"/>
              <a:ext cx="342106" cy="34210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10" name="Oval 109"/>
            <p:cNvSpPr/>
            <p:nvPr/>
          </p:nvSpPr>
          <p:spPr>
            <a:xfrm>
              <a:off x="3170714" y="4007726"/>
              <a:ext cx="342106" cy="34210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11" name="Oval 110"/>
            <p:cNvSpPr/>
            <p:nvPr/>
          </p:nvSpPr>
          <p:spPr>
            <a:xfrm>
              <a:off x="3518512" y="4416747"/>
              <a:ext cx="342106" cy="34210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112" name="Oval 111"/>
            <p:cNvSpPr/>
            <p:nvPr/>
          </p:nvSpPr>
          <p:spPr>
            <a:xfrm>
              <a:off x="4020164" y="4413573"/>
              <a:ext cx="342106" cy="34210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113" name="Oval 112"/>
            <p:cNvSpPr/>
            <p:nvPr/>
          </p:nvSpPr>
          <p:spPr>
            <a:xfrm>
              <a:off x="4293212" y="4689797"/>
              <a:ext cx="342106" cy="34210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114" name="Oval 113"/>
            <p:cNvSpPr/>
            <p:nvPr/>
          </p:nvSpPr>
          <p:spPr>
            <a:xfrm>
              <a:off x="4403545" y="4315941"/>
              <a:ext cx="342106" cy="34210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115" name="Oval 114"/>
            <p:cNvSpPr/>
            <p:nvPr/>
          </p:nvSpPr>
          <p:spPr>
            <a:xfrm>
              <a:off x="3637423" y="5198492"/>
              <a:ext cx="342106" cy="34210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dirty="0"/>
            </a:p>
          </p:txBody>
        </p:sp>
        <p:sp>
          <p:nvSpPr>
            <p:cNvPr id="116" name="Oval 115"/>
            <p:cNvSpPr/>
            <p:nvPr/>
          </p:nvSpPr>
          <p:spPr>
            <a:xfrm>
              <a:off x="4083740" y="5036107"/>
              <a:ext cx="204895" cy="20489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17" name="Oval 116"/>
            <p:cNvSpPr/>
            <p:nvPr/>
          </p:nvSpPr>
          <p:spPr>
            <a:xfrm>
              <a:off x="3786777" y="5699726"/>
              <a:ext cx="168688" cy="16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18" name="Oval 117"/>
            <p:cNvSpPr/>
            <p:nvPr/>
          </p:nvSpPr>
          <p:spPr>
            <a:xfrm>
              <a:off x="3553079" y="4955020"/>
              <a:ext cx="168688" cy="16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19" name="Oval 118"/>
            <p:cNvSpPr/>
            <p:nvPr/>
          </p:nvSpPr>
          <p:spPr>
            <a:xfrm>
              <a:off x="3580027" y="4138096"/>
              <a:ext cx="168688" cy="16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20" name="Oval 119"/>
            <p:cNvSpPr/>
            <p:nvPr/>
          </p:nvSpPr>
          <p:spPr>
            <a:xfrm>
              <a:off x="3289472" y="3768594"/>
              <a:ext cx="168688" cy="16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21" name="Oval 120"/>
            <p:cNvSpPr/>
            <p:nvPr/>
          </p:nvSpPr>
          <p:spPr>
            <a:xfrm>
              <a:off x="3462080" y="4279227"/>
              <a:ext cx="168688" cy="16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22" name="Oval 121"/>
            <p:cNvSpPr/>
            <p:nvPr/>
          </p:nvSpPr>
          <p:spPr>
            <a:xfrm>
              <a:off x="4312764" y="4191117"/>
              <a:ext cx="168688" cy="16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grpSp>
          <p:nvGrpSpPr>
            <p:cNvPr id="123" name="Group 122"/>
            <p:cNvGrpSpPr/>
            <p:nvPr/>
          </p:nvGrpSpPr>
          <p:grpSpPr>
            <a:xfrm rot="20597990">
              <a:off x="3318265" y="4521280"/>
              <a:ext cx="174068" cy="109779"/>
              <a:chOff x="2785827" y="3340163"/>
              <a:chExt cx="174068" cy="109779"/>
            </a:xfrm>
            <a:grpFill/>
          </p:grpSpPr>
          <p:sp>
            <p:nvSpPr>
              <p:cNvPr id="479" name="Oval 478"/>
              <p:cNvSpPr/>
              <p:nvPr/>
            </p:nvSpPr>
            <p:spPr>
              <a:xfrm rot="18033497">
                <a:off x="2886743" y="3340163"/>
                <a:ext cx="73152" cy="73152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480" name="Oval 479"/>
              <p:cNvSpPr/>
              <p:nvPr/>
            </p:nvSpPr>
            <p:spPr>
              <a:xfrm rot="18033497">
                <a:off x="2785827" y="3352432"/>
                <a:ext cx="97510" cy="97510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grpSp>
          <p:nvGrpSpPr>
            <p:cNvPr id="124" name="Group 123"/>
            <p:cNvGrpSpPr/>
            <p:nvPr/>
          </p:nvGrpSpPr>
          <p:grpSpPr>
            <a:xfrm rot="3703030">
              <a:off x="3158138" y="4367274"/>
              <a:ext cx="174068" cy="109779"/>
              <a:chOff x="2785827" y="3340163"/>
              <a:chExt cx="174068" cy="109779"/>
            </a:xfrm>
            <a:grpFill/>
          </p:grpSpPr>
          <p:sp>
            <p:nvSpPr>
              <p:cNvPr id="477" name="Oval 476"/>
              <p:cNvSpPr/>
              <p:nvPr/>
            </p:nvSpPr>
            <p:spPr>
              <a:xfrm rot="18033497">
                <a:off x="2886743" y="3340163"/>
                <a:ext cx="73152" cy="73152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478" name="Oval 477"/>
              <p:cNvSpPr/>
              <p:nvPr/>
            </p:nvSpPr>
            <p:spPr>
              <a:xfrm rot="18033497">
                <a:off x="2785827" y="3352432"/>
                <a:ext cx="97510" cy="97510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grpSp>
          <p:nvGrpSpPr>
            <p:cNvPr id="125" name="Group 124"/>
            <p:cNvGrpSpPr/>
            <p:nvPr/>
          </p:nvGrpSpPr>
          <p:grpSpPr>
            <a:xfrm rot="3703030">
              <a:off x="3697156" y="4312862"/>
              <a:ext cx="230787" cy="145550"/>
              <a:chOff x="2785827" y="3340163"/>
              <a:chExt cx="174068" cy="109779"/>
            </a:xfrm>
            <a:grpFill/>
          </p:grpSpPr>
          <p:sp>
            <p:nvSpPr>
              <p:cNvPr id="475" name="Oval 474"/>
              <p:cNvSpPr/>
              <p:nvPr/>
            </p:nvSpPr>
            <p:spPr>
              <a:xfrm rot="18033497">
                <a:off x="2886743" y="3340163"/>
                <a:ext cx="73152" cy="73152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476" name="Oval 475"/>
              <p:cNvSpPr/>
              <p:nvPr/>
            </p:nvSpPr>
            <p:spPr>
              <a:xfrm rot="18033497">
                <a:off x="2785827" y="3352432"/>
                <a:ext cx="97510" cy="97510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126" name="Oval 125"/>
            <p:cNvSpPr/>
            <p:nvPr/>
          </p:nvSpPr>
          <p:spPr>
            <a:xfrm rot="136527">
              <a:off x="3919593" y="4412210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27" name="Oval 126"/>
            <p:cNvSpPr/>
            <p:nvPr/>
          </p:nvSpPr>
          <p:spPr>
            <a:xfrm rot="136527">
              <a:off x="3882158" y="4533862"/>
              <a:ext cx="100584" cy="10359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28" name="Oval 127"/>
            <p:cNvSpPr/>
            <p:nvPr/>
          </p:nvSpPr>
          <p:spPr>
            <a:xfrm rot="136527">
              <a:off x="4229700" y="4317829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29" name="Oval 128"/>
            <p:cNvSpPr/>
            <p:nvPr/>
          </p:nvSpPr>
          <p:spPr>
            <a:xfrm rot="136527">
              <a:off x="4310992" y="4386326"/>
              <a:ext cx="88463" cy="8242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30" name="Oval 129"/>
            <p:cNvSpPr/>
            <p:nvPr/>
          </p:nvSpPr>
          <p:spPr>
            <a:xfrm rot="136527">
              <a:off x="4366073" y="4596853"/>
              <a:ext cx="88463" cy="8242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31" name="Oval 130"/>
            <p:cNvSpPr/>
            <p:nvPr/>
          </p:nvSpPr>
          <p:spPr>
            <a:xfrm rot="136527">
              <a:off x="3850954" y="3867034"/>
              <a:ext cx="88463" cy="8242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32" name="Oval 131"/>
            <p:cNvSpPr/>
            <p:nvPr/>
          </p:nvSpPr>
          <p:spPr>
            <a:xfrm rot="136527">
              <a:off x="3333379" y="4379287"/>
              <a:ext cx="129283" cy="12928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33" name="Oval 132"/>
            <p:cNvSpPr/>
            <p:nvPr/>
          </p:nvSpPr>
          <p:spPr>
            <a:xfrm rot="136527">
              <a:off x="3408924" y="4683218"/>
              <a:ext cx="129283" cy="12928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34" name="Oval 133"/>
            <p:cNvSpPr/>
            <p:nvPr/>
          </p:nvSpPr>
          <p:spPr>
            <a:xfrm rot="136527">
              <a:off x="3557767" y="4804174"/>
              <a:ext cx="129283" cy="12928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35" name="Oval 134"/>
            <p:cNvSpPr/>
            <p:nvPr/>
          </p:nvSpPr>
          <p:spPr>
            <a:xfrm rot="136527">
              <a:off x="3551460" y="5149556"/>
              <a:ext cx="129283" cy="12928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36" name="Oval 135"/>
            <p:cNvSpPr/>
            <p:nvPr/>
          </p:nvSpPr>
          <p:spPr>
            <a:xfrm rot="136527">
              <a:off x="3703335" y="5870929"/>
              <a:ext cx="129283" cy="12928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37" name="Oval 136"/>
            <p:cNvSpPr/>
            <p:nvPr/>
          </p:nvSpPr>
          <p:spPr>
            <a:xfrm>
              <a:off x="3884240" y="5494831"/>
              <a:ext cx="204895" cy="20489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38" name="Oval 137"/>
            <p:cNvSpPr/>
            <p:nvPr/>
          </p:nvSpPr>
          <p:spPr>
            <a:xfrm>
              <a:off x="3796026" y="5966135"/>
              <a:ext cx="199420" cy="19942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39" name="Oval 138"/>
            <p:cNvSpPr/>
            <p:nvPr/>
          </p:nvSpPr>
          <p:spPr>
            <a:xfrm rot="136527">
              <a:off x="4164905" y="4778333"/>
              <a:ext cx="100584" cy="10359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40" name="Oval 139"/>
            <p:cNvSpPr/>
            <p:nvPr/>
          </p:nvSpPr>
          <p:spPr>
            <a:xfrm rot="136527">
              <a:off x="4283078" y="5011856"/>
              <a:ext cx="100584" cy="10359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41" name="Oval 140"/>
            <p:cNvSpPr/>
            <p:nvPr/>
          </p:nvSpPr>
          <p:spPr>
            <a:xfrm rot="136527">
              <a:off x="3701275" y="5089808"/>
              <a:ext cx="100584" cy="10359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42" name="Oval 141"/>
            <p:cNvSpPr/>
            <p:nvPr/>
          </p:nvSpPr>
          <p:spPr>
            <a:xfrm rot="136527">
              <a:off x="3632967" y="5525129"/>
              <a:ext cx="100584" cy="10359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43" name="Oval 142"/>
            <p:cNvSpPr/>
            <p:nvPr/>
          </p:nvSpPr>
          <p:spPr>
            <a:xfrm rot="136527">
              <a:off x="4261716" y="5180532"/>
              <a:ext cx="129283" cy="12928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44" name="Oval 143"/>
            <p:cNvSpPr/>
            <p:nvPr/>
          </p:nvSpPr>
          <p:spPr>
            <a:xfrm>
              <a:off x="4007884" y="5245173"/>
              <a:ext cx="263724" cy="26372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45" name="Oval 144"/>
            <p:cNvSpPr/>
            <p:nvPr/>
          </p:nvSpPr>
          <p:spPr>
            <a:xfrm rot="136527">
              <a:off x="4165403" y="4904275"/>
              <a:ext cx="129283" cy="12928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46" name="Oval 145"/>
            <p:cNvSpPr/>
            <p:nvPr/>
          </p:nvSpPr>
          <p:spPr>
            <a:xfrm rot="136527">
              <a:off x="3951685" y="5155984"/>
              <a:ext cx="100584" cy="10359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47" name="Oval 146"/>
            <p:cNvSpPr/>
            <p:nvPr/>
          </p:nvSpPr>
          <p:spPr>
            <a:xfrm rot="18033497">
              <a:off x="3232155" y="3931021"/>
              <a:ext cx="73152" cy="7315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48" name="Oval 147"/>
            <p:cNvSpPr/>
            <p:nvPr/>
          </p:nvSpPr>
          <p:spPr>
            <a:xfrm rot="18033497">
              <a:off x="3390456" y="3935751"/>
              <a:ext cx="73152" cy="7315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49" name="Oval 148"/>
            <p:cNvSpPr/>
            <p:nvPr/>
          </p:nvSpPr>
          <p:spPr>
            <a:xfrm rot="18033497">
              <a:off x="3457017" y="3733741"/>
              <a:ext cx="73152" cy="7315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50" name="Oval 149"/>
            <p:cNvSpPr/>
            <p:nvPr/>
          </p:nvSpPr>
          <p:spPr>
            <a:xfrm rot="18033497">
              <a:off x="3806632" y="3795277"/>
              <a:ext cx="73152" cy="7315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51" name="Oval 150"/>
            <p:cNvSpPr/>
            <p:nvPr/>
          </p:nvSpPr>
          <p:spPr>
            <a:xfrm rot="18033497">
              <a:off x="3521336" y="4094475"/>
              <a:ext cx="73152" cy="7315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52" name="Oval 151"/>
            <p:cNvSpPr/>
            <p:nvPr/>
          </p:nvSpPr>
          <p:spPr>
            <a:xfrm rot="18033497">
              <a:off x="3721210" y="4098008"/>
              <a:ext cx="73152" cy="7315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53" name="Oval 152"/>
            <p:cNvSpPr/>
            <p:nvPr/>
          </p:nvSpPr>
          <p:spPr>
            <a:xfrm rot="18033497">
              <a:off x="3440342" y="4599500"/>
              <a:ext cx="54365" cy="5436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54" name="Oval 153"/>
            <p:cNvSpPr/>
            <p:nvPr/>
          </p:nvSpPr>
          <p:spPr>
            <a:xfrm rot="18033497">
              <a:off x="3474545" y="4449698"/>
              <a:ext cx="54365" cy="5436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55" name="Oval 154"/>
            <p:cNvSpPr/>
            <p:nvPr/>
          </p:nvSpPr>
          <p:spPr>
            <a:xfrm rot="18033497">
              <a:off x="3710863" y="5709771"/>
              <a:ext cx="54365" cy="5436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56" name="Oval 155"/>
            <p:cNvSpPr/>
            <p:nvPr/>
          </p:nvSpPr>
          <p:spPr>
            <a:xfrm>
              <a:off x="3726740" y="4712888"/>
              <a:ext cx="417629" cy="417629"/>
            </a:xfrm>
            <a:prstGeom prst="ellipse">
              <a:avLst/>
            </a:pr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57" name="Oval 156"/>
            <p:cNvSpPr/>
            <p:nvPr/>
          </p:nvSpPr>
          <p:spPr>
            <a:xfrm rot="136527">
              <a:off x="3739235" y="5566038"/>
              <a:ext cx="129283" cy="12928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58" name="Oval 157"/>
            <p:cNvSpPr/>
            <p:nvPr/>
          </p:nvSpPr>
          <p:spPr>
            <a:xfrm rot="18033497">
              <a:off x="3850879" y="5898237"/>
              <a:ext cx="54365" cy="5436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59" name="Oval 158"/>
            <p:cNvSpPr/>
            <p:nvPr/>
          </p:nvSpPr>
          <p:spPr>
            <a:xfrm rot="136527">
              <a:off x="3861352" y="6178326"/>
              <a:ext cx="100584" cy="10359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60" name="Oval 159"/>
            <p:cNvSpPr/>
            <p:nvPr/>
          </p:nvSpPr>
          <p:spPr>
            <a:xfrm>
              <a:off x="5749584" y="3327698"/>
              <a:ext cx="398624" cy="39862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61" name="Oval 160"/>
            <p:cNvSpPr/>
            <p:nvPr/>
          </p:nvSpPr>
          <p:spPr>
            <a:xfrm>
              <a:off x="6403269" y="3539174"/>
              <a:ext cx="420624" cy="420624"/>
            </a:xfrm>
            <a:prstGeom prst="ellipse">
              <a:avLst/>
            </a:pr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62" name="Oval 161"/>
            <p:cNvSpPr/>
            <p:nvPr/>
          </p:nvSpPr>
          <p:spPr>
            <a:xfrm>
              <a:off x="6665951" y="4213766"/>
              <a:ext cx="444461" cy="444461"/>
            </a:xfrm>
            <a:prstGeom prst="ellipse">
              <a:avLst/>
            </a:pr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63" name="Oval 162"/>
            <p:cNvSpPr/>
            <p:nvPr/>
          </p:nvSpPr>
          <p:spPr>
            <a:xfrm>
              <a:off x="6688606" y="5154028"/>
              <a:ext cx="332349" cy="33234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64" name="Oval 163"/>
            <p:cNvSpPr/>
            <p:nvPr/>
          </p:nvSpPr>
          <p:spPr>
            <a:xfrm>
              <a:off x="7110412" y="4502454"/>
              <a:ext cx="332349" cy="33234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65" name="Oval 164"/>
            <p:cNvSpPr/>
            <p:nvPr/>
          </p:nvSpPr>
          <p:spPr>
            <a:xfrm>
              <a:off x="6947537" y="3890091"/>
              <a:ext cx="332349" cy="33234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66" name="Oval 165"/>
            <p:cNvSpPr/>
            <p:nvPr/>
          </p:nvSpPr>
          <p:spPr>
            <a:xfrm>
              <a:off x="6894074" y="3546694"/>
              <a:ext cx="332349" cy="33234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67" name="Oval 166"/>
            <p:cNvSpPr/>
            <p:nvPr/>
          </p:nvSpPr>
          <p:spPr>
            <a:xfrm>
              <a:off x="6070920" y="2787649"/>
              <a:ext cx="332349" cy="33234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68" name="Oval 167"/>
            <p:cNvSpPr/>
            <p:nvPr/>
          </p:nvSpPr>
          <p:spPr>
            <a:xfrm>
              <a:off x="8556116" y="2161302"/>
              <a:ext cx="332349" cy="33234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69" name="Oval 168"/>
            <p:cNvSpPr/>
            <p:nvPr/>
          </p:nvSpPr>
          <p:spPr>
            <a:xfrm>
              <a:off x="8540876" y="1273926"/>
              <a:ext cx="332349" cy="33234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70" name="Oval 169"/>
            <p:cNvSpPr/>
            <p:nvPr/>
          </p:nvSpPr>
          <p:spPr>
            <a:xfrm>
              <a:off x="7412836" y="1794901"/>
              <a:ext cx="332349" cy="33234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71" name="Oval 170"/>
            <p:cNvSpPr/>
            <p:nvPr/>
          </p:nvSpPr>
          <p:spPr>
            <a:xfrm>
              <a:off x="7984615" y="2025007"/>
              <a:ext cx="332349" cy="33234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72" name="Oval 171"/>
            <p:cNvSpPr/>
            <p:nvPr/>
          </p:nvSpPr>
          <p:spPr>
            <a:xfrm>
              <a:off x="8846928" y="2395696"/>
              <a:ext cx="347472" cy="34986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73" name="Oval 172"/>
            <p:cNvSpPr/>
            <p:nvPr/>
          </p:nvSpPr>
          <p:spPr>
            <a:xfrm>
              <a:off x="6401849" y="4082327"/>
              <a:ext cx="267505" cy="26750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74" name="Oval 173"/>
            <p:cNvSpPr/>
            <p:nvPr/>
          </p:nvSpPr>
          <p:spPr>
            <a:xfrm>
              <a:off x="7311505" y="3778395"/>
              <a:ext cx="267505" cy="26750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75" name="Oval 174"/>
            <p:cNvSpPr/>
            <p:nvPr/>
          </p:nvSpPr>
          <p:spPr>
            <a:xfrm>
              <a:off x="7525837" y="3133682"/>
              <a:ext cx="267505" cy="26750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76" name="Oval 175"/>
            <p:cNvSpPr/>
            <p:nvPr/>
          </p:nvSpPr>
          <p:spPr>
            <a:xfrm>
              <a:off x="6775157" y="2269204"/>
              <a:ext cx="267505" cy="26750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77" name="Oval 176"/>
            <p:cNvSpPr/>
            <p:nvPr/>
          </p:nvSpPr>
          <p:spPr>
            <a:xfrm>
              <a:off x="7701759" y="2028545"/>
              <a:ext cx="267505" cy="26750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78" name="Oval 177"/>
            <p:cNvSpPr/>
            <p:nvPr/>
          </p:nvSpPr>
          <p:spPr>
            <a:xfrm>
              <a:off x="9445403" y="1524530"/>
              <a:ext cx="267505" cy="26750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79" name="Oval 178"/>
            <p:cNvSpPr/>
            <p:nvPr/>
          </p:nvSpPr>
          <p:spPr>
            <a:xfrm>
              <a:off x="10468268" y="1497303"/>
              <a:ext cx="267505" cy="26750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80" name="Oval 179"/>
            <p:cNvSpPr/>
            <p:nvPr/>
          </p:nvSpPr>
          <p:spPr>
            <a:xfrm>
              <a:off x="9683956" y="2271353"/>
              <a:ext cx="267505" cy="26750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81" name="Oval 180"/>
            <p:cNvSpPr/>
            <p:nvPr/>
          </p:nvSpPr>
          <p:spPr>
            <a:xfrm>
              <a:off x="7601838" y="2323333"/>
              <a:ext cx="550914" cy="550914"/>
            </a:xfrm>
            <a:prstGeom prst="ellipse">
              <a:avLst/>
            </a:pr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82" name="Oval 181"/>
            <p:cNvSpPr/>
            <p:nvPr/>
          </p:nvSpPr>
          <p:spPr>
            <a:xfrm>
              <a:off x="8916403" y="1709940"/>
              <a:ext cx="632664" cy="63266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83" name="Oval 182"/>
            <p:cNvSpPr/>
            <p:nvPr/>
          </p:nvSpPr>
          <p:spPr>
            <a:xfrm>
              <a:off x="7767949" y="1618401"/>
              <a:ext cx="420624" cy="42062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84" name="Oval 183"/>
            <p:cNvSpPr/>
            <p:nvPr/>
          </p:nvSpPr>
          <p:spPr>
            <a:xfrm>
              <a:off x="6535601" y="2981483"/>
              <a:ext cx="267505" cy="26750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85" name="Oval 184"/>
            <p:cNvSpPr/>
            <p:nvPr/>
          </p:nvSpPr>
          <p:spPr>
            <a:xfrm>
              <a:off x="6578727" y="3264602"/>
              <a:ext cx="246888" cy="2468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86" name="Oval 185"/>
            <p:cNvSpPr/>
            <p:nvPr/>
          </p:nvSpPr>
          <p:spPr>
            <a:xfrm>
              <a:off x="6290310" y="3087527"/>
              <a:ext cx="246888" cy="2468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87" name="Oval 186"/>
            <p:cNvSpPr/>
            <p:nvPr/>
          </p:nvSpPr>
          <p:spPr>
            <a:xfrm>
              <a:off x="6975051" y="2948668"/>
              <a:ext cx="246888" cy="2468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88" name="Oval 187"/>
            <p:cNvSpPr/>
            <p:nvPr/>
          </p:nvSpPr>
          <p:spPr>
            <a:xfrm>
              <a:off x="8142351" y="2700638"/>
              <a:ext cx="253494" cy="25349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89" name="Oval 188"/>
            <p:cNvSpPr/>
            <p:nvPr/>
          </p:nvSpPr>
          <p:spPr>
            <a:xfrm>
              <a:off x="7533973" y="2924482"/>
              <a:ext cx="201168" cy="19784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90" name="Oval 189"/>
            <p:cNvSpPr/>
            <p:nvPr/>
          </p:nvSpPr>
          <p:spPr>
            <a:xfrm>
              <a:off x="6003346" y="3115235"/>
              <a:ext cx="201168" cy="19784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91" name="Oval 190"/>
            <p:cNvSpPr/>
            <p:nvPr/>
          </p:nvSpPr>
          <p:spPr>
            <a:xfrm>
              <a:off x="6360979" y="3341126"/>
              <a:ext cx="201168" cy="19784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92" name="Oval 191"/>
            <p:cNvSpPr/>
            <p:nvPr/>
          </p:nvSpPr>
          <p:spPr>
            <a:xfrm>
              <a:off x="6824093" y="3172822"/>
              <a:ext cx="246888" cy="2468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93" name="Oval 192"/>
            <p:cNvSpPr/>
            <p:nvPr/>
          </p:nvSpPr>
          <p:spPr>
            <a:xfrm>
              <a:off x="7870153" y="3235741"/>
              <a:ext cx="219399" cy="215772"/>
            </a:xfrm>
            <a:prstGeom prst="ellipse">
              <a:avLst/>
            </a:pr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94" name="Oval 193"/>
            <p:cNvSpPr/>
            <p:nvPr/>
          </p:nvSpPr>
          <p:spPr>
            <a:xfrm>
              <a:off x="6756902" y="2889345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95" name="Oval 194"/>
            <p:cNvSpPr/>
            <p:nvPr/>
          </p:nvSpPr>
          <p:spPr>
            <a:xfrm>
              <a:off x="6822785" y="3025784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96" name="Oval 195"/>
            <p:cNvSpPr/>
            <p:nvPr/>
          </p:nvSpPr>
          <p:spPr>
            <a:xfrm>
              <a:off x="6068377" y="2380285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97" name="Oval 196"/>
            <p:cNvSpPr/>
            <p:nvPr/>
          </p:nvSpPr>
          <p:spPr>
            <a:xfrm>
              <a:off x="5767408" y="2487995"/>
              <a:ext cx="201168" cy="19784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98" name="Oval 197"/>
            <p:cNvSpPr/>
            <p:nvPr/>
          </p:nvSpPr>
          <p:spPr>
            <a:xfrm>
              <a:off x="5568169" y="3044268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99" name="Oval 198"/>
            <p:cNvSpPr/>
            <p:nvPr/>
          </p:nvSpPr>
          <p:spPr>
            <a:xfrm>
              <a:off x="5593192" y="3345351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00" name="Oval 199"/>
            <p:cNvSpPr/>
            <p:nvPr/>
          </p:nvSpPr>
          <p:spPr>
            <a:xfrm>
              <a:off x="5850017" y="3773872"/>
              <a:ext cx="144854" cy="14363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01" name="Oval 200"/>
            <p:cNvSpPr/>
            <p:nvPr/>
          </p:nvSpPr>
          <p:spPr>
            <a:xfrm>
              <a:off x="6154990" y="3296266"/>
              <a:ext cx="144854" cy="14363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02" name="Oval 201"/>
            <p:cNvSpPr/>
            <p:nvPr/>
          </p:nvSpPr>
          <p:spPr>
            <a:xfrm>
              <a:off x="6419636" y="2889565"/>
              <a:ext cx="144854" cy="14363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03" name="Oval 202"/>
            <p:cNvSpPr/>
            <p:nvPr/>
          </p:nvSpPr>
          <p:spPr>
            <a:xfrm>
              <a:off x="5718054" y="3005058"/>
              <a:ext cx="115917" cy="11494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04" name="Oval 203"/>
            <p:cNvSpPr/>
            <p:nvPr/>
          </p:nvSpPr>
          <p:spPr>
            <a:xfrm>
              <a:off x="5862359" y="3072112"/>
              <a:ext cx="115917" cy="11494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05" name="Oval 204"/>
            <p:cNvSpPr/>
            <p:nvPr/>
          </p:nvSpPr>
          <p:spPr>
            <a:xfrm>
              <a:off x="5652886" y="3161446"/>
              <a:ext cx="184916" cy="18335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06" name="Oval 205"/>
            <p:cNvSpPr/>
            <p:nvPr/>
          </p:nvSpPr>
          <p:spPr>
            <a:xfrm>
              <a:off x="6790338" y="3476630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07" name="Oval 206"/>
            <p:cNvSpPr/>
            <p:nvPr/>
          </p:nvSpPr>
          <p:spPr>
            <a:xfrm>
              <a:off x="7579010" y="3972728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08" name="Oval 207"/>
            <p:cNvSpPr/>
            <p:nvPr/>
          </p:nvSpPr>
          <p:spPr>
            <a:xfrm>
              <a:off x="7735141" y="3369078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09" name="Oval 208"/>
            <p:cNvSpPr/>
            <p:nvPr/>
          </p:nvSpPr>
          <p:spPr>
            <a:xfrm>
              <a:off x="8098973" y="2961411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10" name="Oval 209"/>
            <p:cNvSpPr/>
            <p:nvPr/>
          </p:nvSpPr>
          <p:spPr>
            <a:xfrm>
              <a:off x="8019510" y="3111024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11" name="Oval 210"/>
            <p:cNvSpPr/>
            <p:nvPr/>
          </p:nvSpPr>
          <p:spPr>
            <a:xfrm>
              <a:off x="7866420" y="2948668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12" name="Oval 211"/>
            <p:cNvSpPr/>
            <p:nvPr/>
          </p:nvSpPr>
          <p:spPr>
            <a:xfrm>
              <a:off x="7997699" y="2862630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13" name="Oval 212"/>
            <p:cNvSpPr/>
            <p:nvPr/>
          </p:nvSpPr>
          <p:spPr>
            <a:xfrm>
              <a:off x="8254562" y="2981483"/>
              <a:ext cx="201168" cy="19784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14" name="Oval 213"/>
            <p:cNvSpPr/>
            <p:nvPr/>
          </p:nvSpPr>
          <p:spPr>
            <a:xfrm>
              <a:off x="8173012" y="2359947"/>
              <a:ext cx="201168" cy="19784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15" name="Oval 214"/>
            <p:cNvSpPr/>
            <p:nvPr/>
          </p:nvSpPr>
          <p:spPr>
            <a:xfrm>
              <a:off x="8382772" y="2309876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16" name="Oval 215"/>
            <p:cNvSpPr/>
            <p:nvPr/>
          </p:nvSpPr>
          <p:spPr>
            <a:xfrm>
              <a:off x="7311898" y="2855487"/>
              <a:ext cx="213004" cy="20948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17" name="Oval 216"/>
            <p:cNvSpPr/>
            <p:nvPr/>
          </p:nvSpPr>
          <p:spPr>
            <a:xfrm>
              <a:off x="7315702" y="2693278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18" name="Oval 217"/>
            <p:cNvSpPr/>
            <p:nvPr/>
          </p:nvSpPr>
          <p:spPr>
            <a:xfrm>
              <a:off x="7423806" y="3072112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19" name="Oval 218"/>
            <p:cNvSpPr/>
            <p:nvPr/>
          </p:nvSpPr>
          <p:spPr>
            <a:xfrm>
              <a:off x="7201358" y="3322406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20" name="Oval 219"/>
            <p:cNvSpPr/>
            <p:nvPr/>
          </p:nvSpPr>
          <p:spPr>
            <a:xfrm>
              <a:off x="7147792" y="3174476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21" name="Oval 220"/>
            <p:cNvSpPr/>
            <p:nvPr/>
          </p:nvSpPr>
          <p:spPr>
            <a:xfrm>
              <a:off x="7635169" y="3476629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22" name="Oval 221"/>
            <p:cNvSpPr/>
            <p:nvPr/>
          </p:nvSpPr>
          <p:spPr>
            <a:xfrm>
              <a:off x="7447731" y="3605110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23" name="Oval 222"/>
            <p:cNvSpPr/>
            <p:nvPr/>
          </p:nvSpPr>
          <p:spPr>
            <a:xfrm>
              <a:off x="7230964" y="3687649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24" name="Oval 223"/>
            <p:cNvSpPr/>
            <p:nvPr/>
          </p:nvSpPr>
          <p:spPr>
            <a:xfrm>
              <a:off x="6694837" y="4059838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25" name="Oval 224"/>
            <p:cNvSpPr/>
            <p:nvPr/>
          </p:nvSpPr>
          <p:spPr>
            <a:xfrm>
              <a:off x="6513087" y="4759728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26" name="Oval 225"/>
            <p:cNvSpPr/>
            <p:nvPr/>
          </p:nvSpPr>
          <p:spPr>
            <a:xfrm>
              <a:off x="6609515" y="4624157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27" name="Oval 226"/>
            <p:cNvSpPr/>
            <p:nvPr/>
          </p:nvSpPr>
          <p:spPr>
            <a:xfrm>
              <a:off x="7052626" y="5181052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28" name="Oval 227"/>
            <p:cNvSpPr/>
            <p:nvPr/>
          </p:nvSpPr>
          <p:spPr>
            <a:xfrm>
              <a:off x="7433237" y="4044077"/>
              <a:ext cx="162546" cy="16254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29" name="Oval 228"/>
            <p:cNvSpPr/>
            <p:nvPr/>
          </p:nvSpPr>
          <p:spPr>
            <a:xfrm>
              <a:off x="7279071" y="4077725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30" name="Oval 229"/>
            <p:cNvSpPr/>
            <p:nvPr/>
          </p:nvSpPr>
          <p:spPr>
            <a:xfrm>
              <a:off x="7137609" y="4213766"/>
              <a:ext cx="267505" cy="26750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31" name="Oval 230"/>
            <p:cNvSpPr/>
            <p:nvPr/>
          </p:nvSpPr>
          <p:spPr>
            <a:xfrm>
              <a:off x="6737609" y="3901102"/>
              <a:ext cx="162546" cy="16254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32" name="Oval 231"/>
            <p:cNvSpPr/>
            <p:nvPr/>
          </p:nvSpPr>
          <p:spPr>
            <a:xfrm>
              <a:off x="6184193" y="3461370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33" name="Oval 232"/>
            <p:cNvSpPr/>
            <p:nvPr/>
          </p:nvSpPr>
          <p:spPr>
            <a:xfrm>
              <a:off x="6289910" y="3842605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34" name="Oval 233"/>
            <p:cNvSpPr/>
            <p:nvPr/>
          </p:nvSpPr>
          <p:spPr>
            <a:xfrm>
              <a:off x="7282391" y="3534907"/>
              <a:ext cx="155035" cy="15503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35" name="Oval 234"/>
            <p:cNvSpPr/>
            <p:nvPr/>
          </p:nvSpPr>
          <p:spPr>
            <a:xfrm rot="136527">
              <a:off x="6041635" y="3758718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36" name="Oval 235"/>
            <p:cNvSpPr/>
            <p:nvPr/>
          </p:nvSpPr>
          <p:spPr>
            <a:xfrm rot="136527">
              <a:off x="6479852" y="3969194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37" name="Oval 236"/>
            <p:cNvSpPr/>
            <p:nvPr/>
          </p:nvSpPr>
          <p:spPr>
            <a:xfrm rot="136527">
              <a:off x="6840406" y="4068063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38" name="Oval 237"/>
            <p:cNvSpPr/>
            <p:nvPr/>
          </p:nvSpPr>
          <p:spPr>
            <a:xfrm rot="136527">
              <a:off x="6829074" y="3800353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39" name="Oval 238"/>
            <p:cNvSpPr/>
            <p:nvPr/>
          </p:nvSpPr>
          <p:spPr>
            <a:xfrm rot="136527">
              <a:off x="6936628" y="3441280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40" name="Oval 239"/>
            <p:cNvSpPr/>
            <p:nvPr/>
          </p:nvSpPr>
          <p:spPr>
            <a:xfrm rot="136527">
              <a:off x="7209810" y="3470795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41" name="Oval 240"/>
            <p:cNvSpPr/>
            <p:nvPr/>
          </p:nvSpPr>
          <p:spPr>
            <a:xfrm rot="136527">
              <a:off x="7412237" y="3216108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42" name="Oval 241"/>
            <p:cNvSpPr/>
            <p:nvPr/>
          </p:nvSpPr>
          <p:spPr>
            <a:xfrm rot="136527">
              <a:off x="7313290" y="2587632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43" name="Oval 242"/>
            <p:cNvSpPr/>
            <p:nvPr/>
          </p:nvSpPr>
          <p:spPr>
            <a:xfrm rot="136527">
              <a:off x="6035141" y="2278851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44" name="Oval 243"/>
            <p:cNvSpPr/>
            <p:nvPr/>
          </p:nvSpPr>
          <p:spPr>
            <a:xfrm>
              <a:off x="5810284" y="2835814"/>
              <a:ext cx="201168" cy="19784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45" name="Oval 244"/>
            <p:cNvSpPr/>
            <p:nvPr/>
          </p:nvSpPr>
          <p:spPr>
            <a:xfrm rot="136527">
              <a:off x="5983797" y="2513367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46" name="Oval 245"/>
            <p:cNvSpPr/>
            <p:nvPr/>
          </p:nvSpPr>
          <p:spPr>
            <a:xfrm rot="136527">
              <a:off x="5992329" y="3014643"/>
              <a:ext cx="80850" cy="8085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grpSp>
          <p:nvGrpSpPr>
            <p:cNvPr id="247" name="Group 246"/>
            <p:cNvGrpSpPr/>
            <p:nvPr/>
          </p:nvGrpSpPr>
          <p:grpSpPr>
            <a:xfrm>
              <a:off x="5506106" y="3186571"/>
              <a:ext cx="128918" cy="184328"/>
              <a:chOff x="5506106" y="3186571"/>
              <a:chExt cx="128918" cy="184328"/>
            </a:xfrm>
            <a:grpFill/>
          </p:grpSpPr>
          <p:sp>
            <p:nvSpPr>
              <p:cNvPr id="473" name="Oval 472"/>
              <p:cNvSpPr/>
              <p:nvPr/>
            </p:nvSpPr>
            <p:spPr>
              <a:xfrm rot="136527">
                <a:off x="5554174" y="3186571"/>
                <a:ext cx="80850" cy="80850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474" name="Oval 473"/>
              <p:cNvSpPr/>
              <p:nvPr/>
            </p:nvSpPr>
            <p:spPr>
              <a:xfrm rot="136527">
                <a:off x="5506106" y="3273911"/>
                <a:ext cx="96988" cy="96988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grpSp>
          <p:nvGrpSpPr>
            <p:cNvPr id="248" name="Group 247"/>
            <p:cNvGrpSpPr/>
            <p:nvPr/>
          </p:nvGrpSpPr>
          <p:grpSpPr>
            <a:xfrm>
              <a:off x="6990414" y="2520100"/>
              <a:ext cx="129062" cy="178651"/>
              <a:chOff x="5554174" y="3186571"/>
              <a:chExt cx="129062" cy="178651"/>
            </a:xfrm>
            <a:grpFill/>
          </p:grpSpPr>
          <p:sp>
            <p:nvSpPr>
              <p:cNvPr id="471" name="Oval 470"/>
              <p:cNvSpPr/>
              <p:nvPr/>
            </p:nvSpPr>
            <p:spPr>
              <a:xfrm rot="136527">
                <a:off x="5554174" y="3186571"/>
                <a:ext cx="80850" cy="80850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472" name="Oval 471"/>
              <p:cNvSpPr/>
              <p:nvPr/>
            </p:nvSpPr>
            <p:spPr>
              <a:xfrm rot="136527">
                <a:off x="5586248" y="3268234"/>
                <a:ext cx="96988" cy="96988"/>
              </a:xfrm>
              <a:prstGeom prst="ellipse">
                <a:avLst/>
              </a:prstGeom>
              <a:grpFill/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249" name="Oval 248"/>
            <p:cNvSpPr/>
            <p:nvPr/>
          </p:nvSpPr>
          <p:spPr>
            <a:xfrm>
              <a:off x="7121313" y="2514798"/>
              <a:ext cx="184035" cy="18099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50" name="Oval 249"/>
            <p:cNvSpPr/>
            <p:nvPr/>
          </p:nvSpPr>
          <p:spPr>
            <a:xfrm rot="136527">
              <a:off x="7085157" y="3277138"/>
              <a:ext cx="80850" cy="8085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51" name="Oval 250"/>
            <p:cNvSpPr/>
            <p:nvPr/>
          </p:nvSpPr>
          <p:spPr>
            <a:xfrm>
              <a:off x="6136794" y="3608994"/>
              <a:ext cx="246888" cy="2468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52" name="Oval 251"/>
            <p:cNvSpPr/>
            <p:nvPr/>
          </p:nvSpPr>
          <p:spPr>
            <a:xfrm>
              <a:off x="5472219" y="3473337"/>
              <a:ext cx="246888" cy="2468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53" name="Oval 252"/>
            <p:cNvSpPr/>
            <p:nvPr/>
          </p:nvSpPr>
          <p:spPr>
            <a:xfrm>
              <a:off x="5617046" y="3712358"/>
              <a:ext cx="213139" cy="21313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54" name="Oval 253"/>
            <p:cNvSpPr/>
            <p:nvPr/>
          </p:nvSpPr>
          <p:spPr>
            <a:xfrm>
              <a:off x="7625211" y="3752446"/>
              <a:ext cx="213139" cy="21313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55" name="Oval 254"/>
            <p:cNvSpPr/>
            <p:nvPr/>
          </p:nvSpPr>
          <p:spPr>
            <a:xfrm>
              <a:off x="6854781" y="4705977"/>
              <a:ext cx="228673" cy="22867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56" name="Oval 255"/>
            <p:cNvSpPr/>
            <p:nvPr/>
          </p:nvSpPr>
          <p:spPr>
            <a:xfrm>
              <a:off x="7064889" y="4849055"/>
              <a:ext cx="214598" cy="21459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57" name="Oval 256"/>
            <p:cNvSpPr/>
            <p:nvPr/>
          </p:nvSpPr>
          <p:spPr>
            <a:xfrm>
              <a:off x="7579010" y="4902808"/>
              <a:ext cx="214598" cy="21459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58" name="Oval 257"/>
            <p:cNvSpPr/>
            <p:nvPr/>
          </p:nvSpPr>
          <p:spPr>
            <a:xfrm>
              <a:off x="6895092" y="4973969"/>
              <a:ext cx="180059" cy="18005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59" name="Oval 258"/>
            <p:cNvSpPr/>
            <p:nvPr/>
          </p:nvSpPr>
          <p:spPr>
            <a:xfrm>
              <a:off x="6597007" y="4970220"/>
              <a:ext cx="180059" cy="18005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60" name="Oval 259"/>
            <p:cNvSpPr/>
            <p:nvPr/>
          </p:nvSpPr>
          <p:spPr>
            <a:xfrm>
              <a:off x="6654705" y="4768797"/>
              <a:ext cx="180059" cy="18005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61" name="Oval 260"/>
            <p:cNvSpPr/>
            <p:nvPr/>
          </p:nvSpPr>
          <p:spPr>
            <a:xfrm>
              <a:off x="7137609" y="5077593"/>
              <a:ext cx="105848" cy="10584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62" name="Oval 261"/>
            <p:cNvSpPr/>
            <p:nvPr/>
          </p:nvSpPr>
          <p:spPr>
            <a:xfrm>
              <a:off x="6801856" y="4921702"/>
              <a:ext cx="105848" cy="10584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63" name="Oval 262"/>
            <p:cNvSpPr/>
            <p:nvPr/>
          </p:nvSpPr>
          <p:spPr>
            <a:xfrm>
              <a:off x="7692261" y="4786114"/>
              <a:ext cx="105848" cy="10584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64" name="Oval 263"/>
            <p:cNvSpPr/>
            <p:nvPr/>
          </p:nvSpPr>
          <p:spPr>
            <a:xfrm>
              <a:off x="9691369" y="4232014"/>
              <a:ext cx="68440" cy="6844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65" name="Oval 264"/>
            <p:cNvSpPr/>
            <p:nvPr/>
          </p:nvSpPr>
          <p:spPr>
            <a:xfrm>
              <a:off x="10222574" y="4010724"/>
              <a:ext cx="105848" cy="10584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66" name="Oval 265"/>
            <p:cNvSpPr/>
            <p:nvPr/>
          </p:nvSpPr>
          <p:spPr>
            <a:xfrm>
              <a:off x="10362420" y="4230173"/>
              <a:ext cx="105848" cy="10584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67" name="Oval 266"/>
            <p:cNvSpPr/>
            <p:nvPr/>
          </p:nvSpPr>
          <p:spPr>
            <a:xfrm>
              <a:off x="10768375" y="4694935"/>
              <a:ext cx="105848" cy="10584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68" name="Oval 267"/>
            <p:cNvSpPr/>
            <p:nvPr/>
          </p:nvSpPr>
          <p:spPr>
            <a:xfrm>
              <a:off x="7042662" y="3388045"/>
              <a:ext cx="143135" cy="14313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69" name="Oval 268"/>
            <p:cNvSpPr/>
            <p:nvPr/>
          </p:nvSpPr>
          <p:spPr>
            <a:xfrm rot="136527">
              <a:off x="7356021" y="3451073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70" name="Oval 269"/>
            <p:cNvSpPr/>
            <p:nvPr/>
          </p:nvSpPr>
          <p:spPr>
            <a:xfrm rot="136527">
              <a:off x="7585645" y="3423215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71" name="Oval 270"/>
            <p:cNvSpPr/>
            <p:nvPr/>
          </p:nvSpPr>
          <p:spPr>
            <a:xfrm rot="136527">
              <a:off x="7811404" y="3225260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72" name="Oval 271"/>
            <p:cNvSpPr/>
            <p:nvPr/>
          </p:nvSpPr>
          <p:spPr>
            <a:xfrm rot="136527">
              <a:off x="8022953" y="3026937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73" name="Oval 272"/>
            <p:cNvSpPr/>
            <p:nvPr/>
          </p:nvSpPr>
          <p:spPr>
            <a:xfrm rot="136527">
              <a:off x="8189831" y="2613029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74" name="Oval 273"/>
            <p:cNvSpPr/>
            <p:nvPr/>
          </p:nvSpPr>
          <p:spPr>
            <a:xfrm rot="136527">
              <a:off x="8301674" y="2291435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75" name="Oval 274"/>
            <p:cNvSpPr/>
            <p:nvPr/>
          </p:nvSpPr>
          <p:spPr>
            <a:xfrm rot="136527">
              <a:off x="7444723" y="4756694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76" name="Oval 275"/>
            <p:cNvSpPr/>
            <p:nvPr/>
          </p:nvSpPr>
          <p:spPr>
            <a:xfrm rot="136527">
              <a:off x="7444019" y="4549508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77" name="Oval 276"/>
            <p:cNvSpPr/>
            <p:nvPr/>
          </p:nvSpPr>
          <p:spPr>
            <a:xfrm rot="136527">
              <a:off x="7546678" y="3739027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78" name="Oval 277"/>
            <p:cNvSpPr/>
            <p:nvPr/>
          </p:nvSpPr>
          <p:spPr>
            <a:xfrm rot="136527">
              <a:off x="7870984" y="3480772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79" name="Oval 278"/>
            <p:cNvSpPr/>
            <p:nvPr/>
          </p:nvSpPr>
          <p:spPr>
            <a:xfrm rot="136527">
              <a:off x="6524270" y="3267959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80" name="Oval 279"/>
            <p:cNvSpPr/>
            <p:nvPr/>
          </p:nvSpPr>
          <p:spPr>
            <a:xfrm rot="136527">
              <a:off x="5502158" y="3389303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81" name="Oval 280"/>
            <p:cNvSpPr/>
            <p:nvPr/>
          </p:nvSpPr>
          <p:spPr>
            <a:xfrm rot="136527">
              <a:off x="5869251" y="3222226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82" name="Oval 281"/>
            <p:cNvSpPr/>
            <p:nvPr/>
          </p:nvSpPr>
          <p:spPr>
            <a:xfrm rot="136527">
              <a:off x="6216672" y="3145432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83" name="Oval 282"/>
            <p:cNvSpPr/>
            <p:nvPr/>
          </p:nvSpPr>
          <p:spPr>
            <a:xfrm rot="136527">
              <a:off x="6309124" y="3327905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84" name="Oval 283"/>
            <p:cNvSpPr/>
            <p:nvPr/>
          </p:nvSpPr>
          <p:spPr>
            <a:xfrm rot="136527">
              <a:off x="6334779" y="3536165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85" name="Oval 284"/>
            <p:cNvSpPr/>
            <p:nvPr/>
          </p:nvSpPr>
          <p:spPr>
            <a:xfrm rot="136527">
              <a:off x="6385972" y="3980594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86" name="Oval 285"/>
            <p:cNvSpPr/>
            <p:nvPr/>
          </p:nvSpPr>
          <p:spPr>
            <a:xfrm rot="136527">
              <a:off x="6567744" y="4470122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87" name="Oval 286"/>
            <p:cNvSpPr/>
            <p:nvPr/>
          </p:nvSpPr>
          <p:spPr>
            <a:xfrm rot="136527">
              <a:off x="6811646" y="5055223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88" name="Oval 287"/>
            <p:cNvSpPr/>
            <p:nvPr/>
          </p:nvSpPr>
          <p:spPr>
            <a:xfrm rot="136527">
              <a:off x="6667209" y="5462499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89" name="Oval 288"/>
            <p:cNvSpPr/>
            <p:nvPr/>
          </p:nvSpPr>
          <p:spPr>
            <a:xfrm rot="136527">
              <a:off x="6611151" y="5167645"/>
              <a:ext cx="78879" cy="788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90" name="Oval 289"/>
            <p:cNvSpPr/>
            <p:nvPr/>
          </p:nvSpPr>
          <p:spPr>
            <a:xfrm rot="136527">
              <a:off x="6516526" y="4659582"/>
              <a:ext cx="78879" cy="788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91" name="Oval 290"/>
            <p:cNvSpPr/>
            <p:nvPr/>
          </p:nvSpPr>
          <p:spPr>
            <a:xfrm rot="136527">
              <a:off x="7376049" y="4451759"/>
              <a:ext cx="78879" cy="788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92" name="Oval 291"/>
            <p:cNvSpPr/>
            <p:nvPr/>
          </p:nvSpPr>
          <p:spPr>
            <a:xfrm rot="136527">
              <a:off x="7387188" y="4210854"/>
              <a:ext cx="78879" cy="788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93" name="Oval 292"/>
            <p:cNvSpPr/>
            <p:nvPr/>
          </p:nvSpPr>
          <p:spPr>
            <a:xfrm rot="136527">
              <a:off x="6530801" y="4375089"/>
              <a:ext cx="78879" cy="788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94" name="Oval 293"/>
            <p:cNvSpPr/>
            <p:nvPr/>
          </p:nvSpPr>
          <p:spPr>
            <a:xfrm rot="136527">
              <a:off x="6600379" y="4551283"/>
              <a:ext cx="58751" cy="58751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95" name="Oval 294"/>
            <p:cNvSpPr/>
            <p:nvPr/>
          </p:nvSpPr>
          <p:spPr>
            <a:xfrm rot="136527">
              <a:off x="6571670" y="4916926"/>
              <a:ext cx="58751" cy="58751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96" name="Oval 295"/>
            <p:cNvSpPr/>
            <p:nvPr/>
          </p:nvSpPr>
          <p:spPr>
            <a:xfrm rot="136527">
              <a:off x="7017712" y="4652994"/>
              <a:ext cx="58751" cy="58751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97" name="Oval 296"/>
            <p:cNvSpPr/>
            <p:nvPr/>
          </p:nvSpPr>
          <p:spPr>
            <a:xfrm rot="136527">
              <a:off x="6775133" y="4684220"/>
              <a:ext cx="78879" cy="788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98" name="Oval 297"/>
            <p:cNvSpPr/>
            <p:nvPr/>
          </p:nvSpPr>
          <p:spPr>
            <a:xfrm rot="136527">
              <a:off x="6601963" y="3989451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299" name="Oval 298"/>
            <p:cNvSpPr/>
            <p:nvPr/>
          </p:nvSpPr>
          <p:spPr>
            <a:xfrm rot="136527">
              <a:off x="6914775" y="3875912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00" name="Oval 299"/>
            <p:cNvSpPr/>
            <p:nvPr/>
          </p:nvSpPr>
          <p:spPr>
            <a:xfrm rot="136527">
              <a:off x="7382599" y="3702061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01" name="Oval 300"/>
            <p:cNvSpPr/>
            <p:nvPr/>
          </p:nvSpPr>
          <p:spPr>
            <a:xfrm rot="136527">
              <a:off x="7207788" y="3585626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02" name="Oval 301"/>
            <p:cNvSpPr/>
            <p:nvPr/>
          </p:nvSpPr>
          <p:spPr>
            <a:xfrm rot="136527">
              <a:off x="7177597" y="3831127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03" name="Oval 302"/>
            <p:cNvSpPr/>
            <p:nvPr/>
          </p:nvSpPr>
          <p:spPr>
            <a:xfrm rot="136527">
              <a:off x="7286460" y="4004747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04" name="Oval 303"/>
            <p:cNvSpPr/>
            <p:nvPr/>
          </p:nvSpPr>
          <p:spPr>
            <a:xfrm rot="136527">
              <a:off x="7630313" y="2841648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05" name="Oval 304"/>
            <p:cNvSpPr/>
            <p:nvPr/>
          </p:nvSpPr>
          <p:spPr>
            <a:xfrm rot="136527">
              <a:off x="7481341" y="2262076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06" name="Oval 305"/>
            <p:cNvSpPr/>
            <p:nvPr/>
          </p:nvSpPr>
          <p:spPr>
            <a:xfrm rot="136527">
              <a:off x="7504189" y="1593429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07" name="Oval 306"/>
            <p:cNvSpPr/>
            <p:nvPr/>
          </p:nvSpPr>
          <p:spPr>
            <a:xfrm rot="136527">
              <a:off x="7566551" y="1363254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08" name="Oval 307"/>
            <p:cNvSpPr/>
            <p:nvPr/>
          </p:nvSpPr>
          <p:spPr>
            <a:xfrm rot="136527">
              <a:off x="8381188" y="1172425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09" name="Oval 308"/>
            <p:cNvSpPr/>
            <p:nvPr/>
          </p:nvSpPr>
          <p:spPr>
            <a:xfrm rot="136527">
              <a:off x="8448130" y="1394370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10" name="Oval 309"/>
            <p:cNvSpPr/>
            <p:nvPr/>
          </p:nvSpPr>
          <p:spPr>
            <a:xfrm rot="136527">
              <a:off x="8901307" y="1448955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11" name="Oval 310"/>
            <p:cNvSpPr/>
            <p:nvPr/>
          </p:nvSpPr>
          <p:spPr>
            <a:xfrm rot="136527">
              <a:off x="9161595" y="1430523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12" name="Oval 311"/>
            <p:cNvSpPr/>
            <p:nvPr/>
          </p:nvSpPr>
          <p:spPr>
            <a:xfrm rot="136527">
              <a:off x="9987680" y="1521042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13" name="Oval 312"/>
            <p:cNvSpPr/>
            <p:nvPr/>
          </p:nvSpPr>
          <p:spPr>
            <a:xfrm rot="136527">
              <a:off x="10762130" y="1545224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14" name="Oval 313"/>
            <p:cNvSpPr/>
            <p:nvPr/>
          </p:nvSpPr>
          <p:spPr>
            <a:xfrm rot="136527">
              <a:off x="10984141" y="1803759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15" name="Oval 314"/>
            <p:cNvSpPr/>
            <p:nvPr/>
          </p:nvSpPr>
          <p:spPr>
            <a:xfrm rot="136527">
              <a:off x="10209576" y="1511633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16" name="Oval 315"/>
            <p:cNvSpPr/>
            <p:nvPr/>
          </p:nvSpPr>
          <p:spPr>
            <a:xfrm rot="136527">
              <a:off x="7711548" y="1494072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17" name="Oval 316"/>
            <p:cNvSpPr/>
            <p:nvPr/>
          </p:nvSpPr>
          <p:spPr>
            <a:xfrm rot="136527">
              <a:off x="6662506" y="1242756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18" name="Oval 317"/>
            <p:cNvSpPr/>
            <p:nvPr/>
          </p:nvSpPr>
          <p:spPr>
            <a:xfrm rot="136527">
              <a:off x="6480008" y="1882646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19" name="Oval 318"/>
            <p:cNvSpPr/>
            <p:nvPr/>
          </p:nvSpPr>
          <p:spPr>
            <a:xfrm rot="136527">
              <a:off x="6351941" y="2211042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20" name="Oval 319"/>
            <p:cNvSpPr/>
            <p:nvPr/>
          </p:nvSpPr>
          <p:spPr>
            <a:xfrm rot="136527">
              <a:off x="6688203" y="2431320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21" name="Oval 320"/>
            <p:cNvSpPr/>
            <p:nvPr/>
          </p:nvSpPr>
          <p:spPr>
            <a:xfrm rot="136527">
              <a:off x="7169868" y="2111734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22" name="Oval 321"/>
            <p:cNvSpPr/>
            <p:nvPr/>
          </p:nvSpPr>
          <p:spPr>
            <a:xfrm rot="136527">
              <a:off x="6712402" y="2083266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23" name="Oval 322"/>
            <p:cNvSpPr/>
            <p:nvPr/>
          </p:nvSpPr>
          <p:spPr>
            <a:xfrm rot="136527">
              <a:off x="5830027" y="2055230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24" name="Oval 323"/>
            <p:cNvSpPr/>
            <p:nvPr/>
          </p:nvSpPr>
          <p:spPr>
            <a:xfrm>
              <a:off x="8277939" y="2570314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25" name="Oval 324"/>
            <p:cNvSpPr/>
            <p:nvPr/>
          </p:nvSpPr>
          <p:spPr>
            <a:xfrm>
              <a:off x="8416530" y="2458054"/>
              <a:ext cx="187837" cy="187837"/>
            </a:xfrm>
            <a:prstGeom prst="ellipse">
              <a:avLst/>
            </a:pr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26" name="Oval 325"/>
            <p:cNvSpPr/>
            <p:nvPr/>
          </p:nvSpPr>
          <p:spPr>
            <a:xfrm>
              <a:off x="6142215" y="2211047"/>
              <a:ext cx="179467" cy="17650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27" name="Oval 326"/>
            <p:cNvSpPr/>
            <p:nvPr/>
          </p:nvSpPr>
          <p:spPr>
            <a:xfrm rot="136527">
              <a:off x="5976664" y="2060673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28" name="Oval 327"/>
            <p:cNvSpPr/>
            <p:nvPr/>
          </p:nvSpPr>
          <p:spPr>
            <a:xfrm rot="136527">
              <a:off x="6273335" y="2113568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29" name="Oval 328"/>
            <p:cNvSpPr/>
            <p:nvPr/>
          </p:nvSpPr>
          <p:spPr>
            <a:xfrm rot="136527">
              <a:off x="7022196" y="1946174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30" name="Oval 329"/>
            <p:cNvSpPr/>
            <p:nvPr/>
          </p:nvSpPr>
          <p:spPr>
            <a:xfrm rot="136527">
              <a:off x="7339243" y="1767480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31" name="Oval 330"/>
            <p:cNvSpPr/>
            <p:nvPr/>
          </p:nvSpPr>
          <p:spPr>
            <a:xfrm rot="136527">
              <a:off x="7949204" y="1485889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32" name="Oval 331"/>
            <p:cNvSpPr/>
            <p:nvPr/>
          </p:nvSpPr>
          <p:spPr>
            <a:xfrm rot="136527">
              <a:off x="8453613" y="1537767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33" name="Oval 332"/>
            <p:cNvSpPr/>
            <p:nvPr/>
          </p:nvSpPr>
          <p:spPr>
            <a:xfrm rot="136527">
              <a:off x="8985170" y="1413444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34" name="Oval 333"/>
            <p:cNvSpPr/>
            <p:nvPr/>
          </p:nvSpPr>
          <p:spPr>
            <a:xfrm rot="136527">
              <a:off x="8356854" y="1618487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35" name="Oval 334"/>
            <p:cNvSpPr/>
            <p:nvPr/>
          </p:nvSpPr>
          <p:spPr>
            <a:xfrm rot="136527">
              <a:off x="8779525" y="2050312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36" name="Oval 335"/>
            <p:cNvSpPr/>
            <p:nvPr/>
          </p:nvSpPr>
          <p:spPr>
            <a:xfrm rot="136527">
              <a:off x="8915967" y="2278851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37" name="Oval 336"/>
            <p:cNvSpPr/>
            <p:nvPr/>
          </p:nvSpPr>
          <p:spPr>
            <a:xfrm rot="136527">
              <a:off x="7529862" y="2847203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38" name="Oval 337"/>
            <p:cNvSpPr/>
            <p:nvPr/>
          </p:nvSpPr>
          <p:spPr>
            <a:xfrm>
              <a:off x="7470559" y="2691806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39" name="Oval 338"/>
            <p:cNvSpPr/>
            <p:nvPr/>
          </p:nvSpPr>
          <p:spPr>
            <a:xfrm>
              <a:off x="7417525" y="2538946"/>
              <a:ext cx="141963" cy="1419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40" name="Oval 339"/>
            <p:cNvSpPr/>
            <p:nvPr/>
          </p:nvSpPr>
          <p:spPr>
            <a:xfrm>
              <a:off x="7411307" y="2341520"/>
              <a:ext cx="187837" cy="18783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41" name="Oval 340"/>
            <p:cNvSpPr/>
            <p:nvPr/>
          </p:nvSpPr>
          <p:spPr>
            <a:xfrm>
              <a:off x="7027153" y="2176939"/>
              <a:ext cx="187837" cy="18783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42" name="Oval 341"/>
            <p:cNvSpPr/>
            <p:nvPr/>
          </p:nvSpPr>
          <p:spPr>
            <a:xfrm>
              <a:off x="6976771" y="1738274"/>
              <a:ext cx="187837" cy="18783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43" name="Oval 342"/>
            <p:cNvSpPr/>
            <p:nvPr/>
          </p:nvSpPr>
          <p:spPr>
            <a:xfrm>
              <a:off x="7278861" y="1566152"/>
              <a:ext cx="187837" cy="18783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44" name="Oval 343"/>
            <p:cNvSpPr/>
            <p:nvPr/>
          </p:nvSpPr>
          <p:spPr>
            <a:xfrm>
              <a:off x="8059914" y="1435526"/>
              <a:ext cx="187837" cy="18783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45" name="Oval 344"/>
            <p:cNvSpPr/>
            <p:nvPr/>
          </p:nvSpPr>
          <p:spPr>
            <a:xfrm>
              <a:off x="8269674" y="1426150"/>
              <a:ext cx="187837" cy="18783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46" name="Oval 345"/>
            <p:cNvSpPr/>
            <p:nvPr/>
          </p:nvSpPr>
          <p:spPr>
            <a:xfrm>
              <a:off x="9027908" y="1501496"/>
              <a:ext cx="187837" cy="18783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47" name="Oval 346"/>
            <p:cNvSpPr/>
            <p:nvPr/>
          </p:nvSpPr>
          <p:spPr>
            <a:xfrm>
              <a:off x="9741837" y="1665138"/>
              <a:ext cx="187837" cy="18783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48" name="Oval 347"/>
            <p:cNvSpPr/>
            <p:nvPr/>
          </p:nvSpPr>
          <p:spPr>
            <a:xfrm>
              <a:off x="9583355" y="1811211"/>
              <a:ext cx="208413" cy="20841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49" name="Oval 348"/>
            <p:cNvSpPr/>
            <p:nvPr/>
          </p:nvSpPr>
          <p:spPr>
            <a:xfrm>
              <a:off x="9931188" y="1601071"/>
              <a:ext cx="208413" cy="20841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50" name="Oval 349"/>
            <p:cNvSpPr/>
            <p:nvPr/>
          </p:nvSpPr>
          <p:spPr>
            <a:xfrm>
              <a:off x="9739718" y="1435526"/>
              <a:ext cx="208413" cy="20841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51" name="Oval 350"/>
            <p:cNvSpPr/>
            <p:nvPr/>
          </p:nvSpPr>
          <p:spPr>
            <a:xfrm>
              <a:off x="9571972" y="2071778"/>
              <a:ext cx="187837" cy="18783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52" name="Oval 351"/>
            <p:cNvSpPr/>
            <p:nvPr/>
          </p:nvSpPr>
          <p:spPr>
            <a:xfrm>
              <a:off x="10155808" y="1595361"/>
              <a:ext cx="138293" cy="13829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53" name="Oval 352"/>
            <p:cNvSpPr/>
            <p:nvPr/>
          </p:nvSpPr>
          <p:spPr>
            <a:xfrm>
              <a:off x="10799815" y="1598655"/>
              <a:ext cx="208413" cy="20841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54" name="Oval 353"/>
            <p:cNvSpPr/>
            <p:nvPr/>
          </p:nvSpPr>
          <p:spPr>
            <a:xfrm>
              <a:off x="10799232" y="1815974"/>
              <a:ext cx="138293" cy="13829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55" name="Oval 354"/>
            <p:cNvSpPr/>
            <p:nvPr/>
          </p:nvSpPr>
          <p:spPr>
            <a:xfrm>
              <a:off x="10836631" y="1973262"/>
              <a:ext cx="116226" cy="11622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56" name="Oval 355"/>
            <p:cNvSpPr/>
            <p:nvPr/>
          </p:nvSpPr>
          <p:spPr>
            <a:xfrm>
              <a:off x="10548815" y="2232558"/>
              <a:ext cx="116226" cy="11622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57" name="Oval 356"/>
            <p:cNvSpPr/>
            <p:nvPr/>
          </p:nvSpPr>
          <p:spPr>
            <a:xfrm>
              <a:off x="10197115" y="2068886"/>
              <a:ext cx="342176" cy="34217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58" name="Oval 357"/>
            <p:cNvSpPr/>
            <p:nvPr/>
          </p:nvSpPr>
          <p:spPr>
            <a:xfrm>
              <a:off x="9974843" y="2262143"/>
              <a:ext cx="238236" cy="23823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59" name="Oval 358"/>
            <p:cNvSpPr/>
            <p:nvPr/>
          </p:nvSpPr>
          <p:spPr>
            <a:xfrm>
              <a:off x="10137969" y="1746986"/>
              <a:ext cx="164412" cy="16441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60" name="Oval 359"/>
            <p:cNvSpPr/>
            <p:nvPr/>
          </p:nvSpPr>
          <p:spPr>
            <a:xfrm>
              <a:off x="10330177" y="1689175"/>
              <a:ext cx="138293" cy="13829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61" name="Oval 360"/>
            <p:cNvSpPr/>
            <p:nvPr/>
          </p:nvSpPr>
          <p:spPr>
            <a:xfrm>
              <a:off x="10295920" y="1485935"/>
              <a:ext cx="164412" cy="16441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62" name="Oval 361"/>
            <p:cNvSpPr/>
            <p:nvPr/>
          </p:nvSpPr>
          <p:spPr>
            <a:xfrm>
              <a:off x="10069338" y="1490989"/>
              <a:ext cx="112428" cy="11242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63" name="Oval 362"/>
            <p:cNvSpPr/>
            <p:nvPr/>
          </p:nvSpPr>
          <p:spPr>
            <a:xfrm>
              <a:off x="9784378" y="1838815"/>
              <a:ext cx="427195" cy="42719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64" name="Oval 363"/>
            <p:cNvSpPr/>
            <p:nvPr/>
          </p:nvSpPr>
          <p:spPr>
            <a:xfrm>
              <a:off x="9232392" y="1464955"/>
              <a:ext cx="205075" cy="20507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65" name="Oval 364"/>
            <p:cNvSpPr/>
            <p:nvPr/>
          </p:nvSpPr>
          <p:spPr>
            <a:xfrm>
              <a:off x="8810819" y="1548826"/>
              <a:ext cx="205075" cy="20507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66" name="Oval 365"/>
            <p:cNvSpPr/>
            <p:nvPr/>
          </p:nvSpPr>
          <p:spPr>
            <a:xfrm>
              <a:off x="9437039" y="2281503"/>
              <a:ext cx="208413" cy="20841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67" name="Oval 366"/>
            <p:cNvSpPr/>
            <p:nvPr/>
          </p:nvSpPr>
          <p:spPr>
            <a:xfrm>
              <a:off x="9241155" y="2362463"/>
              <a:ext cx="187837" cy="18783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68" name="Oval 367"/>
            <p:cNvSpPr/>
            <p:nvPr/>
          </p:nvSpPr>
          <p:spPr>
            <a:xfrm>
              <a:off x="9617246" y="2543323"/>
              <a:ext cx="238236" cy="23823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69" name="Oval 368"/>
            <p:cNvSpPr/>
            <p:nvPr/>
          </p:nvSpPr>
          <p:spPr>
            <a:xfrm>
              <a:off x="9332388" y="2536073"/>
              <a:ext cx="266231" cy="266231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70" name="Oval 369"/>
            <p:cNvSpPr/>
            <p:nvPr/>
          </p:nvSpPr>
          <p:spPr>
            <a:xfrm>
              <a:off x="9565524" y="2491404"/>
              <a:ext cx="81084" cy="8108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71" name="Oval 370"/>
            <p:cNvSpPr/>
            <p:nvPr/>
          </p:nvSpPr>
          <p:spPr>
            <a:xfrm>
              <a:off x="6470396" y="2128390"/>
              <a:ext cx="295873" cy="29587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72" name="Oval 371"/>
            <p:cNvSpPr/>
            <p:nvPr/>
          </p:nvSpPr>
          <p:spPr>
            <a:xfrm>
              <a:off x="6763328" y="2131244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73" name="Oval 372"/>
            <p:cNvSpPr/>
            <p:nvPr/>
          </p:nvSpPr>
          <p:spPr>
            <a:xfrm>
              <a:off x="7165986" y="1705277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74" name="Oval 373"/>
            <p:cNvSpPr/>
            <p:nvPr/>
          </p:nvSpPr>
          <p:spPr>
            <a:xfrm>
              <a:off x="7621063" y="1656993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75" name="Oval 374"/>
            <p:cNvSpPr/>
            <p:nvPr/>
          </p:nvSpPr>
          <p:spPr>
            <a:xfrm>
              <a:off x="8190987" y="1611220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76" name="Oval 375"/>
            <p:cNvSpPr/>
            <p:nvPr/>
          </p:nvSpPr>
          <p:spPr>
            <a:xfrm>
              <a:off x="8270181" y="1956749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77" name="Oval 376"/>
            <p:cNvSpPr/>
            <p:nvPr/>
          </p:nvSpPr>
          <p:spPr>
            <a:xfrm>
              <a:off x="7574809" y="2206995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78" name="Oval 377"/>
            <p:cNvSpPr/>
            <p:nvPr/>
          </p:nvSpPr>
          <p:spPr>
            <a:xfrm>
              <a:off x="6327059" y="2303631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79" name="Oval 378"/>
            <p:cNvSpPr/>
            <p:nvPr/>
          </p:nvSpPr>
          <p:spPr>
            <a:xfrm>
              <a:off x="6382680" y="1965721"/>
              <a:ext cx="179467" cy="17650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80" name="Oval 379"/>
            <p:cNvSpPr/>
            <p:nvPr/>
          </p:nvSpPr>
          <p:spPr>
            <a:xfrm>
              <a:off x="6752692" y="1642523"/>
              <a:ext cx="222279" cy="21860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81" name="Oval 380"/>
            <p:cNvSpPr/>
            <p:nvPr/>
          </p:nvSpPr>
          <p:spPr>
            <a:xfrm>
              <a:off x="6941271" y="1496893"/>
              <a:ext cx="222279" cy="21860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82" name="Oval 381"/>
            <p:cNvSpPr/>
            <p:nvPr/>
          </p:nvSpPr>
          <p:spPr>
            <a:xfrm>
              <a:off x="6430857" y="1650137"/>
              <a:ext cx="222279" cy="21860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83" name="Oval 382"/>
            <p:cNvSpPr/>
            <p:nvPr/>
          </p:nvSpPr>
          <p:spPr>
            <a:xfrm>
              <a:off x="6577466" y="1457799"/>
              <a:ext cx="222279" cy="21860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84" name="Oval 383"/>
            <p:cNvSpPr/>
            <p:nvPr/>
          </p:nvSpPr>
          <p:spPr>
            <a:xfrm rot="136527">
              <a:off x="7488871" y="1679824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85" name="Oval 384"/>
            <p:cNvSpPr/>
            <p:nvPr/>
          </p:nvSpPr>
          <p:spPr>
            <a:xfrm rot="136527">
              <a:off x="7736042" y="1571254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86" name="Oval 385"/>
            <p:cNvSpPr/>
            <p:nvPr/>
          </p:nvSpPr>
          <p:spPr>
            <a:xfrm>
              <a:off x="8222905" y="1784584"/>
              <a:ext cx="149500" cy="14950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87" name="Oval 386"/>
            <p:cNvSpPr/>
            <p:nvPr/>
          </p:nvSpPr>
          <p:spPr>
            <a:xfrm>
              <a:off x="8405856" y="1640483"/>
              <a:ext cx="468684" cy="46868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88" name="Oval 387"/>
            <p:cNvSpPr/>
            <p:nvPr/>
          </p:nvSpPr>
          <p:spPr>
            <a:xfrm>
              <a:off x="8357682" y="2078173"/>
              <a:ext cx="187837" cy="18783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89" name="Oval 388"/>
            <p:cNvSpPr/>
            <p:nvPr/>
          </p:nvSpPr>
          <p:spPr>
            <a:xfrm>
              <a:off x="7238859" y="2088780"/>
              <a:ext cx="253494" cy="25349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90" name="Oval 389"/>
            <p:cNvSpPr/>
            <p:nvPr/>
          </p:nvSpPr>
          <p:spPr>
            <a:xfrm>
              <a:off x="6767860" y="1878525"/>
              <a:ext cx="243008" cy="24300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91" name="Oval 390"/>
            <p:cNvSpPr/>
            <p:nvPr/>
          </p:nvSpPr>
          <p:spPr>
            <a:xfrm>
              <a:off x="7138573" y="1851953"/>
              <a:ext cx="243008" cy="24300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92" name="Oval 391"/>
            <p:cNvSpPr/>
            <p:nvPr/>
          </p:nvSpPr>
          <p:spPr>
            <a:xfrm rot="136527">
              <a:off x="7505499" y="2136907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93" name="Oval 392"/>
            <p:cNvSpPr/>
            <p:nvPr/>
          </p:nvSpPr>
          <p:spPr>
            <a:xfrm rot="136527">
              <a:off x="7001247" y="2054336"/>
              <a:ext cx="120263" cy="1202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94" name="Oval 393"/>
            <p:cNvSpPr/>
            <p:nvPr/>
          </p:nvSpPr>
          <p:spPr>
            <a:xfrm rot="136527">
              <a:off x="6948085" y="2173349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95" name="Oval 394"/>
            <p:cNvSpPr/>
            <p:nvPr/>
          </p:nvSpPr>
          <p:spPr>
            <a:xfrm rot="136527">
              <a:off x="6293972" y="1721309"/>
              <a:ext cx="120263" cy="1202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96" name="Oval 395"/>
            <p:cNvSpPr/>
            <p:nvPr/>
          </p:nvSpPr>
          <p:spPr>
            <a:xfrm rot="136527">
              <a:off x="6813786" y="1485973"/>
              <a:ext cx="120263" cy="1202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97" name="Oval 396"/>
            <p:cNvSpPr/>
            <p:nvPr/>
          </p:nvSpPr>
          <p:spPr>
            <a:xfrm rot="136527">
              <a:off x="6730768" y="1162285"/>
              <a:ext cx="120263" cy="1202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98" name="Oval 397"/>
            <p:cNvSpPr/>
            <p:nvPr/>
          </p:nvSpPr>
          <p:spPr>
            <a:xfrm rot="136527">
              <a:off x="8177219" y="1944922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399" name="Oval 398"/>
            <p:cNvSpPr/>
            <p:nvPr/>
          </p:nvSpPr>
          <p:spPr>
            <a:xfrm>
              <a:off x="9621870" y="4122580"/>
              <a:ext cx="105848" cy="10584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00" name="Oval 399"/>
            <p:cNvSpPr/>
            <p:nvPr/>
          </p:nvSpPr>
          <p:spPr>
            <a:xfrm>
              <a:off x="8790827" y="3720225"/>
              <a:ext cx="105848" cy="10584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01" name="Oval 400"/>
            <p:cNvSpPr/>
            <p:nvPr/>
          </p:nvSpPr>
          <p:spPr>
            <a:xfrm>
              <a:off x="8777637" y="3533445"/>
              <a:ext cx="105848" cy="10584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02" name="Oval 401"/>
            <p:cNvSpPr/>
            <p:nvPr/>
          </p:nvSpPr>
          <p:spPr>
            <a:xfrm rot="136527">
              <a:off x="8744898" y="3649929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03" name="Oval 402"/>
            <p:cNvSpPr/>
            <p:nvPr/>
          </p:nvSpPr>
          <p:spPr>
            <a:xfrm>
              <a:off x="8851163" y="3635621"/>
              <a:ext cx="76059" cy="7605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04" name="Oval 403"/>
            <p:cNvSpPr/>
            <p:nvPr/>
          </p:nvSpPr>
          <p:spPr>
            <a:xfrm rot="136527">
              <a:off x="9618000" y="3886810"/>
              <a:ext cx="85412" cy="8541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05" name="Oval 404"/>
            <p:cNvSpPr/>
            <p:nvPr/>
          </p:nvSpPr>
          <p:spPr>
            <a:xfrm rot="136527">
              <a:off x="9709736" y="3552359"/>
              <a:ext cx="190380" cy="19038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06" name="Oval 405"/>
            <p:cNvSpPr/>
            <p:nvPr/>
          </p:nvSpPr>
          <p:spPr>
            <a:xfrm rot="136527">
              <a:off x="9569180" y="3472627"/>
              <a:ext cx="156988" cy="15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07" name="Oval 406"/>
            <p:cNvSpPr/>
            <p:nvPr/>
          </p:nvSpPr>
          <p:spPr>
            <a:xfrm>
              <a:off x="8443815" y="2658183"/>
              <a:ext cx="427195" cy="42719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08" name="Oval 407"/>
            <p:cNvSpPr/>
            <p:nvPr/>
          </p:nvSpPr>
          <p:spPr>
            <a:xfrm>
              <a:off x="8908879" y="2787406"/>
              <a:ext cx="342176" cy="34217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09" name="Oval 408"/>
            <p:cNvSpPr/>
            <p:nvPr/>
          </p:nvSpPr>
          <p:spPr>
            <a:xfrm>
              <a:off x="8757244" y="3050254"/>
              <a:ext cx="187837" cy="18783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10" name="Oval 409"/>
            <p:cNvSpPr/>
            <p:nvPr/>
          </p:nvSpPr>
          <p:spPr>
            <a:xfrm rot="136527">
              <a:off x="8668636" y="2537961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11" name="Oval 410"/>
            <p:cNvSpPr/>
            <p:nvPr/>
          </p:nvSpPr>
          <p:spPr>
            <a:xfrm rot="136527">
              <a:off x="8632933" y="3122092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12" name="Oval 411"/>
            <p:cNvSpPr/>
            <p:nvPr/>
          </p:nvSpPr>
          <p:spPr>
            <a:xfrm rot="136527">
              <a:off x="9529265" y="3806612"/>
              <a:ext cx="85412" cy="8541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13" name="Oval 412"/>
            <p:cNvSpPr/>
            <p:nvPr/>
          </p:nvSpPr>
          <p:spPr>
            <a:xfrm>
              <a:off x="8592168" y="3234237"/>
              <a:ext cx="166950" cy="16695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14" name="Oval 413"/>
            <p:cNvSpPr/>
            <p:nvPr/>
          </p:nvSpPr>
          <p:spPr>
            <a:xfrm>
              <a:off x="8799516" y="3258198"/>
              <a:ext cx="145565" cy="14556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15" name="Oval 414"/>
            <p:cNvSpPr/>
            <p:nvPr/>
          </p:nvSpPr>
          <p:spPr>
            <a:xfrm>
              <a:off x="8960526" y="3158203"/>
              <a:ext cx="145565" cy="14556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16" name="Oval 415"/>
            <p:cNvSpPr/>
            <p:nvPr/>
          </p:nvSpPr>
          <p:spPr>
            <a:xfrm>
              <a:off x="8645262" y="3426448"/>
              <a:ext cx="145565" cy="14556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17" name="Oval 416"/>
            <p:cNvSpPr/>
            <p:nvPr/>
          </p:nvSpPr>
          <p:spPr>
            <a:xfrm rot="136527">
              <a:off x="8817383" y="3426030"/>
              <a:ext cx="85412" cy="8541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18" name="Oval 417"/>
            <p:cNvSpPr/>
            <p:nvPr/>
          </p:nvSpPr>
          <p:spPr>
            <a:xfrm rot="136527">
              <a:off x="8968487" y="3321436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19" name="Oval 418"/>
            <p:cNvSpPr/>
            <p:nvPr/>
          </p:nvSpPr>
          <p:spPr>
            <a:xfrm>
              <a:off x="8471133" y="3104946"/>
              <a:ext cx="131279" cy="13127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20" name="Oval 419"/>
            <p:cNvSpPr/>
            <p:nvPr/>
          </p:nvSpPr>
          <p:spPr>
            <a:xfrm rot="136527">
              <a:off x="8587767" y="3411754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21" name="Oval 420"/>
            <p:cNvSpPr/>
            <p:nvPr/>
          </p:nvSpPr>
          <p:spPr>
            <a:xfrm>
              <a:off x="9271222" y="2930417"/>
              <a:ext cx="314220" cy="314220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22" name="Oval 421"/>
            <p:cNvSpPr/>
            <p:nvPr/>
          </p:nvSpPr>
          <p:spPr>
            <a:xfrm>
              <a:off x="9160041" y="2701282"/>
              <a:ext cx="112164" cy="11216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23" name="Oval 422"/>
            <p:cNvSpPr/>
            <p:nvPr/>
          </p:nvSpPr>
          <p:spPr>
            <a:xfrm>
              <a:off x="9230154" y="2585979"/>
              <a:ext cx="81084" cy="8108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24" name="Oval 423"/>
            <p:cNvSpPr/>
            <p:nvPr/>
          </p:nvSpPr>
          <p:spPr>
            <a:xfrm>
              <a:off x="9741837" y="2868206"/>
              <a:ext cx="427195" cy="42719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25" name="Oval 424"/>
            <p:cNvSpPr/>
            <p:nvPr/>
          </p:nvSpPr>
          <p:spPr>
            <a:xfrm rot="136527">
              <a:off x="9987679" y="2680209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26" name="Oval 425"/>
            <p:cNvSpPr/>
            <p:nvPr/>
          </p:nvSpPr>
          <p:spPr>
            <a:xfrm>
              <a:off x="9837086" y="2706469"/>
              <a:ext cx="138293" cy="13829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27" name="Oval 426"/>
            <p:cNvSpPr/>
            <p:nvPr/>
          </p:nvSpPr>
          <p:spPr>
            <a:xfrm>
              <a:off x="9588152" y="2819206"/>
              <a:ext cx="187837" cy="18783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28" name="Oval 427"/>
            <p:cNvSpPr/>
            <p:nvPr/>
          </p:nvSpPr>
          <p:spPr>
            <a:xfrm>
              <a:off x="9300734" y="2793675"/>
              <a:ext cx="112164" cy="11216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29" name="Oval 428"/>
            <p:cNvSpPr/>
            <p:nvPr/>
          </p:nvSpPr>
          <p:spPr>
            <a:xfrm>
              <a:off x="9473977" y="2843706"/>
              <a:ext cx="81084" cy="8108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30" name="Oval 429"/>
            <p:cNvSpPr/>
            <p:nvPr/>
          </p:nvSpPr>
          <p:spPr>
            <a:xfrm>
              <a:off x="9299462" y="3329158"/>
              <a:ext cx="187837" cy="18783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31" name="Oval 430"/>
            <p:cNvSpPr/>
            <p:nvPr/>
          </p:nvSpPr>
          <p:spPr>
            <a:xfrm>
              <a:off x="9561126" y="3147663"/>
              <a:ext cx="187837" cy="18783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32" name="Oval 431"/>
            <p:cNvSpPr/>
            <p:nvPr/>
          </p:nvSpPr>
          <p:spPr>
            <a:xfrm>
              <a:off x="9125792" y="3116396"/>
              <a:ext cx="123838" cy="12383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33" name="Oval 432"/>
            <p:cNvSpPr/>
            <p:nvPr/>
          </p:nvSpPr>
          <p:spPr>
            <a:xfrm>
              <a:off x="9498171" y="3335816"/>
              <a:ext cx="123838" cy="12383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34" name="Oval 433"/>
            <p:cNvSpPr/>
            <p:nvPr/>
          </p:nvSpPr>
          <p:spPr>
            <a:xfrm>
              <a:off x="9659147" y="3380270"/>
              <a:ext cx="72641" cy="72641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35" name="Oval 434"/>
            <p:cNvSpPr/>
            <p:nvPr/>
          </p:nvSpPr>
          <p:spPr>
            <a:xfrm rot="136527">
              <a:off x="9818966" y="3358143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36" name="Oval 435"/>
            <p:cNvSpPr/>
            <p:nvPr/>
          </p:nvSpPr>
          <p:spPr>
            <a:xfrm rot="136527">
              <a:off x="9531855" y="4034461"/>
              <a:ext cx="106449" cy="10644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37" name="Oval 436"/>
            <p:cNvSpPr/>
            <p:nvPr/>
          </p:nvSpPr>
          <p:spPr>
            <a:xfrm rot="136527">
              <a:off x="9467309" y="3960430"/>
              <a:ext cx="85412" cy="85412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38" name="Oval 437"/>
            <p:cNvSpPr/>
            <p:nvPr/>
          </p:nvSpPr>
          <p:spPr>
            <a:xfrm rot="136527">
              <a:off x="5735933" y="1631803"/>
              <a:ext cx="96988" cy="969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39" name="Oval 438"/>
            <p:cNvSpPr/>
            <p:nvPr/>
          </p:nvSpPr>
          <p:spPr>
            <a:xfrm rot="136527">
              <a:off x="5641439" y="1658251"/>
              <a:ext cx="64663" cy="64663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40" name="Oval 439"/>
            <p:cNvSpPr/>
            <p:nvPr/>
          </p:nvSpPr>
          <p:spPr>
            <a:xfrm>
              <a:off x="10220053" y="4959391"/>
              <a:ext cx="444866" cy="44486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41" name="Oval 440"/>
            <p:cNvSpPr/>
            <p:nvPr/>
          </p:nvSpPr>
          <p:spPr>
            <a:xfrm>
              <a:off x="11050063" y="5074073"/>
              <a:ext cx="339709" cy="33970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42" name="Oval 441"/>
            <p:cNvSpPr/>
            <p:nvPr/>
          </p:nvSpPr>
          <p:spPr>
            <a:xfrm>
              <a:off x="10877897" y="5430953"/>
              <a:ext cx="251137" cy="25113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43" name="Oval 442"/>
            <p:cNvSpPr/>
            <p:nvPr/>
          </p:nvSpPr>
          <p:spPr>
            <a:xfrm>
              <a:off x="10024361" y="5281355"/>
              <a:ext cx="251137" cy="25113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44" name="Oval 443"/>
            <p:cNvSpPr/>
            <p:nvPr/>
          </p:nvSpPr>
          <p:spPr>
            <a:xfrm>
              <a:off x="10814156" y="5015776"/>
              <a:ext cx="217546" cy="21754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45" name="Oval 444"/>
            <p:cNvSpPr/>
            <p:nvPr/>
          </p:nvSpPr>
          <p:spPr>
            <a:xfrm>
              <a:off x="11151049" y="5429414"/>
              <a:ext cx="118688" cy="11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46" name="Oval 445"/>
            <p:cNvSpPr/>
            <p:nvPr/>
          </p:nvSpPr>
          <p:spPr>
            <a:xfrm>
              <a:off x="10590492" y="5367264"/>
              <a:ext cx="118688" cy="11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47" name="Oval 446"/>
            <p:cNvSpPr/>
            <p:nvPr/>
          </p:nvSpPr>
          <p:spPr>
            <a:xfrm>
              <a:off x="10069338" y="5027550"/>
              <a:ext cx="118688" cy="11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48" name="Oval 447"/>
            <p:cNvSpPr/>
            <p:nvPr/>
          </p:nvSpPr>
          <p:spPr>
            <a:xfrm>
              <a:off x="10637236" y="4771285"/>
              <a:ext cx="157225" cy="15722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49" name="Oval 448"/>
            <p:cNvSpPr/>
            <p:nvPr/>
          </p:nvSpPr>
          <p:spPr>
            <a:xfrm>
              <a:off x="11131780" y="4796021"/>
              <a:ext cx="157225" cy="15722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50" name="Oval 449"/>
            <p:cNvSpPr/>
            <p:nvPr/>
          </p:nvSpPr>
          <p:spPr>
            <a:xfrm>
              <a:off x="11072436" y="4304050"/>
              <a:ext cx="157225" cy="15722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51" name="Oval 450"/>
            <p:cNvSpPr/>
            <p:nvPr/>
          </p:nvSpPr>
          <p:spPr>
            <a:xfrm>
              <a:off x="10960590" y="4211089"/>
              <a:ext cx="110289" cy="110289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52" name="Oval 451"/>
            <p:cNvSpPr/>
            <p:nvPr/>
          </p:nvSpPr>
          <p:spPr>
            <a:xfrm>
              <a:off x="10057318" y="4085727"/>
              <a:ext cx="164566" cy="16456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53" name="Oval 452"/>
            <p:cNvSpPr/>
            <p:nvPr/>
          </p:nvSpPr>
          <p:spPr>
            <a:xfrm>
              <a:off x="10092854" y="3965585"/>
              <a:ext cx="104261" cy="104261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54" name="Oval 453"/>
            <p:cNvSpPr/>
            <p:nvPr/>
          </p:nvSpPr>
          <p:spPr>
            <a:xfrm>
              <a:off x="10378126" y="3556863"/>
              <a:ext cx="104261" cy="104261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55" name="Oval 454"/>
            <p:cNvSpPr/>
            <p:nvPr/>
          </p:nvSpPr>
          <p:spPr>
            <a:xfrm>
              <a:off x="10468268" y="3648671"/>
              <a:ext cx="104261" cy="104261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56" name="Oval 455"/>
            <p:cNvSpPr/>
            <p:nvPr/>
          </p:nvSpPr>
          <p:spPr>
            <a:xfrm>
              <a:off x="10662614" y="4938852"/>
              <a:ext cx="153847" cy="15384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57" name="Oval 456"/>
            <p:cNvSpPr/>
            <p:nvPr/>
          </p:nvSpPr>
          <p:spPr>
            <a:xfrm>
              <a:off x="10463812" y="4774254"/>
              <a:ext cx="153847" cy="15384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58" name="Oval 457"/>
            <p:cNvSpPr/>
            <p:nvPr/>
          </p:nvSpPr>
          <p:spPr>
            <a:xfrm>
              <a:off x="11003743" y="4917803"/>
              <a:ext cx="153847" cy="15384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59" name="Oval 458"/>
            <p:cNvSpPr/>
            <p:nvPr/>
          </p:nvSpPr>
          <p:spPr>
            <a:xfrm>
              <a:off x="10883666" y="5269281"/>
              <a:ext cx="153847" cy="153847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60" name="Oval 459"/>
            <p:cNvSpPr/>
            <p:nvPr/>
          </p:nvSpPr>
          <p:spPr>
            <a:xfrm>
              <a:off x="10804941" y="4795969"/>
              <a:ext cx="188008" cy="18800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61" name="Oval 460"/>
            <p:cNvSpPr/>
            <p:nvPr/>
          </p:nvSpPr>
          <p:spPr>
            <a:xfrm>
              <a:off x="10741923" y="5241002"/>
              <a:ext cx="118688" cy="118688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62" name="Oval 461"/>
            <p:cNvSpPr/>
            <p:nvPr/>
          </p:nvSpPr>
          <p:spPr>
            <a:xfrm>
              <a:off x="10688826" y="5142257"/>
              <a:ext cx="95654" cy="9565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63" name="Oval 462"/>
            <p:cNvSpPr/>
            <p:nvPr/>
          </p:nvSpPr>
          <p:spPr>
            <a:xfrm>
              <a:off x="10092854" y="5178016"/>
              <a:ext cx="95654" cy="9565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64" name="Oval 463"/>
            <p:cNvSpPr/>
            <p:nvPr/>
          </p:nvSpPr>
          <p:spPr>
            <a:xfrm>
              <a:off x="10808621" y="5390298"/>
              <a:ext cx="95654" cy="9565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65" name="Oval 464"/>
            <p:cNvSpPr/>
            <p:nvPr/>
          </p:nvSpPr>
          <p:spPr>
            <a:xfrm>
              <a:off x="11134007" y="4665061"/>
              <a:ext cx="95654" cy="9565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66" name="Oval 465"/>
            <p:cNvSpPr/>
            <p:nvPr/>
          </p:nvSpPr>
          <p:spPr>
            <a:xfrm>
              <a:off x="11241178" y="4386742"/>
              <a:ext cx="95654" cy="95654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67" name="Oval 466"/>
            <p:cNvSpPr/>
            <p:nvPr/>
          </p:nvSpPr>
          <p:spPr>
            <a:xfrm>
              <a:off x="11341945" y="4455503"/>
              <a:ext cx="88626" cy="8862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68" name="Oval 467"/>
            <p:cNvSpPr/>
            <p:nvPr/>
          </p:nvSpPr>
          <p:spPr>
            <a:xfrm>
              <a:off x="11225424" y="4968806"/>
              <a:ext cx="88626" cy="88626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69" name="Oval 468"/>
            <p:cNvSpPr/>
            <p:nvPr/>
          </p:nvSpPr>
          <p:spPr>
            <a:xfrm>
              <a:off x="10716798" y="5364335"/>
              <a:ext cx="84205" cy="8420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470" name="Oval 469"/>
            <p:cNvSpPr/>
            <p:nvPr/>
          </p:nvSpPr>
          <p:spPr>
            <a:xfrm>
              <a:off x="10648537" y="5275296"/>
              <a:ext cx="84205" cy="84205"/>
            </a:xfrm>
            <a:prstGeom prst="ellipse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3" name="Shape 250">
            <a:extLst>
              <a:ext uri="{FF2B5EF4-FFF2-40B4-BE49-F238E27FC236}">
                <a16:creationId xmlns:a16="http://schemas.microsoft.com/office/drawing/2014/main" id="{42B67C66-11CD-45FD-84F3-6104645770A5}"/>
              </a:ext>
            </a:extLst>
          </p:cNvPr>
          <p:cNvSpPr txBox="1">
            <a:spLocks/>
          </p:cNvSpPr>
          <p:nvPr/>
        </p:nvSpPr>
        <p:spPr>
          <a:xfrm>
            <a:off x="4952801" y="-22230"/>
            <a:ext cx="2629727" cy="855310"/>
          </a:xfrm>
          <a:prstGeom prst="rect">
            <a:avLst/>
          </a:prstGeom>
        </p:spPr>
        <p:txBody>
          <a:bodyPr lIns="91425" tIns="91425" rIns="91425" bIns="91425" anchor="b" anchorCtr="0">
            <a:no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>
              <a:spcBef>
                <a:spcPts val="0"/>
              </a:spcBef>
            </a:pPr>
            <a:r>
              <a:rPr lang="en" sz="3600" dirty="0"/>
              <a:t>USE </a:t>
            </a:r>
            <a:r>
              <a:rPr lang="en" sz="3600" b="1" dirty="0">
                <a:solidFill>
                  <a:srgbClr val="FA4848"/>
                </a:solidFill>
              </a:rPr>
              <a:t>MAPS</a:t>
            </a:r>
          </a:p>
        </p:txBody>
      </p:sp>
      <p:sp>
        <p:nvSpPr>
          <p:cNvPr id="6" name="Shape 251">
            <a:extLst>
              <a:ext uri="{FF2B5EF4-FFF2-40B4-BE49-F238E27FC236}">
                <a16:creationId xmlns:a16="http://schemas.microsoft.com/office/drawing/2014/main" id="{FF590FE2-890C-4B6D-BA48-AC143E970EBD}"/>
              </a:ext>
            </a:extLst>
          </p:cNvPr>
          <p:cNvSpPr/>
          <p:nvPr/>
        </p:nvSpPr>
        <p:spPr>
          <a:xfrm>
            <a:off x="469330" y="2043564"/>
            <a:ext cx="582659" cy="336949"/>
          </a:xfrm>
          <a:prstGeom prst="borderCallout1">
            <a:avLst>
              <a:gd name="adj1" fmla="val 41365"/>
              <a:gd name="adj2" fmla="val 111004"/>
              <a:gd name="adj3" fmla="val 44656"/>
              <a:gd name="adj4" fmla="val 247748"/>
            </a:avLst>
          </a:prstGeom>
          <a:solidFill>
            <a:srgbClr val="FA4848">
              <a:alpha val="83922"/>
            </a:srgbClr>
          </a:solidFill>
          <a:ln>
            <a:solidFill>
              <a:schemeClr val="bg1"/>
            </a:solidFill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lIns="91425" tIns="91425" rIns="91425" bIns="91425" anchor="ctr" anchorCtr="0">
            <a:noAutofit/>
          </a:bodyPr>
          <a:lstStyle/>
          <a:p>
            <a:pPr lvl="0" algn="ctr">
              <a:spcBef>
                <a:spcPts val="0"/>
              </a:spcBef>
              <a:buNone/>
            </a:pPr>
            <a:r>
              <a:rPr lang="en" sz="1400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Dosis"/>
                <a:sym typeface="Dosis"/>
              </a:rPr>
              <a:t>441</a:t>
            </a:r>
            <a:endParaRPr lang="en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Dosis"/>
              <a:sym typeface="Dosis"/>
            </a:endParaRPr>
          </a:p>
        </p:txBody>
      </p:sp>
      <p:sp>
        <p:nvSpPr>
          <p:cNvPr id="9" name="Rectangle 8"/>
          <p:cNvSpPr/>
          <p:nvPr/>
        </p:nvSpPr>
        <p:spPr>
          <a:xfrm rot="5400000">
            <a:off x="11692023" y="556334"/>
            <a:ext cx="1369286" cy="307777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400" dirty="0"/>
              <a:t>Slidehood.com</a:t>
            </a:r>
          </a:p>
        </p:txBody>
      </p:sp>
      <p:sp>
        <p:nvSpPr>
          <p:cNvPr id="507" name="Shape 251">
            <a:extLst>
              <a:ext uri="{FF2B5EF4-FFF2-40B4-BE49-F238E27FC236}">
                <a16:creationId xmlns:a16="http://schemas.microsoft.com/office/drawing/2014/main" id="{FF590FE2-890C-4B6D-BA48-AC143E970EBD}"/>
              </a:ext>
            </a:extLst>
          </p:cNvPr>
          <p:cNvSpPr/>
          <p:nvPr/>
        </p:nvSpPr>
        <p:spPr>
          <a:xfrm>
            <a:off x="3139512" y="3199223"/>
            <a:ext cx="749520" cy="266136"/>
          </a:xfrm>
          <a:prstGeom prst="borderCallout1">
            <a:avLst>
              <a:gd name="adj1" fmla="val 116097"/>
              <a:gd name="adj2" fmla="val 48611"/>
              <a:gd name="adj3" fmla="val 269264"/>
              <a:gd name="adj4" fmla="val 47764"/>
            </a:avLst>
          </a:prstGeom>
          <a:solidFill>
            <a:srgbClr val="FA4848">
              <a:alpha val="83922"/>
            </a:srgbClr>
          </a:solidFill>
          <a:ln>
            <a:solidFill>
              <a:schemeClr val="bg1"/>
            </a:solidFill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lIns="91425" tIns="91425" rIns="91425" bIns="91425" anchor="ctr" anchorCtr="0">
            <a:noAutofit/>
          </a:bodyPr>
          <a:lstStyle/>
          <a:p>
            <a:pPr lvl="0" algn="ctr">
              <a:spcBef>
                <a:spcPts val="0"/>
              </a:spcBef>
              <a:buNone/>
            </a:pPr>
            <a:r>
              <a:rPr lang="en" sz="1400" dirty="0" smtClean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Dosis"/>
                <a:sym typeface="Dosis"/>
              </a:rPr>
              <a:t>4,727</a:t>
            </a:r>
            <a:endParaRPr lang="en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Dosis"/>
              <a:sym typeface="Dosis"/>
            </a:endParaRPr>
          </a:p>
        </p:txBody>
      </p:sp>
      <p:sp>
        <p:nvSpPr>
          <p:cNvPr id="508" name="Shape 251">
            <a:extLst>
              <a:ext uri="{FF2B5EF4-FFF2-40B4-BE49-F238E27FC236}">
                <a16:creationId xmlns:a16="http://schemas.microsoft.com/office/drawing/2014/main" id="{FF590FE2-890C-4B6D-BA48-AC143E970EBD}"/>
              </a:ext>
            </a:extLst>
          </p:cNvPr>
          <p:cNvSpPr/>
          <p:nvPr/>
        </p:nvSpPr>
        <p:spPr>
          <a:xfrm>
            <a:off x="4415326" y="1820694"/>
            <a:ext cx="765166" cy="308745"/>
          </a:xfrm>
          <a:prstGeom prst="borderCallout1">
            <a:avLst>
              <a:gd name="adj1" fmla="val 41365"/>
              <a:gd name="adj2" fmla="val 111004"/>
              <a:gd name="adj3" fmla="val 200966"/>
              <a:gd name="adj4" fmla="val 245697"/>
            </a:avLst>
          </a:prstGeom>
          <a:solidFill>
            <a:srgbClr val="FA4848">
              <a:alpha val="83922"/>
            </a:srgbClr>
          </a:solidFill>
          <a:ln>
            <a:solidFill>
              <a:schemeClr val="bg1"/>
            </a:solidFill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lIns="91425" tIns="91425" rIns="91425" bIns="91425" anchor="ctr" anchorCtr="0">
            <a:noAutofit/>
          </a:bodyPr>
          <a:lstStyle/>
          <a:p>
            <a:pPr lvl="0" algn="ctr">
              <a:spcBef>
                <a:spcPts val="0"/>
              </a:spcBef>
              <a:buNone/>
            </a:pPr>
            <a:r>
              <a:rPr lang="en" sz="1200" dirty="0" smtClean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Dosis"/>
                <a:sym typeface="Dosis"/>
              </a:rPr>
              <a:t>27,980</a:t>
            </a:r>
            <a:endParaRPr lang="en" sz="1600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Dosis"/>
              <a:sym typeface="Dosis"/>
            </a:endParaRPr>
          </a:p>
        </p:txBody>
      </p:sp>
      <p:sp>
        <p:nvSpPr>
          <p:cNvPr id="509" name="Shape 251">
            <a:extLst>
              <a:ext uri="{FF2B5EF4-FFF2-40B4-BE49-F238E27FC236}">
                <a16:creationId xmlns:a16="http://schemas.microsoft.com/office/drawing/2014/main" id="{FF590FE2-890C-4B6D-BA48-AC143E970EBD}"/>
              </a:ext>
            </a:extLst>
          </p:cNvPr>
          <p:cNvSpPr/>
          <p:nvPr/>
        </p:nvSpPr>
        <p:spPr>
          <a:xfrm>
            <a:off x="7574063" y="4265264"/>
            <a:ext cx="772661" cy="266310"/>
          </a:xfrm>
          <a:prstGeom prst="borderCallout1">
            <a:avLst>
              <a:gd name="adj1" fmla="val -18941"/>
              <a:gd name="adj2" fmla="val 47794"/>
              <a:gd name="adj3" fmla="val -463325"/>
              <a:gd name="adj4" fmla="val -44862"/>
            </a:avLst>
          </a:prstGeom>
          <a:solidFill>
            <a:srgbClr val="FA4848">
              <a:alpha val="83922"/>
            </a:srgbClr>
          </a:solidFill>
          <a:ln>
            <a:solidFill>
              <a:schemeClr val="bg1"/>
            </a:solidFill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lIns="91425" tIns="91425" rIns="91425" bIns="91425" anchor="ctr" anchorCtr="0">
            <a:noAutofit/>
          </a:bodyPr>
          <a:lstStyle/>
          <a:p>
            <a:pPr lvl="0" algn="ctr">
              <a:spcBef>
                <a:spcPts val="0"/>
              </a:spcBef>
              <a:buNone/>
            </a:pPr>
            <a:r>
              <a:rPr lang="en" sz="1200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Dosis"/>
                <a:sym typeface="Dosis"/>
              </a:rPr>
              <a:t>14,991</a:t>
            </a:r>
            <a:endParaRPr lang="en" sz="1200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Dosis"/>
              <a:sym typeface="Dosis"/>
            </a:endParaRPr>
          </a:p>
        </p:txBody>
      </p:sp>
      <p:sp>
        <p:nvSpPr>
          <p:cNvPr id="510" name="Shape 251">
            <a:extLst>
              <a:ext uri="{FF2B5EF4-FFF2-40B4-BE49-F238E27FC236}">
                <a16:creationId xmlns:a16="http://schemas.microsoft.com/office/drawing/2014/main" id="{FF590FE2-890C-4B6D-BA48-AC143E970EBD}"/>
              </a:ext>
            </a:extLst>
          </p:cNvPr>
          <p:cNvSpPr/>
          <p:nvPr/>
        </p:nvSpPr>
        <p:spPr>
          <a:xfrm>
            <a:off x="10297463" y="2539884"/>
            <a:ext cx="815989" cy="242391"/>
          </a:xfrm>
          <a:prstGeom prst="borderCallout1">
            <a:avLst>
              <a:gd name="adj1" fmla="val 45246"/>
              <a:gd name="adj2" fmla="val -10324"/>
              <a:gd name="adj3" fmla="val 43163"/>
              <a:gd name="adj4" fmla="val -182780"/>
            </a:avLst>
          </a:prstGeom>
          <a:solidFill>
            <a:srgbClr val="FA4848">
              <a:alpha val="83922"/>
            </a:srgbClr>
          </a:solidFill>
          <a:ln>
            <a:solidFill>
              <a:schemeClr val="bg1"/>
            </a:solidFill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lIns="91425" tIns="91425" rIns="91425" bIns="91425" anchor="ctr" anchorCtr="0">
            <a:noAutofit/>
          </a:bodyPr>
          <a:lstStyle/>
          <a:p>
            <a:pPr lvl="0" algn="ctr">
              <a:spcBef>
                <a:spcPts val="0"/>
              </a:spcBef>
              <a:buNone/>
            </a:pPr>
            <a:r>
              <a:rPr lang="en" sz="1200" dirty="0" smtClean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Dosis"/>
                <a:sym typeface="Dosis"/>
              </a:rPr>
              <a:t>80,881</a:t>
            </a:r>
            <a:endParaRPr lang="en" sz="1400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Dosis"/>
              <a:sym typeface="Dosis"/>
            </a:endParaRPr>
          </a:p>
        </p:txBody>
      </p:sp>
      <p:sp>
        <p:nvSpPr>
          <p:cNvPr id="505" name="Shape 251">
            <a:extLst>
              <a:ext uri="{FF2B5EF4-FFF2-40B4-BE49-F238E27FC236}">
                <a16:creationId xmlns:a16="http://schemas.microsoft.com/office/drawing/2014/main" id="{FF590FE2-890C-4B6D-BA48-AC143E970EBD}"/>
              </a:ext>
            </a:extLst>
          </p:cNvPr>
          <p:cNvSpPr/>
          <p:nvPr/>
        </p:nvSpPr>
        <p:spPr>
          <a:xfrm>
            <a:off x="3805412" y="2510154"/>
            <a:ext cx="842317" cy="249083"/>
          </a:xfrm>
          <a:prstGeom prst="borderCallout1">
            <a:avLst>
              <a:gd name="adj1" fmla="val 47113"/>
              <a:gd name="adj2" fmla="val 111821"/>
              <a:gd name="adj3" fmla="val 17110"/>
              <a:gd name="adj4" fmla="val 208715"/>
            </a:avLst>
          </a:prstGeom>
          <a:solidFill>
            <a:srgbClr val="FA4848">
              <a:alpha val="83922"/>
            </a:srgbClr>
          </a:solidFill>
          <a:ln>
            <a:solidFill>
              <a:schemeClr val="bg1"/>
            </a:solidFill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lIns="91425" tIns="91425" rIns="91425" bIns="91425" anchor="ctr" anchorCtr="0">
            <a:noAutofit/>
          </a:bodyPr>
          <a:lstStyle/>
          <a:p>
            <a:pPr lvl="0" algn="ctr">
              <a:spcBef>
                <a:spcPts val="0"/>
              </a:spcBef>
              <a:buNone/>
            </a:pPr>
            <a:r>
              <a:rPr lang="en" sz="1400" dirty="0" smtClean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  <a:cs typeface="Dosis"/>
                <a:sym typeface="Dosis"/>
              </a:rPr>
              <a:t>9,942</a:t>
            </a:r>
            <a:endParaRPr lang="en" dirty="0">
              <a:solidFill>
                <a:schemeClr val="bg1"/>
              </a:solidFill>
              <a:latin typeface="Roboto" panose="02000000000000000000" pitchFamily="2" charset="0"/>
              <a:ea typeface="Roboto" panose="02000000000000000000" pitchFamily="2" charset="0"/>
              <a:cs typeface="Dosis"/>
              <a:sym typeface="Dosis"/>
            </a:endParaRPr>
          </a:p>
        </p:txBody>
      </p:sp>
      <p:sp>
        <p:nvSpPr>
          <p:cNvPr id="511" name="Rectangle 510"/>
          <p:cNvSpPr/>
          <p:nvPr/>
        </p:nvSpPr>
        <p:spPr>
          <a:xfrm>
            <a:off x="244095" y="6509653"/>
            <a:ext cx="6096000" cy="276999"/>
          </a:xfrm>
          <a:prstGeom prst="rect">
            <a:avLst/>
          </a:prstGeom>
        </p:spPr>
        <p:txBody>
          <a:bodyPr>
            <a:spAutoFit/>
          </a:bodyPr>
          <a:lstStyle/>
          <a:p>
            <a:r>
              <a:rPr lang="en-US" sz="1200" i="1" dirty="0" smtClean="0">
                <a:solidFill>
                  <a:srgbClr val="008382"/>
                </a:solidFill>
              </a:rPr>
              <a:t>Source: (WORLDOMETERS, 17.3.2020)</a:t>
            </a:r>
            <a:endParaRPr lang="en-US" sz="1200" i="1" dirty="0"/>
          </a:p>
        </p:txBody>
      </p:sp>
    </p:spTree>
    <p:extLst>
      <p:ext uri="{BB962C8B-B14F-4D97-AF65-F5344CB8AC3E}">
        <p14:creationId xmlns:p14="http://schemas.microsoft.com/office/powerpoint/2010/main" val="2785552100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gradFill flip="none" rotWithShape="1">
          <a:gsLst>
            <a:gs pos="100000">
              <a:schemeClr val="bg1">
                <a:lumMod val="85000"/>
              </a:schemeClr>
            </a:gs>
            <a:gs pos="19000">
              <a:schemeClr val="bg1"/>
            </a:gs>
          </a:gsLst>
          <a:lin ang="2700000" scaled="1"/>
          <a:tileRect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" name="Rectangle 74">
            <a:extLst>
              <a:ext uri="{FF2B5EF4-FFF2-40B4-BE49-F238E27FC236}">
                <a16:creationId xmlns:a16="http://schemas.microsoft.com/office/drawing/2014/main" id="{EFF49A3A-275B-4E2D-9586-12C6492F041A}"/>
              </a:ext>
            </a:extLst>
          </p:cNvPr>
          <p:cNvSpPr/>
          <p:nvPr/>
        </p:nvSpPr>
        <p:spPr>
          <a:xfrm>
            <a:off x="4014846" y="359427"/>
            <a:ext cx="4214508" cy="759182"/>
          </a:xfrm>
          <a:prstGeom prst="rect">
            <a:avLst/>
          </a:prstGeom>
          <a:noFill/>
        </p:spPr>
        <p:txBody>
          <a:bodyPr wrap="square" lIns="91440" tIns="45720" rIns="91440" bIns="45720">
            <a:spAutoFit/>
          </a:bodyPr>
          <a:lstStyle/>
          <a:p>
            <a:pPr algn="ctr">
              <a:lnSpc>
                <a:spcPts val="2600"/>
              </a:lnSpc>
            </a:pPr>
            <a:r>
              <a:rPr lang="en-US" sz="2800" b="1" dirty="0" smtClean="0">
                <a:ln w="0"/>
                <a:solidFill>
                  <a:srgbClr val="02A8A7"/>
                </a:solidFill>
                <a:latin typeface="Roboto" pitchFamily="2" charset="0"/>
                <a:ea typeface="Roboto" pitchFamily="2" charset="0"/>
                <a:cs typeface="Lato" panose="020F0502020204030203" pitchFamily="34" charset="0"/>
              </a:rPr>
              <a:t>COVID-19 </a:t>
            </a:r>
          </a:p>
          <a:p>
            <a:pPr algn="ctr">
              <a:lnSpc>
                <a:spcPts val="2600"/>
              </a:lnSpc>
            </a:pPr>
            <a:r>
              <a:rPr lang="en-US" sz="2800" cap="none" spc="0" dirty="0" smtClean="0">
                <a:ln w="0"/>
                <a:solidFill>
                  <a:srgbClr val="525252"/>
                </a:solidFill>
                <a:latin typeface="Roboto" pitchFamily="2" charset="0"/>
                <a:ea typeface="Roboto" pitchFamily="2" charset="0"/>
                <a:cs typeface="Lato" panose="020F0502020204030203" pitchFamily="34" charset="0"/>
              </a:rPr>
              <a:t>TIMELINE </a:t>
            </a:r>
            <a:r>
              <a:rPr lang="en-US" sz="2800" cap="none" spc="0" dirty="0">
                <a:ln w="0"/>
                <a:solidFill>
                  <a:srgbClr val="525252"/>
                </a:solidFill>
                <a:latin typeface="Roboto" pitchFamily="2" charset="0"/>
                <a:ea typeface="Roboto" pitchFamily="2" charset="0"/>
                <a:cs typeface="Lato" panose="020F0502020204030203" pitchFamily="34" charset="0"/>
              </a:rPr>
              <a:t>INFOGRAPHIC</a:t>
            </a:r>
          </a:p>
        </p:txBody>
      </p:sp>
      <p:sp>
        <p:nvSpPr>
          <p:cNvPr id="70" name="Rectangle 69"/>
          <p:cNvSpPr/>
          <p:nvPr/>
        </p:nvSpPr>
        <p:spPr>
          <a:xfrm rot="5400000">
            <a:off x="11692023" y="556334"/>
            <a:ext cx="1369286" cy="307777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400" dirty="0"/>
              <a:t>Slidehood.com</a:t>
            </a:r>
          </a:p>
        </p:txBody>
      </p:sp>
      <p:grpSp>
        <p:nvGrpSpPr>
          <p:cNvPr id="100" name="Group 99">
            <a:extLst>
              <a:ext uri="{FF2B5EF4-FFF2-40B4-BE49-F238E27FC236}">
                <a16:creationId xmlns:a16="http://schemas.microsoft.com/office/drawing/2014/main" id="{4F4C23A8-8C49-4828-B0B4-79D2226F1509}"/>
              </a:ext>
            </a:extLst>
          </p:cNvPr>
          <p:cNvGrpSpPr/>
          <p:nvPr/>
        </p:nvGrpSpPr>
        <p:grpSpPr>
          <a:xfrm>
            <a:off x="906470" y="3791970"/>
            <a:ext cx="10485311" cy="217949"/>
            <a:chOff x="1048074" y="4877209"/>
            <a:chExt cx="10485311" cy="217949"/>
          </a:xfrm>
        </p:grpSpPr>
        <p:cxnSp>
          <p:nvCxnSpPr>
            <p:cNvPr id="101" name="Straight Connector 100">
              <a:extLst>
                <a:ext uri="{FF2B5EF4-FFF2-40B4-BE49-F238E27FC236}">
                  <a16:creationId xmlns:a16="http://schemas.microsoft.com/office/drawing/2014/main" id="{D0E504EC-6210-485B-A7CC-80878527992F}"/>
                </a:ext>
              </a:extLst>
            </p:cNvPr>
            <p:cNvCxnSpPr/>
            <p:nvPr/>
          </p:nvCxnSpPr>
          <p:spPr>
            <a:xfrm>
              <a:off x="1102456" y="4986184"/>
              <a:ext cx="10322496" cy="0"/>
            </a:xfrm>
            <a:prstGeom prst="line">
              <a:avLst/>
            </a:prstGeom>
            <a:ln w="57150">
              <a:solidFill>
                <a:schemeClr val="bg1">
                  <a:lumMod val="7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02" name="Oval 101">
              <a:extLst>
                <a:ext uri="{FF2B5EF4-FFF2-40B4-BE49-F238E27FC236}">
                  <a16:creationId xmlns:a16="http://schemas.microsoft.com/office/drawing/2014/main" id="{AB0AA1A7-71E6-402D-A971-BF056C321FF5}"/>
                </a:ext>
              </a:extLst>
            </p:cNvPr>
            <p:cNvSpPr/>
            <p:nvPr/>
          </p:nvSpPr>
          <p:spPr>
            <a:xfrm>
              <a:off x="1048074" y="4877209"/>
              <a:ext cx="217949" cy="217949"/>
            </a:xfrm>
            <a:prstGeom prst="ellipse">
              <a:avLst/>
            </a:prstGeom>
            <a:solidFill>
              <a:schemeClr val="bg1">
                <a:lumMod val="6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103" name="Oval 102">
              <a:extLst>
                <a:ext uri="{FF2B5EF4-FFF2-40B4-BE49-F238E27FC236}">
                  <a16:creationId xmlns:a16="http://schemas.microsoft.com/office/drawing/2014/main" id="{F3F7BEB3-2E25-4BDF-9798-03F7ED4746F8}"/>
                </a:ext>
              </a:extLst>
            </p:cNvPr>
            <p:cNvSpPr/>
            <p:nvPr/>
          </p:nvSpPr>
          <p:spPr>
            <a:xfrm>
              <a:off x="11315436" y="4877209"/>
              <a:ext cx="217949" cy="217949"/>
            </a:xfrm>
            <a:prstGeom prst="ellipse">
              <a:avLst/>
            </a:prstGeom>
            <a:solidFill>
              <a:schemeClr val="bg1">
                <a:lumMod val="6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</p:grpSp>
      <p:sp>
        <p:nvSpPr>
          <p:cNvPr id="104" name="TextBox 103">
            <a:extLst>
              <a:ext uri="{FF2B5EF4-FFF2-40B4-BE49-F238E27FC236}">
                <a16:creationId xmlns:a16="http://schemas.microsoft.com/office/drawing/2014/main" id="{4BA5955E-7A3A-4DA9-A264-C0202D92B959}"/>
              </a:ext>
            </a:extLst>
          </p:cNvPr>
          <p:cNvSpPr txBox="1"/>
          <p:nvPr/>
        </p:nvSpPr>
        <p:spPr>
          <a:xfrm>
            <a:off x="1735083" y="5368917"/>
            <a:ext cx="1949641" cy="8463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 dirty="0" smtClean="0">
                <a:solidFill>
                  <a:srgbClr val="02A8A7"/>
                </a:solidFill>
                <a:latin typeface="Roboto" pitchFamily="2" charset="0"/>
                <a:ea typeface="Roboto" pitchFamily="2" charset="0"/>
                <a:cs typeface="Lato" panose="020F0502020204030203" pitchFamily="34" charset="0"/>
              </a:rPr>
              <a:t>January 7</a:t>
            </a:r>
            <a:endParaRPr lang="en-US" sz="1400" b="1" dirty="0">
              <a:solidFill>
                <a:srgbClr val="02A8A7"/>
              </a:solidFill>
              <a:latin typeface="Roboto" pitchFamily="2" charset="0"/>
              <a:ea typeface="Roboto" pitchFamily="2" charset="0"/>
              <a:cs typeface="Lato" panose="020F0502020204030203" pitchFamily="34" charset="0"/>
            </a:endParaRPr>
          </a:p>
          <a:p>
            <a:pPr algn="ctr"/>
            <a:r>
              <a:rPr lang="en-US" sz="1050" dirty="0" smtClean="0">
                <a:latin typeface="Roboto" pitchFamily="2" charset="0"/>
                <a:ea typeface="Roboto" pitchFamily="2" charset="0"/>
                <a:cs typeface="Lato" panose="020F0502020204030203" pitchFamily="34" charset="0"/>
              </a:rPr>
              <a:t>France confirms Europe's first case</a:t>
            </a:r>
            <a:endParaRPr lang="en-US" sz="1050" dirty="0">
              <a:latin typeface="Roboto" pitchFamily="2" charset="0"/>
              <a:ea typeface="Roboto" pitchFamily="2" charset="0"/>
              <a:cs typeface="Lato" panose="020F0502020204030203" pitchFamily="34" charset="0"/>
            </a:endParaRPr>
          </a:p>
          <a:p>
            <a:pPr algn="ctr"/>
            <a:endParaRPr lang="en-US" sz="1400" dirty="0">
              <a:latin typeface="Roboto" pitchFamily="2" charset="0"/>
              <a:ea typeface="Roboto" pitchFamily="2" charset="0"/>
              <a:cs typeface="Lato" panose="020F0502020204030203" pitchFamily="34" charset="0"/>
            </a:endParaRPr>
          </a:p>
        </p:txBody>
      </p:sp>
      <p:sp>
        <p:nvSpPr>
          <p:cNvPr id="138" name="Rectangle 137">
            <a:extLst>
              <a:ext uri="{FF2B5EF4-FFF2-40B4-BE49-F238E27FC236}">
                <a16:creationId xmlns:a16="http://schemas.microsoft.com/office/drawing/2014/main" id="{197079B8-6A0C-460B-9B34-F15FB736EA67}"/>
              </a:ext>
            </a:extLst>
          </p:cNvPr>
          <p:cNvSpPr/>
          <p:nvPr/>
        </p:nvSpPr>
        <p:spPr>
          <a:xfrm>
            <a:off x="119016" y="3700889"/>
            <a:ext cx="697627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2000" b="1" spc="-150" dirty="0" smtClean="0">
                <a:solidFill>
                  <a:srgbClr val="008382"/>
                </a:solidFill>
                <a:latin typeface="Roboto" pitchFamily="2" charset="0"/>
                <a:ea typeface="Roboto" pitchFamily="2" charset="0"/>
                <a:cs typeface="Lato" panose="020F0502020204030203" pitchFamily="34" charset="0"/>
              </a:rPr>
              <a:t>2019</a:t>
            </a:r>
            <a:endParaRPr lang="en-US" sz="2000" b="1" spc="-150" dirty="0">
              <a:solidFill>
                <a:srgbClr val="008382"/>
              </a:solidFill>
            </a:endParaRPr>
          </a:p>
        </p:txBody>
      </p:sp>
      <p:grpSp>
        <p:nvGrpSpPr>
          <p:cNvPr id="31" name="Group 30"/>
          <p:cNvGrpSpPr/>
          <p:nvPr/>
        </p:nvGrpSpPr>
        <p:grpSpPr>
          <a:xfrm>
            <a:off x="1301495" y="2414230"/>
            <a:ext cx="511731" cy="1742580"/>
            <a:chOff x="1301495" y="1942286"/>
            <a:chExt cx="511731" cy="1742580"/>
          </a:xfrm>
        </p:grpSpPr>
        <p:cxnSp>
          <p:nvCxnSpPr>
            <p:cNvPr id="73" name="Straight Connector 72">
              <a:extLst>
                <a:ext uri="{FF2B5EF4-FFF2-40B4-BE49-F238E27FC236}">
                  <a16:creationId xmlns:a16="http://schemas.microsoft.com/office/drawing/2014/main" id="{6FC2ED1C-7A97-49EA-9DA6-CCBA497C5857}"/>
                </a:ext>
              </a:extLst>
            </p:cNvPr>
            <p:cNvCxnSpPr/>
            <p:nvPr/>
          </p:nvCxnSpPr>
          <p:spPr>
            <a:xfrm>
              <a:off x="1557360" y="1942286"/>
              <a:ext cx="1" cy="1468099"/>
            </a:xfrm>
            <a:prstGeom prst="line">
              <a:avLst/>
            </a:prstGeom>
            <a:ln w="28575"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grpSp>
          <p:nvGrpSpPr>
            <p:cNvPr id="21" name="Group 20"/>
            <p:cNvGrpSpPr/>
            <p:nvPr/>
          </p:nvGrpSpPr>
          <p:grpSpPr>
            <a:xfrm>
              <a:off x="1301495" y="3173135"/>
              <a:ext cx="511731" cy="511731"/>
              <a:chOff x="1795335" y="4809196"/>
              <a:chExt cx="660582" cy="660582"/>
            </a:xfrm>
          </p:grpSpPr>
          <p:sp>
            <p:nvSpPr>
              <p:cNvPr id="127" name="Oval 126">
                <a:extLst>
                  <a:ext uri="{FF2B5EF4-FFF2-40B4-BE49-F238E27FC236}">
                    <a16:creationId xmlns:a16="http://schemas.microsoft.com/office/drawing/2014/main" id="{562F5AFE-AA55-4DE7-9F89-3010FE88AD76}"/>
                  </a:ext>
                </a:extLst>
              </p:cNvPr>
              <p:cNvSpPr/>
              <p:nvPr/>
            </p:nvSpPr>
            <p:spPr>
              <a:xfrm>
                <a:off x="1843686" y="4857547"/>
                <a:ext cx="563880" cy="563880"/>
              </a:xfrm>
              <a:prstGeom prst="ellipse">
                <a:avLst/>
              </a:prstGeom>
              <a:solidFill>
                <a:srgbClr val="EE7972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28" name="Oval 127">
                <a:extLst>
                  <a:ext uri="{FF2B5EF4-FFF2-40B4-BE49-F238E27FC236}">
                    <a16:creationId xmlns:a16="http://schemas.microsoft.com/office/drawing/2014/main" id="{5D2203A7-415D-4078-A60C-2948742B3E4F}"/>
                  </a:ext>
                </a:extLst>
              </p:cNvPr>
              <p:cNvSpPr/>
              <p:nvPr/>
            </p:nvSpPr>
            <p:spPr>
              <a:xfrm>
                <a:off x="1906588" y="4920449"/>
                <a:ext cx="438076" cy="438076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  <a:effectLst>
                <a:outerShdw blurRad="63500" sx="102000" sy="102000" algn="ctr" rotWithShape="0">
                  <a:prstClr val="black">
                    <a:alpha val="4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80" name="Donut 62">
                <a:extLst>
                  <a:ext uri="{FF2B5EF4-FFF2-40B4-BE49-F238E27FC236}">
                    <a16:creationId xmlns:a16="http://schemas.microsoft.com/office/drawing/2014/main" id="{65920649-D9F3-41F6-9F80-9110D452E1B0}"/>
                  </a:ext>
                </a:extLst>
              </p:cNvPr>
              <p:cNvSpPr/>
              <p:nvPr/>
            </p:nvSpPr>
            <p:spPr>
              <a:xfrm>
                <a:off x="1795335" y="4809196"/>
                <a:ext cx="660582" cy="660582"/>
              </a:xfrm>
              <a:prstGeom prst="donut">
                <a:avLst>
                  <a:gd name="adj" fmla="val 1164"/>
                </a:avLst>
              </a:prstGeom>
              <a:solidFill>
                <a:srgbClr val="F17A73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</p:grpSp>
      <p:sp>
        <p:nvSpPr>
          <p:cNvPr id="142" name="Rectangle 141">
            <a:extLst>
              <a:ext uri="{FF2B5EF4-FFF2-40B4-BE49-F238E27FC236}">
                <a16:creationId xmlns:a16="http://schemas.microsoft.com/office/drawing/2014/main" id="{197079B8-6A0C-460B-9B34-F15FB736EA67}"/>
              </a:ext>
            </a:extLst>
          </p:cNvPr>
          <p:cNvSpPr/>
          <p:nvPr/>
        </p:nvSpPr>
        <p:spPr>
          <a:xfrm>
            <a:off x="11390494" y="3700889"/>
            <a:ext cx="697627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2000" b="1" spc="-150" dirty="0" smtClean="0">
                <a:solidFill>
                  <a:srgbClr val="008382"/>
                </a:solidFill>
                <a:latin typeface="Roboto" pitchFamily="2" charset="0"/>
                <a:ea typeface="Roboto" pitchFamily="2" charset="0"/>
                <a:cs typeface="Lato" panose="020F0502020204030203" pitchFamily="34" charset="0"/>
              </a:rPr>
              <a:t>2020</a:t>
            </a:r>
            <a:endParaRPr lang="en-US" sz="2000" b="1" spc="-150" dirty="0">
              <a:solidFill>
                <a:srgbClr val="008382"/>
              </a:solidFill>
            </a:endParaRPr>
          </a:p>
        </p:txBody>
      </p:sp>
      <p:sp>
        <p:nvSpPr>
          <p:cNvPr id="26" name="Rectangle 25"/>
          <p:cNvSpPr/>
          <p:nvPr/>
        </p:nvSpPr>
        <p:spPr>
          <a:xfrm>
            <a:off x="525376" y="1523428"/>
            <a:ext cx="1930947" cy="81560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sz="1400" b="1" dirty="0">
                <a:solidFill>
                  <a:srgbClr val="02A8A7"/>
                </a:solidFill>
              </a:rPr>
              <a:t>December </a:t>
            </a:r>
            <a:r>
              <a:rPr lang="en-US" sz="1400" b="1" dirty="0" smtClean="0">
                <a:solidFill>
                  <a:srgbClr val="02A8A7"/>
                </a:solidFill>
              </a:rPr>
              <a:t>31</a:t>
            </a:r>
            <a:r>
              <a:rPr lang="en-US" sz="1400" dirty="0">
                <a:solidFill>
                  <a:srgbClr val="02A8A7"/>
                </a:solidFill>
              </a:rPr>
              <a:t> </a:t>
            </a:r>
          </a:p>
          <a:p>
            <a:pPr algn="ctr"/>
            <a:r>
              <a:rPr lang="en-US" sz="1100" dirty="0" smtClean="0"/>
              <a:t>China </a:t>
            </a:r>
            <a:r>
              <a:rPr lang="en-US" sz="1100" dirty="0"/>
              <a:t>alerted WHO to several cases of unusual pneumonia in Wuhan</a:t>
            </a:r>
          </a:p>
        </p:txBody>
      </p:sp>
      <p:grpSp>
        <p:nvGrpSpPr>
          <p:cNvPr id="143" name="Group 142"/>
          <p:cNvGrpSpPr/>
          <p:nvPr/>
        </p:nvGrpSpPr>
        <p:grpSpPr>
          <a:xfrm flipV="1">
            <a:off x="2456323" y="3645079"/>
            <a:ext cx="511731" cy="1742580"/>
            <a:chOff x="1301495" y="1942286"/>
            <a:chExt cx="511731" cy="1742580"/>
          </a:xfrm>
        </p:grpSpPr>
        <p:cxnSp>
          <p:nvCxnSpPr>
            <p:cNvPr id="144" name="Straight Connector 143">
              <a:extLst>
                <a:ext uri="{FF2B5EF4-FFF2-40B4-BE49-F238E27FC236}">
                  <a16:creationId xmlns:a16="http://schemas.microsoft.com/office/drawing/2014/main" id="{6FC2ED1C-7A97-49EA-9DA6-CCBA497C5857}"/>
                </a:ext>
              </a:extLst>
            </p:cNvPr>
            <p:cNvCxnSpPr/>
            <p:nvPr/>
          </p:nvCxnSpPr>
          <p:spPr>
            <a:xfrm>
              <a:off x="1557360" y="1942286"/>
              <a:ext cx="1" cy="1468099"/>
            </a:xfrm>
            <a:prstGeom prst="line">
              <a:avLst/>
            </a:prstGeom>
            <a:ln w="28575"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grpSp>
          <p:nvGrpSpPr>
            <p:cNvPr id="145" name="Group 144"/>
            <p:cNvGrpSpPr/>
            <p:nvPr/>
          </p:nvGrpSpPr>
          <p:grpSpPr>
            <a:xfrm>
              <a:off x="1301495" y="3173135"/>
              <a:ext cx="511731" cy="511731"/>
              <a:chOff x="1795335" y="4809196"/>
              <a:chExt cx="660582" cy="660582"/>
            </a:xfrm>
          </p:grpSpPr>
          <p:sp>
            <p:nvSpPr>
              <p:cNvPr id="146" name="Oval 145">
                <a:extLst>
                  <a:ext uri="{FF2B5EF4-FFF2-40B4-BE49-F238E27FC236}">
                    <a16:creationId xmlns:a16="http://schemas.microsoft.com/office/drawing/2014/main" id="{562F5AFE-AA55-4DE7-9F89-3010FE88AD76}"/>
                  </a:ext>
                </a:extLst>
              </p:cNvPr>
              <p:cNvSpPr/>
              <p:nvPr/>
            </p:nvSpPr>
            <p:spPr>
              <a:xfrm>
                <a:off x="1843686" y="4857547"/>
                <a:ext cx="563880" cy="563880"/>
              </a:xfrm>
              <a:prstGeom prst="ellipse">
                <a:avLst/>
              </a:prstGeom>
              <a:solidFill>
                <a:srgbClr val="2BFCCF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47" name="Oval 146">
                <a:extLst>
                  <a:ext uri="{FF2B5EF4-FFF2-40B4-BE49-F238E27FC236}">
                    <a16:creationId xmlns:a16="http://schemas.microsoft.com/office/drawing/2014/main" id="{5D2203A7-415D-4078-A60C-2948742B3E4F}"/>
                  </a:ext>
                </a:extLst>
              </p:cNvPr>
              <p:cNvSpPr/>
              <p:nvPr/>
            </p:nvSpPr>
            <p:spPr>
              <a:xfrm>
                <a:off x="1906588" y="4920449"/>
                <a:ext cx="438076" cy="438076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  <a:effectLst>
                <a:outerShdw blurRad="63500" sx="102000" sy="102000" algn="ctr" rotWithShape="0">
                  <a:prstClr val="black">
                    <a:alpha val="4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48" name="Donut 62">
                <a:extLst>
                  <a:ext uri="{FF2B5EF4-FFF2-40B4-BE49-F238E27FC236}">
                    <a16:creationId xmlns:a16="http://schemas.microsoft.com/office/drawing/2014/main" id="{65920649-D9F3-41F6-9F80-9110D452E1B0}"/>
                  </a:ext>
                </a:extLst>
              </p:cNvPr>
              <p:cNvSpPr/>
              <p:nvPr/>
            </p:nvSpPr>
            <p:spPr>
              <a:xfrm>
                <a:off x="1795335" y="4809196"/>
                <a:ext cx="660582" cy="660582"/>
              </a:xfrm>
              <a:prstGeom prst="donut">
                <a:avLst>
                  <a:gd name="adj" fmla="val 1164"/>
                </a:avLst>
              </a:prstGeom>
              <a:solidFill>
                <a:srgbClr val="2BFCCF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</p:grpSp>
      <p:grpSp>
        <p:nvGrpSpPr>
          <p:cNvPr id="149" name="Group 148"/>
          <p:cNvGrpSpPr/>
          <p:nvPr/>
        </p:nvGrpSpPr>
        <p:grpSpPr>
          <a:xfrm>
            <a:off x="3611151" y="2376774"/>
            <a:ext cx="511731" cy="1742580"/>
            <a:chOff x="1301495" y="1942286"/>
            <a:chExt cx="511731" cy="1742580"/>
          </a:xfrm>
        </p:grpSpPr>
        <p:cxnSp>
          <p:nvCxnSpPr>
            <p:cNvPr id="150" name="Straight Connector 149">
              <a:extLst>
                <a:ext uri="{FF2B5EF4-FFF2-40B4-BE49-F238E27FC236}">
                  <a16:creationId xmlns:a16="http://schemas.microsoft.com/office/drawing/2014/main" id="{6FC2ED1C-7A97-49EA-9DA6-CCBA497C5857}"/>
                </a:ext>
              </a:extLst>
            </p:cNvPr>
            <p:cNvCxnSpPr/>
            <p:nvPr/>
          </p:nvCxnSpPr>
          <p:spPr>
            <a:xfrm>
              <a:off x="1557360" y="1942286"/>
              <a:ext cx="1" cy="1468099"/>
            </a:xfrm>
            <a:prstGeom prst="line">
              <a:avLst/>
            </a:prstGeom>
            <a:ln w="28575"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grpSp>
          <p:nvGrpSpPr>
            <p:cNvPr id="151" name="Group 150"/>
            <p:cNvGrpSpPr/>
            <p:nvPr/>
          </p:nvGrpSpPr>
          <p:grpSpPr>
            <a:xfrm>
              <a:off x="1301495" y="3173135"/>
              <a:ext cx="511731" cy="511731"/>
              <a:chOff x="1795335" y="4809196"/>
              <a:chExt cx="660582" cy="660582"/>
            </a:xfrm>
          </p:grpSpPr>
          <p:sp>
            <p:nvSpPr>
              <p:cNvPr id="152" name="Oval 151">
                <a:extLst>
                  <a:ext uri="{FF2B5EF4-FFF2-40B4-BE49-F238E27FC236}">
                    <a16:creationId xmlns:a16="http://schemas.microsoft.com/office/drawing/2014/main" id="{562F5AFE-AA55-4DE7-9F89-3010FE88AD76}"/>
                  </a:ext>
                </a:extLst>
              </p:cNvPr>
              <p:cNvSpPr/>
              <p:nvPr/>
            </p:nvSpPr>
            <p:spPr>
              <a:xfrm>
                <a:off x="1843686" y="4857547"/>
                <a:ext cx="563880" cy="563880"/>
              </a:xfrm>
              <a:prstGeom prst="ellipse">
                <a:avLst/>
              </a:pr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53" name="Oval 152">
                <a:extLst>
                  <a:ext uri="{FF2B5EF4-FFF2-40B4-BE49-F238E27FC236}">
                    <a16:creationId xmlns:a16="http://schemas.microsoft.com/office/drawing/2014/main" id="{5D2203A7-415D-4078-A60C-2948742B3E4F}"/>
                  </a:ext>
                </a:extLst>
              </p:cNvPr>
              <p:cNvSpPr/>
              <p:nvPr/>
            </p:nvSpPr>
            <p:spPr>
              <a:xfrm>
                <a:off x="1906588" y="4920449"/>
                <a:ext cx="438076" cy="438076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  <a:effectLst>
                <a:outerShdw blurRad="63500" sx="102000" sy="102000" algn="ctr" rotWithShape="0">
                  <a:prstClr val="black">
                    <a:alpha val="4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54" name="Donut 62">
                <a:extLst>
                  <a:ext uri="{FF2B5EF4-FFF2-40B4-BE49-F238E27FC236}">
                    <a16:creationId xmlns:a16="http://schemas.microsoft.com/office/drawing/2014/main" id="{65920649-D9F3-41F6-9F80-9110D452E1B0}"/>
                  </a:ext>
                </a:extLst>
              </p:cNvPr>
              <p:cNvSpPr/>
              <p:nvPr/>
            </p:nvSpPr>
            <p:spPr>
              <a:xfrm>
                <a:off x="1795335" y="4809196"/>
                <a:ext cx="660582" cy="660582"/>
              </a:xfrm>
              <a:prstGeom prst="donut">
                <a:avLst>
                  <a:gd name="adj" fmla="val 1164"/>
                </a:avLst>
              </a:pr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</p:grpSp>
      <p:grpSp>
        <p:nvGrpSpPr>
          <p:cNvPr id="155" name="Group 154"/>
          <p:cNvGrpSpPr/>
          <p:nvPr/>
        </p:nvGrpSpPr>
        <p:grpSpPr>
          <a:xfrm flipV="1">
            <a:off x="4765979" y="3682535"/>
            <a:ext cx="511731" cy="1742580"/>
            <a:chOff x="1301495" y="1942286"/>
            <a:chExt cx="511731" cy="1742580"/>
          </a:xfrm>
        </p:grpSpPr>
        <p:cxnSp>
          <p:nvCxnSpPr>
            <p:cNvPr id="156" name="Straight Connector 155">
              <a:extLst>
                <a:ext uri="{FF2B5EF4-FFF2-40B4-BE49-F238E27FC236}">
                  <a16:creationId xmlns:a16="http://schemas.microsoft.com/office/drawing/2014/main" id="{6FC2ED1C-7A97-49EA-9DA6-CCBA497C5857}"/>
                </a:ext>
              </a:extLst>
            </p:cNvPr>
            <p:cNvCxnSpPr/>
            <p:nvPr/>
          </p:nvCxnSpPr>
          <p:spPr>
            <a:xfrm>
              <a:off x="1557360" y="1942286"/>
              <a:ext cx="1" cy="1468099"/>
            </a:xfrm>
            <a:prstGeom prst="line">
              <a:avLst/>
            </a:prstGeom>
            <a:ln w="28575"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grpSp>
          <p:nvGrpSpPr>
            <p:cNvPr id="157" name="Group 156"/>
            <p:cNvGrpSpPr/>
            <p:nvPr/>
          </p:nvGrpSpPr>
          <p:grpSpPr>
            <a:xfrm>
              <a:off x="1301495" y="3173135"/>
              <a:ext cx="511731" cy="511731"/>
              <a:chOff x="1795335" y="4809196"/>
              <a:chExt cx="660582" cy="660582"/>
            </a:xfrm>
          </p:grpSpPr>
          <p:sp>
            <p:nvSpPr>
              <p:cNvPr id="158" name="Oval 157">
                <a:extLst>
                  <a:ext uri="{FF2B5EF4-FFF2-40B4-BE49-F238E27FC236}">
                    <a16:creationId xmlns:a16="http://schemas.microsoft.com/office/drawing/2014/main" id="{562F5AFE-AA55-4DE7-9F89-3010FE88AD76}"/>
                  </a:ext>
                </a:extLst>
              </p:cNvPr>
              <p:cNvSpPr/>
              <p:nvPr/>
            </p:nvSpPr>
            <p:spPr>
              <a:xfrm>
                <a:off x="1843686" y="4857547"/>
                <a:ext cx="563880" cy="563880"/>
              </a:xfrm>
              <a:prstGeom prst="ellipse">
                <a:avLst/>
              </a:prstGeom>
              <a:solidFill>
                <a:schemeClr val="accent4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59" name="Oval 158">
                <a:extLst>
                  <a:ext uri="{FF2B5EF4-FFF2-40B4-BE49-F238E27FC236}">
                    <a16:creationId xmlns:a16="http://schemas.microsoft.com/office/drawing/2014/main" id="{5D2203A7-415D-4078-A60C-2948742B3E4F}"/>
                  </a:ext>
                </a:extLst>
              </p:cNvPr>
              <p:cNvSpPr/>
              <p:nvPr/>
            </p:nvSpPr>
            <p:spPr>
              <a:xfrm>
                <a:off x="1906588" y="4920449"/>
                <a:ext cx="438076" cy="438076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  <a:effectLst>
                <a:outerShdw blurRad="63500" sx="102000" sy="102000" algn="ctr" rotWithShape="0">
                  <a:prstClr val="black">
                    <a:alpha val="4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60" name="Donut 62">
                <a:extLst>
                  <a:ext uri="{FF2B5EF4-FFF2-40B4-BE49-F238E27FC236}">
                    <a16:creationId xmlns:a16="http://schemas.microsoft.com/office/drawing/2014/main" id="{65920649-D9F3-41F6-9F80-9110D452E1B0}"/>
                  </a:ext>
                </a:extLst>
              </p:cNvPr>
              <p:cNvSpPr/>
              <p:nvPr/>
            </p:nvSpPr>
            <p:spPr>
              <a:xfrm>
                <a:off x="1795335" y="4809196"/>
                <a:ext cx="660582" cy="660582"/>
              </a:xfrm>
              <a:prstGeom prst="donut">
                <a:avLst>
                  <a:gd name="adj" fmla="val 1164"/>
                </a:avLst>
              </a:prstGeom>
              <a:solidFill>
                <a:schemeClr val="accent1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</p:grpSp>
      <p:grpSp>
        <p:nvGrpSpPr>
          <p:cNvPr id="161" name="Group 160"/>
          <p:cNvGrpSpPr/>
          <p:nvPr/>
        </p:nvGrpSpPr>
        <p:grpSpPr>
          <a:xfrm flipV="1">
            <a:off x="7075635" y="3682535"/>
            <a:ext cx="511731" cy="1742580"/>
            <a:chOff x="1301495" y="1942286"/>
            <a:chExt cx="511731" cy="1742580"/>
          </a:xfrm>
        </p:grpSpPr>
        <p:cxnSp>
          <p:nvCxnSpPr>
            <p:cNvPr id="162" name="Straight Connector 161">
              <a:extLst>
                <a:ext uri="{FF2B5EF4-FFF2-40B4-BE49-F238E27FC236}">
                  <a16:creationId xmlns:a16="http://schemas.microsoft.com/office/drawing/2014/main" id="{6FC2ED1C-7A97-49EA-9DA6-CCBA497C5857}"/>
                </a:ext>
              </a:extLst>
            </p:cNvPr>
            <p:cNvCxnSpPr/>
            <p:nvPr/>
          </p:nvCxnSpPr>
          <p:spPr>
            <a:xfrm>
              <a:off x="1557360" y="1942286"/>
              <a:ext cx="1" cy="1468099"/>
            </a:xfrm>
            <a:prstGeom prst="line">
              <a:avLst/>
            </a:prstGeom>
            <a:ln w="28575"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grpSp>
          <p:nvGrpSpPr>
            <p:cNvPr id="163" name="Group 162"/>
            <p:cNvGrpSpPr/>
            <p:nvPr/>
          </p:nvGrpSpPr>
          <p:grpSpPr>
            <a:xfrm>
              <a:off x="1301495" y="3173135"/>
              <a:ext cx="511731" cy="511731"/>
              <a:chOff x="1795335" y="4809196"/>
              <a:chExt cx="660582" cy="660582"/>
            </a:xfrm>
          </p:grpSpPr>
          <p:sp>
            <p:nvSpPr>
              <p:cNvPr id="164" name="Oval 163">
                <a:extLst>
                  <a:ext uri="{FF2B5EF4-FFF2-40B4-BE49-F238E27FC236}">
                    <a16:creationId xmlns:a16="http://schemas.microsoft.com/office/drawing/2014/main" id="{562F5AFE-AA55-4DE7-9F89-3010FE88AD76}"/>
                  </a:ext>
                </a:extLst>
              </p:cNvPr>
              <p:cNvSpPr/>
              <p:nvPr/>
            </p:nvSpPr>
            <p:spPr>
              <a:xfrm>
                <a:off x="1843686" y="4857547"/>
                <a:ext cx="563880" cy="563880"/>
              </a:xfrm>
              <a:prstGeom prst="ellipse">
                <a:avLst/>
              </a:prstGeom>
              <a:solidFill>
                <a:srgbClr val="FFC000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65" name="Oval 164">
                <a:extLst>
                  <a:ext uri="{FF2B5EF4-FFF2-40B4-BE49-F238E27FC236}">
                    <a16:creationId xmlns:a16="http://schemas.microsoft.com/office/drawing/2014/main" id="{5D2203A7-415D-4078-A60C-2948742B3E4F}"/>
                  </a:ext>
                </a:extLst>
              </p:cNvPr>
              <p:cNvSpPr/>
              <p:nvPr/>
            </p:nvSpPr>
            <p:spPr>
              <a:xfrm>
                <a:off x="1906588" y="4920449"/>
                <a:ext cx="438076" cy="438076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  <a:effectLst>
                <a:outerShdw blurRad="63500" sx="102000" sy="102000" algn="ctr" rotWithShape="0">
                  <a:prstClr val="black">
                    <a:alpha val="4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66" name="Donut 62">
                <a:extLst>
                  <a:ext uri="{FF2B5EF4-FFF2-40B4-BE49-F238E27FC236}">
                    <a16:creationId xmlns:a16="http://schemas.microsoft.com/office/drawing/2014/main" id="{65920649-D9F3-41F6-9F80-9110D452E1B0}"/>
                  </a:ext>
                </a:extLst>
              </p:cNvPr>
              <p:cNvSpPr/>
              <p:nvPr/>
            </p:nvSpPr>
            <p:spPr>
              <a:xfrm>
                <a:off x="1795335" y="4809196"/>
                <a:ext cx="660582" cy="660582"/>
              </a:xfrm>
              <a:prstGeom prst="donut">
                <a:avLst>
                  <a:gd name="adj" fmla="val 1164"/>
                </a:avLst>
              </a:prstGeom>
              <a:solidFill>
                <a:srgbClr val="FFC000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</p:grpSp>
      <p:grpSp>
        <p:nvGrpSpPr>
          <p:cNvPr id="167" name="Group 166"/>
          <p:cNvGrpSpPr/>
          <p:nvPr/>
        </p:nvGrpSpPr>
        <p:grpSpPr>
          <a:xfrm>
            <a:off x="5920807" y="2414230"/>
            <a:ext cx="511731" cy="1742580"/>
            <a:chOff x="1301495" y="1942286"/>
            <a:chExt cx="511731" cy="1742580"/>
          </a:xfrm>
        </p:grpSpPr>
        <p:cxnSp>
          <p:nvCxnSpPr>
            <p:cNvPr id="168" name="Straight Connector 167">
              <a:extLst>
                <a:ext uri="{FF2B5EF4-FFF2-40B4-BE49-F238E27FC236}">
                  <a16:creationId xmlns:a16="http://schemas.microsoft.com/office/drawing/2014/main" id="{6FC2ED1C-7A97-49EA-9DA6-CCBA497C5857}"/>
                </a:ext>
              </a:extLst>
            </p:cNvPr>
            <p:cNvCxnSpPr/>
            <p:nvPr/>
          </p:nvCxnSpPr>
          <p:spPr>
            <a:xfrm>
              <a:off x="1557360" y="1942286"/>
              <a:ext cx="1" cy="1468099"/>
            </a:xfrm>
            <a:prstGeom prst="line">
              <a:avLst/>
            </a:prstGeom>
            <a:ln w="28575"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grpSp>
          <p:nvGrpSpPr>
            <p:cNvPr id="169" name="Group 168"/>
            <p:cNvGrpSpPr/>
            <p:nvPr/>
          </p:nvGrpSpPr>
          <p:grpSpPr>
            <a:xfrm>
              <a:off x="1301495" y="3173135"/>
              <a:ext cx="511731" cy="511731"/>
              <a:chOff x="1795335" y="4809196"/>
              <a:chExt cx="660582" cy="660582"/>
            </a:xfrm>
          </p:grpSpPr>
          <p:sp>
            <p:nvSpPr>
              <p:cNvPr id="170" name="Oval 169">
                <a:extLst>
                  <a:ext uri="{FF2B5EF4-FFF2-40B4-BE49-F238E27FC236}">
                    <a16:creationId xmlns:a16="http://schemas.microsoft.com/office/drawing/2014/main" id="{562F5AFE-AA55-4DE7-9F89-3010FE88AD76}"/>
                  </a:ext>
                </a:extLst>
              </p:cNvPr>
              <p:cNvSpPr/>
              <p:nvPr/>
            </p:nvSpPr>
            <p:spPr>
              <a:xfrm>
                <a:off x="1843686" y="4857547"/>
                <a:ext cx="563880" cy="563880"/>
              </a:xfrm>
              <a:prstGeom prst="ellipse">
                <a:avLst/>
              </a:prstGeom>
              <a:solidFill>
                <a:srgbClr val="02A8A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71" name="Oval 170">
                <a:extLst>
                  <a:ext uri="{FF2B5EF4-FFF2-40B4-BE49-F238E27FC236}">
                    <a16:creationId xmlns:a16="http://schemas.microsoft.com/office/drawing/2014/main" id="{5D2203A7-415D-4078-A60C-2948742B3E4F}"/>
                  </a:ext>
                </a:extLst>
              </p:cNvPr>
              <p:cNvSpPr/>
              <p:nvPr/>
            </p:nvSpPr>
            <p:spPr>
              <a:xfrm>
                <a:off x="1906588" y="4920449"/>
                <a:ext cx="438076" cy="438076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  <a:effectLst>
                <a:outerShdw blurRad="63500" sx="102000" sy="102000" algn="ctr" rotWithShape="0">
                  <a:prstClr val="black">
                    <a:alpha val="4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72" name="Donut 62">
                <a:extLst>
                  <a:ext uri="{FF2B5EF4-FFF2-40B4-BE49-F238E27FC236}">
                    <a16:creationId xmlns:a16="http://schemas.microsoft.com/office/drawing/2014/main" id="{65920649-D9F3-41F6-9F80-9110D452E1B0}"/>
                  </a:ext>
                </a:extLst>
              </p:cNvPr>
              <p:cNvSpPr/>
              <p:nvPr/>
            </p:nvSpPr>
            <p:spPr>
              <a:xfrm>
                <a:off x="1795335" y="4809196"/>
                <a:ext cx="660582" cy="660582"/>
              </a:xfrm>
              <a:prstGeom prst="donut">
                <a:avLst>
                  <a:gd name="adj" fmla="val 1164"/>
                </a:avLst>
              </a:prstGeom>
              <a:solidFill>
                <a:srgbClr val="02A8A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</p:grpSp>
      <p:grpSp>
        <p:nvGrpSpPr>
          <p:cNvPr id="173" name="Group 172"/>
          <p:cNvGrpSpPr/>
          <p:nvPr/>
        </p:nvGrpSpPr>
        <p:grpSpPr>
          <a:xfrm flipV="1">
            <a:off x="9385291" y="3682535"/>
            <a:ext cx="511731" cy="1742580"/>
            <a:chOff x="1301495" y="1942286"/>
            <a:chExt cx="511731" cy="1742580"/>
          </a:xfrm>
        </p:grpSpPr>
        <p:cxnSp>
          <p:nvCxnSpPr>
            <p:cNvPr id="174" name="Straight Connector 173">
              <a:extLst>
                <a:ext uri="{FF2B5EF4-FFF2-40B4-BE49-F238E27FC236}">
                  <a16:creationId xmlns:a16="http://schemas.microsoft.com/office/drawing/2014/main" id="{6FC2ED1C-7A97-49EA-9DA6-CCBA497C5857}"/>
                </a:ext>
              </a:extLst>
            </p:cNvPr>
            <p:cNvCxnSpPr/>
            <p:nvPr/>
          </p:nvCxnSpPr>
          <p:spPr>
            <a:xfrm>
              <a:off x="1557360" y="1942286"/>
              <a:ext cx="1" cy="1468099"/>
            </a:xfrm>
            <a:prstGeom prst="line">
              <a:avLst/>
            </a:prstGeom>
            <a:ln w="28575"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grpSp>
          <p:nvGrpSpPr>
            <p:cNvPr id="175" name="Group 174"/>
            <p:cNvGrpSpPr/>
            <p:nvPr/>
          </p:nvGrpSpPr>
          <p:grpSpPr>
            <a:xfrm>
              <a:off x="1301495" y="3173135"/>
              <a:ext cx="511731" cy="511731"/>
              <a:chOff x="1795335" y="4809196"/>
              <a:chExt cx="660582" cy="660582"/>
            </a:xfrm>
          </p:grpSpPr>
          <p:sp>
            <p:nvSpPr>
              <p:cNvPr id="176" name="Oval 175">
                <a:extLst>
                  <a:ext uri="{FF2B5EF4-FFF2-40B4-BE49-F238E27FC236}">
                    <a16:creationId xmlns:a16="http://schemas.microsoft.com/office/drawing/2014/main" id="{562F5AFE-AA55-4DE7-9F89-3010FE88AD76}"/>
                  </a:ext>
                </a:extLst>
              </p:cNvPr>
              <p:cNvSpPr/>
              <p:nvPr/>
            </p:nvSpPr>
            <p:spPr>
              <a:xfrm>
                <a:off x="1843686" y="4857547"/>
                <a:ext cx="563880" cy="563880"/>
              </a:xfrm>
              <a:prstGeom prst="ellipse">
                <a:avLst/>
              </a:prstGeom>
              <a:solidFill>
                <a:schemeClr val="accent1">
                  <a:lumMod val="60000"/>
                  <a:lumOff val="4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77" name="Oval 176">
                <a:extLst>
                  <a:ext uri="{FF2B5EF4-FFF2-40B4-BE49-F238E27FC236}">
                    <a16:creationId xmlns:a16="http://schemas.microsoft.com/office/drawing/2014/main" id="{5D2203A7-415D-4078-A60C-2948742B3E4F}"/>
                  </a:ext>
                </a:extLst>
              </p:cNvPr>
              <p:cNvSpPr/>
              <p:nvPr/>
            </p:nvSpPr>
            <p:spPr>
              <a:xfrm>
                <a:off x="1906588" y="4920449"/>
                <a:ext cx="438076" cy="438076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  <a:effectLst>
                <a:outerShdw blurRad="63500" sx="102000" sy="102000" algn="ctr" rotWithShape="0">
                  <a:prstClr val="black">
                    <a:alpha val="4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78" name="Donut 62">
                <a:extLst>
                  <a:ext uri="{FF2B5EF4-FFF2-40B4-BE49-F238E27FC236}">
                    <a16:creationId xmlns:a16="http://schemas.microsoft.com/office/drawing/2014/main" id="{65920649-D9F3-41F6-9F80-9110D452E1B0}"/>
                  </a:ext>
                </a:extLst>
              </p:cNvPr>
              <p:cNvSpPr/>
              <p:nvPr/>
            </p:nvSpPr>
            <p:spPr>
              <a:xfrm>
                <a:off x="1795335" y="4809196"/>
                <a:ext cx="660582" cy="660582"/>
              </a:xfrm>
              <a:prstGeom prst="donut">
                <a:avLst>
                  <a:gd name="adj" fmla="val 1164"/>
                </a:avLst>
              </a:prstGeom>
              <a:solidFill>
                <a:schemeClr val="accent2">
                  <a:lumMod val="60000"/>
                  <a:lumOff val="40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</p:grpSp>
      <p:grpSp>
        <p:nvGrpSpPr>
          <p:cNvPr id="179" name="Group 178"/>
          <p:cNvGrpSpPr/>
          <p:nvPr/>
        </p:nvGrpSpPr>
        <p:grpSpPr>
          <a:xfrm>
            <a:off x="8230463" y="2414230"/>
            <a:ext cx="511731" cy="1742580"/>
            <a:chOff x="1301495" y="1942286"/>
            <a:chExt cx="511731" cy="1742580"/>
          </a:xfrm>
        </p:grpSpPr>
        <p:cxnSp>
          <p:nvCxnSpPr>
            <p:cNvPr id="180" name="Straight Connector 179">
              <a:extLst>
                <a:ext uri="{FF2B5EF4-FFF2-40B4-BE49-F238E27FC236}">
                  <a16:creationId xmlns:a16="http://schemas.microsoft.com/office/drawing/2014/main" id="{6FC2ED1C-7A97-49EA-9DA6-CCBA497C5857}"/>
                </a:ext>
              </a:extLst>
            </p:cNvPr>
            <p:cNvCxnSpPr/>
            <p:nvPr/>
          </p:nvCxnSpPr>
          <p:spPr>
            <a:xfrm>
              <a:off x="1557360" y="1942286"/>
              <a:ext cx="1" cy="1468099"/>
            </a:xfrm>
            <a:prstGeom prst="line">
              <a:avLst/>
            </a:prstGeom>
            <a:ln w="28575"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grpSp>
          <p:nvGrpSpPr>
            <p:cNvPr id="181" name="Group 180"/>
            <p:cNvGrpSpPr/>
            <p:nvPr/>
          </p:nvGrpSpPr>
          <p:grpSpPr>
            <a:xfrm>
              <a:off x="1301495" y="3173135"/>
              <a:ext cx="511731" cy="511731"/>
              <a:chOff x="1795335" y="4809196"/>
              <a:chExt cx="660582" cy="660582"/>
            </a:xfrm>
          </p:grpSpPr>
          <p:sp>
            <p:nvSpPr>
              <p:cNvPr id="182" name="Oval 181">
                <a:extLst>
                  <a:ext uri="{FF2B5EF4-FFF2-40B4-BE49-F238E27FC236}">
                    <a16:creationId xmlns:a16="http://schemas.microsoft.com/office/drawing/2014/main" id="{562F5AFE-AA55-4DE7-9F89-3010FE88AD76}"/>
                  </a:ext>
                </a:extLst>
              </p:cNvPr>
              <p:cNvSpPr/>
              <p:nvPr/>
            </p:nvSpPr>
            <p:spPr>
              <a:xfrm>
                <a:off x="1843686" y="4857547"/>
                <a:ext cx="563880" cy="563880"/>
              </a:xfrm>
              <a:prstGeom prst="ellipse">
                <a:avLst/>
              </a:prstGeom>
              <a:solidFill>
                <a:schemeClr val="accent5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83" name="Oval 182">
                <a:extLst>
                  <a:ext uri="{FF2B5EF4-FFF2-40B4-BE49-F238E27FC236}">
                    <a16:creationId xmlns:a16="http://schemas.microsoft.com/office/drawing/2014/main" id="{5D2203A7-415D-4078-A60C-2948742B3E4F}"/>
                  </a:ext>
                </a:extLst>
              </p:cNvPr>
              <p:cNvSpPr/>
              <p:nvPr/>
            </p:nvSpPr>
            <p:spPr>
              <a:xfrm>
                <a:off x="1906588" y="4920449"/>
                <a:ext cx="438076" cy="438076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  <a:effectLst>
                <a:outerShdw blurRad="63500" sx="102000" sy="102000" algn="ctr" rotWithShape="0">
                  <a:prstClr val="black">
                    <a:alpha val="4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84" name="Donut 62">
                <a:extLst>
                  <a:ext uri="{FF2B5EF4-FFF2-40B4-BE49-F238E27FC236}">
                    <a16:creationId xmlns:a16="http://schemas.microsoft.com/office/drawing/2014/main" id="{65920649-D9F3-41F6-9F80-9110D452E1B0}"/>
                  </a:ext>
                </a:extLst>
              </p:cNvPr>
              <p:cNvSpPr/>
              <p:nvPr/>
            </p:nvSpPr>
            <p:spPr>
              <a:xfrm>
                <a:off x="1795335" y="4809196"/>
                <a:ext cx="660582" cy="660582"/>
              </a:xfrm>
              <a:prstGeom prst="donut">
                <a:avLst>
                  <a:gd name="adj" fmla="val 1164"/>
                </a:avLst>
              </a:prstGeom>
              <a:solidFill>
                <a:schemeClr val="accent5">
                  <a:lumMod val="75000"/>
                </a:schemeClr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</p:grpSp>
      <p:grpSp>
        <p:nvGrpSpPr>
          <p:cNvPr id="185" name="Group 184"/>
          <p:cNvGrpSpPr/>
          <p:nvPr/>
        </p:nvGrpSpPr>
        <p:grpSpPr>
          <a:xfrm>
            <a:off x="10540116" y="2422823"/>
            <a:ext cx="511731" cy="1742580"/>
            <a:chOff x="1301495" y="1942286"/>
            <a:chExt cx="511731" cy="1742580"/>
          </a:xfrm>
        </p:grpSpPr>
        <p:cxnSp>
          <p:nvCxnSpPr>
            <p:cNvPr id="186" name="Straight Connector 185">
              <a:extLst>
                <a:ext uri="{FF2B5EF4-FFF2-40B4-BE49-F238E27FC236}">
                  <a16:creationId xmlns:a16="http://schemas.microsoft.com/office/drawing/2014/main" id="{6FC2ED1C-7A97-49EA-9DA6-CCBA497C5857}"/>
                </a:ext>
              </a:extLst>
            </p:cNvPr>
            <p:cNvCxnSpPr/>
            <p:nvPr/>
          </p:nvCxnSpPr>
          <p:spPr>
            <a:xfrm>
              <a:off x="1557360" y="1942286"/>
              <a:ext cx="1" cy="1468099"/>
            </a:xfrm>
            <a:prstGeom prst="line">
              <a:avLst/>
            </a:prstGeom>
            <a:ln w="28575">
              <a:solidFill>
                <a:schemeClr val="bg1">
                  <a:lumMod val="65000"/>
                </a:schemeClr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grpSp>
          <p:nvGrpSpPr>
            <p:cNvPr id="187" name="Group 186"/>
            <p:cNvGrpSpPr/>
            <p:nvPr/>
          </p:nvGrpSpPr>
          <p:grpSpPr>
            <a:xfrm>
              <a:off x="1301495" y="3173135"/>
              <a:ext cx="511731" cy="511731"/>
              <a:chOff x="1795335" y="4809196"/>
              <a:chExt cx="660582" cy="660582"/>
            </a:xfrm>
          </p:grpSpPr>
          <p:sp>
            <p:nvSpPr>
              <p:cNvPr id="188" name="Oval 187">
                <a:extLst>
                  <a:ext uri="{FF2B5EF4-FFF2-40B4-BE49-F238E27FC236}">
                    <a16:creationId xmlns:a16="http://schemas.microsoft.com/office/drawing/2014/main" id="{562F5AFE-AA55-4DE7-9F89-3010FE88AD76}"/>
                  </a:ext>
                </a:extLst>
              </p:cNvPr>
              <p:cNvSpPr/>
              <p:nvPr/>
            </p:nvSpPr>
            <p:spPr>
              <a:xfrm>
                <a:off x="1843686" y="4857547"/>
                <a:ext cx="563880" cy="563880"/>
              </a:xfrm>
              <a:prstGeom prst="ellipse">
                <a:avLst/>
              </a:prstGeom>
              <a:solidFill>
                <a:srgbClr val="02A8A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89" name="Oval 188">
                <a:extLst>
                  <a:ext uri="{FF2B5EF4-FFF2-40B4-BE49-F238E27FC236}">
                    <a16:creationId xmlns:a16="http://schemas.microsoft.com/office/drawing/2014/main" id="{5D2203A7-415D-4078-A60C-2948742B3E4F}"/>
                  </a:ext>
                </a:extLst>
              </p:cNvPr>
              <p:cNvSpPr/>
              <p:nvPr/>
            </p:nvSpPr>
            <p:spPr>
              <a:xfrm>
                <a:off x="1906588" y="4920449"/>
                <a:ext cx="438076" cy="438076"/>
              </a:xfrm>
              <a:prstGeom prst="ellipse">
                <a:avLst/>
              </a:prstGeom>
              <a:solidFill>
                <a:schemeClr val="bg1"/>
              </a:solidFill>
              <a:ln>
                <a:noFill/>
              </a:ln>
              <a:effectLst>
                <a:outerShdw blurRad="63500" sx="102000" sy="102000" algn="ctr" rotWithShape="0">
                  <a:prstClr val="black">
                    <a:alpha val="4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190" name="Donut 62">
                <a:extLst>
                  <a:ext uri="{FF2B5EF4-FFF2-40B4-BE49-F238E27FC236}">
                    <a16:creationId xmlns:a16="http://schemas.microsoft.com/office/drawing/2014/main" id="{65920649-D9F3-41F6-9F80-9110D452E1B0}"/>
                  </a:ext>
                </a:extLst>
              </p:cNvPr>
              <p:cNvSpPr/>
              <p:nvPr/>
            </p:nvSpPr>
            <p:spPr>
              <a:xfrm>
                <a:off x="1795335" y="4809196"/>
                <a:ext cx="660582" cy="660582"/>
              </a:xfrm>
              <a:prstGeom prst="donut">
                <a:avLst>
                  <a:gd name="adj" fmla="val 1164"/>
                </a:avLst>
              </a:prstGeom>
              <a:solidFill>
                <a:srgbClr val="02A8A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</p:grpSp>
      <p:sp>
        <p:nvSpPr>
          <p:cNvPr id="191" name="Rectangle 190"/>
          <p:cNvSpPr/>
          <p:nvPr/>
        </p:nvSpPr>
        <p:spPr>
          <a:xfrm>
            <a:off x="3071225" y="1533130"/>
            <a:ext cx="1486262" cy="6463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sz="1400" b="1" dirty="0" smtClean="0">
                <a:solidFill>
                  <a:srgbClr val="02A8A7"/>
                </a:solidFill>
              </a:rPr>
              <a:t>January 11</a:t>
            </a:r>
            <a:endParaRPr lang="en-US" sz="1400" dirty="0">
              <a:solidFill>
                <a:srgbClr val="02A8A7"/>
              </a:solidFill>
            </a:endParaRPr>
          </a:p>
          <a:p>
            <a:pPr algn="ctr"/>
            <a:r>
              <a:rPr lang="en-US" sz="1100" dirty="0" smtClean="0"/>
              <a:t>China announces first death </a:t>
            </a:r>
            <a:endParaRPr lang="en-US" sz="1100" dirty="0"/>
          </a:p>
        </p:txBody>
      </p:sp>
      <p:sp>
        <p:nvSpPr>
          <p:cNvPr id="192" name="TextBox 191">
            <a:extLst>
              <a:ext uri="{FF2B5EF4-FFF2-40B4-BE49-F238E27FC236}">
                <a16:creationId xmlns:a16="http://schemas.microsoft.com/office/drawing/2014/main" id="{4BA5955E-7A3A-4DA9-A264-C0202D92B959}"/>
              </a:ext>
            </a:extLst>
          </p:cNvPr>
          <p:cNvSpPr txBox="1"/>
          <p:nvPr/>
        </p:nvSpPr>
        <p:spPr>
          <a:xfrm>
            <a:off x="4047023" y="5346743"/>
            <a:ext cx="1949641" cy="100796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 dirty="0" smtClean="0">
                <a:solidFill>
                  <a:srgbClr val="02A8A7"/>
                </a:solidFill>
                <a:latin typeface="Roboto" pitchFamily="2" charset="0"/>
                <a:ea typeface="Roboto" pitchFamily="2" charset="0"/>
                <a:cs typeface="Lato" panose="020F0502020204030203" pitchFamily="34" charset="0"/>
              </a:rPr>
              <a:t>January 13</a:t>
            </a:r>
            <a:endParaRPr lang="en-US" sz="1400" b="1" dirty="0">
              <a:solidFill>
                <a:srgbClr val="02A8A7"/>
              </a:solidFill>
              <a:latin typeface="Roboto" pitchFamily="2" charset="0"/>
              <a:ea typeface="Roboto" pitchFamily="2" charset="0"/>
              <a:cs typeface="Lato" panose="020F0502020204030203" pitchFamily="34" charset="0"/>
            </a:endParaRPr>
          </a:p>
          <a:p>
            <a:pPr algn="ctr"/>
            <a:r>
              <a:rPr lang="en-US" sz="1050" dirty="0" smtClean="0">
                <a:latin typeface="Roboto" pitchFamily="2" charset="0"/>
                <a:ea typeface="Roboto" pitchFamily="2" charset="0"/>
                <a:cs typeface="Lato" panose="020F0502020204030203" pitchFamily="34" charset="0"/>
              </a:rPr>
              <a:t>WHO reports case in Thailand, the first case outside of China</a:t>
            </a:r>
            <a:endParaRPr lang="en-US" sz="1050" dirty="0">
              <a:latin typeface="Roboto" pitchFamily="2" charset="0"/>
              <a:ea typeface="Roboto" pitchFamily="2" charset="0"/>
              <a:cs typeface="Lato" panose="020F0502020204030203" pitchFamily="34" charset="0"/>
            </a:endParaRPr>
          </a:p>
          <a:p>
            <a:pPr algn="ctr"/>
            <a:endParaRPr lang="en-US" sz="1400" dirty="0">
              <a:latin typeface="Roboto" pitchFamily="2" charset="0"/>
              <a:ea typeface="Roboto" pitchFamily="2" charset="0"/>
              <a:cs typeface="Lato" panose="020F0502020204030203" pitchFamily="34" charset="0"/>
            </a:endParaRPr>
          </a:p>
        </p:txBody>
      </p:sp>
      <p:sp>
        <p:nvSpPr>
          <p:cNvPr id="193" name="TextBox 192">
            <a:extLst>
              <a:ext uri="{FF2B5EF4-FFF2-40B4-BE49-F238E27FC236}">
                <a16:creationId xmlns:a16="http://schemas.microsoft.com/office/drawing/2014/main" id="{4BA5955E-7A3A-4DA9-A264-C0202D92B959}"/>
              </a:ext>
            </a:extLst>
          </p:cNvPr>
          <p:cNvSpPr txBox="1"/>
          <p:nvPr/>
        </p:nvSpPr>
        <p:spPr>
          <a:xfrm>
            <a:off x="7549910" y="1535613"/>
            <a:ext cx="1949641" cy="79252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 dirty="0" smtClean="0">
                <a:solidFill>
                  <a:srgbClr val="02A8A7"/>
                </a:solidFill>
                <a:latin typeface="Roboto" pitchFamily="2" charset="0"/>
                <a:ea typeface="Roboto" pitchFamily="2" charset="0"/>
                <a:cs typeface="Lato" panose="020F0502020204030203" pitchFamily="34" charset="0"/>
              </a:rPr>
              <a:t>February 7</a:t>
            </a:r>
            <a:endParaRPr lang="en-US" sz="1400" b="1" dirty="0">
              <a:solidFill>
                <a:srgbClr val="02A8A7"/>
              </a:solidFill>
              <a:latin typeface="Roboto" pitchFamily="2" charset="0"/>
              <a:ea typeface="Roboto" pitchFamily="2" charset="0"/>
              <a:cs typeface="Lato" panose="020F0502020204030203" pitchFamily="34" charset="0"/>
            </a:endParaRPr>
          </a:p>
          <a:p>
            <a:pPr algn="ctr"/>
            <a:r>
              <a:rPr lang="en-US" sz="1050" dirty="0" smtClean="0">
                <a:latin typeface="Roboto" pitchFamily="2" charset="0"/>
                <a:ea typeface="Roboto" pitchFamily="2" charset="0"/>
                <a:cs typeface="Lato" panose="020F0502020204030203" pitchFamily="34" charset="0"/>
              </a:rPr>
              <a:t>Chinese doctor &amp; whistleblower Li Wenliang dies</a:t>
            </a:r>
            <a:endParaRPr lang="en-US" sz="1050" dirty="0">
              <a:latin typeface="Roboto" pitchFamily="2" charset="0"/>
              <a:ea typeface="Roboto" pitchFamily="2" charset="0"/>
              <a:cs typeface="Lato" panose="020F0502020204030203" pitchFamily="34" charset="0"/>
            </a:endParaRPr>
          </a:p>
        </p:txBody>
      </p:sp>
      <p:sp>
        <p:nvSpPr>
          <p:cNvPr id="194" name="TextBox 193">
            <a:extLst>
              <a:ext uri="{FF2B5EF4-FFF2-40B4-BE49-F238E27FC236}">
                <a16:creationId xmlns:a16="http://schemas.microsoft.com/office/drawing/2014/main" id="{4BA5955E-7A3A-4DA9-A264-C0202D92B959}"/>
              </a:ext>
            </a:extLst>
          </p:cNvPr>
          <p:cNvSpPr txBox="1"/>
          <p:nvPr/>
        </p:nvSpPr>
        <p:spPr>
          <a:xfrm>
            <a:off x="6395082" y="5366067"/>
            <a:ext cx="1949641" cy="63094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 dirty="0" smtClean="0">
                <a:solidFill>
                  <a:srgbClr val="02A8A7"/>
                </a:solidFill>
                <a:latin typeface="Roboto" pitchFamily="2" charset="0"/>
                <a:ea typeface="Roboto" pitchFamily="2" charset="0"/>
                <a:cs typeface="Lato" panose="020F0502020204030203" pitchFamily="34" charset="0"/>
              </a:rPr>
              <a:t>February 2</a:t>
            </a:r>
            <a:endParaRPr lang="en-US" sz="1400" b="1" dirty="0">
              <a:solidFill>
                <a:srgbClr val="02A8A7"/>
              </a:solidFill>
              <a:latin typeface="Roboto" pitchFamily="2" charset="0"/>
              <a:ea typeface="Roboto" pitchFamily="2" charset="0"/>
              <a:cs typeface="Lato" panose="020F0502020204030203" pitchFamily="34" charset="0"/>
            </a:endParaRPr>
          </a:p>
          <a:p>
            <a:pPr algn="ctr"/>
            <a:r>
              <a:rPr lang="en-US" sz="1050" dirty="0" smtClean="0">
                <a:latin typeface="Roboto" pitchFamily="2" charset="0"/>
                <a:ea typeface="Roboto" pitchFamily="2" charset="0"/>
                <a:cs typeface="Lato" panose="020F0502020204030203" pitchFamily="34" charset="0"/>
              </a:rPr>
              <a:t>First death outside China recorded in the Philippines</a:t>
            </a:r>
          </a:p>
        </p:txBody>
      </p:sp>
      <p:sp>
        <p:nvSpPr>
          <p:cNvPr id="195" name="TextBox 194">
            <a:extLst>
              <a:ext uri="{FF2B5EF4-FFF2-40B4-BE49-F238E27FC236}">
                <a16:creationId xmlns:a16="http://schemas.microsoft.com/office/drawing/2014/main" id="{4BA5955E-7A3A-4DA9-A264-C0202D92B959}"/>
              </a:ext>
            </a:extLst>
          </p:cNvPr>
          <p:cNvSpPr txBox="1"/>
          <p:nvPr/>
        </p:nvSpPr>
        <p:spPr>
          <a:xfrm>
            <a:off x="5179549" y="1531228"/>
            <a:ext cx="1949641" cy="63094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 dirty="0" smtClean="0">
                <a:solidFill>
                  <a:srgbClr val="02A8A7"/>
                </a:solidFill>
                <a:latin typeface="Roboto" pitchFamily="2" charset="0"/>
                <a:ea typeface="Roboto" pitchFamily="2" charset="0"/>
                <a:cs typeface="Lato" panose="020F0502020204030203" pitchFamily="34" charset="0"/>
              </a:rPr>
              <a:t>January 30</a:t>
            </a:r>
            <a:endParaRPr lang="en-US" sz="1400" b="1" dirty="0">
              <a:solidFill>
                <a:srgbClr val="02A8A7"/>
              </a:solidFill>
              <a:latin typeface="Roboto" pitchFamily="2" charset="0"/>
              <a:ea typeface="Roboto" pitchFamily="2" charset="0"/>
              <a:cs typeface="Lato" panose="020F0502020204030203" pitchFamily="34" charset="0"/>
            </a:endParaRPr>
          </a:p>
          <a:p>
            <a:pPr algn="ctr"/>
            <a:r>
              <a:rPr lang="en-US" sz="1050" dirty="0" smtClean="0">
                <a:latin typeface="Roboto" pitchFamily="2" charset="0"/>
                <a:ea typeface="Roboto" pitchFamily="2" charset="0"/>
                <a:cs typeface="Lato" panose="020F0502020204030203" pitchFamily="34" charset="0"/>
              </a:rPr>
              <a:t>WHO declares outbreak a global health emergency  </a:t>
            </a:r>
            <a:endParaRPr lang="en-US" sz="1050" dirty="0">
              <a:latin typeface="Roboto" pitchFamily="2" charset="0"/>
              <a:ea typeface="Roboto" pitchFamily="2" charset="0"/>
              <a:cs typeface="Lato" panose="020F0502020204030203" pitchFamily="34" charset="0"/>
            </a:endParaRPr>
          </a:p>
        </p:txBody>
      </p:sp>
      <p:sp>
        <p:nvSpPr>
          <p:cNvPr id="196" name="TextBox 195">
            <a:extLst>
              <a:ext uri="{FF2B5EF4-FFF2-40B4-BE49-F238E27FC236}">
                <a16:creationId xmlns:a16="http://schemas.microsoft.com/office/drawing/2014/main" id="{4BA5955E-7A3A-4DA9-A264-C0202D92B959}"/>
              </a:ext>
            </a:extLst>
          </p:cNvPr>
          <p:cNvSpPr txBox="1"/>
          <p:nvPr/>
        </p:nvSpPr>
        <p:spPr>
          <a:xfrm>
            <a:off x="8730784" y="5346219"/>
            <a:ext cx="1949641" cy="63094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 dirty="0" smtClean="0">
                <a:solidFill>
                  <a:srgbClr val="02A8A7"/>
                </a:solidFill>
                <a:latin typeface="Roboto" pitchFamily="2" charset="0"/>
                <a:ea typeface="Roboto" pitchFamily="2" charset="0"/>
                <a:cs typeface="Lato" panose="020F0502020204030203" pitchFamily="34" charset="0"/>
              </a:rPr>
              <a:t>February 11</a:t>
            </a:r>
            <a:endParaRPr lang="en-US" sz="1400" b="1" dirty="0">
              <a:solidFill>
                <a:srgbClr val="02A8A7"/>
              </a:solidFill>
              <a:latin typeface="Roboto" pitchFamily="2" charset="0"/>
              <a:ea typeface="Roboto" pitchFamily="2" charset="0"/>
              <a:cs typeface="Lato" panose="020F0502020204030203" pitchFamily="34" charset="0"/>
            </a:endParaRPr>
          </a:p>
          <a:p>
            <a:pPr algn="ctr"/>
            <a:r>
              <a:rPr lang="en-US" sz="1050" dirty="0" smtClean="0">
                <a:latin typeface="Roboto" pitchFamily="2" charset="0"/>
                <a:ea typeface="Roboto" pitchFamily="2" charset="0"/>
                <a:cs typeface="Lato" panose="020F0502020204030203" pitchFamily="34" charset="0"/>
              </a:rPr>
              <a:t>WHO names </a:t>
            </a:r>
          </a:p>
          <a:p>
            <a:pPr algn="ctr"/>
            <a:r>
              <a:rPr lang="en-US" sz="1050" dirty="0" smtClean="0">
                <a:latin typeface="Roboto" pitchFamily="2" charset="0"/>
                <a:ea typeface="Roboto" pitchFamily="2" charset="0"/>
                <a:cs typeface="Lato" panose="020F0502020204030203" pitchFamily="34" charset="0"/>
              </a:rPr>
              <a:t>Virus COVID-19</a:t>
            </a:r>
            <a:endParaRPr lang="en-US" sz="1050" dirty="0">
              <a:latin typeface="Roboto" pitchFamily="2" charset="0"/>
              <a:ea typeface="Roboto" pitchFamily="2" charset="0"/>
              <a:cs typeface="Lato" panose="020F0502020204030203" pitchFamily="34" charset="0"/>
            </a:endParaRPr>
          </a:p>
        </p:txBody>
      </p:sp>
      <p:sp>
        <p:nvSpPr>
          <p:cNvPr id="197" name="TextBox 196">
            <a:extLst>
              <a:ext uri="{FF2B5EF4-FFF2-40B4-BE49-F238E27FC236}">
                <a16:creationId xmlns:a16="http://schemas.microsoft.com/office/drawing/2014/main" id="{4BA5955E-7A3A-4DA9-A264-C0202D92B959}"/>
              </a:ext>
            </a:extLst>
          </p:cNvPr>
          <p:cNvSpPr txBox="1"/>
          <p:nvPr/>
        </p:nvSpPr>
        <p:spPr>
          <a:xfrm>
            <a:off x="9748741" y="1526701"/>
            <a:ext cx="1949641" cy="63094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 dirty="0" smtClean="0">
                <a:solidFill>
                  <a:srgbClr val="02A8A7"/>
                </a:solidFill>
                <a:latin typeface="Roboto" pitchFamily="2" charset="0"/>
                <a:ea typeface="Roboto" pitchFamily="2" charset="0"/>
                <a:cs typeface="Lato" panose="020F0502020204030203" pitchFamily="34" charset="0"/>
              </a:rPr>
              <a:t>February 14</a:t>
            </a:r>
            <a:endParaRPr lang="en-US" sz="1400" b="1" dirty="0">
              <a:solidFill>
                <a:srgbClr val="02A8A7"/>
              </a:solidFill>
              <a:latin typeface="Roboto" pitchFamily="2" charset="0"/>
              <a:ea typeface="Roboto" pitchFamily="2" charset="0"/>
              <a:cs typeface="Lato" panose="020F0502020204030203" pitchFamily="34" charset="0"/>
            </a:endParaRPr>
          </a:p>
          <a:p>
            <a:pPr algn="ctr"/>
            <a:r>
              <a:rPr lang="en-US" sz="1050" dirty="0" smtClean="0">
                <a:latin typeface="Roboto" pitchFamily="2" charset="0"/>
                <a:ea typeface="Roboto" pitchFamily="2" charset="0"/>
                <a:cs typeface="Lato" panose="020F0502020204030203" pitchFamily="34" charset="0"/>
              </a:rPr>
              <a:t>Egypt confirms Africa’s first case</a:t>
            </a:r>
            <a:endParaRPr lang="en-US" sz="1050" dirty="0">
              <a:latin typeface="Roboto" pitchFamily="2" charset="0"/>
              <a:ea typeface="Roboto" pitchFamily="2" charset="0"/>
              <a:cs typeface="Lato" panose="020F0502020204030203" pitchFamily="34" charset="0"/>
            </a:endParaRPr>
          </a:p>
        </p:txBody>
      </p:sp>
      <p:sp>
        <p:nvSpPr>
          <p:cNvPr id="198" name="Rectangle 197"/>
          <p:cNvSpPr/>
          <p:nvPr/>
        </p:nvSpPr>
        <p:spPr>
          <a:xfrm>
            <a:off x="119016" y="6484478"/>
            <a:ext cx="1588640" cy="307777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400" i="1" dirty="0" smtClean="0"/>
              <a:t>Source: </a:t>
            </a:r>
            <a:r>
              <a:rPr lang="en-US" sz="1400" i="1" dirty="0" smtClean="0">
                <a:hlinkClick r:id="rId2"/>
              </a:rPr>
              <a:t>Aljazeera</a:t>
            </a:r>
            <a:endParaRPr lang="en-US" sz="1400" i="1" dirty="0"/>
          </a:p>
        </p:txBody>
      </p:sp>
    </p:spTree>
    <p:extLst>
      <p:ext uri="{BB962C8B-B14F-4D97-AF65-F5344CB8AC3E}">
        <p14:creationId xmlns:p14="http://schemas.microsoft.com/office/powerpoint/2010/main" val="1421734389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6" name="Picture 25"/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6030254" y="1656734"/>
            <a:ext cx="2249619" cy="3981033"/>
          </a:xfrm>
          <a:prstGeom prst="rect">
            <a:avLst/>
          </a:prstGeom>
        </p:spPr>
      </p:pic>
      <p:pic>
        <p:nvPicPr>
          <p:cNvPr id="25" name="Picture 24"/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8981883" y="1935652"/>
            <a:ext cx="2103302" cy="3889585"/>
          </a:xfrm>
          <a:prstGeom prst="rect">
            <a:avLst/>
          </a:prstGeom>
        </p:spPr>
      </p:pic>
      <p:sp>
        <p:nvSpPr>
          <p:cNvPr id="7" name="Shape 496">
            <a:extLst>
              <a:ext uri="{FF2B5EF4-FFF2-40B4-BE49-F238E27FC236}">
                <a16:creationId xmlns:a16="http://schemas.microsoft.com/office/drawing/2014/main" id="{F5383A91-EE0B-41C4-B0A9-9D30283F4F4C}"/>
              </a:ext>
            </a:extLst>
          </p:cNvPr>
          <p:cNvSpPr/>
          <p:nvPr/>
        </p:nvSpPr>
        <p:spPr>
          <a:xfrm>
            <a:off x="739425" y="3784263"/>
            <a:ext cx="190199" cy="329524"/>
          </a:xfrm>
          <a:custGeom>
            <a:avLst/>
            <a:gdLst/>
            <a:ahLst/>
            <a:cxnLst/>
            <a:rect l="0" t="0" r="0" b="0"/>
            <a:pathLst>
              <a:path w="11870" h="20565" extrusionOk="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3300"/>
          </a:solidFill>
          <a:ln>
            <a:noFill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lIns="91425" tIns="91425" rIns="91425" bIns="91425" anchor="ctr" anchorCtr="0">
            <a:noAutofit/>
          </a:bodyPr>
          <a:lstStyle/>
          <a:p>
            <a:pPr lvl="0">
              <a:spcBef>
                <a:spcPts val="0"/>
              </a:spcBef>
              <a:buNone/>
            </a:pPr>
            <a:endParaRPr dirty="0">
              <a:solidFill>
                <a:srgbClr val="434343"/>
              </a:solidFill>
            </a:endParaRPr>
          </a:p>
        </p:txBody>
      </p:sp>
      <p:sp>
        <p:nvSpPr>
          <p:cNvPr id="14" name="Shape 394">
            <a:extLst>
              <a:ext uri="{FF2B5EF4-FFF2-40B4-BE49-F238E27FC236}">
                <a16:creationId xmlns:a16="http://schemas.microsoft.com/office/drawing/2014/main" id="{03D3B36F-C915-4569-B539-CCC4CA4E4B8D}"/>
              </a:ext>
            </a:extLst>
          </p:cNvPr>
          <p:cNvSpPr/>
          <p:nvPr/>
        </p:nvSpPr>
        <p:spPr>
          <a:xfrm>
            <a:off x="5917568" y="1248292"/>
            <a:ext cx="2429059" cy="4874119"/>
          </a:xfrm>
          <a:custGeom>
            <a:avLst/>
            <a:gdLst/>
            <a:ahLst/>
            <a:cxnLst/>
            <a:rect l="0" t="0" r="0" b="0"/>
            <a:pathLst>
              <a:path w="30819" h="61841" extrusionOk="0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gradFill flip="none" rotWithShape="1">
            <a:gsLst>
              <a:gs pos="0">
                <a:schemeClr val="tx1">
                  <a:lumMod val="95000"/>
                  <a:lumOff val="5000"/>
                </a:schemeClr>
              </a:gs>
              <a:gs pos="54000">
                <a:schemeClr val="bg1">
                  <a:lumMod val="65000"/>
                </a:schemeClr>
              </a:gs>
              <a:gs pos="100000">
                <a:schemeClr val="tx1">
                  <a:lumMod val="95000"/>
                  <a:lumOff val="5000"/>
                </a:schemeClr>
              </a:gs>
            </a:gsLst>
            <a:lin ang="0" scaled="1"/>
            <a:tileRect/>
          </a:gradFill>
          <a:ln w="9525" cap="flat" cmpd="sng">
            <a:noFill/>
            <a:prstDash val="solid"/>
            <a:round/>
            <a:headEnd type="none" w="med" len="med"/>
            <a:tailEnd type="none" w="med" len="med"/>
          </a:ln>
          <a:effectLst>
            <a:outerShdw blurRad="165100" sx="102000" sy="102000" algn="ctr" rotWithShape="0">
              <a:prstClr val="black">
                <a:alpha val="14000"/>
              </a:prstClr>
            </a:outerShdw>
            <a:reflection blurRad="6350" stA="52000" endA="300" endPos="14000" dir="5400000" sy="-100000" algn="bl" rotWithShape="0"/>
          </a:effectLst>
        </p:spPr>
        <p:txBody>
          <a:bodyPr lIns="91425" tIns="91425" rIns="91425" bIns="91425" anchor="ctr" anchorCtr="0">
            <a:noAutofit/>
          </a:bodyPr>
          <a:lstStyle/>
          <a:p>
            <a:endParaRPr/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74AF34DA-266C-492E-A7CD-23347953F19D}"/>
              </a:ext>
            </a:extLst>
          </p:cNvPr>
          <p:cNvSpPr/>
          <p:nvPr/>
        </p:nvSpPr>
        <p:spPr>
          <a:xfrm>
            <a:off x="515743" y="3345148"/>
            <a:ext cx="4206894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spcBef>
                <a:spcPts val="0"/>
              </a:spcBef>
              <a:buNone/>
            </a:pPr>
            <a:r>
              <a:rPr lang="en-US" sz="1200" dirty="0" smtClean="0">
                <a:ea typeface="Muli"/>
                <a:cs typeface="Muli"/>
                <a:sym typeface="Muli"/>
              </a:rPr>
              <a:t>Stay updated with current news related to Corona Virus</a:t>
            </a:r>
            <a:endParaRPr lang="en-US" sz="1200" dirty="0">
              <a:ea typeface="Muli"/>
              <a:cs typeface="Muli"/>
              <a:sym typeface="Muli"/>
            </a:endParaRPr>
          </a:p>
        </p:txBody>
      </p:sp>
      <p:sp>
        <p:nvSpPr>
          <p:cNvPr id="9" name="Rectangle 8"/>
          <p:cNvSpPr/>
          <p:nvPr/>
        </p:nvSpPr>
        <p:spPr>
          <a:xfrm rot="5400000">
            <a:off x="11692023" y="556334"/>
            <a:ext cx="1369286" cy="307777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400" dirty="0"/>
              <a:t>Slidehood.com</a:t>
            </a:r>
          </a:p>
        </p:txBody>
      </p:sp>
      <p:sp>
        <p:nvSpPr>
          <p:cNvPr id="11" name="Shape 401">
            <a:extLst>
              <a:ext uri="{FF2B5EF4-FFF2-40B4-BE49-F238E27FC236}">
                <a16:creationId xmlns:a16="http://schemas.microsoft.com/office/drawing/2014/main" id="{85F65B61-6A22-4ADE-B0F7-14DF715996CA}"/>
              </a:ext>
            </a:extLst>
          </p:cNvPr>
          <p:cNvSpPr/>
          <p:nvPr/>
        </p:nvSpPr>
        <p:spPr>
          <a:xfrm>
            <a:off x="8852261" y="1229418"/>
            <a:ext cx="2362546" cy="4971806"/>
          </a:xfrm>
          <a:custGeom>
            <a:avLst/>
            <a:gdLst/>
            <a:ahLst/>
            <a:cxnLst/>
            <a:rect l="0" t="0" r="0" b="0"/>
            <a:pathLst>
              <a:path w="25999" h="54713" extrusionOk="0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gradFill flip="none" rotWithShape="1">
            <a:gsLst>
              <a:gs pos="0">
                <a:schemeClr val="bg1"/>
              </a:gs>
              <a:gs pos="100000">
                <a:schemeClr val="bg1">
                  <a:lumMod val="85000"/>
                </a:schemeClr>
              </a:gs>
              <a:gs pos="85000">
                <a:schemeClr val="bg1"/>
              </a:gs>
            </a:gsLst>
            <a:path path="circle">
              <a:fillToRect l="100000" t="100000"/>
            </a:path>
            <a:tileRect r="-100000" b="-100000"/>
          </a:gradFill>
          <a:ln w="9525" cap="flat" cmpd="sng">
            <a:solidFill>
              <a:schemeClr val="bg1">
                <a:lumMod val="65000"/>
              </a:schemeClr>
            </a:solidFill>
            <a:prstDash val="solid"/>
            <a:round/>
            <a:headEnd type="none" w="med" len="med"/>
            <a:tailEnd type="none" w="med" len="med"/>
          </a:ln>
          <a:effectLst>
            <a:outerShdw blurRad="165100" sx="102000" sy="102000" algn="ctr" rotWithShape="0">
              <a:prstClr val="black">
                <a:alpha val="14000"/>
              </a:prstClr>
            </a:outerShdw>
            <a:reflection blurRad="6350" stA="52000" endA="300" endPos="14000" dir="5400000" sy="-100000" algn="bl" rotWithShape="0"/>
          </a:effectLst>
        </p:spPr>
        <p:txBody>
          <a:bodyPr lIns="91425" tIns="91425" rIns="91425" bIns="91425" anchor="ctr" anchorCtr="0">
            <a:noAutofit/>
          </a:bodyPr>
          <a:lstStyle/>
          <a:p>
            <a:endParaRPr dirty="0"/>
          </a:p>
        </p:txBody>
      </p:sp>
      <p:sp>
        <p:nvSpPr>
          <p:cNvPr id="17" name="Shape 395">
            <a:hlinkClick r:id="rId4"/>
            <a:extLst>
              <a:ext uri="{FF2B5EF4-FFF2-40B4-BE49-F238E27FC236}">
                <a16:creationId xmlns:a16="http://schemas.microsoft.com/office/drawing/2014/main" id="{945A2B87-35FA-443E-9349-8FCB6F13AEBA}"/>
              </a:ext>
            </a:extLst>
          </p:cNvPr>
          <p:cNvSpPr txBox="1">
            <a:spLocks/>
          </p:cNvSpPr>
          <p:nvPr/>
        </p:nvSpPr>
        <p:spPr>
          <a:xfrm>
            <a:off x="1080499" y="3751798"/>
            <a:ext cx="4300581" cy="330007"/>
          </a:xfrm>
          <a:prstGeom prst="rect">
            <a:avLst/>
          </a:prstGeom>
          <a:noFill/>
          <a:ln>
            <a:noFill/>
          </a:ln>
        </p:spPr>
        <p:txBody>
          <a:bodyPr vert="horz" lIns="91425" tIns="91425" rIns="91425" bIns="91425" rtlCol="0" anchor="t" anchorCtr="0">
            <a:noAutofit/>
          </a:bodyPr>
          <a:lstStyle>
            <a:defPPr>
              <a:defRPr lang="en-US"/>
            </a:defPPr>
            <a:lvl1pPr marL="228600" indent="-228600">
              <a:lnSpc>
                <a:spcPct val="90000"/>
              </a:lnSpc>
              <a:spcBef>
                <a:spcPts val="0"/>
              </a:spcBef>
              <a:buFont typeface="Arial" panose="020B0604020202020204" pitchFamily="34" charset="0"/>
              <a:buNone/>
              <a:defRPr sz="3000">
                <a:latin typeface="+mj-lt"/>
                <a:ea typeface="Muli"/>
                <a:cs typeface="Muli"/>
              </a:defRPr>
            </a:lvl1pPr>
            <a:lvl2pPr marL="685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/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/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r>
              <a:rPr lang="en-US" sz="1600" dirty="0" smtClean="0">
                <a:solidFill>
                  <a:srgbClr val="FF3300"/>
                </a:solidFill>
                <a:latin typeface="+mn-lt"/>
                <a:sym typeface="Muli"/>
                <a:hlinkClick r:id="rId4"/>
              </a:rPr>
              <a:t>WHO (World Health Organization)</a:t>
            </a:r>
            <a:endParaRPr lang="en-US" sz="1600" dirty="0">
              <a:solidFill>
                <a:srgbClr val="FF3300"/>
              </a:solidFill>
              <a:latin typeface="+mn-lt"/>
              <a:sym typeface="Muli"/>
            </a:endParaRPr>
          </a:p>
          <a:p>
            <a:endParaRPr lang="en-US" sz="1600" dirty="0">
              <a:solidFill>
                <a:srgbClr val="FF3300"/>
              </a:solidFill>
              <a:latin typeface="+mn-lt"/>
              <a:sym typeface="Muli"/>
            </a:endParaRPr>
          </a:p>
        </p:txBody>
      </p:sp>
      <p:sp>
        <p:nvSpPr>
          <p:cNvPr id="18" name="Shape 395">
            <a:extLst>
              <a:ext uri="{FF2B5EF4-FFF2-40B4-BE49-F238E27FC236}">
                <a16:creationId xmlns:a16="http://schemas.microsoft.com/office/drawing/2014/main" id="{945A2B87-35FA-443E-9349-8FCB6F13AEBA}"/>
              </a:ext>
            </a:extLst>
          </p:cNvPr>
          <p:cNvSpPr txBox="1">
            <a:spLocks/>
          </p:cNvSpPr>
          <p:nvPr/>
        </p:nvSpPr>
        <p:spPr>
          <a:xfrm>
            <a:off x="1080499" y="4278548"/>
            <a:ext cx="4806214" cy="310077"/>
          </a:xfrm>
          <a:prstGeom prst="rect">
            <a:avLst/>
          </a:prstGeom>
          <a:noFill/>
          <a:ln>
            <a:noFill/>
          </a:ln>
        </p:spPr>
        <p:txBody>
          <a:bodyPr vert="horz" lIns="91425" tIns="91425" rIns="91425" bIns="91425" rtlCol="0" anchor="t" anchorCtr="0">
            <a:noAutofit/>
          </a:bodyPr>
          <a:lstStyle>
            <a:defPPr>
              <a:defRPr lang="en-US"/>
            </a:defPPr>
            <a:lvl1pPr marL="228600" indent="-228600">
              <a:lnSpc>
                <a:spcPct val="90000"/>
              </a:lnSpc>
              <a:spcBef>
                <a:spcPts val="0"/>
              </a:spcBef>
              <a:buFont typeface="Arial" panose="020B0604020202020204" pitchFamily="34" charset="0"/>
              <a:buNone/>
              <a:defRPr sz="3000">
                <a:latin typeface="+mj-lt"/>
                <a:ea typeface="Muli"/>
                <a:cs typeface="Muli"/>
              </a:defRPr>
            </a:lvl1pPr>
            <a:lvl2pPr marL="685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/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/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r>
              <a:rPr lang="en-US" sz="1600" dirty="0" smtClean="0">
                <a:solidFill>
                  <a:srgbClr val="FF3300"/>
                </a:solidFill>
                <a:latin typeface="+mn-lt"/>
                <a:sym typeface="Muli"/>
                <a:hlinkClick r:id="rId5"/>
              </a:rPr>
              <a:t>CDC (Centers of Disease Control and Prevention)</a:t>
            </a:r>
            <a:endParaRPr lang="en-US" sz="1600" dirty="0">
              <a:solidFill>
                <a:srgbClr val="FF3300"/>
              </a:solidFill>
              <a:latin typeface="+mn-lt"/>
              <a:sym typeface="Muli"/>
            </a:endParaRPr>
          </a:p>
          <a:p>
            <a:endParaRPr lang="en-US" sz="1600" dirty="0">
              <a:solidFill>
                <a:srgbClr val="FF3300"/>
              </a:solidFill>
              <a:latin typeface="+mn-lt"/>
              <a:sym typeface="Muli"/>
            </a:endParaRPr>
          </a:p>
        </p:txBody>
      </p:sp>
      <p:sp>
        <p:nvSpPr>
          <p:cNvPr id="19" name="Shape 395">
            <a:extLst>
              <a:ext uri="{FF2B5EF4-FFF2-40B4-BE49-F238E27FC236}">
                <a16:creationId xmlns:a16="http://schemas.microsoft.com/office/drawing/2014/main" id="{945A2B87-35FA-443E-9349-8FCB6F13AEBA}"/>
              </a:ext>
            </a:extLst>
          </p:cNvPr>
          <p:cNvSpPr txBox="1">
            <a:spLocks/>
          </p:cNvSpPr>
          <p:nvPr/>
        </p:nvSpPr>
        <p:spPr>
          <a:xfrm>
            <a:off x="1080499" y="4746453"/>
            <a:ext cx="4300581" cy="330007"/>
          </a:xfrm>
          <a:prstGeom prst="rect">
            <a:avLst/>
          </a:prstGeom>
          <a:noFill/>
          <a:ln>
            <a:noFill/>
          </a:ln>
        </p:spPr>
        <p:txBody>
          <a:bodyPr vert="horz" lIns="91425" tIns="91425" rIns="91425" bIns="91425" rtlCol="0" anchor="t" anchorCtr="0">
            <a:noAutofit/>
          </a:bodyPr>
          <a:lstStyle>
            <a:defPPr>
              <a:defRPr lang="en-US"/>
            </a:defPPr>
            <a:lvl1pPr marL="228600" indent="-228600">
              <a:lnSpc>
                <a:spcPct val="90000"/>
              </a:lnSpc>
              <a:spcBef>
                <a:spcPts val="0"/>
              </a:spcBef>
              <a:buFont typeface="Arial" panose="020B0604020202020204" pitchFamily="34" charset="0"/>
              <a:buNone/>
              <a:defRPr sz="3000">
                <a:latin typeface="+mj-lt"/>
                <a:ea typeface="Muli"/>
                <a:cs typeface="Muli"/>
              </a:defRPr>
            </a:lvl1pPr>
            <a:lvl2pPr marL="685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/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/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r>
              <a:rPr lang="en-US" sz="1600" dirty="0" smtClean="0">
                <a:solidFill>
                  <a:srgbClr val="FF3300"/>
                </a:solidFill>
                <a:latin typeface="+mn-lt"/>
                <a:sym typeface="Muli"/>
                <a:hlinkClick r:id="rId6"/>
              </a:rPr>
              <a:t>Worldometers</a:t>
            </a:r>
            <a:endParaRPr lang="en-US" sz="1600" dirty="0">
              <a:solidFill>
                <a:srgbClr val="FF3300"/>
              </a:solidFill>
              <a:latin typeface="+mn-lt"/>
              <a:sym typeface="Muli"/>
            </a:endParaRPr>
          </a:p>
          <a:p>
            <a:endParaRPr lang="en-US" sz="1600" dirty="0">
              <a:solidFill>
                <a:srgbClr val="FF3300"/>
              </a:solidFill>
              <a:latin typeface="+mn-lt"/>
              <a:sym typeface="Muli"/>
            </a:endParaRPr>
          </a:p>
        </p:txBody>
      </p:sp>
      <p:sp>
        <p:nvSpPr>
          <p:cNvPr id="20" name="Shape 496">
            <a:extLst>
              <a:ext uri="{FF2B5EF4-FFF2-40B4-BE49-F238E27FC236}">
                <a16:creationId xmlns:a16="http://schemas.microsoft.com/office/drawing/2014/main" id="{F5383A91-EE0B-41C4-B0A9-9D30283F4F4C}"/>
              </a:ext>
            </a:extLst>
          </p:cNvPr>
          <p:cNvSpPr/>
          <p:nvPr/>
        </p:nvSpPr>
        <p:spPr>
          <a:xfrm>
            <a:off x="739425" y="4268825"/>
            <a:ext cx="190199" cy="329524"/>
          </a:xfrm>
          <a:custGeom>
            <a:avLst/>
            <a:gdLst/>
            <a:ahLst/>
            <a:cxnLst/>
            <a:rect l="0" t="0" r="0" b="0"/>
            <a:pathLst>
              <a:path w="11870" h="20565" extrusionOk="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3300"/>
          </a:solidFill>
          <a:ln>
            <a:noFill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lIns="91425" tIns="91425" rIns="91425" bIns="91425" anchor="ctr" anchorCtr="0">
            <a:noAutofit/>
          </a:bodyPr>
          <a:lstStyle/>
          <a:p>
            <a:pPr lvl="0">
              <a:spcBef>
                <a:spcPts val="0"/>
              </a:spcBef>
              <a:buNone/>
            </a:pPr>
            <a:endParaRPr dirty="0">
              <a:solidFill>
                <a:srgbClr val="434343"/>
              </a:solidFill>
            </a:endParaRPr>
          </a:p>
        </p:txBody>
      </p:sp>
      <p:sp>
        <p:nvSpPr>
          <p:cNvPr id="21" name="Shape 496">
            <a:extLst>
              <a:ext uri="{FF2B5EF4-FFF2-40B4-BE49-F238E27FC236}">
                <a16:creationId xmlns:a16="http://schemas.microsoft.com/office/drawing/2014/main" id="{F5383A91-EE0B-41C4-B0A9-9D30283F4F4C}"/>
              </a:ext>
            </a:extLst>
          </p:cNvPr>
          <p:cNvSpPr/>
          <p:nvPr/>
        </p:nvSpPr>
        <p:spPr>
          <a:xfrm>
            <a:off x="739425" y="4753387"/>
            <a:ext cx="190199" cy="329524"/>
          </a:xfrm>
          <a:custGeom>
            <a:avLst/>
            <a:gdLst/>
            <a:ahLst/>
            <a:cxnLst/>
            <a:rect l="0" t="0" r="0" b="0"/>
            <a:pathLst>
              <a:path w="11870" h="20565" extrusionOk="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3300"/>
          </a:solidFill>
          <a:ln>
            <a:noFill/>
          </a:ln>
          <a:effectLst>
            <a:outerShdw blurRad="50800" dist="38100" dir="2700000" algn="tl" rotWithShape="0">
              <a:prstClr val="black">
                <a:alpha val="40000"/>
              </a:prstClr>
            </a:outerShdw>
          </a:effectLst>
        </p:spPr>
        <p:txBody>
          <a:bodyPr lIns="91425" tIns="91425" rIns="91425" bIns="91425" anchor="ctr" anchorCtr="0">
            <a:noAutofit/>
          </a:bodyPr>
          <a:lstStyle/>
          <a:p>
            <a:pPr lvl="0">
              <a:spcBef>
                <a:spcPts val="0"/>
              </a:spcBef>
              <a:buNone/>
            </a:pPr>
            <a:endParaRPr dirty="0">
              <a:solidFill>
                <a:srgbClr val="434343"/>
              </a:solidFill>
            </a:endParaRPr>
          </a:p>
        </p:txBody>
      </p:sp>
      <p:sp>
        <p:nvSpPr>
          <p:cNvPr id="27" name="Shape 395">
            <a:extLst>
              <a:ext uri="{FF2B5EF4-FFF2-40B4-BE49-F238E27FC236}">
                <a16:creationId xmlns:a16="http://schemas.microsoft.com/office/drawing/2014/main" id="{945A2B87-35FA-443E-9349-8FCB6F13AEBA}"/>
              </a:ext>
            </a:extLst>
          </p:cNvPr>
          <p:cNvSpPr txBox="1">
            <a:spLocks/>
          </p:cNvSpPr>
          <p:nvPr/>
        </p:nvSpPr>
        <p:spPr>
          <a:xfrm>
            <a:off x="99385" y="2332897"/>
            <a:ext cx="4623252" cy="652015"/>
          </a:xfrm>
          <a:prstGeom prst="rect">
            <a:avLst/>
          </a:prstGeom>
          <a:noFill/>
          <a:ln>
            <a:noFill/>
          </a:ln>
        </p:spPr>
        <p:txBody>
          <a:bodyPr vert="horz" lIns="91425" tIns="91425" rIns="91425" bIns="91425" rtlCol="0" anchor="t" anchorCtr="0">
            <a:noAutofit/>
          </a:bodyPr>
          <a:lstStyle>
            <a:defPPr>
              <a:defRPr lang="en-US"/>
            </a:defPPr>
            <a:lvl1pPr marL="228600" indent="-228600">
              <a:lnSpc>
                <a:spcPct val="90000"/>
              </a:lnSpc>
              <a:spcBef>
                <a:spcPts val="0"/>
              </a:spcBef>
              <a:buFont typeface="Arial" panose="020B0604020202020204" pitchFamily="34" charset="0"/>
              <a:buNone/>
              <a:defRPr sz="3000">
                <a:latin typeface="+mj-lt"/>
                <a:ea typeface="Muli"/>
                <a:cs typeface="Muli"/>
              </a:defRPr>
            </a:lvl1pPr>
            <a:lvl2pPr marL="685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/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/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pPr algn="ctr"/>
            <a:r>
              <a:rPr lang="en-US" dirty="0" smtClean="0">
                <a:solidFill>
                  <a:srgbClr val="008382"/>
                </a:solidFill>
                <a:sym typeface="Muli"/>
              </a:rPr>
              <a:t>STAY UPDATED </a:t>
            </a:r>
            <a:r>
              <a:rPr lang="en-US" dirty="0" smtClean="0">
                <a:solidFill>
                  <a:srgbClr val="008382"/>
                </a:solidFill>
                <a:latin typeface="+mn-lt"/>
                <a:sym typeface="Muli"/>
              </a:rPr>
              <a:t>(Important Websites) </a:t>
            </a:r>
          </a:p>
          <a:p>
            <a:pPr algn="ctr"/>
            <a:endParaRPr lang="en-US" dirty="0">
              <a:solidFill>
                <a:srgbClr val="008382"/>
              </a:solidFill>
              <a:sym typeface="Muli"/>
            </a:endParaRPr>
          </a:p>
          <a:p>
            <a:pPr algn="ctr"/>
            <a:endParaRPr lang="en-US" dirty="0">
              <a:solidFill>
                <a:srgbClr val="008382"/>
              </a:solidFill>
              <a:sym typeface="Muli"/>
            </a:endParaRPr>
          </a:p>
        </p:txBody>
      </p:sp>
    </p:spTree>
    <p:extLst>
      <p:ext uri="{BB962C8B-B14F-4D97-AF65-F5344CB8AC3E}">
        <p14:creationId xmlns:p14="http://schemas.microsoft.com/office/powerpoint/2010/main" val="684576164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" name="Shape 497">
            <a:extLst>
              <a:ext uri="{FF2B5EF4-FFF2-40B4-BE49-F238E27FC236}">
                <a16:creationId xmlns:a16="http://schemas.microsoft.com/office/drawing/2014/main" id="{40C5F6B1-15C6-4302-AC55-38CC2BE46DE5}"/>
              </a:ext>
            </a:extLst>
          </p:cNvPr>
          <p:cNvGrpSpPr/>
          <p:nvPr/>
        </p:nvGrpSpPr>
        <p:grpSpPr>
          <a:xfrm>
            <a:off x="6703105" y="3957245"/>
            <a:ext cx="308957" cy="297542"/>
            <a:chOff x="2583325" y="2972875"/>
            <a:chExt cx="462850" cy="445750"/>
          </a:xfrm>
          <a:solidFill>
            <a:srgbClr val="FF3300"/>
          </a:solidFill>
        </p:grpSpPr>
        <p:sp>
          <p:nvSpPr>
            <p:cNvPr id="8" name="Shape 498">
              <a:extLst>
                <a:ext uri="{FF2B5EF4-FFF2-40B4-BE49-F238E27FC236}">
                  <a16:creationId xmlns:a16="http://schemas.microsoft.com/office/drawing/2014/main" id="{796F41BF-EB58-4901-9DA9-B1756837D967}"/>
                </a:ext>
              </a:extLst>
            </p:cNvPr>
            <p:cNvSpPr/>
            <p:nvPr/>
          </p:nvSpPr>
          <p:spPr>
            <a:xfrm>
              <a:off x="2701775" y="3323350"/>
              <a:ext cx="225950" cy="95275"/>
            </a:xfrm>
            <a:custGeom>
              <a:avLst/>
              <a:gdLst/>
              <a:ahLst/>
              <a:cxnLst/>
              <a:rect l="0" t="0" r="0" b="0"/>
              <a:pathLst>
                <a:path w="9038" h="3811" extrusionOk="0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grpFill/>
            <a:ln>
              <a:noFill/>
            </a:ln>
            <a:effectLst>
              <a:outerShdw blurRad="50800" dist="38100" dir="2700000" algn="tl" rotWithShape="0">
                <a:prstClr val="black">
                  <a:alpha val="40000"/>
                </a:prstClr>
              </a:outerShdw>
            </a:effectLst>
          </p:spPr>
          <p:txBody>
            <a:bodyPr lIns="91425" tIns="91425" rIns="91425" bIns="91425" anchor="ctr" anchorCtr="0">
              <a:noAutofit/>
            </a:bodyPr>
            <a:lstStyle/>
            <a:p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9" name="Shape 499">
              <a:extLst>
                <a:ext uri="{FF2B5EF4-FFF2-40B4-BE49-F238E27FC236}">
                  <a16:creationId xmlns:a16="http://schemas.microsoft.com/office/drawing/2014/main" id="{D9D9125C-2979-4A29-BF6D-7F7A16E0E633}"/>
                </a:ext>
              </a:extLst>
            </p:cNvPr>
            <p:cNvSpPr/>
            <p:nvPr/>
          </p:nvSpPr>
          <p:spPr>
            <a:xfrm>
              <a:off x="2583325" y="2972875"/>
              <a:ext cx="462850" cy="337075"/>
            </a:xfrm>
            <a:custGeom>
              <a:avLst/>
              <a:gdLst/>
              <a:ahLst/>
              <a:cxnLst/>
              <a:rect l="0" t="0" r="0" b="0"/>
              <a:pathLst>
                <a:path w="18514" h="13483" extrusionOk="0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grpFill/>
            <a:ln>
              <a:noFill/>
            </a:ln>
            <a:effectLst>
              <a:outerShdw blurRad="50800" dist="38100" dir="2700000" algn="tl" rotWithShape="0">
                <a:prstClr val="black">
                  <a:alpha val="40000"/>
                </a:prstClr>
              </a:outerShdw>
            </a:effectLst>
          </p:spPr>
          <p:txBody>
            <a:bodyPr lIns="91425" tIns="91425" rIns="91425" bIns="91425" anchor="ctr" anchorCtr="0">
              <a:noAutofit/>
            </a:bodyPr>
            <a:lstStyle/>
            <a:p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29" name="Group 28"/>
          <p:cNvGrpSpPr/>
          <p:nvPr/>
        </p:nvGrpSpPr>
        <p:grpSpPr>
          <a:xfrm>
            <a:off x="628650" y="1603267"/>
            <a:ext cx="5556710" cy="4569892"/>
            <a:chOff x="445884" y="2126989"/>
            <a:chExt cx="4477754" cy="3682548"/>
          </a:xfrm>
        </p:grpSpPr>
        <p:pic>
          <p:nvPicPr>
            <p:cNvPr id="28" name="Picture 27"/>
            <p:cNvPicPr>
              <a:picLocks noChangeAspect="1"/>
            </p:cNvPicPr>
            <p:nvPr/>
          </p:nvPicPr>
          <p:blipFill rotWithShape="1">
            <a:blip r:embed="rId2"/>
            <a:srcRect l="24466" t="11667" r="25871" b="27674"/>
            <a:stretch/>
          </p:blipFill>
          <p:spPr>
            <a:xfrm>
              <a:off x="632246" y="2301240"/>
              <a:ext cx="4111204" cy="2823210"/>
            </a:xfrm>
            <a:prstGeom prst="rect">
              <a:avLst/>
            </a:prstGeom>
          </p:spPr>
        </p:pic>
        <p:sp>
          <p:nvSpPr>
            <p:cNvPr id="11" name="Shape 415">
              <a:extLst>
                <a:ext uri="{FF2B5EF4-FFF2-40B4-BE49-F238E27FC236}">
                  <a16:creationId xmlns:a16="http://schemas.microsoft.com/office/drawing/2014/main" id="{A2298EC5-59AA-40DF-85C7-573D342EBB87}"/>
                </a:ext>
              </a:extLst>
            </p:cNvPr>
            <p:cNvSpPr/>
            <p:nvPr/>
          </p:nvSpPr>
          <p:spPr>
            <a:xfrm>
              <a:off x="445884" y="2126989"/>
              <a:ext cx="4477754" cy="3682548"/>
            </a:xfrm>
            <a:custGeom>
              <a:avLst/>
              <a:gdLst/>
              <a:ahLst/>
              <a:cxnLst/>
              <a:rect l="0" t="0" r="0" b="0"/>
              <a:pathLst>
                <a:path w="143434" h="111665" extrusionOk="0">
                  <a:moveTo>
                    <a:pt x="71751" y="2308"/>
                  </a:moveTo>
                  <a:lnTo>
                    <a:pt x="71887" y="2376"/>
                  </a:lnTo>
                  <a:lnTo>
                    <a:pt x="72091" y="2444"/>
                  </a:lnTo>
                  <a:lnTo>
                    <a:pt x="72159" y="2647"/>
                  </a:lnTo>
                  <a:lnTo>
                    <a:pt x="72226" y="2783"/>
                  </a:lnTo>
                  <a:lnTo>
                    <a:pt x="72159" y="2987"/>
                  </a:lnTo>
                  <a:lnTo>
                    <a:pt x="72091" y="3190"/>
                  </a:lnTo>
                  <a:lnTo>
                    <a:pt x="71887" y="3258"/>
                  </a:lnTo>
                  <a:lnTo>
                    <a:pt x="71751" y="3326"/>
                  </a:lnTo>
                  <a:lnTo>
                    <a:pt x="71548" y="3258"/>
                  </a:lnTo>
                  <a:lnTo>
                    <a:pt x="71344" y="3190"/>
                  </a:lnTo>
                  <a:lnTo>
                    <a:pt x="71276" y="2987"/>
                  </a:lnTo>
                  <a:lnTo>
                    <a:pt x="71208" y="2783"/>
                  </a:lnTo>
                  <a:lnTo>
                    <a:pt x="71276" y="2647"/>
                  </a:lnTo>
                  <a:lnTo>
                    <a:pt x="71344" y="2444"/>
                  </a:lnTo>
                  <a:lnTo>
                    <a:pt x="71548" y="2376"/>
                  </a:lnTo>
                  <a:lnTo>
                    <a:pt x="71751" y="2308"/>
                  </a:lnTo>
                  <a:close/>
                  <a:moveTo>
                    <a:pt x="137528" y="5906"/>
                  </a:moveTo>
                  <a:lnTo>
                    <a:pt x="137596" y="5974"/>
                  </a:lnTo>
                  <a:lnTo>
                    <a:pt x="137596" y="89604"/>
                  </a:lnTo>
                  <a:lnTo>
                    <a:pt x="5906" y="89604"/>
                  </a:lnTo>
                  <a:lnTo>
                    <a:pt x="5906" y="5974"/>
                  </a:lnTo>
                  <a:lnTo>
                    <a:pt x="5906" y="5906"/>
                  </a:lnTo>
                  <a:close/>
                  <a:moveTo>
                    <a:pt x="3530" y="0"/>
                  </a:moveTo>
                  <a:lnTo>
                    <a:pt x="3191" y="68"/>
                  </a:lnTo>
                  <a:lnTo>
                    <a:pt x="2444" y="339"/>
                  </a:lnTo>
                  <a:lnTo>
                    <a:pt x="1766" y="679"/>
                  </a:lnTo>
                  <a:lnTo>
                    <a:pt x="1155" y="1154"/>
                  </a:lnTo>
                  <a:lnTo>
                    <a:pt x="679" y="1765"/>
                  </a:lnTo>
                  <a:lnTo>
                    <a:pt x="272" y="2444"/>
                  </a:lnTo>
                  <a:lnTo>
                    <a:pt x="69" y="3190"/>
                  </a:lnTo>
                  <a:lnTo>
                    <a:pt x="1" y="3598"/>
                  </a:lnTo>
                  <a:lnTo>
                    <a:pt x="1" y="4005"/>
                  </a:lnTo>
                  <a:lnTo>
                    <a:pt x="1" y="91572"/>
                  </a:lnTo>
                  <a:lnTo>
                    <a:pt x="1" y="91979"/>
                  </a:lnTo>
                  <a:lnTo>
                    <a:pt x="69" y="92319"/>
                  </a:lnTo>
                  <a:lnTo>
                    <a:pt x="272" y="93065"/>
                  </a:lnTo>
                  <a:lnTo>
                    <a:pt x="679" y="93744"/>
                  </a:lnTo>
                  <a:lnTo>
                    <a:pt x="1155" y="94355"/>
                  </a:lnTo>
                  <a:lnTo>
                    <a:pt x="1766" y="94830"/>
                  </a:lnTo>
                  <a:lnTo>
                    <a:pt x="2444" y="95238"/>
                  </a:lnTo>
                  <a:lnTo>
                    <a:pt x="3191" y="95441"/>
                  </a:lnTo>
                  <a:lnTo>
                    <a:pt x="3530" y="95509"/>
                  </a:lnTo>
                  <a:lnTo>
                    <a:pt x="139904" y="95509"/>
                  </a:lnTo>
                  <a:lnTo>
                    <a:pt x="140311" y="95441"/>
                  </a:lnTo>
                  <a:lnTo>
                    <a:pt x="141058" y="95238"/>
                  </a:lnTo>
                  <a:lnTo>
                    <a:pt x="141737" y="94830"/>
                  </a:lnTo>
                  <a:lnTo>
                    <a:pt x="142280" y="94355"/>
                  </a:lnTo>
                  <a:lnTo>
                    <a:pt x="142755" y="93744"/>
                  </a:lnTo>
                  <a:lnTo>
                    <a:pt x="143162" y="93065"/>
                  </a:lnTo>
                  <a:lnTo>
                    <a:pt x="143366" y="92319"/>
                  </a:lnTo>
                  <a:lnTo>
                    <a:pt x="143434" y="91979"/>
                  </a:lnTo>
                  <a:lnTo>
                    <a:pt x="143434" y="91572"/>
                  </a:lnTo>
                  <a:lnTo>
                    <a:pt x="143434" y="4005"/>
                  </a:lnTo>
                  <a:lnTo>
                    <a:pt x="143434" y="3598"/>
                  </a:lnTo>
                  <a:lnTo>
                    <a:pt x="143366" y="3190"/>
                  </a:lnTo>
                  <a:lnTo>
                    <a:pt x="143162" y="2444"/>
                  </a:lnTo>
                  <a:lnTo>
                    <a:pt x="142755" y="1765"/>
                  </a:lnTo>
                  <a:lnTo>
                    <a:pt x="142280" y="1154"/>
                  </a:lnTo>
                  <a:lnTo>
                    <a:pt x="141737" y="679"/>
                  </a:lnTo>
                  <a:lnTo>
                    <a:pt x="141058" y="339"/>
                  </a:lnTo>
                  <a:lnTo>
                    <a:pt x="140311" y="68"/>
                  </a:lnTo>
                  <a:lnTo>
                    <a:pt x="139904" y="0"/>
                  </a:lnTo>
                  <a:close/>
                  <a:moveTo>
                    <a:pt x="55324" y="95713"/>
                  </a:moveTo>
                  <a:lnTo>
                    <a:pt x="55052" y="98971"/>
                  </a:lnTo>
                  <a:lnTo>
                    <a:pt x="54713" y="102297"/>
                  </a:lnTo>
                  <a:lnTo>
                    <a:pt x="54374" y="105284"/>
                  </a:lnTo>
                  <a:lnTo>
                    <a:pt x="53966" y="107388"/>
                  </a:lnTo>
                  <a:lnTo>
                    <a:pt x="53763" y="108203"/>
                  </a:lnTo>
                  <a:lnTo>
                    <a:pt x="53627" y="108746"/>
                  </a:lnTo>
                  <a:lnTo>
                    <a:pt x="53423" y="109153"/>
                  </a:lnTo>
                  <a:lnTo>
                    <a:pt x="53220" y="109357"/>
                  </a:lnTo>
                  <a:lnTo>
                    <a:pt x="52677" y="109493"/>
                  </a:lnTo>
                  <a:lnTo>
                    <a:pt x="51794" y="109696"/>
                  </a:lnTo>
                  <a:lnTo>
                    <a:pt x="49690" y="110036"/>
                  </a:lnTo>
                  <a:lnTo>
                    <a:pt x="48061" y="110307"/>
                  </a:lnTo>
                  <a:lnTo>
                    <a:pt x="47450" y="110443"/>
                  </a:lnTo>
                  <a:lnTo>
                    <a:pt x="47110" y="110511"/>
                  </a:lnTo>
                  <a:lnTo>
                    <a:pt x="47042" y="110579"/>
                  </a:lnTo>
                  <a:lnTo>
                    <a:pt x="47042" y="110783"/>
                  </a:lnTo>
                  <a:lnTo>
                    <a:pt x="47110" y="110850"/>
                  </a:lnTo>
                  <a:lnTo>
                    <a:pt x="47585" y="110918"/>
                  </a:lnTo>
                  <a:lnTo>
                    <a:pt x="48400" y="110986"/>
                  </a:lnTo>
                  <a:lnTo>
                    <a:pt x="51387" y="111054"/>
                  </a:lnTo>
                  <a:lnTo>
                    <a:pt x="56071" y="111122"/>
                  </a:lnTo>
                  <a:lnTo>
                    <a:pt x="87092" y="111122"/>
                  </a:lnTo>
                  <a:lnTo>
                    <a:pt x="91708" y="111054"/>
                  </a:lnTo>
                  <a:lnTo>
                    <a:pt x="94695" y="110986"/>
                  </a:lnTo>
                  <a:lnTo>
                    <a:pt x="95578" y="110918"/>
                  </a:lnTo>
                  <a:lnTo>
                    <a:pt x="96053" y="110850"/>
                  </a:lnTo>
                  <a:lnTo>
                    <a:pt x="96121" y="110783"/>
                  </a:lnTo>
                  <a:lnTo>
                    <a:pt x="96121" y="110579"/>
                  </a:lnTo>
                  <a:lnTo>
                    <a:pt x="96053" y="110511"/>
                  </a:lnTo>
                  <a:lnTo>
                    <a:pt x="95713" y="110443"/>
                  </a:lnTo>
                  <a:lnTo>
                    <a:pt x="95102" y="110307"/>
                  </a:lnTo>
                  <a:lnTo>
                    <a:pt x="93473" y="110036"/>
                  </a:lnTo>
                  <a:lnTo>
                    <a:pt x="91369" y="109696"/>
                  </a:lnTo>
                  <a:lnTo>
                    <a:pt x="90487" y="109493"/>
                  </a:lnTo>
                  <a:lnTo>
                    <a:pt x="89943" y="109357"/>
                  </a:lnTo>
                  <a:lnTo>
                    <a:pt x="89740" y="109153"/>
                  </a:lnTo>
                  <a:lnTo>
                    <a:pt x="89536" y="108746"/>
                  </a:lnTo>
                  <a:lnTo>
                    <a:pt x="89333" y="108203"/>
                  </a:lnTo>
                  <a:lnTo>
                    <a:pt x="89197" y="107388"/>
                  </a:lnTo>
                  <a:lnTo>
                    <a:pt x="88789" y="105284"/>
                  </a:lnTo>
                  <a:lnTo>
                    <a:pt x="88382" y="102297"/>
                  </a:lnTo>
                  <a:lnTo>
                    <a:pt x="88043" y="98971"/>
                  </a:lnTo>
                  <a:lnTo>
                    <a:pt x="87839" y="95713"/>
                  </a:lnTo>
                  <a:close/>
                  <a:moveTo>
                    <a:pt x="47450" y="111054"/>
                  </a:moveTo>
                  <a:lnTo>
                    <a:pt x="47450" y="111122"/>
                  </a:lnTo>
                  <a:lnTo>
                    <a:pt x="47450" y="111393"/>
                  </a:lnTo>
                  <a:lnTo>
                    <a:pt x="47518" y="111461"/>
                  </a:lnTo>
                  <a:lnTo>
                    <a:pt x="48807" y="111529"/>
                  </a:lnTo>
                  <a:lnTo>
                    <a:pt x="52473" y="111597"/>
                  </a:lnTo>
                  <a:lnTo>
                    <a:pt x="62384" y="111665"/>
                  </a:lnTo>
                  <a:lnTo>
                    <a:pt x="80779" y="111665"/>
                  </a:lnTo>
                  <a:lnTo>
                    <a:pt x="90622" y="111597"/>
                  </a:lnTo>
                  <a:lnTo>
                    <a:pt x="94356" y="111529"/>
                  </a:lnTo>
                  <a:lnTo>
                    <a:pt x="95646" y="111461"/>
                  </a:lnTo>
                  <a:lnTo>
                    <a:pt x="95713" y="111393"/>
                  </a:lnTo>
                  <a:lnTo>
                    <a:pt x="95713" y="111122"/>
                  </a:lnTo>
                  <a:lnTo>
                    <a:pt x="95646" y="111054"/>
                  </a:lnTo>
                  <a:lnTo>
                    <a:pt x="94084" y="111122"/>
                  </a:lnTo>
                  <a:lnTo>
                    <a:pt x="91233" y="111190"/>
                  </a:lnTo>
                  <a:lnTo>
                    <a:pt x="80847" y="111258"/>
                  </a:lnTo>
                  <a:lnTo>
                    <a:pt x="62316" y="111258"/>
                  </a:lnTo>
                  <a:lnTo>
                    <a:pt x="51930" y="111190"/>
                  </a:lnTo>
                  <a:lnTo>
                    <a:pt x="49079" y="111122"/>
                  </a:lnTo>
                  <a:lnTo>
                    <a:pt x="47518" y="111054"/>
                  </a:lnTo>
                  <a:close/>
                </a:path>
              </a:pathLst>
            </a:custGeom>
            <a:gradFill flip="none" rotWithShape="1">
              <a:gsLst>
                <a:gs pos="0">
                  <a:schemeClr val="bg1"/>
                </a:gs>
                <a:gs pos="100000">
                  <a:schemeClr val="bg1">
                    <a:lumMod val="85000"/>
                  </a:schemeClr>
                </a:gs>
                <a:gs pos="85000">
                  <a:schemeClr val="bg1"/>
                </a:gs>
              </a:gsLst>
              <a:path path="circle">
                <a:fillToRect l="100000" t="100000"/>
              </a:path>
              <a:tileRect r="-100000" b="-100000"/>
            </a:gradFill>
            <a:ln w="9525" cap="flat" cmpd="sng">
              <a:solidFill>
                <a:schemeClr val="bg1">
                  <a:lumMod val="65000"/>
                </a:schemeClr>
              </a:solidFill>
              <a:prstDash val="solid"/>
              <a:round/>
              <a:headEnd type="none" w="med" len="med"/>
              <a:tailEnd type="none" w="med" len="med"/>
            </a:ln>
            <a:effectLst>
              <a:outerShdw blurRad="165100" sx="102000" sy="102000" algn="ctr" rotWithShape="0">
                <a:prstClr val="black">
                  <a:alpha val="14000"/>
                </a:prstClr>
              </a:outerShdw>
              <a:reflection blurRad="6350" stA="52000" endA="300" endPos="14000" dir="5400000" sy="-100000" algn="bl" rotWithShape="0"/>
            </a:effectLst>
          </p:spPr>
          <p:txBody>
            <a:bodyPr lIns="91425" tIns="91425" rIns="91425" bIns="91425" anchor="ctr" anchorCtr="0">
              <a:noAutofit/>
            </a:bodyPr>
            <a:lstStyle/>
            <a:p>
              <a:endParaRPr/>
            </a:p>
          </p:txBody>
        </p:sp>
      </p:grpSp>
      <p:sp>
        <p:nvSpPr>
          <p:cNvPr id="14" name="Shape 395">
            <a:extLst>
              <a:ext uri="{FF2B5EF4-FFF2-40B4-BE49-F238E27FC236}">
                <a16:creationId xmlns:a16="http://schemas.microsoft.com/office/drawing/2014/main" id="{945A2B87-35FA-443E-9349-8FCB6F13AEBA}"/>
              </a:ext>
            </a:extLst>
          </p:cNvPr>
          <p:cNvSpPr txBox="1">
            <a:spLocks/>
          </p:cNvSpPr>
          <p:nvPr/>
        </p:nvSpPr>
        <p:spPr>
          <a:xfrm>
            <a:off x="5890035" y="2347869"/>
            <a:ext cx="4623252" cy="652015"/>
          </a:xfrm>
          <a:prstGeom prst="rect">
            <a:avLst/>
          </a:prstGeom>
          <a:noFill/>
          <a:ln>
            <a:noFill/>
          </a:ln>
        </p:spPr>
        <p:txBody>
          <a:bodyPr vert="horz" lIns="91425" tIns="91425" rIns="91425" bIns="91425" rtlCol="0" anchor="t" anchorCtr="0">
            <a:noAutofit/>
          </a:bodyPr>
          <a:lstStyle>
            <a:defPPr>
              <a:defRPr lang="en-US"/>
            </a:defPPr>
            <a:lvl1pPr marL="228600" indent="-228600">
              <a:lnSpc>
                <a:spcPct val="90000"/>
              </a:lnSpc>
              <a:spcBef>
                <a:spcPts val="0"/>
              </a:spcBef>
              <a:buFont typeface="Arial" panose="020B0604020202020204" pitchFamily="34" charset="0"/>
              <a:buNone/>
              <a:defRPr sz="3000">
                <a:latin typeface="+mj-lt"/>
                <a:ea typeface="Muli"/>
                <a:cs typeface="Muli"/>
              </a:defRPr>
            </a:lvl1pPr>
            <a:lvl2pPr marL="685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/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/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pPr algn="ctr"/>
            <a:r>
              <a:rPr lang="en-US" dirty="0" smtClean="0">
                <a:solidFill>
                  <a:srgbClr val="008382"/>
                </a:solidFill>
                <a:sym typeface="Muli"/>
              </a:rPr>
              <a:t>STAY UPDATED </a:t>
            </a:r>
            <a:r>
              <a:rPr lang="en-US" dirty="0" smtClean="0">
                <a:solidFill>
                  <a:srgbClr val="008382"/>
                </a:solidFill>
                <a:latin typeface="+mn-lt"/>
                <a:sym typeface="Muli"/>
              </a:rPr>
              <a:t>(Important Websites) </a:t>
            </a:r>
          </a:p>
          <a:p>
            <a:pPr algn="ctr"/>
            <a:endParaRPr lang="en-US" dirty="0">
              <a:solidFill>
                <a:srgbClr val="008382"/>
              </a:solidFill>
              <a:sym typeface="Muli"/>
            </a:endParaRPr>
          </a:p>
          <a:p>
            <a:pPr algn="ctr"/>
            <a:endParaRPr lang="en-US" dirty="0">
              <a:solidFill>
                <a:srgbClr val="008382"/>
              </a:solidFill>
              <a:sym typeface="Muli"/>
            </a:endParaRPr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74AF34DA-266C-492E-A7CD-23347953F19D}"/>
              </a:ext>
            </a:extLst>
          </p:cNvPr>
          <p:cNvSpPr/>
          <p:nvPr/>
        </p:nvSpPr>
        <p:spPr>
          <a:xfrm>
            <a:off x="6428313" y="3283443"/>
            <a:ext cx="4206894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just">
              <a:spcBef>
                <a:spcPts val="0"/>
              </a:spcBef>
              <a:buNone/>
            </a:pPr>
            <a:r>
              <a:rPr lang="en-US" sz="1200" dirty="0" smtClean="0">
                <a:ea typeface="Muli"/>
                <a:cs typeface="Muli"/>
                <a:sym typeface="Muli"/>
              </a:rPr>
              <a:t>Stay updated with current news related to Corona Virus</a:t>
            </a:r>
            <a:endParaRPr lang="en-US" sz="1200" dirty="0">
              <a:ea typeface="Muli"/>
              <a:cs typeface="Muli"/>
              <a:sym typeface="Muli"/>
            </a:endParaRPr>
          </a:p>
        </p:txBody>
      </p:sp>
      <p:sp>
        <p:nvSpPr>
          <p:cNvPr id="17" name="Shape 395">
            <a:hlinkClick r:id="rId3"/>
            <a:extLst>
              <a:ext uri="{FF2B5EF4-FFF2-40B4-BE49-F238E27FC236}">
                <a16:creationId xmlns:a16="http://schemas.microsoft.com/office/drawing/2014/main" id="{945A2B87-35FA-443E-9349-8FCB6F13AEBA}"/>
              </a:ext>
            </a:extLst>
          </p:cNvPr>
          <p:cNvSpPr txBox="1">
            <a:spLocks/>
          </p:cNvSpPr>
          <p:nvPr/>
        </p:nvSpPr>
        <p:spPr>
          <a:xfrm>
            <a:off x="7175949" y="3888213"/>
            <a:ext cx="4300581" cy="330007"/>
          </a:xfrm>
          <a:prstGeom prst="rect">
            <a:avLst/>
          </a:prstGeom>
          <a:noFill/>
          <a:ln>
            <a:noFill/>
          </a:ln>
        </p:spPr>
        <p:txBody>
          <a:bodyPr vert="horz" lIns="91425" tIns="91425" rIns="91425" bIns="91425" rtlCol="0" anchor="t" anchorCtr="0">
            <a:noAutofit/>
          </a:bodyPr>
          <a:lstStyle>
            <a:defPPr>
              <a:defRPr lang="en-US"/>
            </a:defPPr>
            <a:lvl1pPr marL="228600" indent="-228600">
              <a:lnSpc>
                <a:spcPct val="90000"/>
              </a:lnSpc>
              <a:spcBef>
                <a:spcPts val="0"/>
              </a:spcBef>
              <a:buFont typeface="Arial" panose="020B0604020202020204" pitchFamily="34" charset="0"/>
              <a:buNone/>
              <a:defRPr sz="3000">
                <a:latin typeface="+mj-lt"/>
                <a:ea typeface="Muli"/>
                <a:cs typeface="Muli"/>
              </a:defRPr>
            </a:lvl1pPr>
            <a:lvl2pPr marL="685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/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/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r>
              <a:rPr lang="en-US" sz="1600" dirty="0" smtClean="0">
                <a:solidFill>
                  <a:srgbClr val="FF3300"/>
                </a:solidFill>
                <a:latin typeface="+mn-lt"/>
                <a:sym typeface="Muli"/>
                <a:hlinkClick r:id="rId3"/>
              </a:rPr>
              <a:t>WHO (World Health Organization)</a:t>
            </a:r>
            <a:endParaRPr lang="en-US" sz="1600" dirty="0">
              <a:solidFill>
                <a:srgbClr val="FF3300"/>
              </a:solidFill>
              <a:latin typeface="+mn-lt"/>
              <a:sym typeface="Muli"/>
            </a:endParaRPr>
          </a:p>
          <a:p>
            <a:endParaRPr lang="en-US" sz="1600" dirty="0">
              <a:solidFill>
                <a:srgbClr val="FF3300"/>
              </a:solidFill>
              <a:latin typeface="+mn-lt"/>
              <a:sym typeface="Muli"/>
            </a:endParaRPr>
          </a:p>
        </p:txBody>
      </p:sp>
      <p:sp>
        <p:nvSpPr>
          <p:cNvPr id="18" name="Shape 395">
            <a:extLst>
              <a:ext uri="{FF2B5EF4-FFF2-40B4-BE49-F238E27FC236}">
                <a16:creationId xmlns:a16="http://schemas.microsoft.com/office/drawing/2014/main" id="{945A2B87-35FA-443E-9349-8FCB6F13AEBA}"/>
              </a:ext>
            </a:extLst>
          </p:cNvPr>
          <p:cNvSpPr txBox="1">
            <a:spLocks/>
          </p:cNvSpPr>
          <p:nvPr/>
        </p:nvSpPr>
        <p:spPr>
          <a:xfrm>
            <a:off x="7175949" y="4414963"/>
            <a:ext cx="4806214" cy="310077"/>
          </a:xfrm>
          <a:prstGeom prst="rect">
            <a:avLst/>
          </a:prstGeom>
          <a:noFill/>
          <a:ln>
            <a:noFill/>
          </a:ln>
        </p:spPr>
        <p:txBody>
          <a:bodyPr vert="horz" lIns="91425" tIns="91425" rIns="91425" bIns="91425" rtlCol="0" anchor="t" anchorCtr="0">
            <a:noAutofit/>
          </a:bodyPr>
          <a:lstStyle>
            <a:defPPr>
              <a:defRPr lang="en-US"/>
            </a:defPPr>
            <a:lvl1pPr marL="228600" indent="-228600">
              <a:lnSpc>
                <a:spcPct val="90000"/>
              </a:lnSpc>
              <a:spcBef>
                <a:spcPts val="0"/>
              </a:spcBef>
              <a:buFont typeface="Arial" panose="020B0604020202020204" pitchFamily="34" charset="0"/>
              <a:buNone/>
              <a:defRPr sz="3000">
                <a:latin typeface="+mj-lt"/>
                <a:ea typeface="Muli"/>
                <a:cs typeface="Muli"/>
              </a:defRPr>
            </a:lvl1pPr>
            <a:lvl2pPr marL="685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/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/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r>
              <a:rPr lang="en-US" sz="1600" dirty="0" smtClean="0">
                <a:solidFill>
                  <a:srgbClr val="FF3300"/>
                </a:solidFill>
                <a:latin typeface="+mn-lt"/>
                <a:sym typeface="Muli"/>
                <a:hlinkClick r:id="rId4"/>
              </a:rPr>
              <a:t>CDC (Centers of Disease Control and Prevention)</a:t>
            </a:r>
            <a:endParaRPr lang="en-US" sz="1600" dirty="0">
              <a:solidFill>
                <a:srgbClr val="FF3300"/>
              </a:solidFill>
              <a:latin typeface="+mn-lt"/>
              <a:sym typeface="Muli"/>
            </a:endParaRPr>
          </a:p>
          <a:p>
            <a:endParaRPr lang="en-US" sz="1600" dirty="0">
              <a:solidFill>
                <a:srgbClr val="FF3300"/>
              </a:solidFill>
              <a:latin typeface="+mn-lt"/>
              <a:sym typeface="Muli"/>
            </a:endParaRPr>
          </a:p>
        </p:txBody>
      </p:sp>
      <p:sp>
        <p:nvSpPr>
          <p:cNvPr id="19" name="Shape 395">
            <a:extLst>
              <a:ext uri="{FF2B5EF4-FFF2-40B4-BE49-F238E27FC236}">
                <a16:creationId xmlns:a16="http://schemas.microsoft.com/office/drawing/2014/main" id="{945A2B87-35FA-443E-9349-8FCB6F13AEBA}"/>
              </a:ext>
            </a:extLst>
          </p:cNvPr>
          <p:cNvSpPr txBox="1">
            <a:spLocks/>
          </p:cNvSpPr>
          <p:nvPr/>
        </p:nvSpPr>
        <p:spPr>
          <a:xfrm>
            <a:off x="7175949" y="4882868"/>
            <a:ext cx="4300581" cy="330007"/>
          </a:xfrm>
          <a:prstGeom prst="rect">
            <a:avLst/>
          </a:prstGeom>
          <a:noFill/>
          <a:ln>
            <a:noFill/>
          </a:ln>
        </p:spPr>
        <p:txBody>
          <a:bodyPr vert="horz" lIns="91425" tIns="91425" rIns="91425" bIns="91425" rtlCol="0" anchor="t" anchorCtr="0">
            <a:noAutofit/>
          </a:bodyPr>
          <a:lstStyle>
            <a:defPPr>
              <a:defRPr lang="en-US"/>
            </a:defPPr>
            <a:lvl1pPr marL="228600" indent="-228600">
              <a:lnSpc>
                <a:spcPct val="90000"/>
              </a:lnSpc>
              <a:spcBef>
                <a:spcPts val="0"/>
              </a:spcBef>
              <a:buFont typeface="Arial" panose="020B0604020202020204" pitchFamily="34" charset="0"/>
              <a:buNone/>
              <a:defRPr sz="3000">
                <a:latin typeface="+mj-lt"/>
                <a:ea typeface="Muli"/>
                <a:cs typeface="Muli"/>
              </a:defRPr>
            </a:lvl1pPr>
            <a:lvl2pPr marL="685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/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/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r>
              <a:rPr lang="en-US" sz="1600" dirty="0" smtClean="0">
                <a:solidFill>
                  <a:srgbClr val="FF3300"/>
                </a:solidFill>
                <a:latin typeface="+mn-lt"/>
                <a:sym typeface="Muli"/>
                <a:hlinkClick r:id="rId5"/>
              </a:rPr>
              <a:t>Worldometers</a:t>
            </a:r>
            <a:endParaRPr lang="en-US" sz="1600" dirty="0">
              <a:solidFill>
                <a:srgbClr val="FF3300"/>
              </a:solidFill>
              <a:latin typeface="+mn-lt"/>
              <a:sym typeface="Muli"/>
            </a:endParaRPr>
          </a:p>
          <a:p>
            <a:endParaRPr lang="en-US" sz="1600" dirty="0">
              <a:solidFill>
                <a:srgbClr val="FF3300"/>
              </a:solidFill>
              <a:latin typeface="+mn-lt"/>
              <a:sym typeface="Muli"/>
            </a:endParaRPr>
          </a:p>
        </p:txBody>
      </p:sp>
      <p:grpSp>
        <p:nvGrpSpPr>
          <p:cNvPr id="22" name="Shape 497">
            <a:extLst>
              <a:ext uri="{FF2B5EF4-FFF2-40B4-BE49-F238E27FC236}">
                <a16:creationId xmlns:a16="http://schemas.microsoft.com/office/drawing/2014/main" id="{40C5F6B1-15C6-4302-AC55-38CC2BE46DE5}"/>
              </a:ext>
            </a:extLst>
          </p:cNvPr>
          <p:cNvGrpSpPr/>
          <p:nvPr/>
        </p:nvGrpSpPr>
        <p:grpSpPr>
          <a:xfrm>
            <a:off x="6703105" y="4465804"/>
            <a:ext cx="308957" cy="297542"/>
            <a:chOff x="2583325" y="2972875"/>
            <a:chExt cx="462850" cy="445750"/>
          </a:xfrm>
          <a:solidFill>
            <a:srgbClr val="FF3300"/>
          </a:solidFill>
        </p:grpSpPr>
        <p:sp>
          <p:nvSpPr>
            <p:cNvPr id="23" name="Shape 498">
              <a:extLst>
                <a:ext uri="{FF2B5EF4-FFF2-40B4-BE49-F238E27FC236}">
                  <a16:creationId xmlns:a16="http://schemas.microsoft.com/office/drawing/2014/main" id="{796F41BF-EB58-4901-9DA9-B1756837D967}"/>
                </a:ext>
              </a:extLst>
            </p:cNvPr>
            <p:cNvSpPr/>
            <p:nvPr/>
          </p:nvSpPr>
          <p:spPr>
            <a:xfrm>
              <a:off x="2701775" y="3323350"/>
              <a:ext cx="225950" cy="95275"/>
            </a:xfrm>
            <a:custGeom>
              <a:avLst/>
              <a:gdLst/>
              <a:ahLst/>
              <a:cxnLst/>
              <a:rect l="0" t="0" r="0" b="0"/>
              <a:pathLst>
                <a:path w="9038" h="3811" extrusionOk="0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grpFill/>
            <a:ln>
              <a:noFill/>
            </a:ln>
            <a:effectLst>
              <a:outerShdw blurRad="50800" dist="38100" dir="2700000" algn="tl" rotWithShape="0">
                <a:prstClr val="black">
                  <a:alpha val="40000"/>
                </a:prstClr>
              </a:outerShdw>
            </a:effectLst>
          </p:spPr>
          <p:txBody>
            <a:bodyPr lIns="91425" tIns="91425" rIns="91425" bIns="91425" anchor="ctr" anchorCtr="0">
              <a:noAutofit/>
            </a:bodyPr>
            <a:lstStyle/>
            <a:p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24" name="Shape 499">
              <a:extLst>
                <a:ext uri="{FF2B5EF4-FFF2-40B4-BE49-F238E27FC236}">
                  <a16:creationId xmlns:a16="http://schemas.microsoft.com/office/drawing/2014/main" id="{D9D9125C-2979-4A29-BF6D-7F7A16E0E633}"/>
                </a:ext>
              </a:extLst>
            </p:cNvPr>
            <p:cNvSpPr/>
            <p:nvPr/>
          </p:nvSpPr>
          <p:spPr>
            <a:xfrm>
              <a:off x="2583325" y="2972875"/>
              <a:ext cx="462850" cy="337075"/>
            </a:xfrm>
            <a:custGeom>
              <a:avLst/>
              <a:gdLst/>
              <a:ahLst/>
              <a:cxnLst/>
              <a:rect l="0" t="0" r="0" b="0"/>
              <a:pathLst>
                <a:path w="18514" h="13483" extrusionOk="0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grpFill/>
            <a:ln>
              <a:noFill/>
            </a:ln>
            <a:effectLst>
              <a:outerShdw blurRad="50800" dist="38100" dir="2700000" algn="tl" rotWithShape="0">
                <a:prstClr val="black">
                  <a:alpha val="40000"/>
                </a:prstClr>
              </a:outerShdw>
            </a:effectLst>
          </p:spPr>
          <p:txBody>
            <a:bodyPr lIns="91425" tIns="91425" rIns="91425" bIns="91425" anchor="ctr" anchorCtr="0">
              <a:noAutofit/>
            </a:bodyPr>
            <a:lstStyle/>
            <a:p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25" name="Shape 497">
            <a:extLst>
              <a:ext uri="{FF2B5EF4-FFF2-40B4-BE49-F238E27FC236}">
                <a16:creationId xmlns:a16="http://schemas.microsoft.com/office/drawing/2014/main" id="{40C5F6B1-15C6-4302-AC55-38CC2BE46DE5}"/>
              </a:ext>
            </a:extLst>
          </p:cNvPr>
          <p:cNvGrpSpPr/>
          <p:nvPr/>
        </p:nvGrpSpPr>
        <p:grpSpPr>
          <a:xfrm>
            <a:off x="6730548" y="4974363"/>
            <a:ext cx="308957" cy="297542"/>
            <a:chOff x="2583325" y="2972875"/>
            <a:chExt cx="462850" cy="445750"/>
          </a:xfrm>
          <a:solidFill>
            <a:srgbClr val="FF3300"/>
          </a:solidFill>
        </p:grpSpPr>
        <p:sp>
          <p:nvSpPr>
            <p:cNvPr id="26" name="Shape 498">
              <a:extLst>
                <a:ext uri="{FF2B5EF4-FFF2-40B4-BE49-F238E27FC236}">
                  <a16:creationId xmlns:a16="http://schemas.microsoft.com/office/drawing/2014/main" id="{796F41BF-EB58-4901-9DA9-B1756837D967}"/>
                </a:ext>
              </a:extLst>
            </p:cNvPr>
            <p:cNvSpPr/>
            <p:nvPr/>
          </p:nvSpPr>
          <p:spPr>
            <a:xfrm>
              <a:off x="2701775" y="3323350"/>
              <a:ext cx="225950" cy="95275"/>
            </a:xfrm>
            <a:custGeom>
              <a:avLst/>
              <a:gdLst/>
              <a:ahLst/>
              <a:cxnLst/>
              <a:rect l="0" t="0" r="0" b="0"/>
              <a:pathLst>
                <a:path w="9038" h="3811" extrusionOk="0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grpFill/>
            <a:ln>
              <a:noFill/>
            </a:ln>
            <a:effectLst>
              <a:outerShdw blurRad="50800" dist="38100" dir="2700000" algn="tl" rotWithShape="0">
                <a:prstClr val="black">
                  <a:alpha val="40000"/>
                </a:prstClr>
              </a:outerShdw>
            </a:effectLst>
          </p:spPr>
          <p:txBody>
            <a:bodyPr lIns="91425" tIns="91425" rIns="91425" bIns="91425" anchor="ctr" anchorCtr="0">
              <a:noAutofit/>
            </a:bodyPr>
            <a:lstStyle/>
            <a:p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27" name="Shape 499">
              <a:extLst>
                <a:ext uri="{FF2B5EF4-FFF2-40B4-BE49-F238E27FC236}">
                  <a16:creationId xmlns:a16="http://schemas.microsoft.com/office/drawing/2014/main" id="{D9D9125C-2979-4A29-BF6D-7F7A16E0E633}"/>
                </a:ext>
              </a:extLst>
            </p:cNvPr>
            <p:cNvSpPr/>
            <p:nvPr/>
          </p:nvSpPr>
          <p:spPr>
            <a:xfrm>
              <a:off x="2583325" y="2972875"/>
              <a:ext cx="462850" cy="337075"/>
            </a:xfrm>
            <a:custGeom>
              <a:avLst/>
              <a:gdLst/>
              <a:ahLst/>
              <a:cxnLst/>
              <a:rect l="0" t="0" r="0" b="0"/>
              <a:pathLst>
                <a:path w="18514" h="13483" extrusionOk="0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grpFill/>
            <a:ln>
              <a:noFill/>
            </a:ln>
            <a:effectLst>
              <a:outerShdw blurRad="50800" dist="38100" dir="2700000" algn="tl" rotWithShape="0">
                <a:prstClr val="black">
                  <a:alpha val="40000"/>
                </a:prstClr>
              </a:outerShdw>
            </a:effectLst>
          </p:spPr>
          <p:txBody>
            <a:bodyPr lIns="91425" tIns="91425" rIns="91425" bIns="91425" anchor="ctr" anchorCtr="0">
              <a:noAutofit/>
            </a:bodyPr>
            <a:lstStyle/>
            <a:p>
              <a:endParaRPr>
                <a:solidFill>
                  <a:srgbClr val="434343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879941281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Shape 81">
            <a:extLst>
              <a:ext uri="{FF2B5EF4-FFF2-40B4-BE49-F238E27FC236}">
                <a16:creationId xmlns:a16="http://schemas.microsoft.com/office/drawing/2014/main" id="{81A025AC-E2E5-4487-967A-3E4B9F4D721D}"/>
              </a:ext>
            </a:extLst>
          </p:cNvPr>
          <p:cNvSpPr txBox="1">
            <a:spLocks/>
          </p:cNvSpPr>
          <p:nvPr/>
        </p:nvSpPr>
        <p:spPr>
          <a:xfrm>
            <a:off x="6096001" y="1369181"/>
            <a:ext cx="5614433" cy="664429"/>
          </a:xfrm>
          <a:prstGeom prst="rect">
            <a:avLst/>
          </a:prstGeom>
        </p:spPr>
        <p:txBody>
          <a:bodyPr lIns="91425" tIns="91425" rIns="91425" bIns="91425" anchor="b" anchorCtr="0">
            <a:no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>
              <a:spcBef>
                <a:spcPts val="0"/>
              </a:spcBef>
            </a:pPr>
            <a:r>
              <a:rPr lang="en" sz="3600" dirty="0">
                <a:solidFill>
                  <a:srgbClr val="008382"/>
                </a:solidFill>
              </a:rPr>
              <a:t>INSTRUCTIONS FOR </a:t>
            </a:r>
            <a:r>
              <a:rPr lang="en" sz="3600" b="1" dirty="0"/>
              <a:t>USE</a:t>
            </a:r>
          </a:p>
        </p:txBody>
      </p:sp>
      <p:sp>
        <p:nvSpPr>
          <p:cNvPr id="6" name="Shape 83">
            <a:extLst>
              <a:ext uri="{FF2B5EF4-FFF2-40B4-BE49-F238E27FC236}">
                <a16:creationId xmlns:a16="http://schemas.microsoft.com/office/drawing/2014/main" id="{9C81E662-EE8A-4077-ADEF-A55D842A4A0D}"/>
              </a:ext>
            </a:extLst>
          </p:cNvPr>
          <p:cNvSpPr txBox="1">
            <a:spLocks/>
          </p:cNvSpPr>
          <p:nvPr/>
        </p:nvSpPr>
        <p:spPr>
          <a:xfrm>
            <a:off x="6458329" y="2038421"/>
            <a:ext cx="3868500" cy="2883000"/>
          </a:xfrm>
          <a:prstGeom prst="rect">
            <a:avLst/>
          </a:prstGeom>
        </p:spPr>
        <p:txBody>
          <a:bodyPr lIns="91425" tIns="91425" rIns="91425" bIns="91425" anchor="t" anchorCtr="0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>
              <a:spcBef>
                <a:spcPts val="0"/>
              </a:spcBef>
              <a:buFont typeface="Arial" panose="020B0604020202020204" pitchFamily="34" charset="0"/>
              <a:buNone/>
            </a:pPr>
            <a:endParaRPr lang="en" sz="1300" dirty="0"/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88C6A0D1-69A1-4A90-8133-AA6E657855A9}"/>
              </a:ext>
            </a:extLst>
          </p:cNvPr>
          <p:cNvSpPr/>
          <p:nvPr/>
        </p:nvSpPr>
        <p:spPr>
          <a:xfrm>
            <a:off x="6096000" y="3911321"/>
            <a:ext cx="3994363" cy="307777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just"/>
            <a:r>
              <a:rPr lang="en-US" sz="1400" dirty="0">
                <a:solidFill>
                  <a:srgbClr val="FA4848"/>
                </a:solidFill>
              </a:rPr>
              <a:t>FONT:   </a:t>
            </a:r>
            <a:r>
              <a:rPr lang="en-US" sz="1400" dirty="0" err="1">
                <a:solidFill>
                  <a:srgbClr val="FA4848"/>
                </a:solidFill>
              </a:rPr>
              <a:t>Raleway</a:t>
            </a:r>
            <a:r>
              <a:rPr lang="en-US" sz="1400" dirty="0">
                <a:solidFill>
                  <a:srgbClr val="FA4848"/>
                </a:solidFill>
              </a:rPr>
              <a:t> &amp; </a:t>
            </a:r>
            <a:r>
              <a:rPr lang="en-US" sz="1400" dirty="0" err="1">
                <a:solidFill>
                  <a:srgbClr val="FA4848"/>
                </a:solidFill>
              </a:rPr>
              <a:t>Roboto</a:t>
            </a:r>
            <a:r>
              <a:rPr lang="en-US" sz="1400" dirty="0">
                <a:solidFill>
                  <a:srgbClr val="FA4848"/>
                </a:solidFill>
              </a:rPr>
              <a:t> (Free Google Fonts)</a:t>
            </a:r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B6718F02-2DAC-4AAF-B132-872FB01C50A5}"/>
              </a:ext>
            </a:extLst>
          </p:cNvPr>
          <p:cNvSpPr/>
          <p:nvPr/>
        </p:nvSpPr>
        <p:spPr>
          <a:xfrm>
            <a:off x="6096001" y="2035214"/>
            <a:ext cx="3078002" cy="187743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400" dirty="0">
                <a:solidFill>
                  <a:srgbClr val="FA4848"/>
                </a:solidFill>
              </a:rPr>
              <a:t>DOWNLOAD AS POWERPOINT TEMPLATE</a:t>
            </a:r>
          </a:p>
          <a:p>
            <a:endParaRPr lang="en-US" sz="800" dirty="0"/>
          </a:p>
          <a:p>
            <a:r>
              <a:rPr lang="en-US" sz="1200" dirty="0"/>
              <a:t>Click on the button under the presentation preview that says "Download as Power Point template". You will get a .pptx file that you can edit in PowerPoint. Remember to download and install the fonts used in this presentation.</a:t>
            </a:r>
          </a:p>
          <a:p>
            <a:endParaRPr lang="en-US" sz="800" dirty="0"/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40229B96-A049-45CB-8B58-9B6EA665B7EA}"/>
              </a:ext>
            </a:extLst>
          </p:cNvPr>
          <p:cNvSpPr/>
          <p:nvPr/>
        </p:nvSpPr>
        <p:spPr>
          <a:xfrm>
            <a:off x="9100599" y="2004114"/>
            <a:ext cx="2972163" cy="175432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400" dirty="0">
                <a:solidFill>
                  <a:srgbClr val="FA4848"/>
                </a:solidFill>
              </a:rPr>
              <a:t>USE AS GOOGLE SLIDES THEME</a:t>
            </a:r>
          </a:p>
          <a:p>
            <a:endParaRPr lang="en-US" sz="800" dirty="0"/>
          </a:p>
          <a:p>
            <a:r>
              <a:rPr lang="en-US" sz="1200" dirty="0"/>
              <a:t>Click on the button that says "Use as Google Slides Theme". You will get a copy of this document on your Google Drive and will be able to edit, add or delete slides. Remember you must be signed in to your Google account.</a:t>
            </a:r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B928E2E0-06A1-4FFF-A9FC-B5744681E575}"/>
              </a:ext>
            </a:extLst>
          </p:cNvPr>
          <p:cNvSpPr/>
          <p:nvPr/>
        </p:nvSpPr>
        <p:spPr>
          <a:xfrm>
            <a:off x="6096000" y="4335638"/>
            <a:ext cx="5614433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400" dirty="0"/>
              <a:t>This template is free to use under Creative Commons Attribution license. Please mention Slidehood.com and other resources used in a slide footer.</a:t>
            </a:r>
          </a:p>
        </p:txBody>
      </p:sp>
      <p:pic>
        <p:nvPicPr>
          <p:cNvPr id="4" name="Picture Placeholder 3"/>
          <p:cNvPicPr>
            <a:picLocks noGrp="1" noChangeAspect="1"/>
          </p:cNvPicPr>
          <p:nvPr>
            <p:ph type="pic" sz="quarter" idx="10"/>
          </p:nvPr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24439" r="24439"/>
          <a:stretch>
            <a:fillRect/>
          </a:stretch>
        </p:blipFill>
        <p:spPr>
          <a:effectLst/>
        </p:spPr>
      </p:pic>
      <p:sp>
        <p:nvSpPr>
          <p:cNvPr id="13" name="Rectangle 12">
            <a:extLst>
              <a:ext uri="{FF2B5EF4-FFF2-40B4-BE49-F238E27FC236}">
                <a16:creationId xmlns:a16="http://schemas.microsoft.com/office/drawing/2014/main" id="{B928E2E0-06A1-4FFF-A9FC-B5744681E575}"/>
              </a:ext>
            </a:extLst>
          </p:cNvPr>
          <p:cNvSpPr/>
          <p:nvPr/>
        </p:nvSpPr>
        <p:spPr>
          <a:xfrm>
            <a:off x="6095999" y="6271101"/>
            <a:ext cx="561443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200" i="1" dirty="0" smtClean="0"/>
              <a:t>Courtesy: All the content is taken from </a:t>
            </a:r>
            <a:r>
              <a:rPr lang="en-US" sz="1200" i="1" dirty="0" smtClean="0">
                <a:hlinkClick r:id="rId3"/>
              </a:rPr>
              <a:t>WHO</a:t>
            </a:r>
            <a:r>
              <a:rPr lang="en-US" sz="1200" i="1" dirty="0"/>
              <a:t> </a:t>
            </a:r>
            <a:r>
              <a:rPr lang="en-US" sz="1200" i="1" dirty="0" smtClean="0"/>
              <a:t>, </a:t>
            </a:r>
            <a:r>
              <a:rPr lang="en-US" sz="1200" i="1" dirty="0" smtClean="0">
                <a:hlinkClick r:id="rId4"/>
              </a:rPr>
              <a:t>Centers </a:t>
            </a:r>
            <a:r>
              <a:rPr lang="en-US" sz="1200" i="1" dirty="0" smtClean="0">
                <a:hlinkClick r:id="rId4"/>
              </a:rPr>
              <a:t>of Disease Control &amp; </a:t>
            </a:r>
            <a:r>
              <a:rPr lang="en-US" sz="1200" i="1" dirty="0" smtClean="0">
                <a:hlinkClick r:id="rId4"/>
              </a:rPr>
              <a:t>Prevention</a:t>
            </a:r>
            <a:r>
              <a:rPr lang="en-US" sz="1200" i="1" dirty="0" smtClean="0"/>
              <a:t> , </a:t>
            </a:r>
            <a:r>
              <a:rPr lang="en-US" sz="1200" i="1" dirty="0" smtClean="0">
                <a:hlinkClick r:id="rId5"/>
              </a:rPr>
              <a:t>Worldometers</a:t>
            </a:r>
            <a:r>
              <a:rPr lang="en-US" sz="1200" i="1" dirty="0" smtClean="0"/>
              <a:t> &amp; </a:t>
            </a:r>
            <a:r>
              <a:rPr lang="en-US" sz="1200" i="1" dirty="0" smtClean="0">
                <a:hlinkClick r:id="rId6"/>
              </a:rPr>
              <a:t>Aljazeera</a:t>
            </a:r>
            <a:endParaRPr lang="en-US" sz="1200" i="1" dirty="0"/>
          </a:p>
        </p:txBody>
      </p:sp>
    </p:spTree>
    <p:extLst>
      <p:ext uri="{BB962C8B-B14F-4D97-AF65-F5344CB8AC3E}">
        <p14:creationId xmlns:p14="http://schemas.microsoft.com/office/powerpoint/2010/main" val="4149465928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Shape 98"/>
          <p:cNvSpPr txBox="1">
            <a:spLocks noGrp="1"/>
          </p:cNvSpPr>
          <p:nvPr>
            <p:ph type="ctrTitle"/>
          </p:nvPr>
        </p:nvSpPr>
        <p:spPr>
          <a:xfrm>
            <a:off x="468246" y="1394866"/>
            <a:ext cx="3897859" cy="669497"/>
          </a:xfrm>
          <a:prstGeom prst="rect">
            <a:avLst/>
          </a:prstGeom>
        </p:spPr>
        <p:txBody>
          <a:bodyPr lIns="91425" tIns="91425" rIns="91425" bIns="91425" anchor="b" anchorCtr="0">
            <a:noAutofit/>
          </a:bodyPr>
          <a:lstStyle/>
          <a:p>
            <a:pPr lvl="0" rtl="0">
              <a:spcBef>
                <a:spcPts val="0"/>
              </a:spcBef>
              <a:buNone/>
            </a:pPr>
            <a:r>
              <a:rPr lang="en" dirty="0" smtClean="0"/>
              <a:t>BREAK SLIDE</a:t>
            </a:r>
            <a:endParaRPr lang="en" dirty="0"/>
          </a:p>
        </p:txBody>
      </p:sp>
      <p:sp>
        <p:nvSpPr>
          <p:cNvPr id="5" name="Shape 99"/>
          <p:cNvSpPr txBox="1">
            <a:spLocks noGrp="1"/>
          </p:cNvSpPr>
          <p:nvPr>
            <p:ph type="subTitle" idx="1"/>
          </p:nvPr>
        </p:nvSpPr>
        <p:spPr>
          <a:xfrm>
            <a:off x="468246" y="1940624"/>
            <a:ext cx="4287603" cy="639951"/>
          </a:xfrm>
          <a:prstGeom prst="rect">
            <a:avLst/>
          </a:prstGeom>
        </p:spPr>
        <p:txBody>
          <a:bodyPr lIns="91425" tIns="91425" rIns="91425" bIns="91425" anchor="ctr" anchorCtr="0">
            <a:noAutofit/>
          </a:bodyPr>
          <a:lstStyle/>
          <a:p>
            <a:pPr lvl="0" rtl="0">
              <a:spcBef>
                <a:spcPts val="0"/>
              </a:spcBef>
              <a:buNone/>
            </a:pPr>
            <a:r>
              <a:rPr lang="en" sz="1800" dirty="0"/>
              <a:t>First things first let’s start with the first set of slides</a:t>
            </a:r>
          </a:p>
        </p:txBody>
      </p:sp>
      <p:sp>
        <p:nvSpPr>
          <p:cNvPr id="6" name="Rectangle 5"/>
          <p:cNvSpPr/>
          <p:nvPr/>
        </p:nvSpPr>
        <p:spPr>
          <a:xfrm rot="5400000">
            <a:off x="11692023" y="556334"/>
            <a:ext cx="1369286" cy="307777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400" dirty="0"/>
              <a:t>Slidehood.com</a:t>
            </a:r>
          </a:p>
        </p:txBody>
      </p:sp>
    </p:spTree>
    <p:extLst>
      <p:ext uri="{BB962C8B-B14F-4D97-AF65-F5344CB8AC3E}">
        <p14:creationId xmlns:p14="http://schemas.microsoft.com/office/powerpoint/2010/main" val="2157886293"/>
      </p:ext>
    </p:extLst>
  </p:cSld>
  <p:clrMapOvr>
    <a:masterClrMapping/>
  </p:clrMapOvr>
  <p:timing>
    <p:tnLst>
      <p:par>
        <p:cTn id="1" dur="indefinite" restart="never" nodeType="tmRoot"/>
      </p:par>
    </p:tnLst>
  </p:timing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4" name="Shape 633">
            <a:extLst>
              <a:ext uri="{FF2B5EF4-FFF2-40B4-BE49-F238E27FC236}">
                <a16:creationId xmlns:a16="http://schemas.microsoft.com/office/drawing/2014/main" id="{615FC66E-41AC-45B0-800D-EA441AF36731}"/>
              </a:ext>
            </a:extLst>
          </p:cNvPr>
          <p:cNvSpPr txBox="1"/>
          <p:nvPr/>
        </p:nvSpPr>
        <p:spPr>
          <a:xfrm>
            <a:off x="4243617" y="1919105"/>
            <a:ext cx="3698029" cy="447194"/>
          </a:xfrm>
          <a:prstGeom prst="rect">
            <a:avLst/>
          </a:prstGeom>
          <a:noFill/>
          <a:ln>
            <a:noFill/>
          </a:ln>
        </p:spPr>
        <p:txBody>
          <a:bodyPr lIns="91425" tIns="91425" rIns="91425" bIns="91425" anchor="t" anchorCtr="0">
            <a:noAutofit/>
          </a:bodyPr>
          <a:lstStyle/>
          <a:p>
            <a:pPr lvl="0" algn="ctr" rtl="0">
              <a:spcBef>
                <a:spcPts val="0"/>
              </a:spcBef>
              <a:buClr>
                <a:schemeClr val="dk1"/>
              </a:buClr>
              <a:buSzPct val="122222"/>
              <a:buFont typeface="Arial"/>
              <a:buNone/>
            </a:pPr>
            <a:r>
              <a:rPr lang="en-US" b="1" dirty="0" smtClean="0">
                <a:solidFill>
                  <a:srgbClr val="EB2264"/>
                </a:solidFill>
                <a:latin typeface="+mj-lt"/>
                <a:ea typeface="Bitter"/>
                <a:cs typeface="Bitter"/>
                <a:sym typeface="Bitter"/>
              </a:rPr>
              <a:t>REFERENCES</a:t>
            </a:r>
            <a:endParaRPr lang="en-US" dirty="0" smtClean="0">
              <a:solidFill>
                <a:srgbClr val="EB2264"/>
              </a:solidFill>
              <a:latin typeface="+mj-lt"/>
              <a:ea typeface="Bitter"/>
              <a:cs typeface="Bitter"/>
              <a:sym typeface="Bitter"/>
            </a:endParaRPr>
          </a:p>
          <a:p>
            <a:pPr lvl="0" rtl="0">
              <a:spcBef>
                <a:spcPts val="0"/>
              </a:spcBef>
              <a:buNone/>
            </a:pPr>
            <a:endParaRPr lang="en-US" dirty="0" smtClean="0">
              <a:solidFill>
                <a:srgbClr val="EB2264"/>
              </a:solidFill>
              <a:latin typeface="+mj-lt"/>
              <a:ea typeface="Bitter"/>
              <a:cs typeface="Bitter"/>
              <a:sym typeface="Bitter"/>
            </a:endParaRPr>
          </a:p>
          <a:p>
            <a:pPr lvl="0" rtl="0">
              <a:spcBef>
                <a:spcPts val="0"/>
              </a:spcBef>
              <a:buClr>
                <a:schemeClr val="dk1"/>
              </a:buClr>
              <a:buFont typeface="Arial"/>
              <a:buNone/>
            </a:pPr>
            <a:endParaRPr lang="en-US" dirty="0" smtClean="0">
              <a:solidFill>
                <a:srgbClr val="EB2264"/>
              </a:solidFill>
              <a:latin typeface="+mj-lt"/>
              <a:ea typeface="Bitter"/>
              <a:cs typeface="Bitter"/>
              <a:sym typeface="Bitter"/>
            </a:endParaRPr>
          </a:p>
          <a:p>
            <a:pPr lvl="0" rtl="0">
              <a:spcBef>
                <a:spcPts val="0"/>
              </a:spcBef>
              <a:buNone/>
            </a:pPr>
            <a:endParaRPr lang="en-US" dirty="0">
              <a:solidFill>
                <a:srgbClr val="EB2264"/>
              </a:solidFill>
              <a:latin typeface="+mj-lt"/>
              <a:ea typeface="Bitter"/>
              <a:cs typeface="Bitter"/>
              <a:sym typeface="Bitter"/>
            </a:endParaRPr>
          </a:p>
        </p:txBody>
      </p:sp>
      <p:sp>
        <p:nvSpPr>
          <p:cNvPr id="275" name="Rectangle 274">
            <a:extLst>
              <a:ext uri="{FF2B5EF4-FFF2-40B4-BE49-F238E27FC236}">
                <a16:creationId xmlns:a16="http://schemas.microsoft.com/office/drawing/2014/main" id="{8E807B54-6059-446E-9AE7-517C3C8B8E75}"/>
              </a:ext>
            </a:extLst>
          </p:cNvPr>
          <p:cNvSpPr/>
          <p:nvPr/>
        </p:nvSpPr>
        <p:spPr>
          <a:xfrm>
            <a:off x="3262493" y="4026899"/>
            <a:ext cx="5660279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sz="1600" dirty="0">
                <a:solidFill>
                  <a:srgbClr val="EB2264"/>
                </a:solidFill>
              </a:rPr>
              <a:t>Special thanks and </a:t>
            </a:r>
            <a:r>
              <a:rPr lang="en-US" sz="1600" dirty="0" smtClean="0">
                <a:solidFill>
                  <a:srgbClr val="EB2264"/>
                </a:solidFill>
              </a:rPr>
              <a:t>credit for images and icons  </a:t>
            </a:r>
            <a:r>
              <a:rPr lang="en-US" sz="1600" dirty="0">
                <a:solidFill>
                  <a:srgbClr val="EB2264"/>
                </a:solidFill>
              </a:rPr>
              <a:t>to: Unsplash.com  |  Pixabay.com |  Pexels.com  |   Slidescarnival.com  </a:t>
            </a:r>
          </a:p>
        </p:txBody>
      </p:sp>
      <p:sp>
        <p:nvSpPr>
          <p:cNvPr id="276" name="Rectangle 275">
            <a:extLst>
              <a:ext uri="{FF2B5EF4-FFF2-40B4-BE49-F238E27FC236}">
                <a16:creationId xmlns:a16="http://schemas.microsoft.com/office/drawing/2014/main" id="{FCE3E875-E289-4057-8734-B22B22C0EA10}"/>
              </a:ext>
            </a:extLst>
          </p:cNvPr>
          <p:cNvSpPr/>
          <p:nvPr/>
        </p:nvSpPr>
        <p:spPr>
          <a:xfrm rot="5400000">
            <a:off x="11692023" y="556334"/>
            <a:ext cx="1369286" cy="307777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400" dirty="0"/>
              <a:t>Slidehood.com</a:t>
            </a:r>
          </a:p>
        </p:txBody>
      </p:sp>
      <p:sp>
        <p:nvSpPr>
          <p:cNvPr id="279" name="Shape 395">
            <a:hlinkClick r:id="rId2"/>
            <a:extLst>
              <a:ext uri="{FF2B5EF4-FFF2-40B4-BE49-F238E27FC236}">
                <a16:creationId xmlns:a16="http://schemas.microsoft.com/office/drawing/2014/main" id="{945A2B87-35FA-443E-9349-8FCB6F13AEBA}"/>
              </a:ext>
            </a:extLst>
          </p:cNvPr>
          <p:cNvSpPr txBox="1">
            <a:spLocks/>
          </p:cNvSpPr>
          <p:nvPr/>
        </p:nvSpPr>
        <p:spPr>
          <a:xfrm>
            <a:off x="2041773" y="3068897"/>
            <a:ext cx="8108455" cy="958002"/>
          </a:xfrm>
          <a:prstGeom prst="rect">
            <a:avLst/>
          </a:prstGeom>
          <a:noFill/>
          <a:ln>
            <a:noFill/>
          </a:ln>
        </p:spPr>
        <p:txBody>
          <a:bodyPr vert="horz" lIns="91425" tIns="91425" rIns="91425" bIns="91425" rtlCol="0" anchor="t" anchorCtr="0">
            <a:noAutofit/>
          </a:bodyPr>
          <a:lstStyle>
            <a:defPPr>
              <a:defRPr lang="en-US"/>
            </a:defPPr>
            <a:lvl1pPr marL="228600" indent="-228600">
              <a:lnSpc>
                <a:spcPct val="90000"/>
              </a:lnSpc>
              <a:spcBef>
                <a:spcPts val="0"/>
              </a:spcBef>
              <a:buFont typeface="Arial" panose="020B0604020202020204" pitchFamily="34" charset="0"/>
              <a:buNone/>
              <a:defRPr sz="3000">
                <a:latin typeface="+mj-lt"/>
                <a:ea typeface="Muli"/>
                <a:cs typeface="Muli"/>
              </a:defRPr>
            </a:lvl1pPr>
            <a:lvl2pPr marL="685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/>
            </a:lvl2pPr>
            <a:lvl3pPr marL="1143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/>
            </a:lvl3pPr>
            <a:lvl4pPr marL="1600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4pPr>
            <a:lvl5pPr marL="20574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5pPr>
            <a:lvl6pPr marL="25146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6pPr>
            <a:lvl7pPr marL="29718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7pPr>
            <a:lvl8pPr marL="34290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8pPr>
            <a:lvl9pPr marL="3886200" indent="-228600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</a:lvl9pPr>
          </a:lstStyle>
          <a:p>
            <a:pPr algn="ctr">
              <a:lnSpc>
                <a:spcPct val="150000"/>
              </a:lnSpc>
            </a:pPr>
            <a:r>
              <a:rPr lang="en-US" sz="1600" dirty="0" smtClean="0">
                <a:solidFill>
                  <a:srgbClr val="FF3300"/>
                </a:solidFill>
                <a:latin typeface="+mn-lt"/>
                <a:sym typeface="Muli"/>
                <a:hlinkClick r:id="rId2"/>
              </a:rPr>
              <a:t>WHO (World Health Organization)</a:t>
            </a:r>
            <a:r>
              <a:rPr lang="en-US" sz="1600" dirty="0" smtClean="0">
                <a:solidFill>
                  <a:srgbClr val="FF3300"/>
                </a:solidFill>
                <a:latin typeface="+mn-lt"/>
                <a:sym typeface="Muli"/>
              </a:rPr>
              <a:t> , </a:t>
            </a:r>
            <a:r>
              <a:rPr lang="en-US" sz="1600" dirty="0">
                <a:solidFill>
                  <a:srgbClr val="FF3300"/>
                </a:solidFill>
                <a:sym typeface="Muli"/>
                <a:hlinkClick r:id="rId3"/>
              </a:rPr>
              <a:t>CDC (Centers of Disease Control and Prevention</a:t>
            </a:r>
            <a:r>
              <a:rPr lang="en-US" sz="1600" dirty="0" smtClean="0">
                <a:solidFill>
                  <a:srgbClr val="FF3300"/>
                </a:solidFill>
                <a:sym typeface="Muli"/>
                <a:hlinkClick r:id="rId3"/>
              </a:rPr>
              <a:t>)</a:t>
            </a:r>
            <a:r>
              <a:rPr lang="en-US" sz="1600" dirty="0" smtClean="0">
                <a:solidFill>
                  <a:srgbClr val="FF3300"/>
                </a:solidFill>
                <a:sym typeface="Muli"/>
              </a:rPr>
              <a:t>, </a:t>
            </a:r>
            <a:r>
              <a:rPr lang="en-US" sz="1600" dirty="0" smtClean="0">
                <a:solidFill>
                  <a:srgbClr val="FF3300"/>
                </a:solidFill>
                <a:sym typeface="Muli"/>
                <a:hlinkClick r:id="rId4"/>
              </a:rPr>
              <a:t>Worldometers</a:t>
            </a:r>
            <a:r>
              <a:rPr lang="en-US" sz="1600" dirty="0">
                <a:solidFill>
                  <a:srgbClr val="FF3300"/>
                </a:solidFill>
                <a:sym typeface="Muli"/>
              </a:rPr>
              <a:t> </a:t>
            </a:r>
            <a:r>
              <a:rPr lang="en-US" sz="1600" dirty="0" smtClean="0">
                <a:solidFill>
                  <a:srgbClr val="FF3300"/>
                </a:solidFill>
                <a:sym typeface="Muli"/>
              </a:rPr>
              <a:t>&amp; </a:t>
            </a:r>
            <a:r>
              <a:rPr lang="en-US" sz="1600" dirty="0" smtClean="0">
                <a:hlinkClick r:id="rId5"/>
              </a:rPr>
              <a:t>Aljazeera</a:t>
            </a:r>
            <a:endParaRPr lang="en-US" sz="1600" dirty="0"/>
          </a:p>
        </p:txBody>
      </p:sp>
      <p:sp>
        <p:nvSpPr>
          <p:cNvPr id="285" name="Rectangle 284">
            <a:extLst>
              <a:ext uri="{FF2B5EF4-FFF2-40B4-BE49-F238E27FC236}">
                <a16:creationId xmlns:a16="http://schemas.microsoft.com/office/drawing/2014/main" id="{FCE3E875-E289-4057-8734-B22B22C0EA10}"/>
              </a:ext>
            </a:extLst>
          </p:cNvPr>
          <p:cNvSpPr/>
          <p:nvPr/>
        </p:nvSpPr>
        <p:spPr>
          <a:xfrm>
            <a:off x="3787422" y="2457238"/>
            <a:ext cx="4607322" cy="7386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sz="1400" dirty="0" smtClean="0"/>
              <a:t>All the content has been taken from the following websites (no changes has been to the content to keep the information precise)  </a:t>
            </a:r>
            <a:endParaRPr lang="en-US" sz="1400" dirty="0"/>
          </a:p>
        </p:txBody>
      </p:sp>
      <p:sp>
        <p:nvSpPr>
          <p:cNvPr id="286" name="Frame 285"/>
          <p:cNvSpPr/>
          <p:nvPr/>
        </p:nvSpPr>
        <p:spPr>
          <a:xfrm>
            <a:off x="162232" y="162233"/>
            <a:ext cx="11857703" cy="6533536"/>
          </a:xfrm>
          <a:prstGeom prst="frame">
            <a:avLst>
              <a:gd name="adj1" fmla="val 387"/>
            </a:avLst>
          </a:prstGeom>
          <a:solidFill>
            <a:srgbClr val="02A8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249417487"/>
      </p:ext>
    </p:extLst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Green">
      <a:dk1>
        <a:sysClr val="windowText" lastClr="000000"/>
      </a:dk1>
      <a:lt1>
        <a:sysClr val="window" lastClr="FFFFFF"/>
      </a:lt1>
      <a:dk2>
        <a:srgbClr val="455F51"/>
      </a:dk2>
      <a:lt2>
        <a:srgbClr val="E3DED1"/>
      </a:lt2>
      <a:accent1>
        <a:srgbClr val="549E39"/>
      </a:accent1>
      <a:accent2>
        <a:srgbClr val="8AB833"/>
      </a:accent2>
      <a:accent3>
        <a:srgbClr val="C0CF3A"/>
      </a:accent3>
      <a:accent4>
        <a:srgbClr val="029676"/>
      </a:accent4>
      <a:accent5>
        <a:srgbClr val="4AB5C4"/>
      </a:accent5>
      <a:accent6>
        <a:srgbClr val="0989B1"/>
      </a:accent6>
      <a:hlink>
        <a:srgbClr val="6B9F25"/>
      </a:hlink>
      <a:folHlink>
        <a:srgbClr val="BA6906"/>
      </a:folHlink>
    </a:clrScheme>
    <a:fontScheme name="Custom 5">
      <a:majorFont>
        <a:latin typeface="Raleway"/>
        <a:ea typeface=""/>
        <a:cs typeface=""/>
      </a:majorFont>
      <a:minorFont>
        <a:latin typeface="Roboto Cn"/>
        <a:ea typeface="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1657</TotalTime>
  <Words>1062</Words>
  <Application>Microsoft Office PowerPoint</Application>
  <PresentationFormat>Widescreen</PresentationFormat>
  <Paragraphs>221</Paragraphs>
  <Slides>16</Slides>
  <Notes>0</Notes>
  <HiddenSlides>0</HiddenSlides>
  <MMClips>0</MMClips>
  <ScaleCrop>false</ScaleCrop>
  <HeadingPairs>
    <vt:vector size="6" baseType="variant">
      <vt:variant>
        <vt:lpstr>Fonts Used</vt:lpstr>
      </vt:variant>
      <vt:variant>
        <vt:i4>8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16</vt:i4>
      </vt:variant>
    </vt:vector>
  </HeadingPairs>
  <TitlesOfParts>
    <vt:vector size="25" baseType="lpstr">
      <vt:lpstr>Arial</vt:lpstr>
      <vt:lpstr>Bitter</vt:lpstr>
      <vt:lpstr>Dosis</vt:lpstr>
      <vt:lpstr>Lato</vt:lpstr>
      <vt:lpstr>Muli</vt:lpstr>
      <vt:lpstr>Raleway</vt:lpstr>
      <vt:lpstr>Roboto</vt:lpstr>
      <vt:lpstr>Roboto Cn</vt:lpstr>
      <vt:lpstr>Office Theme</vt:lpstr>
      <vt:lpstr>PowerPoint Presentation</vt:lpstr>
      <vt:lpstr>PowerPoint Presentation</vt:lpstr>
      <vt:lpstr>COMMON SIGNS OF INFECTION </vt:lpstr>
      <vt:lpstr>SYMPTOMS</vt:lpstr>
      <vt:lpstr>KNOW HOW IT SPREADS</vt:lpstr>
      <vt:lpstr>TAKE STEPS TO PROTECT YOURSELF</vt:lpstr>
      <vt:lpstr>TAKE STEPS TO PROTECT OTHERS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PowerPoint Presentation</vt:lpstr>
      <vt:lpstr>BREAK SLIDE</vt:lpstr>
      <vt:lpstr>PowerPoint Presentation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Presentation</dc:title>
  <dc:creator>Slidehood.com</dc:creator>
  <cp:lastModifiedBy>Suhair</cp:lastModifiedBy>
  <cp:revision>214</cp:revision>
  <dcterms:created xsi:type="dcterms:W3CDTF">2017-08-02T20:41:11Z</dcterms:created>
  <dcterms:modified xsi:type="dcterms:W3CDTF">2020-03-17T10:52:38Z</dcterms:modified>
</cp:coreProperties>
</file>