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BFC5D3B0-9788-49F4-AC0C-A0ABB9736486}">
  <a:tblStyle styleId="{BFC5D3B0-9788-49F4-AC0C-A0ABB9736486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" name="Google Shape;19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" name="Google Shape;216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3" name="Google Shape;223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" name="Google Shape;22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6" name="Google Shape;236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4" name="Google Shape;254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" name="Google Shape;262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9" name="Google Shape;27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" name="Google Shape;28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4" name="Google Shape;294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" name="Google Shape;30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1" name="Google Shape;32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2" name="Google Shape;332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" name="Google Shape;350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2" name="Google Shape;36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9" name="Google Shape;369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7" name="Google Shape;377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5" name="Google Shape;38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1" name="Shape 3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2" name="Google Shape;392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3" name="Google Shape;393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9" name="Shape 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0" name="Google Shape;40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1" name="Google Shape;40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9" name="Google Shape;40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6" name="Google Shape;41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4" name="Google Shape;424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1" name="Shape 7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2" name="Google Shape;712;g850a528a74_3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3" name="Google Shape;713;g850a528a74_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62" name="Shape 1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3" name="Google Shape;1163;g14e99475fc_4452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4" name="Google Shape;1164;g14e99475fc_4452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0" name="Shape 1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1" name="Google Shape;1171;g60013e4f33_1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2" name="Google Shape;1172;g60013e4f33_1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2328150" y="1991825"/>
            <a:ext cx="4487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600"/>
              <a:buNone/>
              <a:defRPr sz="46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1" name="Google Shape;11;p2"/>
          <p:cNvSpPr/>
          <p:nvPr/>
        </p:nvSpPr>
        <p:spPr>
          <a:xfrm flipH="1" rot="5400000">
            <a:off x="6177275" y="-42338"/>
            <a:ext cx="3688200" cy="22461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33CCCC"/>
              </a:gs>
              <a:gs pos="100000">
                <a:srgbClr val="66FF33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 flipH="1" rot="5400000">
            <a:off x="-698074" y="3247200"/>
            <a:ext cx="3573900" cy="21771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CC3399"/>
              </a:gs>
              <a:gs pos="100000">
                <a:srgbClr val="6699FF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 flipH="1" rot="-5400000">
            <a:off x="-428544" y="2831032"/>
            <a:ext cx="2195100" cy="13380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FF0066"/>
              </a:gs>
              <a:gs pos="100000">
                <a:srgbClr val="FF9900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flipH="1" rot="-5400000">
            <a:off x="563748" y="2068298"/>
            <a:ext cx="1518900" cy="9255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 rot="5400000">
            <a:off x="-253698" y="2260564"/>
            <a:ext cx="1297200" cy="7899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33CCCC"/>
              </a:gs>
              <a:gs pos="100000">
                <a:srgbClr val="66FF33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 rot="-5400000">
            <a:off x="-192598" y="1950593"/>
            <a:ext cx="985800" cy="600600"/>
          </a:xfrm>
          <a:prstGeom prst="parallelogram">
            <a:avLst>
              <a:gd fmla="val 81897" name="adj"/>
            </a:avLst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 flipH="1" rot="5400000">
            <a:off x="7217675" y="1270025"/>
            <a:ext cx="2394600" cy="14589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CC3399"/>
              </a:gs>
              <a:gs pos="100000">
                <a:srgbClr val="6699FF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 rot="-5400000">
            <a:off x="7922499" y="2744289"/>
            <a:ext cx="1518600" cy="9255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FF0066"/>
              </a:gs>
              <a:gs pos="100000">
                <a:srgbClr val="FF9900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 flipH="1" rot="-5400000">
            <a:off x="7315902" y="2802275"/>
            <a:ext cx="1027800" cy="626100"/>
          </a:xfrm>
          <a:prstGeom prst="parallelogram">
            <a:avLst>
              <a:gd fmla="val 81897" name="adj"/>
            </a:avLst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 flipH="1" rot="-5400000">
            <a:off x="6337825" y="578875"/>
            <a:ext cx="1520100" cy="9261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Google Shape;22;p3"/>
          <p:cNvSpPr txBox="1"/>
          <p:nvPr>
            <p:ph type="ctrTitle"/>
          </p:nvPr>
        </p:nvSpPr>
        <p:spPr>
          <a:xfrm>
            <a:off x="2647900" y="1659550"/>
            <a:ext cx="3848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23" name="Google Shape;23;p3"/>
          <p:cNvSpPr txBox="1"/>
          <p:nvPr>
            <p:ph idx="1" type="subTitle"/>
          </p:nvPr>
        </p:nvSpPr>
        <p:spPr>
          <a:xfrm>
            <a:off x="2647975" y="2763850"/>
            <a:ext cx="3848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33CCFF"/>
              </a:buClr>
              <a:buSzPts val="1800"/>
              <a:buNone/>
              <a:defRPr sz="1800">
                <a:solidFill>
                  <a:srgbClr val="33CC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33CCFF"/>
              </a:buClr>
              <a:buSzPts val="1800"/>
              <a:buNone/>
              <a:defRPr sz="1800">
                <a:solidFill>
                  <a:srgbClr val="33CCFF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33CCFF"/>
              </a:buClr>
              <a:buSzPts val="1800"/>
              <a:buNone/>
              <a:defRPr sz="1800">
                <a:solidFill>
                  <a:srgbClr val="33CCFF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33CCFF"/>
              </a:buClr>
              <a:buSzPts val="1800"/>
              <a:buNone/>
              <a:defRPr sz="1800">
                <a:solidFill>
                  <a:srgbClr val="33CCFF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33CCFF"/>
              </a:buClr>
              <a:buSzPts val="1800"/>
              <a:buNone/>
              <a:defRPr sz="1800">
                <a:solidFill>
                  <a:srgbClr val="33CCFF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33CCFF"/>
              </a:buClr>
              <a:buSzPts val="1800"/>
              <a:buNone/>
              <a:defRPr sz="1800">
                <a:solidFill>
                  <a:srgbClr val="33CCFF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33CCFF"/>
              </a:buClr>
              <a:buSzPts val="1800"/>
              <a:buNone/>
              <a:defRPr sz="1800">
                <a:solidFill>
                  <a:srgbClr val="33CCFF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33CCFF"/>
              </a:buClr>
              <a:buSzPts val="1800"/>
              <a:buNone/>
              <a:defRPr sz="1800">
                <a:solidFill>
                  <a:srgbClr val="33CCFF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33CCFF"/>
              </a:buClr>
              <a:buSzPts val="1800"/>
              <a:buNone/>
              <a:defRPr sz="1800">
                <a:solidFill>
                  <a:srgbClr val="33CCFF"/>
                </a:solidFill>
              </a:defRPr>
            </a:lvl9pPr>
          </a:lstStyle>
          <a:p/>
        </p:txBody>
      </p:sp>
      <p:sp>
        <p:nvSpPr>
          <p:cNvPr id="24" name="Google Shape;24;p3"/>
          <p:cNvSpPr/>
          <p:nvPr/>
        </p:nvSpPr>
        <p:spPr>
          <a:xfrm flipH="1" rot="5400000">
            <a:off x="6177275" y="-42338"/>
            <a:ext cx="3688200" cy="22461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33CCCC"/>
              </a:gs>
              <a:gs pos="100000">
                <a:srgbClr val="66FF33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3"/>
          <p:cNvSpPr/>
          <p:nvPr/>
        </p:nvSpPr>
        <p:spPr>
          <a:xfrm flipH="1" rot="5400000">
            <a:off x="-698074" y="3247200"/>
            <a:ext cx="3573900" cy="21771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CC3399"/>
              </a:gs>
              <a:gs pos="100000">
                <a:srgbClr val="6699FF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3"/>
          <p:cNvSpPr/>
          <p:nvPr/>
        </p:nvSpPr>
        <p:spPr>
          <a:xfrm flipH="1" rot="-5400000">
            <a:off x="-428544" y="2831032"/>
            <a:ext cx="2195100" cy="13380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FF0066"/>
              </a:gs>
              <a:gs pos="100000">
                <a:srgbClr val="FF9900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3"/>
          <p:cNvSpPr/>
          <p:nvPr/>
        </p:nvSpPr>
        <p:spPr>
          <a:xfrm flipH="1" rot="-5400000">
            <a:off x="563748" y="2068298"/>
            <a:ext cx="1518900" cy="9255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3"/>
          <p:cNvSpPr/>
          <p:nvPr/>
        </p:nvSpPr>
        <p:spPr>
          <a:xfrm rot="5400000">
            <a:off x="-253698" y="2260564"/>
            <a:ext cx="1297200" cy="7899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33CCCC"/>
              </a:gs>
              <a:gs pos="100000">
                <a:srgbClr val="66FF33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3"/>
          <p:cNvSpPr/>
          <p:nvPr/>
        </p:nvSpPr>
        <p:spPr>
          <a:xfrm rot="-5400000">
            <a:off x="-192598" y="1950593"/>
            <a:ext cx="985800" cy="600600"/>
          </a:xfrm>
          <a:prstGeom prst="parallelogram">
            <a:avLst>
              <a:gd fmla="val 81897" name="adj"/>
            </a:avLst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3"/>
          <p:cNvSpPr/>
          <p:nvPr/>
        </p:nvSpPr>
        <p:spPr>
          <a:xfrm flipH="1" rot="5400000">
            <a:off x="7217675" y="1270025"/>
            <a:ext cx="2394600" cy="14589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CC3399"/>
              </a:gs>
              <a:gs pos="100000">
                <a:srgbClr val="6699FF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3"/>
          <p:cNvSpPr/>
          <p:nvPr/>
        </p:nvSpPr>
        <p:spPr>
          <a:xfrm rot="-5400000">
            <a:off x="7922499" y="2744289"/>
            <a:ext cx="1518600" cy="9255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FF0066"/>
              </a:gs>
              <a:gs pos="100000">
                <a:srgbClr val="FF9900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3"/>
          <p:cNvSpPr/>
          <p:nvPr/>
        </p:nvSpPr>
        <p:spPr>
          <a:xfrm flipH="1" rot="-5400000">
            <a:off x="7315902" y="2802275"/>
            <a:ext cx="1027800" cy="626100"/>
          </a:xfrm>
          <a:prstGeom prst="parallelogram">
            <a:avLst>
              <a:gd fmla="val 81897" name="adj"/>
            </a:avLst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3"/>
          <p:cNvSpPr/>
          <p:nvPr/>
        </p:nvSpPr>
        <p:spPr>
          <a:xfrm flipH="1" rot="-5400000">
            <a:off x="6337825" y="578875"/>
            <a:ext cx="1520100" cy="9261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4"/>
          <p:cNvSpPr txBox="1"/>
          <p:nvPr>
            <p:ph idx="1" type="body"/>
          </p:nvPr>
        </p:nvSpPr>
        <p:spPr>
          <a:xfrm>
            <a:off x="2225675" y="2161800"/>
            <a:ext cx="46926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Char char="›"/>
              <a:defRPr b="1" i="1"/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Char char="›"/>
              <a:defRPr b="1" i="1"/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Char char="›"/>
              <a:defRPr b="1" i="1"/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Char char="›"/>
              <a:defRPr b="1" i="1"/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Char char="›"/>
              <a:defRPr b="1" i="1"/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Char char="›"/>
              <a:defRPr b="1" i="1"/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Char char="›"/>
              <a:defRPr b="1" i="1"/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Char char="›"/>
              <a:defRPr b="1" i="1"/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SzPts val="2400"/>
              <a:buChar char="»"/>
              <a:defRPr b="1" i="1"/>
            </a:lvl9pPr>
          </a:lstStyle>
          <a:p/>
        </p:txBody>
      </p:sp>
      <p:grpSp>
        <p:nvGrpSpPr>
          <p:cNvPr id="36" name="Google Shape;36;p4"/>
          <p:cNvGrpSpPr/>
          <p:nvPr/>
        </p:nvGrpSpPr>
        <p:grpSpPr>
          <a:xfrm>
            <a:off x="7395202" y="-6"/>
            <a:ext cx="1748884" cy="4013021"/>
            <a:chOff x="7395202" y="-6"/>
            <a:chExt cx="1748884" cy="4013021"/>
          </a:xfrm>
        </p:grpSpPr>
        <p:sp>
          <p:nvSpPr>
            <p:cNvPr id="37" name="Google Shape;37;p4"/>
            <p:cNvSpPr/>
            <p:nvPr/>
          </p:nvSpPr>
          <p:spPr>
            <a:xfrm flipH="1" rot="5400000">
              <a:off x="7471942" y="406044"/>
              <a:ext cx="2078100" cy="1266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4"/>
            <p:cNvSpPr/>
            <p:nvPr/>
          </p:nvSpPr>
          <p:spPr>
            <a:xfrm flipH="1" rot="5400000">
              <a:off x="7072800" y="1666234"/>
              <a:ext cx="2574300" cy="15681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4"/>
            <p:cNvSpPr/>
            <p:nvPr/>
          </p:nvSpPr>
          <p:spPr>
            <a:xfrm rot="-5400000">
              <a:off x="8020587" y="2718092"/>
              <a:ext cx="1396200" cy="8508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4"/>
            <p:cNvSpPr/>
            <p:nvPr/>
          </p:nvSpPr>
          <p:spPr>
            <a:xfrm rot="-5400000">
              <a:off x="7178152" y="542730"/>
              <a:ext cx="1110900" cy="6768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4"/>
            <p:cNvSpPr/>
            <p:nvPr/>
          </p:nvSpPr>
          <p:spPr>
            <a:xfrm flipH="1" rot="-5400000">
              <a:off x="8242801" y="3381815"/>
              <a:ext cx="784500" cy="4779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2" name="Google Shape;42;p4"/>
          <p:cNvSpPr/>
          <p:nvPr/>
        </p:nvSpPr>
        <p:spPr>
          <a:xfrm flipH="1" rot="5400000">
            <a:off x="-479615" y="1845054"/>
            <a:ext cx="2455200" cy="14958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CC3399"/>
              </a:gs>
              <a:gs pos="100000">
                <a:srgbClr val="6699FF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4"/>
          <p:cNvSpPr/>
          <p:nvPr/>
        </p:nvSpPr>
        <p:spPr>
          <a:xfrm rot="5400000">
            <a:off x="-262152" y="1526813"/>
            <a:ext cx="1340700" cy="8163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33CCCC"/>
              </a:gs>
              <a:gs pos="100000">
                <a:srgbClr val="66FF33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4"/>
          <p:cNvSpPr/>
          <p:nvPr/>
        </p:nvSpPr>
        <p:spPr>
          <a:xfrm flipH="1" rot="-5400000">
            <a:off x="-358985" y="3663619"/>
            <a:ext cx="1838515" cy="1120555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FF0066"/>
              </a:gs>
              <a:gs pos="100000">
                <a:srgbClr val="FF9900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4"/>
          <p:cNvSpPr/>
          <p:nvPr/>
        </p:nvSpPr>
        <p:spPr>
          <a:xfrm rot="-5400000">
            <a:off x="-199052" y="1206482"/>
            <a:ext cx="1018800" cy="620700"/>
          </a:xfrm>
          <a:prstGeom prst="parallelogram">
            <a:avLst>
              <a:gd fmla="val 81897" name="adj"/>
            </a:avLst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4"/>
          <p:cNvSpPr/>
          <p:nvPr/>
        </p:nvSpPr>
        <p:spPr>
          <a:xfrm flipH="1" rot="-5400000">
            <a:off x="472234" y="3024661"/>
            <a:ext cx="1272000" cy="7752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4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5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50" name="Google Shape;50;p5"/>
          <p:cNvSpPr txBox="1"/>
          <p:nvPr>
            <p:ph idx="1" type="body"/>
          </p:nvPr>
        </p:nvSpPr>
        <p:spPr>
          <a:xfrm>
            <a:off x="1067088" y="1650548"/>
            <a:ext cx="5972100" cy="276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›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›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›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›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›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›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›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›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»"/>
              <a:defRPr/>
            </a:lvl9pPr>
          </a:lstStyle>
          <a:p/>
        </p:txBody>
      </p:sp>
      <p:grpSp>
        <p:nvGrpSpPr>
          <p:cNvPr id="51" name="Google Shape;51;p5"/>
          <p:cNvGrpSpPr/>
          <p:nvPr/>
        </p:nvGrpSpPr>
        <p:grpSpPr>
          <a:xfrm>
            <a:off x="7395202" y="-6"/>
            <a:ext cx="1748884" cy="4013021"/>
            <a:chOff x="7395202" y="-6"/>
            <a:chExt cx="1748884" cy="4013021"/>
          </a:xfrm>
        </p:grpSpPr>
        <p:sp>
          <p:nvSpPr>
            <p:cNvPr id="52" name="Google Shape;52;p5"/>
            <p:cNvSpPr/>
            <p:nvPr/>
          </p:nvSpPr>
          <p:spPr>
            <a:xfrm flipH="1" rot="5400000">
              <a:off x="7471942" y="406044"/>
              <a:ext cx="2078100" cy="1266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5"/>
            <p:cNvSpPr/>
            <p:nvPr/>
          </p:nvSpPr>
          <p:spPr>
            <a:xfrm flipH="1" rot="5400000">
              <a:off x="7072800" y="1666234"/>
              <a:ext cx="2574300" cy="15681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5"/>
            <p:cNvSpPr/>
            <p:nvPr/>
          </p:nvSpPr>
          <p:spPr>
            <a:xfrm rot="-5400000">
              <a:off x="8020587" y="2718092"/>
              <a:ext cx="1396200" cy="8508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5"/>
            <p:cNvSpPr/>
            <p:nvPr/>
          </p:nvSpPr>
          <p:spPr>
            <a:xfrm rot="-5400000">
              <a:off x="7178152" y="542730"/>
              <a:ext cx="1110900" cy="6768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5"/>
            <p:cNvSpPr/>
            <p:nvPr/>
          </p:nvSpPr>
          <p:spPr>
            <a:xfrm flipH="1" rot="-5400000">
              <a:off x="8242801" y="3381815"/>
              <a:ext cx="784500" cy="4779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" name="Google Shape;57;p5"/>
          <p:cNvGrpSpPr/>
          <p:nvPr/>
        </p:nvGrpSpPr>
        <p:grpSpPr>
          <a:xfrm>
            <a:off x="3" y="2738679"/>
            <a:ext cx="722480" cy="2404814"/>
            <a:chOff x="3" y="2750304"/>
            <a:chExt cx="722480" cy="2404814"/>
          </a:xfrm>
        </p:grpSpPr>
        <p:sp>
          <p:nvSpPr>
            <p:cNvPr id="58" name="Google Shape;58;p5"/>
            <p:cNvSpPr/>
            <p:nvPr/>
          </p:nvSpPr>
          <p:spPr>
            <a:xfrm flipH="1" rot="5400000">
              <a:off x="-231667" y="3341328"/>
              <a:ext cx="1185900" cy="7224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5"/>
            <p:cNvSpPr/>
            <p:nvPr/>
          </p:nvSpPr>
          <p:spPr>
            <a:xfrm rot="5400000">
              <a:off x="-158106" y="3063820"/>
              <a:ext cx="808800" cy="4923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5"/>
            <p:cNvSpPr/>
            <p:nvPr/>
          </p:nvSpPr>
          <p:spPr>
            <a:xfrm flipH="1" rot="-5400000">
              <a:off x="-173395" y="4440518"/>
              <a:ext cx="888000" cy="5412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5"/>
            <p:cNvSpPr/>
            <p:nvPr/>
          </p:nvSpPr>
          <p:spPr>
            <a:xfrm rot="-5400000">
              <a:off x="-120147" y="2870454"/>
              <a:ext cx="614700" cy="3744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5"/>
            <p:cNvSpPr/>
            <p:nvPr/>
          </p:nvSpPr>
          <p:spPr>
            <a:xfrm flipH="1" rot="-5400000">
              <a:off x="228056" y="4058304"/>
              <a:ext cx="614400" cy="3744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" name="Google Shape;63;p5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6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66" name="Google Shape;66;p6"/>
          <p:cNvSpPr txBox="1"/>
          <p:nvPr>
            <p:ph idx="1" type="body"/>
          </p:nvPr>
        </p:nvSpPr>
        <p:spPr>
          <a:xfrm>
            <a:off x="1067100" y="1706950"/>
            <a:ext cx="2977800" cy="321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›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»"/>
              <a:defRPr sz="1800"/>
            </a:lvl9pPr>
          </a:lstStyle>
          <a:p/>
        </p:txBody>
      </p:sp>
      <p:sp>
        <p:nvSpPr>
          <p:cNvPr id="67" name="Google Shape;67;p6"/>
          <p:cNvSpPr txBox="1"/>
          <p:nvPr>
            <p:ph idx="2" type="body"/>
          </p:nvPr>
        </p:nvSpPr>
        <p:spPr>
          <a:xfrm>
            <a:off x="4224149" y="1706950"/>
            <a:ext cx="2977800" cy="321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›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›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»"/>
              <a:defRPr sz="1800"/>
            </a:lvl9pPr>
          </a:lstStyle>
          <a:p/>
        </p:txBody>
      </p:sp>
      <p:grpSp>
        <p:nvGrpSpPr>
          <p:cNvPr id="68" name="Google Shape;68;p6"/>
          <p:cNvGrpSpPr/>
          <p:nvPr/>
        </p:nvGrpSpPr>
        <p:grpSpPr>
          <a:xfrm>
            <a:off x="7395202" y="-6"/>
            <a:ext cx="1748884" cy="4013021"/>
            <a:chOff x="7395202" y="-6"/>
            <a:chExt cx="1748884" cy="4013021"/>
          </a:xfrm>
        </p:grpSpPr>
        <p:sp>
          <p:nvSpPr>
            <p:cNvPr id="69" name="Google Shape;69;p6"/>
            <p:cNvSpPr/>
            <p:nvPr/>
          </p:nvSpPr>
          <p:spPr>
            <a:xfrm flipH="1" rot="5400000">
              <a:off x="7471942" y="406044"/>
              <a:ext cx="2078100" cy="1266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6"/>
            <p:cNvSpPr/>
            <p:nvPr/>
          </p:nvSpPr>
          <p:spPr>
            <a:xfrm flipH="1" rot="5400000">
              <a:off x="7072800" y="1666234"/>
              <a:ext cx="2574300" cy="15681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6"/>
            <p:cNvSpPr/>
            <p:nvPr/>
          </p:nvSpPr>
          <p:spPr>
            <a:xfrm rot="-5400000">
              <a:off x="8020587" y="2718092"/>
              <a:ext cx="1396200" cy="8508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6"/>
            <p:cNvSpPr/>
            <p:nvPr/>
          </p:nvSpPr>
          <p:spPr>
            <a:xfrm rot="-5400000">
              <a:off x="7178152" y="542730"/>
              <a:ext cx="1110900" cy="6768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6"/>
            <p:cNvSpPr/>
            <p:nvPr/>
          </p:nvSpPr>
          <p:spPr>
            <a:xfrm flipH="1" rot="-5400000">
              <a:off x="8242801" y="3381815"/>
              <a:ext cx="784500" cy="4779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" name="Google Shape;74;p6"/>
          <p:cNvGrpSpPr/>
          <p:nvPr/>
        </p:nvGrpSpPr>
        <p:grpSpPr>
          <a:xfrm>
            <a:off x="3" y="2738679"/>
            <a:ext cx="722480" cy="2404814"/>
            <a:chOff x="3" y="2750304"/>
            <a:chExt cx="722480" cy="2404814"/>
          </a:xfrm>
        </p:grpSpPr>
        <p:sp>
          <p:nvSpPr>
            <p:cNvPr id="75" name="Google Shape;75;p6"/>
            <p:cNvSpPr/>
            <p:nvPr/>
          </p:nvSpPr>
          <p:spPr>
            <a:xfrm flipH="1" rot="5400000">
              <a:off x="-231667" y="3341328"/>
              <a:ext cx="1185900" cy="7224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6"/>
            <p:cNvSpPr/>
            <p:nvPr/>
          </p:nvSpPr>
          <p:spPr>
            <a:xfrm rot="5400000">
              <a:off x="-158106" y="3063820"/>
              <a:ext cx="808800" cy="4923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6"/>
            <p:cNvSpPr/>
            <p:nvPr/>
          </p:nvSpPr>
          <p:spPr>
            <a:xfrm flipH="1" rot="-5400000">
              <a:off x="-173395" y="4440518"/>
              <a:ext cx="888000" cy="5412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6"/>
            <p:cNvSpPr/>
            <p:nvPr/>
          </p:nvSpPr>
          <p:spPr>
            <a:xfrm rot="-5400000">
              <a:off x="-120147" y="2870454"/>
              <a:ext cx="614700" cy="3744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6"/>
            <p:cNvSpPr/>
            <p:nvPr/>
          </p:nvSpPr>
          <p:spPr>
            <a:xfrm flipH="1" rot="-5400000">
              <a:off x="228056" y="4058304"/>
              <a:ext cx="614400" cy="3744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0" name="Google Shape;80;p6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7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83" name="Google Shape;83;p7"/>
          <p:cNvSpPr txBox="1"/>
          <p:nvPr>
            <p:ph idx="1" type="body"/>
          </p:nvPr>
        </p:nvSpPr>
        <p:spPr>
          <a:xfrm>
            <a:off x="1067100" y="1676800"/>
            <a:ext cx="2024100" cy="32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›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»"/>
              <a:defRPr sz="1600"/>
            </a:lvl9pPr>
          </a:lstStyle>
          <a:p/>
        </p:txBody>
      </p:sp>
      <p:sp>
        <p:nvSpPr>
          <p:cNvPr id="84" name="Google Shape;84;p7"/>
          <p:cNvSpPr txBox="1"/>
          <p:nvPr>
            <p:ph idx="2" type="body"/>
          </p:nvPr>
        </p:nvSpPr>
        <p:spPr>
          <a:xfrm>
            <a:off x="3194801" y="1676800"/>
            <a:ext cx="2024100" cy="32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›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»"/>
              <a:defRPr sz="1600"/>
            </a:lvl9pPr>
          </a:lstStyle>
          <a:p/>
        </p:txBody>
      </p:sp>
      <p:sp>
        <p:nvSpPr>
          <p:cNvPr id="85" name="Google Shape;85;p7"/>
          <p:cNvSpPr txBox="1"/>
          <p:nvPr>
            <p:ph idx="3" type="body"/>
          </p:nvPr>
        </p:nvSpPr>
        <p:spPr>
          <a:xfrm>
            <a:off x="5322501" y="1676800"/>
            <a:ext cx="2024100" cy="32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›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›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»"/>
              <a:defRPr sz="1600"/>
            </a:lvl9pPr>
          </a:lstStyle>
          <a:p/>
        </p:txBody>
      </p:sp>
      <p:grpSp>
        <p:nvGrpSpPr>
          <p:cNvPr id="86" name="Google Shape;86;p7"/>
          <p:cNvGrpSpPr/>
          <p:nvPr/>
        </p:nvGrpSpPr>
        <p:grpSpPr>
          <a:xfrm>
            <a:off x="7395202" y="-6"/>
            <a:ext cx="1748884" cy="4013021"/>
            <a:chOff x="7395202" y="-6"/>
            <a:chExt cx="1748884" cy="4013021"/>
          </a:xfrm>
        </p:grpSpPr>
        <p:sp>
          <p:nvSpPr>
            <p:cNvPr id="87" name="Google Shape;87;p7"/>
            <p:cNvSpPr/>
            <p:nvPr/>
          </p:nvSpPr>
          <p:spPr>
            <a:xfrm flipH="1" rot="5400000">
              <a:off x="7471942" y="406044"/>
              <a:ext cx="2078100" cy="1266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7"/>
            <p:cNvSpPr/>
            <p:nvPr/>
          </p:nvSpPr>
          <p:spPr>
            <a:xfrm flipH="1" rot="5400000">
              <a:off x="7072800" y="1666234"/>
              <a:ext cx="2574300" cy="15681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7"/>
            <p:cNvSpPr/>
            <p:nvPr/>
          </p:nvSpPr>
          <p:spPr>
            <a:xfrm rot="-5400000">
              <a:off x="8020587" y="2718092"/>
              <a:ext cx="1396200" cy="8508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7"/>
            <p:cNvSpPr/>
            <p:nvPr/>
          </p:nvSpPr>
          <p:spPr>
            <a:xfrm rot="-5400000">
              <a:off x="7178152" y="542730"/>
              <a:ext cx="1110900" cy="6768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7"/>
            <p:cNvSpPr/>
            <p:nvPr/>
          </p:nvSpPr>
          <p:spPr>
            <a:xfrm flipH="1" rot="-5400000">
              <a:off x="8242801" y="3381815"/>
              <a:ext cx="784500" cy="4779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" name="Google Shape;92;p7"/>
          <p:cNvGrpSpPr/>
          <p:nvPr/>
        </p:nvGrpSpPr>
        <p:grpSpPr>
          <a:xfrm>
            <a:off x="3" y="2738679"/>
            <a:ext cx="722480" cy="2404814"/>
            <a:chOff x="3" y="2750304"/>
            <a:chExt cx="722480" cy="2404814"/>
          </a:xfrm>
        </p:grpSpPr>
        <p:sp>
          <p:nvSpPr>
            <p:cNvPr id="93" name="Google Shape;93;p7"/>
            <p:cNvSpPr/>
            <p:nvPr/>
          </p:nvSpPr>
          <p:spPr>
            <a:xfrm flipH="1" rot="5400000">
              <a:off x="-231667" y="3341328"/>
              <a:ext cx="1185900" cy="7224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7"/>
            <p:cNvSpPr/>
            <p:nvPr/>
          </p:nvSpPr>
          <p:spPr>
            <a:xfrm rot="5400000">
              <a:off x="-158106" y="3063820"/>
              <a:ext cx="808800" cy="4923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7"/>
            <p:cNvSpPr/>
            <p:nvPr/>
          </p:nvSpPr>
          <p:spPr>
            <a:xfrm flipH="1" rot="-5400000">
              <a:off x="-173395" y="4440518"/>
              <a:ext cx="888000" cy="5412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7"/>
            <p:cNvSpPr/>
            <p:nvPr/>
          </p:nvSpPr>
          <p:spPr>
            <a:xfrm rot="-5400000">
              <a:off x="-120147" y="2870454"/>
              <a:ext cx="614700" cy="3744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7"/>
            <p:cNvSpPr/>
            <p:nvPr/>
          </p:nvSpPr>
          <p:spPr>
            <a:xfrm flipH="1" rot="-5400000">
              <a:off x="228056" y="4058304"/>
              <a:ext cx="614400" cy="3744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8" name="Google Shape;98;p7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8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grpSp>
        <p:nvGrpSpPr>
          <p:cNvPr id="101" name="Google Shape;101;p8"/>
          <p:cNvGrpSpPr/>
          <p:nvPr/>
        </p:nvGrpSpPr>
        <p:grpSpPr>
          <a:xfrm>
            <a:off x="7395202" y="-6"/>
            <a:ext cx="1748884" cy="4013021"/>
            <a:chOff x="7395202" y="-6"/>
            <a:chExt cx="1748884" cy="4013021"/>
          </a:xfrm>
        </p:grpSpPr>
        <p:sp>
          <p:nvSpPr>
            <p:cNvPr id="102" name="Google Shape;102;p8"/>
            <p:cNvSpPr/>
            <p:nvPr/>
          </p:nvSpPr>
          <p:spPr>
            <a:xfrm flipH="1" rot="5400000">
              <a:off x="7471942" y="406044"/>
              <a:ext cx="2078100" cy="1266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8"/>
            <p:cNvSpPr/>
            <p:nvPr/>
          </p:nvSpPr>
          <p:spPr>
            <a:xfrm flipH="1" rot="5400000">
              <a:off x="7072800" y="1666234"/>
              <a:ext cx="2574300" cy="15681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8"/>
            <p:cNvSpPr/>
            <p:nvPr/>
          </p:nvSpPr>
          <p:spPr>
            <a:xfrm rot="-5400000">
              <a:off x="8020587" y="2718092"/>
              <a:ext cx="1396200" cy="8508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8"/>
            <p:cNvSpPr/>
            <p:nvPr/>
          </p:nvSpPr>
          <p:spPr>
            <a:xfrm rot="-5400000">
              <a:off x="7178152" y="542730"/>
              <a:ext cx="1110900" cy="6768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8"/>
            <p:cNvSpPr/>
            <p:nvPr/>
          </p:nvSpPr>
          <p:spPr>
            <a:xfrm flipH="1" rot="-5400000">
              <a:off x="8242801" y="3381815"/>
              <a:ext cx="784500" cy="4779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" name="Google Shape;107;p8"/>
          <p:cNvGrpSpPr/>
          <p:nvPr/>
        </p:nvGrpSpPr>
        <p:grpSpPr>
          <a:xfrm>
            <a:off x="3" y="2738679"/>
            <a:ext cx="722480" cy="2404814"/>
            <a:chOff x="3" y="2750304"/>
            <a:chExt cx="722480" cy="2404814"/>
          </a:xfrm>
        </p:grpSpPr>
        <p:sp>
          <p:nvSpPr>
            <p:cNvPr id="108" name="Google Shape;108;p8"/>
            <p:cNvSpPr/>
            <p:nvPr/>
          </p:nvSpPr>
          <p:spPr>
            <a:xfrm flipH="1" rot="5400000">
              <a:off x="-231667" y="3341328"/>
              <a:ext cx="1185900" cy="7224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8"/>
            <p:cNvSpPr/>
            <p:nvPr/>
          </p:nvSpPr>
          <p:spPr>
            <a:xfrm rot="5400000">
              <a:off x="-158106" y="3063820"/>
              <a:ext cx="808800" cy="4923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8"/>
            <p:cNvSpPr/>
            <p:nvPr/>
          </p:nvSpPr>
          <p:spPr>
            <a:xfrm flipH="1" rot="-5400000">
              <a:off x="-173395" y="4440518"/>
              <a:ext cx="888000" cy="5412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8"/>
            <p:cNvSpPr/>
            <p:nvPr/>
          </p:nvSpPr>
          <p:spPr>
            <a:xfrm rot="-5400000">
              <a:off x="-120147" y="2870454"/>
              <a:ext cx="614700" cy="3744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8"/>
            <p:cNvSpPr/>
            <p:nvPr/>
          </p:nvSpPr>
          <p:spPr>
            <a:xfrm flipH="1" rot="-5400000">
              <a:off x="228056" y="4058304"/>
              <a:ext cx="614400" cy="3744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3" name="Google Shape;113;p8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9"/>
          <p:cNvSpPr txBox="1"/>
          <p:nvPr>
            <p:ph idx="1" type="body"/>
          </p:nvPr>
        </p:nvSpPr>
        <p:spPr>
          <a:xfrm>
            <a:off x="1236500" y="4406300"/>
            <a:ext cx="66711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b="1" sz="1800"/>
            </a:lvl1pPr>
          </a:lstStyle>
          <a:p/>
        </p:txBody>
      </p:sp>
      <p:grpSp>
        <p:nvGrpSpPr>
          <p:cNvPr id="116" name="Google Shape;116;p9"/>
          <p:cNvGrpSpPr/>
          <p:nvPr/>
        </p:nvGrpSpPr>
        <p:grpSpPr>
          <a:xfrm>
            <a:off x="7395202" y="-6"/>
            <a:ext cx="1748884" cy="4013021"/>
            <a:chOff x="7395202" y="-6"/>
            <a:chExt cx="1748884" cy="4013021"/>
          </a:xfrm>
        </p:grpSpPr>
        <p:sp>
          <p:nvSpPr>
            <p:cNvPr id="117" name="Google Shape;117;p9"/>
            <p:cNvSpPr/>
            <p:nvPr/>
          </p:nvSpPr>
          <p:spPr>
            <a:xfrm flipH="1" rot="5400000">
              <a:off x="7471942" y="406044"/>
              <a:ext cx="2078100" cy="1266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9"/>
            <p:cNvSpPr/>
            <p:nvPr/>
          </p:nvSpPr>
          <p:spPr>
            <a:xfrm flipH="1" rot="5400000">
              <a:off x="7072800" y="1666234"/>
              <a:ext cx="2574300" cy="15681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9"/>
            <p:cNvSpPr/>
            <p:nvPr/>
          </p:nvSpPr>
          <p:spPr>
            <a:xfrm rot="-5400000">
              <a:off x="8020587" y="2718092"/>
              <a:ext cx="1396200" cy="8508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9"/>
            <p:cNvSpPr/>
            <p:nvPr/>
          </p:nvSpPr>
          <p:spPr>
            <a:xfrm rot="-5400000">
              <a:off x="7178152" y="542730"/>
              <a:ext cx="1110900" cy="6768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9"/>
            <p:cNvSpPr/>
            <p:nvPr/>
          </p:nvSpPr>
          <p:spPr>
            <a:xfrm flipH="1" rot="-5400000">
              <a:off x="8242801" y="3381815"/>
              <a:ext cx="784500" cy="4779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" name="Google Shape;122;p9"/>
          <p:cNvGrpSpPr/>
          <p:nvPr/>
        </p:nvGrpSpPr>
        <p:grpSpPr>
          <a:xfrm>
            <a:off x="3" y="2738679"/>
            <a:ext cx="722480" cy="2404814"/>
            <a:chOff x="3" y="2750304"/>
            <a:chExt cx="722480" cy="2404814"/>
          </a:xfrm>
        </p:grpSpPr>
        <p:sp>
          <p:nvSpPr>
            <p:cNvPr id="123" name="Google Shape;123;p9"/>
            <p:cNvSpPr/>
            <p:nvPr/>
          </p:nvSpPr>
          <p:spPr>
            <a:xfrm flipH="1" rot="5400000">
              <a:off x="-231667" y="3341328"/>
              <a:ext cx="1185900" cy="7224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9"/>
            <p:cNvSpPr/>
            <p:nvPr/>
          </p:nvSpPr>
          <p:spPr>
            <a:xfrm rot="5400000">
              <a:off x="-158106" y="3063820"/>
              <a:ext cx="808800" cy="4923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9"/>
            <p:cNvSpPr/>
            <p:nvPr/>
          </p:nvSpPr>
          <p:spPr>
            <a:xfrm flipH="1" rot="-5400000">
              <a:off x="-173395" y="4440518"/>
              <a:ext cx="888000" cy="5412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9"/>
            <p:cNvSpPr/>
            <p:nvPr/>
          </p:nvSpPr>
          <p:spPr>
            <a:xfrm rot="-5400000">
              <a:off x="-120147" y="2870454"/>
              <a:ext cx="614700" cy="3744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9"/>
            <p:cNvSpPr/>
            <p:nvPr/>
          </p:nvSpPr>
          <p:spPr>
            <a:xfrm flipH="1" rot="-5400000">
              <a:off x="228056" y="4058304"/>
              <a:ext cx="614400" cy="3744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8" name="Google Shape;128;p9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small" type="blank">
  <p:cSld name="BLANK"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0" name="Google Shape;130;p10"/>
          <p:cNvGrpSpPr/>
          <p:nvPr/>
        </p:nvGrpSpPr>
        <p:grpSpPr>
          <a:xfrm>
            <a:off x="7934863" y="4"/>
            <a:ext cx="1209179" cy="2774603"/>
            <a:chOff x="7395202" y="-6"/>
            <a:chExt cx="1748884" cy="4013021"/>
          </a:xfrm>
        </p:grpSpPr>
        <p:sp>
          <p:nvSpPr>
            <p:cNvPr id="131" name="Google Shape;131;p10"/>
            <p:cNvSpPr/>
            <p:nvPr/>
          </p:nvSpPr>
          <p:spPr>
            <a:xfrm flipH="1" rot="5400000">
              <a:off x="7471942" y="406044"/>
              <a:ext cx="2078100" cy="1266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10"/>
            <p:cNvSpPr/>
            <p:nvPr/>
          </p:nvSpPr>
          <p:spPr>
            <a:xfrm flipH="1" rot="5400000">
              <a:off x="7072800" y="1666234"/>
              <a:ext cx="2574300" cy="15681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10"/>
            <p:cNvSpPr/>
            <p:nvPr/>
          </p:nvSpPr>
          <p:spPr>
            <a:xfrm rot="-5400000">
              <a:off x="8020587" y="2718092"/>
              <a:ext cx="1396200" cy="8508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10"/>
            <p:cNvSpPr/>
            <p:nvPr/>
          </p:nvSpPr>
          <p:spPr>
            <a:xfrm rot="-5400000">
              <a:off x="7178152" y="542730"/>
              <a:ext cx="1110900" cy="6768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10"/>
            <p:cNvSpPr/>
            <p:nvPr/>
          </p:nvSpPr>
          <p:spPr>
            <a:xfrm flipH="1" rot="-5400000">
              <a:off x="8242801" y="3381815"/>
              <a:ext cx="784500" cy="4779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" name="Google Shape;136;p10"/>
          <p:cNvGrpSpPr/>
          <p:nvPr/>
        </p:nvGrpSpPr>
        <p:grpSpPr>
          <a:xfrm>
            <a:off x="-1" y="2232486"/>
            <a:ext cx="874634" cy="2911268"/>
            <a:chOff x="3" y="2750304"/>
            <a:chExt cx="722480" cy="2404814"/>
          </a:xfrm>
        </p:grpSpPr>
        <p:sp>
          <p:nvSpPr>
            <p:cNvPr id="137" name="Google Shape;137;p10"/>
            <p:cNvSpPr/>
            <p:nvPr/>
          </p:nvSpPr>
          <p:spPr>
            <a:xfrm flipH="1" rot="5400000">
              <a:off x="-231667" y="3341328"/>
              <a:ext cx="1185900" cy="7224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10"/>
            <p:cNvSpPr/>
            <p:nvPr/>
          </p:nvSpPr>
          <p:spPr>
            <a:xfrm rot="5400000">
              <a:off x="-158106" y="3063820"/>
              <a:ext cx="808800" cy="4923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10"/>
            <p:cNvSpPr/>
            <p:nvPr/>
          </p:nvSpPr>
          <p:spPr>
            <a:xfrm flipH="1" rot="-5400000">
              <a:off x="-173395" y="4440518"/>
              <a:ext cx="888000" cy="5412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10"/>
            <p:cNvSpPr/>
            <p:nvPr/>
          </p:nvSpPr>
          <p:spPr>
            <a:xfrm rot="-5400000">
              <a:off x="-120147" y="2870454"/>
              <a:ext cx="614700" cy="3744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10"/>
            <p:cNvSpPr/>
            <p:nvPr/>
          </p:nvSpPr>
          <p:spPr>
            <a:xfrm flipH="1" rot="-5400000">
              <a:off x="228056" y="4058304"/>
              <a:ext cx="614400" cy="3744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2" name="Google Shape;142;p10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green gradient">
  <p:cSld name="BLANK_2">
    <p:bg>
      <p:bgPr>
        <a:gradFill>
          <a:gsLst>
            <a:gs pos="0">
              <a:srgbClr val="33CCCC"/>
            </a:gs>
            <a:gs pos="100000">
              <a:srgbClr val="66FF33"/>
            </a:gs>
          </a:gsLst>
          <a:lin ang="5400700" scaled="0"/>
        </a:gradFill>
      </p:bgPr>
    </p:bg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11"/>
          <p:cNvSpPr/>
          <p:nvPr/>
        </p:nvSpPr>
        <p:spPr>
          <a:xfrm flipH="1" rot="5400000">
            <a:off x="7987921" y="280747"/>
            <a:ext cx="1436798" cy="875312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11"/>
          <p:cNvSpPr/>
          <p:nvPr/>
        </p:nvSpPr>
        <p:spPr>
          <a:xfrm flipH="1" rot="5400000">
            <a:off x="7711954" y="1152043"/>
            <a:ext cx="1779871" cy="1084184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11"/>
          <p:cNvSpPr/>
          <p:nvPr/>
        </p:nvSpPr>
        <p:spPr>
          <a:xfrm rot="-5400000">
            <a:off x="8367254" y="1879297"/>
            <a:ext cx="965333" cy="588243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7" name="Google Shape;147;p11"/>
          <p:cNvSpPr/>
          <p:nvPr/>
        </p:nvSpPr>
        <p:spPr>
          <a:xfrm rot="-5400000">
            <a:off x="7784794" y="375252"/>
            <a:ext cx="768076" cy="46794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11"/>
          <p:cNvSpPr/>
          <p:nvPr/>
        </p:nvSpPr>
        <p:spPr>
          <a:xfrm flipH="1" rot="-5400000">
            <a:off x="8520892" y="2338195"/>
            <a:ext cx="542403" cy="33042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" name="Google Shape;149;p11"/>
          <p:cNvSpPr/>
          <p:nvPr/>
        </p:nvSpPr>
        <p:spPr>
          <a:xfrm flipH="1" rot="5400000">
            <a:off x="-280461" y="2947980"/>
            <a:ext cx="1435651" cy="874537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" name="Google Shape;150;p11"/>
          <p:cNvSpPr/>
          <p:nvPr/>
        </p:nvSpPr>
        <p:spPr>
          <a:xfrm rot="5400000">
            <a:off x="-191408" y="2612028"/>
            <a:ext cx="979133" cy="595978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11"/>
          <p:cNvSpPr/>
          <p:nvPr/>
        </p:nvSpPr>
        <p:spPr>
          <a:xfrm flipH="1" rot="-5400000">
            <a:off x="-209916" y="4278659"/>
            <a:ext cx="1075013" cy="655177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11"/>
          <p:cNvSpPr/>
          <p:nvPr/>
        </p:nvSpPr>
        <p:spPr>
          <a:xfrm rot="-5400000">
            <a:off x="-145454" y="2377940"/>
            <a:ext cx="744156" cy="453249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11"/>
          <p:cNvSpPr/>
          <p:nvPr/>
        </p:nvSpPr>
        <p:spPr>
          <a:xfrm flipH="1" rot="-5400000">
            <a:off x="276080" y="3815951"/>
            <a:ext cx="743793" cy="453249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11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purple gradient">
  <p:cSld name="BLANK_2_1">
    <p:bg>
      <p:bgPr>
        <a:gradFill>
          <a:gsLst>
            <a:gs pos="0">
              <a:srgbClr val="CC3399"/>
            </a:gs>
            <a:gs pos="100000">
              <a:srgbClr val="6699FF"/>
            </a:gs>
          </a:gsLst>
          <a:lin ang="5400700" scaled="0"/>
        </a:gradFill>
      </p:bgPr>
    </p:bg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p12"/>
          <p:cNvSpPr/>
          <p:nvPr/>
        </p:nvSpPr>
        <p:spPr>
          <a:xfrm flipH="1" rot="5400000">
            <a:off x="7987926" y="280753"/>
            <a:ext cx="1436700" cy="8754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" name="Google Shape;157;p12"/>
          <p:cNvSpPr/>
          <p:nvPr/>
        </p:nvSpPr>
        <p:spPr>
          <a:xfrm flipH="1" rot="5400000">
            <a:off x="7711932" y="1152020"/>
            <a:ext cx="1779900" cy="10842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" name="Google Shape;158;p12"/>
          <p:cNvSpPr/>
          <p:nvPr/>
        </p:nvSpPr>
        <p:spPr>
          <a:xfrm rot="-5400000">
            <a:off x="8367248" y="1879235"/>
            <a:ext cx="965400" cy="5883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12"/>
          <p:cNvSpPr/>
          <p:nvPr/>
        </p:nvSpPr>
        <p:spPr>
          <a:xfrm rot="-5400000">
            <a:off x="7784863" y="375260"/>
            <a:ext cx="768000" cy="4680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0" name="Google Shape;160;p12"/>
          <p:cNvSpPr/>
          <p:nvPr/>
        </p:nvSpPr>
        <p:spPr>
          <a:xfrm flipH="1" rot="-5400000">
            <a:off x="8520834" y="2338254"/>
            <a:ext cx="542400" cy="3303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" name="Google Shape;161;p12"/>
          <p:cNvSpPr/>
          <p:nvPr/>
        </p:nvSpPr>
        <p:spPr>
          <a:xfrm flipH="1" rot="5400000">
            <a:off x="-280517" y="2947924"/>
            <a:ext cx="1435800" cy="8745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" name="Google Shape;162;p12"/>
          <p:cNvSpPr/>
          <p:nvPr/>
        </p:nvSpPr>
        <p:spPr>
          <a:xfrm rot="5400000">
            <a:off x="-191502" y="2612001"/>
            <a:ext cx="979200" cy="5961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" name="Google Shape;163;p12"/>
          <p:cNvSpPr/>
          <p:nvPr/>
        </p:nvSpPr>
        <p:spPr>
          <a:xfrm flipH="1" rot="-5400000">
            <a:off x="-209848" y="4278591"/>
            <a:ext cx="1074900" cy="6552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" name="Google Shape;164;p12"/>
          <p:cNvSpPr/>
          <p:nvPr/>
        </p:nvSpPr>
        <p:spPr>
          <a:xfrm rot="-5400000">
            <a:off x="-145501" y="2377842"/>
            <a:ext cx="744300" cy="4533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5" name="Google Shape;165;p12"/>
          <p:cNvSpPr/>
          <p:nvPr/>
        </p:nvSpPr>
        <p:spPr>
          <a:xfrm flipH="1" rot="-5400000">
            <a:off x="276152" y="3815879"/>
            <a:ext cx="743700" cy="4533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6" name="Google Shape;166;p12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orange gradient">
  <p:cSld name="BLANK_2_1_1">
    <p:bg>
      <p:bgPr>
        <a:gradFill>
          <a:gsLst>
            <a:gs pos="0">
              <a:srgbClr val="FF0066"/>
            </a:gs>
            <a:gs pos="100000">
              <a:srgbClr val="FF9900"/>
            </a:gs>
          </a:gsLst>
          <a:lin ang="5400700" scaled="0"/>
        </a:gradFill>
      </p:bgPr>
    </p:bg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p13"/>
          <p:cNvSpPr/>
          <p:nvPr/>
        </p:nvSpPr>
        <p:spPr>
          <a:xfrm flipH="1" rot="5400000">
            <a:off x="7987926" y="280753"/>
            <a:ext cx="1436700" cy="8754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9" name="Google Shape;169;p13"/>
          <p:cNvSpPr/>
          <p:nvPr/>
        </p:nvSpPr>
        <p:spPr>
          <a:xfrm flipH="1" rot="5400000">
            <a:off x="7711932" y="1152020"/>
            <a:ext cx="1779900" cy="10842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0" name="Google Shape;170;p13"/>
          <p:cNvSpPr/>
          <p:nvPr/>
        </p:nvSpPr>
        <p:spPr>
          <a:xfrm rot="-5400000">
            <a:off x="8367248" y="1879235"/>
            <a:ext cx="965400" cy="5883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1" name="Google Shape;171;p13"/>
          <p:cNvSpPr/>
          <p:nvPr/>
        </p:nvSpPr>
        <p:spPr>
          <a:xfrm rot="-5400000">
            <a:off x="7784863" y="375260"/>
            <a:ext cx="768000" cy="4680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" name="Google Shape;172;p13"/>
          <p:cNvSpPr/>
          <p:nvPr/>
        </p:nvSpPr>
        <p:spPr>
          <a:xfrm flipH="1" rot="-5400000">
            <a:off x="8520834" y="2338254"/>
            <a:ext cx="542400" cy="3303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" name="Google Shape;173;p13"/>
          <p:cNvSpPr/>
          <p:nvPr/>
        </p:nvSpPr>
        <p:spPr>
          <a:xfrm flipH="1" rot="5400000">
            <a:off x="-280517" y="2947924"/>
            <a:ext cx="1435800" cy="8745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" name="Google Shape;174;p13"/>
          <p:cNvSpPr/>
          <p:nvPr/>
        </p:nvSpPr>
        <p:spPr>
          <a:xfrm rot="5400000">
            <a:off x="-191502" y="2612001"/>
            <a:ext cx="979200" cy="5961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13"/>
          <p:cNvSpPr/>
          <p:nvPr/>
        </p:nvSpPr>
        <p:spPr>
          <a:xfrm flipH="1" rot="-5400000">
            <a:off x="-209848" y="4278591"/>
            <a:ext cx="1074900" cy="655200"/>
          </a:xfrm>
          <a:prstGeom prst="parallelogram">
            <a:avLst>
              <a:gd fmla="val 81897" name="adj"/>
            </a:avLst>
          </a:prstGeom>
          <a:solidFill>
            <a:srgbClr val="FFFFFF">
              <a:alpha val="48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6" name="Google Shape;176;p13"/>
          <p:cNvSpPr/>
          <p:nvPr/>
        </p:nvSpPr>
        <p:spPr>
          <a:xfrm rot="-5400000">
            <a:off x="-145501" y="2377842"/>
            <a:ext cx="744300" cy="4533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7" name="Google Shape;177;p13"/>
          <p:cNvSpPr/>
          <p:nvPr/>
        </p:nvSpPr>
        <p:spPr>
          <a:xfrm flipH="1" rot="-5400000">
            <a:off x="276152" y="3815879"/>
            <a:ext cx="743700" cy="4533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8" name="Google Shape;178;p13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big">
  <p:cSld name="BLANK_1"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0" name="Google Shape;180;p14"/>
          <p:cNvGrpSpPr/>
          <p:nvPr/>
        </p:nvGrpSpPr>
        <p:grpSpPr>
          <a:xfrm>
            <a:off x="7395202" y="-6"/>
            <a:ext cx="1748884" cy="4013021"/>
            <a:chOff x="7395202" y="-6"/>
            <a:chExt cx="1748884" cy="4013021"/>
          </a:xfrm>
        </p:grpSpPr>
        <p:sp>
          <p:nvSpPr>
            <p:cNvPr id="181" name="Google Shape;181;p14"/>
            <p:cNvSpPr/>
            <p:nvPr/>
          </p:nvSpPr>
          <p:spPr>
            <a:xfrm flipH="1" rot="5400000">
              <a:off x="7471942" y="406044"/>
              <a:ext cx="2078100" cy="1266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14"/>
            <p:cNvSpPr/>
            <p:nvPr/>
          </p:nvSpPr>
          <p:spPr>
            <a:xfrm flipH="1" rot="5400000">
              <a:off x="7072800" y="1666234"/>
              <a:ext cx="2574300" cy="15681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14"/>
            <p:cNvSpPr/>
            <p:nvPr/>
          </p:nvSpPr>
          <p:spPr>
            <a:xfrm rot="-5400000">
              <a:off x="8020587" y="2718092"/>
              <a:ext cx="1396200" cy="8508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14"/>
            <p:cNvSpPr/>
            <p:nvPr/>
          </p:nvSpPr>
          <p:spPr>
            <a:xfrm rot="-5400000">
              <a:off x="7178152" y="542730"/>
              <a:ext cx="1110900" cy="676800"/>
            </a:xfrm>
            <a:prstGeom prst="parallelogram">
              <a:avLst>
                <a:gd fmla="val 81897" name="adj"/>
              </a:avLst>
            </a:prstGeom>
            <a:solidFill>
              <a:srgbClr val="FFFFFF">
                <a:alpha val="1422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14"/>
            <p:cNvSpPr/>
            <p:nvPr/>
          </p:nvSpPr>
          <p:spPr>
            <a:xfrm flipH="1" rot="-5400000">
              <a:off x="8242801" y="3381815"/>
              <a:ext cx="784500" cy="477900"/>
            </a:xfrm>
            <a:prstGeom prst="parallelogram">
              <a:avLst>
                <a:gd fmla="val 81897" name="adj"/>
              </a:avLst>
            </a:prstGeom>
            <a:solidFill>
              <a:srgbClr val="0066FF">
                <a:alpha val="2269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6" name="Google Shape;186;p14"/>
          <p:cNvSpPr/>
          <p:nvPr/>
        </p:nvSpPr>
        <p:spPr>
          <a:xfrm flipH="1" rot="5400000">
            <a:off x="-479615" y="1845054"/>
            <a:ext cx="2455200" cy="14958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CC3399"/>
              </a:gs>
              <a:gs pos="100000">
                <a:srgbClr val="6699FF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7" name="Google Shape;187;p14"/>
          <p:cNvSpPr/>
          <p:nvPr/>
        </p:nvSpPr>
        <p:spPr>
          <a:xfrm rot="5400000">
            <a:off x="-262152" y="1526813"/>
            <a:ext cx="1340700" cy="8163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33CCCC"/>
              </a:gs>
              <a:gs pos="100000">
                <a:srgbClr val="66FF33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8" name="Google Shape;188;p14"/>
          <p:cNvSpPr/>
          <p:nvPr/>
        </p:nvSpPr>
        <p:spPr>
          <a:xfrm flipH="1" rot="-5400000">
            <a:off x="-358955" y="3663589"/>
            <a:ext cx="1838400" cy="1120500"/>
          </a:xfrm>
          <a:prstGeom prst="parallelogram">
            <a:avLst>
              <a:gd fmla="val 81897" name="adj"/>
            </a:avLst>
          </a:prstGeom>
          <a:gradFill>
            <a:gsLst>
              <a:gs pos="0">
                <a:srgbClr val="FF0066"/>
              </a:gs>
              <a:gs pos="100000">
                <a:srgbClr val="FF9900"/>
              </a:gs>
            </a:gsLst>
            <a:lin ang="5400012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9" name="Google Shape;189;p14"/>
          <p:cNvSpPr/>
          <p:nvPr/>
        </p:nvSpPr>
        <p:spPr>
          <a:xfrm rot="-5400000">
            <a:off x="-199052" y="1206482"/>
            <a:ext cx="1018800" cy="620700"/>
          </a:xfrm>
          <a:prstGeom prst="parallelogram">
            <a:avLst>
              <a:gd fmla="val 81897" name="adj"/>
            </a:avLst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0" name="Google Shape;190;p14"/>
          <p:cNvSpPr/>
          <p:nvPr/>
        </p:nvSpPr>
        <p:spPr>
          <a:xfrm flipH="1" rot="-5400000">
            <a:off x="472234" y="3024661"/>
            <a:ext cx="1272000" cy="775200"/>
          </a:xfrm>
          <a:prstGeom prst="parallelogram">
            <a:avLst>
              <a:gd fmla="val 81897" name="adj"/>
            </a:avLst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1" name="Google Shape;191;p14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041F30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Hind"/>
              <a:buNone/>
              <a:defRPr b="1" sz="3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Hind"/>
              <a:buNone/>
              <a:defRPr b="1" sz="3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Hind"/>
              <a:buNone/>
              <a:defRPr b="1" sz="3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Hind"/>
              <a:buNone/>
              <a:defRPr b="1" sz="3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Hind"/>
              <a:buNone/>
              <a:defRPr b="1" sz="3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Hind"/>
              <a:buNone/>
              <a:defRPr b="1" sz="3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Hind"/>
              <a:buNone/>
              <a:defRPr b="1" sz="3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Hind"/>
              <a:buNone/>
              <a:defRPr b="1" sz="3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000"/>
              <a:buFont typeface="Hind"/>
              <a:buNone/>
              <a:defRPr b="1" sz="3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067088" y="1650548"/>
            <a:ext cx="5972100" cy="276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rgbClr val="1C4587"/>
              </a:buClr>
              <a:buSzPts val="2400"/>
              <a:buFont typeface="Hind"/>
              <a:buChar char="›"/>
              <a:defRPr sz="24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1C4587"/>
              </a:buClr>
              <a:buSzPts val="2400"/>
              <a:buFont typeface="Hind"/>
              <a:buChar char="›"/>
              <a:defRPr sz="24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1C4587"/>
              </a:buClr>
              <a:buSzPts val="2400"/>
              <a:buFont typeface="Hind"/>
              <a:buChar char="›"/>
              <a:defRPr sz="24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rgbClr val="1C4587"/>
              </a:buClr>
              <a:buSzPts val="2400"/>
              <a:buFont typeface="Hind"/>
              <a:buChar char="›"/>
              <a:defRPr sz="24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rgbClr val="1C4587"/>
              </a:buClr>
              <a:buSzPts val="2400"/>
              <a:buFont typeface="Hind"/>
              <a:buChar char="›"/>
              <a:defRPr sz="24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rgbClr val="1C4587"/>
              </a:buClr>
              <a:buSzPts val="2400"/>
              <a:buFont typeface="Hind"/>
              <a:buChar char="›"/>
              <a:defRPr sz="24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rgbClr val="1C4587"/>
              </a:buClr>
              <a:buSzPts val="2400"/>
              <a:buFont typeface="Hind"/>
              <a:buChar char="›"/>
              <a:defRPr sz="24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rgbClr val="1C4587"/>
              </a:buClr>
              <a:buSzPts val="2400"/>
              <a:buFont typeface="Hind"/>
              <a:buChar char="›"/>
              <a:defRPr sz="24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rgbClr val="1C4587"/>
              </a:buClr>
              <a:buSzPts val="2400"/>
              <a:buFont typeface="Hind"/>
              <a:buChar char="»"/>
              <a:defRPr sz="24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1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1pPr>
            <a:lvl2pPr lvl="1" algn="r">
              <a:buNone/>
              <a:defRPr sz="11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2pPr>
            <a:lvl3pPr lvl="2" algn="r">
              <a:buNone/>
              <a:defRPr sz="11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3pPr>
            <a:lvl4pPr lvl="3" algn="r">
              <a:buNone/>
              <a:defRPr sz="11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4pPr>
            <a:lvl5pPr lvl="4" algn="r">
              <a:buNone/>
              <a:defRPr sz="11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5pPr>
            <a:lvl6pPr lvl="5" algn="r">
              <a:buNone/>
              <a:defRPr sz="11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6pPr>
            <a:lvl7pPr lvl="6" algn="r">
              <a:buNone/>
              <a:defRPr sz="11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7pPr>
            <a:lvl8pPr lvl="7" algn="r">
              <a:buNone/>
              <a:defRPr sz="11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8pPr>
            <a:lvl9pPr lvl="8" algn="r">
              <a:buNone/>
              <a:defRPr sz="11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2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startupstockphotos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hind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15"/>
          <p:cNvSpPr txBox="1"/>
          <p:nvPr>
            <p:ph type="ctrTitle"/>
          </p:nvPr>
        </p:nvSpPr>
        <p:spPr>
          <a:xfrm>
            <a:off x="2328150" y="1991825"/>
            <a:ext cx="44877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16"/>
          <p:cNvSpPr txBox="1"/>
          <p:nvPr>
            <p:ph type="title"/>
          </p:nvPr>
        </p:nvSpPr>
        <p:spPr>
          <a:xfrm>
            <a:off x="1067088" y="3032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202" name="Google Shape;202;p16"/>
          <p:cNvSpPr txBox="1"/>
          <p:nvPr>
            <p:ph idx="2" type="body"/>
          </p:nvPr>
        </p:nvSpPr>
        <p:spPr>
          <a:xfrm>
            <a:off x="1067100" y="1220350"/>
            <a:ext cx="2924700" cy="286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CC00"/>
                </a:solidFill>
              </a:rPr>
              <a:t>EDIT IN GOOGLE SLIDES</a:t>
            </a:r>
            <a:endParaRPr sz="1200">
              <a:solidFill>
                <a:srgbClr val="FFCC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03" name="Google Shape;203;p16"/>
          <p:cNvSpPr txBox="1"/>
          <p:nvPr>
            <p:ph idx="2" type="body"/>
          </p:nvPr>
        </p:nvSpPr>
        <p:spPr>
          <a:xfrm>
            <a:off x="4182529" y="1220350"/>
            <a:ext cx="3257700" cy="286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6600"/>
                </a:solidFill>
              </a:rPr>
              <a:t>EDIT IN POWERPOINT®</a:t>
            </a:r>
            <a:endParaRPr sz="1200">
              <a:solidFill>
                <a:srgbClr val="FF66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</p:txBody>
      </p:sp>
      <p:sp>
        <p:nvSpPr>
          <p:cNvPr id="204" name="Google Shape;204;p16"/>
          <p:cNvSpPr txBox="1"/>
          <p:nvPr>
            <p:ph idx="2" type="body"/>
          </p:nvPr>
        </p:nvSpPr>
        <p:spPr>
          <a:xfrm>
            <a:off x="1067100" y="3829725"/>
            <a:ext cx="63732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000"/>
              <a:t>More info on how to use this template at </a:t>
            </a:r>
            <a:r>
              <a:rPr b="1" lang="en" sz="1000" u="sng">
                <a:hlinkClick r:id="rId4"/>
              </a:rPr>
              <a:t>www.slidescarnival.com/help-use-presentation-template</a:t>
            </a:r>
            <a:endParaRPr b="1" sz="10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This template is free to use under </a:t>
            </a:r>
            <a:r>
              <a:rPr lang="en" sz="1000" u="sng">
                <a:hlinkClick r:id="rId5"/>
              </a:rPr>
              <a:t>Creative Commons Attribution license</a:t>
            </a:r>
            <a:r>
              <a:rPr lang="en" sz="1000"/>
              <a:t>. You can keep the Credits slide or mention SlidesCarnival and other resources used in a slide footer.</a:t>
            </a:r>
            <a:endParaRPr sz="10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205" name="Google Shape;205;p16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17"/>
          <p:cNvSpPr txBox="1"/>
          <p:nvPr>
            <p:ph idx="4294967295" type="ctrTitle"/>
          </p:nvPr>
        </p:nvSpPr>
        <p:spPr>
          <a:xfrm>
            <a:off x="2715450" y="1523250"/>
            <a:ext cx="3691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211" name="Google Shape;211;p17"/>
          <p:cNvSpPr txBox="1"/>
          <p:nvPr>
            <p:ph idx="4294967295" type="subTitle"/>
          </p:nvPr>
        </p:nvSpPr>
        <p:spPr>
          <a:xfrm>
            <a:off x="2715450" y="2494275"/>
            <a:ext cx="4939200" cy="145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33CCFF"/>
                </a:solidFill>
              </a:rPr>
              <a:t>I am Jayden Smith</a:t>
            </a:r>
            <a:endParaRPr b="1">
              <a:solidFill>
                <a:srgbClr val="33CC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pic>
        <p:nvPicPr>
          <p:cNvPr descr="10.jpg" id="212" name="Google Shape;212;p17"/>
          <p:cNvPicPr preferRelativeResize="0"/>
          <p:nvPr/>
        </p:nvPicPr>
        <p:blipFill rotWithShape="1">
          <a:blip r:embed="rId3">
            <a:alphaModFix/>
          </a:blip>
          <a:srcRect b="19038" l="22840" r="22840" t="14463"/>
          <a:stretch/>
        </p:blipFill>
        <p:spPr>
          <a:xfrm rot="-5400000">
            <a:off x="-506100" y="506025"/>
            <a:ext cx="3251400" cy="2239200"/>
          </a:xfrm>
          <a:prstGeom prst="parallelogram">
            <a:avLst>
              <a:gd fmla="val 63779" name="adj"/>
            </a:avLst>
          </a:prstGeom>
          <a:noFill/>
          <a:ln>
            <a:noFill/>
          </a:ln>
        </p:spPr>
      </p:pic>
      <p:sp>
        <p:nvSpPr>
          <p:cNvPr id="213" name="Google Shape;213;p17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18"/>
          <p:cNvSpPr txBox="1"/>
          <p:nvPr>
            <p:ph type="ctrTitle"/>
          </p:nvPr>
        </p:nvSpPr>
        <p:spPr>
          <a:xfrm>
            <a:off x="2647900" y="1811950"/>
            <a:ext cx="3848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219" name="Google Shape;219;p18"/>
          <p:cNvSpPr txBox="1"/>
          <p:nvPr>
            <p:ph idx="1" type="subTitle"/>
          </p:nvPr>
        </p:nvSpPr>
        <p:spPr>
          <a:xfrm>
            <a:off x="2647975" y="2916250"/>
            <a:ext cx="3848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220" name="Google Shape;220;p18"/>
          <p:cNvSpPr txBox="1"/>
          <p:nvPr>
            <p:ph idx="4294967295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4" name="Shape 2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5" name="Google Shape;225;p19"/>
          <p:cNvSpPr txBox="1"/>
          <p:nvPr>
            <p:ph idx="1" type="body"/>
          </p:nvPr>
        </p:nvSpPr>
        <p:spPr>
          <a:xfrm>
            <a:off x="2225675" y="2161800"/>
            <a:ext cx="46926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reader”</a:t>
            </a:r>
            <a:endParaRPr/>
          </a:p>
        </p:txBody>
      </p:sp>
      <p:sp>
        <p:nvSpPr>
          <p:cNvPr id="226" name="Google Shape;226;p19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p20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232" name="Google Shape;232;p20"/>
          <p:cNvSpPr txBox="1"/>
          <p:nvPr>
            <p:ph idx="1" type="body"/>
          </p:nvPr>
        </p:nvSpPr>
        <p:spPr>
          <a:xfrm>
            <a:off x="1067088" y="1650548"/>
            <a:ext cx="5972100" cy="276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›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›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›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233" name="Google Shape;233;p20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p21"/>
          <p:cNvSpPr txBox="1"/>
          <p:nvPr>
            <p:ph idx="4294967295" type="ctrTitle"/>
          </p:nvPr>
        </p:nvSpPr>
        <p:spPr>
          <a:xfrm>
            <a:off x="1672075" y="2269150"/>
            <a:ext cx="5635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</a:t>
            </a:r>
            <a:br>
              <a:rPr lang="en" sz="7200"/>
            </a:br>
            <a:r>
              <a:rPr lang="en" sz="7200"/>
              <a:t>CONCEPT</a:t>
            </a:r>
            <a:endParaRPr sz="7200"/>
          </a:p>
        </p:txBody>
      </p:sp>
      <p:sp>
        <p:nvSpPr>
          <p:cNvPr id="239" name="Google Shape;239;p21"/>
          <p:cNvSpPr txBox="1"/>
          <p:nvPr>
            <p:ph idx="4294967295" type="subTitle"/>
          </p:nvPr>
        </p:nvSpPr>
        <p:spPr>
          <a:xfrm>
            <a:off x="1672075" y="3411552"/>
            <a:ext cx="5635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240" name="Google Shape;240;p21"/>
          <p:cNvSpPr/>
          <p:nvPr/>
        </p:nvSpPr>
        <p:spPr>
          <a:xfrm>
            <a:off x="5066647" y="717180"/>
            <a:ext cx="275621" cy="26317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CC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1" name="Google Shape;241;p21"/>
          <p:cNvGrpSpPr/>
          <p:nvPr/>
        </p:nvGrpSpPr>
        <p:grpSpPr>
          <a:xfrm>
            <a:off x="5424462" y="487507"/>
            <a:ext cx="1333298" cy="1333379"/>
            <a:chOff x="6654650" y="3665275"/>
            <a:chExt cx="409100" cy="409125"/>
          </a:xfrm>
        </p:grpSpPr>
        <p:sp>
          <p:nvSpPr>
            <p:cNvPr id="242" name="Google Shape;242;p21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6699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21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6699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4" name="Google Shape;244;p21"/>
          <p:cNvGrpSpPr/>
          <p:nvPr/>
        </p:nvGrpSpPr>
        <p:grpSpPr>
          <a:xfrm>
            <a:off x="4582487" y="1550340"/>
            <a:ext cx="484172" cy="484200"/>
            <a:chOff x="570875" y="4322250"/>
            <a:chExt cx="443300" cy="443325"/>
          </a:xfrm>
        </p:grpSpPr>
        <p:sp>
          <p:nvSpPr>
            <p:cNvPr id="245" name="Google Shape;245;p21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00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21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00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21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00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21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00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9" name="Google Shape;249;p21"/>
          <p:cNvSpPr/>
          <p:nvPr/>
        </p:nvSpPr>
        <p:spPr>
          <a:xfrm rot="1892490">
            <a:off x="6821707" y="1112575"/>
            <a:ext cx="275600" cy="26315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CC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21"/>
          <p:cNvSpPr/>
          <p:nvPr/>
        </p:nvSpPr>
        <p:spPr>
          <a:xfrm rot="-931596">
            <a:off x="6258096" y="1950628"/>
            <a:ext cx="186411" cy="17799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CC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" name="Google Shape;251;p21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p22"/>
          <p:cNvSpPr txBox="1"/>
          <p:nvPr>
            <p:ph idx="1" type="body"/>
          </p:nvPr>
        </p:nvSpPr>
        <p:spPr>
          <a:xfrm>
            <a:off x="1067100" y="1706950"/>
            <a:ext cx="2977800" cy="321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257" name="Google Shape;257;p22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258" name="Google Shape;258;p22"/>
          <p:cNvSpPr txBox="1"/>
          <p:nvPr>
            <p:ph idx="2" type="body"/>
          </p:nvPr>
        </p:nvSpPr>
        <p:spPr>
          <a:xfrm>
            <a:off x="4224149" y="1706950"/>
            <a:ext cx="2977800" cy="321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259" name="Google Shape;259;p22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p23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65" name="Google Shape;265;p23"/>
          <p:cNvSpPr txBox="1"/>
          <p:nvPr>
            <p:ph idx="1" type="body"/>
          </p:nvPr>
        </p:nvSpPr>
        <p:spPr>
          <a:xfrm>
            <a:off x="1067100" y="1676800"/>
            <a:ext cx="2024100" cy="32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66" name="Google Shape;266;p23"/>
          <p:cNvSpPr txBox="1"/>
          <p:nvPr>
            <p:ph idx="2" type="body"/>
          </p:nvPr>
        </p:nvSpPr>
        <p:spPr>
          <a:xfrm>
            <a:off x="3194801" y="1676800"/>
            <a:ext cx="2024100" cy="32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67" name="Google Shape;267;p23"/>
          <p:cNvSpPr txBox="1"/>
          <p:nvPr>
            <p:ph idx="3" type="body"/>
          </p:nvPr>
        </p:nvSpPr>
        <p:spPr>
          <a:xfrm>
            <a:off x="5322501" y="1676800"/>
            <a:ext cx="2024100" cy="324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23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24"/>
          <p:cNvSpPr txBox="1"/>
          <p:nvPr>
            <p:ph type="title"/>
          </p:nvPr>
        </p:nvSpPr>
        <p:spPr>
          <a:xfrm>
            <a:off x="4374000" y="1141450"/>
            <a:ext cx="2855400" cy="172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</a:t>
            </a:r>
            <a:r>
              <a:rPr lang="en">
                <a:solidFill>
                  <a:srgbClr val="FF0066"/>
                </a:solidFill>
              </a:rPr>
              <a:t>thousand</a:t>
            </a:r>
            <a:r>
              <a:rPr lang="en"/>
              <a:t> words</a:t>
            </a:r>
            <a:endParaRPr/>
          </a:p>
        </p:txBody>
      </p:sp>
      <p:sp>
        <p:nvSpPr>
          <p:cNvPr id="274" name="Google Shape;274;p24"/>
          <p:cNvSpPr txBox="1"/>
          <p:nvPr>
            <p:ph idx="1" type="body"/>
          </p:nvPr>
        </p:nvSpPr>
        <p:spPr>
          <a:xfrm>
            <a:off x="4374000" y="2707725"/>
            <a:ext cx="2855400" cy="139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A complex idea can be conveyed with just a single still image, namely making it possible to absorb large amounts of data quickly.</a:t>
            </a:r>
            <a:endParaRPr sz="1400"/>
          </a:p>
        </p:txBody>
      </p:sp>
      <p:pic>
        <p:nvPicPr>
          <p:cNvPr descr="2.jpg" id="275" name="Google Shape;275;p24"/>
          <p:cNvPicPr preferRelativeResize="0"/>
          <p:nvPr/>
        </p:nvPicPr>
        <p:blipFill rotWithShape="1">
          <a:blip r:embed="rId3">
            <a:alphaModFix/>
          </a:blip>
          <a:srcRect b="31067" l="22124" r="22130" t="682"/>
          <a:stretch/>
        </p:blipFill>
        <p:spPr>
          <a:xfrm rot="-5400000">
            <a:off x="596300" y="1276825"/>
            <a:ext cx="3904500" cy="2688900"/>
          </a:xfrm>
          <a:prstGeom prst="snip2DiagRect">
            <a:avLst>
              <a:gd fmla="val 0" name="adj1"/>
              <a:gd fmla="val 29927" name="adj2"/>
            </a:avLst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276" name="Google Shape;276;p24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p25"/>
          <p:cNvSpPr txBox="1"/>
          <p:nvPr>
            <p:ph idx="4294967295" type="title"/>
          </p:nvPr>
        </p:nvSpPr>
        <p:spPr>
          <a:xfrm>
            <a:off x="402675" y="428100"/>
            <a:ext cx="3358200" cy="13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/>
              <a:t>Want big impact?</a:t>
            </a:r>
            <a:endParaRPr b="0" sz="2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USE BIG IMAGE</a:t>
            </a:r>
            <a:endParaRPr sz="2400"/>
          </a:p>
        </p:txBody>
      </p:sp>
      <p:sp>
        <p:nvSpPr>
          <p:cNvPr id="282" name="Google Shape;282;p25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26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288" name="Google Shape;288;p26"/>
          <p:cNvSpPr/>
          <p:nvPr/>
        </p:nvSpPr>
        <p:spPr>
          <a:xfrm>
            <a:off x="2983325" y="1732325"/>
            <a:ext cx="2133000" cy="2133000"/>
          </a:xfrm>
          <a:prstGeom prst="ellipse">
            <a:avLst/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Gray</a:t>
            </a:r>
            <a:endParaRPr b="1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89" name="Google Shape;289;p26"/>
          <p:cNvSpPr/>
          <p:nvPr/>
        </p:nvSpPr>
        <p:spPr>
          <a:xfrm>
            <a:off x="1161200" y="1732325"/>
            <a:ext cx="2133000" cy="2133000"/>
          </a:xfrm>
          <a:prstGeom prst="ellipse">
            <a:avLst/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White</a:t>
            </a:r>
            <a:endParaRPr b="1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90" name="Google Shape;290;p26"/>
          <p:cNvSpPr/>
          <p:nvPr/>
        </p:nvSpPr>
        <p:spPr>
          <a:xfrm>
            <a:off x="4805450" y="1732325"/>
            <a:ext cx="2133000" cy="2133000"/>
          </a:xfrm>
          <a:prstGeom prst="ellipse">
            <a:avLst/>
          </a:pr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Black</a:t>
            </a:r>
            <a:endParaRPr b="1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291" name="Google Shape;291;p26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27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97" name="Google Shape;297;p27"/>
          <p:cNvGraphicFramePr/>
          <p:nvPr/>
        </p:nvGraphicFramePr>
        <p:xfrm>
          <a:off x="1129000" y="17379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{BFC5D3B0-9788-49F4-AC0C-A0ABB9736486}</a:tableStyleId>
              </a:tblPr>
              <a:tblGrid>
                <a:gridCol w="1443075"/>
                <a:gridCol w="1443075"/>
                <a:gridCol w="1443075"/>
                <a:gridCol w="1443075"/>
              </a:tblGrid>
              <a:tr h="5849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A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B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C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849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Yellow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66FF">
                        <a:alpha val="22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20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66FF">
                        <a:alpha val="22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7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66FF">
                        <a:alpha val="22690"/>
                      </a:srgbClr>
                    </a:solidFill>
                  </a:tcPr>
                </a:tc>
              </a:tr>
              <a:tr h="5849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Blue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30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66FF">
                        <a:alpha val="22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15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66FF">
                        <a:alpha val="22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66FF">
                        <a:alpha val="22690"/>
                      </a:srgbClr>
                    </a:solidFill>
                  </a:tcPr>
                </a:tc>
              </a:tr>
              <a:tr h="5849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Orange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6699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5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66FF">
                        <a:alpha val="22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24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66FF">
                        <a:alpha val="22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Hind"/>
                          <a:ea typeface="Hind"/>
                          <a:cs typeface="Hind"/>
                          <a:sym typeface="Hind"/>
                        </a:rPr>
                        <a:t>16</a:t>
                      </a:r>
                      <a:endParaRPr b="1" sz="1800">
                        <a:solidFill>
                          <a:srgbClr val="FFFFFF"/>
                        </a:solidFill>
                        <a:latin typeface="Hind"/>
                        <a:ea typeface="Hind"/>
                        <a:cs typeface="Hind"/>
                        <a:sym typeface="Hi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66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66FF">
                        <a:alpha val="2269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298" name="Google Shape;298;p27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p28"/>
          <p:cNvSpPr/>
          <p:nvPr/>
        </p:nvSpPr>
        <p:spPr>
          <a:xfrm>
            <a:off x="514725" y="1102124"/>
            <a:ext cx="7356634" cy="3504538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0066FF">
              <a:alpha val="22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28"/>
          <p:cNvSpPr txBox="1"/>
          <p:nvPr>
            <p:ph type="title"/>
          </p:nvPr>
        </p:nvSpPr>
        <p:spPr>
          <a:xfrm>
            <a:off x="1067088" y="3794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305" name="Google Shape;305;p28"/>
          <p:cNvSpPr/>
          <p:nvPr/>
        </p:nvSpPr>
        <p:spPr>
          <a:xfrm>
            <a:off x="1937600" y="1753054"/>
            <a:ext cx="666000" cy="2094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006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our office</a:t>
            </a:r>
            <a:endParaRPr b="1" sz="8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306" name="Google Shape;306;p28"/>
          <p:cNvSpPr/>
          <p:nvPr/>
        </p:nvSpPr>
        <p:spPr>
          <a:xfrm>
            <a:off x="1134000" y="2233300"/>
            <a:ext cx="144600" cy="144600"/>
          </a:xfrm>
          <a:prstGeom prst="mathMultiply">
            <a:avLst>
              <a:gd fmla="val 23520" name="adj1"/>
            </a:avLst>
          </a:prstGeom>
          <a:solidFill>
            <a:srgbClr val="FFCC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28"/>
          <p:cNvSpPr/>
          <p:nvPr/>
        </p:nvSpPr>
        <p:spPr>
          <a:xfrm>
            <a:off x="2709700" y="3427125"/>
            <a:ext cx="144600" cy="144600"/>
          </a:xfrm>
          <a:prstGeom prst="mathMultiply">
            <a:avLst>
              <a:gd fmla="val 23520" name="adj1"/>
            </a:avLst>
          </a:prstGeom>
          <a:solidFill>
            <a:srgbClr val="33CC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28"/>
          <p:cNvSpPr/>
          <p:nvPr/>
        </p:nvSpPr>
        <p:spPr>
          <a:xfrm>
            <a:off x="3544825" y="2040525"/>
            <a:ext cx="144600" cy="144600"/>
          </a:xfrm>
          <a:prstGeom prst="mathMultiply">
            <a:avLst>
              <a:gd fmla="val 23520" name="adj1"/>
            </a:avLst>
          </a:prstGeom>
          <a:solidFill>
            <a:srgbClr val="FF66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28"/>
          <p:cNvSpPr/>
          <p:nvPr/>
        </p:nvSpPr>
        <p:spPr>
          <a:xfrm>
            <a:off x="6104075" y="2499450"/>
            <a:ext cx="144600" cy="144600"/>
          </a:xfrm>
          <a:prstGeom prst="mathMultiply">
            <a:avLst>
              <a:gd fmla="val 23520" name="adj1"/>
            </a:avLst>
          </a:prstGeom>
          <a:solidFill>
            <a:srgbClr val="33CC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28"/>
          <p:cNvSpPr/>
          <p:nvPr/>
        </p:nvSpPr>
        <p:spPr>
          <a:xfrm>
            <a:off x="6713550" y="4028850"/>
            <a:ext cx="144600" cy="144600"/>
          </a:xfrm>
          <a:prstGeom prst="mathMultiply">
            <a:avLst>
              <a:gd fmla="val 23520" name="adj1"/>
            </a:avLst>
          </a:prstGeom>
          <a:solidFill>
            <a:srgbClr val="6699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28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29"/>
          <p:cNvSpPr txBox="1"/>
          <p:nvPr>
            <p:ph idx="4294967295" type="ctrTitle"/>
          </p:nvPr>
        </p:nvSpPr>
        <p:spPr>
          <a:xfrm>
            <a:off x="685800" y="18881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33CCCC"/>
                </a:solidFill>
              </a:rPr>
              <a:t>89,</a:t>
            </a:r>
            <a:r>
              <a:rPr lang="en" sz="9600">
                <a:solidFill>
                  <a:srgbClr val="33CCFF"/>
                </a:solidFill>
              </a:rPr>
              <a:t>526,</a:t>
            </a:r>
            <a:r>
              <a:rPr lang="en" sz="9600">
                <a:solidFill>
                  <a:srgbClr val="6699FF"/>
                </a:solidFill>
              </a:rPr>
              <a:t>124</a:t>
            </a:r>
            <a:endParaRPr sz="9600">
              <a:solidFill>
                <a:srgbClr val="6699FF"/>
              </a:solidFill>
            </a:endParaRPr>
          </a:p>
        </p:txBody>
      </p:sp>
      <p:sp>
        <p:nvSpPr>
          <p:cNvPr id="317" name="Google Shape;317;p29"/>
          <p:cNvSpPr txBox="1"/>
          <p:nvPr>
            <p:ph idx="4294967295" type="subTitle"/>
          </p:nvPr>
        </p:nvSpPr>
        <p:spPr>
          <a:xfrm>
            <a:off x="685800" y="26876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318" name="Google Shape;318;p29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30"/>
          <p:cNvSpPr txBox="1"/>
          <p:nvPr>
            <p:ph idx="4294967295" type="ctrTitle"/>
          </p:nvPr>
        </p:nvSpPr>
        <p:spPr>
          <a:xfrm>
            <a:off x="1371600" y="952800"/>
            <a:ext cx="60342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CC00"/>
                </a:solidFill>
              </a:rPr>
              <a:t>89,526,124$</a:t>
            </a:r>
            <a:endParaRPr sz="7200">
              <a:solidFill>
                <a:srgbClr val="FFCC00"/>
              </a:solidFill>
            </a:endParaRPr>
          </a:p>
        </p:txBody>
      </p:sp>
      <p:sp>
        <p:nvSpPr>
          <p:cNvPr id="324" name="Google Shape;324;p30"/>
          <p:cNvSpPr txBox="1"/>
          <p:nvPr>
            <p:ph idx="4294967295" type="subTitle"/>
          </p:nvPr>
        </p:nvSpPr>
        <p:spPr>
          <a:xfrm>
            <a:off x="1371600" y="1487508"/>
            <a:ext cx="60342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325" name="Google Shape;325;p30"/>
          <p:cNvSpPr txBox="1"/>
          <p:nvPr>
            <p:ph idx="4294967295" type="ctrTitle"/>
          </p:nvPr>
        </p:nvSpPr>
        <p:spPr>
          <a:xfrm>
            <a:off x="1371600" y="3581693"/>
            <a:ext cx="60342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0066"/>
                </a:solidFill>
              </a:rPr>
              <a:t>100%</a:t>
            </a:r>
            <a:endParaRPr sz="7200">
              <a:solidFill>
                <a:srgbClr val="FF0066"/>
              </a:solidFill>
            </a:endParaRPr>
          </a:p>
        </p:txBody>
      </p:sp>
      <p:sp>
        <p:nvSpPr>
          <p:cNvPr id="326" name="Google Shape;326;p30"/>
          <p:cNvSpPr txBox="1"/>
          <p:nvPr>
            <p:ph idx="4294967295" type="subTitle"/>
          </p:nvPr>
        </p:nvSpPr>
        <p:spPr>
          <a:xfrm>
            <a:off x="1371600" y="4116401"/>
            <a:ext cx="60342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327" name="Google Shape;327;p30"/>
          <p:cNvSpPr txBox="1"/>
          <p:nvPr>
            <p:ph idx="4294967295" type="ctrTitle"/>
          </p:nvPr>
        </p:nvSpPr>
        <p:spPr>
          <a:xfrm>
            <a:off x="1371600" y="2267247"/>
            <a:ext cx="60342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6600"/>
                </a:solidFill>
              </a:rPr>
              <a:t>185,244</a:t>
            </a:r>
            <a:r>
              <a:rPr lang="en" sz="4800">
                <a:solidFill>
                  <a:srgbClr val="FF6600"/>
                </a:solidFill>
              </a:rPr>
              <a:t> users</a:t>
            </a:r>
            <a:endParaRPr sz="4800">
              <a:solidFill>
                <a:srgbClr val="FF6600"/>
              </a:solidFill>
            </a:endParaRPr>
          </a:p>
        </p:txBody>
      </p:sp>
      <p:sp>
        <p:nvSpPr>
          <p:cNvPr id="328" name="Google Shape;328;p30"/>
          <p:cNvSpPr txBox="1"/>
          <p:nvPr>
            <p:ph idx="4294967295" type="subTitle"/>
          </p:nvPr>
        </p:nvSpPr>
        <p:spPr>
          <a:xfrm>
            <a:off x="1371600" y="2801955"/>
            <a:ext cx="60342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329" name="Google Shape;329;p30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p31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grpSp>
        <p:nvGrpSpPr>
          <p:cNvPr id="335" name="Google Shape;335;p31"/>
          <p:cNvGrpSpPr/>
          <p:nvPr/>
        </p:nvGrpSpPr>
        <p:grpSpPr>
          <a:xfrm flipH="1" rot="10800000">
            <a:off x="4171679" y="1803913"/>
            <a:ext cx="821730" cy="1228760"/>
            <a:chOff x="4171679" y="1802748"/>
            <a:chExt cx="821730" cy="1228760"/>
          </a:xfrm>
        </p:grpSpPr>
        <p:sp>
          <p:nvSpPr>
            <p:cNvPr id="336" name="Google Shape;336;p31"/>
            <p:cNvSpPr/>
            <p:nvPr/>
          </p:nvSpPr>
          <p:spPr>
            <a:xfrm rot="10800000">
              <a:off x="4171679" y="2413508"/>
              <a:ext cx="821700" cy="618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31"/>
            <p:cNvSpPr/>
            <p:nvPr/>
          </p:nvSpPr>
          <p:spPr>
            <a:xfrm flipH="1">
              <a:off x="4171679" y="1802748"/>
              <a:ext cx="821730" cy="617854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CC3399"/>
                </a:gs>
                <a:gs pos="100000">
                  <a:srgbClr val="6699FF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38" name="Google Shape;338;p31"/>
          <p:cNvGrpSpPr/>
          <p:nvPr/>
        </p:nvGrpSpPr>
        <p:grpSpPr>
          <a:xfrm flipH="1" rot="10800000">
            <a:off x="1972825" y="1802809"/>
            <a:ext cx="821730" cy="1228859"/>
            <a:chOff x="1972825" y="1803752"/>
            <a:chExt cx="821730" cy="1228859"/>
          </a:xfrm>
        </p:grpSpPr>
        <p:sp>
          <p:nvSpPr>
            <p:cNvPr id="339" name="Google Shape;339;p31"/>
            <p:cNvSpPr/>
            <p:nvPr/>
          </p:nvSpPr>
          <p:spPr>
            <a:xfrm rot="10800000">
              <a:off x="1972825" y="2414611"/>
              <a:ext cx="821700" cy="618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31"/>
            <p:cNvSpPr/>
            <p:nvPr/>
          </p:nvSpPr>
          <p:spPr>
            <a:xfrm flipH="1">
              <a:off x="1972825" y="1803752"/>
              <a:ext cx="821730" cy="617854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FF0066"/>
                </a:gs>
                <a:gs pos="100000">
                  <a:srgbClr val="FF9900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1" name="Google Shape;341;p31"/>
          <p:cNvGrpSpPr/>
          <p:nvPr/>
        </p:nvGrpSpPr>
        <p:grpSpPr>
          <a:xfrm flipH="1" rot="10800000">
            <a:off x="5808538" y="1802748"/>
            <a:ext cx="821730" cy="1228977"/>
            <a:chOff x="5808538" y="1803695"/>
            <a:chExt cx="821730" cy="1228977"/>
          </a:xfrm>
        </p:grpSpPr>
        <p:sp>
          <p:nvSpPr>
            <p:cNvPr id="342" name="Google Shape;342;p31"/>
            <p:cNvSpPr/>
            <p:nvPr/>
          </p:nvSpPr>
          <p:spPr>
            <a:xfrm rot="10800000">
              <a:off x="5808538" y="2414672"/>
              <a:ext cx="821700" cy="618000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31"/>
            <p:cNvSpPr/>
            <p:nvPr/>
          </p:nvSpPr>
          <p:spPr>
            <a:xfrm flipH="1">
              <a:off x="5808538" y="1803695"/>
              <a:ext cx="821730" cy="617854"/>
            </a:xfrm>
            <a:prstGeom prst="parallelogram">
              <a:avLst>
                <a:gd fmla="val 81897" name="adj"/>
              </a:avLst>
            </a:prstGeom>
            <a:gradFill>
              <a:gsLst>
                <a:gs pos="0">
                  <a:srgbClr val="33CCCC"/>
                </a:gs>
                <a:gs pos="100000">
                  <a:srgbClr val="66FF33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4" name="Google Shape;344;p31"/>
          <p:cNvSpPr txBox="1"/>
          <p:nvPr/>
        </p:nvSpPr>
        <p:spPr>
          <a:xfrm>
            <a:off x="642075" y="1807783"/>
            <a:ext cx="1509000" cy="123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6600"/>
                </a:solidFill>
                <a:latin typeface="Hind"/>
                <a:ea typeface="Hind"/>
                <a:cs typeface="Hind"/>
                <a:sym typeface="Hind"/>
              </a:rPr>
              <a:t>FIRST</a:t>
            </a:r>
            <a:endParaRPr b="1" sz="2400">
              <a:solidFill>
                <a:srgbClr val="FF6600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345" name="Google Shape;345;p31"/>
          <p:cNvSpPr txBox="1"/>
          <p:nvPr/>
        </p:nvSpPr>
        <p:spPr>
          <a:xfrm>
            <a:off x="2482388" y="1807783"/>
            <a:ext cx="1872000" cy="123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6699FF"/>
                </a:solidFill>
                <a:latin typeface="Hind"/>
                <a:ea typeface="Hind"/>
                <a:cs typeface="Hind"/>
                <a:sym typeface="Hind"/>
              </a:rPr>
              <a:t>SECOND</a:t>
            </a:r>
            <a:endParaRPr b="1" sz="2400">
              <a:solidFill>
                <a:srgbClr val="6699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346" name="Google Shape;346;p31"/>
          <p:cNvSpPr txBox="1"/>
          <p:nvPr/>
        </p:nvSpPr>
        <p:spPr>
          <a:xfrm>
            <a:off x="4486244" y="1807783"/>
            <a:ext cx="1509000" cy="123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66FF33"/>
                </a:solidFill>
                <a:latin typeface="Hind"/>
                <a:ea typeface="Hind"/>
                <a:cs typeface="Hind"/>
                <a:sym typeface="Hind"/>
              </a:rPr>
              <a:t>LAST</a:t>
            </a:r>
            <a:endParaRPr b="1" sz="2400">
              <a:solidFill>
                <a:srgbClr val="66FF33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347" name="Google Shape;347;p31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32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53" name="Google Shape;353;p32"/>
          <p:cNvSpPr txBox="1"/>
          <p:nvPr>
            <p:ph idx="1" type="body"/>
          </p:nvPr>
        </p:nvSpPr>
        <p:spPr>
          <a:xfrm>
            <a:off x="1067100" y="1619250"/>
            <a:ext cx="19593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54" name="Google Shape;354;p32"/>
          <p:cNvSpPr txBox="1"/>
          <p:nvPr>
            <p:ph idx="2" type="body"/>
          </p:nvPr>
        </p:nvSpPr>
        <p:spPr>
          <a:xfrm>
            <a:off x="3126624" y="1619250"/>
            <a:ext cx="19593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55" name="Google Shape;355;p32"/>
          <p:cNvSpPr txBox="1"/>
          <p:nvPr>
            <p:ph idx="3" type="body"/>
          </p:nvPr>
        </p:nvSpPr>
        <p:spPr>
          <a:xfrm>
            <a:off x="5186148" y="1619250"/>
            <a:ext cx="19593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56" name="Google Shape;356;p32"/>
          <p:cNvSpPr txBox="1"/>
          <p:nvPr>
            <p:ph idx="1" type="body"/>
          </p:nvPr>
        </p:nvSpPr>
        <p:spPr>
          <a:xfrm>
            <a:off x="1067100" y="3200400"/>
            <a:ext cx="19593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57" name="Google Shape;357;p32"/>
          <p:cNvSpPr txBox="1"/>
          <p:nvPr>
            <p:ph idx="2" type="body"/>
          </p:nvPr>
        </p:nvSpPr>
        <p:spPr>
          <a:xfrm>
            <a:off x="3126624" y="3200400"/>
            <a:ext cx="19593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58" name="Google Shape;358;p32"/>
          <p:cNvSpPr txBox="1"/>
          <p:nvPr>
            <p:ph idx="3" type="body"/>
          </p:nvPr>
        </p:nvSpPr>
        <p:spPr>
          <a:xfrm>
            <a:off x="5186148" y="3200400"/>
            <a:ext cx="19593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59" name="Google Shape;359;p32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33"/>
          <p:cNvSpPr txBox="1"/>
          <p:nvPr>
            <p:ph idx="1" type="body"/>
          </p:nvPr>
        </p:nvSpPr>
        <p:spPr>
          <a:xfrm>
            <a:off x="1236500" y="4406300"/>
            <a:ext cx="66711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365" name="Google Shape;365;p3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968200" y="547175"/>
            <a:ext cx="4441451" cy="3684150"/>
          </a:xfrm>
          <a:prstGeom prst="rect">
            <a:avLst/>
          </a:prstGeom>
          <a:noFill/>
          <a:ln>
            <a:noFill/>
          </a:ln>
        </p:spPr>
      </p:pic>
      <p:sp>
        <p:nvSpPr>
          <p:cNvPr id="366" name="Google Shape;366;p33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34"/>
          <p:cNvSpPr/>
          <p:nvPr/>
        </p:nvSpPr>
        <p:spPr>
          <a:xfrm>
            <a:off x="51468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noFill/>
          <a:ln cap="flat" cmpd="sng" w="9525">
            <a:solidFill>
              <a:srgbClr val="33CCC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4"/>
          <p:cNvSpPr txBox="1"/>
          <p:nvPr>
            <p:ph idx="4294967295" type="body"/>
          </p:nvPr>
        </p:nvSpPr>
        <p:spPr>
          <a:xfrm>
            <a:off x="1319150" y="671150"/>
            <a:ext cx="3240000" cy="3356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3CCCC"/>
                </a:solidFill>
              </a:rPr>
              <a:t>ANDROID</a:t>
            </a:r>
            <a:r>
              <a:rPr b="1" lang="en" sz="1800"/>
              <a:t> PROJECT</a:t>
            </a:r>
            <a:endParaRPr b="1"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73" name="Google Shape;373;p34"/>
          <p:cNvSpPr/>
          <p:nvPr/>
        </p:nvSpPr>
        <p:spPr>
          <a:xfrm>
            <a:off x="5240125" y="839000"/>
            <a:ext cx="1888500" cy="3356100"/>
          </a:xfrm>
          <a:prstGeom prst="rect">
            <a:avLst/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Place your screenshot here</a:t>
            </a:r>
            <a:endParaRPr sz="10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374" name="Google Shape;374;p34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p35"/>
          <p:cNvSpPr/>
          <p:nvPr/>
        </p:nvSpPr>
        <p:spPr>
          <a:xfrm>
            <a:off x="55340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noFill/>
          <a:ln cap="flat" cmpd="sng" w="9525">
            <a:solidFill>
              <a:srgbClr val="FFCC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35"/>
          <p:cNvSpPr/>
          <p:nvPr/>
        </p:nvSpPr>
        <p:spPr>
          <a:xfrm>
            <a:off x="5665750" y="1188850"/>
            <a:ext cx="1589700" cy="2811900"/>
          </a:xfrm>
          <a:prstGeom prst="rect">
            <a:avLst/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Place your screenshot here</a:t>
            </a:r>
            <a:endParaRPr sz="10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381" name="Google Shape;381;p35"/>
          <p:cNvSpPr txBox="1"/>
          <p:nvPr>
            <p:ph idx="4294967295" type="body"/>
          </p:nvPr>
        </p:nvSpPr>
        <p:spPr>
          <a:xfrm>
            <a:off x="1319150" y="671150"/>
            <a:ext cx="3240000" cy="3356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CC00"/>
                </a:solidFill>
              </a:rPr>
              <a:t>iPHONE</a:t>
            </a:r>
            <a:r>
              <a:rPr b="1" lang="en" sz="1800"/>
              <a:t> PROJECT</a:t>
            </a:r>
            <a:endParaRPr b="1"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82" name="Google Shape;382;p35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36"/>
          <p:cNvSpPr/>
          <p:nvPr/>
        </p:nvSpPr>
        <p:spPr>
          <a:xfrm>
            <a:off x="4787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noFill/>
          <a:ln cap="flat" cmpd="sng" w="9525">
            <a:solidFill>
              <a:srgbClr val="FF00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36"/>
          <p:cNvSpPr/>
          <p:nvPr/>
        </p:nvSpPr>
        <p:spPr>
          <a:xfrm>
            <a:off x="4986400" y="910325"/>
            <a:ext cx="2493300" cy="3333600"/>
          </a:xfrm>
          <a:prstGeom prst="rect">
            <a:avLst/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Place your screenshot here</a:t>
            </a:r>
            <a:endParaRPr sz="10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389" name="Google Shape;389;p36"/>
          <p:cNvSpPr txBox="1"/>
          <p:nvPr>
            <p:ph idx="4294967295" type="body"/>
          </p:nvPr>
        </p:nvSpPr>
        <p:spPr>
          <a:xfrm>
            <a:off x="1319150" y="671150"/>
            <a:ext cx="3240000" cy="3356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0066"/>
                </a:solidFill>
              </a:rPr>
              <a:t>TABLET</a:t>
            </a:r>
            <a:r>
              <a:rPr b="1" lang="en" sz="1800"/>
              <a:t> PROJECT</a:t>
            </a:r>
            <a:endParaRPr b="1"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90" name="Google Shape;390;p36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4" name="Shape 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" name="Google Shape;395;p37"/>
          <p:cNvSpPr/>
          <p:nvPr/>
        </p:nvSpPr>
        <p:spPr>
          <a:xfrm>
            <a:off x="3076725" y="896774"/>
            <a:ext cx="4596701" cy="3578584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noFill/>
          <a:ln cap="flat" cmpd="sng" w="9525">
            <a:solidFill>
              <a:srgbClr val="6699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37"/>
          <p:cNvSpPr/>
          <p:nvPr/>
        </p:nvSpPr>
        <p:spPr>
          <a:xfrm>
            <a:off x="3269080" y="1086811"/>
            <a:ext cx="4212000" cy="2689500"/>
          </a:xfrm>
          <a:prstGeom prst="rect">
            <a:avLst/>
          </a:prstGeom>
          <a:solidFill>
            <a:srgbClr val="FFFFFF">
              <a:alpha val="1422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Place your screenshot here</a:t>
            </a:r>
            <a:endParaRPr sz="10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397" name="Google Shape;397;p37"/>
          <p:cNvSpPr txBox="1"/>
          <p:nvPr>
            <p:ph idx="4294967295" type="body"/>
          </p:nvPr>
        </p:nvSpPr>
        <p:spPr>
          <a:xfrm>
            <a:off x="393425" y="577100"/>
            <a:ext cx="2447400" cy="1539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6699FF"/>
                </a:solidFill>
              </a:rPr>
              <a:t>DESKTOP</a:t>
            </a:r>
            <a:r>
              <a:rPr b="1" lang="en" sz="1800"/>
              <a:t> PROJECT</a:t>
            </a:r>
            <a:endParaRPr b="1"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98" name="Google Shape;398;p37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p38"/>
          <p:cNvSpPr txBox="1"/>
          <p:nvPr>
            <p:ph idx="4294967295" type="ctrTitle"/>
          </p:nvPr>
        </p:nvSpPr>
        <p:spPr>
          <a:xfrm>
            <a:off x="2715450" y="1523250"/>
            <a:ext cx="3691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THANKS!</a:t>
            </a:r>
            <a:endParaRPr sz="6000"/>
          </a:p>
        </p:txBody>
      </p:sp>
      <p:sp>
        <p:nvSpPr>
          <p:cNvPr id="404" name="Google Shape;404;p38"/>
          <p:cNvSpPr txBox="1"/>
          <p:nvPr>
            <p:ph idx="4294967295" type="subTitle"/>
          </p:nvPr>
        </p:nvSpPr>
        <p:spPr>
          <a:xfrm>
            <a:off x="2715450" y="2494275"/>
            <a:ext cx="4939200" cy="145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66FF33"/>
                </a:solidFill>
              </a:rPr>
              <a:t>Any questions?</a:t>
            </a:r>
            <a:endParaRPr b="1">
              <a:solidFill>
                <a:srgbClr val="66FF33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at: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@username · user@mail.me</a:t>
            </a:r>
            <a:endParaRPr b="1" sz="1800"/>
          </a:p>
        </p:txBody>
      </p:sp>
      <p:pic>
        <p:nvPicPr>
          <p:cNvPr descr="10.jpg" id="405" name="Google Shape;405;p38"/>
          <p:cNvPicPr preferRelativeResize="0"/>
          <p:nvPr/>
        </p:nvPicPr>
        <p:blipFill rotWithShape="1">
          <a:blip r:embed="rId3">
            <a:alphaModFix/>
          </a:blip>
          <a:srcRect b="19038" l="22840" r="22840" t="14463"/>
          <a:stretch/>
        </p:blipFill>
        <p:spPr>
          <a:xfrm rot="-5400000">
            <a:off x="-506100" y="506025"/>
            <a:ext cx="3251400" cy="2239200"/>
          </a:xfrm>
          <a:prstGeom prst="parallelogram">
            <a:avLst>
              <a:gd fmla="val 63779" name="adj"/>
            </a:avLst>
          </a:prstGeom>
          <a:noFill/>
          <a:ln>
            <a:noFill/>
          </a:ln>
        </p:spPr>
      </p:pic>
      <p:sp>
        <p:nvSpPr>
          <p:cNvPr id="406" name="Google Shape;406;p38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0" name="Shape 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1" name="Google Shape;411;p39"/>
          <p:cNvSpPr txBox="1"/>
          <p:nvPr>
            <p:ph type="title"/>
          </p:nvPr>
        </p:nvSpPr>
        <p:spPr>
          <a:xfrm>
            <a:off x="1067088" y="9128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12" name="Google Shape;412;p39"/>
          <p:cNvSpPr txBox="1"/>
          <p:nvPr>
            <p:ph idx="1" type="body"/>
          </p:nvPr>
        </p:nvSpPr>
        <p:spPr>
          <a:xfrm>
            <a:off x="1067088" y="1650548"/>
            <a:ext cx="5972100" cy="276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Char char="›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›"/>
            </a:pPr>
            <a:r>
              <a:rPr lang="en" sz="2400"/>
              <a:t>Photographs by </a:t>
            </a:r>
            <a:r>
              <a:rPr lang="en" u="sng">
                <a:hlinkClick r:id="rId4"/>
              </a:rPr>
              <a:t>Startupstockphotos</a:t>
            </a:r>
            <a:endParaRPr sz="2400"/>
          </a:p>
        </p:txBody>
      </p:sp>
      <p:sp>
        <p:nvSpPr>
          <p:cNvPr id="413" name="Google Shape;413;p39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7" name="Shape 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8" name="Google Shape;418;p40"/>
          <p:cNvSpPr txBox="1"/>
          <p:nvPr>
            <p:ph type="title"/>
          </p:nvPr>
        </p:nvSpPr>
        <p:spPr>
          <a:xfrm>
            <a:off x="1067088" y="684250"/>
            <a:ext cx="5972100" cy="636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19" name="Google Shape;419;p40"/>
          <p:cNvSpPr txBox="1"/>
          <p:nvPr>
            <p:ph idx="1" type="body"/>
          </p:nvPr>
        </p:nvSpPr>
        <p:spPr>
          <a:xfrm>
            <a:off x="1067100" y="1320250"/>
            <a:ext cx="7619700" cy="231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400"/>
              <a:buChar char="›"/>
            </a:pPr>
            <a:r>
              <a:rPr lang="en" sz="1400"/>
              <a:t>Titles: Hind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400"/>
              <a:buChar char="›"/>
            </a:pPr>
            <a:r>
              <a:rPr lang="en" sz="1400"/>
              <a:t>Body copy: Hind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this page: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66FF33"/>
                </a:solidFill>
                <a:hlinkClick r:id="rId3"/>
              </a:rPr>
              <a:t>https://www.fontsquirrel.com/fonts/hind</a:t>
            </a:r>
            <a:endParaRPr sz="1400">
              <a:solidFill>
                <a:srgbClr val="66FF3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400"/>
          </a:p>
        </p:txBody>
      </p:sp>
      <p:sp>
        <p:nvSpPr>
          <p:cNvPr id="420" name="Google Shape;420;p40"/>
          <p:cNvSpPr txBox="1"/>
          <p:nvPr/>
        </p:nvSpPr>
        <p:spPr>
          <a:xfrm>
            <a:off x="1099275" y="4247850"/>
            <a:ext cx="7741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6699FF"/>
                </a:solidFill>
                <a:latin typeface="Hind"/>
                <a:ea typeface="Hind"/>
                <a:cs typeface="Hind"/>
                <a:sym typeface="Hind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>
              <a:solidFill>
                <a:srgbClr val="6699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6699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699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421" name="Google Shape;421;p40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6" name="Google Shape;426;p41"/>
          <p:cNvGrpSpPr/>
          <p:nvPr/>
        </p:nvGrpSpPr>
        <p:grpSpPr>
          <a:xfrm>
            <a:off x="1063545" y="422362"/>
            <a:ext cx="302266" cy="382273"/>
            <a:chOff x="584925" y="238125"/>
            <a:chExt cx="415200" cy="525100"/>
          </a:xfrm>
        </p:grpSpPr>
        <p:sp>
          <p:nvSpPr>
            <p:cNvPr id="427" name="Google Shape;427;p41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41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41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41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41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41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3" name="Google Shape;433;p41"/>
          <p:cNvGrpSpPr/>
          <p:nvPr/>
        </p:nvGrpSpPr>
        <p:grpSpPr>
          <a:xfrm>
            <a:off x="1543589" y="477908"/>
            <a:ext cx="323614" cy="269396"/>
            <a:chOff x="1244325" y="314425"/>
            <a:chExt cx="444525" cy="370050"/>
          </a:xfrm>
        </p:grpSpPr>
        <p:sp>
          <p:nvSpPr>
            <p:cNvPr id="434" name="Google Shape;434;p41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41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41"/>
          <p:cNvGrpSpPr/>
          <p:nvPr/>
        </p:nvGrpSpPr>
        <p:grpSpPr>
          <a:xfrm>
            <a:off x="2041431" y="476580"/>
            <a:ext cx="309400" cy="272054"/>
            <a:chOff x="1928175" y="312600"/>
            <a:chExt cx="425000" cy="373700"/>
          </a:xfrm>
        </p:grpSpPr>
        <p:sp>
          <p:nvSpPr>
            <p:cNvPr id="437" name="Google Shape;437;p41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41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9" name="Google Shape;439;p41"/>
          <p:cNvSpPr/>
          <p:nvPr/>
        </p:nvSpPr>
        <p:spPr>
          <a:xfrm>
            <a:off x="2560122" y="466801"/>
            <a:ext cx="253380" cy="29160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41"/>
          <p:cNvSpPr/>
          <p:nvPr/>
        </p:nvSpPr>
        <p:spPr>
          <a:xfrm>
            <a:off x="3068163" y="467693"/>
            <a:ext cx="218728" cy="289817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1" name="Google Shape;441;p41"/>
          <p:cNvGrpSpPr/>
          <p:nvPr/>
        </p:nvGrpSpPr>
        <p:grpSpPr>
          <a:xfrm>
            <a:off x="3490497" y="462365"/>
            <a:ext cx="355628" cy="300500"/>
            <a:chOff x="3918650" y="293075"/>
            <a:chExt cx="488500" cy="412775"/>
          </a:xfrm>
        </p:grpSpPr>
        <p:sp>
          <p:nvSpPr>
            <p:cNvPr id="442" name="Google Shape;442;p41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41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41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" name="Google Shape;445;p41"/>
          <p:cNvGrpSpPr/>
          <p:nvPr/>
        </p:nvGrpSpPr>
        <p:grpSpPr>
          <a:xfrm>
            <a:off x="4012783" y="439688"/>
            <a:ext cx="292510" cy="345836"/>
            <a:chOff x="4636075" y="261925"/>
            <a:chExt cx="401800" cy="475050"/>
          </a:xfrm>
        </p:grpSpPr>
        <p:sp>
          <p:nvSpPr>
            <p:cNvPr id="446" name="Google Shape;446;p41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41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41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41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0" name="Google Shape;450;p41"/>
          <p:cNvSpPr/>
          <p:nvPr/>
        </p:nvSpPr>
        <p:spPr>
          <a:xfrm>
            <a:off x="4482088" y="466346"/>
            <a:ext cx="335171" cy="292510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1" name="Google Shape;451;p41"/>
          <p:cNvGrpSpPr/>
          <p:nvPr/>
        </p:nvGrpSpPr>
        <p:grpSpPr>
          <a:xfrm>
            <a:off x="4993799" y="468590"/>
            <a:ext cx="293384" cy="287596"/>
            <a:chOff x="5983625" y="301625"/>
            <a:chExt cx="403000" cy="395050"/>
          </a:xfrm>
        </p:grpSpPr>
        <p:sp>
          <p:nvSpPr>
            <p:cNvPr id="452" name="Google Shape;452;p41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41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41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41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41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41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41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41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41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41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41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41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41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41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41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41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41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41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41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41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41"/>
          <p:cNvGrpSpPr/>
          <p:nvPr/>
        </p:nvGrpSpPr>
        <p:grpSpPr>
          <a:xfrm>
            <a:off x="5486746" y="466351"/>
            <a:ext cx="288943" cy="288506"/>
            <a:chOff x="6660750" y="298550"/>
            <a:chExt cx="396900" cy="396300"/>
          </a:xfrm>
        </p:grpSpPr>
        <p:sp>
          <p:nvSpPr>
            <p:cNvPr id="473" name="Google Shape;473;p41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41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41"/>
          <p:cNvGrpSpPr/>
          <p:nvPr/>
        </p:nvGrpSpPr>
        <p:grpSpPr>
          <a:xfrm>
            <a:off x="1063545" y="920641"/>
            <a:ext cx="302266" cy="365838"/>
            <a:chOff x="584925" y="922575"/>
            <a:chExt cx="415200" cy="502525"/>
          </a:xfrm>
        </p:grpSpPr>
        <p:sp>
          <p:nvSpPr>
            <p:cNvPr id="476" name="Google Shape;476;p41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41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41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9" name="Google Shape;479;p41"/>
          <p:cNvGrpSpPr/>
          <p:nvPr/>
        </p:nvGrpSpPr>
        <p:grpSpPr>
          <a:xfrm>
            <a:off x="1545372" y="912197"/>
            <a:ext cx="320065" cy="381399"/>
            <a:chOff x="1246775" y="910975"/>
            <a:chExt cx="439650" cy="523900"/>
          </a:xfrm>
        </p:grpSpPr>
        <p:sp>
          <p:nvSpPr>
            <p:cNvPr id="480" name="Google Shape;480;p41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41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41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3" name="Google Shape;483;p41"/>
          <p:cNvGrpSpPr/>
          <p:nvPr/>
        </p:nvGrpSpPr>
        <p:grpSpPr>
          <a:xfrm>
            <a:off x="2040103" y="973530"/>
            <a:ext cx="312057" cy="259605"/>
            <a:chOff x="1926350" y="995225"/>
            <a:chExt cx="428650" cy="356600"/>
          </a:xfrm>
        </p:grpSpPr>
        <p:sp>
          <p:nvSpPr>
            <p:cNvPr id="484" name="Google Shape;484;p41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41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41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41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8" name="Google Shape;488;p41"/>
          <p:cNvSpPr/>
          <p:nvPr/>
        </p:nvSpPr>
        <p:spPr>
          <a:xfrm>
            <a:off x="2534333" y="951729"/>
            <a:ext cx="304959" cy="303176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9" name="Google Shape;489;p41"/>
          <p:cNvSpPr/>
          <p:nvPr/>
        </p:nvSpPr>
        <p:spPr>
          <a:xfrm>
            <a:off x="3025503" y="966853"/>
            <a:ext cx="304049" cy="272945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0" name="Google Shape;490;p41"/>
          <p:cNvSpPr/>
          <p:nvPr/>
        </p:nvSpPr>
        <p:spPr>
          <a:xfrm>
            <a:off x="3520659" y="969073"/>
            <a:ext cx="295168" cy="268486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1" name="Google Shape;491;p41"/>
          <p:cNvSpPr/>
          <p:nvPr/>
        </p:nvSpPr>
        <p:spPr>
          <a:xfrm>
            <a:off x="4021147" y="971730"/>
            <a:ext cx="275621" cy="26317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2" name="Google Shape;492;p41"/>
          <p:cNvGrpSpPr/>
          <p:nvPr/>
        </p:nvGrpSpPr>
        <p:grpSpPr>
          <a:xfrm>
            <a:off x="4497740" y="953984"/>
            <a:ext cx="304049" cy="304486"/>
            <a:chOff x="5302225" y="968375"/>
            <a:chExt cx="417650" cy="418250"/>
          </a:xfrm>
        </p:grpSpPr>
        <p:sp>
          <p:nvSpPr>
            <p:cNvPr id="493" name="Google Shape;493;p41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41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5" name="Google Shape;495;p41"/>
          <p:cNvGrpSpPr/>
          <p:nvPr/>
        </p:nvGrpSpPr>
        <p:grpSpPr>
          <a:xfrm>
            <a:off x="4952012" y="919750"/>
            <a:ext cx="376958" cy="367167"/>
            <a:chOff x="5926225" y="921350"/>
            <a:chExt cx="517800" cy="504350"/>
          </a:xfrm>
        </p:grpSpPr>
        <p:sp>
          <p:nvSpPr>
            <p:cNvPr id="496" name="Google Shape;496;p41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41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41"/>
          <p:cNvGrpSpPr/>
          <p:nvPr/>
        </p:nvGrpSpPr>
        <p:grpSpPr>
          <a:xfrm>
            <a:off x="5455187" y="926866"/>
            <a:ext cx="352061" cy="352953"/>
            <a:chOff x="6617400" y="931125"/>
            <a:chExt cx="483600" cy="484825"/>
          </a:xfrm>
        </p:grpSpPr>
        <p:sp>
          <p:nvSpPr>
            <p:cNvPr id="499" name="Google Shape;499;p41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41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41"/>
          <p:cNvGrpSpPr/>
          <p:nvPr/>
        </p:nvGrpSpPr>
        <p:grpSpPr>
          <a:xfrm>
            <a:off x="1044872" y="1474922"/>
            <a:ext cx="339612" cy="238274"/>
            <a:chOff x="559275" y="1683950"/>
            <a:chExt cx="466500" cy="327300"/>
          </a:xfrm>
        </p:grpSpPr>
        <p:sp>
          <p:nvSpPr>
            <p:cNvPr id="502" name="Google Shape;502;p41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41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4" name="Google Shape;504;p41"/>
          <p:cNvGrpSpPr/>
          <p:nvPr/>
        </p:nvGrpSpPr>
        <p:grpSpPr>
          <a:xfrm>
            <a:off x="1535599" y="1427821"/>
            <a:ext cx="339612" cy="332496"/>
            <a:chOff x="1233350" y="1619250"/>
            <a:chExt cx="466500" cy="456725"/>
          </a:xfrm>
        </p:grpSpPr>
        <p:sp>
          <p:nvSpPr>
            <p:cNvPr id="505" name="Google Shape;505;p41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41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41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41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9" name="Google Shape;509;p41"/>
          <p:cNvGrpSpPr/>
          <p:nvPr/>
        </p:nvGrpSpPr>
        <p:grpSpPr>
          <a:xfrm>
            <a:off x="2036991" y="1434919"/>
            <a:ext cx="318282" cy="318282"/>
            <a:chOff x="1922075" y="1629000"/>
            <a:chExt cx="437200" cy="437200"/>
          </a:xfrm>
        </p:grpSpPr>
        <p:sp>
          <p:nvSpPr>
            <p:cNvPr id="510" name="Google Shape;510;p41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41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2" name="Google Shape;512;p41"/>
          <p:cNvGrpSpPr/>
          <p:nvPr/>
        </p:nvGrpSpPr>
        <p:grpSpPr>
          <a:xfrm>
            <a:off x="2526389" y="1433590"/>
            <a:ext cx="320939" cy="320939"/>
            <a:chOff x="2594325" y="1627175"/>
            <a:chExt cx="440850" cy="440850"/>
          </a:xfrm>
        </p:grpSpPr>
        <p:sp>
          <p:nvSpPr>
            <p:cNvPr id="513" name="Google Shape;513;p41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41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41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6" name="Google Shape;516;p41"/>
          <p:cNvSpPr/>
          <p:nvPr/>
        </p:nvSpPr>
        <p:spPr>
          <a:xfrm>
            <a:off x="3031272" y="1447795"/>
            <a:ext cx="292510" cy="292492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7" name="Google Shape;517;p41"/>
          <p:cNvGrpSpPr/>
          <p:nvPr/>
        </p:nvGrpSpPr>
        <p:grpSpPr>
          <a:xfrm>
            <a:off x="3538072" y="1895584"/>
            <a:ext cx="260478" cy="368950"/>
            <a:chOff x="3984000" y="1594200"/>
            <a:chExt cx="357800" cy="506800"/>
          </a:xfrm>
        </p:grpSpPr>
        <p:sp>
          <p:nvSpPr>
            <p:cNvPr id="518" name="Google Shape;518;p41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41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0" name="Google Shape;520;p41"/>
          <p:cNvGrpSpPr/>
          <p:nvPr/>
        </p:nvGrpSpPr>
        <p:grpSpPr>
          <a:xfrm>
            <a:off x="3987448" y="1488700"/>
            <a:ext cx="343179" cy="210720"/>
            <a:chOff x="4601275" y="1702875"/>
            <a:chExt cx="471400" cy="289450"/>
          </a:xfrm>
        </p:grpSpPr>
        <p:sp>
          <p:nvSpPr>
            <p:cNvPr id="521" name="Google Shape;521;p41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41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41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1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41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6" name="Google Shape;526;p41"/>
          <p:cNvGrpSpPr/>
          <p:nvPr/>
        </p:nvGrpSpPr>
        <p:grpSpPr>
          <a:xfrm>
            <a:off x="4494628" y="1437139"/>
            <a:ext cx="310274" cy="313841"/>
            <a:chOff x="5297950" y="1632050"/>
            <a:chExt cx="426200" cy="431100"/>
          </a:xfrm>
        </p:grpSpPr>
        <p:sp>
          <p:nvSpPr>
            <p:cNvPr id="527" name="Google Shape;527;p41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41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9" name="Google Shape;529;p41"/>
          <p:cNvGrpSpPr/>
          <p:nvPr/>
        </p:nvGrpSpPr>
        <p:grpSpPr>
          <a:xfrm>
            <a:off x="4984462" y="1427821"/>
            <a:ext cx="312057" cy="332496"/>
            <a:chOff x="5970800" y="1619250"/>
            <a:chExt cx="428650" cy="456725"/>
          </a:xfrm>
        </p:grpSpPr>
        <p:sp>
          <p:nvSpPr>
            <p:cNvPr id="530" name="Google Shape;530;p41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41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41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41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41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5" name="Google Shape;535;p41"/>
          <p:cNvGrpSpPr/>
          <p:nvPr/>
        </p:nvGrpSpPr>
        <p:grpSpPr>
          <a:xfrm>
            <a:off x="5460975" y="1423817"/>
            <a:ext cx="349822" cy="319155"/>
            <a:chOff x="6625350" y="1613750"/>
            <a:chExt cx="480525" cy="438400"/>
          </a:xfrm>
        </p:grpSpPr>
        <p:sp>
          <p:nvSpPr>
            <p:cNvPr id="536" name="Google Shape;536;p41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41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41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41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41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1" name="Google Shape;541;p41"/>
          <p:cNvGrpSpPr/>
          <p:nvPr/>
        </p:nvGrpSpPr>
        <p:grpSpPr>
          <a:xfrm>
            <a:off x="1082655" y="1942990"/>
            <a:ext cx="264046" cy="283611"/>
            <a:chOff x="611175" y="2326900"/>
            <a:chExt cx="362700" cy="389575"/>
          </a:xfrm>
        </p:grpSpPr>
        <p:sp>
          <p:nvSpPr>
            <p:cNvPr id="542" name="Google Shape;542;p41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41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41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41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6" name="Google Shape;546;p41"/>
          <p:cNvSpPr/>
          <p:nvPr/>
        </p:nvSpPr>
        <p:spPr>
          <a:xfrm>
            <a:off x="1566244" y="1945608"/>
            <a:ext cx="278278" cy="278278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7" name="Google Shape;547;p41"/>
          <p:cNvSpPr/>
          <p:nvPr/>
        </p:nvSpPr>
        <p:spPr>
          <a:xfrm>
            <a:off x="2056959" y="1945608"/>
            <a:ext cx="278278" cy="278278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8" name="Google Shape;548;p41"/>
          <p:cNvSpPr/>
          <p:nvPr/>
        </p:nvSpPr>
        <p:spPr>
          <a:xfrm>
            <a:off x="2547674" y="1945608"/>
            <a:ext cx="278278" cy="278278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9" name="Google Shape;549;p41"/>
          <p:cNvGrpSpPr/>
          <p:nvPr/>
        </p:nvGrpSpPr>
        <p:grpSpPr>
          <a:xfrm>
            <a:off x="3103347" y="1897654"/>
            <a:ext cx="148476" cy="370734"/>
            <a:chOff x="3386850" y="2264625"/>
            <a:chExt cx="203950" cy="509250"/>
          </a:xfrm>
        </p:grpSpPr>
        <p:sp>
          <p:nvSpPr>
            <p:cNvPr id="550" name="Google Shape;550;p41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41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2" name="Google Shape;552;p41"/>
          <p:cNvGrpSpPr/>
          <p:nvPr/>
        </p:nvGrpSpPr>
        <p:grpSpPr>
          <a:xfrm>
            <a:off x="4098141" y="1944773"/>
            <a:ext cx="121794" cy="276494"/>
            <a:chOff x="4753325" y="2329350"/>
            <a:chExt cx="167300" cy="379800"/>
          </a:xfrm>
        </p:grpSpPr>
        <p:sp>
          <p:nvSpPr>
            <p:cNvPr id="553" name="Google Shape;553;p41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41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5" name="Google Shape;555;p41"/>
          <p:cNvGrpSpPr/>
          <p:nvPr/>
        </p:nvGrpSpPr>
        <p:grpSpPr>
          <a:xfrm>
            <a:off x="3605175" y="1899419"/>
            <a:ext cx="126272" cy="367185"/>
            <a:chOff x="4076175" y="2267050"/>
            <a:chExt cx="173450" cy="504375"/>
          </a:xfrm>
        </p:grpSpPr>
        <p:sp>
          <p:nvSpPr>
            <p:cNvPr id="556" name="Google Shape;556;p41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41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8" name="Google Shape;558;p41"/>
          <p:cNvSpPr/>
          <p:nvPr/>
        </p:nvSpPr>
        <p:spPr>
          <a:xfrm>
            <a:off x="4510534" y="1938056"/>
            <a:ext cx="278278" cy="293384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9" name="Google Shape;559;p41"/>
          <p:cNvGrpSpPr/>
          <p:nvPr/>
        </p:nvGrpSpPr>
        <p:grpSpPr>
          <a:xfrm>
            <a:off x="4987575" y="1943427"/>
            <a:ext cx="305833" cy="282719"/>
            <a:chOff x="5975075" y="2327500"/>
            <a:chExt cx="420100" cy="388350"/>
          </a:xfrm>
        </p:grpSpPr>
        <p:sp>
          <p:nvSpPr>
            <p:cNvPr id="560" name="Google Shape;560;p41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41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2" name="Google Shape;562;p41"/>
          <p:cNvGrpSpPr/>
          <p:nvPr/>
        </p:nvGrpSpPr>
        <p:grpSpPr>
          <a:xfrm>
            <a:off x="5537415" y="1934982"/>
            <a:ext cx="187606" cy="305833"/>
            <a:chOff x="6730350" y="2315900"/>
            <a:chExt cx="257700" cy="420100"/>
          </a:xfrm>
        </p:grpSpPr>
        <p:sp>
          <p:nvSpPr>
            <p:cNvPr id="563" name="Google Shape;563;p41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41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41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41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41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" name="Google Shape;568;p41"/>
          <p:cNvGrpSpPr/>
          <p:nvPr/>
        </p:nvGrpSpPr>
        <p:grpSpPr>
          <a:xfrm>
            <a:off x="1167103" y="2402158"/>
            <a:ext cx="95150" cy="346728"/>
            <a:chOff x="727175" y="2957625"/>
            <a:chExt cx="130700" cy="476275"/>
          </a:xfrm>
        </p:grpSpPr>
        <p:sp>
          <p:nvSpPr>
            <p:cNvPr id="569" name="Google Shape;569;p41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41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1" name="Google Shape;571;p41"/>
          <p:cNvSpPr/>
          <p:nvPr/>
        </p:nvSpPr>
        <p:spPr>
          <a:xfrm>
            <a:off x="2050298" y="2388332"/>
            <a:ext cx="291600" cy="374283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2" name="Google Shape;572;p41"/>
          <p:cNvSpPr/>
          <p:nvPr/>
        </p:nvSpPr>
        <p:spPr>
          <a:xfrm>
            <a:off x="1597365" y="2388332"/>
            <a:ext cx="216034" cy="374283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3" name="Google Shape;573;p41"/>
          <p:cNvGrpSpPr/>
          <p:nvPr/>
        </p:nvGrpSpPr>
        <p:grpSpPr>
          <a:xfrm>
            <a:off x="2518381" y="2413260"/>
            <a:ext cx="336955" cy="324506"/>
            <a:chOff x="2583325" y="2972875"/>
            <a:chExt cx="462850" cy="445750"/>
          </a:xfrm>
        </p:grpSpPr>
        <p:sp>
          <p:nvSpPr>
            <p:cNvPr id="574" name="Google Shape;574;p41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41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6" name="Google Shape;576;p41"/>
          <p:cNvGrpSpPr/>
          <p:nvPr/>
        </p:nvGrpSpPr>
        <p:grpSpPr>
          <a:xfrm>
            <a:off x="2997550" y="2461726"/>
            <a:ext cx="360069" cy="227591"/>
            <a:chOff x="3241525" y="3039450"/>
            <a:chExt cx="494600" cy="312625"/>
          </a:xfrm>
        </p:grpSpPr>
        <p:sp>
          <p:nvSpPr>
            <p:cNvPr id="577" name="Google Shape;577;p41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41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9" name="Google Shape;579;p41"/>
          <p:cNvSpPr/>
          <p:nvPr/>
        </p:nvSpPr>
        <p:spPr>
          <a:xfrm>
            <a:off x="4004258" y="2420781"/>
            <a:ext cx="309400" cy="309382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0" name="Google Shape;580;p41"/>
          <p:cNvGrpSpPr/>
          <p:nvPr/>
        </p:nvGrpSpPr>
        <p:grpSpPr>
          <a:xfrm>
            <a:off x="4463506" y="2437720"/>
            <a:ext cx="372518" cy="275603"/>
            <a:chOff x="5255200" y="3006475"/>
            <a:chExt cx="511700" cy="378575"/>
          </a:xfrm>
        </p:grpSpPr>
        <p:sp>
          <p:nvSpPr>
            <p:cNvPr id="581" name="Google Shape;581;p41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41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" name="Google Shape;583;p41"/>
          <p:cNvGrpSpPr/>
          <p:nvPr/>
        </p:nvGrpSpPr>
        <p:grpSpPr>
          <a:xfrm>
            <a:off x="3517615" y="2421723"/>
            <a:ext cx="301392" cy="307598"/>
            <a:chOff x="3955900" y="2984500"/>
            <a:chExt cx="414000" cy="422525"/>
          </a:xfrm>
        </p:grpSpPr>
        <p:sp>
          <p:nvSpPr>
            <p:cNvPr id="584" name="Google Shape;584;p41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41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41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7" name="Google Shape;587;p41"/>
          <p:cNvSpPr/>
          <p:nvPr/>
        </p:nvSpPr>
        <p:spPr>
          <a:xfrm>
            <a:off x="1047975" y="2933719"/>
            <a:ext cx="336937" cy="264937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41"/>
          <p:cNvSpPr/>
          <p:nvPr/>
        </p:nvSpPr>
        <p:spPr>
          <a:xfrm>
            <a:off x="5023033" y="2406549"/>
            <a:ext cx="234707" cy="33784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9" name="Google Shape;589;p41"/>
          <p:cNvGrpSpPr/>
          <p:nvPr/>
        </p:nvGrpSpPr>
        <p:grpSpPr>
          <a:xfrm>
            <a:off x="5516084" y="2417264"/>
            <a:ext cx="230266" cy="327181"/>
            <a:chOff x="6701050" y="2978375"/>
            <a:chExt cx="316300" cy="449425"/>
          </a:xfrm>
        </p:grpSpPr>
        <p:sp>
          <p:nvSpPr>
            <p:cNvPr id="590" name="Google Shape;590;p41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41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2" name="Google Shape;592;p41"/>
          <p:cNvGrpSpPr/>
          <p:nvPr/>
        </p:nvGrpSpPr>
        <p:grpSpPr>
          <a:xfrm>
            <a:off x="1541368" y="2956002"/>
            <a:ext cx="328073" cy="220493"/>
            <a:chOff x="1241275" y="3718400"/>
            <a:chExt cx="450650" cy="302875"/>
          </a:xfrm>
        </p:grpSpPr>
        <p:sp>
          <p:nvSpPr>
            <p:cNvPr id="593" name="Google Shape;593;p41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41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41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41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7" name="Google Shape;597;p41"/>
          <p:cNvGrpSpPr/>
          <p:nvPr/>
        </p:nvGrpSpPr>
        <p:grpSpPr>
          <a:xfrm>
            <a:off x="2036554" y="2939112"/>
            <a:ext cx="319155" cy="254709"/>
            <a:chOff x="1921475" y="3695200"/>
            <a:chExt cx="438400" cy="349875"/>
          </a:xfrm>
        </p:grpSpPr>
        <p:sp>
          <p:nvSpPr>
            <p:cNvPr id="598" name="Google Shape;598;p41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41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41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1" name="Google Shape;601;p41"/>
          <p:cNvGrpSpPr/>
          <p:nvPr/>
        </p:nvGrpSpPr>
        <p:grpSpPr>
          <a:xfrm>
            <a:off x="2530393" y="2935108"/>
            <a:ext cx="312931" cy="262280"/>
            <a:chOff x="2599825" y="3689700"/>
            <a:chExt cx="429850" cy="360275"/>
          </a:xfrm>
        </p:grpSpPr>
        <p:sp>
          <p:nvSpPr>
            <p:cNvPr id="602" name="Google Shape;602;p41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41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41"/>
          <p:cNvGrpSpPr/>
          <p:nvPr/>
        </p:nvGrpSpPr>
        <p:grpSpPr>
          <a:xfrm>
            <a:off x="3036225" y="2907990"/>
            <a:ext cx="282719" cy="295168"/>
            <a:chOff x="3294650" y="3652450"/>
            <a:chExt cx="388350" cy="405450"/>
          </a:xfrm>
        </p:grpSpPr>
        <p:sp>
          <p:nvSpPr>
            <p:cNvPr id="605" name="Google Shape;605;p41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41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41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8" name="Google Shape;608;p41"/>
          <p:cNvGrpSpPr/>
          <p:nvPr/>
        </p:nvGrpSpPr>
        <p:grpSpPr>
          <a:xfrm>
            <a:off x="3503401" y="2945337"/>
            <a:ext cx="329820" cy="241823"/>
            <a:chOff x="3936375" y="3703750"/>
            <a:chExt cx="453050" cy="332175"/>
          </a:xfrm>
        </p:grpSpPr>
        <p:sp>
          <p:nvSpPr>
            <p:cNvPr id="609" name="Google Shape;609;p41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41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41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41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41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" name="Google Shape;614;p41"/>
          <p:cNvGrpSpPr/>
          <p:nvPr/>
        </p:nvGrpSpPr>
        <p:grpSpPr>
          <a:xfrm>
            <a:off x="3994128" y="2945337"/>
            <a:ext cx="329820" cy="241823"/>
            <a:chOff x="4610450" y="3703750"/>
            <a:chExt cx="453050" cy="332175"/>
          </a:xfrm>
        </p:grpSpPr>
        <p:sp>
          <p:nvSpPr>
            <p:cNvPr id="615" name="Google Shape;615;p41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1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7" name="Google Shape;617;p41"/>
          <p:cNvGrpSpPr/>
          <p:nvPr/>
        </p:nvGrpSpPr>
        <p:grpSpPr>
          <a:xfrm>
            <a:off x="4496411" y="2920894"/>
            <a:ext cx="306706" cy="290709"/>
            <a:chOff x="5300400" y="3670175"/>
            <a:chExt cx="421300" cy="399325"/>
          </a:xfrm>
        </p:grpSpPr>
        <p:sp>
          <p:nvSpPr>
            <p:cNvPr id="618" name="Google Shape;618;p41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41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1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1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1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3" name="Google Shape;623;p41"/>
          <p:cNvSpPr/>
          <p:nvPr/>
        </p:nvSpPr>
        <p:spPr>
          <a:xfrm>
            <a:off x="4969690" y="2895499"/>
            <a:ext cx="341396" cy="341377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4" name="Google Shape;624;p41"/>
          <p:cNvGrpSpPr/>
          <p:nvPr/>
        </p:nvGrpSpPr>
        <p:grpSpPr>
          <a:xfrm>
            <a:off x="5482305" y="2917327"/>
            <a:ext cx="297825" cy="297843"/>
            <a:chOff x="6654650" y="3665275"/>
            <a:chExt cx="409100" cy="409125"/>
          </a:xfrm>
        </p:grpSpPr>
        <p:sp>
          <p:nvSpPr>
            <p:cNvPr id="625" name="Google Shape;625;p41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41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7" name="Google Shape;627;p41"/>
          <p:cNvGrpSpPr/>
          <p:nvPr/>
        </p:nvGrpSpPr>
        <p:grpSpPr>
          <a:xfrm>
            <a:off x="1053317" y="3395605"/>
            <a:ext cx="322722" cy="322741"/>
            <a:chOff x="570875" y="4322250"/>
            <a:chExt cx="443300" cy="443325"/>
          </a:xfrm>
        </p:grpSpPr>
        <p:sp>
          <p:nvSpPr>
            <p:cNvPr id="628" name="Google Shape;628;p41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1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41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41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2" name="Google Shape;632;p41"/>
          <p:cNvSpPr/>
          <p:nvPr/>
        </p:nvSpPr>
        <p:spPr>
          <a:xfrm>
            <a:off x="1530682" y="3458212"/>
            <a:ext cx="349404" cy="197379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3" name="Google Shape;633;p41"/>
          <p:cNvGrpSpPr/>
          <p:nvPr/>
        </p:nvGrpSpPr>
        <p:grpSpPr>
          <a:xfrm>
            <a:off x="2078778" y="3371617"/>
            <a:ext cx="234707" cy="370716"/>
            <a:chOff x="1979475" y="4289300"/>
            <a:chExt cx="322400" cy="509225"/>
          </a:xfrm>
        </p:grpSpPr>
        <p:sp>
          <p:nvSpPr>
            <p:cNvPr id="634" name="Google Shape;634;p41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1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1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7" name="Google Shape;637;p41"/>
          <p:cNvGrpSpPr/>
          <p:nvPr/>
        </p:nvGrpSpPr>
        <p:grpSpPr>
          <a:xfrm>
            <a:off x="2548611" y="3376495"/>
            <a:ext cx="276931" cy="360961"/>
            <a:chOff x="2624850" y="4296000"/>
            <a:chExt cx="380400" cy="495825"/>
          </a:xfrm>
        </p:grpSpPr>
        <p:sp>
          <p:nvSpPr>
            <p:cNvPr id="638" name="Google Shape;638;p41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41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41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1" name="Google Shape;641;p41"/>
          <p:cNvSpPr/>
          <p:nvPr/>
        </p:nvSpPr>
        <p:spPr>
          <a:xfrm>
            <a:off x="3520222" y="3408873"/>
            <a:ext cx="296041" cy="296059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2" name="Google Shape;642;p41"/>
          <p:cNvSpPr/>
          <p:nvPr/>
        </p:nvSpPr>
        <p:spPr>
          <a:xfrm>
            <a:off x="3029507" y="3427546"/>
            <a:ext cx="296041" cy="258713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3" name="Google Shape;643;p41"/>
          <p:cNvSpPr/>
          <p:nvPr/>
        </p:nvSpPr>
        <p:spPr>
          <a:xfrm>
            <a:off x="4009590" y="3407545"/>
            <a:ext cx="298735" cy="298717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4" name="Google Shape;644;p41"/>
          <p:cNvGrpSpPr/>
          <p:nvPr/>
        </p:nvGrpSpPr>
        <p:grpSpPr>
          <a:xfrm>
            <a:off x="4478630" y="3412057"/>
            <a:ext cx="342269" cy="289835"/>
            <a:chOff x="5275975" y="4344850"/>
            <a:chExt cx="470150" cy="398125"/>
          </a:xfrm>
        </p:grpSpPr>
        <p:sp>
          <p:nvSpPr>
            <p:cNvPr id="645" name="Google Shape;645;p41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41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1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8" name="Google Shape;648;p41"/>
          <p:cNvSpPr/>
          <p:nvPr/>
        </p:nvSpPr>
        <p:spPr>
          <a:xfrm>
            <a:off x="4986579" y="3403104"/>
            <a:ext cx="307616" cy="307598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9" name="Google Shape;649;p41"/>
          <p:cNvGrpSpPr/>
          <p:nvPr/>
        </p:nvGrpSpPr>
        <p:grpSpPr>
          <a:xfrm>
            <a:off x="5473405" y="3388507"/>
            <a:ext cx="315624" cy="336937"/>
            <a:chOff x="6642425" y="4312500"/>
            <a:chExt cx="433550" cy="462825"/>
          </a:xfrm>
        </p:grpSpPr>
        <p:sp>
          <p:nvSpPr>
            <p:cNvPr id="650" name="Google Shape;650;p41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41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1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3" name="Google Shape;653;p41"/>
          <p:cNvSpPr/>
          <p:nvPr/>
        </p:nvSpPr>
        <p:spPr>
          <a:xfrm>
            <a:off x="1011976" y="3928034"/>
            <a:ext cx="405387" cy="239166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4" name="Google Shape;654;p41"/>
          <p:cNvGrpSpPr/>
          <p:nvPr/>
        </p:nvGrpSpPr>
        <p:grpSpPr>
          <a:xfrm>
            <a:off x="1543589" y="3888570"/>
            <a:ext cx="323614" cy="318282"/>
            <a:chOff x="1244325" y="4999400"/>
            <a:chExt cx="444525" cy="437200"/>
          </a:xfrm>
        </p:grpSpPr>
        <p:sp>
          <p:nvSpPr>
            <p:cNvPr id="655" name="Google Shape;655;p41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1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1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41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41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0" name="Google Shape;660;p41"/>
          <p:cNvGrpSpPr/>
          <p:nvPr/>
        </p:nvGrpSpPr>
        <p:grpSpPr>
          <a:xfrm>
            <a:off x="2063217" y="3878341"/>
            <a:ext cx="265829" cy="338720"/>
            <a:chOff x="1958100" y="4985350"/>
            <a:chExt cx="365150" cy="465275"/>
          </a:xfrm>
        </p:grpSpPr>
        <p:sp>
          <p:nvSpPr>
            <p:cNvPr id="661" name="Google Shape;661;p41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41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41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" name="Google Shape;664;p41"/>
          <p:cNvGrpSpPr/>
          <p:nvPr/>
        </p:nvGrpSpPr>
        <p:grpSpPr>
          <a:xfrm>
            <a:off x="2534378" y="3891227"/>
            <a:ext cx="304959" cy="313386"/>
            <a:chOff x="2605300" y="5003050"/>
            <a:chExt cx="418900" cy="430475"/>
          </a:xfrm>
        </p:grpSpPr>
        <p:sp>
          <p:nvSpPr>
            <p:cNvPr id="665" name="Google Shape;665;p41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41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41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8" name="Google Shape;668;p41"/>
          <p:cNvGrpSpPr/>
          <p:nvPr/>
        </p:nvGrpSpPr>
        <p:grpSpPr>
          <a:xfrm>
            <a:off x="2995330" y="3897906"/>
            <a:ext cx="364510" cy="299608"/>
            <a:chOff x="3238475" y="5012225"/>
            <a:chExt cx="500700" cy="411550"/>
          </a:xfrm>
        </p:grpSpPr>
        <p:sp>
          <p:nvSpPr>
            <p:cNvPr id="669" name="Google Shape;669;p41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1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1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41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41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" name="Google Shape;674;p41"/>
          <p:cNvGrpSpPr/>
          <p:nvPr/>
        </p:nvGrpSpPr>
        <p:grpSpPr>
          <a:xfrm>
            <a:off x="3959002" y="3865893"/>
            <a:ext cx="400072" cy="363618"/>
            <a:chOff x="4562200" y="4968250"/>
            <a:chExt cx="549550" cy="499475"/>
          </a:xfrm>
        </p:grpSpPr>
        <p:sp>
          <p:nvSpPr>
            <p:cNvPr id="675" name="Google Shape;675;p41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41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1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1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1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" name="Google Shape;680;p41"/>
          <p:cNvGrpSpPr/>
          <p:nvPr/>
        </p:nvGrpSpPr>
        <p:grpSpPr>
          <a:xfrm>
            <a:off x="3529627" y="3886349"/>
            <a:ext cx="277368" cy="322267"/>
            <a:chOff x="3972400" y="4996350"/>
            <a:chExt cx="381000" cy="442675"/>
          </a:xfrm>
        </p:grpSpPr>
        <p:sp>
          <p:nvSpPr>
            <p:cNvPr id="681" name="Google Shape;681;p41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1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3" name="Google Shape;683;p41"/>
          <p:cNvGrpSpPr/>
          <p:nvPr/>
        </p:nvGrpSpPr>
        <p:grpSpPr>
          <a:xfrm>
            <a:off x="4453295" y="3859231"/>
            <a:ext cx="392956" cy="376940"/>
            <a:chOff x="5241175" y="4959100"/>
            <a:chExt cx="539775" cy="517775"/>
          </a:xfrm>
        </p:grpSpPr>
        <p:sp>
          <p:nvSpPr>
            <p:cNvPr id="684" name="Google Shape;684;p41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41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41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41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1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0" name="Google Shape;690;p41"/>
          <p:cNvSpPr/>
          <p:nvPr/>
        </p:nvSpPr>
        <p:spPr>
          <a:xfrm>
            <a:off x="4967470" y="3952040"/>
            <a:ext cx="345836" cy="191155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1" name="Google Shape;691;p41"/>
          <p:cNvGrpSpPr/>
          <p:nvPr/>
        </p:nvGrpSpPr>
        <p:grpSpPr>
          <a:xfrm>
            <a:off x="5504527" y="3915233"/>
            <a:ext cx="252052" cy="289835"/>
            <a:chOff x="6685175" y="5036025"/>
            <a:chExt cx="346225" cy="398125"/>
          </a:xfrm>
        </p:grpSpPr>
        <p:sp>
          <p:nvSpPr>
            <p:cNvPr id="692" name="Google Shape;692;p41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41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41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41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41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7" name="Google Shape;697;p41"/>
          <p:cNvGrpSpPr/>
          <p:nvPr/>
        </p:nvGrpSpPr>
        <p:grpSpPr>
          <a:xfrm>
            <a:off x="6131017" y="2563399"/>
            <a:ext cx="432570" cy="421334"/>
            <a:chOff x="5926225" y="921350"/>
            <a:chExt cx="517800" cy="504350"/>
          </a:xfrm>
        </p:grpSpPr>
        <p:sp>
          <p:nvSpPr>
            <p:cNvPr id="698" name="Google Shape;698;p41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99" name="Google Shape;699;p41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700" name="Google Shape;700;p41"/>
          <p:cNvSpPr/>
          <p:nvPr/>
        </p:nvSpPr>
        <p:spPr>
          <a:xfrm>
            <a:off x="6324938" y="27994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1" name="Google Shape;701;p41"/>
          <p:cNvGrpSpPr/>
          <p:nvPr/>
        </p:nvGrpSpPr>
        <p:grpSpPr>
          <a:xfrm>
            <a:off x="7016005" y="2542779"/>
            <a:ext cx="432570" cy="421334"/>
            <a:chOff x="5926225" y="921350"/>
            <a:chExt cx="517800" cy="504350"/>
          </a:xfrm>
        </p:grpSpPr>
        <p:sp>
          <p:nvSpPr>
            <p:cNvPr id="702" name="Google Shape;702;p41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1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4" name="Google Shape;704;p41"/>
          <p:cNvSpPr/>
          <p:nvPr/>
        </p:nvSpPr>
        <p:spPr>
          <a:xfrm>
            <a:off x="7438526" y="27788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5" name="Google Shape;705;p41"/>
          <p:cNvGrpSpPr/>
          <p:nvPr/>
        </p:nvGrpSpPr>
        <p:grpSpPr>
          <a:xfrm>
            <a:off x="6131285" y="3291821"/>
            <a:ext cx="1075937" cy="1047989"/>
            <a:chOff x="5926225" y="921350"/>
            <a:chExt cx="517800" cy="504350"/>
          </a:xfrm>
        </p:grpSpPr>
        <p:sp>
          <p:nvSpPr>
            <p:cNvPr id="706" name="Google Shape;706;p41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66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41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66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8" name="Google Shape;708;p41"/>
          <p:cNvSpPr/>
          <p:nvPr/>
        </p:nvSpPr>
        <p:spPr>
          <a:xfrm>
            <a:off x="6613598" y="38789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33CC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9" name="Google Shape;709;p41"/>
          <p:cNvSpPr txBox="1"/>
          <p:nvPr/>
        </p:nvSpPr>
        <p:spPr>
          <a:xfrm>
            <a:off x="6019975" y="312075"/>
            <a:ext cx="18543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. </a:t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This means that you can:</a:t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Hind"/>
              <a:buChar char="●"/>
            </a:pPr>
            <a:r>
              <a:rPr lang="en" sz="9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Resize them without losing quality.</a:t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Hind"/>
              <a:buChar char="●"/>
            </a:pPr>
            <a:r>
              <a:rPr lang="en" sz="9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Change fill color and opacity.</a:t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Hind"/>
              <a:buChar char="●"/>
            </a:pPr>
            <a:r>
              <a:rPr lang="en" sz="9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Change line color, width and style.</a:t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Isn’t that nice? :)</a:t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Examples:</a:t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710" name="Google Shape;710;p41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41F30"/>
        </a:solidFill>
      </p:bgPr>
    </p:bg>
    <p:spTree>
      <p:nvGrpSpPr>
        <p:cNvPr id="714" name="Shape 7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15" name="Google Shape;715;p42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16" name="Google Shape;716;p42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2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2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2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2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2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2" name="Google Shape;722;p42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23" name="Google Shape;723;p42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2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2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2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7" name="Google Shape;727;p42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28" name="Google Shape;728;p42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2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2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1" name="Google Shape;731;p42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32" name="Google Shape;732;p42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2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2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2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2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7" name="Google Shape;737;p42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38" name="Google Shape;738;p42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42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2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1" name="Google Shape;741;p42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42" name="Google Shape;742;p42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2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2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2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6" name="Google Shape;746;p42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47" name="Google Shape;747;p42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2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2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2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42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2" name="Google Shape;752;p42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53" name="Google Shape;753;p42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42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42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42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2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2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9" name="Google Shape;759;p42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60" name="Google Shape;760;p42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2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2" name="Google Shape;762;p42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63" name="Google Shape;763;p42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2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2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6" name="Google Shape;766;p42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67" name="Google Shape;767;p42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2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2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42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2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2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3" name="Google Shape;773;p42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74" name="Google Shape;774;p42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2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2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2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2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9" name="Google Shape;779;p42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80" name="Google Shape;780;p42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2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2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3" name="Google Shape;783;p42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84" name="Google Shape;784;p42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85" name="Google Shape;785;p42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42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42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42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42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42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42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42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3" name="Google Shape;793;p42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4" name="Google Shape;794;p42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95" name="Google Shape;795;p42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2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2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2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2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2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1" name="Google Shape;801;p42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02" name="Google Shape;802;p42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2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2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2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6" name="Google Shape;806;p42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07" name="Google Shape;807;p42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2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2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2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2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2" name="Google Shape;812;p42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13" name="Google Shape;813;p42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2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2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2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2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2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9" name="Google Shape;819;p42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20" name="Google Shape;820;p42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2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2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2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4" name="Google Shape;824;p42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25" name="Google Shape;825;p42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2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2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2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9" name="Google Shape;829;p42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30" name="Google Shape;830;p42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2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2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2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2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35" name="Google Shape;835;p42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36" name="Google Shape;836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9" name="Google Shape;839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1" name="Google Shape;841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2" name="Google Shape;842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3" name="Google Shape;843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4" name="Google Shape;844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6" name="Google Shape;846;p42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47" name="Google Shape;847;p42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2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2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50" name="Google Shape;850;p42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51" name="Google Shape;851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9" name="Google Shape;859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61" name="Google Shape;861;p42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62" name="Google Shape;862;p42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2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2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2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66" name="Google Shape;866;p42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67" name="Google Shape;867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8" name="Google Shape;868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0" name="Google Shape;870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1" name="Google Shape;871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2" name="Google Shape;872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3" name="Google Shape;873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4" name="Google Shape;874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5" name="Google Shape;875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6" name="Google Shape;876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77" name="Google Shape;877;p42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78" name="Google Shape;878;p42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2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2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2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2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2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2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42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86" name="Google Shape;886;p42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2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2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2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0" name="Google Shape;890;p42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91" name="Google Shape;891;p42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2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2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2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5" name="Google Shape;895;p42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96" name="Google Shape;896;p42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2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2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2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2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42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02" name="Google Shape;902;p42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2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2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2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2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2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42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09" name="Google Shape;909;p42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2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2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2" name="Google Shape;912;p42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13" name="Google Shape;913;p42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2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2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2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2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42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19" name="Google Shape;919;p42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2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2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2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2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2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5" name="Google Shape;925;p42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26" name="Google Shape;926;p42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2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2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9" name="Google Shape;929;p42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30" name="Google Shape;930;p42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2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2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2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4" name="Google Shape;934;p42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35" name="Google Shape;935;p42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2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2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2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2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2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1" name="Google Shape;941;p42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42" name="Google Shape;942;p42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2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2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2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2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2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2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9" name="Google Shape;949;p42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50" name="Google Shape;950;p42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2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2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2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42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55" name="Google Shape;955;p42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2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2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8" name="Google Shape;958;p42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59" name="Google Shape;959;p42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2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2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2" name="Google Shape;962;p42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63" name="Google Shape;963;p42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2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2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2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7" name="Google Shape;967;p42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68" name="Google Shape;968;p42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2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2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2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2" name="Google Shape;972;p42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73" name="Google Shape;973;p42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2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2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2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2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8" name="Google Shape;978;p42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79" name="Google Shape;979;p42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2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2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2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2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2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5" name="Google Shape;985;p42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86" name="Google Shape;986;p42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2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2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2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2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2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2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3" name="Google Shape;993;p42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94" name="Google Shape;994;p42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2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2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2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2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2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2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2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2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2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2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2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6" name="Google Shape;1006;p42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07" name="Google Shape;1007;p42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2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2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2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1" name="Google Shape;1011;p42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12" name="Google Shape;1012;p42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2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2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5" name="Google Shape;1015;p42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16" name="Google Shape;1016;p42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2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2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2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2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2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2" name="Google Shape;1022;p42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23" name="Google Shape;1023;p42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2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2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2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2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2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2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2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1" name="Google Shape;1031;p42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32" name="Google Shape;1032;p42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2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2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2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2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2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2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2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2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2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2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2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4" name="Google Shape;1044;p42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45" name="Google Shape;1045;p42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2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2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2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2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2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2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2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2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2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2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2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7" name="Google Shape;1057;p42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58" name="Google Shape;1058;p42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2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2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2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2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2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2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2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2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2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2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2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0" name="Google Shape;1070;p42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71" name="Google Shape;1071;p42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2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2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2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2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2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7" name="Google Shape;1077;p42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78" name="Google Shape;1078;p42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2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2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2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2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2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2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2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2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2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2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2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2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2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2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3" name="Google Shape;1093;p42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94" name="Google Shape;1094;p42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2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2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9" name="Google Shape;1099;p42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00" name="Google Shape;1100;p42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01" name="Google Shape;1101;p42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2" name="Google Shape;1102;p42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3" name="Google Shape;1103;p42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04" name="Google Shape;1104;p42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05" name="Google Shape;1105;p42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6" name="Google Shape;1106;p42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7" name="Google Shape;1107;p42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08" name="Google Shape;1108;p42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09" name="Google Shape;1109;p42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0" name="Google Shape;1110;p42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1" name="Google Shape;1111;p42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2" name="Google Shape;1112;p42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13" name="Google Shape;1113;p42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4" name="Google Shape;1114;p42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5" name="Google Shape;1115;p42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16" name="Google Shape;1116;p42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17" name="Google Shape;1117;p42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2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2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2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2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2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2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2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5" name="Google Shape;1125;p42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26" name="Google Shape;1126;p42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2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2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2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2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2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2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2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2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2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2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2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2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2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2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2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2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2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2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2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2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2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2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2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42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51" name="Google Shape;1151;p42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52" name="Google Shape;1152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3" name="Google Shape;1153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54" name="Google Shape;1154;p42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55" name="Google Shape;1155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6" name="Google Shape;1156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57" name="Google Shape;1157;p42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58" name="Google Shape;1158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9" name="Google Shape;1159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60" name="Google Shape;1160;p42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161" name="Google Shape;1161;p42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65" name="Shape 1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6" name="Google Shape;1166;p43"/>
          <p:cNvSpPr txBox="1"/>
          <p:nvPr/>
        </p:nvSpPr>
        <p:spPr>
          <a:xfrm>
            <a:off x="2468650" y="761875"/>
            <a:ext cx="54267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Now you can use any emoji as an icon!</a:t>
            </a:r>
            <a:endParaRPr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1167" name="Google Shape;1167;p43"/>
          <p:cNvSpPr txBox="1"/>
          <p:nvPr/>
        </p:nvSpPr>
        <p:spPr>
          <a:xfrm>
            <a:off x="1085500" y="2221850"/>
            <a:ext cx="67728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Hind"/>
                <a:ea typeface="Hind"/>
                <a:cs typeface="Hind"/>
                <a:sym typeface="Hind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FF0066"/>
                </a:highlight>
                <a:latin typeface="Hind"/>
                <a:ea typeface="Hind"/>
                <a:cs typeface="Hind"/>
                <a:sym typeface="Hind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FF0066"/>
              </a:highlight>
              <a:latin typeface="Hind"/>
              <a:ea typeface="Hind"/>
              <a:cs typeface="Hind"/>
              <a:sym typeface="Hind"/>
            </a:endParaRPr>
          </a:p>
        </p:txBody>
      </p:sp>
      <p:sp>
        <p:nvSpPr>
          <p:cNvPr id="1168" name="Google Shape;1168;p43"/>
          <p:cNvSpPr txBox="1"/>
          <p:nvPr/>
        </p:nvSpPr>
        <p:spPr>
          <a:xfrm>
            <a:off x="953775" y="7040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CC00"/>
                </a:solidFill>
              </a:rPr>
              <a:t>😉</a:t>
            </a:r>
            <a:endParaRPr sz="9600">
              <a:solidFill>
                <a:srgbClr val="FFCC00"/>
              </a:solidFill>
            </a:endParaRPr>
          </a:p>
        </p:txBody>
      </p:sp>
      <p:sp>
        <p:nvSpPr>
          <p:cNvPr id="1169" name="Google Shape;1169;p43"/>
          <p:cNvSpPr txBox="1"/>
          <p:nvPr>
            <p:ph idx="12" type="sldNum"/>
          </p:nvPr>
        </p:nvSpPr>
        <p:spPr>
          <a:xfrm>
            <a:off x="8556775" y="4812625"/>
            <a:ext cx="587100" cy="33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73" name="Shape 1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74" name="Google Shape;1174;p44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75" name="Google Shape;1175;p44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76" name="Google Shape;1176;p44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77" name="Google Shape;1177;p44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78" name="Google Shape;1178;p44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79" name="Google Shape;1179;p44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80" name="Google Shape;1180;p44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81" name="Google Shape;1181;p44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82" name="Google Shape;1182;p44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83" name="Google Shape;1183;p44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84" name="Google Shape;1184;p44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85" name="Google Shape;1185;p44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86" name="Google Shape;1186;p44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87" name="Google Shape;1187;p44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88" name="Google Shape;1188;p44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Dumaine">
  <a:themeElements>
    <a:clrScheme name="Custom 347">
      <a:dk1>
        <a:srgbClr val="FFFFFF"/>
      </a:dk1>
      <a:lt1>
        <a:srgbClr val="041F30"/>
      </a:lt1>
      <a:dk2>
        <a:srgbClr val="E3E7EC"/>
      </a:dk2>
      <a:lt2>
        <a:srgbClr val="5A6B85"/>
      </a:lt2>
      <a:accent1>
        <a:srgbClr val="6699FF"/>
      </a:accent1>
      <a:accent2>
        <a:srgbClr val="33CCFF"/>
      </a:accent2>
      <a:accent3>
        <a:srgbClr val="33CCCC"/>
      </a:accent3>
      <a:accent4>
        <a:srgbClr val="66FF33"/>
      </a:accent4>
      <a:accent5>
        <a:srgbClr val="FF0066"/>
      </a:accent5>
      <a:accent6>
        <a:srgbClr val="FF6600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