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75" r:id="rId6"/>
    <p:sldId id="286" r:id="rId7"/>
    <p:sldId id="260" r:id="rId8"/>
    <p:sldId id="261" r:id="rId9"/>
    <p:sldId id="289" r:id="rId10"/>
    <p:sldId id="294" r:id="rId11"/>
    <p:sldId id="295" r:id="rId12"/>
    <p:sldId id="277" r:id="rId13"/>
    <p:sldId id="278" r:id="rId14"/>
    <p:sldId id="268" r:id="rId15"/>
    <p:sldId id="290" r:id="rId16"/>
    <p:sldId id="291" r:id="rId17"/>
    <p:sldId id="292" r:id="rId18"/>
    <p:sldId id="293"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3D3F3C"/>
    <a:srgbClr val="5BA3B2"/>
    <a:srgbClr val="F294BE"/>
    <a:srgbClr val="82C8AC"/>
    <a:srgbClr val="483F73"/>
    <a:srgbClr val="F8EF7D"/>
    <a:srgbClr val="EB5990"/>
    <a:srgbClr val="9A306B"/>
    <a:srgbClr val="497D9C"/>
    <a:srgbClr val="716AB0"/>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4" d="100"/>
          <a:sy n="64" d="100"/>
        </p:scale>
        <p:origin x="900"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800" b="0" i="0" u="none" strike="noStrike" kern="1200" baseline="0">
                    <a:solidFill>
                      <a:schemeClr val="tx1">
                        <a:lumMod val="50000"/>
                        <a:lumOff val="50000"/>
                      </a:schemeClr>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dPt>
            <c:idx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5904-4020-8CA3-26FB2A85C569}"/>
              </c:ext>
            </c:extLst>
          </c:dPt>
          <c:dPt>
            <c:idx val="1"/>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5904-4020-8CA3-26FB2A85C569}"/>
              </c:ext>
            </c:extLst>
          </c:dPt>
          <c:dPt>
            <c:idx val="2"/>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5904-4020-8CA3-26FB2A85C569}"/>
              </c:ext>
            </c:extLst>
          </c:dPt>
          <c:dPt>
            <c:idx val="3"/>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5904-4020-8CA3-26FB2A85C569}"/>
              </c:ext>
            </c:extLst>
          </c:dPt>
          <c:dLbls>
            <c:spPr>
              <a:noFill/>
              <a:ln>
                <a:noFill/>
              </a:ln>
              <a:effectLst/>
            </c:spPr>
            <c:txPr>
              <a:bodyPr rot="0" spcFirstLastPara="1" vertOverflow="ellipsis" vert="horz" wrap="square" lIns="38100" tIns="19050" rIns="38100" bIns="19050" anchor="ctr" anchorCtr="1">
                <a:spAutoFit/>
              </a:bodyPr>
              <a:lstStyle/>
              <a:p>
                <a:pPr>
                  <a:defRPr sz="1800" b="0"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5904-4020-8CA3-26FB2A85C569}"/>
            </c:ext>
          </c:extLst>
        </c:ser>
        <c:dLbls>
          <c:showLegendKey val="0"/>
          <c:showVal val="0"/>
          <c:showCatName val="0"/>
          <c:showSerName val="0"/>
          <c:showPercent val="0"/>
          <c:showBubbleSize val="0"/>
          <c:showLeaderLines val="1"/>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2">
  <dgm:title val=""/>
  <dgm:desc val=""/>
  <dgm:catLst>
    <dgm:cat type="colorful" pri="10200"/>
  </dgm:catLst>
  <dgm:styleLbl name="node0">
    <dgm:fillClrLst meth="repeat">
      <a:schemeClr val="accent1"/>
    </dgm:fillClrLst>
    <dgm:linClrLst meth="repeat">
      <a:schemeClr val="lt1"/>
    </dgm:linClrLst>
    <dgm:effectClrLst/>
    <dgm:txLinClrLst/>
    <dgm:txFillClrLst/>
    <dgm:txEffectClrLst/>
  </dgm:styleLbl>
  <dgm:styleLbl name="node1">
    <dgm:fillClrLst>
      <a:schemeClr val="accent2"/>
      <a:schemeClr val="accent3"/>
    </dgm:fillClrLst>
    <dgm:linClrLst meth="repeat">
      <a:schemeClr val="lt1"/>
    </dgm:linClrLst>
    <dgm:effectClrLst/>
    <dgm:txLinClrLst/>
    <dgm:txFillClrLst/>
    <dgm:txEffectClrLst/>
  </dgm:styleLbl>
  <dgm:styleLbl name="alignNode1">
    <dgm:fillClrLst>
      <a:schemeClr val="accent2"/>
      <a:schemeClr val="accent3"/>
    </dgm:fillClrLst>
    <dgm:linClrLst>
      <a:schemeClr val="accent2"/>
      <a:schemeClr val="accent3"/>
    </dgm:linClrLst>
    <dgm:effectClrLst/>
    <dgm:txLinClrLst/>
    <dgm:txFillClrLst/>
    <dgm:txEffectClrLst/>
  </dgm:styleLbl>
  <dgm:styleLbl name="lnNode1">
    <dgm:fillClrLst>
      <a:schemeClr val="accent2"/>
      <a:schemeClr val="accent3"/>
    </dgm:fillClrLst>
    <dgm:linClrLst meth="repeat">
      <a:schemeClr val="lt1"/>
    </dgm:linClrLst>
    <dgm:effectClrLst/>
    <dgm:txLinClrLst/>
    <dgm:txFillClrLst/>
    <dgm:txEffectClrLst/>
  </dgm:styleLbl>
  <dgm:styleLbl name="vennNode1">
    <dgm:fillClrLst>
      <a:schemeClr val="accent2">
        <a:alpha val="50000"/>
      </a:schemeClr>
      <a:schemeClr val="accent3">
        <a:alpha val="50000"/>
      </a:schemeClr>
    </dgm:fillClrLst>
    <dgm:linClrLst meth="repeat">
      <a:schemeClr val="lt1"/>
    </dgm:linClrLst>
    <dgm:effectClrLst/>
    <dgm:txLinClrLst/>
    <dgm:txFillClrLst/>
    <dgm:txEffectClrLst/>
  </dgm:styleLbl>
  <dgm:styleLbl name="node2">
    <dgm:fillClrLst>
      <a:schemeClr val="accent3"/>
    </dgm:fillClrLst>
    <dgm:linClrLst meth="repeat">
      <a:schemeClr val="lt1"/>
    </dgm:linClrLst>
    <dgm:effectClrLst/>
    <dgm:txLinClrLst/>
    <dgm:txFillClrLst/>
    <dgm:txEffectClrLst/>
  </dgm:styleLbl>
  <dgm:styleLbl name="node3">
    <dgm:fillClrLst>
      <a:schemeClr val="accent4"/>
    </dgm:fillClrLst>
    <dgm:linClrLst meth="repeat">
      <a:schemeClr val="lt1"/>
    </dgm:linClrLst>
    <dgm:effectClrLst/>
    <dgm:txLinClrLst/>
    <dgm:txFillClrLst/>
    <dgm:txEffectClrLst/>
  </dgm:styleLbl>
  <dgm:styleLbl name="node4">
    <dgm:fillClrLst>
      <a:schemeClr val="accent5"/>
    </dgm:fillClrLst>
    <dgm:linClrLst meth="repeat">
      <a:schemeClr val="lt1"/>
    </dgm:linClrLst>
    <dgm:effectClrLst/>
    <dgm:txLinClrLst/>
    <dgm:txFillClrLst/>
    <dgm:txEffectClrLst/>
  </dgm:styleLbl>
  <dgm:styleLbl name="fgImgPlace1">
    <dgm:fillClrLst>
      <a:schemeClr val="accent2">
        <a:tint val="50000"/>
      </a:schemeClr>
      <a:schemeClr val="accent3">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2">
        <a:tint val="50000"/>
      </a:schemeClr>
      <a:schemeClr val="accent3">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2">
        <a:tint val="50000"/>
      </a:schemeClr>
      <a:schemeClr val="accent3">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2"/>
      <a:schemeClr val="accent3"/>
    </dgm:fillClrLst>
    <dgm:linClrLst meth="repeat">
      <a:schemeClr val="lt1"/>
    </dgm:linClrLst>
    <dgm:effectClrLst/>
    <dgm:txLinClrLst/>
    <dgm:txFillClrLst/>
    <dgm:txEffectClrLst/>
  </dgm:styleLbl>
  <dgm:styleLbl name="fgSibTrans2D1">
    <dgm:fillClrLst>
      <a:schemeClr val="accent2"/>
      <a:schemeClr val="accent3"/>
    </dgm:fillClrLst>
    <dgm:linClrLst meth="repeat">
      <a:schemeClr val="lt1"/>
    </dgm:linClrLst>
    <dgm:effectClrLst/>
    <dgm:txLinClrLst/>
    <dgm:txFillClrLst meth="repeat">
      <a:schemeClr val="lt1"/>
    </dgm:txFillClrLst>
    <dgm:txEffectClrLst/>
  </dgm:styleLbl>
  <dgm:styleLbl name="bgSibTrans2D1">
    <dgm:fillClrLst>
      <a:schemeClr val="accent2"/>
      <a:schemeClr val="accent3"/>
    </dgm:fillClrLst>
    <dgm:linClrLst meth="repeat">
      <a:schemeClr val="lt1"/>
    </dgm:linClrLst>
    <dgm:effectClrLst/>
    <dgm:txLinClrLst/>
    <dgm:txFillClrLst meth="repeat">
      <a:schemeClr val="lt1"/>
    </dgm:txFillClrLst>
    <dgm:txEffectClrLst/>
  </dgm:styleLbl>
  <dgm:styleLbl name="sibTrans1D1">
    <dgm:fillClrLst/>
    <dgm:linClrLst>
      <a:schemeClr val="accent2"/>
      <a:schemeClr val="accent3"/>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2"/>
    </dgm:fillClrLst>
    <dgm:linClrLst meth="repeat">
      <a:schemeClr val="lt1">
        <a:shade val="80000"/>
      </a:schemeClr>
    </dgm:linClrLst>
    <dgm:effectClrLst/>
    <dgm:txLinClrLst/>
    <dgm:txFillClrLst/>
    <dgm:txEffectClrLst/>
  </dgm:styleLbl>
  <dgm:styleLbl name="asst1">
    <dgm:fillClrLst meth="repeat">
      <a:schemeClr val="accent3"/>
    </dgm:fillClrLst>
    <dgm:linClrLst meth="repeat">
      <a:schemeClr val="lt1">
        <a:shade val="80000"/>
      </a:schemeClr>
    </dgm:linClrLst>
    <dgm:effectClrLst/>
    <dgm:txLinClrLst/>
    <dgm:txFillClrLst/>
    <dgm:txEffectClrLst/>
  </dgm:styleLbl>
  <dgm:styleLbl name="asst2">
    <dgm:fillClrLst>
      <a:schemeClr val="accent4"/>
    </dgm:fillClrLst>
    <dgm:linClrLst meth="repeat">
      <a:schemeClr val="lt1"/>
    </dgm:linClrLst>
    <dgm:effectClrLst/>
    <dgm:txLinClrLst/>
    <dgm:txFillClrLst/>
    <dgm:txEffectClrLst/>
  </dgm:styleLbl>
  <dgm:styleLbl name="asst3">
    <dgm:fillClrLst>
      <a:schemeClr val="accent5"/>
    </dgm:fillClrLst>
    <dgm:linClrLst meth="repeat">
      <a:schemeClr val="lt1"/>
    </dgm:linClrLst>
    <dgm:effectClrLst/>
    <dgm:txLinClrLst/>
    <dgm:txFillClrLst/>
    <dgm:txEffectClrLst/>
  </dgm:styleLbl>
  <dgm:styleLbl name="asst4">
    <dgm:fillClrLst>
      <a:schemeClr val="accent6"/>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2"/>
    </dgm:linClrLst>
    <dgm:effectClrLst/>
    <dgm:txLinClrLst/>
    <dgm:txFillClrLst meth="repeat">
      <a:schemeClr val="tx1"/>
    </dgm:txFillClrLst>
    <dgm:txEffectClrLst/>
  </dgm:styleLbl>
  <dgm:styleLbl name="parChTrans1D2">
    <dgm:fillClrLst meth="repeat">
      <a:schemeClr val="accent2">
        <a:tint val="90000"/>
      </a:schemeClr>
    </dgm:fillClrLst>
    <dgm:linClrLst meth="repeat">
      <a:schemeClr val="accent3"/>
    </dgm:linClrLst>
    <dgm:effectClrLst/>
    <dgm:txLinClrLst/>
    <dgm:txFillClrLst meth="repeat">
      <a:schemeClr val="tx1"/>
    </dgm:txFillClrLst>
    <dgm:txEffectClrLst/>
  </dgm:styleLbl>
  <dgm:styleLbl name="parChTrans1D3">
    <dgm:fillClrLst meth="repeat">
      <a:schemeClr val="accent2">
        <a:tint val="70000"/>
      </a:schemeClr>
    </dgm:fillClrLst>
    <dgm:linClrLst meth="repeat">
      <a:schemeClr val="accent4"/>
    </dgm:linClrLst>
    <dgm:effectClrLst/>
    <dgm:txLinClrLst/>
    <dgm:txFillClrLst meth="repeat">
      <a:schemeClr val="tx1"/>
    </dgm:txFillClrLst>
    <dgm:txEffectClrLst/>
  </dgm:styleLbl>
  <dgm:styleLbl name="parChTrans1D4">
    <dgm:fillClrLst meth="repeat">
      <a:schemeClr val="accent2">
        <a:tint val="50000"/>
      </a:schemeClr>
    </dgm:fillClrLst>
    <dgm:linClrLst meth="repeat">
      <a:schemeClr val="accent5"/>
    </dgm:linClrLst>
    <dgm:effectClrLst/>
    <dgm:txLinClrLst/>
    <dgm:txFillClrLst meth="repeat">
      <a:schemeClr val="tx1"/>
    </dgm:txFillClrLst>
    <dgm:txEffectClrLst/>
  </dgm:styleLbl>
  <dgm:styleLbl name="fgAcc1">
    <dgm:fillClrLst meth="repeat">
      <a:schemeClr val="lt1">
        <a:alpha val="90000"/>
      </a:schemeClr>
    </dgm:fillClrLst>
    <dgm:linClrLst>
      <a:schemeClr val="accent2"/>
      <a:schemeClr val="accent3"/>
    </dgm:linClrLst>
    <dgm:effectClrLst/>
    <dgm:txLinClrLst/>
    <dgm:txFillClrLst meth="repeat">
      <a:schemeClr val="dk1"/>
    </dgm:txFillClrLst>
    <dgm:txEffectClrLst/>
  </dgm:styleLbl>
  <dgm:styleLbl name="conFgAcc1">
    <dgm:fillClrLst meth="repeat">
      <a:schemeClr val="lt1">
        <a:alpha val="90000"/>
      </a:schemeClr>
    </dgm:fillClrLst>
    <dgm:linClrLst>
      <a:schemeClr val="accent2"/>
      <a:schemeClr val="accent3"/>
    </dgm:linClrLst>
    <dgm:effectClrLst/>
    <dgm:txLinClrLst/>
    <dgm:txFillClrLst meth="repeat">
      <a:schemeClr val="dk1"/>
    </dgm:txFillClrLst>
    <dgm:txEffectClrLst/>
  </dgm:styleLbl>
  <dgm:styleLbl name="alignAcc1">
    <dgm:fillClrLst meth="repeat">
      <a:schemeClr val="lt1">
        <a:alpha val="90000"/>
      </a:schemeClr>
    </dgm:fillClrLst>
    <dgm:linClrLst>
      <a:schemeClr val="accent2"/>
      <a:schemeClr val="accent3"/>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2"/>
    </dgm:linClrLst>
    <dgm:effectClrLst/>
    <dgm:txLinClrLst/>
    <dgm:txFillClrLst meth="repeat">
      <a:schemeClr val="dk1"/>
    </dgm:txFillClrLst>
    <dgm:txEffectClrLst/>
  </dgm:styleLbl>
  <dgm:styleLbl name="bgAcc1">
    <dgm:fillClrLst meth="repeat">
      <a:schemeClr val="lt1">
        <a:alpha val="90000"/>
      </a:schemeClr>
    </dgm:fillClrLst>
    <dgm:linClrLst>
      <a:schemeClr val="accent2"/>
      <a:schemeClr val="accent3"/>
    </dgm:linClrLst>
    <dgm:effectClrLst/>
    <dgm:txLinClrLst/>
    <dgm:txFillClrLst meth="repeat">
      <a:schemeClr val="dk1"/>
    </dgm:txFillClrLst>
    <dgm:txEffectClrLst/>
  </dgm:styleLbl>
  <dgm:styleLbl name="solidFgAcc1">
    <dgm:fillClrLst meth="repeat">
      <a:schemeClr val="lt1"/>
    </dgm:fillClrLst>
    <dgm:linClrLst>
      <a:schemeClr val="accent2"/>
      <a:schemeClr val="accent3"/>
    </dgm:linClrLst>
    <dgm:effectClrLst/>
    <dgm:txLinClrLst/>
    <dgm:txFillClrLst meth="repeat">
      <a:schemeClr val="dk1"/>
    </dgm:txFillClrLst>
    <dgm:txEffectClrLst/>
  </dgm:styleLbl>
  <dgm:styleLbl name="solidAlignAcc1">
    <dgm:fillClrLst meth="repeat">
      <a:schemeClr val="lt1"/>
    </dgm:fillClrLst>
    <dgm:linClrLst>
      <a:schemeClr val="accent2"/>
      <a:schemeClr val="accent3"/>
    </dgm:linClrLst>
    <dgm:effectClrLst/>
    <dgm:txLinClrLst/>
    <dgm:txFillClrLst meth="repeat">
      <a:schemeClr val="dk1"/>
    </dgm:txFillClrLst>
    <dgm:txEffectClrLst/>
  </dgm:styleLbl>
  <dgm:styleLbl name="solidBgAcc1">
    <dgm:fillClrLst meth="repeat">
      <a:schemeClr val="lt1"/>
    </dgm:fillClrLst>
    <dgm:linClrLst>
      <a:schemeClr val="accent2"/>
      <a:schemeClr val="accent3"/>
    </dgm:linClrLst>
    <dgm:effectClrLst/>
    <dgm:txLinClrLst/>
    <dgm:txFillClrLst meth="repeat">
      <a:schemeClr val="dk1"/>
    </dgm:txFillClrLst>
    <dgm:txEffectClrLst/>
  </dgm:styleLbl>
  <dgm:styleLbl name="fgAccFollowNode1">
    <dgm:fillClrLst>
      <a:schemeClr val="accent2">
        <a:tint val="40000"/>
        <a:alpha val="90000"/>
      </a:schemeClr>
      <a:schemeClr val="accent3">
        <a:tint val="40000"/>
        <a:alpha val="90000"/>
      </a:schemeClr>
    </dgm:fillClrLst>
    <dgm:linClrLst>
      <a:schemeClr val="accent2">
        <a:tint val="40000"/>
        <a:alpha val="90000"/>
      </a:schemeClr>
      <a:schemeClr val="accent3">
        <a:tint val="40000"/>
        <a:alpha val="90000"/>
      </a:schemeClr>
    </dgm:linClrLst>
    <dgm:effectClrLst/>
    <dgm:txLinClrLst/>
    <dgm:txFillClrLst meth="repeat">
      <a:schemeClr val="dk1"/>
    </dgm:txFillClrLst>
    <dgm:txEffectClrLst/>
  </dgm:styleLbl>
  <dgm:styleLbl name="alignAccFollowNode1">
    <dgm:fillClrLst>
      <a:schemeClr val="accent2">
        <a:tint val="40000"/>
        <a:alpha val="90000"/>
      </a:schemeClr>
      <a:schemeClr val="accent3">
        <a:tint val="40000"/>
        <a:alpha val="90000"/>
      </a:schemeClr>
    </dgm:fillClrLst>
    <dgm:linClrLst>
      <a:schemeClr val="accent2">
        <a:tint val="40000"/>
        <a:alpha val="90000"/>
      </a:schemeClr>
      <a:schemeClr val="accent3">
        <a:tint val="40000"/>
        <a:alpha val="90000"/>
      </a:schemeClr>
    </dgm:linClrLst>
    <dgm:effectClrLst/>
    <dgm:txLinClrLst/>
    <dgm:txFillClrLst meth="repeat">
      <a:schemeClr val="dk1"/>
    </dgm:txFillClrLst>
    <dgm:txEffectClrLst/>
  </dgm:styleLbl>
  <dgm:styleLbl name="bgAccFollowNode1">
    <dgm:fillClrLst>
      <a:schemeClr val="accent2">
        <a:tint val="40000"/>
        <a:alpha val="90000"/>
      </a:schemeClr>
      <a:schemeClr val="accent3">
        <a:tint val="40000"/>
        <a:alpha val="90000"/>
      </a:schemeClr>
    </dgm:fillClrLst>
    <dgm:linClrLst>
      <a:schemeClr val="accent2">
        <a:tint val="40000"/>
        <a:alpha val="90000"/>
      </a:schemeClr>
      <a:schemeClr val="accent3">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3"/>
    </dgm:linClrLst>
    <dgm:effectClrLst/>
    <dgm:txLinClrLst/>
    <dgm:txFillClrLst meth="repeat">
      <a:schemeClr val="dk1"/>
    </dgm:txFillClrLst>
    <dgm:txEffectClrLst/>
  </dgm:styleLbl>
  <dgm:styleLbl name="fgAcc3">
    <dgm:fillClrLst meth="repeat">
      <a:schemeClr val="lt1">
        <a:alpha val="90000"/>
      </a:schemeClr>
    </dgm:fillClrLst>
    <dgm:linClrLst>
      <a:schemeClr val="accent4"/>
    </dgm:linClrLst>
    <dgm:effectClrLst/>
    <dgm:txLinClrLst/>
    <dgm:txFillClrLst meth="repeat">
      <a:schemeClr val="dk1"/>
    </dgm:txFillClrLst>
    <dgm:txEffectClrLst/>
  </dgm:styleLbl>
  <dgm:styleLbl name="fgAcc4">
    <dgm:fillClrLst meth="repeat">
      <a:schemeClr val="lt1">
        <a:alpha val="90000"/>
      </a:schemeClr>
    </dgm:fillClrLst>
    <dgm:linClrLst>
      <a:schemeClr val="accent5"/>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2">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colorful2"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2">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2">
                <a:hueOff val="-629465"/>
                <a:satOff val="11712"/>
                <a:lumOff val="1568"/>
                <a:alphaOff val="0"/>
                <a:satMod val="103000"/>
                <a:lumMod val="102000"/>
                <a:tint val="94000"/>
              </a:schemeClr>
            </a:gs>
            <a:gs pos="50000">
              <a:schemeClr val="accent2">
                <a:hueOff val="-629465"/>
                <a:satOff val="11712"/>
                <a:lumOff val="1568"/>
                <a:alphaOff val="0"/>
                <a:satMod val="110000"/>
                <a:lumMod val="100000"/>
                <a:shade val="100000"/>
              </a:schemeClr>
            </a:gs>
            <a:gs pos="100000">
              <a:schemeClr val="accent2">
                <a:hueOff val="-629465"/>
                <a:satOff val="11712"/>
                <a:lumOff val="1568"/>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2">
              <a:hueOff val="-629465"/>
              <a:satOff val="11712"/>
              <a:lumOff val="1568"/>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2">
                <a:hueOff val="-1258930"/>
                <a:satOff val="23424"/>
                <a:lumOff val="3137"/>
                <a:alphaOff val="0"/>
                <a:satMod val="103000"/>
                <a:lumMod val="102000"/>
                <a:tint val="94000"/>
              </a:schemeClr>
            </a:gs>
            <a:gs pos="50000">
              <a:schemeClr val="accent2">
                <a:hueOff val="-1258930"/>
                <a:satOff val="23424"/>
                <a:lumOff val="3137"/>
                <a:alphaOff val="0"/>
                <a:satMod val="110000"/>
                <a:lumMod val="100000"/>
                <a:shade val="100000"/>
              </a:schemeClr>
            </a:gs>
            <a:gs pos="100000">
              <a:schemeClr val="accent2">
                <a:hueOff val="-1258930"/>
                <a:satOff val="23424"/>
                <a:lumOff val="3137"/>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2">
              <a:hueOff val="-1258930"/>
              <a:satOff val="23424"/>
              <a:lumOff val="3137"/>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2">
                <a:hueOff val="-1888395"/>
                <a:satOff val="35136"/>
                <a:lumOff val="4705"/>
                <a:alphaOff val="0"/>
                <a:satMod val="103000"/>
                <a:lumMod val="102000"/>
                <a:tint val="94000"/>
              </a:schemeClr>
            </a:gs>
            <a:gs pos="50000">
              <a:schemeClr val="accent2">
                <a:hueOff val="-1888395"/>
                <a:satOff val="35136"/>
                <a:lumOff val="4705"/>
                <a:alphaOff val="0"/>
                <a:satMod val="110000"/>
                <a:lumMod val="100000"/>
                <a:shade val="100000"/>
              </a:schemeClr>
            </a:gs>
            <a:gs pos="100000">
              <a:schemeClr val="accent2">
                <a:hueOff val="-1888395"/>
                <a:satOff val="35136"/>
                <a:lumOff val="4705"/>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2">
              <a:hueOff val="-1888395"/>
              <a:satOff val="35136"/>
              <a:lumOff val="4705"/>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17" name="Freeform 16"/>
          <p:cNvSpPr/>
          <p:nvPr userDrawn="1"/>
        </p:nvSpPr>
        <p:spPr>
          <a:xfrm>
            <a:off x="2978532" y="0"/>
            <a:ext cx="7070793" cy="4138621"/>
          </a:xfrm>
          <a:custGeom>
            <a:avLst/>
            <a:gdLst>
              <a:gd name="connsiteX0" fmla="*/ 0 w 7070793"/>
              <a:gd name="connsiteY0" fmla="*/ 0 h 4138621"/>
              <a:gd name="connsiteX1" fmla="*/ 6469604 w 7070793"/>
              <a:gd name="connsiteY1" fmla="*/ 0 h 4138621"/>
              <a:gd name="connsiteX2" fmla="*/ 6467661 w 7070793"/>
              <a:gd name="connsiteY2" fmla="*/ 1236 h 4138621"/>
              <a:gd name="connsiteX3" fmla="*/ 6111528 w 7070793"/>
              <a:gd name="connsiteY3" fmla="*/ 277932 h 4138621"/>
              <a:gd name="connsiteX4" fmla="*/ 6140557 w 7070793"/>
              <a:gd name="connsiteY4" fmla="*/ 989132 h 4138621"/>
              <a:gd name="connsiteX5" fmla="*/ 6822728 w 7070793"/>
              <a:gd name="connsiteY5" fmla="*/ 1511647 h 4138621"/>
              <a:gd name="connsiteX6" fmla="*/ 7069471 w 7070793"/>
              <a:gd name="connsiteY6" fmla="*/ 2397018 h 4138621"/>
              <a:gd name="connsiteX7" fmla="*/ 6735642 w 7070793"/>
              <a:gd name="connsiteY7" fmla="*/ 3209818 h 4138621"/>
              <a:gd name="connsiteX8" fmla="*/ 5719642 w 7070793"/>
              <a:gd name="connsiteY8" fmla="*/ 4051647 h 4138621"/>
              <a:gd name="connsiteX9" fmla="*/ 4921357 w 7070793"/>
              <a:gd name="connsiteY9" fmla="*/ 4080675 h 4138621"/>
              <a:gd name="connsiteX10" fmla="*/ 4355299 w 7070793"/>
              <a:gd name="connsiteY10" fmla="*/ 3775875 h 4138621"/>
              <a:gd name="connsiteX11" fmla="*/ 4776214 w 7070793"/>
              <a:gd name="connsiteY11" fmla="*/ 2905018 h 4138621"/>
              <a:gd name="connsiteX12" fmla="*/ 4892328 w 7070793"/>
              <a:gd name="connsiteY12" fmla="*/ 2005132 h 4138621"/>
              <a:gd name="connsiteX13" fmla="*/ 4732671 w 7070793"/>
              <a:gd name="connsiteY13" fmla="*/ 1540675 h 4138621"/>
              <a:gd name="connsiteX14" fmla="*/ 4311757 w 7070793"/>
              <a:gd name="connsiteY14" fmla="*/ 1018161 h 4138621"/>
              <a:gd name="connsiteX15" fmla="*/ 3702157 w 7070793"/>
              <a:gd name="connsiteY15" fmla="*/ 655304 h 4138621"/>
              <a:gd name="connsiteX16" fmla="*/ 3223185 w 7070793"/>
              <a:gd name="connsiteY16" fmla="*/ 597247 h 4138621"/>
              <a:gd name="connsiteX17" fmla="*/ 2860328 w 7070793"/>
              <a:gd name="connsiteY17" fmla="*/ 698847 h 4138621"/>
              <a:gd name="connsiteX18" fmla="*/ 2395871 w 7070793"/>
              <a:gd name="connsiteY18" fmla="*/ 960104 h 4138621"/>
              <a:gd name="connsiteX19" fmla="*/ 1858842 w 7070793"/>
              <a:gd name="connsiteY19" fmla="*/ 1395532 h 4138621"/>
              <a:gd name="connsiteX20" fmla="*/ 1408899 w 7070793"/>
              <a:gd name="connsiteY20" fmla="*/ 1859989 h 4138621"/>
              <a:gd name="connsiteX21" fmla="*/ 552557 w 7070793"/>
              <a:gd name="connsiteY21" fmla="*/ 2135761 h 4138621"/>
              <a:gd name="connsiteX22" fmla="*/ 668671 w 7070793"/>
              <a:gd name="connsiteY22" fmla="*/ 1613247 h 4138621"/>
              <a:gd name="connsiteX23" fmla="*/ 857357 w 7070793"/>
              <a:gd name="connsiteY23" fmla="*/ 1410047 h 4138621"/>
              <a:gd name="connsiteX24" fmla="*/ 1162157 w 7070793"/>
              <a:gd name="connsiteY24" fmla="*/ 931075 h 4138621"/>
              <a:gd name="connsiteX25" fmla="*/ 1133128 w 7070793"/>
              <a:gd name="connsiteY25" fmla="*/ 684332 h 4138621"/>
              <a:gd name="connsiteX26" fmla="*/ 900899 w 7070793"/>
              <a:gd name="connsiteY26" fmla="*/ 481132 h 4138621"/>
              <a:gd name="connsiteX27" fmla="*/ 392899 w 7070793"/>
              <a:gd name="connsiteY27" fmla="*/ 147304 h 4138621"/>
              <a:gd name="connsiteX28" fmla="*/ 119850 w 7070793"/>
              <a:gd name="connsiteY28" fmla="*/ 37993 h 41386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Lst>
            <a:rect l="l" t="t" r="r" b="b"/>
            <a:pathLst>
              <a:path w="7070793" h="4138621">
                <a:moveTo>
                  <a:pt x="0" y="0"/>
                </a:moveTo>
                <a:lnTo>
                  <a:pt x="6469604" y="0"/>
                </a:lnTo>
                <a:lnTo>
                  <a:pt x="6467661" y="1236"/>
                </a:lnTo>
                <a:cubicBezTo>
                  <a:pt x="6320879" y="89417"/>
                  <a:pt x="6113645" y="186915"/>
                  <a:pt x="6111528" y="277932"/>
                </a:cubicBezTo>
                <a:cubicBezTo>
                  <a:pt x="6106690" y="485970"/>
                  <a:pt x="6022024" y="783513"/>
                  <a:pt x="6140557" y="989132"/>
                </a:cubicBezTo>
                <a:cubicBezTo>
                  <a:pt x="6259090" y="1194751"/>
                  <a:pt x="6667909" y="1276999"/>
                  <a:pt x="6822728" y="1511647"/>
                </a:cubicBezTo>
                <a:cubicBezTo>
                  <a:pt x="6977547" y="1746295"/>
                  <a:pt x="7083985" y="2113990"/>
                  <a:pt x="7069471" y="2397018"/>
                </a:cubicBezTo>
                <a:cubicBezTo>
                  <a:pt x="7054957" y="2680046"/>
                  <a:pt x="6960614" y="2934047"/>
                  <a:pt x="6735642" y="3209818"/>
                </a:cubicBezTo>
                <a:cubicBezTo>
                  <a:pt x="6510671" y="3485590"/>
                  <a:pt x="6022023" y="3906504"/>
                  <a:pt x="5719642" y="4051647"/>
                </a:cubicBezTo>
                <a:cubicBezTo>
                  <a:pt x="5417261" y="4196790"/>
                  <a:pt x="5148748" y="4126637"/>
                  <a:pt x="4921357" y="4080675"/>
                </a:cubicBezTo>
                <a:cubicBezTo>
                  <a:pt x="4693967" y="4034713"/>
                  <a:pt x="4379489" y="3971818"/>
                  <a:pt x="4355299" y="3775875"/>
                </a:cubicBezTo>
                <a:cubicBezTo>
                  <a:pt x="4331109" y="3579932"/>
                  <a:pt x="4686709" y="3200142"/>
                  <a:pt x="4776214" y="2905018"/>
                </a:cubicBezTo>
                <a:cubicBezTo>
                  <a:pt x="4865719" y="2609894"/>
                  <a:pt x="4899585" y="2232522"/>
                  <a:pt x="4892328" y="2005132"/>
                </a:cubicBezTo>
                <a:cubicBezTo>
                  <a:pt x="4885071" y="1777742"/>
                  <a:pt x="4829433" y="1705170"/>
                  <a:pt x="4732671" y="1540675"/>
                </a:cubicBezTo>
                <a:cubicBezTo>
                  <a:pt x="4635909" y="1376180"/>
                  <a:pt x="4483509" y="1165723"/>
                  <a:pt x="4311757" y="1018161"/>
                </a:cubicBezTo>
                <a:cubicBezTo>
                  <a:pt x="4140005" y="870599"/>
                  <a:pt x="3883586" y="725456"/>
                  <a:pt x="3702157" y="655304"/>
                </a:cubicBezTo>
                <a:cubicBezTo>
                  <a:pt x="3520728" y="585152"/>
                  <a:pt x="3363490" y="589990"/>
                  <a:pt x="3223185" y="597247"/>
                </a:cubicBezTo>
                <a:cubicBezTo>
                  <a:pt x="3082880" y="604504"/>
                  <a:pt x="2998214" y="638371"/>
                  <a:pt x="2860328" y="698847"/>
                </a:cubicBezTo>
                <a:cubicBezTo>
                  <a:pt x="2722442" y="759323"/>
                  <a:pt x="2562785" y="843990"/>
                  <a:pt x="2395871" y="960104"/>
                </a:cubicBezTo>
                <a:cubicBezTo>
                  <a:pt x="2228957" y="1076218"/>
                  <a:pt x="2023337" y="1245551"/>
                  <a:pt x="1858842" y="1395532"/>
                </a:cubicBezTo>
                <a:cubicBezTo>
                  <a:pt x="1694347" y="1545513"/>
                  <a:pt x="1626613" y="1736617"/>
                  <a:pt x="1408899" y="1859989"/>
                </a:cubicBezTo>
                <a:cubicBezTo>
                  <a:pt x="1191185" y="1983361"/>
                  <a:pt x="675928" y="2176885"/>
                  <a:pt x="552557" y="2135761"/>
                </a:cubicBezTo>
                <a:cubicBezTo>
                  <a:pt x="429186" y="2094637"/>
                  <a:pt x="617871" y="1734199"/>
                  <a:pt x="668671" y="1613247"/>
                </a:cubicBezTo>
                <a:cubicBezTo>
                  <a:pt x="719471" y="1492295"/>
                  <a:pt x="775109" y="1523742"/>
                  <a:pt x="857357" y="1410047"/>
                </a:cubicBezTo>
                <a:cubicBezTo>
                  <a:pt x="939605" y="1296352"/>
                  <a:pt x="1116195" y="1052028"/>
                  <a:pt x="1162157" y="931075"/>
                </a:cubicBezTo>
                <a:cubicBezTo>
                  <a:pt x="1208119" y="810123"/>
                  <a:pt x="1176671" y="759322"/>
                  <a:pt x="1133128" y="684332"/>
                </a:cubicBezTo>
                <a:cubicBezTo>
                  <a:pt x="1089585" y="609342"/>
                  <a:pt x="1024271" y="570637"/>
                  <a:pt x="900899" y="481132"/>
                </a:cubicBezTo>
                <a:cubicBezTo>
                  <a:pt x="777528" y="391627"/>
                  <a:pt x="552556" y="273094"/>
                  <a:pt x="392899" y="147304"/>
                </a:cubicBezTo>
                <a:cubicBezTo>
                  <a:pt x="352985" y="115857"/>
                  <a:pt x="244733" y="78059"/>
                  <a:pt x="119850" y="37993"/>
                </a:cubicBezTo>
                <a:close/>
              </a:path>
            </a:pathLst>
          </a:custGeom>
          <a:solidFill>
            <a:srgbClr val="AADDD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269641" y="2655799"/>
            <a:ext cx="5983600" cy="1546399"/>
          </a:xfrm>
          <a:prstGeom prst="rect">
            <a:avLst/>
          </a:prstGeom>
        </p:spPr>
        <p:txBody>
          <a:bodyPr lIns="91425" tIns="91425" rIns="91425" bIns="91425" anchor="ctr" anchorCtr="0">
            <a:normAutofit/>
          </a:bodyPr>
          <a:lstStyle>
            <a:lvl1pPr lvl="0" algn="ctr">
              <a:spcBef>
                <a:spcPts val="0"/>
              </a:spcBef>
              <a:buSzPct val="100000"/>
              <a:defRPr sz="44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21" name="Freeform 20"/>
          <p:cNvSpPr/>
          <p:nvPr userDrawn="1"/>
        </p:nvSpPr>
        <p:spPr>
          <a:xfrm>
            <a:off x="-236" y="3431451"/>
            <a:ext cx="3450885" cy="3421531"/>
          </a:xfrm>
          <a:custGeom>
            <a:avLst/>
            <a:gdLst>
              <a:gd name="connsiteX0" fmla="*/ 362458 w 3450885"/>
              <a:gd name="connsiteY0" fmla="*/ 2 h 3421531"/>
              <a:gd name="connsiteX1" fmla="*/ 415847 w 3450885"/>
              <a:gd name="connsiteY1" fmla="*/ 3190 h 3421531"/>
              <a:gd name="connsiteX2" fmla="*/ 648540 w 3450885"/>
              <a:gd name="connsiteY2" fmla="*/ 79702 h 3421531"/>
              <a:gd name="connsiteX3" fmla="*/ 552051 w 3450885"/>
              <a:gd name="connsiteY3" fmla="*/ 787281 h 3421531"/>
              <a:gd name="connsiteX4" fmla="*/ 552051 w 3450885"/>
              <a:gd name="connsiteY4" fmla="*/ 1285803 h 3421531"/>
              <a:gd name="connsiteX5" fmla="*/ 954086 w 3450885"/>
              <a:gd name="connsiteY5" fmla="*/ 1623512 h 3421531"/>
              <a:gd name="connsiteX6" fmla="*/ 1613421 w 3450885"/>
              <a:gd name="connsiteY6" fmla="*/ 2170278 h 3421531"/>
              <a:gd name="connsiteX7" fmla="*/ 2353163 w 3450885"/>
              <a:gd name="connsiteY7" fmla="*/ 2459742 h 3421531"/>
              <a:gd name="connsiteX8" fmla="*/ 3060743 w 3450885"/>
              <a:gd name="connsiteY8" fmla="*/ 2733125 h 3421531"/>
              <a:gd name="connsiteX9" fmla="*/ 3108987 w 3450885"/>
              <a:gd name="connsiteY9" fmla="*/ 3167322 h 3421531"/>
              <a:gd name="connsiteX10" fmla="*/ 3331111 w 3450885"/>
              <a:gd name="connsiteY10" fmla="*/ 3347232 h 3421531"/>
              <a:gd name="connsiteX11" fmla="*/ 3450885 w 3450885"/>
              <a:gd name="connsiteY11" fmla="*/ 3421531 h 3421531"/>
              <a:gd name="connsiteX12" fmla="*/ 0 w 3450885"/>
              <a:gd name="connsiteY12" fmla="*/ 3421531 h 3421531"/>
              <a:gd name="connsiteX13" fmla="*/ 0 w 3450885"/>
              <a:gd name="connsiteY13" fmla="*/ 279404 h 3421531"/>
              <a:gd name="connsiteX14" fmla="*/ 15008 w 3450885"/>
              <a:gd name="connsiteY14" fmla="*/ 238882 h 3421531"/>
              <a:gd name="connsiteX15" fmla="*/ 362458 w 3450885"/>
              <a:gd name="connsiteY15" fmla="*/ 2 h 342153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3450885" h="3421531">
                <a:moveTo>
                  <a:pt x="362458" y="2"/>
                </a:moveTo>
                <a:cubicBezTo>
                  <a:pt x="380524" y="60"/>
                  <a:pt x="398381" y="1201"/>
                  <a:pt x="415847" y="3190"/>
                </a:cubicBezTo>
                <a:cubicBezTo>
                  <a:pt x="520643" y="15125"/>
                  <a:pt x="611352" y="57590"/>
                  <a:pt x="648540" y="79702"/>
                </a:cubicBezTo>
                <a:cubicBezTo>
                  <a:pt x="747709" y="138667"/>
                  <a:pt x="568133" y="586265"/>
                  <a:pt x="552051" y="787281"/>
                </a:cubicBezTo>
                <a:cubicBezTo>
                  <a:pt x="535971" y="988298"/>
                  <a:pt x="485046" y="1146432"/>
                  <a:pt x="552051" y="1285803"/>
                </a:cubicBezTo>
                <a:cubicBezTo>
                  <a:pt x="619057" y="1425174"/>
                  <a:pt x="954086" y="1623512"/>
                  <a:pt x="954086" y="1623512"/>
                </a:cubicBezTo>
                <a:cubicBezTo>
                  <a:pt x="1130981" y="1770924"/>
                  <a:pt x="1380242" y="2030907"/>
                  <a:pt x="1613421" y="2170278"/>
                </a:cubicBezTo>
                <a:cubicBezTo>
                  <a:pt x="1846601" y="2309649"/>
                  <a:pt x="2353163" y="2459742"/>
                  <a:pt x="2353163" y="2459742"/>
                </a:cubicBezTo>
                <a:cubicBezTo>
                  <a:pt x="2594383" y="2553550"/>
                  <a:pt x="2934773" y="2615195"/>
                  <a:pt x="3060743" y="2733125"/>
                </a:cubicBezTo>
                <a:cubicBezTo>
                  <a:pt x="3186714" y="2851055"/>
                  <a:pt x="3025900" y="3038672"/>
                  <a:pt x="3108987" y="3167322"/>
                </a:cubicBezTo>
                <a:cubicBezTo>
                  <a:pt x="3150531" y="3231648"/>
                  <a:pt x="3240319" y="3291283"/>
                  <a:pt x="3331111" y="3347232"/>
                </a:cubicBezTo>
                <a:lnTo>
                  <a:pt x="3450885" y="3421531"/>
                </a:lnTo>
                <a:lnTo>
                  <a:pt x="0" y="3421531"/>
                </a:lnTo>
                <a:lnTo>
                  <a:pt x="0" y="279404"/>
                </a:lnTo>
                <a:lnTo>
                  <a:pt x="15008" y="238882"/>
                </a:lnTo>
                <a:cubicBezTo>
                  <a:pt x="99306" y="52292"/>
                  <a:pt x="235996" y="-401"/>
                  <a:pt x="362458" y="2"/>
                </a:cubicBezTo>
                <a:close/>
              </a:path>
            </a:pathLst>
          </a:custGeom>
          <a:solidFill>
            <a:srgbClr val="F6F3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a:off x="8098604" y="0"/>
            <a:ext cx="4093397" cy="6872032"/>
          </a:xfrm>
          <a:custGeom>
            <a:avLst/>
            <a:gdLst>
              <a:gd name="connsiteX0" fmla="*/ 3615956 w 4093397"/>
              <a:gd name="connsiteY0" fmla="*/ 0 h 6872032"/>
              <a:gd name="connsiteX1" fmla="*/ 4093397 w 4093397"/>
              <a:gd name="connsiteY1" fmla="*/ 0 h 6872032"/>
              <a:gd name="connsiteX2" fmla="*/ 4093397 w 4093397"/>
              <a:gd name="connsiteY2" fmla="*/ 6872032 h 6872032"/>
              <a:gd name="connsiteX3" fmla="*/ 0 w 4093397"/>
              <a:gd name="connsiteY3" fmla="*/ 6872032 h 6872032"/>
              <a:gd name="connsiteX4" fmla="*/ 6242 w 4093397"/>
              <a:gd name="connsiteY4" fmla="*/ 6787261 h 6872032"/>
              <a:gd name="connsiteX5" fmla="*/ 37311 w 4093397"/>
              <a:gd name="connsiteY5" fmla="*/ 6653928 h 6872032"/>
              <a:gd name="connsiteX6" fmla="*/ 368712 w 4093397"/>
              <a:gd name="connsiteY6" fmla="*/ 6185433 h 6872032"/>
              <a:gd name="connsiteX7" fmla="*/ 1561755 w 4093397"/>
              <a:gd name="connsiteY7" fmla="*/ 5465960 h 6872032"/>
              <a:gd name="connsiteX8" fmla="*/ 2539388 w 4093397"/>
              <a:gd name="connsiteY8" fmla="*/ 4696290 h 6872032"/>
              <a:gd name="connsiteX9" fmla="*/ 2821080 w 4093397"/>
              <a:gd name="connsiteY9" fmla="*/ 3675641 h 6872032"/>
              <a:gd name="connsiteX10" fmla="*/ 2539388 w 4093397"/>
              <a:gd name="connsiteY10" fmla="*/ 2839044 h 6872032"/>
              <a:gd name="connsiteX11" fmla="*/ 2290837 w 4093397"/>
              <a:gd name="connsiteY11" fmla="*/ 1801662 h 6872032"/>
              <a:gd name="connsiteX12" fmla="*/ 2721659 w 4093397"/>
              <a:gd name="connsiteY12" fmla="*/ 881406 h 6872032"/>
              <a:gd name="connsiteX13" fmla="*/ 3417601 w 4093397"/>
              <a:gd name="connsiteY13" fmla="*/ 446375 h 6872032"/>
              <a:gd name="connsiteX14" fmla="*/ 3649581 w 4093397"/>
              <a:gd name="connsiteY14" fmla="*/ 145200 h 6872032"/>
              <a:gd name="connsiteX15" fmla="*/ 3636894 w 4093397"/>
              <a:gd name="connsiteY15" fmla="*/ 49645 h 687203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4093397" h="6872032">
                <a:moveTo>
                  <a:pt x="3615956" y="0"/>
                </a:moveTo>
                <a:lnTo>
                  <a:pt x="4093397" y="0"/>
                </a:lnTo>
                <a:lnTo>
                  <a:pt x="4093397" y="6872032"/>
                </a:lnTo>
                <a:lnTo>
                  <a:pt x="0" y="6872032"/>
                </a:lnTo>
                <a:lnTo>
                  <a:pt x="6242" y="6787261"/>
                </a:lnTo>
                <a:cubicBezTo>
                  <a:pt x="13147" y="6741248"/>
                  <a:pt x="23503" y="6696455"/>
                  <a:pt x="37311" y="6653928"/>
                </a:cubicBezTo>
                <a:cubicBezTo>
                  <a:pt x="92545" y="6483819"/>
                  <a:pt x="114638" y="6383427"/>
                  <a:pt x="368712" y="6185433"/>
                </a:cubicBezTo>
                <a:cubicBezTo>
                  <a:pt x="622785" y="5987439"/>
                  <a:pt x="1199976" y="5714150"/>
                  <a:pt x="1561755" y="5465960"/>
                </a:cubicBezTo>
                <a:cubicBezTo>
                  <a:pt x="1923534" y="5217769"/>
                  <a:pt x="2329501" y="4994676"/>
                  <a:pt x="2539388" y="4696290"/>
                </a:cubicBezTo>
                <a:cubicBezTo>
                  <a:pt x="2749275" y="4397904"/>
                  <a:pt x="2821080" y="3985181"/>
                  <a:pt x="2821080" y="3675641"/>
                </a:cubicBezTo>
                <a:cubicBezTo>
                  <a:pt x="2821080" y="3366100"/>
                  <a:pt x="2627761" y="3151373"/>
                  <a:pt x="2539388" y="2839044"/>
                </a:cubicBezTo>
                <a:cubicBezTo>
                  <a:pt x="2451015" y="2526714"/>
                  <a:pt x="2260459" y="2127935"/>
                  <a:pt x="2290837" y="1801662"/>
                </a:cubicBezTo>
                <a:cubicBezTo>
                  <a:pt x="2321216" y="1475390"/>
                  <a:pt x="2533865" y="1107287"/>
                  <a:pt x="2721659" y="881406"/>
                </a:cubicBezTo>
                <a:cubicBezTo>
                  <a:pt x="2909453" y="655524"/>
                  <a:pt x="3262947" y="569075"/>
                  <a:pt x="3417601" y="446375"/>
                </a:cubicBezTo>
                <a:cubicBezTo>
                  <a:pt x="3572255" y="323674"/>
                  <a:pt x="3621965" y="256746"/>
                  <a:pt x="3649581" y="145200"/>
                </a:cubicBezTo>
                <a:cubicBezTo>
                  <a:pt x="3656485" y="117313"/>
                  <a:pt x="3649581" y="84372"/>
                  <a:pt x="3636894" y="49645"/>
                </a:cubicBezTo>
                <a:close/>
              </a:path>
            </a:pathLst>
          </a:custGeom>
          <a:solidFill>
            <a:srgbClr val="F6AEC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Oval 5"/>
          <p:cNvSpPr/>
          <p:nvPr userDrawn="1"/>
        </p:nvSpPr>
        <p:spPr>
          <a:xfrm>
            <a:off x="2412638" y="1296484"/>
            <a:ext cx="291108" cy="262722"/>
          </a:xfrm>
          <a:prstGeom prst="ellipse">
            <a:avLst/>
          </a:prstGeom>
          <a:solidFill>
            <a:srgbClr val="716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ounded Rectangle 7"/>
          <p:cNvSpPr/>
          <p:nvPr userDrawn="1"/>
        </p:nvSpPr>
        <p:spPr>
          <a:xfrm rot="20263307">
            <a:off x="1391779" y="1653880"/>
            <a:ext cx="571542" cy="272407"/>
          </a:xfrm>
          <a:prstGeom prst="roundRect">
            <a:avLst>
              <a:gd name="adj" fmla="val 50000"/>
            </a:avLst>
          </a:prstGeom>
          <a:solidFill>
            <a:srgbClr val="716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8"/>
          <p:cNvSpPr/>
          <p:nvPr userDrawn="1"/>
        </p:nvSpPr>
        <p:spPr>
          <a:xfrm>
            <a:off x="3119096" y="186254"/>
            <a:ext cx="2604369" cy="1019648"/>
          </a:xfrm>
          <a:custGeom>
            <a:avLst/>
            <a:gdLst>
              <a:gd name="connsiteX0" fmla="*/ 232624 w 1782302"/>
              <a:gd name="connsiteY0" fmla="*/ 19476 h 697797"/>
              <a:gd name="connsiteX1" fmla="*/ 438364 w 1782302"/>
              <a:gd name="connsiteY1" fmla="*/ 286176 h 697797"/>
              <a:gd name="connsiteX2" fmla="*/ 994624 w 1782302"/>
              <a:gd name="connsiteY2" fmla="*/ 461436 h 697797"/>
              <a:gd name="connsiteX3" fmla="*/ 1467064 w 1782302"/>
              <a:gd name="connsiteY3" fmla="*/ 309036 h 697797"/>
              <a:gd name="connsiteX4" fmla="*/ 1550884 w 1782302"/>
              <a:gd name="connsiteY4" fmla="*/ 202356 h 697797"/>
              <a:gd name="connsiteX5" fmla="*/ 1733764 w 1782302"/>
              <a:gd name="connsiteY5" fmla="*/ 202356 h 697797"/>
              <a:gd name="connsiteX6" fmla="*/ 1779484 w 1782302"/>
              <a:gd name="connsiteY6" fmla="*/ 339516 h 697797"/>
              <a:gd name="connsiteX7" fmla="*/ 1672804 w 1782302"/>
              <a:gd name="connsiteY7" fmla="*/ 446196 h 697797"/>
              <a:gd name="connsiteX8" fmla="*/ 1413724 w 1782302"/>
              <a:gd name="connsiteY8" fmla="*/ 598596 h 697797"/>
              <a:gd name="connsiteX9" fmla="*/ 987004 w 1782302"/>
              <a:gd name="connsiteY9" fmla="*/ 697656 h 697797"/>
              <a:gd name="connsiteX10" fmla="*/ 545044 w 1782302"/>
              <a:gd name="connsiteY10" fmla="*/ 613836 h 697797"/>
              <a:gd name="connsiteX11" fmla="*/ 164044 w 1782302"/>
              <a:gd name="connsiteY11" fmla="*/ 369996 h 697797"/>
              <a:gd name="connsiteX12" fmla="*/ 11644 w 1782302"/>
              <a:gd name="connsiteY12" fmla="*/ 156636 h 697797"/>
              <a:gd name="connsiteX13" fmla="*/ 34504 w 1782302"/>
              <a:gd name="connsiteY13" fmla="*/ 34716 h 697797"/>
              <a:gd name="connsiteX14" fmla="*/ 232624 w 1782302"/>
              <a:gd name="connsiteY14" fmla="*/ 19476 h 69779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782302" h="697797">
                <a:moveTo>
                  <a:pt x="232624" y="19476"/>
                </a:moveTo>
                <a:cubicBezTo>
                  <a:pt x="299934" y="61386"/>
                  <a:pt x="311364" y="212516"/>
                  <a:pt x="438364" y="286176"/>
                </a:cubicBezTo>
                <a:cubicBezTo>
                  <a:pt x="565364" y="359836"/>
                  <a:pt x="823174" y="457626"/>
                  <a:pt x="994624" y="461436"/>
                </a:cubicBezTo>
                <a:cubicBezTo>
                  <a:pt x="1166074" y="465246"/>
                  <a:pt x="1374354" y="352216"/>
                  <a:pt x="1467064" y="309036"/>
                </a:cubicBezTo>
                <a:cubicBezTo>
                  <a:pt x="1559774" y="265856"/>
                  <a:pt x="1506434" y="220136"/>
                  <a:pt x="1550884" y="202356"/>
                </a:cubicBezTo>
                <a:cubicBezTo>
                  <a:pt x="1595334" y="184576"/>
                  <a:pt x="1695664" y="179496"/>
                  <a:pt x="1733764" y="202356"/>
                </a:cubicBezTo>
                <a:cubicBezTo>
                  <a:pt x="1771864" y="225216"/>
                  <a:pt x="1789644" y="298876"/>
                  <a:pt x="1779484" y="339516"/>
                </a:cubicBezTo>
                <a:cubicBezTo>
                  <a:pt x="1769324" y="380156"/>
                  <a:pt x="1733764" y="403016"/>
                  <a:pt x="1672804" y="446196"/>
                </a:cubicBezTo>
                <a:cubicBezTo>
                  <a:pt x="1611844" y="489376"/>
                  <a:pt x="1528024" y="556686"/>
                  <a:pt x="1413724" y="598596"/>
                </a:cubicBezTo>
                <a:cubicBezTo>
                  <a:pt x="1299424" y="640506"/>
                  <a:pt x="1131784" y="695116"/>
                  <a:pt x="987004" y="697656"/>
                </a:cubicBezTo>
                <a:cubicBezTo>
                  <a:pt x="842224" y="700196"/>
                  <a:pt x="682204" y="668446"/>
                  <a:pt x="545044" y="613836"/>
                </a:cubicBezTo>
                <a:cubicBezTo>
                  <a:pt x="407884" y="559226"/>
                  <a:pt x="252944" y="446196"/>
                  <a:pt x="164044" y="369996"/>
                </a:cubicBezTo>
                <a:cubicBezTo>
                  <a:pt x="75144" y="293796"/>
                  <a:pt x="33234" y="212516"/>
                  <a:pt x="11644" y="156636"/>
                </a:cubicBezTo>
                <a:cubicBezTo>
                  <a:pt x="-9946" y="100756"/>
                  <a:pt x="-1056" y="56306"/>
                  <a:pt x="34504" y="34716"/>
                </a:cubicBezTo>
                <a:cubicBezTo>
                  <a:pt x="70064" y="13126"/>
                  <a:pt x="165314" y="-22434"/>
                  <a:pt x="232624" y="19476"/>
                </a:cubicBezTo>
                <a:close/>
              </a:path>
            </a:pathLst>
          </a:custGeom>
          <a:solidFill>
            <a:srgbClr val="716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Freeform 26"/>
          <p:cNvSpPr/>
          <p:nvPr userDrawn="1"/>
        </p:nvSpPr>
        <p:spPr>
          <a:xfrm>
            <a:off x="3589274" y="1"/>
            <a:ext cx="1782826" cy="593139"/>
          </a:xfrm>
          <a:custGeom>
            <a:avLst/>
            <a:gdLst>
              <a:gd name="connsiteX0" fmla="*/ 0 w 1782826"/>
              <a:gd name="connsiteY0" fmla="*/ 0 h 593139"/>
              <a:gd name="connsiteX1" fmla="*/ 291155 w 1782826"/>
              <a:gd name="connsiteY1" fmla="*/ 0 h 593139"/>
              <a:gd name="connsiteX2" fmla="*/ 309197 w 1782826"/>
              <a:gd name="connsiteY2" fmla="*/ 34579 h 593139"/>
              <a:gd name="connsiteX3" fmla="*/ 434829 w 1782826"/>
              <a:gd name="connsiteY3" fmla="*/ 180274 h 593139"/>
              <a:gd name="connsiteX4" fmla="*/ 992769 w 1782826"/>
              <a:gd name="connsiteY4" fmla="*/ 356063 h 593139"/>
              <a:gd name="connsiteX5" fmla="*/ 1466636 w 1782826"/>
              <a:gd name="connsiteY5" fmla="*/ 203203 h 593139"/>
              <a:gd name="connsiteX6" fmla="*/ 1550709 w 1782826"/>
              <a:gd name="connsiteY6" fmla="*/ 96201 h 593139"/>
              <a:gd name="connsiteX7" fmla="*/ 1734142 w 1782826"/>
              <a:gd name="connsiteY7" fmla="*/ 96201 h 593139"/>
              <a:gd name="connsiteX8" fmla="*/ 1780000 w 1782826"/>
              <a:gd name="connsiteY8" fmla="*/ 233775 h 593139"/>
              <a:gd name="connsiteX9" fmla="*/ 1672997 w 1782826"/>
              <a:gd name="connsiteY9" fmla="*/ 340777 h 593139"/>
              <a:gd name="connsiteX10" fmla="*/ 1413135 w 1782826"/>
              <a:gd name="connsiteY10" fmla="*/ 493637 h 593139"/>
              <a:gd name="connsiteX11" fmla="*/ 985126 w 1782826"/>
              <a:gd name="connsiteY11" fmla="*/ 592997 h 593139"/>
              <a:gd name="connsiteX12" fmla="*/ 541831 w 1782826"/>
              <a:gd name="connsiteY12" fmla="*/ 508924 h 593139"/>
              <a:gd name="connsiteX13" fmla="*/ 159681 w 1782826"/>
              <a:gd name="connsiteY13" fmla="*/ 264347 h 593139"/>
              <a:gd name="connsiteX14" fmla="*/ 6820 w 1782826"/>
              <a:gd name="connsiteY14" fmla="*/ 50343 h 5931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782826" h="593139">
                <a:moveTo>
                  <a:pt x="0" y="0"/>
                </a:moveTo>
                <a:lnTo>
                  <a:pt x="291155" y="0"/>
                </a:lnTo>
                <a:lnTo>
                  <a:pt x="309197" y="34579"/>
                </a:lnTo>
                <a:cubicBezTo>
                  <a:pt x="336425" y="86966"/>
                  <a:pt x="371137" y="143333"/>
                  <a:pt x="434829" y="180274"/>
                </a:cubicBezTo>
                <a:cubicBezTo>
                  <a:pt x="562213" y="254157"/>
                  <a:pt x="820801" y="352242"/>
                  <a:pt x="992769" y="356063"/>
                </a:cubicBezTo>
                <a:cubicBezTo>
                  <a:pt x="1164737" y="359885"/>
                  <a:pt x="1373646" y="246514"/>
                  <a:pt x="1466636" y="203203"/>
                </a:cubicBezTo>
                <a:cubicBezTo>
                  <a:pt x="1559626" y="159893"/>
                  <a:pt x="1506125" y="114035"/>
                  <a:pt x="1550709" y="96201"/>
                </a:cubicBezTo>
                <a:cubicBezTo>
                  <a:pt x="1595293" y="78367"/>
                  <a:pt x="1695927" y="73272"/>
                  <a:pt x="1734142" y="96201"/>
                </a:cubicBezTo>
                <a:cubicBezTo>
                  <a:pt x="1772357" y="119130"/>
                  <a:pt x="1790190" y="193012"/>
                  <a:pt x="1780000" y="233775"/>
                </a:cubicBezTo>
                <a:cubicBezTo>
                  <a:pt x="1769809" y="274538"/>
                  <a:pt x="1734142" y="297467"/>
                  <a:pt x="1672997" y="340777"/>
                </a:cubicBezTo>
                <a:cubicBezTo>
                  <a:pt x="1611853" y="384088"/>
                  <a:pt x="1527780" y="451601"/>
                  <a:pt x="1413135" y="493637"/>
                </a:cubicBezTo>
                <a:cubicBezTo>
                  <a:pt x="1298490" y="535674"/>
                  <a:pt x="1130343" y="590449"/>
                  <a:pt x="985126" y="592997"/>
                </a:cubicBezTo>
                <a:cubicBezTo>
                  <a:pt x="839909" y="595544"/>
                  <a:pt x="679406" y="563698"/>
                  <a:pt x="541831" y="508924"/>
                </a:cubicBezTo>
                <a:cubicBezTo>
                  <a:pt x="404257" y="454149"/>
                  <a:pt x="248849" y="340777"/>
                  <a:pt x="159681" y="264347"/>
                </a:cubicBezTo>
                <a:cubicBezTo>
                  <a:pt x="70512" y="187917"/>
                  <a:pt x="28476" y="106392"/>
                  <a:pt x="6820" y="50343"/>
                </a:cubicBezTo>
                <a:close/>
              </a:path>
            </a:pathLst>
          </a:custGeom>
          <a:solidFill>
            <a:srgbClr val="716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eeform 24"/>
          <p:cNvSpPr/>
          <p:nvPr userDrawn="1"/>
        </p:nvSpPr>
        <p:spPr>
          <a:xfrm>
            <a:off x="0" y="1297294"/>
            <a:ext cx="832623" cy="951722"/>
          </a:xfrm>
          <a:custGeom>
            <a:avLst/>
            <a:gdLst>
              <a:gd name="connsiteX0" fmla="*/ 509585 w 832623"/>
              <a:gd name="connsiteY0" fmla="*/ 139 h 951722"/>
              <a:gd name="connsiteX1" fmla="*/ 718669 w 832623"/>
              <a:gd name="connsiteY1" fmla="*/ 35918 h 951722"/>
              <a:gd name="connsiteX2" fmla="*/ 826006 w 832623"/>
              <a:gd name="connsiteY2" fmla="*/ 357929 h 951722"/>
              <a:gd name="connsiteX3" fmla="*/ 575553 w 832623"/>
              <a:gd name="connsiteY3" fmla="*/ 608383 h 951722"/>
              <a:gd name="connsiteX4" fmla="*/ 155428 w 832623"/>
              <a:gd name="connsiteY4" fmla="*/ 883015 h 951722"/>
              <a:gd name="connsiteX5" fmla="*/ 0 w 832623"/>
              <a:gd name="connsiteY5" fmla="*/ 951722 h 951722"/>
              <a:gd name="connsiteX6" fmla="*/ 0 w 832623"/>
              <a:gd name="connsiteY6" fmla="*/ 330688 h 951722"/>
              <a:gd name="connsiteX7" fmla="*/ 92536 w 832623"/>
              <a:gd name="connsiteY7" fmla="*/ 286371 h 951722"/>
              <a:gd name="connsiteX8" fmla="*/ 289320 w 832623"/>
              <a:gd name="connsiteY8" fmla="*/ 35918 h 951722"/>
              <a:gd name="connsiteX9" fmla="*/ 509585 w 832623"/>
              <a:gd name="connsiteY9" fmla="*/ 139 h 9517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832623" h="951722">
                <a:moveTo>
                  <a:pt x="509585" y="139"/>
                </a:moveTo>
                <a:cubicBezTo>
                  <a:pt x="592697" y="-1352"/>
                  <a:pt x="673945" y="9084"/>
                  <a:pt x="718669" y="35918"/>
                </a:cubicBezTo>
                <a:cubicBezTo>
                  <a:pt x="808117" y="89586"/>
                  <a:pt x="849859" y="262518"/>
                  <a:pt x="826006" y="357929"/>
                </a:cubicBezTo>
                <a:cubicBezTo>
                  <a:pt x="802153" y="453340"/>
                  <a:pt x="718669" y="507009"/>
                  <a:pt x="575553" y="608383"/>
                </a:cubicBezTo>
                <a:cubicBezTo>
                  <a:pt x="468216" y="684413"/>
                  <a:pt x="330690" y="792309"/>
                  <a:pt x="155428" y="883015"/>
                </a:cubicBezTo>
                <a:lnTo>
                  <a:pt x="0" y="951722"/>
                </a:lnTo>
                <a:lnTo>
                  <a:pt x="0" y="330688"/>
                </a:lnTo>
                <a:lnTo>
                  <a:pt x="92536" y="286371"/>
                </a:lnTo>
                <a:cubicBezTo>
                  <a:pt x="310192" y="184997"/>
                  <a:pt x="184965" y="77660"/>
                  <a:pt x="289320" y="35918"/>
                </a:cubicBezTo>
                <a:cubicBezTo>
                  <a:pt x="341498" y="15047"/>
                  <a:pt x="426473" y="1630"/>
                  <a:pt x="509585" y="139"/>
                </a:cubicBezTo>
                <a:close/>
              </a:path>
            </a:pathLst>
          </a:custGeom>
          <a:solidFill>
            <a:srgbClr val="716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bg>
      <p:bgPr>
        <a:solidFill>
          <a:srgbClr val="F6F39A"/>
        </a:solidFill>
        <a:effectLst/>
      </p:bgPr>
    </p:bg>
    <p:spTree>
      <p:nvGrpSpPr>
        <p:cNvPr id="1" name="Shape 20"/>
        <p:cNvGrpSpPr/>
        <p:nvPr/>
      </p:nvGrpSpPr>
      <p:grpSpPr>
        <a:xfrm>
          <a:off x="0" y="0"/>
          <a:ext cx="0" cy="0"/>
          <a:chOff x="0" y="0"/>
          <a:chExt cx="0" cy="0"/>
        </a:xfrm>
      </p:grpSpPr>
      <p:grpSp>
        <p:nvGrpSpPr>
          <p:cNvPr id="20" name="Group 19"/>
          <p:cNvGrpSpPr/>
          <p:nvPr userDrawn="1"/>
        </p:nvGrpSpPr>
        <p:grpSpPr>
          <a:xfrm>
            <a:off x="615008" y="0"/>
            <a:ext cx="11606490" cy="6858001"/>
            <a:chOff x="615008" y="0"/>
            <a:chExt cx="11606490" cy="6858001"/>
          </a:xfrm>
        </p:grpSpPr>
        <p:sp>
          <p:nvSpPr>
            <p:cNvPr id="11" name="Freeform 10"/>
            <p:cNvSpPr/>
            <p:nvPr userDrawn="1"/>
          </p:nvSpPr>
          <p:spPr>
            <a:xfrm>
              <a:off x="824940" y="0"/>
              <a:ext cx="8376193" cy="4160344"/>
            </a:xfrm>
            <a:custGeom>
              <a:avLst/>
              <a:gdLst>
                <a:gd name="connsiteX0" fmla="*/ 797533 w 8376193"/>
                <a:gd name="connsiteY0" fmla="*/ 0 h 4160344"/>
                <a:gd name="connsiteX1" fmla="*/ 8376193 w 8376193"/>
                <a:gd name="connsiteY1" fmla="*/ 0 h 4160344"/>
                <a:gd name="connsiteX2" fmla="*/ 8319872 w 8376193"/>
                <a:gd name="connsiteY2" fmla="*/ 29473 h 4160344"/>
                <a:gd name="connsiteX3" fmla="*/ 7778040 w 8376193"/>
                <a:gd name="connsiteY3" fmla="*/ 281864 h 4160344"/>
                <a:gd name="connsiteX4" fmla="*/ 7206540 w 8376193"/>
                <a:gd name="connsiteY4" fmla="*/ 529514 h 4160344"/>
                <a:gd name="connsiteX5" fmla="*/ 6692190 w 8376193"/>
                <a:gd name="connsiteY5" fmla="*/ 777164 h 4160344"/>
                <a:gd name="connsiteX6" fmla="*/ 6063540 w 8376193"/>
                <a:gd name="connsiteY6" fmla="*/ 777164 h 4160344"/>
                <a:gd name="connsiteX7" fmla="*/ 5415840 w 8376193"/>
                <a:gd name="connsiteY7" fmla="*/ 777164 h 4160344"/>
                <a:gd name="connsiteX8" fmla="*/ 4806240 w 8376193"/>
                <a:gd name="connsiteY8" fmla="*/ 891464 h 4160344"/>
                <a:gd name="connsiteX9" fmla="*/ 4539540 w 8376193"/>
                <a:gd name="connsiteY9" fmla="*/ 1253414 h 4160344"/>
                <a:gd name="connsiteX10" fmla="*/ 4177590 w 8376193"/>
                <a:gd name="connsiteY10" fmla="*/ 2034464 h 4160344"/>
                <a:gd name="connsiteX11" fmla="*/ 3396540 w 8376193"/>
                <a:gd name="connsiteY11" fmla="*/ 3291764 h 4160344"/>
                <a:gd name="connsiteX12" fmla="*/ 2501190 w 8376193"/>
                <a:gd name="connsiteY12" fmla="*/ 3996614 h 4160344"/>
                <a:gd name="connsiteX13" fmla="*/ 1224840 w 8376193"/>
                <a:gd name="connsiteY13" fmla="*/ 4149014 h 4160344"/>
                <a:gd name="connsiteX14" fmla="*/ 519990 w 8376193"/>
                <a:gd name="connsiteY14" fmla="*/ 3787064 h 4160344"/>
                <a:gd name="connsiteX15" fmla="*/ 100890 w 8376193"/>
                <a:gd name="connsiteY15" fmla="*/ 3139364 h 4160344"/>
                <a:gd name="connsiteX16" fmla="*/ 5640 w 8376193"/>
                <a:gd name="connsiteY16" fmla="*/ 2282114 h 4160344"/>
                <a:gd name="connsiteX17" fmla="*/ 215190 w 8376193"/>
                <a:gd name="connsiteY17" fmla="*/ 1482014 h 4160344"/>
                <a:gd name="connsiteX18" fmla="*/ 784353 w 8376193"/>
                <a:gd name="connsiteY18" fmla="*/ 36835 h 41603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Lst>
              <a:rect l="l" t="t" r="r" b="b"/>
              <a:pathLst>
                <a:path w="8376193" h="4160344">
                  <a:moveTo>
                    <a:pt x="797533" y="0"/>
                  </a:moveTo>
                  <a:lnTo>
                    <a:pt x="8376193" y="0"/>
                  </a:lnTo>
                  <a:lnTo>
                    <a:pt x="8319872" y="29473"/>
                  </a:lnTo>
                  <a:cubicBezTo>
                    <a:pt x="8120270" y="126897"/>
                    <a:pt x="7839159" y="223523"/>
                    <a:pt x="7778040" y="281864"/>
                  </a:cubicBezTo>
                  <a:cubicBezTo>
                    <a:pt x="7638340" y="415214"/>
                    <a:pt x="7387515" y="446964"/>
                    <a:pt x="7206540" y="529514"/>
                  </a:cubicBezTo>
                  <a:cubicBezTo>
                    <a:pt x="7025565" y="612064"/>
                    <a:pt x="6882690" y="735889"/>
                    <a:pt x="6692190" y="777164"/>
                  </a:cubicBezTo>
                  <a:cubicBezTo>
                    <a:pt x="6501690" y="818439"/>
                    <a:pt x="6276265" y="777164"/>
                    <a:pt x="6063540" y="777164"/>
                  </a:cubicBezTo>
                  <a:cubicBezTo>
                    <a:pt x="6063540" y="777164"/>
                    <a:pt x="5625390" y="758114"/>
                    <a:pt x="5415840" y="777164"/>
                  </a:cubicBezTo>
                  <a:cubicBezTo>
                    <a:pt x="5206290" y="796214"/>
                    <a:pt x="4952290" y="812089"/>
                    <a:pt x="4806240" y="891464"/>
                  </a:cubicBezTo>
                  <a:cubicBezTo>
                    <a:pt x="4660190" y="970839"/>
                    <a:pt x="4644315" y="1062914"/>
                    <a:pt x="4539540" y="1253414"/>
                  </a:cubicBezTo>
                  <a:cubicBezTo>
                    <a:pt x="4434765" y="1443914"/>
                    <a:pt x="4368090" y="1694739"/>
                    <a:pt x="4177590" y="2034464"/>
                  </a:cubicBezTo>
                  <a:cubicBezTo>
                    <a:pt x="3987090" y="2374189"/>
                    <a:pt x="3675940" y="2964739"/>
                    <a:pt x="3396540" y="3291764"/>
                  </a:cubicBezTo>
                  <a:cubicBezTo>
                    <a:pt x="3117140" y="3618789"/>
                    <a:pt x="2863140" y="3853739"/>
                    <a:pt x="2501190" y="3996614"/>
                  </a:cubicBezTo>
                  <a:cubicBezTo>
                    <a:pt x="2139240" y="4139489"/>
                    <a:pt x="1555040" y="4183939"/>
                    <a:pt x="1224840" y="4149014"/>
                  </a:cubicBezTo>
                  <a:cubicBezTo>
                    <a:pt x="894640" y="4114089"/>
                    <a:pt x="707315" y="3955339"/>
                    <a:pt x="519990" y="3787064"/>
                  </a:cubicBezTo>
                  <a:cubicBezTo>
                    <a:pt x="332665" y="3618789"/>
                    <a:pt x="186615" y="3390189"/>
                    <a:pt x="100890" y="3139364"/>
                  </a:cubicBezTo>
                  <a:cubicBezTo>
                    <a:pt x="15165" y="2888539"/>
                    <a:pt x="-13410" y="2558339"/>
                    <a:pt x="5640" y="2282114"/>
                  </a:cubicBezTo>
                  <a:cubicBezTo>
                    <a:pt x="24690" y="2005889"/>
                    <a:pt x="81840" y="1866189"/>
                    <a:pt x="215190" y="1482014"/>
                  </a:cubicBezTo>
                  <a:cubicBezTo>
                    <a:pt x="340206" y="1121850"/>
                    <a:pt x="663349" y="365431"/>
                    <a:pt x="784353" y="36835"/>
                  </a:cubicBezTo>
                  <a:close/>
                </a:path>
              </a:pathLst>
            </a:custGeom>
            <a:solidFill>
              <a:srgbClr val="F294B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Freeform 16"/>
            <p:cNvSpPr/>
            <p:nvPr userDrawn="1"/>
          </p:nvSpPr>
          <p:spPr>
            <a:xfrm>
              <a:off x="8290379" y="1"/>
              <a:ext cx="3931119" cy="6858000"/>
            </a:xfrm>
            <a:custGeom>
              <a:avLst/>
              <a:gdLst>
                <a:gd name="connsiteX0" fmla="*/ 2314828 w 3931119"/>
                <a:gd name="connsiteY0" fmla="*/ 0 h 6858000"/>
                <a:gd name="connsiteX1" fmla="*/ 3931119 w 3931119"/>
                <a:gd name="connsiteY1" fmla="*/ 0 h 6858000"/>
                <a:gd name="connsiteX2" fmla="*/ 3931119 w 3931119"/>
                <a:gd name="connsiteY2" fmla="*/ 6858000 h 6858000"/>
                <a:gd name="connsiteX3" fmla="*/ 0 w 3931119"/>
                <a:gd name="connsiteY3" fmla="*/ 6858000 h 6858000"/>
                <a:gd name="connsiteX4" fmla="*/ 5897 w 3931119"/>
                <a:gd name="connsiteY4" fmla="*/ 6623289 h 6858000"/>
                <a:gd name="connsiteX5" fmla="*/ 73762 w 3931119"/>
                <a:gd name="connsiteY5" fmla="*/ 6062504 h 6858000"/>
                <a:gd name="connsiteX6" fmla="*/ 492862 w 3931119"/>
                <a:gd name="connsiteY6" fmla="*/ 4919504 h 6858000"/>
                <a:gd name="connsiteX7" fmla="*/ 1407262 w 3931119"/>
                <a:gd name="connsiteY7" fmla="*/ 4119404 h 6858000"/>
                <a:gd name="connsiteX8" fmla="*/ 2855062 w 3931119"/>
                <a:gd name="connsiteY8" fmla="*/ 3909854 h 6858000"/>
                <a:gd name="connsiteX9" fmla="*/ 3445612 w 3931119"/>
                <a:gd name="connsiteY9" fmla="*/ 3509804 h 6858000"/>
                <a:gd name="connsiteX10" fmla="*/ 3312262 w 3931119"/>
                <a:gd name="connsiteY10" fmla="*/ 2995454 h 6858000"/>
                <a:gd name="connsiteX11" fmla="*/ 2245462 w 3931119"/>
                <a:gd name="connsiteY11" fmla="*/ 1547654 h 6858000"/>
                <a:gd name="connsiteX12" fmla="*/ 2054962 w 3931119"/>
                <a:gd name="connsiteY12" fmla="*/ 1071404 h 6858000"/>
                <a:gd name="connsiteX13" fmla="*/ 2245462 w 3931119"/>
                <a:gd name="connsiteY13" fmla="*/ 233204 h 6858000"/>
                <a:gd name="connsiteX14" fmla="*/ 2305142 w 3931119"/>
                <a:gd name="connsiteY14" fmla="*/ 36602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3931119" h="6858000">
                  <a:moveTo>
                    <a:pt x="2314828" y="0"/>
                  </a:moveTo>
                  <a:lnTo>
                    <a:pt x="3931119" y="0"/>
                  </a:lnTo>
                  <a:lnTo>
                    <a:pt x="3931119" y="6858000"/>
                  </a:lnTo>
                  <a:lnTo>
                    <a:pt x="0" y="6858000"/>
                  </a:lnTo>
                  <a:lnTo>
                    <a:pt x="5897" y="6623289"/>
                  </a:lnTo>
                  <a:cubicBezTo>
                    <a:pt x="14231" y="6439535"/>
                    <a:pt x="32487" y="6246654"/>
                    <a:pt x="73762" y="6062504"/>
                  </a:cubicBezTo>
                  <a:cubicBezTo>
                    <a:pt x="156312" y="5694204"/>
                    <a:pt x="270612" y="5243354"/>
                    <a:pt x="492862" y="4919504"/>
                  </a:cubicBezTo>
                  <a:cubicBezTo>
                    <a:pt x="715112" y="4595654"/>
                    <a:pt x="1013562" y="4287680"/>
                    <a:pt x="1407262" y="4119404"/>
                  </a:cubicBezTo>
                  <a:cubicBezTo>
                    <a:pt x="1800962" y="3951129"/>
                    <a:pt x="2515337" y="4011454"/>
                    <a:pt x="2855062" y="3909854"/>
                  </a:cubicBezTo>
                  <a:cubicBezTo>
                    <a:pt x="3194787" y="3808254"/>
                    <a:pt x="3369412" y="3662204"/>
                    <a:pt x="3445612" y="3509804"/>
                  </a:cubicBezTo>
                  <a:cubicBezTo>
                    <a:pt x="3521812" y="3357404"/>
                    <a:pt x="3512287" y="3322479"/>
                    <a:pt x="3312262" y="2995454"/>
                  </a:cubicBezTo>
                  <a:cubicBezTo>
                    <a:pt x="3112237" y="2668429"/>
                    <a:pt x="2455012" y="1868329"/>
                    <a:pt x="2245462" y="1547654"/>
                  </a:cubicBezTo>
                  <a:cubicBezTo>
                    <a:pt x="2035912" y="1226979"/>
                    <a:pt x="2054962" y="1290479"/>
                    <a:pt x="2054962" y="1071404"/>
                  </a:cubicBezTo>
                  <a:cubicBezTo>
                    <a:pt x="2054962" y="852329"/>
                    <a:pt x="2143862" y="484029"/>
                    <a:pt x="2245462" y="233204"/>
                  </a:cubicBezTo>
                  <a:cubicBezTo>
                    <a:pt x="2270862" y="170498"/>
                    <a:pt x="2288126" y="103426"/>
                    <a:pt x="2305142" y="36602"/>
                  </a:cubicBezTo>
                  <a:close/>
                </a:path>
              </a:pathLst>
            </a:custGeom>
            <a:solidFill>
              <a:srgbClr val="8CD2D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Freeform 22"/>
            <p:cNvSpPr/>
            <p:nvPr userDrawn="1"/>
          </p:nvSpPr>
          <p:spPr>
            <a:xfrm>
              <a:off x="2114225" y="6266782"/>
              <a:ext cx="3522475" cy="591219"/>
            </a:xfrm>
            <a:custGeom>
              <a:avLst/>
              <a:gdLst>
                <a:gd name="connsiteX0" fmla="*/ 1856001 w 3522475"/>
                <a:gd name="connsiteY0" fmla="*/ 632 h 591219"/>
                <a:gd name="connsiteX1" fmla="*/ 2318075 w 3522475"/>
                <a:gd name="connsiteY1" fmla="*/ 38769 h 591219"/>
                <a:gd name="connsiteX2" fmla="*/ 3207075 w 3522475"/>
                <a:gd name="connsiteY2" fmla="*/ 432469 h 591219"/>
                <a:gd name="connsiteX3" fmla="*/ 3422678 w 3522475"/>
                <a:gd name="connsiteY3" fmla="*/ 541213 h 591219"/>
                <a:gd name="connsiteX4" fmla="*/ 3522475 w 3522475"/>
                <a:gd name="connsiteY4" fmla="*/ 591219 h 591219"/>
                <a:gd name="connsiteX5" fmla="*/ 0 w 3522475"/>
                <a:gd name="connsiteY5" fmla="*/ 591219 h 591219"/>
                <a:gd name="connsiteX6" fmla="*/ 40546 w 3522475"/>
                <a:gd name="connsiteY6" fmla="*/ 563885 h 591219"/>
                <a:gd name="connsiteX7" fmla="*/ 1009975 w 3522475"/>
                <a:gd name="connsiteY7" fmla="*/ 102269 h 591219"/>
                <a:gd name="connsiteX8" fmla="*/ 1856001 w 3522475"/>
                <a:gd name="connsiteY8" fmla="*/ 632 h 59121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3522475" h="591219">
                  <a:moveTo>
                    <a:pt x="1856001" y="632"/>
                  </a:moveTo>
                  <a:cubicBezTo>
                    <a:pt x="2022602" y="3745"/>
                    <a:pt x="2180757" y="18132"/>
                    <a:pt x="2318075" y="38769"/>
                  </a:cubicBezTo>
                  <a:cubicBezTo>
                    <a:pt x="2684258" y="93802"/>
                    <a:pt x="2984825" y="299119"/>
                    <a:pt x="3207075" y="432469"/>
                  </a:cubicBezTo>
                  <a:cubicBezTo>
                    <a:pt x="3262638" y="465807"/>
                    <a:pt x="3341484" y="502981"/>
                    <a:pt x="3422678" y="541213"/>
                  </a:cubicBezTo>
                  <a:lnTo>
                    <a:pt x="3522475" y="591219"/>
                  </a:lnTo>
                  <a:lnTo>
                    <a:pt x="0" y="591219"/>
                  </a:lnTo>
                  <a:lnTo>
                    <a:pt x="40546" y="563885"/>
                  </a:lnTo>
                  <a:cubicBezTo>
                    <a:pt x="320901" y="388516"/>
                    <a:pt x="742746" y="182967"/>
                    <a:pt x="1009975" y="102269"/>
                  </a:cubicBezTo>
                  <a:cubicBezTo>
                    <a:pt x="1277205" y="21571"/>
                    <a:pt x="1578334" y="-4557"/>
                    <a:pt x="1856001" y="632"/>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ounded Rectangle 18"/>
            <p:cNvSpPr/>
            <p:nvPr userDrawn="1"/>
          </p:nvSpPr>
          <p:spPr>
            <a:xfrm rot="20563372">
              <a:off x="615008" y="4951806"/>
              <a:ext cx="956343" cy="318794"/>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ounded Rectangle 23"/>
            <p:cNvSpPr/>
            <p:nvPr userDrawn="1"/>
          </p:nvSpPr>
          <p:spPr>
            <a:xfrm rot="20563372">
              <a:off x="1938560" y="4506674"/>
              <a:ext cx="956343" cy="318794"/>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ounded Rectangle 24"/>
            <p:cNvSpPr/>
            <p:nvPr userDrawn="1"/>
          </p:nvSpPr>
          <p:spPr>
            <a:xfrm rot="17651267">
              <a:off x="9297094" y="3269602"/>
              <a:ext cx="956343" cy="318794"/>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ounded Rectangle 25"/>
            <p:cNvSpPr/>
            <p:nvPr userDrawn="1"/>
          </p:nvSpPr>
          <p:spPr>
            <a:xfrm rot="20563372">
              <a:off x="8850629" y="1131602"/>
              <a:ext cx="956343" cy="318794"/>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Rounded Rectangle 26"/>
            <p:cNvSpPr/>
            <p:nvPr userDrawn="1"/>
          </p:nvSpPr>
          <p:spPr>
            <a:xfrm rot="17651267" flipV="1">
              <a:off x="8877685" y="2001334"/>
              <a:ext cx="473007" cy="157675"/>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 name="Rectangle 1">
            <a:extLst>
              <a:ext uri="{FF2B5EF4-FFF2-40B4-BE49-F238E27FC236}">
                <a16:creationId xmlns:a16="http://schemas.microsoft.com/office/drawing/2014/main" id="{E7CE56F2-2B10-4624-B80C-522E06E1839B}"/>
              </a:ext>
            </a:extLst>
          </p:cNvPr>
          <p:cNvSpPr/>
          <p:nvPr userDrawn="1"/>
        </p:nvSpPr>
        <p:spPr>
          <a:xfrm>
            <a:off x="3492246" y="856458"/>
            <a:ext cx="5207504" cy="5145083"/>
          </a:xfrm>
          <a:custGeom>
            <a:avLst/>
            <a:gdLst>
              <a:gd name="connsiteX0" fmla="*/ 0 w 5734050"/>
              <a:gd name="connsiteY0" fmla="*/ 0 h 4972050"/>
              <a:gd name="connsiteX1" fmla="*/ 5734050 w 5734050"/>
              <a:gd name="connsiteY1" fmla="*/ 0 h 4972050"/>
              <a:gd name="connsiteX2" fmla="*/ 5734050 w 5734050"/>
              <a:gd name="connsiteY2" fmla="*/ 4972050 h 4972050"/>
              <a:gd name="connsiteX3" fmla="*/ 0 w 5734050"/>
              <a:gd name="connsiteY3" fmla="*/ 4972050 h 4972050"/>
              <a:gd name="connsiteX4" fmla="*/ 0 w 5734050"/>
              <a:gd name="connsiteY4" fmla="*/ 0 h 4972050"/>
              <a:gd name="connsiteX0" fmla="*/ 0 w 5734050"/>
              <a:gd name="connsiteY0" fmla="*/ 0 h 4972050"/>
              <a:gd name="connsiteX1" fmla="*/ 5734050 w 5734050"/>
              <a:gd name="connsiteY1" fmla="*/ 0 h 4972050"/>
              <a:gd name="connsiteX2" fmla="*/ 5734050 w 5734050"/>
              <a:gd name="connsiteY2" fmla="*/ 1558925 h 4972050"/>
              <a:gd name="connsiteX3" fmla="*/ 5734050 w 5734050"/>
              <a:gd name="connsiteY3" fmla="*/ 4972050 h 4972050"/>
              <a:gd name="connsiteX4" fmla="*/ 0 w 5734050"/>
              <a:gd name="connsiteY4" fmla="*/ 4972050 h 4972050"/>
              <a:gd name="connsiteX5" fmla="*/ 0 w 5734050"/>
              <a:gd name="connsiteY5" fmla="*/ 0 h 4972050"/>
              <a:gd name="connsiteX0" fmla="*/ 0 w 6158794"/>
              <a:gd name="connsiteY0" fmla="*/ 0 h 4972050"/>
              <a:gd name="connsiteX1" fmla="*/ 5734050 w 6158794"/>
              <a:gd name="connsiteY1" fmla="*/ 0 h 4972050"/>
              <a:gd name="connsiteX2" fmla="*/ 5734050 w 6158794"/>
              <a:gd name="connsiteY2" fmla="*/ 1558925 h 4972050"/>
              <a:gd name="connsiteX3" fmla="*/ 5734050 w 6158794"/>
              <a:gd name="connsiteY3" fmla="*/ 4972050 h 4972050"/>
              <a:gd name="connsiteX4" fmla="*/ 0 w 6158794"/>
              <a:gd name="connsiteY4" fmla="*/ 4972050 h 4972050"/>
              <a:gd name="connsiteX5" fmla="*/ 0 w 6158794"/>
              <a:gd name="connsiteY5" fmla="*/ 0 h 4972050"/>
              <a:gd name="connsiteX0" fmla="*/ 0 w 6161630"/>
              <a:gd name="connsiteY0" fmla="*/ 0 h 4972050"/>
              <a:gd name="connsiteX1" fmla="*/ 5734050 w 6161630"/>
              <a:gd name="connsiteY1" fmla="*/ 0 h 4972050"/>
              <a:gd name="connsiteX2" fmla="*/ 5734050 w 6161630"/>
              <a:gd name="connsiteY2" fmla="*/ 1558925 h 4972050"/>
              <a:gd name="connsiteX3" fmla="*/ 5734050 w 6161630"/>
              <a:gd name="connsiteY3" fmla="*/ 4972050 h 4972050"/>
              <a:gd name="connsiteX4" fmla="*/ 0 w 6161630"/>
              <a:gd name="connsiteY4" fmla="*/ 4972050 h 4972050"/>
              <a:gd name="connsiteX5" fmla="*/ 0 w 6161630"/>
              <a:gd name="connsiteY5" fmla="*/ 0 h 4972050"/>
              <a:gd name="connsiteX0" fmla="*/ 0 w 6178939"/>
              <a:gd name="connsiteY0" fmla="*/ 0 h 4972050"/>
              <a:gd name="connsiteX1" fmla="*/ 5734050 w 6178939"/>
              <a:gd name="connsiteY1" fmla="*/ 0 h 4972050"/>
              <a:gd name="connsiteX2" fmla="*/ 5797550 w 6178939"/>
              <a:gd name="connsiteY2" fmla="*/ 2447925 h 4972050"/>
              <a:gd name="connsiteX3" fmla="*/ 5734050 w 6178939"/>
              <a:gd name="connsiteY3" fmla="*/ 4972050 h 4972050"/>
              <a:gd name="connsiteX4" fmla="*/ 0 w 6178939"/>
              <a:gd name="connsiteY4" fmla="*/ 4972050 h 4972050"/>
              <a:gd name="connsiteX5" fmla="*/ 0 w 6178939"/>
              <a:gd name="connsiteY5" fmla="*/ 0 h 4972050"/>
              <a:gd name="connsiteX0" fmla="*/ 0 w 6178939"/>
              <a:gd name="connsiteY0" fmla="*/ 90311 h 5062361"/>
              <a:gd name="connsiteX1" fmla="*/ 5734050 w 6178939"/>
              <a:gd name="connsiteY1" fmla="*/ 90311 h 5062361"/>
              <a:gd name="connsiteX2" fmla="*/ 5797550 w 6178939"/>
              <a:gd name="connsiteY2" fmla="*/ 2538236 h 5062361"/>
              <a:gd name="connsiteX3" fmla="*/ 5734050 w 6178939"/>
              <a:gd name="connsiteY3" fmla="*/ 5062361 h 5062361"/>
              <a:gd name="connsiteX4" fmla="*/ 0 w 6178939"/>
              <a:gd name="connsiteY4" fmla="*/ 5062361 h 5062361"/>
              <a:gd name="connsiteX5" fmla="*/ 0 w 6178939"/>
              <a:gd name="connsiteY5" fmla="*/ 90311 h 5062361"/>
              <a:gd name="connsiteX0" fmla="*/ 0 w 6172903"/>
              <a:gd name="connsiteY0" fmla="*/ 90311 h 5062361"/>
              <a:gd name="connsiteX1" fmla="*/ 5734050 w 6172903"/>
              <a:gd name="connsiteY1" fmla="*/ 90311 h 5062361"/>
              <a:gd name="connsiteX2" fmla="*/ 5797550 w 6172903"/>
              <a:gd name="connsiteY2" fmla="*/ 2538236 h 5062361"/>
              <a:gd name="connsiteX3" fmla="*/ 5734050 w 6172903"/>
              <a:gd name="connsiteY3" fmla="*/ 5062361 h 5062361"/>
              <a:gd name="connsiteX4" fmla="*/ 0 w 6172903"/>
              <a:gd name="connsiteY4" fmla="*/ 5062361 h 5062361"/>
              <a:gd name="connsiteX5" fmla="*/ 0 w 6172903"/>
              <a:gd name="connsiteY5" fmla="*/ 90311 h 5062361"/>
              <a:gd name="connsiteX0" fmla="*/ 0 w 6172903"/>
              <a:gd name="connsiteY0" fmla="*/ 90311 h 5158316"/>
              <a:gd name="connsiteX1" fmla="*/ 5734050 w 6172903"/>
              <a:gd name="connsiteY1" fmla="*/ 90311 h 5158316"/>
              <a:gd name="connsiteX2" fmla="*/ 5797550 w 6172903"/>
              <a:gd name="connsiteY2" fmla="*/ 2538236 h 5158316"/>
              <a:gd name="connsiteX3" fmla="*/ 5734050 w 6172903"/>
              <a:gd name="connsiteY3" fmla="*/ 5062361 h 5158316"/>
              <a:gd name="connsiteX4" fmla="*/ 0 w 6172903"/>
              <a:gd name="connsiteY4" fmla="*/ 5062361 h 5158316"/>
              <a:gd name="connsiteX5" fmla="*/ 0 w 6172903"/>
              <a:gd name="connsiteY5" fmla="*/ 90311 h 5158316"/>
              <a:gd name="connsiteX0" fmla="*/ 0 w 6172903"/>
              <a:gd name="connsiteY0" fmla="*/ 433092 h 5501097"/>
              <a:gd name="connsiteX1" fmla="*/ 5734050 w 6172903"/>
              <a:gd name="connsiteY1" fmla="*/ 433092 h 5501097"/>
              <a:gd name="connsiteX2" fmla="*/ 5797550 w 6172903"/>
              <a:gd name="connsiteY2" fmla="*/ 2881017 h 5501097"/>
              <a:gd name="connsiteX3" fmla="*/ 5734050 w 6172903"/>
              <a:gd name="connsiteY3" fmla="*/ 5405142 h 5501097"/>
              <a:gd name="connsiteX4" fmla="*/ 0 w 6172903"/>
              <a:gd name="connsiteY4" fmla="*/ 5405142 h 5501097"/>
              <a:gd name="connsiteX5" fmla="*/ 0 w 6172903"/>
              <a:gd name="connsiteY5" fmla="*/ 433092 h 5501097"/>
              <a:gd name="connsiteX0" fmla="*/ 0 w 6178541"/>
              <a:gd name="connsiteY0" fmla="*/ 454829 h 5522834"/>
              <a:gd name="connsiteX1" fmla="*/ 5734050 w 6178541"/>
              <a:gd name="connsiteY1" fmla="*/ 454829 h 5522834"/>
              <a:gd name="connsiteX2" fmla="*/ 5797550 w 6178541"/>
              <a:gd name="connsiteY2" fmla="*/ 2902754 h 5522834"/>
              <a:gd name="connsiteX3" fmla="*/ 5734050 w 6178541"/>
              <a:gd name="connsiteY3" fmla="*/ 5426879 h 5522834"/>
              <a:gd name="connsiteX4" fmla="*/ 0 w 6178541"/>
              <a:gd name="connsiteY4" fmla="*/ 5426879 h 5522834"/>
              <a:gd name="connsiteX5" fmla="*/ 0 w 6178541"/>
              <a:gd name="connsiteY5" fmla="*/ 454829 h 5522834"/>
              <a:gd name="connsiteX0" fmla="*/ 0 w 6620170"/>
              <a:gd name="connsiteY0" fmla="*/ 454829 h 5522834"/>
              <a:gd name="connsiteX1" fmla="*/ 5734050 w 6620170"/>
              <a:gd name="connsiteY1" fmla="*/ 454829 h 5522834"/>
              <a:gd name="connsiteX2" fmla="*/ 5797550 w 6620170"/>
              <a:gd name="connsiteY2" fmla="*/ 2902754 h 5522834"/>
              <a:gd name="connsiteX3" fmla="*/ 5734050 w 6620170"/>
              <a:gd name="connsiteY3" fmla="*/ 5426879 h 5522834"/>
              <a:gd name="connsiteX4" fmla="*/ 0 w 6620170"/>
              <a:gd name="connsiteY4" fmla="*/ 5426879 h 5522834"/>
              <a:gd name="connsiteX5" fmla="*/ 0 w 6620170"/>
              <a:gd name="connsiteY5" fmla="*/ 454829 h 5522834"/>
              <a:gd name="connsiteX0" fmla="*/ 0 w 6178541"/>
              <a:gd name="connsiteY0" fmla="*/ 454829 h 5946167"/>
              <a:gd name="connsiteX1" fmla="*/ 5734050 w 6178541"/>
              <a:gd name="connsiteY1" fmla="*/ 454829 h 5946167"/>
              <a:gd name="connsiteX2" fmla="*/ 5797550 w 6178541"/>
              <a:gd name="connsiteY2" fmla="*/ 2902754 h 5946167"/>
              <a:gd name="connsiteX3" fmla="*/ 5734050 w 6178541"/>
              <a:gd name="connsiteY3" fmla="*/ 5426879 h 5946167"/>
              <a:gd name="connsiteX4" fmla="*/ 0 w 6178541"/>
              <a:gd name="connsiteY4" fmla="*/ 5426879 h 5946167"/>
              <a:gd name="connsiteX5" fmla="*/ 0 w 6178541"/>
              <a:gd name="connsiteY5" fmla="*/ 454829 h 5946167"/>
              <a:gd name="connsiteX0" fmla="*/ 0 w 6178541"/>
              <a:gd name="connsiteY0" fmla="*/ 454829 h 5940523"/>
              <a:gd name="connsiteX1" fmla="*/ 5734050 w 6178541"/>
              <a:gd name="connsiteY1" fmla="*/ 454829 h 5940523"/>
              <a:gd name="connsiteX2" fmla="*/ 5797550 w 6178541"/>
              <a:gd name="connsiteY2" fmla="*/ 2902754 h 5940523"/>
              <a:gd name="connsiteX3" fmla="*/ 5734050 w 6178541"/>
              <a:gd name="connsiteY3" fmla="*/ 5426879 h 5940523"/>
              <a:gd name="connsiteX4" fmla="*/ 0 w 6178541"/>
              <a:gd name="connsiteY4" fmla="*/ 5426879 h 5940523"/>
              <a:gd name="connsiteX5" fmla="*/ 0 w 6178541"/>
              <a:gd name="connsiteY5" fmla="*/ 454829 h 5940523"/>
              <a:gd name="connsiteX0" fmla="*/ 0 w 6062163"/>
              <a:gd name="connsiteY0" fmla="*/ 562231 h 6047925"/>
              <a:gd name="connsiteX1" fmla="*/ 5734050 w 6062163"/>
              <a:gd name="connsiteY1" fmla="*/ 562231 h 6047925"/>
              <a:gd name="connsiteX2" fmla="*/ 5797550 w 6062163"/>
              <a:gd name="connsiteY2" fmla="*/ 3010156 h 6047925"/>
              <a:gd name="connsiteX3" fmla="*/ 5734050 w 6062163"/>
              <a:gd name="connsiteY3" fmla="*/ 5534281 h 6047925"/>
              <a:gd name="connsiteX4" fmla="*/ 0 w 6062163"/>
              <a:gd name="connsiteY4" fmla="*/ 5534281 h 6047925"/>
              <a:gd name="connsiteX5" fmla="*/ 0 w 6062163"/>
              <a:gd name="connsiteY5" fmla="*/ 562231 h 6047925"/>
              <a:gd name="connsiteX0" fmla="*/ 20821 w 6082984"/>
              <a:gd name="connsiteY0" fmla="*/ 562231 h 6161824"/>
              <a:gd name="connsiteX1" fmla="*/ 5754871 w 6082984"/>
              <a:gd name="connsiteY1" fmla="*/ 562231 h 6161824"/>
              <a:gd name="connsiteX2" fmla="*/ 5818371 w 6082984"/>
              <a:gd name="connsiteY2" fmla="*/ 3010156 h 6161824"/>
              <a:gd name="connsiteX3" fmla="*/ 5754871 w 6082984"/>
              <a:gd name="connsiteY3" fmla="*/ 5534281 h 6161824"/>
              <a:gd name="connsiteX4" fmla="*/ 20821 w 6082984"/>
              <a:gd name="connsiteY4" fmla="*/ 5534281 h 6161824"/>
              <a:gd name="connsiteX5" fmla="*/ 0 w 6082984"/>
              <a:gd name="connsiteY5" fmla="*/ 2861990 h 6161824"/>
              <a:gd name="connsiteX6" fmla="*/ 20821 w 6082984"/>
              <a:gd name="connsiteY6" fmla="*/ 562231 h 6161824"/>
              <a:gd name="connsiteX0" fmla="*/ 433332 w 6495495"/>
              <a:gd name="connsiteY0" fmla="*/ 562231 h 6161824"/>
              <a:gd name="connsiteX1" fmla="*/ 6167382 w 6495495"/>
              <a:gd name="connsiteY1" fmla="*/ 562231 h 6161824"/>
              <a:gd name="connsiteX2" fmla="*/ 6230882 w 6495495"/>
              <a:gd name="connsiteY2" fmla="*/ 3010156 h 6161824"/>
              <a:gd name="connsiteX3" fmla="*/ 6167382 w 6495495"/>
              <a:gd name="connsiteY3" fmla="*/ 5534281 h 6161824"/>
              <a:gd name="connsiteX4" fmla="*/ 433332 w 6495495"/>
              <a:gd name="connsiteY4" fmla="*/ 5534281 h 6161824"/>
              <a:gd name="connsiteX5" fmla="*/ 412511 w 6495495"/>
              <a:gd name="connsiteY5" fmla="*/ 2861990 h 6161824"/>
              <a:gd name="connsiteX6" fmla="*/ 433332 w 6495495"/>
              <a:gd name="connsiteY6" fmla="*/ 562231 h 6161824"/>
              <a:gd name="connsiteX0" fmla="*/ 431753 w 6493916"/>
              <a:gd name="connsiteY0" fmla="*/ 296803 h 5896396"/>
              <a:gd name="connsiteX1" fmla="*/ 6165803 w 6493916"/>
              <a:gd name="connsiteY1" fmla="*/ 296803 h 5896396"/>
              <a:gd name="connsiteX2" fmla="*/ 6229303 w 6493916"/>
              <a:gd name="connsiteY2" fmla="*/ 2744728 h 5896396"/>
              <a:gd name="connsiteX3" fmla="*/ 6165803 w 6493916"/>
              <a:gd name="connsiteY3" fmla="*/ 5268853 h 5896396"/>
              <a:gd name="connsiteX4" fmla="*/ 431753 w 6493916"/>
              <a:gd name="connsiteY4" fmla="*/ 5268853 h 5896396"/>
              <a:gd name="connsiteX5" fmla="*/ 410932 w 6493916"/>
              <a:gd name="connsiteY5" fmla="*/ 2596562 h 5896396"/>
              <a:gd name="connsiteX6" fmla="*/ 431753 w 6493916"/>
              <a:gd name="connsiteY6" fmla="*/ 296803 h 5896396"/>
              <a:gd name="connsiteX0" fmla="*/ 431753 w 6493916"/>
              <a:gd name="connsiteY0" fmla="*/ 296803 h 6039466"/>
              <a:gd name="connsiteX1" fmla="*/ 6165803 w 6493916"/>
              <a:gd name="connsiteY1" fmla="*/ 296803 h 6039466"/>
              <a:gd name="connsiteX2" fmla="*/ 6229303 w 6493916"/>
              <a:gd name="connsiteY2" fmla="*/ 2744728 h 6039466"/>
              <a:gd name="connsiteX3" fmla="*/ 6165803 w 6493916"/>
              <a:gd name="connsiteY3" fmla="*/ 5268853 h 6039466"/>
              <a:gd name="connsiteX4" fmla="*/ 431753 w 6493916"/>
              <a:gd name="connsiteY4" fmla="*/ 5268853 h 6039466"/>
              <a:gd name="connsiteX5" fmla="*/ 410932 w 6493916"/>
              <a:gd name="connsiteY5" fmla="*/ 2596562 h 6039466"/>
              <a:gd name="connsiteX6" fmla="*/ 431753 w 6493916"/>
              <a:gd name="connsiteY6" fmla="*/ 296803 h 6039466"/>
              <a:gd name="connsiteX0" fmla="*/ 431753 w 6493916"/>
              <a:gd name="connsiteY0" fmla="*/ 296803 h 6039466"/>
              <a:gd name="connsiteX1" fmla="*/ 6165803 w 6493916"/>
              <a:gd name="connsiteY1" fmla="*/ 296803 h 6039466"/>
              <a:gd name="connsiteX2" fmla="*/ 6229303 w 6493916"/>
              <a:gd name="connsiteY2" fmla="*/ 2744728 h 6039466"/>
              <a:gd name="connsiteX3" fmla="*/ 6165803 w 6493916"/>
              <a:gd name="connsiteY3" fmla="*/ 5268853 h 6039466"/>
              <a:gd name="connsiteX4" fmla="*/ 431753 w 6493916"/>
              <a:gd name="connsiteY4" fmla="*/ 5268853 h 6039466"/>
              <a:gd name="connsiteX5" fmla="*/ 410932 w 6493916"/>
              <a:gd name="connsiteY5" fmla="*/ 2596562 h 6039466"/>
              <a:gd name="connsiteX6" fmla="*/ 431753 w 6493916"/>
              <a:gd name="connsiteY6" fmla="*/ 296803 h 6039466"/>
              <a:gd name="connsiteX0" fmla="*/ 511784 w 6573947"/>
              <a:gd name="connsiteY0" fmla="*/ 296803 h 6039466"/>
              <a:gd name="connsiteX1" fmla="*/ 6245834 w 6573947"/>
              <a:gd name="connsiteY1" fmla="*/ 296803 h 6039466"/>
              <a:gd name="connsiteX2" fmla="*/ 6309334 w 6573947"/>
              <a:gd name="connsiteY2" fmla="*/ 2744728 h 6039466"/>
              <a:gd name="connsiteX3" fmla="*/ 6245834 w 6573947"/>
              <a:gd name="connsiteY3" fmla="*/ 5268853 h 6039466"/>
              <a:gd name="connsiteX4" fmla="*/ 511784 w 6573947"/>
              <a:gd name="connsiteY4" fmla="*/ 5268853 h 6039466"/>
              <a:gd name="connsiteX5" fmla="*/ 490963 w 6573947"/>
              <a:gd name="connsiteY5" fmla="*/ 2596562 h 6039466"/>
              <a:gd name="connsiteX6" fmla="*/ 511784 w 6573947"/>
              <a:gd name="connsiteY6" fmla="*/ 296803 h 6039466"/>
              <a:gd name="connsiteX0" fmla="*/ 600497 w 6291005"/>
              <a:gd name="connsiteY0" fmla="*/ 246800 h 6114578"/>
              <a:gd name="connsiteX1" fmla="*/ 5881008 w 6291005"/>
              <a:gd name="connsiteY1" fmla="*/ 371915 h 6114578"/>
              <a:gd name="connsiteX2" fmla="*/ 5944508 w 6291005"/>
              <a:gd name="connsiteY2" fmla="*/ 2819840 h 6114578"/>
              <a:gd name="connsiteX3" fmla="*/ 5881008 w 6291005"/>
              <a:gd name="connsiteY3" fmla="*/ 5343965 h 6114578"/>
              <a:gd name="connsiteX4" fmla="*/ 146958 w 6291005"/>
              <a:gd name="connsiteY4" fmla="*/ 5343965 h 6114578"/>
              <a:gd name="connsiteX5" fmla="*/ 126137 w 6291005"/>
              <a:gd name="connsiteY5" fmla="*/ 2671674 h 6114578"/>
              <a:gd name="connsiteX6" fmla="*/ 600497 w 6291005"/>
              <a:gd name="connsiteY6" fmla="*/ 246800 h 6114578"/>
              <a:gd name="connsiteX0" fmla="*/ 600497 w 6220425"/>
              <a:gd name="connsiteY0" fmla="*/ 303573 h 6171351"/>
              <a:gd name="connsiteX1" fmla="*/ 5536944 w 6220425"/>
              <a:gd name="connsiteY1" fmla="*/ 319214 h 6171351"/>
              <a:gd name="connsiteX2" fmla="*/ 5944508 w 6220425"/>
              <a:gd name="connsiteY2" fmla="*/ 2876613 h 6171351"/>
              <a:gd name="connsiteX3" fmla="*/ 5881008 w 6220425"/>
              <a:gd name="connsiteY3" fmla="*/ 5400738 h 6171351"/>
              <a:gd name="connsiteX4" fmla="*/ 146958 w 6220425"/>
              <a:gd name="connsiteY4" fmla="*/ 5400738 h 6171351"/>
              <a:gd name="connsiteX5" fmla="*/ 126137 w 6220425"/>
              <a:gd name="connsiteY5" fmla="*/ 2728447 h 6171351"/>
              <a:gd name="connsiteX6" fmla="*/ 600497 w 6220425"/>
              <a:gd name="connsiteY6" fmla="*/ 303573 h 6171351"/>
              <a:gd name="connsiteX0" fmla="*/ 881203 w 6501131"/>
              <a:gd name="connsiteY0" fmla="*/ 304554 h 6028507"/>
              <a:gd name="connsiteX1" fmla="*/ 5817650 w 6501131"/>
              <a:gd name="connsiteY1" fmla="*/ 320195 h 6028507"/>
              <a:gd name="connsiteX2" fmla="*/ 6225214 w 6501131"/>
              <a:gd name="connsiteY2" fmla="*/ 2877594 h 6028507"/>
              <a:gd name="connsiteX3" fmla="*/ 6161714 w 6501131"/>
              <a:gd name="connsiteY3" fmla="*/ 5401719 h 6028507"/>
              <a:gd name="connsiteX4" fmla="*/ 427664 w 6501131"/>
              <a:gd name="connsiteY4" fmla="*/ 5401719 h 6028507"/>
              <a:gd name="connsiteX5" fmla="*/ 469400 w 6501131"/>
              <a:gd name="connsiteY5" fmla="*/ 2745069 h 6028507"/>
              <a:gd name="connsiteX6" fmla="*/ 881203 w 6501131"/>
              <a:gd name="connsiteY6" fmla="*/ 304554 h 6028507"/>
              <a:gd name="connsiteX0" fmla="*/ 592131 w 6303141"/>
              <a:gd name="connsiteY0" fmla="*/ 304554 h 5866762"/>
              <a:gd name="connsiteX1" fmla="*/ 5528578 w 6303141"/>
              <a:gd name="connsiteY1" fmla="*/ 320195 h 5866762"/>
              <a:gd name="connsiteX2" fmla="*/ 5936142 w 6303141"/>
              <a:gd name="connsiteY2" fmla="*/ 2877594 h 5866762"/>
              <a:gd name="connsiteX3" fmla="*/ 5872642 w 6303141"/>
              <a:gd name="connsiteY3" fmla="*/ 5401719 h 5866762"/>
              <a:gd name="connsiteX4" fmla="*/ 545214 w 6303141"/>
              <a:gd name="connsiteY4" fmla="*/ 5620669 h 5866762"/>
              <a:gd name="connsiteX5" fmla="*/ 180328 w 6303141"/>
              <a:gd name="connsiteY5" fmla="*/ 2745069 h 5866762"/>
              <a:gd name="connsiteX6" fmla="*/ 592131 w 6303141"/>
              <a:gd name="connsiteY6" fmla="*/ 304554 h 5866762"/>
              <a:gd name="connsiteX0" fmla="*/ 580467 w 6168490"/>
              <a:gd name="connsiteY0" fmla="*/ 304554 h 5963297"/>
              <a:gd name="connsiteX1" fmla="*/ 5516914 w 6168490"/>
              <a:gd name="connsiteY1" fmla="*/ 320195 h 5963297"/>
              <a:gd name="connsiteX2" fmla="*/ 5924478 w 6168490"/>
              <a:gd name="connsiteY2" fmla="*/ 2877594 h 5963297"/>
              <a:gd name="connsiteX3" fmla="*/ 5688946 w 6168490"/>
              <a:gd name="connsiteY3" fmla="*/ 5605030 h 5963297"/>
              <a:gd name="connsiteX4" fmla="*/ 533550 w 6168490"/>
              <a:gd name="connsiteY4" fmla="*/ 5620669 h 5963297"/>
              <a:gd name="connsiteX5" fmla="*/ 168664 w 6168490"/>
              <a:gd name="connsiteY5" fmla="*/ 2745069 h 5963297"/>
              <a:gd name="connsiteX6" fmla="*/ 580467 w 6168490"/>
              <a:gd name="connsiteY6" fmla="*/ 304554 h 5963297"/>
              <a:gd name="connsiteX0" fmla="*/ 580467 w 6095707"/>
              <a:gd name="connsiteY0" fmla="*/ 304554 h 6022640"/>
              <a:gd name="connsiteX1" fmla="*/ 5516914 w 6095707"/>
              <a:gd name="connsiteY1" fmla="*/ 320195 h 6022640"/>
              <a:gd name="connsiteX2" fmla="*/ 5924478 w 6095707"/>
              <a:gd name="connsiteY2" fmla="*/ 2877594 h 6022640"/>
              <a:gd name="connsiteX3" fmla="*/ 5688946 w 6095707"/>
              <a:gd name="connsiteY3" fmla="*/ 5605030 h 6022640"/>
              <a:gd name="connsiteX4" fmla="*/ 533550 w 6095707"/>
              <a:gd name="connsiteY4" fmla="*/ 5620669 h 6022640"/>
              <a:gd name="connsiteX5" fmla="*/ 168664 w 6095707"/>
              <a:gd name="connsiteY5" fmla="*/ 2745069 h 6022640"/>
              <a:gd name="connsiteX6" fmla="*/ 580467 w 6095707"/>
              <a:gd name="connsiteY6" fmla="*/ 304554 h 60226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6095707" h="6022640">
                <a:moveTo>
                  <a:pt x="580467" y="304554"/>
                </a:moveTo>
                <a:cubicBezTo>
                  <a:pt x="1471842" y="-99592"/>
                  <a:pt x="4626246" y="-108645"/>
                  <a:pt x="5516914" y="320195"/>
                </a:cubicBezTo>
                <a:cubicBezTo>
                  <a:pt x="6407582" y="749035"/>
                  <a:pt x="5895806" y="1996788"/>
                  <a:pt x="5924478" y="2877594"/>
                </a:cubicBezTo>
                <a:cubicBezTo>
                  <a:pt x="5953150" y="3758400"/>
                  <a:pt x="6415403" y="4991458"/>
                  <a:pt x="5688946" y="5605030"/>
                </a:cubicBezTo>
                <a:cubicBezTo>
                  <a:pt x="4962489" y="6218602"/>
                  <a:pt x="1453597" y="6097329"/>
                  <a:pt x="533550" y="5620669"/>
                </a:cubicBezTo>
                <a:cubicBezTo>
                  <a:pt x="-386497" y="5144009"/>
                  <a:pt x="160845" y="3631088"/>
                  <a:pt x="168664" y="2745069"/>
                </a:cubicBezTo>
                <a:cubicBezTo>
                  <a:pt x="176483" y="1859050"/>
                  <a:pt x="-310908" y="708700"/>
                  <a:pt x="580467" y="304554"/>
                </a:cubicBezTo>
                <a:close/>
              </a:path>
            </a:pathLst>
          </a:custGeom>
          <a:solidFill>
            <a:schemeClr val="bg1"/>
          </a:solidFill>
          <a:ln>
            <a:noFill/>
          </a:ln>
          <a:effectLst>
            <a:outerShdw blurRad="355600" sx="102000" sy="102000" algn="ctr" rotWithShape="0">
              <a:prstClr val="black">
                <a:alpha val="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3924317" y="2661556"/>
            <a:ext cx="4343366" cy="1462683"/>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924315" y="4287954"/>
            <a:ext cx="4343366" cy="529030"/>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bg>
      <p:bgPr>
        <a:solidFill>
          <a:srgbClr val="F9C3C4"/>
        </a:solidFill>
        <a:effectLst/>
      </p:bgPr>
    </p:bg>
    <p:spTree>
      <p:nvGrpSpPr>
        <p:cNvPr id="1" name="Shape 33"/>
        <p:cNvGrpSpPr/>
        <p:nvPr/>
      </p:nvGrpSpPr>
      <p:grpSpPr>
        <a:xfrm>
          <a:off x="0" y="0"/>
          <a:ext cx="0" cy="0"/>
          <a:chOff x="0" y="0"/>
          <a:chExt cx="0" cy="0"/>
        </a:xfrm>
      </p:grpSpPr>
      <p:sp>
        <p:nvSpPr>
          <p:cNvPr id="15" name="Rounded Rectangle 14"/>
          <p:cNvSpPr/>
          <p:nvPr userDrawn="1"/>
        </p:nvSpPr>
        <p:spPr>
          <a:xfrm>
            <a:off x="1973875" y="5668904"/>
            <a:ext cx="1328082" cy="485348"/>
          </a:xfrm>
          <a:prstGeom prst="roundRect">
            <a:avLst>
              <a:gd name="adj" fmla="val 50000"/>
            </a:avLst>
          </a:prstGeom>
          <a:solidFill>
            <a:srgbClr val="F6F3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ounded Rectangle 12"/>
          <p:cNvSpPr/>
          <p:nvPr userDrawn="1"/>
        </p:nvSpPr>
        <p:spPr>
          <a:xfrm rot="422477">
            <a:off x="9620005" y="1304284"/>
            <a:ext cx="1328082" cy="685278"/>
          </a:xfrm>
          <a:prstGeom prst="roundRect">
            <a:avLst>
              <a:gd name="adj" fmla="val 50000"/>
            </a:avLst>
          </a:pr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6"/>
          <p:cNvSpPr/>
          <p:nvPr userDrawn="1"/>
        </p:nvSpPr>
        <p:spPr>
          <a:xfrm>
            <a:off x="-32" y="1753870"/>
            <a:ext cx="2410153" cy="3378388"/>
          </a:xfrm>
          <a:custGeom>
            <a:avLst/>
            <a:gdLst>
              <a:gd name="connsiteX0" fmla="*/ 1230351 w 2410153"/>
              <a:gd name="connsiteY0" fmla="*/ 222 h 3378388"/>
              <a:gd name="connsiteX1" fmla="*/ 1912523 w 2410153"/>
              <a:gd name="connsiteY1" fmla="*/ 174394 h 3378388"/>
              <a:gd name="connsiteX2" fmla="*/ 2391494 w 2410153"/>
              <a:gd name="connsiteY2" fmla="*/ 769479 h 3378388"/>
              <a:gd name="connsiteX3" fmla="*/ 2231837 w 2410153"/>
              <a:gd name="connsiteY3" fmla="*/ 1625822 h 3378388"/>
              <a:gd name="connsiteX4" fmla="*/ 1491608 w 2410153"/>
              <a:gd name="connsiteY4" fmla="*/ 2351536 h 3378388"/>
              <a:gd name="connsiteX5" fmla="*/ 432066 w 2410153"/>
              <a:gd name="connsiteY5" fmla="*/ 3077251 h 3378388"/>
              <a:gd name="connsiteX6" fmla="*/ 0 w 2410153"/>
              <a:gd name="connsiteY6" fmla="*/ 3378388 h 3378388"/>
              <a:gd name="connsiteX7" fmla="*/ 0 w 2410153"/>
              <a:gd name="connsiteY7" fmla="*/ 404883 h 3378388"/>
              <a:gd name="connsiteX8" fmla="*/ 86558 w 2410153"/>
              <a:gd name="connsiteY8" fmla="*/ 362059 h 3378388"/>
              <a:gd name="connsiteX9" fmla="*/ 504637 w 2410153"/>
              <a:gd name="connsiteY9" fmla="*/ 145365 h 3378388"/>
              <a:gd name="connsiteX10" fmla="*/ 1230351 w 2410153"/>
              <a:gd name="connsiteY10" fmla="*/ 222 h 33783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2410153" h="3378388">
                <a:moveTo>
                  <a:pt x="1230351" y="222"/>
                </a:moveTo>
                <a:cubicBezTo>
                  <a:pt x="1464999" y="5060"/>
                  <a:pt x="1718999" y="46185"/>
                  <a:pt x="1912523" y="174394"/>
                </a:cubicBezTo>
                <a:cubicBezTo>
                  <a:pt x="2106047" y="302603"/>
                  <a:pt x="2338275" y="527574"/>
                  <a:pt x="2391494" y="769479"/>
                </a:cubicBezTo>
                <a:cubicBezTo>
                  <a:pt x="2444713" y="1011384"/>
                  <a:pt x="2381818" y="1362146"/>
                  <a:pt x="2231837" y="1625822"/>
                </a:cubicBezTo>
                <a:cubicBezTo>
                  <a:pt x="2081856" y="1889498"/>
                  <a:pt x="1791570" y="2109631"/>
                  <a:pt x="1491608" y="2351536"/>
                </a:cubicBezTo>
                <a:cubicBezTo>
                  <a:pt x="1191646" y="2593441"/>
                  <a:pt x="432066" y="3077251"/>
                  <a:pt x="432066" y="3077251"/>
                </a:cubicBezTo>
                <a:lnTo>
                  <a:pt x="0" y="3378388"/>
                </a:lnTo>
                <a:lnTo>
                  <a:pt x="0" y="404883"/>
                </a:lnTo>
                <a:lnTo>
                  <a:pt x="86558" y="362059"/>
                </a:lnTo>
                <a:cubicBezTo>
                  <a:pt x="248369" y="276901"/>
                  <a:pt x="337723" y="201608"/>
                  <a:pt x="504637" y="145365"/>
                </a:cubicBezTo>
                <a:cubicBezTo>
                  <a:pt x="727189" y="70375"/>
                  <a:pt x="995703" y="-4616"/>
                  <a:pt x="1230351" y="222"/>
                </a:cubicBezTo>
                <a:close/>
              </a:path>
            </a:pathLst>
          </a:custGeom>
          <a:solidFill>
            <a:srgbClr val="85CD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reeform 19"/>
          <p:cNvSpPr/>
          <p:nvPr userDrawn="1"/>
        </p:nvSpPr>
        <p:spPr>
          <a:xfrm rot="422477">
            <a:off x="-57340" y="904086"/>
            <a:ext cx="1143121" cy="506710"/>
          </a:xfrm>
          <a:custGeom>
            <a:avLst/>
            <a:gdLst>
              <a:gd name="connsiteX0" fmla="*/ 0 w 1143121"/>
              <a:gd name="connsiteY0" fmla="*/ 0 h 506710"/>
              <a:gd name="connsiteX1" fmla="*/ 889766 w 1143121"/>
              <a:gd name="connsiteY1" fmla="*/ 0 h 506710"/>
              <a:gd name="connsiteX2" fmla="*/ 1143121 w 1143121"/>
              <a:gd name="connsiteY2" fmla="*/ 253355 h 506710"/>
              <a:gd name="connsiteX3" fmla="*/ 889766 w 1143121"/>
              <a:gd name="connsiteY3" fmla="*/ 506710 h 506710"/>
              <a:gd name="connsiteX4" fmla="*/ 62586 w 1143121"/>
              <a:gd name="connsiteY4" fmla="*/ 506710 h 5067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143121" h="506710">
                <a:moveTo>
                  <a:pt x="0" y="0"/>
                </a:moveTo>
                <a:lnTo>
                  <a:pt x="889766" y="0"/>
                </a:lnTo>
                <a:cubicBezTo>
                  <a:pt x="1029690" y="0"/>
                  <a:pt x="1143121" y="113431"/>
                  <a:pt x="1143121" y="253355"/>
                </a:cubicBezTo>
                <a:cubicBezTo>
                  <a:pt x="1143121" y="393279"/>
                  <a:pt x="1029690" y="506710"/>
                  <a:pt x="889766" y="506710"/>
                </a:cubicBezTo>
                <a:lnTo>
                  <a:pt x="62586" y="506710"/>
                </a:lnTo>
                <a:close/>
              </a:path>
            </a:pathLst>
          </a:cu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Freeform 21"/>
          <p:cNvSpPr/>
          <p:nvPr userDrawn="1"/>
        </p:nvSpPr>
        <p:spPr>
          <a:xfrm rot="422477">
            <a:off x="11117247" y="2613022"/>
            <a:ext cx="1121014" cy="685278"/>
          </a:xfrm>
          <a:custGeom>
            <a:avLst/>
            <a:gdLst>
              <a:gd name="connsiteX0" fmla="*/ 273585 w 1121014"/>
              <a:gd name="connsiteY0" fmla="*/ 6961 h 685278"/>
              <a:gd name="connsiteX1" fmla="*/ 342639 w 1121014"/>
              <a:gd name="connsiteY1" fmla="*/ 0 h 685278"/>
              <a:gd name="connsiteX2" fmla="*/ 1036372 w 1121014"/>
              <a:gd name="connsiteY2" fmla="*/ 0 h 685278"/>
              <a:gd name="connsiteX3" fmla="*/ 1121014 w 1121014"/>
              <a:gd name="connsiteY3" fmla="*/ 685278 h 685278"/>
              <a:gd name="connsiteX4" fmla="*/ 342639 w 1121014"/>
              <a:gd name="connsiteY4" fmla="*/ 685278 h 685278"/>
              <a:gd name="connsiteX5" fmla="*/ 0 w 1121014"/>
              <a:gd name="connsiteY5" fmla="*/ 342639 h 685278"/>
              <a:gd name="connsiteX6" fmla="*/ 273585 w 1121014"/>
              <a:gd name="connsiteY6" fmla="*/ 6961 h 68527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21014" h="685278">
                <a:moveTo>
                  <a:pt x="273585" y="6961"/>
                </a:moveTo>
                <a:cubicBezTo>
                  <a:pt x="295890" y="2397"/>
                  <a:pt x="318984" y="0"/>
                  <a:pt x="342639" y="0"/>
                </a:cubicBezTo>
                <a:lnTo>
                  <a:pt x="1036372" y="0"/>
                </a:lnTo>
                <a:lnTo>
                  <a:pt x="1121014" y="685278"/>
                </a:lnTo>
                <a:lnTo>
                  <a:pt x="342639" y="685278"/>
                </a:lnTo>
                <a:cubicBezTo>
                  <a:pt x="153405" y="685278"/>
                  <a:pt x="0" y="531873"/>
                  <a:pt x="0" y="342639"/>
                </a:cubicBezTo>
                <a:cubicBezTo>
                  <a:pt x="0" y="177059"/>
                  <a:pt x="117451" y="38911"/>
                  <a:pt x="273585" y="6961"/>
                </a:cubicBezTo>
                <a:close/>
              </a:path>
            </a:pathLst>
          </a:cu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reeform 17"/>
          <p:cNvSpPr/>
          <p:nvPr userDrawn="1"/>
        </p:nvSpPr>
        <p:spPr>
          <a:xfrm rot="20143775">
            <a:off x="820604" y="5777301"/>
            <a:ext cx="811594" cy="485348"/>
          </a:xfrm>
          <a:custGeom>
            <a:avLst/>
            <a:gdLst>
              <a:gd name="connsiteX0" fmla="*/ 663380 w 811594"/>
              <a:gd name="connsiteY0" fmla="*/ 19071 h 485348"/>
              <a:gd name="connsiteX1" fmla="*/ 811594 w 811594"/>
              <a:gd name="connsiteY1" fmla="*/ 242674 h 485348"/>
              <a:gd name="connsiteX2" fmla="*/ 568920 w 811594"/>
              <a:gd name="connsiteY2" fmla="*/ 485348 h 485348"/>
              <a:gd name="connsiteX3" fmla="*/ 0 w 811594"/>
              <a:gd name="connsiteY3" fmla="*/ 485348 h 485348"/>
              <a:gd name="connsiteX4" fmla="*/ 218841 w 811594"/>
              <a:gd name="connsiteY4" fmla="*/ 0 h 485348"/>
              <a:gd name="connsiteX5" fmla="*/ 568920 w 811594"/>
              <a:gd name="connsiteY5" fmla="*/ 0 h 485348"/>
              <a:gd name="connsiteX6" fmla="*/ 663380 w 811594"/>
              <a:gd name="connsiteY6" fmla="*/ 19071 h 48534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811594" h="485348">
                <a:moveTo>
                  <a:pt x="663380" y="19071"/>
                </a:moveTo>
                <a:cubicBezTo>
                  <a:pt x="750479" y="55910"/>
                  <a:pt x="811594" y="142156"/>
                  <a:pt x="811594" y="242674"/>
                </a:cubicBezTo>
                <a:cubicBezTo>
                  <a:pt x="811594" y="376699"/>
                  <a:pt x="702945" y="485348"/>
                  <a:pt x="568920" y="485348"/>
                </a:cubicBezTo>
                <a:lnTo>
                  <a:pt x="0" y="485348"/>
                </a:lnTo>
                <a:lnTo>
                  <a:pt x="218841" y="0"/>
                </a:lnTo>
                <a:lnTo>
                  <a:pt x="568920" y="0"/>
                </a:lnTo>
                <a:cubicBezTo>
                  <a:pt x="602426" y="0"/>
                  <a:pt x="634346" y="6790"/>
                  <a:pt x="663380" y="19071"/>
                </a:cubicBezTo>
                <a:close/>
              </a:path>
            </a:pathLst>
          </a:custGeom>
          <a:solidFill>
            <a:srgbClr val="F6F3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463AF7CA-8142-4216-9D70-92BA6527C57A}"/>
              </a:ext>
            </a:extLst>
          </p:cNvPr>
          <p:cNvSpPr/>
          <p:nvPr userDrawn="1"/>
        </p:nvSpPr>
        <p:spPr>
          <a:xfrm>
            <a:off x="1582872" y="731876"/>
            <a:ext cx="9026256" cy="5394248"/>
          </a:xfrm>
          <a:custGeom>
            <a:avLst/>
            <a:gdLst>
              <a:gd name="connsiteX0" fmla="*/ 0 w 9398833"/>
              <a:gd name="connsiteY0" fmla="*/ 0 h 4991725"/>
              <a:gd name="connsiteX1" fmla="*/ 9398833 w 9398833"/>
              <a:gd name="connsiteY1" fmla="*/ 0 h 4991725"/>
              <a:gd name="connsiteX2" fmla="*/ 9398833 w 9398833"/>
              <a:gd name="connsiteY2" fmla="*/ 4991725 h 4991725"/>
              <a:gd name="connsiteX3" fmla="*/ 0 w 9398833"/>
              <a:gd name="connsiteY3" fmla="*/ 4991725 h 4991725"/>
              <a:gd name="connsiteX4" fmla="*/ 0 w 9398833"/>
              <a:gd name="connsiteY4" fmla="*/ 0 h 4991725"/>
              <a:gd name="connsiteX0" fmla="*/ 1174854 w 10573687"/>
              <a:gd name="connsiteY0" fmla="*/ 623965 h 5615690"/>
              <a:gd name="connsiteX1" fmla="*/ 10573687 w 10573687"/>
              <a:gd name="connsiteY1" fmla="*/ 623965 h 5615690"/>
              <a:gd name="connsiteX2" fmla="*/ 10573687 w 10573687"/>
              <a:gd name="connsiteY2" fmla="*/ 5615690 h 5615690"/>
              <a:gd name="connsiteX3" fmla="*/ 1174854 w 10573687"/>
              <a:gd name="connsiteY3" fmla="*/ 5615690 h 5615690"/>
              <a:gd name="connsiteX4" fmla="*/ 1174854 w 10573687"/>
              <a:gd name="connsiteY4" fmla="*/ 623965 h 5615690"/>
              <a:gd name="connsiteX0" fmla="*/ 901575 w 10300408"/>
              <a:gd name="connsiteY0" fmla="*/ 677807 h 5669532"/>
              <a:gd name="connsiteX1" fmla="*/ 5546061 w 10300408"/>
              <a:gd name="connsiteY1" fmla="*/ 48222 h 5669532"/>
              <a:gd name="connsiteX2" fmla="*/ 10300408 w 10300408"/>
              <a:gd name="connsiteY2" fmla="*/ 677807 h 5669532"/>
              <a:gd name="connsiteX3" fmla="*/ 10300408 w 10300408"/>
              <a:gd name="connsiteY3" fmla="*/ 5669532 h 5669532"/>
              <a:gd name="connsiteX4" fmla="*/ 901575 w 10300408"/>
              <a:gd name="connsiteY4" fmla="*/ 5669532 h 5669532"/>
              <a:gd name="connsiteX5" fmla="*/ 901575 w 10300408"/>
              <a:gd name="connsiteY5" fmla="*/ 677807 h 5669532"/>
              <a:gd name="connsiteX0" fmla="*/ 901575 w 10300408"/>
              <a:gd name="connsiteY0" fmla="*/ 947284 h 5939009"/>
              <a:gd name="connsiteX1" fmla="*/ 5546061 w 10300408"/>
              <a:gd name="connsiteY1" fmla="*/ 317699 h 5939009"/>
              <a:gd name="connsiteX2" fmla="*/ 10300408 w 10300408"/>
              <a:gd name="connsiteY2" fmla="*/ 947284 h 5939009"/>
              <a:gd name="connsiteX3" fmla="*/ 10300408 w 10300408"/>
              <a:gd name="connsiteY3" fmla="*/ 5939009 h 5939009"/>
              <a:gd name="connsiteX4" fmla="*/ 901575 w 10300408"/>
              <a:gd name="connsiteY4" fmla="*/ 5939009 h 5939009"/>
              <a:gd name="connsiteX5" fmla="*/ 901575 w 10300408"/>
              <a:gd name="connsiteY5" fmla="*/ 947284 h 5939009"/>
              <a:gd name="connsiteX0" fmla="*/ 901575 w 10300408"/>
              <a:gd name="connsiteY0" fmla="*/ 947284 h 6899666"/>
              <a:gd name="connsiteX1" fmla="*/ 5546061 w 10300408"/>
              <a:gd name="connsiteY1" fmla="*/ 317699 h 6899666"/>
              <a:gd name="connsiteX2" fmla="*/ 10300408 w 10300408"/>
              <a:gd name="connsiteY2" fmla="*/ 947284 h 6899666"/>
              <a:gd name="connsiteX3" fmla="*/ 10300408 w 10300408"/>
              <a:gd name="connsiteY3" fmla="*/ 5939009 h 6899666"/>
              <a:gd name="connsiteX4" fmla="*/ 901575 w 10300408"/>
              <a:gd name="connsiteY4" fmla="*/ 5939009 h 6899666"/>
              <a:gd name="connsiteX5" fmla="*/ 901575 w 10300408"/>
              <a:gd name="connsiteY5" fmla="*/ 947284 h 6899666"/>
              <a:gd name="connsiteX0" fmla="*/ 901575 w 10992108"/>
              <a:gd name="connsiteY0" fmla="*/ 677808 h 6158046"/>
              <a:gd name="connsiteX1" fmla="*/ 5546061 w 10992108"/>
              <a:gd name="connsiteY1" fmla="*/ 48223 h 6158046"/>
              <a:gd name="connsiteX2" fmla="*/ 10300408 w 10992108"/>
              <a:gd name="connsiteY2" fmla="*/ 677808 h 6158046"/>
              <a:gd name="connsiteX3" fmla="*/ 10282952 w 10992108"/>
              <a:gd name="connsiteY3" fmla="*/ 3016275 h 6158046"/>
              <a:gd name="connsiteX4" fmla="*/ 10300408 w 10992108"/>
              <a:gd name="connsiteY4" fmla="*/ 5669533 h 6158046"/>
              <a:gd name="connsiteX5" fmla="*/ 901575 w 10992108"/>
              <a:gd name="connsiteY5" fmla="*/ 5669533 h 6158046"/>
              <a:gd name="connsiteX6" fmla="*/ 901575 w 10992108"/>
              <a:gd name="connsiteY6" fmla="*/ 677808 h 6158046"/>
              <a:gd name="connsiteX0" fmla="*/ 901575 w 10992108"/>
              <a:gd name="connsiteY0" fmla="*/ 677808 h 6158046"/>
              <a:gd name="connsiteX1" fmla="*/ 5546061 w 10992108"/>
              <a:gd name="connsiteY1" fmla="*/ 48223 h 6158046"/>
              <a:gd name="connsiteX2" fmla="*/ 10300408 w 10992108"/>
              <a:gd name="connsiteY2" fmla="*/ 677808 h 6158046"/>
              <a:gd name="connsiteX3" fmla="*/ 10282952 w 10992108"/>
              <a:gd name="connsiteY3" fmla="*/ 3016275 h 6158046"/>
              <a:gd name="connsiteX4" fmla="*/ 10300408 w 10992108"/>
              <a:gd name="connsiteY4" fmla="*/ 5669533 h 6158046"/>
              <a:gd name="connsiteX5" fmla="*/ 901575 w 10992108"/>
              <a:gd name="connsiteY5" fmla="*/ 5669533 h 6158046"/>
              <a:gd name="connsiteX6" fmla="*/ 901575 w 10992108"/>
              <a:gd name="connsiteY6" fmla="*/ 677808 h 6158046"/>
              <a:gd name="connsiteX0" fmla="*/ 901575 w 10752274"/>
              <a:gd name="connsiteY0" fmla="*/ 677808 h 6254810"/>
              <a:gd name="connsiteX1" fmla="*/ 5546061 w 10752274"/>
              <a:gd name="connsiteY1" fmla="*/ 48223 h 6254810"/>
              <a:gd name="connsiteX2" fmla="*/ 10300408 w 10752274"/>
              <a:gd name="connsiteY2" fmla="*/ 677808 h 6254810"/>
              <a:gd name="connsiteX3" fmla="*/ 10282952 w 10752274"/>
              <a:gd name="connsiteY3" fmla="*/ 3016275 h 6254810"/>
              <a:gd name="connsiteX4" fmla="*/ 10300408 w 10752274"/>
              <a:gd name="connsiteY4" fmla="*/ 5669533 h 6254810"/>
              <a:gd name="connsiteX5" fmla="*/ 901575 w 10752274"/>
              <a:gd name="connsiteY5" fmla="*/ 5669533 h 6254810"/>
              <a:gd name="connsiteX6" fmla="*/ 901575 w 10752274"/>
              <a:gd name="connsiteY6" fmla="*/ 677808 h 6254810"/>
              <a:gd name="connsiteX0" fmla="*/ 901575 w 10752274"/>
              <a:gd name="connsiteY0" fmla="*/ 677808 h 6331963"/>
              <a:gd name="connsiteX1" fmla="*/ 5546061 w 10752274"/>
              <a:gd name="connsiteY1" fmla="*/ 48223 h 6331963"/>
              <a:gd name="connsiteX2" fmla="*/ 10300408 w 10752274"/>
              <a:gd name="connsiteY2" fmla="*/ 677808 h 6331963"/>
              <a:gd name="connsiteX3" fmla="*/ 10282952 w 10752274"/>
              <a:gd name="connsiteY3" fmla="*/ 3016275 h 6331963"/>
              <a:gd name="connsiteX4" fmla="*/ 10300408 w 10752274"/>
              <a:gd name="connsiteY4" fmla="*/ 5669533 h 6331963"/>
              <a:gd name="connsiteX5" fmla="*/ 901575 w 10752274"/>
              <a:gd name="connsiteY5" fmla="*/ 5669533 h 6331963"/>
              <a:gd name="connsiteX6" fmla="*/ 901575 w 10752274"/>
              <a:gd name="connsiteY6" fmla="*/ 677808 h 6331963"/>
              <a:gd name="connsiteX0" fmla="*/ 708735 w 10559434"/>
              <a:gd name="connsiteY0" fmla="*/ 677808 h 6331963"/>
              <a:gd name="connsiteX1" fmla="*/ 5353221 w 10559434"/>
              <a:gd name="connsiteY1" fmla="*/ 48223 h 6331963"/>
              <a:gd name="connsiteX2" fmla="*/ 10107568 w 10559434"/>
              <a:gd name="connsiteY2" fmla="*/ 677808 h 6331963"/>
              <a:gd name="connsiteX3" fmla="*/ 10090112 w 10559434"/>
              <a:gd name="connsiteY3" fmla="*/ 3016275 h 6331963"/>
              <a:gd name="connsiteX4" fmla="*/ 10107568 w 10559434"/>
              <a:gd name="connsiteY4" fmla="*/ 5669533 h 6331963"/>
              <a:gd name="connsiteX5" fmla="*/ 708735 w 10559434"/>
              <a:gd name="connsiteY5" fmla="*/ 5669533 h 6331963"/>
              <a:gd name="connsiteX6" fmla="*/ 708735 w 10559434"/>
              <a:gd name="connsiteY6" fmla="*/ 677808 h 6331963"/>
              <a:gd name="connsiteX0" fmla="*/ 724170 w 10574869"/>
              <a:gd name="connsiteY0" fmla="*/ 665571 h 6319726"/>
              <a:gd name="connsiteX1" fmla="*/ 5368656 w 10574869"/>
              <a:gd name="connsiteY1" fmla="*/ 35986 h 6319726"/>
              <a:gd name="connsiteX2" fmla="*/ 10123003 w 10574869"/>
              <a:gd name="connsiteY2" fmla="*/ 665571 h 6319726"/>
              <a:gd name="connsiteX3" fmla="*/ 10105547 w 10574869"/>
              <a:gd name="connsiteY3" fmla="*/ 3004038 h 6319726"/>
              <a:gd name="connsiteX4" fmla="*/ 10123003 w 10574869"/>
              <a:gd name="connsiteY4" fmla="*/ 5657296 h 6319726"/>
              <a:gd name="connsiteX5" fmla="*/ 724170 w 10574869"/>
              <a:gd name="connsiteY5" fmla="*/ 5657296 h 6319726"/>
              <a:gd name="connsiteX6" fmla="*/ 724170 w 10574869"/>
              <a:gd name="connsiteY6" fmla="*/ 665571 h 631972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574869" h="6319726">
                <a:moveTo>
                  <a:pt x="724170" y="665571"/>
                </a:moveTo>
                <a:cubicBezTo>
                  <a:pt x="1543221" y="-226344"/>
                  <a:pt x="3802184" y="35986"/>
                  <a:pt x="5368656" y="35986"/>
                </a:cubicBezTo>
                <a:cubicBezTo>
                  <a:pt x="6935128" y="35986"/>
                  <a:pt x="9333521" y="170896"/>
                  <a:pt x="10123003" y="665571"/>
                </a:cubicBezTo>
                <a:cubicBezTo>
                  <a:pt x="10912485" y="1160246"/>
                  <a:pt x="10099728" y="2119619"/>
                  <a:pt x="10105547" y="3004038"/>
                </a:cubicBezTo>
                <a:cubicBezTo>
                  <a:pt x="10111366" y="3888457"/>
                  <a:pt x="11146920" y="4930273"/>
                  <a:pt x="10123003" y="5657296"/>
                </a:cubicBezTo>
                <a:cubicBezTo>
                  <a:pt x="9099086" y="6384319"/>
                  <a:pt x="2065790" y="6684123"/>
                  <a:pt x="724170" y="5657296"/>
                </a:cubicBezTo>
                <a:cubicBezTo>
                  <a:pt x="-377607" y="4345657"/>
                  <a:pt x="-94881" y="1557486"/>
                  <a:pt x="724170" y="665571"/>
                </a:cubicBezTo>
                <a:close/>
              </a:path>
            </a:pathLst>
          </a:custGeom>
          <a:solidFill>
            <a:schemeClr val="bg1"/>
          </a:solidFill>
          <a:ln>
            <a:noFill/>
          </a:ln>
          <a:effectLst>
            <a:outerShdw blurRad="355600" sx="102000" sy="102000" algn="ctr" rotWithShape="0">
              <a:prstClr val="black">
                <a:alpha val="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10" name="Freeform 9"/>
          <p:cNvSpPr/>
          <p:nvPr userDrawn="1"/>
        </p:nvSpPr>
        <p:spPr>
          <a:xfrm>
            <a:off x="1582871" y="5109116"/>
            <a:ext cx="8260825" cy="1753870"/>
          </a:xfrm>
          <a:custGeom>
            <a:avLst/>
            <a:gdLst>
              <a:gd name="connsiteX0" fmla="*/ 6236463 w 9376750"/>
              <a:gd name="connsiteY0" fmla="*/ 123 h 1990794"/>
              <a:gd name="connsiteX1" fmla="*/ 7417563 w 9376750"/>
              <a:gd name="connsiteY1" fmla="*/ 247773 h 1990794"/>
              <a:gd name="connsiteX2" fmla="*/ 8522463 w 9376750"/>
              <a:gd name="connsiteY2" fmla="*/ 1162173 h 1990794"/>
              <a:gd name="connsiteX3" fmla="*/ 9303513 w 9376750"/>
              <a:gd name="connsiteY3" fmla="*/ 1924173 h 1990794"/>
              <a:gd name="connsiteX4" fmla="*/ 9376750 w 9376750"/>
              <a:gd name="connsiteY4" fmla="*/ 1990794 h 1990794"/>
              <a:gd name="connsiteX5" fmla="*/ 0 w 9376750"/>
              <a:gd name="connsiteY5" fmla="*/ 1990794 h 1990794"/>
              <a:gd name="connsiteX6" fmla="*/ 29382 w 9376750"/>
              <a:gd name="connsiteY6" fmla="*/ 1972601 h 1990794"/>
              <a:gd name="connsiteX7" fmla="*/ 121413 w 9376750"/>
              <a:gd name="connsiteY7" fmla="*/ 1924173 h 1990794"/>
              <a:gd name="connsiteX8" fmla="*/ 2159763 w 9376750"/>
              <a:gd name="connsiteY8" fmla="*/ 1562223 h 1990794"/>
              <a:gd name="connsiteX9" fmla="*/ 3150363 w 9376750"/>
              <a:gd name="connsiteY9" fmla="*/ 1619373 h 1990794"/>
              <a:gd name="connsiteX10" fmla="*/ 3798063 w 9376750"/>
              <a:gd name="connsiteY10" fmla="*/ 1543173 h 1990794"/>
              <a:gd name="connsiteX11" fmla="*/ 4388613 w 9376750"/>
              <a:gd name="connsiteY11" fmla="*/ 876423 h 1990794"/>
              <a:gd name="connsiteX12" fmla="*/ 5112514 w 9376750"/>
              <a:gd name="connsiteY12" fmla="*/ 266823 h 1990794"/>
              <a:gd name="connsiteX13" fmla="*/ 6236463 w 9376750"/>
              <a:gd name="connsiteY13" fmla="*/ 123 h 19907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9376750" h="1990794">
                <a:moveTo>
                  <a:pt x="6236463" y="123"/>
                </a:moveTo>
                <a:cubicBezTo>
                  <a:pt x="6620638" y="-3052"/>
                  <a:pt x="7036563" y="54098"/>
                  <a:pt x="7417563" y="247773"/>
                </a:cubicBezTo>
                <a:cubicBezTo>
                  <a:pt x="7798563" y="441448"/>
                  <a:pt x="8208138" y="882773"/>
                  <a:pt x="8522463" y="1162173"/>
                </a:cubicBezTo>
                <a:cubicBezTo>
                  <a:pt x="8836788" y="1441573"/>
                  <a:pt x="9068563" y="1682873"/>
                  <a:pt x="9303513" y="1924173"/>
                </a:cubicBezTo>
                <a:lnTo>
                  <a:pt x="9376750" y="1990794"/>
                </a:lnTo>
                <a:lnTo>
                  <a:pt x="0" y="1990794"/>
                </a:lnTo>
                <a:lnTo>
                  <a:pt x="29382" y="1972601"/>
                </a:lnTo>
                <a:cubicBezTo>
                  <a:pt x="59935" y="1955068"/>
                  <a:pt x="90656" y="1938858"/>
                  <a:pt x="121413" y="1924173"/>
                </a:cubicBezTo>
                <a:cubicBezTo>
                  <a:pt x="613538" y="1689223"/>
                  <a:pt x="1654938" y="1613023"/>
                  <a:pt x="2159763" y="1562223"/>
                </a:cubicBezTo>
                <a:cubicBezTo>
                  <a:pt x="2664588" y="1511423"/>
                  <a:pt x="2877313" y="1622548"/>
                  <a:pt x="3150363" y="1619373"/>
                </a:cubicBezTo>
                <a:cubicBezTo>
                  <a:pt x="3423414" y="1616198"/>
                  <a:pt x="3591688" y="1666998"/>
                  <a:pt x="3798063" y="1543173"/>
                </a:cubicBezTo>
                <a:cubicBezTo>
                  <a:pt x="4004438" y="1419348"/>
                  <a:pt x="4169538" y="1089148"/>
                  <a:pt x="4388613" y="876423"/>
                </a:cubicBezTo>
                <a:cubicBezTo>
                  <a:pt x="4607689" y="663698"/>
                  <a:pt x="4804538" y="412873"/>
                  <a:pt x="5112514" y="266823"/>
                </a:cubicBezTo>
                <a:cubicBezTo>
                  <a:pt x="5420488" y="120773"/>
                  <a:pt x="5852288" y="3298"/>
                  <a:pt x="6236463" y="123"/>
                </a:cubicBezTo>
                <a:close/>
              </a:path>
            </a:pathLst>
          </a:custGeom>
          <a:solidFill>
            <a:srgbClr val="716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ounded Rectangle 13"/>
          <p:cNvSpPr/>
          <p:nvPr userDrawn="1"/>
        </p:nvSpPr>
        <p:spPr>
          <a:xfrm rot="2048081">
            <a:off x="3799921" y="5960966"/>
            <a:ext cx="1328082" cy="506185"/>
          </a:xfrm>
          <a:prstGeom prst="roundRect">
            <a:avLst>
              <a:gd name="adj" fmla="val 50000"/>
            </a:avLst>
          </a:prstGeom>
          <a:solidFill>
            <a:srgbClr val="F6F3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bg>
      <p:bgPr>
        <a:solidFill>
          <a:srgbClr val="F8EF7D"/>
        </a:solidFill>
        <a:effectLst/>
      </p:bgPr>
    </p:bg>
    <p:spTree>
      <p:nvGrpSpPr>
        <p:cNvPr id="1" name="Shape 46"/>
        <p:cNvGrpSpPr/>
        <p:nvPr/>
      </p:nvGrpSpPr>
      <p:grpSpPr>
        <a:xfrm>
          <a:off x="0" y="0"/>
          <a:ext cx="0" cy="0"/>
          <a:chOff x="0" y="0"/>
          <a:chExt cx="0" cy="0"/>
        </a:xfrm>
      </p:grpSpPr>
      <p:grpSp>
        <p:nvGrpSpPr>
          <p:cNvPr id="11" name="Group 10"/>
          <p:cNvGrpSpPr/>
          <p:nvPr userDrawn="1"/>
        </p:nvGrpSpPr>
        <p:grpSpPr>
          <a:xfrm>
            <a:off x="0" y="-121155"/>
            <a:ext cx="12192001" cy="7020325"/>
            <a:chOff x="0" y="-121155"/>
            <a:chExt cx="12192001" cy="7020325"/>
          </a:xfrm>
        </p:grpSpPr>
        <p:sp>
          <p:nvSpPr>
            <p:cNvPr id="20" name="Freeform 19"/>
            <p:cNvSpPr/>
            <p:nvPr userDrawn="1"/>
          </p:nvSpPr>
          <p:spPr>
            <a:xfrm>
              <a:off x="10494270" y="-35578"/>
              <a:ext cx="1697731" cy="5030277"/>
            </a:xfrm>
            <a:custGeom>
              <a:avLst/>
              <a:gdLst>
                <a:gd name="connsiteX0" fmla="*/ 731460 w 1697731"/>
                <a:gd name="connsiteY0" fmla="*/ 0 h 5030277"/>
                <a:gd name="connsiteX1" fmla="*/ 1697731 w 1697731"/>
                <a:gd name="connsiteY1" fmla="*/ 0 h 5030277"/>
                <a:gd name="connsiteX2" fmla="*/ 1697731 w 1697731"/>
                <a:gd name="connsiteY2" fmla="*/ 5030277 h 5030277"/>
                <a:gd name="connsiteX3" fmla="*/ 1656846 w 1697731"/>
                <a:gd name="connsiteY3" fmla="*/ 4998375 h 5030277"/>
                <a:gd name="connsiteX4" fmla="*/ 1397018 w 1697731"/>
                <a:gd name="connsiteY4" fmla="*/ 4625601 h 5030277"/>
                <a:gd name="connsiteX5" fmla="*/ 1261271 w 1697731"/>
                <a:gd name="connsiteY5" fmla="*/ 3833744 h 5030277"/>
                <a:gd name="connsiteX6" fmla="*/ 944528 w 1697731"/>
                <a:gd name="connsiteY6" fmla="*/ 3222883 h 5030277"/>
                <a:gd name="connsiteX7" fmla="*/ 492038 w 1697731"/>
                <a:gd name="connsiteY7" fmla="*/ 2725144 h 5030277"/>
                <a:gd name="connsiteX8" fmla="*/ 107422 w 1697731"/>
                <a:gd name="connsiteY8" fmla="*/ 1820164 h 5030277"/>
                <a:gd name="connsiteX9" fmla="*/ 39548 w 1697731"/>
                <a:gd name="connsiteY9" fmla="*/ 937809 h 5030277"/>
                <a:gd name="connsiteX10" fmla="*/ 650409 w 1697731"/>
                <a:gd name="connsiteY10" fmla="*/ 55454 h 503027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697731" h="5030277">
                  <a:moveTo>
                    <a:pt x="731460" y="0"/>
                  </a:moveTo>
                  <a:lnTo>
                    <a:pt x="1697731" y="0"/>
                  </a:lnTo>
                  <a:lnTo>
                    <a:pt x="1697731" y="5030277"/>
                  </a:lnTo>
                  <a:lnTo>
                    <a:pt x="1656846" y="4998375"/>
                  </a:lnTo>
                  <a:cubicBezTo>
                    <a:pt x="1555389" y="4906993"/>
                    <a:pt x="1459235" y="4781144"/>
                    <a:pt x="1397018" y="4625601"/>
                  </a:cubicBezTo>
                  <a:cubicBezTo>
                    <a:pt x="1314061" y="4418210"/>
                    <a:pt x="1336686" y="4067530"/>
                    <a:pt x="1261271" y="3833744"/>
                  </a:cubicBezTo>
                  <a:cubicBezTo>
                    <a:pt x="1185856" y="3599958"/>
                    <a:pt x="1072733" y="3407649"/>
                    <a:pt x="944528" y="3222883"/>
                  </a:cubicBezTo>
                  <a:cubicBezTo>
                    <a:pt x="816322" y="3038116"/>
                    <a:pt x="631556" y="2958930"/>
                    <a:pt x="492038" y="2725144"/>
                  </a:cubicBezTo>
                  <a:cubicBezTo>
                    <a:pt x="352520" y="2491358"/>
                    <a:pt x="182837" y="2118053"/>
                    <a:pt x="107422" y="1820164"/>
                  </a:cubicBezTo>
                  <a:cubicBezTo>
                    <a:pt x="32007" y="1522275"/>
                    <a:pt x="-50950" y="1231928"/>
                    <a:pt x="39548" y="937809"/>
                  </a:cubicBezTo>
                  <a:cubicBezTo>
                    <a:pt x="130046" y="643691"/>
                    <a:pt x="175295" y="349573"/>
                    <a:pt x="650409" y="55454"/>
                  </a:cubicBezTo>
                  <a:close/>
                </a:path>
              </a:pathLst>
            </a:custGeom>
            <a:solidFill>
              <a:srgbClr val="82C8A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Freeform 23"/>
            <p:cNvSpPr/>
            <p:nvPr userDrawn="1"/>
          </p:nvSpPr>
          <p:spPr>
            <a:xfrm>
              <a:off x="10158052" y="5851136"/>
              <a:ext cx="2033948" cy="1048034"/>
            </a:xfrm>
            <a:custGeom>
              <a:avLst/>
              <a:gdLst>
                <a:gd name="connsiteX0" fmla="*/ 1736689 w 2033948"/>
                <a:gd name="connsiteY0" fmla="*/ 354 h 1048034"/>
                <a:gd name="connsiteX1" fmla="*/ 1957028 w 2033948"/>
                <a:gd name="connsiteY1" fmla="*/ 14005 h 1048034"/>
                <a:gd name="connsiteX2" fmla="*/ 2033948 w 2033948"/>
                <a:gd name="connsiteY2" fmla="*/ 14069 h 1048034"/>
                <a:gd name="connsiteX3" fmla="*/ 2033948 w 2033948"/>
                <a:gd name="connsiteY3" fmla="*/ 1048034 h 1048034"/>
                <a:gd name="connsiteX4" fmla="*/ 0 w 2033948"/>
                <a:gd name="connsiteY4" fmla="*/ 1048034 h 1048034"/>
                <a:gd name="connsiteX5" fmla="*/ 36586 w 2033948"/>
                <a:gd name="connsiteY5" fmla="*/ 995178 h 1048034"/>
                <a:gd name="connsiteX6" fmla="*/ 408701 w 2033948"/>
                <a:gd name="connsiteY6" fmla="*/ 672734 h 1048034"/>
                <a:gd name="connsiteX7" fmla="*/ 1408885 w 2033948"/>
                <a:gd name="connsiteY7" fmla="*/ 62866 h 1048034"/>
                <a:gd name="connsiteX8" fmla="*/ 1736689 w 2033948"/>
                <a:gd name="connsiteY8" fmla="*/ 354 h 10480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2033948" h="1048034">
                  <a:moveTo>
                    <a:pt x="1736689" y="354"/>
                  </a:moveTo>
                  <a:cubicBezTo>
                    <a:pt x="1807205" y="2260"/>
                    <a:pt x="1875720" y="11313"/>
                    <a:pt x="1957028" y="14005"/>
                  </a:cubicBezTo>
                  <a:lnTo>
                    <a:pt x="2033948" y="14069"/>
                  </a:lnTo>
                  <a:lnTo>
                    <a:pt x="2033948" y="1048034"/>
                  </a:lnTo>
                  <a:lnTo>
                    <a:pt x="0" y="1048034"/>
                  </a:lnTo>
                  <a:lnTo>
                    <a:pt x="36586" y="995178"/>
                  </a:lnTo>
                  <a:cubicBezTo>
                    <a:pt x="125684" y="883329"/>
                    <a:pt x="253693" y="794708"/>
                    <a:pt x="408701" y="672734"/>
                  </a:cubicBezTo>
                  <a:cubicBezTo>
                    <a:pt x="656714" y="477576"/>
                    <a:pt x="1136477" y="172642"/>
                    <a:pt x="1408885" y="62866"/>
                  </a:cubicBezTo>
                  <a:cubicBezTo>
                    <a:pt x="1545089" y="7977"/>
                    <a:pt x="1642668" y="-2187"/>
                    <a:pt x="1736689" y="354"/>
                  </a:cubicBezTo>
                  <a:close/>
                </a:path>
              </a:pathLst>
            </a:custGeom>
            <a:solidFill>
              <a:srgbClr val="716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Freeform 15"/>
            <p:cNvSpPr/>
            <p:nvPr userDrawn="1"/>
          </p:nvSpPr>
          <p:spPr>
            <a:xfrm>
              <a:off x="362483" y="1"/>
              <a:ext cx="3434329" cy="2349473"/>
            </a:xfrm>
            <a:custGeom>
              <a:avLst/>
              <a:gdLst>
                <a:gd name="connsiteX0" fmla="*/ 668589 w 3434329"/>
                <a:gd name="connsiteY0" fmla="*/ 0 h 2349473"/>
                <a:gd name="connsiteX1" fmla="*/ 3434329 w 3434329"/>
                <a:gd name="connsiteY1" fmla="*/ 0 h 2349473"/>
                <a:gd name="connsiteX2" fmla="*/ 3410198 w 3434329"/>
                <a:gd name="connsiteY2" fmla="*/ 45454 h 2349473"/>
                <a:gd name="connsiteX3" fmla="*/ 3299518 w 3434329"/>
                <a:gd name="connsiteY3" fmla="*/ 266275 h 2349473"/>
                <a:gd name="connsiteX4" fmla="*/ 2815765 w 3434329"/>
                <a:gd name="connsiteY4" fmla="*/ 1325924 h 2349473"/>
                <a:gd name="connsiteX5" fmla="*/ 2147725 w 3434329"/>
                <a:gd name="connsiteY5" fmla="*/ 2178251 h 2349473"/>
                <a:gd name="connsiteX6" fmla="*/ 1249327 w 3434329"/>
                <a:gd name="connsiteY6" fmla="*/ 2339502 h 2349473"/>
                <a:gd name="connsiteX7" fmla="*/ 235749 w 3434329"/>
                <a:gd name="connsiteY7" fmla="*/ 2017000 h 2349473"/>
                <a:gd name="connsiteX8" fmla="*/ 5391 w 3434329"/>
                <a:gd name="connsiteY8" fmla="*/ 1302888 h 2349473"/>
                <a:gd name="connsiteX9" fmla="*/ 373965 w 3434329"/>
                <a:gd name="connsiteY9" fmla="*/ 496633 h 2349473"/>
                <a:gd name="connsiteX10" fmla="*/ 603783 w 3434329"/>
                <a:gd name="connsiteY10" fmla="*/ 106643 h 234947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3434329" h="2349473">
                  <a:moveTo>
                    <a:pt x="668589" y="0"/>
                  </a:moveTo>
                  <a:lnTo>
                    <a:pt x="3434329" y="0"/>
                  </a:lnTo>
                  <a:lnTo>
                    <a:pt x="3410198" y="45454"/>
                  </a:lnTo>
                  <a:cubicBezTo>
                    <a:pt x="3373905" y="114862"/>
                    <a:pt x="3336951" y="187569"/>
                    <a:pt x="3299518" y="266275"/>
                  </a:cubicBezTo>
                  <a:cubicBezTo>
                    <a:pt x="3149785" y="581098"/>
                    <a:pt x="3007731" y="1007262"/>
                    <a:pt x="2815765" y="1325924"/>
                  </a:cubicBezTo>
                  <a:cubicBezTo>
                    <a:pt x="2623800" y="1644587"/>
                    <a:pt x="2408798" y="2009321"/>
                    <a:pt x="2147725" y="2178251"/>
                  </a:cubicBezTo>
                  <a:cubicBezTo>
                    <a:pt x="1886652" y="2347181"/>
                    <a:pt x="1567990" y="2366377"/>
                    <a:pt x="1249327" y="2339502"/>
                  </a:cubicBezTo>
                  <a:cubicBezTo>
                    <a:pt x="930664" y="2312627"/>
                    <a:pt x="443072" y="2189769"/>
                    <a:pt x="235749" y="2017000"/>
                  </a:cubicBezTo>
                  <a:cubicBezTo>
                    <a:pt x="28427" y="1844231"/>
                    <a:pt x="-17645" y="1556283"/>
                    <a:pt x="5391" y="1302888"/>
                  </a:cubicBezTo>
                  <a:cubicBezTo>
                    <a:pt x="28427" y="1049494"/>
                    <a:pt x="135927" y="915118"/>
                    <a:pt x="373965" y="496633"/>
                  </a:cubicBezTo>
                  <a:cubicBezTo>
                    <a:pt x="433474" y="392012"/>
                    <a:pt x="513380" y="256676"/>
                    <a:pt x="603783" y="106643"/>
                  </a:cubicBezTo>
                  <a:close/>
                </a:path>
              </a:pathLst>
            </a:custGeom>
            <a:solidFill>
              <a:srgbClr val="82C8A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Freeform 29"/>
            <p:cNvSpPr/>
            <p:nvPr userDrawn="1"/>
          </p:nvSpPr>
          <p:spPr>
            <a:xfrm>
              <a:off x="0" y="4456038"/>
              <a:ext cx="3158286" cy="2401963"/>
            </a:xfrm>
            <a:custGeom>
              <a:avLst/>
              <a:gdLst>
                <a:gd name="connsiteX0" fmla="*/ 2132276 w 3158286"/>
                <a:gd name="connsiteY0" fmla="*/ 413 h 2401963"/>
                <a:gd name="connsiteX1" fmla="*/ 2938687 w 3158286"/>
                <a:gd name="connsiteY1" fmla="*/ 234572 h 2401963"/>
                <a:gd name="connsiteX2" fmla="*/ 3041940 w 3158286"/>
                <a:gd name="connsiteY2" fmla="*/ 1008969 h 2401963"/>
                <a:gd name="connsiteX3" fmla="*/ 3016127 w 3158286"/>
                <a:gd name="connsiteY3" fmla="*/ 1731739 h 2401963"/>
                <a:gd name="connsiteX4" fmla="*/ 1445126 w 3158286"/>
                <a:gd name="connsiteY4" fmla="*/ 2318283 h 2401963"/>
                <a:gd name="connsiteX5" fmla="*/ 1305449 w 3158286"/>
                <a:gd name="connsiteY5" fmla="*/ 2401963 h 2401963"/>
                <a:gd name="connsiteX6" fmla="*/ 0 w 3158286"/>
                <a:gd name="connsiteY6" fmla="*/ 2401963 h 2401963"/>
                <a:gd name="connsiteX7" fmla="*/ 0 w 3158286"/>
                <a:gd name="connsiteY7" fmla="*/ 528731 h 2401963"/>
                <a:gd name="connsiteX8" fmla="*/ 238383 w 3158286"/>
                <a:gd name="connsiteY8" fmla="*/ 436843 h 2401963"/>
                <a:gd name="connsiteX9" fmla="*/ 538058 w 3158286"/>
                <a:gd name="connsiteY9" fmla="*/ 337825 h 2401963"/>
                <a:gd name="connsiteX10" fmla="*/ 1983598 w 3158286"/>
                <a:gd name="connsiteY10" fmla="*/ 2253 h 2401963"/>
                <a:gd name="connsiteX11" fmla="*/ 2132276 w 3158286"/>
                <a:gd name="connsiteY11" fmla="*/ 413 h 24019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3158286" h="2401963">
                  <a:moveTo>
                    <a:pt x="2132276" y="413"/>
                  </a:moveTo>
                  <a:cubicBezTo>
                    <a:pt x="2475192" y="6824"/>
                    <a:pt x="2784346" y="87760"/>
                    <a:pt x="2938687" y="234572"/>
                  </a:cubicBezTo>
                  <a:cubicBezTo>
                    <a:pt x="3115078" y="402358"/>
                    <a:pt x="3029034" y="759441"/>
                    <a:pt x="3041940" y="1008969"/>
                  </a:cubicBezTo>
                  <a:cubicBezTo>
                    <a:pt x="3054847" y="1258496"/>
                    <a:pt x="3312979" y="1495118"/>
                    <a:pt x="3016127" y="1731739"/>
                  </a:cubicBezTo>
                  <a:cubicBezTo>
                    <a:pt x="2756382" y="1938782"/>
                    <a:pt x="1930090" y="2076654"/>
                    <a:pt x="1445126" y="2318283"/>
                  </a:cubicBezTo>
                  <a:lnTo>
                    <a:pt x="1305449" y="2401963"/>
                  </a:lnTo>
                  <a:lnTo>
                    <a:pt x="0" y="2401963"/>
                  </a:lnTo>
                  <a:lnTo>
                    <a:pt x="0" y="528731"/>
                  </a:lnTo>
                  <a:lnTo>
                    <a:pt x="238383" y="436843"/>
                  </a:lnTo>
                  <a:cubicBezTo>
                    <a:pt x="333972" y="402358"/>
                    <a:pt x="433730" y="369016"/>
                    <a:pt x="538058" y="337825"/>
                  </a:cubicBezTo>
                  <a:cubicBezTo>
                    <a:pt x="955372" y="213061"/>
                    <a:pt x="1583494" y="19462"/>
                    <a:pt x="1983598" y="2253"/>
                  </a:cubicBezTo>
                  <a:cubicBezTo>
                    <a:pt x="2033611" y="102"/>
                    <a:pt x="2083288" y="-503"/>
                    <a:pt x="2132276" y="413"/>
                  </a:cubicBezTo>
                  <a:close/>
                </a:path>
              </a:pathLst>
            </a:custGeom>
            <a:solidFill>
              <a:srgbClr val="F294B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25"/>
            <p:cNvSpPr/>
            <p:nvPr userDrawn="1"/>
          </p:nvSpPr>
          <p:spPr>
            <a:xfrm>
              <a:off x="4597919" y="4977300"/>
              <a:ext cx="3399551" cy="1880700"/>
            </a:xfrm>
            <a:custGeom>
              <a:avLst/>
              <a:gdLst>
                <a:gd name="connsiteX0" fmla="*/ 1649196 w 3399551"/>
                <a:gd name="connsiteY0" fmla="*/ 509 h 1880700"/>
                <a:gd name="connsiteX1" fmla="*/ 2270749 w 3399551"/>
                <a:gd name="connsiteY1" fmla="*/ 120809 h 1880700"/>
                <a:gd name="connsiteX2" fmla="*/ 2451200 w 3399551"/>
                <a:gd name="connsiteY2" fmla="*/ 401511 h 1880700"/>
                <a:gd name="connsiteX3" fmla="*/ 2992553 w 3399551"/>
                <a:gd name="connsiteY3" fmla="*/ 802513 h 1880700"/>
                <a:gd name="connsiteX4" fmla="*/ 3313355 w 3399551"/>
                <a:gd name="connsiteY4" fmla="*/ 1123314 h 1880700"/>
                <a:gd name="connsiteX5" fmla="*/ 3393555 w 3399551"/>
                <a:gd name="connsiteY5" fmla="*/ 1644617 h 1880700"/>
                <a:gd name="connsiteX6" fmla="*/ 3398568 w 3399551"/>
                <a:gd name="connsiteY6" fmla="*/ 1867674 h 1880700"/>
                <a:gd name="connsiteX7" fmla="*/ 3397613 w 3399551"/>
                <a:gd name="connsiteY7" fmla="*/ 1880700 h 1880700"/>
                <a:gd name="connsiteX8" fmla="*/ 0 w 3399551"/>
                <a:gd name="connsiteY8" fmla="*/ 1880700 h 1880700"/>
                <a:gd name="connsiteX9" fmla="*/ 42369 w 3399551"/>
                <a:gd name="connsiteY9" fmla="*/ 1697562 h 1880700"/>
                <a:gd name="connsiteX10" fmla="*/ 225639 w 3399551"/>
                <a:gd name="connsiteY10" fmla="*/ 1063164 h 1880700"/>
                <a:gd name="connsiteX11" fmla="*/ 466240 w 3399551"/>
                <a:gd name="connsiteY11" fmla="*/ 561911 h 1880700"/>
                <a:gd name="connsiteX12" fmla="*/ 927393 w 3399551"/>
                <a:gd name="connsiteY12" fmla="*/ 160909 h 1880700"/>
                <a:gd name="connsiteX13" fmla="*/ 1649196 w 3399551"/>
                <a:gd name="connsiteY13" fmla="*/ 509 h 18807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3399551" h="1880700">
                  <a:moveTo>
                    <a:pt x="1649196" y="509"/>
                  </a:moveTo>
                  <a:cubicBezTo>
                    <a:pt x="1873089" y="-6175"/>
                    <a:pt x="2143765" y="53976"/>
                    <a:pt x="2270749" y="120809"/>
                  </a:cubicBezTo>
                  <a:cubicBezTo>
                    <a:pt x="2397733" y="187643"/>
                    <a:pt x="2330900" y="287893"/>
                    <a:pt x="2451200" y="401511"/>
                  </a:cubicBezTo>
                  <a:cubicBezTo>
                    <a:pt x="2571501" y="515128"/>
                    <a:pt x="2848861" y="682212"/>
                    <a:pt x="2992553" y="802513"/>
                  </a:cubicBezTo>
                  <a:cubicBezTo>
                    <a:pt x="3136245" y="922813"/>
                    <a:pt x="3246521" y="982964"/>
                    <a:pt x="3313355" y="1123314"/>
                  </a:cubicBezTo>
                  <a:cubicBezTo>
                    <a:pt x="3380188" y="1263665"/>
                    <a:pt x="3383530" y="1484216"/>
                    <a:pt x="3393555" y="1644617"/>
                  </a:cubicBezTo>
                  <a:cubicBezTo>
                    <a:pt x="3398568" y="1724818"/>
                    <a:pt x="3401074" y="1796664"/>
                    <a:pt x="3398568" y="1867674"/>
                  </a:cubicBezTo>
                  <a:lnTo>
                    <a:pt x="3397613" y="1880700"/>
                  </a:lnTo>
                  <a:lnTo>
                    <a:pt x="0" y="1880700"/>
                  </a:lnTo>
                  <a:lnTo>
                    <a:pt x="42369" y="1697562"/>
                  </a:lnTo>
                  <a:cubicBezTo>
                    <a:pt x="101580" y="1456021"/>
                    <a:pt x="165489" y="1236096"/>
                    <a:pt x="225639" y="1063164"/>
                  </a:cubicBezTo>
                  <a:cubicBezTo>
                    <a:pt x="305840" y="832588"/>
                    <a:pt x="349282" y="712287"/>
                    <a:pt x="466240" y="561911"/>
                  </a:cubicBezTo>
                  <a:cubicBezTo>
                    <a:pt x="583200" y="411536"/>
                    <a:pt x="730234" y="254477"/>
                    <a:pt x="927393" y="160909"/>
                  </a:cubicBezTo>
                  <a:cubicBezTo>
                    <a:pt x="1124552" y="67342"/>
                    <a:pt x="1425304" y="7192"/>
                    <a:pt x="1649196" y="509"/>
                  </a:cubicBezTo>
                  <a:close/>
                </a:path>
              </a:pathLst>
            </a:cu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Freeform 31"/>
            <p:cNvSpPr/>
            <p:nvPr userDrawn="1"/>
          </p:nvSpPr>
          <p:spPr>
            <a:xfrm rot="850278">
              <a:off x="9175581" y="-121155"/>
              <a:ext cx="581482" cy="990564"/>
            </a:xfrm>
            <a:custGeom>
              <a:avLst/>
              <a:gdLst>
                <a:gd name="connsiteX0" fmla="*/ 0 w 581482"/>
                <a:gd name="connsiteY0" fmla="*/ 146828 h 990564"/>
                <a:gd name="connsiteX1" fmla="*/ 581482 w 581482"/>
                <a:gd name="connsiteY1" fmla="*/ 0 h 990564"/>
                <a:gd name="connsiteX2" fmla="*/ 581482 w 581482"/>
                <a:gd name="connsiteY2" fmla="*/ 699823 h 990564"/>
                <a:gd name="connsiteX3" fmla="*/ 290741 w 581482"/>
                <a:gd name="connsiteY3" fmla="*/ 990564 h 990564"/>
                <a:gd name="connsiteX4" fmla="*/ 0 w 581482"/>
                <a:gd name="connsiteY4" fmla="*/ 699823 h 99056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81482" h="990564">
                  <a:moveTo>
                    <a:pt x="0" y="146828"/>
                  </a:moveTo>
                  <a:lnTo>
                    <a:pt x="581482" y="0"/>
                  </a:lnTo>
                  <a:lnTo>
                    <a:pt x="581482" y="699823"/>
                  </a:lnTo>
                  <a:cubicBezTo>
                    <a:pt x="581482" y="860395"/>
                    <a:pt x="451313" y="990564"/>
                    <a:pt x="290741" y="990564"/>
                  </a:cubicBezTo>
                  <a:cubicBezTo>
                    <a:pt x="130169" y="990564"/>
                    <a:pt x="0" y="860395"/>
                    <a:pt x="0" y="699823"/>
                  </a:cubicBezTo>
                  <a:close/>
                </a:path>
              </a:pathLst>
            </a:cu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ounded Rectangle 11"/>
            <p:cNvSpPr/>
            <p:nvPr userDrawn="1"/>
          </p:nvSpPr>
          <p:spPr>
            <a:xfrm>
              <a:off x="9869472" y="1909570"/>
              <a:ext cx="573780" cy="1111916"/>
            </a:xfrm>
            <a:prstGeom prst="roundRect">
              <a:avLst>
                <a:gd name="adj" fmla="val 50000"/>
              </a:avLst>
            </a:pr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ounded Rectangle 12"/>
            <p:cNvSpPr/>
            <p:nvPr userDrawn="1"/>
          </p:nvSpPr>
          <p:spPr>
            <a:xfrm>
              <a:off x="8561603" y="3050335"/>
              <a:ext cx="573780" cy="1111916"/>
            </a:xfrm>
            <a:prstGeom prst="roundRect">
              <a:avLst>
                <a:gd name="adj" fmla="val 50000"/>
              </a:avLst>
            </a:pr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ounded Rectangle 13"/>
            <p:cNvSpPr/>
            <p:nvPr userDrawn="1"/>
          </p:nvSpPr>
          <p:spPr>
            <a:xfrm>
              <a:off x="10000786" y="4673093"/>
              <a:ext cx="573780" cy="1111916"/>
            </a:xfrm>
            <a:prstGeom prst="roundRect">
              <a:avLst>
                <a:gd name="adj" fmla="val 50000"/>
              </a:avLst>
            </a:pr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 name="Rectangle 3">
            <a:extLst>
              <a:ext uri="{FF2B5EF4-FFF2-40B4-BE49-F238E27FC236}">
                <a16:creationId xmlns:a16="http://schemas.microsoft.com/office/drawing/2014/main" id="{362CFB51-6E34-4CA5-AC8A-A7EAFBFE16A4}"/>
              </a:ext>
            </a:extLst>
          </p:cNvPr>
          <p:cNvSpPr/>
          <p:nvPr userDrawn="1"/>
        </p:nvSpPr>
        <p:spPr>
          <a:xfrm rot="16200000">
            <a:off x="869913" y="-180975"/>
            <a:ext cx="6432624" cy="7219950"/>
          </a:xfrm>
          <a:custGeom>
            <a:avLst/>
            <a:gdLst>
              <a:gd name="connsiteX0" fmla="*/ 0 w 9398833"/>
              <a:gd name="connsiteY0" fmla="*/ 0 h 4991725"/>
              <a:gd name="connsiteX1" fmla="*/ 9398833 w 9398833"/>
              <a:gd name="connsiteY1" fmla="*/ 0 h 4991725"/>
              <a:gd name="connsiteX2" fmla="*/ 9398833 w 9398833"/>
              <a:gd name="connsiteY2" fmla="*/ 4991725 h 4991725"/>
              <a:gd name="connsiteX3" fmla="*/ 0 w 9398833"/>
              <a:gd name="connsiteY3" fmla="*/ 4991725 h 4991725"/>
              <a:gd name="connsiteX4" fmla="*/ 0 w 9398833"/>
              <a:gd name="connsiteY4" fmla="*/ 0 h 4991725"/>
              <a:gd name="connsiteX0" fmla="*/ 1174854 w 10573687"/>
              <a:gd name="connsiteY0" fmla="*/ 623965 h 5615690"/>
              <a:gd name="connsiteX1" fmla="*/ 10573687 w 10573687"/>
              <a:gd name="connsiteY1" fmla="*/ 623965 h 5615690"/>
              <a:gd name="connsiteX2" fmla="*/ 10573687 w 10573687"/>
              <a:gd name="connsiteY2" fmla="*/ 5615690 h 5615690"/>
              <a:gd name="connsiteX3" fmla="*/ 1174854 w 10573687"/>
              <a:gd name="connsiteY3" fmla="*/ 5615690 h 5615690"/>
              <a:gd name="connsiteX4" fmla="*/ 1174854 w 10573687"/>
              <a:gd name="connsiteY4" fmla="*/ 623965 h 5615690"/>
              <a:gd name="connsiteX0" fmla="*/ 901575 w 10300408"/>
              <a:gd name="connsiteY0" fmla="*/ 677807 h 5669532"/>
              <a:gd name="connsiteX1" fmla="*/ 5546061 w 10300408"/>
              <a:gd name="connsiteY1" fmla="*/ 48222 h 5669532"/>
              <a:gd name="connsiteX2" fmla="*/ 10300408 w 10300408"/>
              <a:gd name="connsiteY2" fmla="*/ 677807 h 5669532"/>
              <a:gd name="connsiteX3" fmla="*/ 10300408 w 10300408"/>
              <a:gd name="connsiteY3" fmla="*/ 5669532 h 5669532"/>
              <a:gd name="connsiteX4" fmla="*/ 901575 w 10300408"/>
              <a:gd name="connsiteY4" fmla="*/ 5669532 h 5669532"/>
              <a:gd name="connsiteX5" fmla="*/ 901575 w 10300408"/>
              <a:gd name="connsiteY5" fmla="*/ 677807 h 5669532"/>
              <a:gd name="connsiteX0" fmla="*/ 901575 w 10300408"/>
              <a:gd name="connsiteY0" fmla="*/ 947284 h 5939009"/>
              <a:gd name="connsiteX1" fmla="*/ 5546061 w 10300408"/>
              <a:gd name="connsiteY1" fmla="*/ 317699 h 5939009"/>
              <a:gd name="connsiteX2" fmla="*/ 10300408 w 10300408"/>
              <a:gd name="connsiteY2" fmla="*/ 947284 h 5939009"/>
              <a:gd name="connsiteX3" fmla="*/ 10300408 w 10300408"/>
              <a:gd name="connsiteY3" fmla="*/ 5939009 h 5939009"/>
              <a:gd name="connsiteX4" fmla="*/ 901575 w 10300408"/>
              <a:gd name="connsiteY4" fmla="*/ 5939009 h 5939009"/>
              <a:gd name="connsiteX5" fmla="*/ 901575 w 10300408"/>
              <a:gd name="connsiteY5" fmla="*/ 947284 h 5939009"/>
              <a:gd name="connsiteX0" fmla="*/ 901575 w 10300408"/>
              <a:gd name="connsiteY0" fmla="*/ 947284 h 6899666"/>
              <a:gd name="connsiteX1" fmla="*/ 5546061 w 10300408"/>
              <a:gd name="connsiteY1" fmla="*/ 317699 h 6899666"/>
              <a:gd name="connsiteX2" fmla="*/ 10300408 w 10300408"/>
              <a:gd name="connsiteY2" fmla="*/ 947284 h 6899666"/>
              <a:gd name="connsiteX3" fmla="*/ 10300408 w 10300408"/>
              <a:gd name="connsiteY3" fmla="*/ 5939009 h 6899666"/>
              <a:gd name="connsiteX4" fmla="*/ 901575 w 10300408"/>
              <a:gd name="connsiteY4" fmla="*/ 5939009 h 6899666"/>
              <a:gd name="connsiteX5" fmla="*/ 901575 w 10300408"/>
              <a:gd name="connsiteY5" fmla="*/ 947284 h 6899666"/>
              <a:gd name="connsiteX0" fmla="*/ 901575 w 10992108"/>
              <a:gd name="connsiteY0" fmla="*/ 677808 h 6158046"/>
              <a:gd name="connsiteX1" fmla="*/ 5546061 w 10992108"/>
              <a:gd name="connsiteY1" fmla="*/ 48223 h 6158046"/>
              <a:gd name="connsiteX2" fmla="*/ 10300408 w 10992108"/>
              <a:gd name="connsiteY2" fmla="*/ 677808 h 6158046"/>
              <a:gd name="connsiteX3" fmla="*/ 10282952 w 10992108"/>
              <a:gd name="connsiteY3" fmla="*/ 3016275 h 6158046"/>
              <a:gd name="connsiteX4" fmla="*/ 10300408 w 10992108"/>
              <a:gd name="connsiteY4" fmla="*/ 5669533 h 6158046"/>
              <a:gd name="connsiteX5" fmla="*/ 901575 w 10992108"/>
              <a:gd name="connsiteY5" fmla="*/ 5669533 h 6158046"/>
              <a:gd name="connsiteX6" fmla="*/ 901575 w 10992108"/>
              <a:gd name="connsiteY6" fmla="*/ 677808 h 6158046"/>
              <a:gd name="connsiteX0" fmla="*/ 901575 w 10992108"/>
              <a:gd name="connsiteY0" fmla="*/ 677808 h 6158046"/>
              <a:gd name="connsiteX1" fmla="*/ 5546061 w 10992108"/>
              <a:gd name="connsiteY1" fmla="*/ 48223 h 6158046"/>
              <a:gd name="connsiteX2" fmla="*/ 10300408 w 10992108"/>
              <a:gd name="connsiteY2" fmla="*/ 677808 h 6158046"/>
              <a:gd name="connsiteX3" fmla="*/ 10282952 w 10992108"/>
              <a:gd name="connsiteY3" fmla="*/ 3016275 h 6158046"/>
              <a:gd name="connsiteX4" fmla="*/ 10300408 w 10992108"/>
              <a:gd name="connsiteY4" fmla="*/ 5669533 h 6158046"/>
              <a:gd name="connsiteX5" fmla="*/ 901575 w 10992108"/>
              <a:gd name="connsiteY5" fmla="*/ 5669533 h 6158046"/>
              <a:gd name="connsiteX6" fmla="*/ 901575 w 10992108"/>
              <a:gd name="connsiteY6" fmla="*/ 677808 h 6158046"/>
              <a:gd name="connsiteX0" fmla="*/ 901575 w 10752274"/>
              <a:gd name="connsiteY0" fmla="*/ 677808 h 6254810"/>
              <a:gd name="connsiteX1" fmla="*/ 5546061 w 10752274"/>
              <a:gd name="connsiteY1" fmla="*/ 48223 h 6254810"/>
              <a:gd name="connsiteX2" fmla="*/ 10300408 w 10752274"/>
              <a:gd name="connsiteY2" fmla="*/ 677808 h 6254810"/>
              <a:gd name="connsiteX3" fmla="*/ 10282952 w 10752274"/>
              <a:gd name="connsiteY3" fmla="*/ 3016275 h 6254810"/>
              <a:gd name="connsiteX4" fmla="*/ 10300408 w 10752274"/>
              <a:gd name="connsiteY4" fmla="*/ 5669533 h 6254810"/>
              <a:gd name="connsiteX5" fmla="*/ 901575 w 10752274"/>
              <a:gd name="connsiteY5" fmla="*/ 5669533 h 6254810"/>
              <a:gd name="connsiteX6" fmla="*/ 901575 w 10752274"/>
              <a:gd name="connsiteY6" fmla="*/ 677808 h 6254810"/>
              <a:gd name="connsiteX0" fmla="*/ 901575 w 10752274"/>
              <a:gd name="connsiteY0" fmla="*/ 677808 h 6331963"/>
              <a:gd name="connsiteX1" fmla="*/ 5546061 w 10752274"/>
              <a:gd name="connsiteY1" fmla="*/ 48223 h 6331963"/>
              <a:gd name="connsiteX2" fmla="*/ 10300408 w 10752274"/>
              <a:gd name="connsiteY2" fmla="*/ 677808 h 6331963"/>
              <a:gd name="connsiteX3" fmla="*/ 10282952 w 10752274"/>
              <a:gd name="connsiteY3" fmla="*/ 3016275 h 6331963"/>
              <a:gd name="connsiteX4" fmla="*/ 10300408 w 10752274"/>
              <a:gd name="connsiteY4" fmla="*/ 5669533 h 6331963"/>
              <a:gd name="connsiteX5" fmla="*/ 901575 w 10752274"/>
              <a:gd name="connsiteY5" fmla="*/ 5669533 h 6331963"/>
              <a:gd name="connsiteX6" fmla="*/ 901575 w 10752274"/>
              <a:gd name="connsiteY6" fmla="*/ 677808 h 6331963"/>
              <a:gd name="connsiteX0" fmla="*/ 708735 w 10559434"/>
              <a:gd name="connsiteY0" fmla="*/ 677808 h 6331963"/>
              <a:gd name="connsiteX1" fmla="*/ 5353221 w 10559434"/>
              <a:gd name="connsiteY1" fmla="*/ 48223 h 6331963"/>
              <a:gd name="connsiteX2" fmla="*/ 10107568 w 10559434"/>
              <a:gd name="connsiteY2" fmla="*/ 677808 h 6331963"/>
              <a:gd name="connsiteX3" fmla="*/ 10090112 w 10559434"/>
              <a:gd name="connsiteY3" fmla="*/ 3016275 h 6331963"/>
              <a:gd name="connsiteX4" fmla="*/ 10107568 w 10559434"/>
              <a:gd name="connsiteY4" fmla="*/ 5669533 h 6331963"/>
              <a:gd name="connsiteX5" fmla="*/ 708735 w 10559434"/>
              <a:gd name="connsiteY5" fmla="*/ 5669533 h 6331963"/>
              <a:gd name="connsiteX6" fmla="*/ 708735 w 10559434"/>
              <a:gd name="connsiteY6" fmla="*/ 677808 h 6331963"/>
              <a:gd name="connsiteX0" fmla="*/ 724170 w 10574869"/>
              <a:gd name="connsiteY0" fmla="*/ 665571 h 6319726"/>
              <a:gd name="connsiteX1" fmla="*/ 5368656 w 10574869"/>
              <a:gd name="connsiteY1" fmla="*/ 35986 h 6319726"/>
              <a:gd name="connsiteX2" fmla="*/ 10123003 w 10574869"/>
              <a:gd name="connsiteY2" fmla="*/ 665571 h 6319726"/>
              <a:gd name="connsiteX3" fmla="*/ 10105547 w 10574869"/>
              <a:gd name="connsiteY3" fmla="*/ 3004038 h 6319726"/>
              <a:gd name="connsiteX4" fmla="*/ 10123003 w 10574869"/>
              <a:gd name="connsiteY4" fmla="*/ 5657296 h 6319726"/>
              <a:gd name="connsiteX5" fmla="*/ 724170 w 10574869"/>
              <a:gd name="connsiteY5" fmla="*/ 5657296 h 6319726"/>
              <a:gd name="connsiteX6" fmla="*/ 724170 w 10574869"/>
              <a:gd name="connsiteY6" fmla="*/ 665571 h 6319726"/>
              <a:gd name="connsiteX0" fmla="*/ 724170 w 10574869"/>
              <a:gd name="connsiteY0" fmla="*/ 665571 h 6436918"/>
              <a:gd name="connsiteX1" fmla="*/ 5368656 w 10574869"/>
              <a:gd name="connsiteY1" fmla="*/ 35986 h 6436918"/>
              <a:gd name="connsiteX2" fmla="*/ 10123003 w 10574869"/>
              <a:gd name="connsiteY2" fmla="*/ 665571 h 6436918"/>
              <a:gd name="connsiteX3" fmla="*/ 10105547 w 10574869"/>
              <a:gd name="connsiteY3" fmla="*/ 3004038 h 6436918"/>
              <a:gd name="connsiteX4" fmla="*/ 10123003 w 10574869"/>
              <a:gd name="connsiteY4" fmla="*/ 5657296 h 6436918"/>
              <a:gd name="connsiteX5" fmla="*/ 724170 w 10574869"/>
              <a:gd name="connsiteY5" fmla="*/ 5657296 h 6436918"/>
              <a:gd name="connsiteX6" fmla="*/ 724170 w 10574869"/>
              <a:gd name="connsiteY6" fmla="*/ 665571 h 6436918"/>
              <a:gd name="connsiteX0" fmla="*/ 724170 w 10574869"/>
              <a:gd name="connsiteY0" fmla="*/ 665571 h 6436918"/>
              <a:gd name="connsiteX1" fmla="*/ 5368656 w 10574869"/>
              <a:gd name="connsiteY1" fmla="*/ 35986 h 6436918"/>
              <a:gd name="connsiteX2" fmla="*/ 10123003 w 10574869"/>
              <a:gd name="connsiteY2" fmla="*/ 665571 h 6436918"/>
              <a:gd name="connsiteX3" fmla="*/ 10105547 w 10574869"/>
              <a:gd name="connsiteY3" fmla="*/ 3004038 h 6436918"/>
              <a:gd name="connsiteX4" fmla="*/ 10123003 w 10574869"/>
              <a:gd name="connsiteY4" fmla="*/ 5657296 h 6436918"/>
              <a:gd name="connsiteX5" fmla="*/ 724170 w 10574869"/>
              <a:gd name="connsiteY5" fmla="*/ 5657296 h 6436918"/>
              <a:gd name="connsiteX6" fmla="*/ 724170 w 10574869"/>
              <a:gd name="connsiteY6" fmla="*/ 665571 h 6436918"/>
              <a:gd name="connsiteX0" fmla="*/ 724170 w 10574869"/>
              <a:gd name="connsiteY0" fmla="*/ 673869 h 6445216"/>
              <a:gd name="connsiteX1" fmla="*/ 5368656 w 10574869"/>
              <a:gd name="connsiteY1" fmla="*/ 44284 h 6445216"/>
              <a:gd name="connsiteX2" fmla="*/ 10123003 w 10574869"/>
              <a:gd name="connsiteY2" fmla="*/ 673869 h 6445216"/>
              <a:gd name="connsiteX3" fmla="*/ 10105547 w 10574869"/>
              <a:gd name="connsiteY3" fmla="*/ 3012336 h 6445216"/>
              <a:gd name="connsiteX4" fmla="*/ 10123003 w 10574869"/>
              <a:gd name="connsiteY4" fmla="*/ 5665594 h 6445216"/>
              <a:gd name="connsiteX5" fmla="*/ 724170 w 10574869"/>
              <a:gd name="connsiteY5" fmla="*/ 5665594 h 6445216"/>
              <a:gd name="connsiteX6" fmla="*/ 724170 w 10574869"/>
              <a:gd name="connsiteY6" fmla="*/ 673869 h 6445216"/>
              <a:gd name="connsiteX0" fmla="*/ 708735 w 10559434"/>
              <a:gd name="connsiteY0" fmla="*/ 741544 h 6512891"/>
              <a:gd name="connsiteX1" fmla="*/ 5353220 w 10559434"/>
              <a:gd name="connsiteY1" fmla="*/ 36630 h 6512891"/>
              <a:gd name="connsiteX2" fmla="*/ 10107568 w 10559434"/>
              <a:gd name="connsiteY2" fmla="*/ 741544 h 6512891"/>
              <a:gd name="connsiteX3" fmla="*/ 10090112 w 10559434"/>
              <a:gd name="connsiteY3" fmla="*/ 3080011 h 6512891"/>
              <a:gd name="connsiteX4" fmla="*/ 10107568 w 10559434"/>
              <a:gd name="connsiteY4" fmla="*/ 5733269 h 6512891"/>
              <a:gd name="connsiteX5" fmla="*/ 708735 w 10559434"/>
              <a:gd name="connsiteY5" fmla="*/ 5733269 h 6512891"/>
              <a:gd name="connsiteX6" fmla="*/ 708735 w 10559434"/>
              <a:gd name="connsiteY6" fmla="*/ 741544 h 6512891"/>
              <a:gd name="connsiteX0" fmla="*/ 708735 w 10559434"/>
              <a:gd name="connsiteY0" fmla="*/ 802092 h 6573439"/>
              <a:gd name="connsiteX1" fmla="*/ 5353220 w 10559434"/>
              <a:gd name="connsiteY1" fmla="*/ 21850 h 6573439"/>
              <a:gd name="connsiteX2" fmla="*/ 10107568 w 10559434"/>
              <a:gd name="connsiteY2" fmla="*/ 802092 h 6573439"/>
              <a:gd name="connsiteX3" fmla="*/ 10090112 w 10559434"/>
              <a:gd name="connsiteY3" fmla="*/ 3140559 h 6573439"/>
              <a:gd name="connsiteX4" fmla="*/ 10107568 w 10559434"/>
              <a:gd name="connsiteY4" fmla="*/ 5793817 h 6573439"/>
              <a:gd name="connsiteX5" fmla="*/ 708735 w 10559434"/>
              <a:gd name="connsiteY5" fmla="*/ 5793817 h 6573439"/>
              <a:gd name="connsiteX6" fmla="*/ 708735 w 10559434"/>
              <a:gd name="connsiteY6" fmla="*/ 802092 h 65734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559434" h="6573439">
                <a:moveTo>
                  <a:pt x="708735" y="802092"/>
                </a:moveTo>
                <a:cubicBezTo>
                  <a:pt x="1482816" y="-159903"/>
                  <a:pt x="3692934" y="3019"/>
                  <a:pt x="5353220" y="21850"/>
                </a:cubicBezTo>
                <a:cubicBezTo>
                  <a:pt x="7013506" y="40681"/>
                  <a:pt x="9318086" y="282307"/>
                  <a:pt x="10107568" y="802092"/>
                </a:cubicBezTo>
                <a:cubicBezTo>
                  <a:pt x="10897050" y="1321877"/>
                  <a:pt x="10084293" y="2256140"/>
                  <a:pt x="10090112" y="3140559"/>
                </a:cubicBezTo>
                <a:cubicBezTo>
                  <a:pt x="10095931" y="4024978"/>
                  <a:pt x="11131485" y="5066794"/>
                  <a:pt x="10107568" y="5793817"/>
                </a:cubicBezTo>
                <a:cubicBezTo>
                  <a:pt x="9083651" y="6520840"/>
                  <a:pt x="1810512" y="7105456"/>
                  <a:pt x="708735" y="5793817"/>
                </a:cubicBezTo>
                <a:cubicBezTo>
                  <a:pt x="-393042" y="4482178"/>
                  <a:pt x="-65346" y="1764087"/>
                  <a:pt x="708735" y="802092"/>
                </a:cubicBezTo>
                <a:close/>
              </a:path>
            </a:pathLst>
          </a:custGeom>
          <a:solidFill>
            <a:schemeClr val="bg1"/>
          </a:solidFill>
          <a:ln>
            <a:noFill/>
          </a:ln>
          <a:effectLst>
            <a:outerShdw blurRad="355600" sx="102000" sy="102000" algn="ctr" rotWithShape="0">
              <a:prstClr val="black">
                <a:alpha val="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47" name="Shape 47"/>
          <p:cNvSpPr txBox="1">
            <a:spLocks noGrp="1"/>
          </p:cNvSpPr>
          <p:nvPr>
            <p:ph type="title"/>
          </p:nvPr>
        </p:nvSpPr>
        <p:spPr>
          <a:xfrm>
            <a:off x="1119143" y="1255190"/>
            <a:ext cx="5851629" cy="847999"/>
          </a:xfrm>
          <a:prstGeom prst="rect">
            <a:avLst/>
          </a:prstGeom>
        </p:spPr>
        <p:txBody>
          <a:bodyPr lIns="91425" tIns="91425" rIns="91425" bIns="91425" anchor="b" anchorCtr="0"/>
          <a:lstStyle>
            <a:lvl1pPr lvl="0" algn="ctr">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1119143" y="2319251"/>
            <a:ext cx="5851630"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bg>
      <p:bgPr>
        <a:solidFill>
          <a:srgbClr val="8CD2D2"/>
        </a:solidFill>
        <a:effectLst/>
      </p:bgPr>
    </p:bg>
    <p:spTree>
      <p:nvGrpSpPr>
        <p:cNvPr id="1" name="Shape 46"/>
        <p:cNvGrpSpPr/>
        <p:nvPr/>
      </p:nvGrpSpPr>
      <p:grpSpPr>
        <a:xfrm>
          <a:off x="0" y="0"/>
          <a:ext cx="0" cy="0"/>
          <a:chOff x="0" y="0"/>
          <a:chExt cx="0" cy="0"/>
        </a:xfrm>
      </p:grpSpPr>
      <p:grpSp>
        <p:nvGrpSpPr>
          <p:cNvPr id="22" name="Group 21"/>
          <p:cNvGrpSpPr/>
          <p:nvPr userDrawn="1"/>
        </p:nvGrpSpPr>
        <p:grpSpPr>
          <a:xfrm>
            <a:off x="-269961" y="0"/>
            <a:ext cx="12461961" cy="6858000"/>
            <a:chOff x="-269961" y="0"/>
            <a:chExt cx="12461961" cy="6858000"/>
          </a:xfrm>
        </p:grpSpPr>
        <p:sp>
          <p:nvSpPr>
            <p:cNvPr id="18" name="Freeform 17"/>
            <p:cNvSpPr/>
            <p:nvPr userDrawn="1"/>
          </p:nvSpPr>
          <p:spPr>
            <a:xfrm>
              <a:off x="6340436" y="4316216"/>
              <a:ext cx="5851564" cy="2541783"/>
            </a:xfrm>
            <a:custGeom>
              <a:avLst/>
              <a:gdLst>
                <a:gd name="connsiteX0" fmla="*/ 1578411 w 5851564"/>
                <a:gd name="connsiteY0" fmla="*/ 247 h 2541783"/>
                <a:gd name="connsiteX1" fmla="*/ 1946314 w 5851564"/>
                <a:gd name="connsiteY1" fmla="*/ 27185 h 2541783"/>
                <a:gd name="connsiteX2" fmla="*/ 3184564 w 5851564"/>
                <a:gd name="connsiteY2" fmla="*/ 560585 h 2541783"/>
                <a:gd name="connsiteX3" fmla="*/ 4327564 w 5851564"/>
                <a:gd name="connsiteY3" fmla="*/ 1684535 h 2541783"/>
                <a:gd name="connsiteX4" fmla="*/ 5603914 w 5851564"/>
                <a:gd name="connsiteY4" fmla="*/ 1627385 h 2541783"/>
                <a:gd name="connsiteX5" fmla="*/ 5838723 w 5851564"/>
                <a:gd name="connsiteY5" fmla="*/ 1515548 h 2541783"/>
                <a:gd name="connsiteX6" fmla="*/ 5851564 w 5851564"/>
                <a:gd name="connsiteY6" fmla="*/ 1506717 h 2541783"/>
                <a:gd name="connsiteX7" fmla="*/ 5851564 w 5851564"/>
                <a:gd name="connsiteY7" fmla="*/ 2541783 h 2541783"/>
                <a:gd name="connsiteX8" fmla="*/ 0 w 5851564"/>
                <a:gd name="connsiteY8" fmla="*/ 2541783 h 2541783"/>
                <a:gd name="connsiteX9" fmla="*/ 833 w 5851564"/>
                <a:gd name="connsiteY9" fmla="*/ 2433438 h 2541783"/>
                <a:gd name="connsiteX10" fmla="*/ 22264 w 5851564"/>
                <a:gd name="connsiteY10" fmla="*/ 1932185 h 2541783"/>
                <a:gd name="connsiteX11" fmla="*/ 117514 w 5851564"/>
                <a:gd name="connsiteY11" fmla="*/ 865385 h 2541783"/>
                <a:gd name="connsiteX12" fmla="*/ 517564 w 5851564"/>
                <a:gd name="connsiteY12" fmla="*/ 160535 h 2541783"/>
                <a:gd name="connsiteX13" fmla="*/ 1578411 w 5851564"/>
                <a:gd name="connsiteY13" fmla="*/ 247 h 25417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5851564" h="2541783">
                  <a:moveTo>
                    <a:pt x="1578411" y="247"/>
                  </a:moveTo>
                  <a:cubicBezTo>
                    <a:pt x="1709380" y="1785"/>
                    <a:pt x="1835189" y="10517"/>
                    <a:pt x="1946314" y="27185"/>
                  </a:cubicBezTo>
                  <a:cubicBezTo>
                    <a:pt x="2390814" y="93860"/>
                    <a:pt x="2787689" y="284360"/>
                    <a:pt x="3184564" y="560585"/>
                  </a:cubicBezTo>
                  <a:cubicBezTo>
                    <a:pt x="3581439" y="836810"/>
                    <a:pt x="3924339" y="1506735"/>
                    <a:pt x="4327564" y="1684535"/>
                  </a:cubicBezTo>
                  <a:cubicBezTo>
                    <a:pt x="4730789" y="1862335"/>
                    <a:pt x="5200689" y="1728985"/>
                    <a:pt x="5603914" y="1627385"/>
                  </a:cubicBezTo>
                  <a:cubicBezTo>
                    <a:pt x="5679519" y="1608335"/>
                    <a:pt x="5758584" y="1567519"/>
                    <a:pt x="5838723" y="1515548"/>
                  </a:cubicBezTo>
                  <a:lnTo>
                    <a:pt x="5851564" y="1506717"/>
                  </a:lnTo>
                  <a:lnTo>
                    <a:pt x="5851564" y="2541783"/>
                  </a:lnTo>
                  <a:lnTo>
                    <a:pt x="0" y="2541783"/>
                  </a:lnTo>
                  <a:lnTo>
                    <a:pt x="833" y="2433438"/>
                  </a:lnTo>
                  <a:cubicBezTo>
                    <a:pt x="4008" y="2273498"/>
                    <a:pt x="14327" y="2095698"/>
                    <a:pt x="22264" y="1932185"/>
                  </a:cubicBezTo>
                  <a:cubicBezTo>
                    <a:pt x="38139" y="1605160"/>
                    <a:pt x="34964" y="1160660"/>
                    <a:pt x="117514" y="865385"/>
                  </a:cubicBezTo>
                  <a:cubicBezTo>
                    <a:pt x="200064" y="570110"/>
                    <a:pt x="212764" y="300235"/>
                    <a:pt x="517564" y="160535"/>
                  </a:cubicBezTo>
                  <a:cubicBezTo>
                    <a:pt x="746164" y="55760"/>
                    <a:pt x="1185505" y="-4367"/>
                    <a:pt x="1578411" y="247"/>
                  </a:cubicBezTo>
                  <a:close/>
                </a:path>
              </a:pathLst>
            </a:custGeom>
            <a:solidFill>
              <a:srgbClr val="716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a:off x="-1" y="0"/>
              <a:ext cx="4627185" cy="6858000"/>
            </a:xfrm>
            <a:custGeom>
              <a:avLst/>
              <a:gdLst>
                <a:gd name="connsiteX0" fmla="*/ 0 w 3307085"/>
                <a:gd name="connsiteY0" fmla="*/ 0 h 6858000"/>
                <a:gd name="connsiteX1" fmla="*/ 2700613 w 3307085"/>
                <a:gd name="connsiteY1" fmla="*/ 0 h 6858000"/>
                <a:gd name="connsiteX2" fmla="*/ 2699973 w 3307085"/>
                <a:gd name="connsiteY2" fmla="*/ 26570 h 6858000"/>
                <a:gd name="connsiteX3" fmla="*/ 2715377 w 3307085"/>
                <a:gd name="connsiteY3" fmla="*/ 178337 h 6858000"/>
                <a:gd name="connsiteX4" fmla="*/ 2658227 w 3307085"/>
                <a:gd name="connsiteY4" fmla="*/ 1245137 h 6858000"/>
                <a:gd name="connsiteX5" fmla="*/ 2162927 w 3307085"/>
                <a:gd name="connsiteY5" fmla="*/ 2426237 h 6858000"/>
                <a:gd name="connsiteX6" fmla="*/ 1800977 w 3307085"/>
                <a:gd name="connsiteY6" fmla="*/ 3454937 h 6858000"/>
                <a:gd name="connsiteX7" fmla="*/ 1762877 w 3307085"/>
                <a:gd name="connsiteY7" fmla="*/ 4655087 h 6858000"/>
                <a:gd name="connsiteX8" fmla="*/ 2220077 w 3307085"/>
                <a:gd name="connsiteY8" fmla="*/ 5607587 h 6858000"/>
                <a:gd name="connsiteX9" fmla="*/ 3293230 w 3307085"/>
                <a:gd name="connsiteY9" fmla="*/ 6840805 h 6858000"/>
                <a:gd name="connsiteX10" fmla="*/ 3307085 w 3307085"/>
                <a:gd name="connsiteY10" fmla="*/ 6858000 h 6858000"/>
                <a:gd name="connsiteX11" fmla="*/ 0 w 3307085"/>
                <a:gd name="connsiteY11"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3307085" h="6858000">
                  <a:moveTo>
                    <a:pt x="0" y="0"/>
                  </a:moveTo>
                  <a:lnTo>
                    <a:pt x="2700613" y="0"/>
                  </a:lnTo>
                  <a:lnTo>
                    <a:pt x="2699973" y="26570"/>
                  </a:lnTo>
                  <a:cubicBezTo>
                    <a:pt x="2700891" y="80756"/>
                    <a:pt x="2705058" y="131903"/>
                    <a:pt x="2715377" y="178337"/>
                  </a:cubicBezTo>
                  <a:cubicBezTo>
                    <a:pt x="2797927" y="549812"/>
                    <a:pt x="2750302" y="870487"/>
                    <a:pt x="2658227" y="1245137"/>
                  </a:cubicBezTo>
                  <a:cubicBezTo>
                    <a:pt x="2566152" y="1619787"/>
                    <a:pt x="2305802" y="2057937"/>
                    <a:pt x="2162927" y="2426237"/>
                  </a:cubicBezTo>
                  <a:cubicBezTo>
                    <a:pt x="2020052" y="2794537"/>
                    <a:pt x="1867652" y="3083462"/>
                    <a:pt x="1800977" y="3454937"/>
                  </a:cubicBezTo>
                  <a:cubicBezTo>
                    <a:pt x="1734302" y="3826412"/>
                    <a:pt x="1693027" y="4296312"/>
                    <a:pt x="1762877" y="4655087"/>
                  </a:cubicBezTo>
                  <a:cubicBezTo>
                    <a:pt x="1832727" y="5013862"/>
                    <a:pt x="1896227" y="5099587"/>
                    <a:pt x="2220077" y="5607587"/>
                  </a:cubicBezTo>
                  <a:cubicBezTo>
                    <a:pt x="2402243" y="5893337"/>
                    <a:pt x="2915923" y="6388042"/>
                    <a:pt x="3293230" y="6840805"/>
                  </a:cubicBezTo>
                  <a:lnTo>
                    <a:pt x="3307085" y="6858000"/>
                  </a:lnTo>
                  <a:lnTo>
                    <a:pt x="0" y="6858000"/>
                  </a:lnTo>
                  <a:close/>
                </a:path>
              </a:pathLst>
            </a:custGeom>
            <a:solidFill>
              <a:srgbClr val="716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25"/>
            <p:cNvSpPr/>
            <p:nvPr userDrawn="1"/>
          </p:nvSpPr>
          <p:spPr>
            <a:xfrm>
              <a:off x="11462637" y="0"/>
              <a:ext cx="551954" cy="936272"/>
            </a:xfrm>
            <a:custGeom>
              <a:avLst/>
              <a:gdLst>
                <a:gd name="connsiteX0" fmla="*/ 2372 w 551954"/>
                <a:gd name="connsiteY0" fmla="*/ 0 h 936272"/>
                <a:gd name="connsiteX1" fmla="*/ 549582 w 551954"/>
                <a:gd name="connsiteY1" fmla="*/ 0 h 936272"/>
                <a:gd name="connsiteX2" fmla="*/ 551954 w 551954"/>
                <a:gd name="connsiteY2" fmla="*/ 11748 h 936272"/>
                <a:gd name="connsiteX3" fmla="*/ 551954 w 551954"/>
                <a:gd name="connsiteY3" fmla="*/ 660295 h 936272"/>
                <a:gd name="connsiteX4" fmla="*/ 275977 w 551954"/>
                <a:gd name="connsiteY4" fmla="*/ 936272 h 936272"/>
                <a:gd name="connsiteX5" fmla="*/ 0 w 551954"/>
                <a:gd name="connsiteY5" fmla="*/ 660295 h 936272"/>
                <a:gd name="connsiteX6" fmla="*/ 0 w 551954"/>
                <a:gd name="connsiteY6" fmla="*/ 11748 h 9362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51954" h="936272">
                  <a:moveTo>
                    <a:pt x="2372" y="0"/>
                  </a:moveTo>
                  <a:lnTo>
                    <a:pt x="549582" y="0"/>
                  </a:lnTo>
                  <a:lnTo>
                    <a:pt x="551954" y="11748"/>
                  </a:lnTo>
                  <a:lnTo>
                    <a:pt x="551954" y="660295"/>
                  </a:lnTo>
                  <a:cubicBezTo>
                    <a:pt x="551954" y="812713"/>
                    <a:pt x="428395" y="936272"/>
                    <a:pt x="275977" y="936272"/>
                  </a:cubicBezTo>
                  <a:cubicBezTo>
                    <a:pt x="123559" y="936272"/>
                    <a:pt x="0" y="812713"/>
                    <a:pt x="0" y="660295"/>
                  </a:cubicBezTo>
                  <a:lnTo>
                    <a:pt x="0" y="11748"/>
                  </a:lnTo>
                  <a:close/>
                </a:path>
              </a:pathLst>
            </a:custGeom>
            <a:solidFill>
              <a:srgbClr val="2D23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Freeform 22"/>
            <p:cNvSpPr/>
            <p:nvPr userDrawn="1"/>
          </p:nvSpPr>
          <p:spPr>
            <a:xfrm rot="18713518">
              <a:off x="-50211" y="4845668"/>
              <a:ext cx="497812" cy="937312"/>
            </a:xfrm>
            <a:custGeom>
              <a:avLst/>
              <a:gdLst>
                <a:gd name="connsiteX0" fmla="*/ 473807 w 497812"/>
                <a:gd name="connsiteY0" fmla="*/ 0 h 937312"/>
                <a:gd name="connsiteX1" fmla="*/ 478252 w 497812"/>
                <a:gd name="connsiteY1" fmla="*/ 6592 h 937312"/>
                <a:gd name="connsiteX2" fmla="*/ 497812 w 497812"/>
                <a:gd name="connsiteY2" fmla="*/ 103477 h 937312"/>
                <a:gd name="connsiteX3" fmla="*/ 497811 w 497812"/>
                <a:gd name="connsiteY3" fmla="*/ 688406 h 937312"/>
                <a:gd name="connsiteX4" fmla="*/ 248905 w 497812"/>
                <a:gd name="connsiteY4" fmla="*/ 937312 h 937312"/>
                <a:gd name="connsiteX5" fmla="*/ 248906 w 497812"/>
                <a:gd name="connsiteY5" fmla="*/ 937311 h 937312"/>
                <a:gd name="connsiteX6" fmla="*/ 0 w 497812"/>
                <a:gd name="connsiteY6" fmla="*/ 688405 h 937312"/>
                <a:gd name="connsiteX7" fmla="*/ 0 w 497812"/>
                <a:gd name="connsiteY7" fmla="*/ 425003 h 9373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497812" h="937312">
                  <a:moveTo>
                    <a:pt x="473807" y="0"/>
                  </a:moveTo>
                  <a:lnTo>
                    <a:pt x="478252" y="6592"/>
                  </a:lnTo>
                  <a:cubicBezTo>
                    <a:pt x="490847" y="36370"/>
                    <a:pt x="497812" y="69111"/>
                    <a:pt x="497812" y="103477"/>
                  </a:cubicBezTo>
                  <a:cubicBezTo>
                    <a:pt x="497812" y="298453"/>
                    <a:pt x="497811" y="493430"/>
                    <a:pt x="497811" y="688406"/>
                  </a:cubicBezTo>
                  <a:cubicBezTo>
                    <a:pt x="497811" y="825873"/>
                    <a:pt x="386372" y="937312"/>
                    <a:pt x="248905" y="937312"/>
                  </a:cubicBezTo>
                  <a:lnTo>
                    <a:pt x="248906" y="937311"/>
                  </a:lnTo>
                  <a:cubicBezTo>
                    <a:pt x="111439" y="937311"/>
                    <a:pt x="0" y="825872"/>
                    <a:pt x="0" y="688405"/>
                  </a:cubicBezTo>
                  <a:lnTo>
                    <a:pt x="0" y="425003"/>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ounded Rectangle 20"/>
            <p:cNvSpPr/>
            <p:nvPr userDrawn="1"/>
          </p:nvSpPr>
          <p:spPr>
            <a:xfrm rot="18713518">
              <a:off x="944963" y="5732216"/>
              <a:ext cx="497811" cy="1082740"/>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ounded Rectangle 23"/>
            <p:cNvSpPr/>
            <p:nvPr userDrawn="1"/>
          </p:nvSpPr>
          <p:spPr>
            <a:xfrm rot="2274448">
              <a:off x="465602" y="350668"/>
              <a:ext cx="496329" cy="1079517"/>
            </a:xfrm>
            <a:prstGeom prst="roundRect">
              <a:avLst>
                <a:gd name="adj" fmla="val 50000"/>
              </a:avLst>
            </a:prstGeom>
            <a:solidFill>
              <a:srgbClr val="2D23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Freeform 26"/>
            <p:cNvSpPr/>
            <p:nvPr userDrawn="1"/>
          </p:nvSpPr>
          <p:spPr>
            <a:xfrm>
              <a:off x="11015808" y="0"/>
              <a:ext cx="366339" cy="621416"/>
            </a:xfrm>
            <a:custGeom>
              <a:avLst/>
              <a:gdLst>
                <a:gd name="connsiteX0" fmla="*/ 2372 w 551954"/>
                <a:gd name="connsiteY0" fmla="*/ 0 h 936272"/>
                <a:gd name="connsiteX1" fmla="*/ 549582 w 551954"/>
                <a:gd name="connsiteY1" fmla="*/ 0 h 936272"/>
                <a:gd name="connsiteX2" fmla="*/ 551954 w 551954"/>
                <a:gd name="connsiteY2" fmla="*/ 11748 h 936272"/>
                <a:gd name="connsiteX3" fmla="*/ 551954 w 551954"/>
                <a:gd name="connsiteY3" fmla="*/ 660295 h 936272"/>
                <a:gd name="connsiteX4" fmla="*/ 275977 w 551954"/>
                <a:gd name="connsiteY4" fmla="*/ 936272 h 936272"/>
                <a:gd name="connsiteX5" fmla="*/ 0 w 551954"/>
                <a:gd name="connsiteY5" fmla="*/ 660295 h 936272"/>
                <a:gd name="connsiteX6" fmla="*/ 0 w 551954"/>
                <a:gd name="connsiteY6" fmla="*/ 11748 h 9362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51954" h="936272">
                  <a:moveTo>
                    <a:pt x="2372" y="0"/>
                  </a:moveTo>
                  <a:lnTo>
                    <a:pt x="549582" y="0"/>
                  </a:lnTo>
                  <a:lnTo>
                    <a:pt x="551954" y="11748"/>
                  </a:lnTo>
                  <a:lnTo>
                    <a:pt x="551954" y="660295"/>
                  </a:lnTo>
                  <a:cubicBezTo>
                    <a:pt x="551954" y="812713"/>
                    <a:pt x="428395" y="936272"/>
                    <a:pt x="275977" y="936272"/>
                  </a:cubicBezTo>
                  <a:cubicBezTo>
                    <a:pt x="123559" y="936272"/>
                    <a:pt x="0" y="812713"/>
                    <a:pt x="0" y="660295"/>
                  </a:cubicBezTo>
                  <a:lnTo>
                    <a:pt x="0" y="11748"/>
                  </a:lnTo>
                  <a:close/>
                </a:path>
              </a:pathLst>
            </a:custGeom>
            <a:solidFill>
              <a:srgbClr val="2D23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 name="Rectangle 3">
            <a:extLst>
              <a:ext uri="{FF2B5EF4-FFF2-40B4-BE49-F238E27FC236}">
                <a16:creationId xmlns:a16="http://schemas.microsoft.com/office/drawing/2014/main" id="{D85C0FDA-825C-4A84-93D4-3D0F65336D7B}"/>
              </a:ext>
            </a:extLst>
          </p:cNvPr>
          <p:cNvSpPr/>
          <p:nvPr userDrawn="1"/>
        </p:nvSpPr>
        <p:spPr>
          <a:xfrm rot="5400000">
            <a:off x="5249955" y="2506"/>
            <a:ext cx="6054762" cy="7119691"/>
          </a:xfrm>
          <a:custGeom>
            <a:avLst/>
            <a:gdLst>
              <a:gd name="connsiteX0" fmla="*/ 0 w 9398833"/>
              <a:gd name="connsiteY0" fmla="*/ 0 h 4991725"/>
              <a:gd name="connsiteX1" fmla="*/ 9398833 w 9398833"/>
              <a:gd name="connsiteY1" fmla="*/ 0 h 4991725"/>
              <a:gd name="connsiteX2" fmla="*/ 9398833 w 9398833"/>
              <a:gd name="connsiteY2" fmla="*/ 4991725 h 4991725"/>
              <a:gd name="connsiteX3" fmla="*/ 0 w 9398833"/>
              <a:gd name="connsiteY3" fmla="*/ 4991725 h 4991725"/>
              <a:gd name="connsiteX4" fmla="*/ 0 w 9398833"/>
              <a:gd name="connsiteY4" fmla="*/ 0 h 4991725"/>
              <a:gd name="connsiteX0" fmla="*/ 1174854 w 10573687"/>
              <a:gd name="connsiteY0" fmla="*/ 623965 h 5615690"/>
              <a:gd name="connsiteX1" fmla="*/ 10573687 w 10573687"/>
              <a:gd name="connsiteY1" fmla="*/ 623965 h 5615690"/>
              <a:gd name="connsiteX2" fmla="*/ 10573687 w 10573687"/>
              <a:gd name="connsiteY2" fmla="*/ 5615690 h 5615690"/>
              <a:gd name="connsiteX3" fmla="*/ 1174854 w 10573687"/>
              <a:gd name="connsiteY3" fmla="*/ 5615690 h 5615690"/>
              <a:gd name="connsiteX4" fmla="*/ 1174854 w 10573687"/>
              <a:gd name="connsiteY4" fmla="*/ 623965 h 5615690"/>
              <a:gd name="connsiteX0" fmla="*/ 901575 w 10300408"/>
              <a:gd name="connsiteY0" fmla="*/ 677807 h 5669532"/>
              <a:gd name="connsiteX1" fmla="*/ 5546061 w 10300408"/>
              <a:gd name="connsiteY1" fmla="*/ 48222 h 5669532"/>
              <a:gd name="connsiteX2" fmla="*/ 10300408 w 10300408"/>
              <a:gd name="connsiteY2" fmla="*/ 677807 h 5669532"/>
              <a:gd name="connsiteX3" fmla="*/ 10300408 w 10300408"/>
              <a:gd name="connsiteY3" fmla="*/ 5669532 h 5669532"/>
              <a:gd name="connsiteX4" fmla="*/ 901575 w 10300408"/>
              <a:gd name="connsiteY4" fmla="*/ 5669532 h 5669532"/>
              <a:gd name="connsiteX5" fmla="*/ 901575 w 10300408"/>
              <a:gd name="connsiteY5" fmla="*/ 677807 h 5669532"/>
              <a:gd name="connsiteX0" fmla="*/ 901575 w 10300408"/>
              <a:gd name="connsiteY0" fmla="*/ 947284 h 5939009"/>
              <a:gd name="connsiteX1" fmla="*/ 5546061 w 10300408"/>
              <a:gd name="connsiteY1" fmla="*/ 317699 h 5939009"/>
              <a:gd name="connsiteX2" fmla="*/ 10300408 w 10300408"/>
              <a:gd name="connsiteY2" fmla="*/ 947284 h 5939009"/>
              <a:gd name="connsiteX3" fmla="*/ 10300408 w 10300408"/>
              <a:gd name="connsiteY3" fmla="*/ 5939009 h 5939009"/>
              <a:gd name="connsiteX4" fmla="*/ 901575 w 10300408"/>
              <a:gd name="connsiteY4" fmla="*/ 5939009 h 5939009"/>
              <a:gd name="connsiteX5" fmla="*/ 901575 w 10300408"/>
              <a:gd name="connsiteY5" fmla="*/ 947284 h 5939009"/>
              <a:gd name="connsiteX0" fmla="*/ 901575 w 10300408"/>
              <a:gd name="connsiteY0" fmla="*/ 947284 h 6899666"/>
              <a:gd name="connsiteX1" fmla="*/ 5546061 w 10300408"/>
              <a:gd name="connsiteY1" fmla="*/ 317699 h 6899666"/>
              <a:gd name="connsiteX2" fmla="*/ 10300408 w 10300408"/>
              <a:gd name="connsiteY2" fmla="*/ 947284 h 6899666"/>
              <a:gd name="connsiteX3" fmla="*/ 10300408 w 10300408"/>
              <a:gd name="connsiteY3" fmla="*/ 5939009 h 6899666"/>
              <a:gd name="connsiteX4" fmla="*/ 901575 w 10300408"/>
              <a:gd name="connsiteY4" fmla="*/ 5939009 h 6899666"/>
              <a:gd name="connsiteX5" fmla="*/ 901575 w 10300408"/>
              <a:gd name="connsiteY5" fmla="*/ 947284 h 6899666"/>
              <a:gd name="connsiteX0" fmla="*/ 901575 w 10992108"/>
              <a:gd name="connsiteY0" fmla="*/ 677808 h 6158046"/>
              <a:gd name="connsiteX1" fmla="*/ 5546061 w 10992108"/>
              <a:gd name="connsiteY1" fmla="*/ 48223 h 6158046"/>
              <a:gd name="connsiteX2" fmla="*/ 10300408 w 10992108"/>
              <a:gd name="connsiteY2" fmla="*/ 677808 h 6158046"/>
              <a:gd name="connsiteX3" fmla="*/ 10282952 w 10992108"/>
              <a:gd name="connsiteY3" fmla="*/ 3016275 h 6158046"/>
              <a:gd name="connsiteX4" fmla="*/ 10300408 w 10992108"/>
              <a:gd name="connsiteY4" fmla="*/ 5669533 h 6158046"/>
              <a:gd name="connsiteX5" fmla="*/ 901575 w 10992108"/>
              <a:gd name="connsiteY5" fmla="*/ 5669533 h 6158046"/>
              <a:gd name="connsiteX6" fmla="*/ 901575 w 10992108"/>
              <a:gd name="connsiteY6" fmla="*/ 677808 h 6158046"/>
              <a:gd name="connsiteX0" fmla="*/ 901575 w 10992108"/>
              <a:gd name="connsiteY0" fmla="*/ 677808 h 6158046"/>
              <a:gd name="connsiteX1" fmla="*/ 5546061 w 10992108"/>
              <a:gd name="connsiteY1" fmla="*/ 48223 h 6158046"/>
              <a:gd name="connsiteX2" fmla="*/ 10300408 w 10992108"/>
              <a:gd name="connsiteY2" fmla="*/ 677808 h 6158046"/>
              <a:gd name="connsiteX3" fmla="*/ 10282952 w 10992108"/>
              <a:gd name="connsiteY3" fmla="*/ 3016275 h 6158046"/>
              <a:gd name="connsiteX4" fmla="*/ 10300408 w 10992108"/>
              <a:gd name="connsiteY4" fmla="*/ 5669533 h 6158046"/>
              <a:gd name="connsiteX5" fmla="*/ 901575 w 10992108"/>
              <a:gd name="connsiteY5" fmla="*/ 5669533 h 6158046"/>
              <a:gd name="connsiteX6" fmla="*/ 901575 w 10992108"/>
              <a:gd name="connsiteY6" fmla="*/ 677808 h 6158046"/>
              <a:gd name="connsiteX0" fmla="*/ 901575 w 10752274"/>
              <a:gd name="connsiteY0" fmla="*/ 677808 h 6254810"/>
              <a:gd name="connsiteX1" fmla="*/ 5546061 w 10752274"/>
              <a:gd name="connsiteY1" fmla="*/ 48223 h 6254810"/>
              <a:gd name="connsiteX2" fmla="*/ 10300408 w 10752274"/>
              <a:gd name="connsiteY2" fmla="*/ 677808 h 6254810"/>
              <a:gd name="connsiteX3" fmla="*/ 10282952 w 10752274"/>
              <a:gd name="connsiteY3" fmla="*/ 3016275 h 6254810"/>
              <a:gd name="connsiteX4" fmla="*/ 10300408 w 10752274"/>
              <a:gd name="connsiteY4" fmla="*/ 5669533 h 6254810"/>
              <a:gd name="connsiteX5" fmla="*/ 901575 w 10752274"/>
              <a:gd name="connsiteY5" fmla="*/ 5669533 h 6254810"/>
              <a:gd name="connsiteX6" fmla="*/ 901575 w 10752274"/>
              <a:gd name="connsiteY6" fmla="*/ 677808 h 6254810"/>
              <a:gd name="connsiteX0" fmla="*/ 901575 w 10752274"/>
              <a:gd name="connsiteY0" fmla="*/ 677808 h 6331963"/>
              <a:gd name="connsiteX1" fmla="*/ 5546061 w 10752274"/>
              <a:gd name="connsiteY1" fmla="*/ 48223 h 6331963"/>
              <a:gd name="connsiteX2" fmla="*/ 10300408 w 10752274"/>
              <a:gd name="connsiteY2" fmla="*/ 677808 h 6331963"/>
              <a:gd name="connsiteX3" fmla="*/ 10282952 w 10752274"/>
              <a:gd name="connsiteY3" fmla="*/ 3016275 h 6331963"/>
              <a:gd name="connsiteX4" fmla="*/ 10300408 w 10752274"/>
              <a:gd name="connsiteY4" fmla="*/ 5669533 h 6331963"/>
              <a:gd name="connsiteX5" fmla="*/ 901575 w 10752274"/>
              <a:gd name="connsiteY5" fmla="*/ 5669533 h 6331963"/>
              <a:gd name="connsiteX6" fmla="*/ 901575 w 10752274"/>
              <a:gd name="connsiteY6" fmla="*/ 677808 h 6331963"/>
              <a:gd name="connsiteX0" fmla="*/ 708735 w 10559434"/>
              <a:gd name="connsiteY0" fmla="*/ 677808 h 6331963"/>
              <a:gd name="connsiteX1" fmla="*/ 5353221 w 10559434"/>
              <a:gd name="connsiteY1" fmla="*/ 48223 h 6331963"/>
              <a:gd name="connsiteX2" fmla="*/ 10107568 w 10559434"/>
              <a:gd name="connsiteY2" fmla="*/ 677808 h 6331963"/>
              <a:gd name="connsiteX3" fmla="*/ 10090112 w 10559434"/>
              <a:gd name="connsiteY3" fmla="*/ 3016275 h 6331963"/>
              <a:gd name="connsiteX4" fmla="*/ 10107568 w 10559434"/>
              <a:gd name="connsiteY4" fmla="*/ 5669533 h 6331963"/>
              <a:gd name="connsiteX5" fmla="*/ 708735 w 10559434"/>
              <a:gd name="connsiteY5" fmla="*/ 5669533 h 6331963"/>
              <a:gd name="connsiteX6" fmla="*/ 708735 w 10559434"/>
              <a:gd name="connsiteY6" fmla="*/ 677808 h 6331963"/>
              <a:gd name="connsiteX0" fmla="*/ 724170 w 10574869"/>
              <a:gd name="connsiteY0" fmla="*/ 665571 h 6319726"/>
              <a:gd name="connsiteX1" fmla="*/ 5368656 w 10574869"/>
              <a:gd name="connsiteY1" fmla="*/ 35986 h 6319726"/>
              <a:gd name="connsiteX2" fmla="*/ 10123003 w 10574869"/>
              <a:gd name="connsiteY2" fmla="*/ 665571 h 6319726"/>
              <a:gd name="connsiteX3" fmla="*/ 10105547 w 10574869"/>
              <a:gd name="connsiteY3" fmla="*/ 3004038 h 6319726"/>
              <a:gd name="connsiteX4" fmla="*/ 10123003 w 10574869"/>
              <a:gd name="connsiteY4" fmla="*/ 5657296 h 6319726"/>
              <a:gd name="connsiteX5" fmla="*/ 724170 w 10574869"/>
              <a:gd name="connsiteY5" fmla="*/ 5657296 h 6319726"/>
              <a:gd name="connsiteX6" fmla="*/ 724170 w 10574869"/>
              <a:gd name="connsiteY6" fmla="*/ 665571 h 6319726"/>
              <a:gd name="connsiteX0" fmla="*/ 724170 w 10574869"/>
              <a:gd name="connsiteY0" fmla="*/ 665571 h 6436918"/>
              <a:gd name="connsiteX1" fmla="*/ 5368656 w 10574869"/>
              <a:gd name="connsiteY1" fmla="*/ 35986 h 6436918"/>
              <a:gd name="connsiteX2" fmla="*/ 10123003 w 10574869"/>
              <a:gd name="connsiteY2" fmla="*/ 665571 h 6436918"/>
              <a:gd name="connsiteX3" fmla="*/ 10105547 w 10574869"/>
              <a:gd name="connsiteY3" fmla="*/ 3004038 h 6436918"/>
              <a:gd name="connsiteX4" fmla="*/ 10123003 w 10574869"/>
              <a:gd name="connsiteY4" fmla="*/ 5657296 h 6436918"/>
              <a:gd name="connsiteX5" fmla="*/ 724170 w 10574869"/>
              <a:gd name="connsiteY5" fmla="*/ 5657296 h 6436918"/>
              <a:gd name="connsiteX6" fmla="*/ 724170 w 10574869"/>
              <a:gd name="connsiteY6" fmla="*/ 665571 h 6436918"/>
              <a:gd name="connsiteX0" fmla="*/ 724170 w 10574869"/>
              <a:gd name="connsiteY0" fmla="*/ 665571 h 6436918"/>
              <a:gd name="connsiteX1" fmla="*/ 5368656 w 10574869"/>
              <a:gd name="connsiteY1" fmla="*/ 35986 h 6436918"/>
              <a:gd name="connsiteX2" fmla="*/ 10123003 w 10574869"/>
              <a:gd name="connsiteY2" fmla="*/ 665571 h 6436918"/>
              <a:gd name="connsiteX3" fmla="*/ 10105547 w 10574869"/>
              <a:gd name="connsiteY3" fmla="*/ 3004038 h 6436918"/>
              <a:gd name="connsiteX4" fmla="*/ 10123003 w 10574869"/>
              <a:gd name="connsiteY4" fmla="*/ 5657296 h 6436918"/>
              <a:gd name="connsiteX5" fmla="*/ 724170 w 10574869"/>
              <a:gd name="connsiteY5" fmla="*/ 5657296 h 6436918"/>
              <a:gd name="connsiteX6" fmla="*/ 724170 w 10574869"/>
              <a:gd name="connsiteY6" fmla="*/ 665571 h 6436918"/>
              <a:gd name="connsiteX0" fmla="*/ 724170 w 10574869"/>
              <a:gd name="connsiteY0" fmla="*/ 673869 h 6445216"/>
              <a:gd name="connsiteX1" fmla="*/ 5368656 w 10574869"/>
              <a:gd name="connsiteY1" fmla="*/ 44284 h 6445216"/>
              <a:gd name="connsiteX2" fmla="*/ 10123003 w 10574869"/>
              <a:gd name="connsiteY2" fmla="*/ 673869 h 6445216"/>
              <a:gd name="connsiteX3" fmla="*/ 10105547 w 10574869"/>
              <a:gd name="connsiteY3" fmla="*/ 3012336 h 6445216"/>
              <a:gd name="connsiteX4" fmla="*/ 10123003 w 10574869"/>
              <a:gd name="connsiteY4" fmla="*/ 5665594 h 6445216"/>
              <a:gd name="connsiteX5" fmla="*/ 724170 w 10574869"/>
              <a:gd name="connsiteY5" fmla="*/ 5665594 h 6445216"/>
              <a:gd name="connsiteX6" fmla="*/ 724170 w 10574869"/>
              <a:gd name="connsiteY6" fmla="*/ 673869 h 6445216"/>
              <a:gd name="connsiteX0" fmla="*/ 708735 w 10559434"/>
              <a:gd name="connsiteY0" fmla="*/ 741544 h 6512891"/>
              <a:gd name="connsiteX1" fmla="*/ 5353220 w 10559434"/>
              <a:gd name="connsiteY1" fmla="*/ 36630 h 6512891"/>
              <a:gd name="connsiteX2" fmla="*/ 10107568 w 10559434"/>
              <a:gd name="connsiteY2" fmla="*/ 741544 h 6512891"/>
              <a:gd name="connsiteX3" fmla="*/ 10090112 w 10559434"/>
              <a:gd name="connsiteY3" fmla="*/ 3080011 h 6512891"/>
              <a:gd name="connsiteX4" fmla="*/ 10107568 w 10559434"/>
              <a:gd name="connsiteY4" fmla="*/ 5733269 h 6512891"/>
              <a:gd name="connsiteX5" fmla="*/ 708735 w 10559434"/>
              <a:gd name="connsiteY5" fmla="*/ 5733269 h 6512891"/>
              <a:gd name="connsiteX6" fmla="*/ 708735 w 10559434"/>
              <a:gd name="connsiteY6" fmla="*/ 741544 h 6512891"/>
              <a:gd name="connsiteX0" fmla="*/ 708735 w 10559434"/>
              <a:gd name="connsiteY0" fmla="*/ 802092 h 6573439"/>
              <a:gd name="connsiteX1" fmla="*/ 5353220 w 10559434"/>
              <a:gd name="connsiteY1" fmla="*/ 21850 h 6573439"/>
              <a:gd name="connsiteX2" fmla="*/ 10107568 w 10559434"/>
              <a:gd name="connsiteY2" fmla="*/ 802092 h 6573439"/>
              <a:gd name="connsiteX3" fmla="*/ 10090112 w 10559434"/>
              <a:gd name="connsiteY3" fmla="*/ 3140559 h 6573439"/>
              <a:gd name="connsiteX4" fmla="*/ 10107568 w 10559434"/>
              <a:gd name="connsiteY4" fmla="*/ 5793817 h 6573439"/>
              <a:gd name="connsiteX5" fmla="*/ 708735 w 10559434"/>
              <a:gd name="connsiteY5" fmla="*/ 5793817 h 6573439"/>
              <a:gd name="connsiteX6" fmla="*/ 708735 w 10559434"/>
              <a:gd name="connsiteY6" fmla="*/ 802092 h 65734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559434" h="6573439">
                <a:moveTo>
                  <a:pt x="708735" y="802092"/>
                </a:moveTo>
                <a:cubicBezTo>
                  <a:pt x="1482816" y="-159903"/>
                  <a:pt x="3692934" y="3019"/>
                  <a:pt x="5353220" y="21850"/>
                </a:cubicBezTo>
                <a:cubicBezTo>
                  <a:pt x="7013506" y="40681"/>
                  <a:pt x="9318086" y="282307"/>
                  <a:pt x="10107568" y="802092"/>
                </a:cubicBezTo>
                <a:cubicBezTo>
                  <a:pt x="10897050" y="1321877"/>
                  <a:pt x="10084293" y="2256140"/>
                  <a:pt x="10090112" y="3140559"/>
                </a:cubicBezTo>
                <a:cubicBezTo>
                  <a:pt x="10095931" y="4024978"/>
                  <a:pt x="11131485" y="5066794"/>
                  <a:pt x="10107568" y="5793817"/>
                </a:cubicBezTo>
                <a:cubicBezTo>
                  <a:pt x="9083651" y="6520840"/>
                  <a:pt x="1810512" y="7105456"/>
                  <a:pt x="708735" y="5793817"/>
                </a:cubicBezTo>
                <a:cubicBezTo>
                  <a:pt x="-393042" y="4482178"/>
                  <a:pt x="-65346" y="1764087"/>
                  <a:pt x="708735" y="802092"/>
                </a:cubicBezTo>
                <a:close/>
              </a:path>
            </a:pathLst>
          </a:custGeom>
          <a:solidFill>
            <a:schemeClr val="bg1"/>
          </a:solidFill>
          <a:ln>
            <a:noFill/>
          </a:ln>
          <a:effectLst>
            <a:outerShdw blurRad="12700" sx="102000" sy="102000" algn="ctr" rotWithShape="0">
              <a:prstClr val="black">
                <a:alpha val="16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47" name="Shape 47"/>
          <p:cNvSpPr txBox="1">
            <a:spLocks noGrp="1"/>
          </p:cNvSpPr>
          <p:nvPr>
            <p:ph type="title"/>
          </p:nvPr>
        </p:nvSpPr>
        <p:spPr>
          <a:xfrm>
            <a:off x="5197593" y="1240167"/>
            <a:ext cx="6159486" cy="847999"/>
          </a:xfrm>
          <a:prstGeom prst="rect">
            <a:avLst/>
          </a:prstGeom>
        </p:spPr>
        <p:txBody>
          <a:bodyPr lIns="91425" tIns="91425" rIns="91425" bIns="91425" anchor="b" anchorCtr="0"/>
          <a:lstStyle>
            <a:lvl1pPr lvl="0" algn="ctr">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197593" y="2223762"/>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bg>
      <p:bgPr>
        <a:solidFill>
          <a:srgbClr val="8CD2D2"/>
        </a:solidFill>
        <a:effectLst/>
      </p:bgPr>
    </p:bg>
    <p:spTree>
      <p:nvGrpSpPr>
        <p:cNvPr id="1" name="Shape 61"/>
        <p:cNvGrpSpPr/>
        <p:nvPr/>
      </p:nvGrpSpPr>
      <p:grpSpPr>
        <a:xfrm>
          <a:off x="0" y="0"/>
          <a:ext cx="0" cy="0"/>
          <a:chOff x="0" y="0"/>
          <a:chExt cx="0" cy="0"/>
        </a:xfrm>
      </p:grpSpPr>
      <p:grpSp>
        <p:nvGrpSpPr>
          <p:cNvPr id="8" name="Group 7"/>
          <p:cNvGrpSpPr/>
          <p:nvPr userDrawn="1"/>
        </p:nvGrpSpPr>
        <p:grpSpPr>
          <a:xfrm>
            <a:off x="0" y="-102105"/>
            <a:ext cx="12192000" cy="6960106"/>
            <a:chOff x="0" y="-102105"/>
            <a:chExt cx="12192000" cy="6960106"/>
          </a:xfrm>
        </p:grpSpPr>
        <p:sp>
          <p:nvSpPr>
            <p:cNvPr id="17" name="Freeform 16"/>
            <p:cNvSpPr/>
            <p:nvPr userDrawn="1"/>
          </p:nvSpPr>
          <p:spPr>
            <a:xfrm>
              <a:off x="2583655" y="1"/>
              <a:ext cx="9073538" cy="5915881"/>
            </a:xfrm>
            <a:custGeom>
              <a:avLst/>
              <a:gdLst>
                <a:gd name="connsiteX0" fmla="*/ 776382 w 9073538"/>
                <a:gd name="connsiteY0" fmla="*/ 0 h 5915881"/>
                <a:gd name="connsiteX1" fmla="*/ 7351926 w 9073538"/>
                <a:gd name="connsiteY1" fmla="*/ 0 h 5915881"/>
                <a:gd name="connsiteX2" fmla="*/ 7421223 w 9073538"/>
                <a:gd name="connsiteY2" fmla="*/ 42923 h 5915881"/>
                <a:gd name="connsiteX3" fmla="*/ 8103860 w 9073538"/>
                <a:gd name="connsiteY3" fmla="*/ 884565 h 5915881"/>
                <a:gd name="connsiteX4" fmla="*/ 9018260 w 9073538"/>
                <a:gd name="connsiteY4" fmla="*/ 2275215 h 5915881"/>
                <a:gd name="connsiteX5" fmla="*/ 8923010 w 9073538"/>
                <a:gd name="connsiteY5" fmla="*/ 4465965 h 5915881"/>
                <a:gd name="connsiteX6" fmla="*/ 8522960 w 9073538"/>
                <a:gd name="connsiteY6" fmla="*/ 5608965 h 5915881"/>
                <a:gd name="connsiteX7" fmla="*/ 7037060 w 9073538"/>
                <a:gd name="connsiteY7" fmla="*/ 5894715 h 5915881"/>
                <a:gd name="connsiteX8" fmla="*/ 4827260 w 9073538"/>
                <a:gd name="connsiteY8" fmla="*/ 5894715 h 5915881"/>
                <a:gd name="connsiteX9" fmla="*/ 2922260 w 9073538"/>
                <a:gd name="connsiteY9" fmla="*/ 5894715 h 5915881"/>
                <a:gd name="connsiteX10" fmla="*/ 1531610 w 9073538"/>
                <a:gd name="connsiteY10" fmla="*/ 5666115 h 5915881"/>
                <a:gd name="connsiteX11" fmla="*/ 864860 w 9073538"/>
                <a:gd name="connsiteY11" fmla="*/ 4942215 h 5915881"/>
                <a:gd name="connsiteX12" fmla="*/ 369560 w 9073538"/>
                <a:gd name="connsiteY12" fmla="*/ 4046865 h 5915881"/>
                <a:gd name="connsiteX13" fmla="*/ 64760 w 9073538"/>
                <a:gd name="connsiteY13" fmla="*/ 3018165 h 5915881"/>
                <a:gd name="connsiteX14" fmla="*/ 7610 w 9073538"/>
                <a:gd name="connsiteY14" fmla="*/ 2141865 h 5915881"/>
                <a:gd name="connsiteX15" fmla="*/ 179060 w 9073538"/>
                <a:gd name="connsiteY15" fmla="*/ 1113165 h 5915881"/>
                <a:gd name="connsiteX16" fmla="*/ 598160 w 9073538"/>
                <a:gd name="connsiteY16" fmla="*/ 274965 h 5915881"/>
                <a:gd name="connsiteX17" fmla="*/ 733147 w 9073538"/>
                <a:gd name="connsiteY17" fmla="*/ 61992 h 59158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9073538" h="5915881">
                  <a:moveTo>
                    <a:pt x="776382" y="0"/>
                  </a:moveTo>
                  <a:lnTo>
                    <a:pt x="7351926" y="0"/>
                  </a:lnTo>
                  <a:lnTo>
                    <a:pt x="7421223" y="42923"/>
                  </a:lnTo>
                  <a:cubicBezTo>
                    <a:pt x="7681585" y="231706"/>
                    <a:pt x="7853829" y="548412"/>
                    <a:pt x="8103860" y="884565"/>
                  </a:cubicBezTo>
                  <a:cubicBezTo>
                    <a:pt x="8389610" y="1268740"/>
                    <a:pt x="8881735" y="1678315"/>
                    <a:pt x="9018260" y="2275215"/>
                  </a:cubicBezTo>
                  <a:cubicBezTo>
                    <a:pt x="9154785" y="2872115"/>
                    <a:pt x="9005560" y="3910340"/>
                    <a:pt x="8923010" y="4465965"/>
                  </a:cubicBezTo>
                  <a:cubicBezTo>
                    <a:pt x="8840460" y="5021590"/>
                    <a:pt x="8837285" y="5370840"/>
                    <a:pt x="8522960" y="5608965"/>
                  </a:cubicBezTo>
                  <a:cubicBezTo>
                    <a:pt x="8208635" y="5847090"/>
                    <a:pt x="7653010" y="5847090"/>
                    <a:pt x="7037060" y="5894715"/>
                  </a:cubicBezTo>
                  <a:cubicBezTo>
                    <a:pt x="6421110" y="5942340"/>
                    <a:pt x="5513060" y="5894715"/>
                    <a:pt x="4827260" y="5894715"/>
                  </a:cubicBezTo>
                  <a:cubicBezTo>
                    <a:pt x="4827260" y="5894715"/>
                    <a:pt x="3471535" y="5932815"/>
                    <a:pt x="2922260" y="5894715"/>
                  </a:cubicBezTo>
                  <a:cubicBezTo>
                    <a:pt x="2372985" y="5856615"/>
                    <a:pt x="1874510" y="5824865"/>
                    <a:pt x="1531610" y="5666115"/>
                  </a:cubicBezTo>
                  <a:cubicBezTo>
                    <a:pt x="1188710" y="5507365"/>
                    <a:pt x="1058535" y="5212090"/>
                    <a:pt x="864860" y="4942215"/>
                  </a:cubicBezTo>
                  <a:cubicBezTo>
                    <a:pt x="671185" y="4672340"/>
                    <a:pt x="502910" y="4367540"/>
                    <a:pt x="369560" y="4046865"/>
                  </a:cubicBezTo>
                  <a:cubicBezTo>
                    <a:pt x="236210" y="3726190"/>
                    <a:pt x="125085" y="3335665"/>
                    <a:pt x="64760" y="3018165"/>
                  </a:cubicBezTo>
                  <a:cubicBezTo>
                    <a:pt x="4435" y="2700665"/>
                    <a:pt x="-11440" y="2459365"/>
                    <a:pt x="7610" y="2141865"/>
                  </a:cubicBezTo>
                  <a:cubicBezTo>
                    <a:pt x="26660" y="1824365"/>
                    <a:pt x="80635" y="1424315"/>
                    <a:pt x="179060" y="1113165"/>
                  </a:cubicBezTo>
                  <a:cubicBezTo>
                    <a:pt x="277485" y="802015"/>
                    <a:pt x="436235" y="557540"/>
                    <a:pt x="598160" y="274965"/>
                  </a:cubicBezTo>
                  <a:cubicBezTo>
                    <a:pt x="638642" y="204321"/>
                    <a:pt x="684679" y="133281"/>
                    <a:pt x="733147" y="61992"/>
                  </a:cubicBezTo>
                  <a:close/>
                </a:path>
              </a:pathLst>
            </a:custGeom>
            <a:solidFill>
              <a:srgbClr val="FCF7B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25"/>
            <p:cNvSpPr/>
            <p:nvPr userDrawn="1"/>
          </p:nvSpPr>
          <p:spPr>
            <a:xfrm rot="850278">
              <a:off x="9175581" y="-102105"/>
              <a:ext cx="581482" cy="990564"/>
            </a:xfrm>
            <a:custGeom>
              <a:avLst/>
              <a:gdLst>
                <a:gd name="connsiteX0" fmla="*/ 0 w 581482"/>
                <a:gd name="connsiteY0" fmla="*/ 146828 h 990564"/>
                <a:gd name="connsiteX1" fmla="*/ 581482 w 581482"/>
                <a:gd name="connsiteY1" fmla="*/ 0 h 990564"/>
                <a:gd name="connsiteX2" fmla="*/ 581482 w 581482"/>
                <a:gd name="connsiteY2" fmla="*/ 699823 h 990564"/>
                <a:gd name="connsiteX3" fmla="*/ 290741 w 581482"/>
                <a:gd name="connsiteY3" fmla="*/ 990564 h 990564"/>
                <a:gd name="connsiteX4" fmla="*/ 0 w 581482"/>
                <a:gd name="connsiteY4" fmla="*/ 699823 h 99056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81482" h="990564">
                  <a:moveTo>
                    <a:pt x="0" y="146828"/>
                  </a:moveTo>
                  <a:lnTo>
                    <a:pt x="581482" y="0"/>
                  </a:lnTo>
                  <a:lnTo>
                    <a:pt x="581482" y="699823"/>
                  </a:lnTo>
                  <a:cubicBezTo>
                    <a:pt x="581482" y="860395"/>
                    <a:pt x="451313" y="990564"/>
                    <a:pt x="290741" y="990564"/>
                  </a:cubicBezTo>
                  <a:cubicBezTo>
                    <a:pt x="130169" y="990564"/>
                    <a:pt x="0" y="860395"/>
                    <a:pt x="0" y="699823"/>
                  </a:cubicBezTo>
                  <a:close/>
                </a:path>
              </a:pathLst>
            </a:cu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eeform 24"/>
            <p:cNvSpPr/>
            <p:nvPr userDrawn="1"/>
          </p:nvSpPr>
          <p:spPr>
            <a:xfrm>
              <a:off x="0" y="4933908"/>
              <a:ext cx="4122855" cy="1924093"/>
            </a:xfrm>
            <a:custGeom>
              <a:avLst/>
              <a:gdLst>
                <a:gd name="connsiteX0" fmla="*/ 1409700 w 4122855"/>
                <a:gd name="connsiteY0" fmla="*/ 43 h 1924093"/>
                <a:gd name="connsiteX1" fmla="*/ 2914650 w 4122855"/>
                <a:gd name="connsiteY1" fmla="*/ 361993 h 1924093"/>
                <a:gd name="connsiteX2" fmla="*/ 3943350 w 4122855"/>
                <a:gd name="connsiteY2" fmla="*/ 1162093 h 1924093"/>
                <a:gd name="connsiteX3" fmla="*/ 4120195 w 4122855"/>
                <a:gd name="connsiteY3" fmla="*/ 1874031 h 1924093"/>
                <a:gd name="connsiteX4" fmla="*/ 4117132 w 4122855"/>
                <a:gd name="connsiteY4" fmla="*/ 1924093 h 1924093"/>
                <a:gd name="connsiteX5" fmla="*/ 0 w 4122855"/>
                <a:gd name="connsiteY5" fmla="*/ 1924093 h 1924093"/>
                <a:gd name="connsiteX6" fmla="*/ 0 w 4122855"/>
                <a:gd name="connsiteY6" fmla="*/ 171996 h 1924093"/>
                <a:gd name="connsiteX7" fmla="*/ 6065 w 4122855"/>
                <a:gd name="connsiteY7" fmla="*/ 170638 h 1924093"/>
                <a:gd name="connsiteX8" fmla="*/ 1409700 w 4122855"/>
                <a:gd name="connsiteY8" fmla="*/ 43 h 1924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4122855" h="1924093">
                  <a:moveTo>
                    <a:pt x="1409700" y="43"/>
                  </a:moveTo>
                  <a:cubicBezTo>
                    <a:pt x="2012950" y="-3132"/>
                    <a:pt x="2492375" y="168318"/>
                    <a:pt x="2914650" y="361993"/>
                  </a:cubicBezTo>
                  <a:cubicBezTo>
                    <a:pt x="3336925" y="555668"/>
                    <a:pt x="3743325" y="895393"/>
                    <a:pt x="3943350" y="1162093"/>
                  </a:cubicBezTo>
                  <a:cubicBezTo>
                    <a:pt x="4118372" y="1395456"/>
                    <a:pt x="4130526" y="1660419"/>
                    <a:pt x="4120195" y="1874031"/>
                  </a:cubicBezTo>
                  <a:lnTo>
                    <a:pt x="4117132" y="1924093"/>
                  </a:lnTo>
                  <a:lnTo>
                    <a:pt x="0" y="1924093"/>
                  </a:lnTo>
                  <a:lnTo>
                    <a:pt x="0" y="171996"/>
                  </a:lnTo>
                  <a:lnTo>
                    <a:pt x="6065" y="170638"/>
                  </a:lnTo>
                  <a:cubicBezTo>
                    <a:pt x="479524" y="69745"/>
                    <a:pt x="1032669" y="2028"/>
                    <a:pt x="1409700" y="43"/>
                  </a:cubicBezTo>
                  <a:close/>
                </a:path>
              </a:pathLst>
            </a:custGeom>
            <a:solidFill>
              <a:srgbClr val="2D23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a:off x="1" y="0"/>
              <a:ext cx="2466846" cy="660280"/>
            </a:xfrm>
            <a:custGeom>
              <a:avLst/>
              <a:gdLst>
                <a:gd name="connsiteX0" fmla="*/ 0 w 2466846"/>
                <a:gd name="connsiteY0" fmla="*/ 0 h 660280"/>
                <a:gd name="connsiteX1" fmla="*/ 2466846 w 2466846"/>
                <a:gd name="connsiteY1" fmla="*/ 0 h 660280"/>
                <a:gd name="connsiteX2" fmla="*/ 2428149 w 2466846"/>
                <a:gd name="connsiteY2" fmla="*/ 30766 h 660280"/>
                <a:gd name="connsiteX3" fmla="*/ 2304305 w 2466846"/>
                <a:gd name="connsiteY3" fmla="*/ 98129 h 660280"/>
                <a:gd name="connsiteX4" fmla="*/ 208805 w 2466846"/>
                <a:gd name="connsiteY4" fmla="*/ 650579 h 660280"/>
                <a:gd name="connsiteX5" fmla="*/ 62544 w 2466846"/>
                <a:gd name="connsiteY5" fmla="*/ 658044 h 660280"/>
                <a:gd name="connsiteX6" fmla="*/ 0 w 2466846"/>
                <a:gd name="connsiteY6" fmla="*/ 660280 h 66028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466846" h="660280">
                  <a:moveTo>
                    <a:pt x="0" y="0"/>
                  </a:moveTo>
                  <a:lnTo>
                    <a:pt x="2466846" y="0"/>
                  </a:lnTo>
                  <a:lnTo>
                    <a:pt x="2428149" y="30766"/>
                  </a:lnTo>
                  <a:cubicBezTo>
                    <a:pt x="2394346" y="52736"/>
                    <a:pt x="2353518" y="75110"/>
                    <a:pt x="2304305" y="98129"/>
                  </a:cubicBezTo>
                  <a:cubicBezTo>
                    <a:pt x="1910605" y="282279"/>
                    <a:pt x="964455" y="606129"/>
                    <a:pt x="208805" y="650579"/>
                  </a:cubicBezTo>
                  <a:cubicBezTo>
                    <a:pt x="161577" y="653357"/>
                    <a:pt x="112736" y="655862"/>
                    <a:pt x="62544" y="658044"/>
                  </a:cubicBezTo>
                  <a:lnTo>
                    <a:pt x="0" y="660280"/>
                  </a:lnTo>
                  <a:close/>
                </a:path>
              </a:pathLst>
            </a:custGeom>
            <a:solidFill>
              <a:srgbClr val="F294B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Freeform 20"/>
            <p:cNvSpPr/>
            <p:nvPr userDrawn="1"/>
          </p:nvSpPr>
          <p:spPr>
            <a:xfrm>
              <a:off x="10830111" y="0"/>
              <a:ext cx="1361889" cy="564272"/>
            </a:xfrm>
            <a:custGeom>
              <a:avLst/>
              <a:gdLst>
                <a:gd name="connsiteX0" fmla="*/ 0 w 1361889"/>
                <a:gd name="connsiteY0" fmla="*/ 0 h 564272"/>
                <a:gd name="connsiteX1" fmla="*/ 1361889 w 1361889"/>
                <a:gd name="connsiteY1" fmla="*/ 0 h 564272"/>
                <a:gd name="connsiteX2" fmla="*/ 1361889 w 1361889"/>
                <a:gd name="connsiteY2" fmla="*/ 564272 h 564272"/>
                <a:gd name="connsiteX3" fmla="*/ 1105564 w 1361889"/>
                <a:gd name="connsiteY3" fmla="*/ 534974 h 564272"/>
                <a:gd name="connsiteX4" fmla="*/ 307250 w 1361889"/>
                <a:gd name="connsiteY4" fmla="*/ 298895 h 564272"/>
                <a:gd name="connsiteX5" fmla="*/ 56479 w 1361889"/>
                <a:gd name="connsiteY5" fmla="*/ 77320 h 5642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361889" h="564272">
                  <a:moveTo>
                    <a:pt x="0" y="0"/>
                  </a:moveTo>
                  <a:lnTo>
                    <a:pt x="1361889" y="0"/>
                  </a:lnTo>
                  <a:lnTo>
                    <a:pt x="1361889" y="564272"/>
                  </a:lnTo>
                  <a:lnTo>
                    <a:pt x="1105564" y="534974"/>
                  </a:lnTo>
                  <a:cubicBezTo>
                    <a:pt x="784988" y="488205"/>
                    <a:pt x="500131" y="413195"/>
                    <a:pt x="307250" y="298895"/>
                  </a:cubicBezTo>
                  <a:cubicBezTo>
                    <a:pt x="210810" y="241745"/>
                    <a:pt x="127763" y="165731"/>
                    <a:pt x="56479" y="77320"/>
                  </a:cubicBezTo>
                  <a:close/>
                </a:path>
              </a:pathLst>
            </a:custGeom>
            <a:solidFill>
              <a:srgbClr val="F294B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Rounded Rectangle 26"/>
            <p:cNvSpPr/>
            <p:nvPr userDrawn="1"/>
          </p:nvSpPr>
          <p:spPr>
            <a:xfrm rot="1426538">
              <a:off x="907027" y="846227"/>
              <a:ext cx="573780" cy="1111916"/>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Rounded Rectangle 27"/>
            <p:cNvSpPr/>
            <p:nvPr userDrawn="1"/>
          </p:nvSpPr>
          <p:spPr>
            <a:xfrm rot="1386864">
              <a:off x="247750" y="2241136"/>
              <a:ext cx="573780" cy="1111916"/>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Rounded Rectangle 28"/>
            <p:cNvSpPr/>
            <p:nvPr userDrawn="1"/>
          </p:nvSpPr>
          <p:spPr>
            <a:xfrm rot="1454143">
              <a:off x="1490195" y="2865860"/>
              <a:ext cx="573780" cy="1111916"/>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 name="Rectangle 3">
            <a:extLst>
              <a:ext uri="{FF2B5EF4-FFF2-40B4-BE49-F238E27FC236}">
                <a16:creationId xmlns:a16="http://schemas.microsoft.com/office/drawing/2014/main" id="{1C78D783-B83C-49D2-AD78-C8493A037639}"/>
              </a:ext>
            </a:extLst>
          </p:cNvPr>
          <p:cNvSpPr/>
          <p:nvPr userDrawn="1"/>
        </p:nvSpPr>
        <p:spPr>
          <a:xfrm>
            <a:off x="3600450" y="666750"/>
            <a:ext cx="8248650" cy="5734050"/>
          </a:xfrm>
          <a:custGeom>
            <a:avLst/>
            <a:gdLst>
              <a:gd name="connsiteX0" fmla="*/ 0 w 9810750"/>
              <a:gd name="connsiteY0" fmla="*/ 0 h 5957933"/>
              <a:gd name="connsiteX1" fmla="*/ 9810750 w 9810750"/>
              <a:gd name="connsiteY1" fmla="*/ 0 h 5957933"/>
              <a:gd name="connsiteX2" fmla="*/ 9810750 w 9810750"/>
              <a:gd name="connsiteY2" fmla="*/ 5957933 h 5957933"/>
              <a:gd name="connsiteX3" fmla="*/ 0 w 9810750"/>
              <a:gd name="connsiteY3" fmla="*/ 5957933 h 5957933"/>
              <a:gd name="connsiteX4" fmla="*/ 0 w 9810750"/>
              <a:gd name="connsiteY4" fmla="*/ 0 h 5957933"/>
              <a:gd name="connsiteX0" fmla="*/ 1226343 w 11037093"/>
              <a:gd name="connsiteY0" fmla="*/ 744741 h 6702674"/>
              <a:gd name="connsiteX1" fmla="*/ 11037093 w 11037093"/>
              <a:gd name="connsiteY1" fmla="*/ 744741 h 6702674"/>
              <a:gd name="connsiteX2" fmla="*/ 11037093 w 11037093"/>
              <a:gd name="connsiteY2" fmla="*/ 6702674 h 6702674"/>
              <a:gd name="connsiteX3" fmla="*/ 1226343 w 11037093"/>
              <a:gd name="connsiteY3" fmla="*/ 6702674 h 6702674"/>
              <a:gd name="connsiteX4" fmla="*/ 1226343 w 11037093"/>
              <a:gd name="connsiteY4" fmla="*/ 744741 h 6702674"/>
              <a:gd name="connsiteX0" fmla="*/ 1226343 w 11037093"/>
              <a:gd name="connsiteY0" fmla="*/ 1146604 h 7104537"/>
              <a:gd name="connsiteX1" fmla="*/ 11037093 w 11037093"/>
              <a:gd name="connsiteY1" fmla="*/ 1146604 h 7104537"/>
              <a:gd name="connsiteX2" fmla="*/ 11037093 w 11037093"/>
              <a:gd name="connsiteY2" fmla="*/ 7104537 h 7104537"/>
              <a:gd name="connsiteX3" fmla="*/ 1226343 w 11037093"/>
              <a:gd name="connsiteY3" fmla="*/ 7104537 h 7104537"/>
              <a:gd name="connsiteX4" fmla="*/ 1226343 w 11037093"/>
              <a:gd name="connsiteY4" fmla="*/ 1146604 h 7104537"/>
              <a:gd name="connsiteX0" fmla="*/ 1226343 w 11037093"/>
              <a:gd name="connsiteY0" fmla="*/ 1146604 h 8251141"/>
              <a:gd name="connsiteX1" fmla="*/ 11037093 w 11037093"/>
              <a:gd name="connsiteY1" fmla="*/ 1146604 h 8251141"/>
              <a:gd name="connsiteX2" fmla="*/ 11037093 w 11037093"/>
              <a:gd name="connsiteY2" fmla="*/ 7104537 h 8251141"/>
              <a:gd name="connsiteX3" fmla="*/ 1226343 w 11037093"/>
              <a:gd name="connsiteY3" fmla="*/ 7104537 h 8251141"/>
              <a:gd name="connsiteX4" fmla="*/ 1226343 w 11037093"/>
              <a:gd name="connsiteY4" fmla="*/ 1146604 h 8251141"/>
              <a:gd name="connsiteX0" fmla="*/ 1226343 w 11037093"/>
              <a:gd name="connsiteY0" fmla="*/ 1146604 h 7849278"/>
              <a:gd name="connsiteX1" fmla="*/ 11037093 w 11037093"/>
              <a:gd name="connsiteY1" fmla="*/ 1146604 h 7849278"/>
              <a:gd name="connsiteX2" fmla="*/ 11037093 w 11037093"/>
              <a:gd name="connsiteY2" fmla="*/ 7104537 h 7849278"/>
              <a:gd name="connsiteX3" fmla="*/ 1226343 w 11037093"/>
              <a:gd name="connsiteY3" fmla="*/ 7104537 h 7849278"/>
              <a:gd name="connsiteX4" fmla="*/ 1226343 w 11037093"/>
              <a:gd name="connsiteY4" fmla="*/ 1146604 h 7849278"/>
              <a:gd name="connsiteX0" fmla="*/ 1226343 w 11818349"/>
              <a:gd name="connsiteY0" fmla="*/ 552694 h 7105307"/>
              <a:gd name="connsiteX1" fmla="*/ 11037093 w 11818349"/>
              <a:gd name="connsiteY1" fmla="*/ 552694 h 7105307"/>
              <a:gd name="connsiteX2" fmla="*/ 11189494 w 11818349"/>
              <a:gd name="connsiteY2" fmla="*/ 3124445 h 7105307"/>
              <a:gd name="connsiteX3" fmla="*/ 11037093 w 11818349"/>
              <a:gd name="connsiteY3" fmla="*/ 6510627 h 7105307"/>
              <a:gd name="connsiteX4" fmla="*/ 1226343 w 11818349"/>
              <a:gd name="connsiteY4" fmla="*/ 6510627 h 7105307"/>
              <a:gd name="connsiteX5" fmla="*/ 1226343 w 11818349"/>
              <a:gd name="connsiteY5" fmla="*/ 552694 h 7105307"/>
              <a:gd name="connsiteX0" fmla="*/ 1226343 w 11829331"/>
              <a:gd name="connsiteY0" fmla="*/ 552694 h 7105307"/>
              <a:gd name="connsiteX1" fmla="*/ 11037093 w 11829331"/>
              <a:gd name="connsiteY1" fmla="*/ 552694 h 7105307"/>
              <a:gd name="connsiteX2" fmla="*/ 11189494 w 11829331"/>
              <a:gd name="connsiteY2" fmla="*/ 3124445 h 7105307"/>
              <a:gd name="connsiteX3" fmla="*/ 11037093 w 11829331"/>
              <a:gd name="connsiteY3" fmla="*/ 6510627 h 7105307"/>
              <a:gd name="connsiteX4" fmla="*/ 1226343 w 11829331"/>
              <a:gd name="connsiteY4" fmla="*/ 6510627 h 7105307"/>
              <a:gd name="connsiteX5" fmla="*/ 1226343 w 11829331"/>
              <a:gd name="connsiteY5" fmla="*/ 552694 h 7105307"/>
              <a:gd name="connsiteX0" fmla="*/ 1226343 w 11818349"/>
              <a:gd name="connsiteY0" fmla="*/ 552694 h 7105307"/>
              <a:gd name="connsiteX1" fmla="*/ 11037093 w 11818349"/>
              <a:gd name="connsiteY1" fmla="*/ 552694 h 7105307"/>
              <a:gd name="connsiteX2" fmla="*/ 11189494 w 11818349"/>
              <a:gd name="connsiteY2" fmla="*/ 3124445 h 7105307"/>
              <a:gd name="connsiteX3" fmla="*/ 11037093 w 11818349"/>
              <a:gd name="connsiteY3" fmla="*/ 6510627 h 7105307"/>
              <a:gd name="connsiteX4" fmla="*/ 1226343 w 11818349"/>
              <a:gd name="connsiteY4" fmla="*/ 6510627 h 7105307"/>
              <a:gd name="connsiteX5" fmla="*/ 1226343 w 11818349"/>
              <a:gd name="connsiteY5" fmla="*/ 552694 h 7105307"/>
              <a:gd name="connsiteX0" fmla="*/ 1226343 w 12064417"/>
              <a:gd name="connsiteY0" fmla="*/ 553639 h 7105235"/>
              <a:gd name="connsiteX1" fmla="*/ 11037093 w 12064417"/>
              <a:gd name="connsiteY1" fmla="*/ 553639 h 7105235"/>
              <a:gd name="connsiteX2" fmla="*/ 11760994 w 12064417"/>
              <a:gd name="connsiteY2" fmla="*/ 3144440 h 7105235"/>
              <a:gd name="connsiteX3" fmla="*/ 11037093 w 12064417"/>
              <a:gd name="connsiteY3" fmla="*/ 6511572 h 7105235"/>
              <a:gd name="connsiteX4" fmla="*/ 1226343 w 12064417"/>
              <a:gd name="connsiteY4" fmla="*/ 6511572 h 7105235"/>
              <a:gd name="connsiteX5" fmla="*/ 1226343 w 12064417"/>
              <a:gd name="connsiteY5" fmla="*/ 553639 h 7105235"/>
              <a:gd name="connsiteX0" fmla="*/ 844962 w 11683036"/>
              <a:gd name="connsiteY0" fmla="*/ 334652 h 6702830"/>
              <a:gd name="connsiteX1" fmla="*/ 10655712 w 11683036"/>
              <a:gd name="connsiteY1" fmla="*/ 334652 h 6702830"/>
              <a:gd name="connsiteX2" fmla="*/ 11379613 w 11683036"/>
              <a:gd name="connsiteY2" fmla="*/ 2925453 h 6702830"/>
              <a:gd name="connsiteX3" fmla="*/ 10655712 w 11683036"/>
              <a:gd name="connsiteY3" fmla="*/ 6292585 h 6702830"/>
              <a:gd name="connsiteX4" fmla="*/ 844962 w 11683036"/>
              <a:gd name="connsiteY4" fmla="*/ 6292585 h 6702830"/>
              <a:gd name="connsiteX5" fmla="*/ 521113 w 11683036"/>
              <a:gd name="connsiteY5" fmla="*/ 3096905 h 6702830"/>
              <a:gd name="connsiteX6" fmla="*/ 844962 w 11683036"/>
              <a:gd name="connsiteY6" fmla="*/ 334652 h 6702830"/>
              <a:gd name="connsiteX0" fmla="*/ 978255 w 11816329"/>
              <a:gd name="connsiteY0" fmla="*/ 317926 h 6702724"/>
              <a:gd name="connsiteX1" fmla="*/ 10789005 w 11816329"/>
              <a:gd name="connsiteY1" fmla="*/ 317926 h 6702724"/>
              <a:gd name="connsiteX2" fmla="*/ 11512906 w 11816329"/>
              <a:gd name="connsiteY2" fmla="*/ 2908727 h 6702724"/>
              <a:gd name="connsiteX3" fmla="*/ 10789005 w 11816329"/>
              <a:gd name="connsiteY3" fmla="*/ 6275859 h 6702724"/>
              <a:gd name="connsiteX4" fmla="*/ 978255 w 11816329"/>
              <a:gd name="connsiteY4" fmla="*/ 6275859 h 6702724"/>
              <a:gd name="connsiteX5" fmla="*/ 349606 w 11816329"/>
              <a:gd name="connsiteY5" fmla="*/ 2813479 h 6702724"/>
              <a:gd name="connsiteX6" fmla="*/ 978255 w 11816329"/>
              <a:gd name="connsiteY6" fmla="*/ 317926 h 6702724"/>
              <a:gd name="connsiteX0" fmla="*/ 1109107 w 11947181"/>
              <a:gd name="connsiteY0" fmla="*/ 320779 h 6702687"/>
              <a:gd name="connsiteX1" fmla="*/ 10919857 w 11947181"/>
              <a:gd name="connsiteY1" fmla="*/ 320779 h 6702687"/>
              <a:gd name="connsiteX2" fmla="*/ 11643758 w 11947181"/>
              <a:gd name="connsiteY2" fmla="*/ 2911580 h 6702687"/>
              <a:gd name="connsiteX3" fmla="*/ 10919857 w 11947181"/>
              <a:gd name="connsiteY3" fmla="*/ 6278712 h 6702687"/>
              <a:gd name="connsiteX4" fmla="*/ 1109107 w 11947181"/>
              <a:gd name="connsiteY4" fmla="*/ 6278712 h 6702687"/>
              <a:gd name="connsiteX5" fmla="*/ 227477 w 11947181"/>
              <a:gd name="connsiteY5" fmla="*/ 2862329 h 6702687"/>
              <a:gd name="connsiteX6" fmla="*/ 1109107 w 11947181"/>
              <a:gd name="connsiteY6" fmla="*/ 320779 h 6702687"/>
              <a:gd name="connsiteX0" fmla="*/ 1109107 w 11947181"/>
              <a:gd name="connsiteY0" fmla="*/ 320779 h 6702687"/>
              <a:gd name="connsiteX1" fmla="*/ 10919857 w 11947181"/>
              <a:gd name="connsiteY1" fmla="*/ 320779 h 6702687"/>
              <a:gd name="connsiteX2" fmla="*/ 11643758 w 11947181"/>
              <a:gd name="connsiteY2" fmla="*/ 2911580 h 6702687"/>
              <a:gd name="connsiteX3" fmla="*/ 10919857 w 11947181"/>
              <a:gd name="connsiteY3" fmla="*/ 6278712 h 6702687"/>
              <a:gd name="connsiteX4" fmla="*/ 1109107 w 11947181"/>
              <a:gd name="connsiteY4" fmla="*/ 6278712 h 6702687"/>
              <a:gd name="connsiteX5" fmla="*/ 227477 w 11947181"/>
              <a:gd name="connsiteY5" fmla="*/ 2862329 h 6702687"/>
              <a:gd name="connsiteX6" fmla="*/ 1109107 w 11947181"/>
              <a:gd name="connsiteY6" fmla="*/ 320779 h 6702687"/>
              <a:gd name="connsiteX0" fmla="*/ 1109107 w 11947181"/>
              <a:gd name="connsiteY0" fmla="*/ 320779 h 6702687"/>
              <a:gd name="connsiteX1" fmla="*/ 10919857 w 11947181"/>
              <a:gd name="connsiteY1" fmla="*/ 320779 h 6702687"/>
              <a:gd name="connsiteX2" fmla="*/ 11643758 w 11947181"/>
              <a:gd name="connsiteY2" fmla="*/ 2911580 h 6702687"/>
              <a:gd name="connsiteX3" fmla="*/ 10919857 w 11947181"/>
              <a:gd name="connsiteY3" fmla="*/ 6278712 h 6702687"/>
              <a:gd name="connsiteX4" fmla="*/ 1109107 w 11947181"/>
              <a:gd name="connsiteY4" fmla="*/ 6278712 h 6702687"/>
              <a:gd name="connsiteX5" fmla="*/ 227477 w 11947181"/>
              <a:gd name="connsiteY5" fmla="*/ 2862329 h 6702687"/>
              <a:gd name="connsiteX6" fmla="*/ 1109107 w 11947181"/>
              <a:gd name="connsiteY6" fmla="*/ 320779 h 6702687"/>
              <a:gd name="connsiteX0" fmla="*/ 1066945 w 11900669"/>
              <a:gd name="connsiteY0" fmla="*/ 320779 h 6642774"/>
              <a:gd name="connsiteX1" fmla="*/ 10877695 w 11900669"/>
              <a:gd name="connsiteY1" fmla="*/ 320779 h 6642774"/>
              <a:gd name="connsiteX2" fmla="*/ 11601596 w 11900669"/>
              <a:gd name="connsiteY2" fmla="*/ 2911580 h 6642774"/>
              <a:gd name="connsiteX3" fmla="*/ 10877695 w 11900669"/>
              <a:gd name="connsiteY3" fmla="*/ 6278712 h 6642774"/>
              <a:gd name="connsiteX4" fmla="*/ 5902469 w 11900669"/>
              <a:gd name="connsiteY4" fmla="*/ 6544590 h 6642774"/>
              <a:gd name="connsiteX5" fmla="*/ 1066945 w 11900669"/>
              <a:gd name="connsiteY5" fmla="*/ 6278712 h 6642774"/>
              <a:gd name="connsiteX6" fmla="*/ 185315 w 11900669"/>
              <a:gd name="connsiteY6" fmla="*/ 2862329 h 6642774"/>
              <a:gd name="connsiteX7" fmla="*/ 1066945 w 11900669"/>
              <a:gd name="connsiteY7" fmla="*/ 320779 h 6642774"/>
              <a:gd name="connsiteX0" fmla="*/ 1066945 w 11900669"/>
              <a:gd name="connsiteY0" fmla="*/ 320779 h 6609032"/>
              <a:gd name="connsiteX1" fmla="*/ 10877695 w 11900669"/>
              <a:gd name="connsiteY1" fmla="*/ 320779 h 6609032"/>
              <a:gd name="connsiteX2" fmla="*/ 11601596 w 11900669"/>
              <a:gd name="connsiteY2" fmla="*/ 2911580 h 6609032"/>
              <a:gd name="connsiteX3" fmla="*/ 10877695 w 11900669"/>
              <a:gd name="connsiteY3" fmla="*/ 6278712 h 6609032"/>
              <a:gd name="connsiteX4" fmla="*/ 5902469 w 11900669"/>
              <a:gd name="connsiteY4" fmla="*/ 6475595 h 6609032"/>
              <a:gd name="connsiteX5" fmla="*/ 1066945 w 11900669"/>
              <a:gd name="connsiteY5" fmla="*/ 6278712 h 6609032"/>
              <a:gd name="connsiteX6" fmla="*/ 185315 w 11900669"/>
              <a:gd name="connsiteY6" fmla="*/ 2862329 h 6609032"/>
              <a:gd name="connsiteX7" fmla="*/ 1066945 w 11900669"/>
              <a:gd name="connsiteY7" fmla="*/ 320779 h 6609032"/>
              <a:gd name="connsiteX0" fmla="*/ 1066945 w 11877741"/>
              <a:gd name="connsiteY0" fmla="*/ 329500 h 6617753"/>
              <a:gd name="connsiteX1" fmla="*/ 10877695 w 11877741"/>
              <a:gd name="connsiteY1" fmla="*/ 329500 h 6617753"/>
              <a:gd name="connsiteX2" fmla="*/ 11555600 w 11877741"/>
              <a:gd name="connsiteY2" fmla="*/ 3058291 h 6617753"/>
              <a:gd name="connsiteX3" fmla="*/ 10877695 w 11877741"/>
              <a:gd name="connsiteY3" fmla="*/ 6287433 h 6617753"/>
              <a:gd name="connsiteX4" fmla="*/ 5902469 w 11877741"/>
              <a:gd name="connsiteY4" fmla="*/ 6484316 h 6617753"/>
              <a:gd name="connsiteX5" fmla="*/ 1066945 w 11877741"/>
              <a:gd name="connsiteY5" fmla="*/ 6287433 h 6617753"/>
              <a:gd name="connsiteX6" fmla="*/ 185315 w 11877741"/>
              <a:gd name="connsiteY6" fmla="*/ 2871050 h 6617753"/>
              <a:gd name="connsiteX7" fmla="*/ 1066945 w 11877741"/>
              <a:gd name="connsiteY7" fmla="*/ 329500 h 6617753"/>
              <a:gd name="connsiteX0" fmla="*/ 1066945 w 11912378"/>
              <a:gd name="connsiteY0" fmla="*/ 312173 h 6606662"/>
              <a:gd name="connsiteX1" fmla="*/ 10877695 w 11912378"/>
              <a:gd name="connsiteY1" fmla="*/ 312173 h 6606662"/>
              <a:gd name="connsiteX2" fmla="*/ 11624595 w 11912378"/>
              <a:gd name="connsiteY2" fmla="*/ 2764984 h 6606662"/>
              <a:gd name="connsiteX3" fmla="*/ 10877695 w 11912378"/>
              <a:gd name="connsiteY3" fmla="*/ 6270106 h 6606662"/>
              <a:gd name="connsiteX4" fmla="*/ 5902469 w 11912378"/>
              <a:gd name="connsiteY4" fmla="*/ 6466989 h 6606662"/>
              <a:gd name="connsiteX5" fmla="*/ 1066945 w 11912378"/>
              <a:gd name="connsiteY5" fmla="*/ 6270106 h 6606662"/>
              <a:gd name="connsiteX6" fmla="*/ 185315 w 11912378"/>
              <a:gd name="connsiteY6" fmla="*/ 2853723 h 6606662"/>
              <a:gd name="connsiteX7" fmla="*/ 1066945 w 11912378"/>
              <a:gd name="connsiteY7" fmla="*/ 312173 h 66066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1912378" h="6606662">
                <a:moveTo>
                  <a:pt x="1066945" y="312173"/>
                </a:moveTo>
                <a:cubicBezTo>
                  <a:pt x="2849008" y="-111419"/>
                  <a:pt x="9118087" y="-96629"/>
                  <a:pt x="10877695" y="312173"/>
                </a:cubicBezTo>
                <a:cubicBezTo>
                  <a:pt x="12637303" y="720975"/>
                  <a:pt x="11618245" y="2322257"/>
                  <a:pt x="11624595" y="2764984"/>
                </a:cubicBezTo>
                <a:cubicBezTo>
                  <a:pt x="11630945" y="3207711"/>
                  <a:pt x="11831383" y="5653105"/>
                  <a:pt x="10877695" y="6270106"/>
                </a:cubicBezTo>
                <a:cubicBezTo>
                  <a:pt x="9924007" y="6887107"/>
                  <a:pt x="7537594" y="6466989"/>
                  <a:pt x="5902469" y="6466989"/>
                </a:cubicBezTo>
                <a:cubicBezTo>
                  <a:pt x="4267344" y="6466989"/>
                  <a:pt x="2019804" y="6872317"/>
                  <a:pt x="1066945" y="6270106"/>
                </a:cubicBezTo>
                <a:cubicBezTo>
                  <a:pt x="114086" y="5667895"/>
                  <a:pt x="185315" y="3846712"/>
                  <a:pt x="185315" y="2853723"/>
                </a:cubicBezTo>
                <a:cubicBezTo>
                  <a:pt x="300306" y="2573680"/>
                  <a:pt x="-715118" y="735765"/>
                  <a:pt x="1066945" y="312173"/>
                </a:cubicBezTo>
                <a:close/>
              </a:path>
            </a:pathLst>
          </a:custGeom>
          <a:solidFill>
            <a:schemeClr val="bg1"/>
          </a:solidFill>
          <a:ln>
            <a:noFill/>
          </a:ln>
          <a:effectLst>
            <a:outerShdw blurRad="355600" sx="102000" sy="102000" algn="ctr" rotWithShape="0">
              <a:prstClr val="black">
                <a:alpha val="3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62" name="Shape 62"/>
          <p:cNvSpPr txBox="1">
            <a:spLocks noGrp="1"/>
          </p:cNvSpPr>
          <p:nvPr>
            <p:ph type="title"/>
          </p:nvPr>
        </p:nvSpPr>
        <p:spPr>
          <a:xfrm>
            <a:off x="4796765" y="1331434"/>
            <a:ext cx="615367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4796783" y="2390233"/>
            <a:ext cx="2996198" cy="3420017"/>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7954242" y="2390233"/>
            <a:ext cx="2996198" cy="3420017"/>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bg>
      <p:bgPr>
        <a:solidFill>
          <a:srgbClr val="F294BE"/>
        </a:solidFill>
        <a:effectLst/>
      </p:bgPr>
    </p:bg>
    <p:spTree>
      <p:nvGrpSpPr>
        <p:cNvPr id="1" name="Shape 77"/>
        <p:cNvGrpSpPr/>
        <p:nvPr/>
      </p:nvGrpSpPr>
      <p:grpSpPr>
        <a:xfrm>
          <a:off x="0" y="0"/>
          <a:ext cx="0" cy="0"/>
          <a:chOff x="0" y="0"/>
          <a:chExt cx="0" cy="0"/>
        </a:xfrm>
      </p:grpSpPr>
      <p:sp>
        <p:nvSpPr>
          <p:cNvPr id="15" name="Freeform 14"/>
          <p:cNvSpPr/>
          <p:nvPr userDrawn="1"/>
        </p:nvSpPr>
        <p:spPr>
          <a:xfrm>
            <a:off x="8537906" y="1"/>
            <a:ext cx="3040074" cy="2201915"/>
          </a:xfrm>
          <a:custGeom>
            <a:avLst/>
            <a:gdLst>
              <a:gd name="connsiteX0" fmla="*/ 224028 w 3040074"/>
              <a:gd name="connsiteY0" fmla="*/ 0 h 2201915"/>
              <a:gd name="connsiteX1" fmla="*/ 2414699 w 3040074"/>
              <a:gd name="connsiteY1" fmla="*/ 0 h 2201915"/>
              <a:gd name="connsiteX2" fmla="*/ 2449181 w 3040074"/>
              <a:gd name="connsiteY2" fmla="*/ 53578 h 2201915"/>
              <a:gd name="connsiteX3" fmla="*/ 2606344 w 3040074"/>
              <a:gd name="connsiteY3" fmla="*/ 342900 h 2201915"/>
              <a:gd name="connsiteX4" fmla="*/ 2968294 w 3040074"/>
              <a:gd name="connsiteY4" fmla="*/ 1028700 h 2201915"/>
              <a:gd name="connsiteX5" fmla="*/ 2987344 w 3040074"/>
              <a:gd name="connsiteY5" fmla="*/ 1352550 h 2201915"/>
              <a:gd name="connsiteX6" fmla="*/ 2396794 w 3040074"/>
              <a:gd name="connsiteY6" fmla="*/ 1962150 h 2201915"/>
              <a:gd name="connsiteX7" fmla="*/ 1749094 w 3040074"/>
              <a:gd name="connsiteY7" fmla="*/ 2171700 h 2201915"/>
              <a:gd name="connsiteX8" fmla="*/ 968044 w 3040074"/>
              <a:gd name="connsiteY8" fmla="*/ 2190750 h 2201915"/>
              <a:gd name="connsiteX9" fmla="*/ 186994 w 3040074"/>
              <a:gd name="connsiteY9" fmla="*/ 2076450 h 2201915"/>
              <a:gd name="connsiteX10" fmla="*/ 34594 w 3040074"/>
              <a:gd name="connsiteY10" fmla="*/ 1619250 h 2201915"/>
              <a:gd name="connsiteX11" fmla="*/ 15544 w 3040074"/>
              <a:gd name="connsiteY11" fmla="*/ 1181100 h 2201915"/>
              <a:gd name="connsiteX12" fmla="*/ 225094 w 3040074"/>
              <a:gd name="connsiteY12" fmla="*/ 552450 h 2201915"/>
              <a:gd name="connsiteX13" fmla="*/ 222713 w 3040074"/>
              <a:gd name="connsiteY13" fmla="*/ 65484 h 22019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3040074" h="2201915">
                <a:moveTo>
                  <a:pt x="224028" y="0"/>
                </a:moveTo>
                <a:lnTo>
                  <a:pt x="2414699" y="0"/>
                </a:lnTo>
                <a:lnTo>
                  <a:pt x="2449181" y="53578"/>
                </a:lnTo>
                <a:cubicBezTo>
                  <a:pt x="2500775" y="143669"/>
                  <a:pt x="2547607" y="241300"/>
                  <a:pt x="2606344" y="342900"/>
                </a:cubicBezTo>
                <a:cubicBezTo>
                  <a:pt x="2723819" y="546100"/>
                  <a:pt x="2904794" y="860425"/>
                  <a:pt x="2968294" y="1028700"/>
                </a:cubicBezTo>
                <a:cubicBezTo>
                  <a:pt x="3031794" y="1196975"/>
                  <a:pt x="3082594" y="1196975"/>
                  <a:pt x="2987344" y="1352550"/>
                </a:cubicBezTo>
                <a:cubicBezTo>
                  <a:pt x="2892094" y="1508125"/>
                  <a:pt x="2603169" y="1825625"/>
                  <a:pt x="2396794" y="1962150"/>
                </a:cubicBezTo>
                <a:cubicBezTo>
                  <a:pt x="2190419" y="2098675"/>
                  <a:pt x="1987219" y="2133600"/>
                  <a:pt x="1749094" y="2171700"/>
                </a:cubicBezTo>
                <a:cubicBezTo>
                  <a:pt x="1510969" y="2209800"/>
                  <a:pt x="1228394" y="2206625"/>
                  <a:pt x="968044" y="2190750"/>
                </a:cubicBezTo>
                <a:cubicBezTo>
                  <a:pt x="707694" y="2174875"/>
                  <a:pt x="342569" y="2171700"/>
                  <a:pt x="186994" y="2076450"/>
                </a:cubicBezTo>
                <a:cubicBezTo>
                  <a:pt x="31419" y="1981200"/>
                  <a:pt x="63169" y="1768475"/>
                  <a:pt x="34594" y="1619250"/>
                </a:cubicBezTo>
                <a:cubicBezTo>
                  <a:pt x="6019" y="1470025"/>
                  <a:pt x="-16206" y="1358900"/>
                  <a:pt x="15544" y="1181100"/>
                </a:cubicBezTo>
                <a:cubicBezTo>
                  <a:pt x="47294" y="1003300"/>
                  <a:pt x="167944" y="809625"/>
                  <a:pt x="225094" y="552450"/>
                </a:cubicBezTo>
                <a:cubicBezTo>
                  <a:pt x="253669" y="423863"/>
                  <a:pt x="226682" y="239713"/>
                  <a:pt x="222713" y="65484"/>
                </a:cubicBezTo>
                <a:close/>
              </a:path>
            </a:pathLst>
          </a:custGeom>
          <a:solidFill>
            <a:srgbClr val="2D23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Freeform 18"/>
          <p:cNvSpPr/>
          <p:nvPr userDrawn="1"/>
        </p:nvSpPr>
        <p:spPr>
          <a:xfrm>
            <a:off x="7891815" y="4072655"/>
            <a:ext cx="3122084" cy="2787188"/>
          </a:xfrm>
          <a:custGeom>
            <a:avLst/>
            <a:gdLst>
              <a:gd name="connsiteX0" fmla="*/ 2226339 w 3122084"/>
              <a:gd name="connsiteY0" fmla="*/ 66 h 2787188"/>
              <a:gd name="connsiteX1" fmla="*/ 2757135 w 3122084"/>
              <a:gd name="connsiteY1" fmla="*/ 158289 h 2787188"/>
              <a:gd name="connsiteX2" fmla="*/ 3119085 w 3122084"/>
              <a:gd name="connsiteY2" fmla="*/ 615489 h 2787188"/>
              <a:gd name="connsiteX3" fmla="*/ 2852385 w 3122084"/>
              <a:gd name="connsiteY3" fmla="*/ 1491789 h 2787188"/>
              <a:gd name="connsiteX4" fmla="*/ 2366610 w 3122084"/>
              <a:gd name="connsiteY4" fmla="*/ 2547874 h 2787188"/>
              <a:gd name="connsiteX5" fmla="*/ 2238095 w 3122084"/>
              <a:gd name="connsiteY5" fmla="*/ 2787188 h 2787188"/>
              <a:gd name="connsiteX6" fmla="*/ 0 w 3122084"/>
              <a:gd name="connsiteY6" fmla="*/ 2787188 h 2787188"/>
              <a:gd name="connsiteX7" fmla="*/ 13935 w 3122084"/>
              <a:gd name="connsiteY7" fmla="*/ 2768139 h 2787188"/>
              <a:gd name="connsiteX8" fmla="*/ 471135 w 3122084"/>
              <a:gd name="connsiteY8" fmla="*/ 1987089 h 2787188"/>
              <a:gd name="connsiteX9" fmla="*/ 1004535 w 3122084"/>
              <a:gd name="connsiteY9" fmla="*/ 1148889 h 2787188"/>
              <a:gd name="connsiteX10" fmla="*/ 1518885 w 3122084"/>
              <a:gd name="connsiteY10" fmla="*/ 329739 h 2787188"/>
              <a:gd name="connsiteX11" fmla="*/ 2147535 w 3122084"/>
              <a:gd name="connsiteY11" fmla="*/ 5889 h 2787188"/>
              <a:gd name="connsiteX12" fmla="*/ 2226339 w 3122084"/>
              <a:gd name="connsiteY12" fmla="*/ 66 h 27871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3122084" h="2787188">
                <a:moveTo>
                  <a:pt x="2226339" y="66"/>
                </a:moveTo>
                <a:cubicBezTo>
                  <a:pt x="2412995" y="-2495"/>
                  <a:pt x="2615451" y="69389"/>
                  <a:pt x="2757135" y="158289"/>
                </a:cubicBezTo>
                <a:cubicBezTo>
                  <a:pt x="2919060" y="259889"/>
                  <a:pt x="3103210" y="393239"/>
                  <a:pt x="3119085" y="615489"/>
                </a:cubicBezTo>
                <a:cubicBezTo>
                  <a:pt x="3134960" y="837739"/>
                  <a:pt x="3093685" y="1015539"/>
                  <a:pt x="2852385" y="1491789"/>
                </a:cubicBezTo>
                <a:cubicBezTo>
                  <a:pt x="2731735" y="1729914"/>
                  <a:pt x="2566635" y="2149808"/>
                  <a:pt x="2366610" y="2547874"/>
                </a:cubicBezTo>
                <a:lnTo>
                  <a:pt x="2238095" y="2787188"/>
                </a:lnTo>
                <a:lnTo>
                  <a:pt x="0" y="2787188"/>
                </a:lnTo>
                <a:lnTo>
                  <a:pt x="13935" y="2768139"/>
                </a:lnTo>
                <a:cubicBezTo>
                  <a:pt x="137760" y="2549064"/>
                  <a:pt x="306035" y="2256964"/>
                  <a:pt x="471135" y="1987089"/>
                </a:cubicBezTo>
                <a:cubicBezTo>
                  <a:pt x="636235" y="1717214"/>
                  <a:pt x="829910" y="1425114"/>
                  <a:pt x="1004535" y="1148889"/>
                </a:cubicBezTo>
                <a:cubicBezTo>
                  <a:pt x="1179160" y="872664"/>
                  <a:pt x="1328385" y="520239"/>
                  <a:pt x="1518885" y="329739"/>
                </a:cubicBezTo>
                <a:cubicBezTo>
                  <a:pt x="1709385" y="139239"/>
                  <a:pt x="1941160" y="34464"/>
                  <a:pt x="2147535" y="5889"/>
                </a:cubicBezTo>
                <a:cubicBezTo>
                  <a:pt x="2173332" y="2317"/>
                  <a:pt x="2199674" y="432"/>
                  <a:pt x="2226339" y="66"/>
                </a:cubicBezTo>
                <a:close/>
              </a:path>
            </a:pathLst>
          </a:custGeom>
          <a:solidFill>
            <a:srgbClr val="82C8A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Freeform 16"/>
          <p:cNvSpPr/>
          <p:nvPr userDrawn="1"/>
        </p:nvSpPr>
        <p:spPr>
          <a:xfrm>
            <a:off x="661854" y="1905000"/>
            <a:ext cx="7963314" cy="4952999"/>
          </a:xfrm>
          <a:custGeom>
            <a:avLst/>
            <a:gdLst>
              <a:gd name="connsiteX0" fmla="*/ 4291147 w 7963314"/>
              <a:gd name="connsiteY0" fmla="*/ 0 h 4952999"/>
              <a:gd name="connsiteX1" fmla="*/ 6119946 w 7963314"/>
              <a:gd name="connsiteY1" fmla="*/ 95250 h 4952999"/>
              <a:gd name="connsiteX2" fmla="*/ 7510596 w 7963314"/>
              <a:gd name="connsiteY2" fmla="*/ 457200 h 4952999"/>
              <a:gd name="connsiteX3" fmla="*/ 7948746 w 7963314"/>
              <a:gd name="connsiteY3" fmla="*/ 1943100 h 4952999"/>
              <a:gd name="connsiteX4" fmla="*/ 7758246 w 7963314"/>
              <a:gd name="connsiteY4" fmla="*/ 3067050 h 4952999"/>
              <a:gd name="connsiteX5" fmla="*/ 6805746 w 7963314"/>
              <a:gd name="connsiteY5" fmla="*/ 3962400 h 4952999"/>
              <a:gd name="connsiteX6" fmla="*/ 5224596 w 7963314"/>
              <a:gd name="connsiteY6" fmla="*/ 4610100 h 4952999"/>
              <a:gd name="connsiteX7" fmla="*/ 4347403 w 7963314"/>
              <a:gd name="connsiteY7" fmla="*/ 4901282 h 4952999"/>
              <a:gd name="connsiteX8" fmla="*/ 4233998 w 7963314"/>
              <a:gd name="connsiteY8" fmla="*/ 4952999 h 4952999"/>
              <a:gd name="connsiteX9" fmla="*/ 604239 w 7963314"/>
              <a:gd name="connsiteY9" fmla="*/ 4952999 h 4952999"/>
              <a:gd name="connsiteX10" fmla="*/ 600376 w 7963314"/>
              <a:gd name="connsiteY10" fmla="*/ 4830980 h 4952999"/>
              <a:gd name="connsiteX11" fmla="*/ 614496 w 7963314"/>
              <a:gd name="connsiteY11" fmla="*/ 4362450 h 4952999"/>
              <a:gd name="connsiteX12" fmla="*/ 881196 w 7963314"/>
              <a:gd name="connsiteY12" fmla="*/ 3752850 h 4952999"/>
              <a:gd name="connsiteX13" fmla="*/ 728796 w 7963314"/>
              <a:gd name="connsiteY13" fmla="*/ 3162300 h 4952999"/>
              <a:gd name="connsiteX14" fmla="*/ 138246 w 7963314"/>
              <a:gd name="connsiteY14" fmla="*/ 2476500 h 4952999"/>
              <a:gd name="connsiteX15" fmla="*/ 62046 w 7963314"/>
              <a:gd name="connsiteY15" fmla="*/ 1828800 h 4952999"/>
              <a:gd name="connsiteX16" fmla="*/ 81096 w 7963314"/>
              <a:gd name="connsiteY16" fmla="*/ 1085850 h 4952999"/>
              <a:gd name="connsiteX17" fmla="*/ 1052646 w 7963314"/>
              <a:gd name="connsiteY17" fmla="*/ 381000 h 4952999"/>
              <a:gd name="connsiteX18" fmla="*/ 2405196 w 7963314"/>
              <a:gd name="connsiteY18" fmla="*/ 95250 h 4952999"/>
              <a:gd name="connsiteX19" fmla="*/ 4291147 w 7963314"/>
              <a:gd name="connsiteY19" fmla="*/ 0 h 49529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7963314" h="4952999">
                <a:moveTo>
                  <a:pt x="4291147" y="0"/>
                </a:moveTo>
                <a:cubicBezTo>
                  <a:pt x="4910271" y="0"/>
                  <a:pt x="5583371" y="19050"/>
                  <a:pt x="6119946" y="95250"/>
                </a:cubicBezTo>
                <a:cubicBezTo>
                  <a:pt x="6656521" y="171450"/>
                  <a:pt x="7205796" y="149225"/>
                  <a:pt x="7510596" y="457200"/>
                </a:cubicBezTo>
                <a:cubicBezTo>
                  <a:pt x="7815396" y="765175"/>
                  <a:pt x="7907471" y="1508125"/>
                  <a:pt x="7948746" y="1943100"/>
                </a:cubicBezTo>
                <a:cubicBezTo>
                  <a:pt x="7990021" y="2378075"/>
                  <a:pt x="7948746" y="2730500"/>
                  <a:pt x="7758246" y="3067050"/>
                </a:cubicBezTo>
                <a:cubicBezTo>
                  <a:pt x="7567746" y="3403600"/>
                  <a:pt x="7228021" y="3705225"/>
                  <a:pt x="6805746" y="3962400"/>
                </a:cubicBezTo>
                <a:cubicBezTo>
                  <a:pt x="6383471" y="4219575"/>
                  <a:pt x="5653221" y="4445000"/>
                  <a:pt x="5224596" y="4610100"/>
                </a:cubicBezTo>
                <a:cubicBezTo>
                  <a:pt x="4849550" y="4754563"/>
                  <a:pt x="4608200" y="4792067"/>
                  <a:pt x="4347403" y="4901282"/>
                </a:cubicBezTo>
                <a:lnTo>
                  <a:pt x="4233998" y="4952999"/>
                </a:lnTo>
                <a:lnTo>
                  <a:pt x="604239" y="4952999"/>
                </a:lnTo>
                <a:lnTo>
                  <a:pt x="600376" y="4830980"/>
                </a:lnTo>
                <a:cubicBezTo>
                  <a:pt x="597381" y="4649689"/>
                  <a:pt x="602590" y="4477941"/>
                  <a:pt x="614496" y="4362450"/>
                </a:cubicBezTo>
                <a:cubicBezTo>
                  <a:pt x="646246" y="4054475"/>
                  <a:pt x="862146" y="3952875"/>
                  <a:pt x="881196" y="3752850"/>
                </a:cubicBezTo>
                <a:cubicBezTo>
                  <a:pt x="900246" y="3552825"/>
                  <a:pt x="852621" y="3375025"/>
                  <a:pt x="728796" y="3162300"/>
                </a:cubicBezTo>
                <a:cubicBezTo>
                  <a:pt x="604971" y="2949575"/>
                  <a:pt x="249371" y="2698750"/>
                  <a:pt x="138246" y="2476500"/>
                </a:cubicBezTo>
                <a:cubicBezTo>
                  <a:pt x="27121" y="2254250"/>
                  <a:pt x="71571" y="2060575"/>
                  <a:pt x="62046" y="1828800"/>
                </a:cubicBezTo>
                <a:cubicBezTo>
                  <a:pt x="52521" y="1597025"/>
                  <a:pt x="-84004" y="1327150"/>
                  <a:pt x="81096" y="1085850"/>
                </a:cubicBezTo>
                <a:cubicBezTo>
                  <a:pt x="246196" y="844550"/>
                  <a:pt x="665296" y="546100"/>
                  <a:pt x="1052646" y="381000"/>
                </a:cubicBezTo>
                <a:cubicBezTo>
                  <a:pt x="1439996" y="215900"/>
                  <a:pt x="1865446" y="158750"/>
                  <a:pt x="2405196" y="95250"/>
                </a:cubicBezTo>
                <a:cubicBezTo>
                  <a:pt x="2944946" y="31750"/>
                  <a:pt x="3672021" y="0"/>
                  <a:pt x="4291147" y="0"/>
                </a:cubicBezTo>
                <a:close/>
              </a:path>
            </a:pathLst>
          </a:custGeom>
          <a:solidFill>
            <a:srgbClr val="716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3">
            <a:extLst>
              <a:ext uri="{FF2B5EF4-FFF2-40B4-BE49-F238E27FC236}">
                <a16:creationId xmlns:a16="http://schemas.microsoft.com/office/drawing/2014/main" id="{0CE17F32-C4A5-4A5D-8E47-9B8D439ACDAE}"/>
              </a:ext>
            </a:extLst>
          </p:cNvPr>
          <p:cNvSpPr/>
          <p:nvPr userDrawn="1"/>
        </p:nvSpPr>
        <p:spPr>
          <a:xfrm rot="10800000">
            <a:off x="1257300" y="500284"/>
            <a:ext cx="10363200" cy="5734050"/>
          </a:xfrm>
          <a:custGeom>
            <a:avLst/>
            <a:gdLst>
              <a:gd name="connsiteX0" fmla="*/ 0 w 9810750"/>
              <a:gd name="connsiteY0" fmla="*/ 0 h 5957933"/>
              <a:gd name="connsiteX1" fmla="*/ 9810750 w 9810750"/>
              <a:gd name="connsiteY1" fmla="*/ 0 h 5957933"/>
              <a:gd name="connsiteX2" fmla="*/ 9810750 w 9810750"/>
              <a:gd name="connsiteY2" fmla="*/ 5957933 h 5957933"/>
              <a:gd name="connsiteX3" fmla="*/ 0 w 9810750"/>
              <a:gd name="connsiteY3" fmla="*/ 5957933 h 5957933"/>
              <a:gd name="connsiteX4" fmla="*/ 0 w 9810750"/>
              <a:gd name="connsiteY4" fmla="*/ 0 h 5957933"/>
              <a:gd name="connsiteX0" fmla="*/ 1226343 w 11037093"/>
              <a:gd name="connsiteY0" fmla="*/ 744741 h 6702674"/>
              <a:gd name="connsiteX1" fmla="*/ 11037093 w 11037093"/>
              <a:gd name="connsiteY1" fmla="*/ 744741 h 6702674"/>
              <a:gd name="connsiteX2" fmla="*/ 11037093 w 11037093"/>
              <a:gd name="connsiteY2" fmla="*/ 6702674 h 6702674"/>
              <a:gd name="connsiteX3" fmla="*/ 1226343 w 11037093"/>
              <a:gd name="connsiteY3" fmla="*/ 6702674 h 6702674"/>
              <a:gd name="connsiteX4" fmla="*/ 1226343 w 11037093"/>
              <a:gd name="connsiteY4" fmla="*/ 744741 h 6702674"/>
              <a:gd name="connsiteX0" fmla="*/ 1226343 w 11037093"/>
              <a:gd name="connsiteY0" fmla="*/ 1146604 h 7104537"/>
              <a:gd name="connsiteX1" fmla="*/ 11037093 w 11037093"/>
              <a:gd name="connsiteY1" fmla="*/ 1146604 h 7104537"/>
              <a:gd name="connsiteX2" fmla="*/ 11037093 w 11037093"/>
              <a:gd name="connsiteY2" fmla="*/ 7104537 h 7104537"/>
              <a:gd name="connsiteX3" fmla="*/ 1226343 w 11037093"/>
              <a:gd name="connsiteY3" fmla="*/ 7104537 h 7104537"/>
              <a:gd name="connsiteX4" fmla="*/ 1226343 w 11037093"/>
              <a:gd name="connsiteY4" fmla="*/ 1146604 h 7104537"/>
              <a:gd name="connsiteX0" fmla="*/ 1226343 w 11037093"/>
              <a:gd name="connsiteY0" fmla="*/ 1146604 h 8251141"/>
              <a:gd name="connsiteX1" fmla="*/ 11037093 w 11037093"/>
              <a:gd name="connsiteY1" fmla="*/ 1146604 h 8251141"/>
              <a:gd name="connsiteX2" fmla="*/ 11037093 w 11037093"/>
              <a:gd name="connsiteY2" fmla="*/ 7104537 h 8251141"/>
              <a:gd name="connsiteX3" fmla="*/ 1226343 w 11037093"/>
              <a:gd name="connsiteY3" fmla="*/ 7104537 h 8251141"/>
              <a:gd name="connsiteX4" fmla="*/ 1226343 w 11037093"/>
              <a:gd name="connsiteY4" fmla="*/ 1146604 h 8251141"/>
              <a:gd name="connsiteX0" fmla="*/ 1226343 w 11037093"/>
              <a:gd name="connsiteY0" fmla="*/ 1146604 h 7849278"/>
              <a:gd name="connsiteX1" fmla="*/ 11037093 w 11037093"/>
              <a:gd name="connsiteY1" fmla="*/ 1146604 h 7849278"/>
              <a:gd name="connsiteX2" fmla="*/ 11037093 w 11037093"/>
              <a:gd name="connsiteY2" fmla="*/ 7104537 h 7849278"/>
              <a:gd name="connsiteX3" fmla="*/ 1226343 w 11037093"/>
              <a:gd name="connsiteY3" fmla="*/ 7104537 h 7849278"/>
              <a:gd name="connsiteX4" fmla="*/ 1226343 w 11037093"/>
              <a:gd name="connsiteY4" fmla="*/ 1146604 h 7849278"/>
              <a:gd name="connsiteX0" fmla="*/ 1226343 w 11818349"/>
              <a:gd name="connsiteY0" fmla="*/ 552694 h 7105307"/>
              <a:gd name="connsiteX1" fmla="*/ 11037093 w 11818349"/>
              <a:gd name="connsiteY1" fmla="*/ 552694 h 7105307"/>
              <a:gd name="connsiteX2" fmla="*/ 11189494 w 11818349"/>
              <a:gd name="connsiteY2" fmla="*/ 3124445 h 7105307"/>
              <a:gd name="connsiteX3" fmla="*/ 11037093 w 11818349"/>
              <a:gd name="connsiteY3" fmla="*/ 6510627 h 7105307"/>
              <a:gd name="connsiteX4" fmla="*/ 1226343 w 11818349"/>
              <a:gd name="connsiteY4" fmla="*/ 6510627 h 7105307"/>
              <a:gd name="connsiteX5" fmla="*/ 1226343 w 11818349"/>
              <a:gd name="connsiteY5" fmla="*/ 552694 h 7105307"/>
              <a:gd name="connsiteX0" fmla="*/ 1226343 w 11829331"/>
              <a:gd name="connsiteY0" fmla="*/ 552694 h 7105307"/>
              <a:gd name="connsiteX1" fmla="*/ 11037093 w 11829331"/>
              <a:gd name="connsiteY1" fmla="*/ 552694 h 7105307"/>
              <a:gd name="connsiteX2" fmla="*/ 11189494 w 11829331"/>
              <a:gd name="connsiteY2" fmla="*/ 3124445 h 7105307"/>
              <a:gd name="connsiteX3" fmla="*/ 11037093 w 11829331"/>
              <a:gd name="connsiteY3" fmla="*/ 6510627 h 7105307"/>
              <a:gd name="connsiteX4" fmla="*/ 1226343 w 11829331"/>
              <a:gd name="connsiteY4" fmla="*/ 6510627 h 7105307"/>
              <a:gd name="connsiteX5" fmla="*/ 1226343 w 11829331"/>
              <a:gd name="connsiteY5" fmla="*/ 552694 h 7105307"/>
              <a:gd name="connsiteX0" fmla="*/ 1226343 w 11818349"/>
              <a:gd name="connsiteY0" fmla="*/ 552694 h 7105307"/>
              <a:gd name="connsiteX1" fmla="*/ 11037093 w 11818349"/>
              <a:gd name="connsiteY1" fmla="*/ 552694 h 7105307"/>
              <a:gd name="connsiteX2" fmla="*/ 11189494 w 11818349"/>
              <a:gd name="connsiteY2" fmla="*/ 3124445 h 7105307"/>
              <a:gd name="connsiteX3" fmla="*/ 11037093 w 11818349"/>
              <a:gd name="connsiteY3" fmla="*/ 6510627 h 7105307"/>
              <a:gd name="connsiteX4" fmla="*/ 1226343 w 11818349"/>
              <a:gd name="connsiteY4" fmla="*/ 6510627 h 7105307"/>
              <a:gd name="connsiteX5" fmla="*/ 1226343 w 11818349"/>
              <a:gd name="connsiteY5" fmla="*/ 552694 h 7105307"/>
              <a:gd name="connsiteX0" fmla="*/ 1226343 w 12064417"/>
              <a:gd name="connsiteY0" fmla="*/ 553639 h 7105235"/>
              <a:gd name="connsiteX1" fmla="*/ 11037093 w 12064417"/>
              <a:gd name="connsiteY1" fmla="*/ 553639 h 7105235"/>
              <a:gd name="connsiteX2" fmla="*/ 11760994 w 12064417"/>
              <a:gd name="connsiteY2" fmla="*/ 3144440 h 7105235"/>
              <a:gd name="connsiteX3" fmla="*/ 11037093 w 12064417"/>
              <a:gd name="connsiteY3" fmla="*/ 6511572 h 7105235"/>
              <a:gd name="connsiteX4" fmla="*/ 1226343 w 12064417"/>
              <a:gd name="connsiteY4" fmla="*/ 6511572 h 7105235"/>
              <a:gd name="connsiteX5" fmla="*/ 1226343 w 12064417"/>
              <a:gd name="connsiteY5" fmla="*/ 553639 h 7105235"/>
              <a:gd name="connsiteX0" fmla="*/ 844962 w 11683036"/>
              <a:gd name="connsiteY0" fmla="*/ 334652 h 6702830"/>
              <a:gd name="connsiteX1" fmla="*/ 10655712 w 11683036"/>
              <a:gd name="connsiteY1" fmla="*/ 334652 h 6702830"/>
              <a:gd name="connsiteX2" fmla="*/ 11379613 w 11683036"/>
              <a:gd name="connsiteY2" fmla="*/ 2925453 h 6702830"/>
              <a:gd name="connsiteX3" fmla="*/ 10655712 w 11683036"/>
              <a:gd name="connsiteY3" fmla="*/ 6292585 h 6702830"/>
              <a:gd name="connsiteX4" fmla="*/ 844962 w 11683036"/>
              <a:gd name="connsiteY4" fmla="*/ 6292585 h 6702830"/>
              <a:gd name="connsiteX5" fmla="*/ 521113 w 11683036"/>
              <a:gd name="connsiteY5" fmla="*/ 3096905 h 6702830"/>
              <a:gd name="connsiteX6" fmla="*/ 844962 w 11683036"/>
              <a:gd name="connsiteY6" fmla="*/ 334652 h 6702830"/>
              <a:gd name="connsiteX0" fmla="*/ 978255 w 11816329"/>
              <a:gd name="connsiteY0" fmla="*/ 317926 h 6702724"/>
              <a:gd name="connsiteX1" fmla="*/ 10789005 w 11816329"/>
              <a:gd name="connsiteY1" fmla="*/ 317926 h 6702724"/>
              <a:gd name="connsiteX2" fmla="*/ 11512906 w 11816329"/>
              <a:gd name="connsiteY2" fmla="*/ 2908727 h 6702724"/>
              <a:gd name="connsiteX3" fmla="*/ 10789005 w 11816329"/>
              <a:gd name="connsiteY3" fmla="*/ 6275859 h 6702724"/>
              <a:gd name="connsiteX4" fmla="*/ 978255 w 11816329"/>
              <a:gd name="connsiteY4" fmla="*/ 6275859 h 6702724"/>
              <a:gd name="connsiteX5" fmla="*/ 349606 w 11816329"/>
              <a:gd name="connsiteY5" fmla="*/ 2813479 h 6702724"/>
              <a:gd name="connsiteX6" fmla="*/ 978255 w 11816329"/>
              <a:gd name="connsiteY6" fmla="*/ 317926 h 6702724"/>
              <a:gd name="connsiteX0" fmla="*/ 1109107 w 11947181"/>
              <a:gd name="connsiteY0" fmla="*/ 320779 h 6702687"/>
              <a:gd name="connsiteX1" fmla="*/ 10919857 w 11947181"/>
              <a:gd name="connsiteY1" fmla="*/ 320779 h 6702687"/>
              <a:gd name="connsiteX2" fmla="*/ 11643758 w 11947181"/>
              <a:gd name="connsiteY2" fmla="*/ 2911580 h 6702687"/>
              <a:gd name="connsiteX3" fmla="*/ 10919857 w 11947181"/>
              <a:gd name="connsiteY3" fmla="*/ 6278712 h 6702687"/>
              <a:gd name="connsiteX4" fmla="*/ 1109107 w 11947181"/>
              <a:gd name="connsiteY4" fmla="*/ 6278712 h 6702687"/>
              <a:gd name="connsiteX5" fmla="*/ 227477 w 11947181"/>
              <a:gd name="connsiteY5" fmla="*/ 2862329 h 6702687"/>
              <a:gd name="connsiteX6" fmla="*/ 1109107 w 11947181"/>
              <a:gd name="connsiteY6" fmla="*/ 320779 h 6702687"/>
              <a:gd name="connsiteX0" fmla="*/ 1109107 w 11947181"/>
              <a:gd name="connsiteY0" fmla="*/ 320779 h 6702687"/>
              <a:gd name="connsiteX1" fmla="*/ 10919857 w 11947181"/>
              <a:gd name="connsiteY1" fmla="*/ 320779 h 6702687"/>
              <a:gd name="connsiteX2" fmla="*/ 11643758 w 11947181"/>
              <a:gd name="connsiteY2" fmla="*/ 2911580 h 6702687"/>
              <a:gd name="connsiteX3" fmla="*/ 10919857 w 11947181"/>
              <a:gd name="connsiteY3" fmla="*/ 6278712 h 6702687"/>
              <a:gd name="connsiteX4" fmla="*/ 1109107 w 11947181"/>
              <a:gd name="connsiteY4" fmla="*/ 6278712 h 6702687"/>
              <a:gd name="connsiteX5" fmla="*/ 227477 w 11947181"/>
              <a:gd name="connsiteY5" fmla="*/ 2862329 h 6702687"/>
              <a:gd name="connsiteX6" fmla="*/ 1109107 w 11947181"/>
              <a:gd name="connsiteY6" fmla="*/ 320779 h 6702687"/>
              <a:gd name="connsiteX0" fmla="*/ 1109107 w 11947181"/>
              <a:gd name="connsiteY0" fmla="*/ 320779 h 6702687"/>
              <a:gd name="connsiteX1" fmla="*/ 10919857 w 11947181"/>
              <a:gd name="connsiteY1" fmla="*/ 320779 h 6702687"/>
              <a:gd name="connsiteX2" fmla="*/ 11643758 w 11947181"/>
              <a:gd name="connsiteY2" fmla="*/ 2911580 h 6702687"/>
              <a:gd name="connsiteX3" fmla="*/ 10919857 w 11947181"/>
              <a:gd name="connsiteY3" fmla="*/ 6278712 h 6702687"/>
              <a:gd name="connsiteX4" fmla="*/ 1109107 w 11947181"/>
              <a:gd name="connsiteY4" fmla="*/ 6278712 h 6702687"/>
              <a:gd name="connsiteX5" fmla="*/ 227477 w 11947181"/>
              <a:gd name="connsiteY5" fmla="*/ 2862329 h 6702687"/>
              <a:gd name="connsiteX6" fmla="*/ 1109107 w 11947181"/>
              <a:gd name="connsiteY6" fmla="*/ 320779 h 6702687"/>
              <a:gd name="connsiteX0" fmla="*/ 1066945 w 11900669"/>
              <a:gd name="connsiteY0" fmla="*/ 320779 h 6642774"/>
              <a:gd name="connsiteX1" fmla="*/ 10877695 w 11900669"/>
              <a:gd name="connsiteY1" fmla="*/ 320779 h 6642774"/>
              <a:gd name="connsiteX2" fmla="*/ 11601596 w 11900669"/>
              <a:gd name="connsiteY2" fmla="*/ 2911580 h 6642774"/>
              <a:gd name="connsiteX3" fmla="*/ 10877695 w 11900669"/>
              <a:gd name="connsiteY3" fmla="*/ 6278712 h 6642774"/>
              <a:gd name="connsiteX4" fmla="*/ 5902469 w 11900669"/>
              <a:gd name="connsiteY4" fmla="*/ 6544590 h 6642774"/>
              <a:gd name="connsiteX5" fmla="*/ 1066945 w 11900669"/>
              <a:gd name="connsiteY5" fmla="*/ 6278712 h 6642774"/>
              <a:gd name="connsiteX6" fmla="*/ 185315 w 11900669"/>
              <a:gd name="connsiteY6" fmla="*/ 2862329 h 6642774"/>
              <a:gd name="connsiteX7" fmla="*/ 1066945 w 11900669"/>
              <a:gd name="connsiteY7" fmla="*/ 320779 h 6642774"/>
              <a:gd name="connsiteX0" fmla="*/ 1066945 w 11900669"/>
              <a:gd name="connsiteY0" fmla="*/ 320779 h 6609032"/>
              <a:gd name="connsiteX1" fmla="*/ 10877695 w 11900669"/>
              <a:gd name="connsiteY1" fmla="*/ 320779 h 6609032"/>
              <a:gd name="connsiteX2" fmla="*/ 11601596 w 11900669"/>
              <a:gd name="connsiteY2" fmla="*/ 2911580 h 6609032"/>
              <a:gd name="connsiteX3" fmla="*/ 10877695 w 11900669"/>
              <a:gd name="connsiteY3" fmla="*/ 6278712 h 6609032"/>
              <a:gd name="connsiteX4" fmla="*/ 5902469 w 11900669"/>
              <a:gd name="connsiteY4" fmla="*/ 6475595 h 6609032"/>
              <a:gd name="connsiteX5" fmla="*/ 1066945 w 11900669"/>
              <a:gd name="connsiteY5" fmla="*/ 6278712 h 6609032"/>
              <a:gd name="connsiteX6" fmla="*/ 185315 w 11900669"/>
              <a:gd name="connsiteY6" fmla="*/ 2862329 h 6609032"/>
              <a:gd name="connsiteX7" fmla="*/ 1066945 w 11900669"/>
              <a:gd name="connsiteY7" fmla="*/ 320779 h 6609032"/>
              <a:gd name="connsiteX0" fmla="*/ 1066945 w 11877741"/>
              <a:gd name="connsiteY0" fmla="*/ 329500 h 6617753"/>
              <a:gd name="connsiteX1" fmla="*/ 10877695 w 11877741"/>
              <a:gd name="connsiteY1" fmla="*/ 329500 h 6617753"/>
              <a:gd name="connsiteX2" fmla="*/ 11555600 w 11877741"/>
              <a:gd name="connsiteY2" fmla="*/ 3058291 h 6617753"/>
              <a:gd name="connsiteX3" fmla="*/ 10877695 w 11877741"/>
              <a:gd name="connsiteY3" fmla="*/ 6287433 h 6617753"/>
              <a:gd name="connsiteX4" fmla="*/ 5902469 w 11877741"/>
              <a:gd name="connsiteY4" fmla="*/ 6484316 h 6617753"/>
              <a:gd name="connsiteX5" fmla="*/ 1066945 w 11877741"/>
              <a:gd name="connsiteY5" fmla="*/ 6287433 h 6617753"/>
              <a:gd name="connsiteX6" fmla="*/ 185315 w 11877741"/>
              <a:gd name="connsiteY6" fmla="*/ 2871050 h 6617753"/>
              <a:gd name="connsiteX7" fmla="*/ 1066945 w 11877741"/>
              <a:gd name="connsiteY7" fmla="*/ 329500 h 6617753"/>
              <a:gd name="connsiteX0" fmla="*/ 1066945 w 11912378"/>
              <a:gd name="connsiteY0" fmla="*/ 312173 h 6606662"/>
              <a:gd name="connsiteX1" fmla="*/ 10877695 w 11912378"/>
              <a:gd name="connsiteY1" fmla="*/ 312173 h 6606662"/>
              <a:gd name="connsiteX2" fmla="*/ 11624595 w 11912378"/>
              <a:gd name="connsiteY2" fmla="*/ 2764984 h 6606662"/>
              <a:gd name="connsiteX3" fmla="*/ 10877695 w 11912378"/>
              <a:gd name="connsiteY3" fmla="*/ 6270106 h 6606662"/>
              <a:gd name="connsiteX4" fmla="*/ 5902469 w 11912378"/>
              <a:gd name="connsiteY4" fmla="*/ 6466989 h 6606662"/>
              <a:gd name="connsiteX5" fmla="*/ 1066945 w 11912378"/>
              <a:gd name="connsiteY5" fmla="*/ 6270106 h 6606662"/>
              <a:gd name="connsiteX6" fmla="*/ 185315 w 11912378"/>
              <a:gd name="connsiteY6" fmla="*/ 2853723 h 6606662"/>
              <a:gd name="connsiteX7" fmla="*/ 1066945 w 11912378"/>
              <a:gd name="connsiteY7" fmla="*/ 312173 h 66066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1912378" h="6606662">
                <a:moveTo>
                  <a:pt x="1066945" y="312173"/>
                </a:moveTo>
                <a:cubicBezTo>
                  <a:pt x="2849008" y="-111419"/>
                  <a:pt x="9118087" y="-96629"/>
                  <a:pt x="10877695" y="312173"/>
                </a:cubicBezTo>
                <a:cubicBezTo>
                  <a:pt x="12637303" y="720975"/>
                  <a:pt x="11618245" y="2322257"/>
                  <a:pt x="11624595" y="2764984"/>
                </a:cubicBezTo>
                <a:cubicBezTo>
                  <a:pt x="11630945" y="3207711"/>
                  <a:pt x="11831383" y="5653105"/>
                  <a:pt x="10877695" y="6270106"/>
                </a:cubicBezTo>
                <a:cubicBezTo>
                  <a:pt x="9924007" y="6887107"/>
                  <a:pt x="7537594" y="6466989"/>
                  <a:pt x="5902469" y="6466989"/>
                </a:cubicBezTo>
                <a:cubicBezTo>
                  <a:pt x="4267344" y="6466989"/>
                  <a:pt x="2019804" y="6872317"/>
                  <a:pt x="1066945" y="6270106"/>
                </a:cubicBezTo>
                <a:cubicBezTo>
                  <a:pt x="114086" y="5667895"/>
                  <a:pt x="185315" y="3846712"/>
                  <a:pt x="185315" y="2853723"/>
                </a:cubicBezTo>
                <a:cubicBezTo>
                  <a:pt x="300306" y="2573680"/>
                  <a:pt x="-715118" y="735765"/>
                  <a:pt x="1066945" y="312173"/>
                </a:cubicBezTo>
                <a:close/>
              </a:path>
            </a:pathLst>
          </a:custGeom>
          <a:solidFill>
            <a:schemeClr val="bg1"/>
          </a:solidFill>
          <a:ln>
            <a:noFill/>
          </a:ln>
          <a:effectLst>
            <a:outerShdw blurRad="355600" sx="102000" sy="102000" algn="ctr" rotWithShape="0">
              <a:prstClr val="black">
                <a:alpha val="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78" name="Shape 78"/>
          <p:cNvSpPr txBox="1">
            <a:spLocks noGrp="1"/>
          </p:cNvSpPr>
          <p:nvPr>
            <p:ph type="title"/>
          </p:nvPr>
        </p:nvSpPr>
        <p:spPr>
          <a:xfrm>
            <a:off x="2890350" y="1050670"/>
            <a:ext cx="7097100" cy="758497"/>
          </a:xfrm>
          <a:prstGeom prst="rect">
            <a:avLst/>
          </a:prstGeom>
        </p:spPr>
        <p:txBody>
          <a:bodyPr lIns="91425" tIns="91425" rIns="91425" bIns="91425" anchor="b" anchorCtr="0"/>
          <a:lstStyle>
            <a:lvl1pPr lvl="0" algn="ctr"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890350" y="2359554"/>
            <a:ext cx="2206989" cy="346183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5441865" y="2359554"/>
            <a:ext cx="2206989" cy="346183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7993380" y="2359554"/>
            <a:ext cx="2206989" cy="346183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13" name="Freeform 12"/>
          <p:cNvSpPr/>
          <p:nvPr userDrawn="1"/>
        </p:nvSpPr>
        <p:spPr>
          <a:xfrm>
            <a:off x="1" y="670157"/>
            <a:ext cx="711477" cy="1936920"/>
          </a:xfrm>
          <a:custGeom>
            <a:avLst/>
            <a:gdLst>
              <a:gd name="connsiteX0" fmla="*/ 0 w 711477"/>
              <a:gd name="connsiteY0" fmla="*/ 0 h 1936920"/>
              <a:gd name="connsiteX1" fmla="*/ 28575 w 711477"/>
              <a:gd name="connsiteY1" fmla="*/ 20406 h 1936920"/>
              <a:gd name="connsiteX2" fmla="*/ 571500 w 711477"/>
              <a:gd name="connsiteY2" fmla="*/ 549043 h 1936920"/>
              <a:gd name="connsiteX3" fmla="*/ 666750 w 711477"/>
              <a:gd name="connsiteY3" fmla="*/ 1234843 h 1936920"/>
              <a:gd name="connsiteX4" fmla="*/ 285750 w 711477"/>
              <a:gd name="connsiteY4" fmla="*/ 1692043 h 1936920"/>
              <a:gd name="connsiteX5" fmla="*/ 74861 w 711477"/>
              <a:gd name="connsiteY5" fmla="*/ 1871530 h 1936920"/>
              <a:gd name="connsiteX6" fmla="*/ 0 w 711477"/>
              <a:gd name="connsiteY6" fmla="*/ 1936920 h 193692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11477" h="1936920">
                <a:moveTo>
                  <a:pt x="0" y="0"/>
                </a:moveTo>
                <a:lnTo>
                  <a:pt x="28575" y="20406"/>
                </a:lnTo>
                <a:cubicBezTo>
                  <a:pt x="250825" y="196618"/>
                  <a:pt x="473075" y="434743"/>
                  <a:pt x="571500" y="549043"/>
                </a:cubicBezTo>
                <a:cubicBezTo>
                  <a:pt x="768350" y="777643"/>
                  <a:pt x="714375" y="1044343"/>
                  <a:pt x="666750" y="1234843"/>
                </a:cubicBezTo>
                <a:cubicBezTo>
                  <a:pt x="619125" y="1425343"/>
                  <a:pt x="498475" y="1539643"/>
                  <a:pt x="285750" y="1692043"/>
                </a:cubicBezTo>
                <a:cubicBezTo>
                  <a:pt x="232569" y="1730143"/>
                  <a:pt x="158353" y="1797215"/>
                  <a:pt x="74861" y="1871530"/>
                </a:cubicBezTo>
                <a:lnTo>
                  <a:pt x="0" y="1936920"/>
                </a:lnTo>
                <a:close/>
              </a:path>
            </a:pathLst>
          </a:custGeom>
          <a:solidFill>
            <a:srgbClr val="2D235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ounded Rectangle 8"/>
          <p:cNvSpPr/>
          <p:nvPr userDrawn="1"/>
        </p:nvSpPr>
        <p:spPr>
          <a:xfrm>
            <a:off x="816184" y="2273574"/>
            <a:ext cx="409540" cy="913305"/>
          </a:xfrm>
          <a:prstGeom prst="roundRect">
            <a:avLst>
              <a:gd name="adj" fmla="val 50000"/>
            </a:avLst>
          </a:prstGeom>
          <a:solidFill>
            <a:srgbClr val="FCF7B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ounded Rectangle 20"/>
          <p:cNvSpPr/>
          <p:nvPr userDrawn="1"/>
        </p:nvSpPr>
        <p:spPr>
          <a:xfrm>
            <a:off x="272076" y="4107627"/>
            <a:ext cx="409540" cy="913305"/>
          </a:xfrm>
          <a:prstGeom prst="roundRect">
            <a:avLst>
              <a:gd name="adj" fmla="val 50000"/>
            </a:avLst>
          </a:prstGeom>
          <a:solidFill>
            <a:srgbClr val="FCF7B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ounded Rectangle 21"/>
          <p:cNvSpPr/>
          <p:nvPr userDrawn="1"/>
        </p:nvSpPr>
        <p:spPr>
          <a:xfrm rot="18003296">
            <a:off x="1230388" y="5721288"/>
            <a:ext cx="446305" cy="995294"/>
          </a:xfrm>
          <a:prstGeom prst="roundRect">
            <a:avLst>
              <a:gd name="adj" fmla="val 50000"/>
            </a:avLst>
          </a:prstGeom>
          <a:solidFill>
            <a:srgbClr val="FCF7B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eeform 24"/>
          <p:cNvSpPr/>
          <p:nvPr userDrawn="1"/>
        </p:nvSpPr>
        <p:spPr>
          <a:xfrm>
            <a:off x="11782088" y="2369995"/>
            <a:ext cx="422335" cy="2433530"/>
          </a:xfrm>
          <a:custGeom>
            <a:avLst/>
            <a:gdLst>
              <a:gd name="connsiteX0" fmla="*/ 422335 w 422335"/>
              <a:gd name="connsiteY0" fmla="*/ 0 h 2433530"/>
              <a:gd name="connsiteX1" fmla="*/ 422335 w 422335"/>
              <a:gd name="connsiteY1" fmla="*/ 2433530 h 2433530"/>
              <a:gd name="connsiteX2" fmla="*/ 337976 w 422335"/>
              <a:gd name="connsiteY2" fmla="*/ 2407343 h 2433530"/>
              <a:gd name="connsiteX3" fmla="*/ 0 w 422335"/>
              <a:gd name="connsiteY3" fmla="*/ 1897456 h 2433530"/>
              <a:gd name="connsiteX4" fmla="*/ 0 w 422335"/>
              <a:gd name="connsiteY4" fmla="*/ 536073 h 2433530"/>
              <a:gd name="connsiteX5" fmla="*/ 337976 w 422335"/>
              <a:gd name="connsiteY5" fmla="*/ 26186 h 243353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22335" h="2433530">
                <a:moveTo>
                  <a:pt x="422335" y="0"/>
                </a:moveTo>
                <a:lnTo>
                  <a:pt x="422335" y="2433530"/>
                </a:lnTo>
                <a:lnTo>
                  <a:pt x="337976" y="2407343"/>
                </a:lnTo>
                <a:cubicBezTo>
                  <a:pt x="139362" y="2323337"/>
                  <a:pt x="0" y="2126671"/>
                  <a:pt x="0" y="1897456"/>
                </a:cubicBezTo>
                <a:lnTo>
                  <a:pt x="0" y="536073"/>
                </a:lnTo>
                <a:cubicBezTo>
                  <a:pt x="0" y="306858"/>
                  <a:pt x="139362" y="110193"/>
                  <a:pt x="337976" y="26186"/>
                </a:cubicBezTo>
                <a:close/>
              </a:path>
            </a:pathLst>
          </a:custGeom>
          <a:solidFill>
            <a:srgbClr val="FCF7B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39" name="Rectangle 38"/>
          <p:cNvSpPr/>
          <p:nvPr userDrawn="1"/>
        </p:nvSpPr>
        <p:spPr>
          <a:xfrm>
            <a:off x="-1057" y="-297"/>
            <a:ext cx="12193057" cy="6858297"/>
          </a:xfrm>
          <a:prstGeom prst="rect">
            <a:avLst/>
          </a:prstGeom>
          <a:blipFill>
            <a:blip r:embed="rId2">
              <a:alphaModFix amt="38000"/>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370959" y="121375"/>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3" name="Rectangle 12"/>
          <p:cNvSpPr/>
          <p:nvPr userDrawn="1"/>
        </p:nvSpPr>
        <p:spPr>
          <a:xfrm rot="10800000">
            <a:off x="0" y="0"/>
            <a:ext cx="12192000" cy="6858000"/>
          </a:xfrm>
          <a:prstGeom prst="rect">
            <a:avLst/>
          </a:prstGeom>
          <a:blipFill>
            <a:blip r:embed="rId2">
              <a:alphaModFix amt="38000"/>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bg>
      <p:bgPr>
        <a:solidFill>
          <a:srgbClr val="F8EF7D"/>
        </a:solidFill>
        <a:effectLst/>
      </p:bgPr>
    </p:bg>
    <p:spTree>
      <p:nvGrpSpPr>
        <p:cNvPr id="1" name="Shape 122"/>
        <p:cNvGrpSpPr/>
        <p:nvPr/>
      </p:nvGrpSpPr>
      <p:grpSpPr>
        <a:xfrm>
          <a:off x="0" y="0"/>
          <a:ext cx="0" cy="0"/>
          <a:chOff x="0" y="0"/>
          <a:chExt cx="0" cy="0"/>
        </a:xfrm>
      </p:grpSpPr>
      <p:grpSp>
        <p:nvGrpSpPr>
          <p:cNvPr id="38" name="Group 37"/>
          <p:cNvGrpSpPr/>
          <p:nvPr userDrawn="1"/>
        </p:nvGrpSpPr>
        <p:grpSpPr>
          <a:xfrm>
            <a:off x="615008" y="0"/>
            <a:ext cx="11606490" cy="6858001"/>
            <a:chOff x="615008" y="0"/>
            <a:chExt cx="11606490" cy="6858001"/>
          </a:xfrm>
        </p:grpSpPr>
        <p:grpSp>
          <p:nvGrpSpPr>
            <p:cNvPr id="4" name="Group 3"/>
            <p:cNvGrpSpPr/>
            <p:nvPr userDrawn="1"/>
          </p:nvGrpSpPr>
          <p:grpSpPr>
            <a:xfrm flipV="1">
              <a:off x="615008" y="0"/>
              <a:ext cx="11606490" cy="6858001"/>
              <a:chOff x="615008" y="0"/>
              <a:chExt cx="11606490" cy="6858001"/>
            </a:xfrm>
          </p:grpSpPr>
          <p:sp>
            <p:nvSpPr>
              <p:cNvPr id="5" name="Freeform 4"/>
              <p:cNvSpPr/>
              <p:nvPr userDrawn="1"/>
            </p:nvSpPr>
            <p:spPr>
              <a:xfrm>
                <a:off x="824940" y="0"/>
                <a:ext cx="8376193" cy="4160344"/>
              </a:xfrm>
              <a:custGeom>
                <a:avLst/>
                <a:gdLst>
                  <a:gd name="connsiteX0" fmla="*/ 797533 w 8376193"/>
                  <a:gd name="connsiteY0" fmla="*/ 0 h 4160344"/>
                  <a:gd name="connsiteX1" fmla="*/ 8376193 w 8376193"/>
                  <a:gd name="connsiteY1" fmla="*/ 0 h 4160344"/>
                  <a:gd name="connsiteX2" fmla="*/ 8319872 w 8376193"/>
                  <a:gd name="connsiteY2" fmla="*/ 29473 h 4160344"/>
                  <a:gd name="connsiteX3" fmla="*/ 7778040 w 8376193"/>
                  <a:gd name="connsiteY3" fmla="*/ 281864 h 4160344"/>
                  <a:gd name="connsiteX4" fmla="*/ 7206540 w 8376193"/>
                  <a:gd name="connsiteY4" fmla="*/ 529514 h 4160344"/>
                  <a:gd name="connsiteX5" fmla="*/ 6692190 w 8376193"/>
                  <a:gd name="connsiteY5" fmla="*/ 777164 h 4160344"/>
                  <a:gd name="connsiteX6" fmla="*/ 6063540 w 8376193"/>
                  <a:gd name="connsiteY6" fmla="*/ 777164 h 4160344"/>
                  <a:gd name="connsiteX7" fmla="*/ 5415840 w 8376193"/>
                  <a:gd name="connsiteY7" fmla="*/ 777164 h 4160344"/>
                  <a:gd name="connsiteX8" fmla="*/ 4806240 w 8376193"/>
                  <a:gd name="connsiteY8" fmla="*/ 891464 h 4160344"/>
                  <a:gd name="connsiteX9" fmla="*/ 4539540 w 8376193"/>
                  <a:gd name="connsiteY9" fmla="*/ 1253414 h 4160344"/>
                  <a:gd name="connsiteX10" fmla="*/ 4177590 w 8376193"/>
                  <a:gd name="connsiteY10" fmla="*/ 2034464 h 4160344"/>
                  <a:gd name="connsiteX11" fmla="*/ 3396540 w 8376193"/>
                  <a:gd name="connsiteY11" fmla="*/ 3291764 h 4160344"/>
                  <a:gd name="connsiteX12" fmla="*/ 2501190 w 8376193"/>
                  <a:gd name="connsiteY12" fmla="*/ 3996614 h 4160344"/>
                  <a:gd name="connsiteX13" fmla="*/ 1224840 w 8376193"/>
                  <a:gd name="connsiteY13" fmla="*/ 4149014 h 4160344"/>
                  <a:gd name="connsiteX14" fmla="*/ 519990 w 8376193"/>
                  <a:gd name="connsiteY14" fmla="*/ 3787064 h 4160344"/>
                  <a:gd name="connsiteX15" fmla="*/ 100890 w 8376193"/>
                  <a:gd name="connsiteY15" fmla="*/ 3139364 h 4160344"/>
                  <a:gd name="connsiteX16" fmla="*/ 5640 w 8376193"/>
                  <a:gd name="connsiteY16" fmla="*/ 2282114 h 4160344"/>
                  <a:gd name="connsiteX17" fmla="*/ 215190 w 8376193"/>
                  <a:gd name="connsiteY17" fmla="*/ 1482014 h 4160344"/>
                  <a:gd name="connsiteX18" fmla="*/ 784353 w 8376193"/>
                  <a:gd name="connsiteY18" fmla="*/ 36835 h 41603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Lst>
                <a:rect l="l" t="t" r="r" b="b"/>
                <a:pathLst>
                  <a:path w="8376193" h="4160344">
                    <a:moveTo>
                      <a:pt x="797533" y="0"/>
                    </a:moveTo>
                    <a:lnTo>
                      <a:pt x="8376193" y="0"/>
                    </a:lnTo>
                    <a:lnTo>
                      <a:pt x="8319872" y="29473"/>
                    </a:lnTo>
                    <a:cubicBezTo>
                      <a:pt x="8120270" y="126897"/>
                      <a:pt x="7839159" y="223523"/>
                      <a:pt x="7778040" y="281864"/>
                    </a:cubicBezTo>
                    <a:cubicBezTo>
                      <a:pt x="7638340" y="415214"/>
                      <a:pt x="7387515" y="446964"/>
                      <a:pt x="7206540" y="529514"/>
                    </a:cubicBezTo>
                    <a:cubicBezTo>
                      <a:pt x="7025565" y="612064"/>
                      <a:pt x="6882690" y="735889"/>
                      <a:pt x="6692190" y="777164"/>
                    </a:cubicBezTo>
                    <a:cubicBezTo>
                      <a:pt x="6501690" y="818439"/>
                      <a:pt x="6276265" y="777164"/>
                      <a:pt x="6063540" y="777164"/>
                    </a:cubicBezTo>
                    <a:cubicBezTo>
                      <a:pt x="6063540" y="777164"/>
                      <a:pt x="5625390" y="758114"/>
                      <a:pt x="5415840" y="777164"/>
                    </a:cubicBezTo>
                    <a:cubicBezTo>
                      <a:pt x="5206290" y="796214"/>
                      <a:pt x="4952290" y="812089"/>
                      <a:pt x="4806240" y="891464"/>
                    </a:cubicBezTo>
                    <a:cubicBezTo>
                      <a:pt x="4660190" y="970839"/>
                      <a:pt x="4644315" y="1062914"/>
                      <a:pt x="4539540" y="1253414"/>
                    </a:cubicBezTo>
                    <a:cubicBezTo>
                      <a:pt x="4434765" y="1443914"/>
                      <a:pt x="4368090" y="1694739"/>
                      <a:pt x="4177590" y="2034464"/>
                    </a:cubicBezTo>
                    <a:cubicBezTo>
                      <a:pt x="3987090" y="2374189"/>
                      <a:pt x="3675940" y="2964739"/>
                      <a:pt x="3396540" y="3291764"/>
                    </a:cubicBezTo>
                    <a:cubicBezTo>
                      <a:pt x="3117140" y="3618789"/>
                      <a:pt x="2863140" y="3853739"/>
                      <a:pt x="2501190" y="3996614"/>
                    </a:cubicBezTo>
                    <a:cubicBezTo>
                      <a:pt x="2139240" y="4139489"/>
                      <a:pt x="1555040" y="4183939"/>
                      <a:pt x="1224840" y="4149014"/>
                    </a:cubicBezTo>
                    <a:cubicBezTo>
                      <a:pt x="894640" y="4114089"/>
                      <a:pt x="707315" y="3955339"/>
                      <a:pt x="519990" y="3787064"/>
                    </a:cubicBezTo>
                    <a:cubicBezTo>
                      <a:pt x="332665" y="3618789"/>
                      <a:pt x="186615" y="3390189"/>
                      <a:pt x="100890" y="3139364"/>
                    </a:cubicBezTo>
                    <a:cubicBezTo>
                      <a:pt x="15165" y="2888539"/>
                      <a:pt x="-13410" y="2558339"/>
                      <a:pt x="5640" y="2282114"/>
                    </a:cubicBezTo>
                    <a:cubicBezTo>
                      <a:pt x="24690" y="2005889"/>
                      <a:pt x="81840" y="1866189"/>
                      <a:pt x="215190" y="1482014"/>
                    </a:cubicBezTo>
                    <a:cubicBezTo>
                      <a:pt x="340206" y="1121850"/>
                      <a:pt x="663349" y="365431"/>
                      <a:pt x="784353" y="36835"/>
                    </a:cubicBezTo>
                    <a:close/>
                  </a:path>
                </a:pathLst>
              </a:custGeom>
              <a:solidFill>
                <a:srgbClr val="F294B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6"/>
              <p:cNvSpPr/>
              <p:nvPr userDrawn="1"/>
            </p:nvSpPr>
            <p:spPr>
              <a:xfrm>
                <a:off x="8290379" y="1"/>
                <a:ext cx="3931119" cy="6858000"/>
              </a:xfrm>
              <a:custGeom>
                <a:avLst/>
                <a:gdLst>
                  <a:gd name="connsiteX0" fmla="*/ 2314828 w 3931119"/>
                  <a:gd name="connsiteY0" fmla="*/ 0 h 6858000"/>
                  <a:gd name="connsiteX1" fmla="*/ 3931119 w 3931119"/>
                  <a:gd name="connsiteY1" fmla="*/ 0 h 6858000"/>
                  <a:gd name="connsiteX2" fmla="*/ 3931119 w 3931119"/>
                  <a:gd name="connsiteY2" fmla="*/ 6858000 h 6858000"/>
                  <a:gd name="connsiteX3" fmla="*/ 0 w 3931119"/>
                  <a:gd name="connsiteY3" fmla="*/ 6858000 h 6858000"/>
                  <a:gd name="connsiteX4" fmla="*/ 5897 w 3931119"/>
                  <a:gd name="connsiteY4" fmla="*/ 6623289 h 6858000"/>
                  <a:gd name="connsiteX5" fmla="*/ 73762 w 3931119"/>
                  <a:gd name="connsiteY5" fmla="*/ 6062504 h 6858000"/>
                  <a:gd name="connsiteX6" fmla="*/ 492862 w 3931119"/>
                  <a:gd name="connsiteY6" fmla="*/ 4919504 h 6858000"/>
                  <a:gd name="connsiteX7" fmla="*/ 1407262 w 3931119"/>
                  <a:gd name="connsiteY7" fmla="*/ 4119404 h 6858000"/>
                  <a:gd name="connsiteX8" fmla="*/ 2855062 w 3931119"/>
                  <a:gd name="connsiteY8" fmla="*/ 3909854 h 6858000"/>
                  <a:gd name="connsiteX9" fmla="*/ 3445612 w 3931119"/>
                  <a:gd name="connsiteY9" fmla="*/ 3509804 h 6858000"/>
                  <a:gd name="connsiteX10" fmla="*/ 3312262 w 3931119"/>
                  <a:gd name="connsiteY10" fmla="*/ 2995454 h 6858000"/>
                  <a:gd name="connsiteX11" fmla="*/ 2245462 w 3931119"/>
                  <a:gd name="connsiteY11" fmla="*/ 1547654 h 6858000"/>
                  <a:gd name="connsiteX12" fmla="*/ 2054962 w 3931119"/>
                  <a:gd name="connsiteY12" fmla="*/ 1071404 h 6858000"/>
                  <a:gd name="connsiteX13" fmla="*/ 2245462 w 3931119"/>
                  <a:gd name="connsiteY13" fmla="*/ 233204 h 6858000"/>
                  <a:gd name="connsiteX14" fmla="*/ 2305142 w 3931119"/>
                  <a:gd name="connsiteY14" fmla="*/ 36602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3931119" h="6858000">
                    <a:moveTo>
                      <a:pt x="2314828" y="0"/>
                    </a:moveTo>
                    <a:lnTo>
                      <a:pt x="3931119" y="0"/>
                    </a:lnTo>
                    <a:lnTo>
                      <a:pt x="3931119" y="6858000"/>
                    </a:lnTo>
                    <a:lnTo>
                      <a:pt x="0" y="6858000"/>
                    </a:lnTo>
                    <a:lnTo>
                      <a:pt x="5897" y="6623289"/>
                    </a:lnTo>
                    <a:cubicBezTo>
                      <a:pt x="14231" y="6439535"/>
                      <a:pt x="32487" y="6246654"/>
                      <a:pt x="73762" y="6062504"/>
                    </a:cubicBezTo>
                    <a:cubicBezTo>
                      <a:pt x="156312" y="5694204"/>
                      <a:pt x="270612" y="5243354"/>
                      <a:pt x="492862" y="4919504"/>
                    </a:cubicBezTo>
                    <a:cubicBezTo>
                      <a:pt x="715112" y="4595654"/>
                      <a:pt x="1013562" y="4287680"/>
                      <a:pt x="1407262" y="4119404"/>
                    </a:cubicBezTo>
                    <a:cubicBezTo>
                      <a:pt x="1800962" y="3951129"/>
                      <a:pt x="2515337" y="4011454"/>
                      <a:pt x="2855062" y="3909854"/>
                    </a:cubicBezTo>
                    <a:cubicBezTo>
                      <a:pt x="3194787" y="3808254"/>
                      <a:pt x="3369412" y="3662204"/>
                      <a:pt x="3445612" y="3509804"/>
                    </a:cubicBezTo>
                    <a:cubicBezTo>
                      <a:pt x="3521812" y="3357404"/>
                      <a:pt x="3512287" y="3322479"/>
                      <a:pt x="3312262" y="2995454"/>
                    </a:cubicBezTo>
                    <a:cubicBezTo>
                      <a:pt x="3112237" y="2668429"/>
                      <a:pt x="2455012" y="1868329"/>
                      <a:pt x="2245462" y="1547654"/>
                    </a:cubicBezTo>
                    <a:cubicBezTo>
                      <a:pt x="2035912" y="1226979"/>
                      <a:pt x="2054962" y="1290479"/>
                      <a:pt x="2054962" y="1071404"/>
                    </a:cubicBezTo>
                    <a:cubicBezTo>
                      <a:pt x="2054962" y="852329"/>
                      <a:pt x="2143862" y="484029"/>
                      <a:pt x="2245462" y="233204"/>
                    </a:cubicBezTo>
                    <a:cubicBezTo>
                      <a:pt x="2270862" y="170498"/>
                      <a:pt x="2288126" y="103426"/>
                      <a:pt x="2305142" y="36602"/>
                    </a:cubicBezTo>
                    <a:close/>
                  </a:path>
                </a:pathLst>
              </a:custGeom>
              <a:solidFill>
                <a:srgbClr val="8CD2D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7"/>
              <p:cNvSpPr/>
              <p:nvPr userDrawn="1"/>
            </p:nvSpPr>
            <p:spPr>
              <a:xfrm>
                <a:off x="2114225" y="6266782"/>
                <a:ext cx="3522475" cy="591219"/>
              </a:xfrm>
              <a:custGeom>
                <a:avLst/>
                <a:gdLst>
                  <a:gd name="connsiteX0" fmla="*/ 1856001 w 3522475"/>
                  <a:gd name="connsiteY0" fmla="*/ 632 h 591219"/>
                  <a:gd name="connsiteX1" fmla="*/ 2318075 w 3522475"/>
                  <a:gd name="connsiteY1" fmla="*/ 38769 h 591219"/>
                  <a:gd name="connsiteX2" fmla="*/ 3207075 w 3522475"/>
                  <a:gd name="connsiteY2" fmla="*/ 432469 h 591219"/>
                  <a:gd name="connsiteX3" fmla="*/ 3422678 w 3522475"/>
                  <a:gd name="connsiteY3" fmla="*/ 541213 h 591219"/>
                  <a:gd name="connsiteX4" fmla="*/ 3522475 w 3522475"/>
                  <a:gd name="connsiteY4" fmla="*/ 591219 h 591219"/>
                  <a:gd name="connsiteX5" fmla="*/ 0 w 3522475"/>
                  <a:gd name="connsiteY5" fmla="*/ 591219 h 591219"/>
                  <a:gd name="connsiteX6" fmla="*/ 40546 w 3522475"/>
                  <a:gd name="connsiteY6" fmla="*/ 563885 h 591219"/>
                  <a:gd name="connsiteX7" fmla="*/ 1009975 w 3522475"/>
                  <a:gd name="connsiteY7" fmla="*/ 102269 h 591219"/>
                  <a:gd name="connsiteX8" fmla="*/ 1856001 w 3522475"/>
                  <a:gd name="connsiteY8" fmla="*/ 632 h 59121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3522475" h="591219">
                    <a:moveTo>
                      <a:pt x="1856001" y="632"/>
                    </a:moveTo>
                    <a:cubicBezTo>
                      <a:pt x="2022602" y="3745"/>
                      <a:pt x="2180757" y="18132"/>
                      <a:pt x="2318075" y="38769"/>
                    </a:cubicBezTo>
                    <a:cubicBezTo>
                      <a:pt x="2684258" y="93802"/>
                      <a:pt x="2984825" y="299119"/>
                      <a:pt x="3207075" y="432469"/>
                    </a:cubicBezTo>
                    <a:cubicBezTo>
                      <a:pt x="3262638" y="465807"/>
                      <a:pt x="3341484" y="502981"/>
                      <a:pt x="3422678" y="541213"/>
                    </a:cubicBezTo>
                    <a:lnTo>
                      <a:pt x="3522475" y="591219"/>
                    </a:lnTo>
                    <a:lnTo>
                      <a:pt x="0" y="591219"/>
                    </a:lnTo>
                    <a:lnTo>
                      <a:pt x="40546" y="563885"/>
                    </a:lnTo>
                    <a:cubicBezTo>
                      <a:pt x="320901" y="388516"/>
                      <a:pt x="742746" y="182967"/>
                      <a:pt x="1009975" y="102269"/>
                    </a:cubicBezTo>
                    <a:cubicBezTo>
                      <a:pt x="1277205" y="21571"/>
                      <a:pt x="1578334" y="-4557"/>
                      <a:pt x="1856001" y="632"/>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ounded Rectangle 8"/>
              <p:cNvSpPr/>
              <p:nvPr userDrawn="1"/>
            </p:nvSpPr>
            <p:spPr>
              <a:xfrm rot="20563372">
                <a:off x="615008" y="4951806"/>
                <a:ext cx="956343" cy="318794"/>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ounded Rectangle 9"/>
              <p:cNvSpPr/>
              <p:nvPr userDrawn="1"/>
            </p:nvSpPr>
            <p:spPr>
              <a:xfrm rot="20563372">
                <a:off x="1938560" y="4506674"/>
                <a:ext cx="956343" cy="318794"/>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ounded Rectangle 10"/>
              <p:cNvSpPr/>
              <p:nvPr userDrawn="1"/>
            </p:nvSpPr>
            <p:spPr>
              <a:xfrm rot="17651267">
                <a:off x="9297094" y="3269602"/>
                <a:ext cx="956343" cy="318794"/>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ounded Rectangle 11"/>
              <p:cNvSpPr/>
              <p:nvPr userDrawn="1"/>
            </p:nvSpPr>
            <p:spPr>
              <a:xfrm rot="20563372">
                <a:off x="8850629" y="1131602"/>
                <a:ext cx="956343" cy="318794"/>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ounded Rectangle 13"/>
              <p:cNvSpPr/>
              <p:nvPr userDrawn="1"/>
            </p:nvSpPr>
            <p:spPr>
              <a:xfrm rot="17651267" flipV="1">
                <a:off x="8877685" y="2001334"/>
                <a:ext cx="473007" cy="157675"/>
              </a:xfrm>
              <a:prstGeom prst="roundRect">
                <a:avLst>
                  <a:gd name="adj" fmla="val 500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5" name="Rounded Rectangle 14"/>
            <p:cNvSpPr/>
            <p:nvPr userDrawn="1"/>
          </p:nvSpPr>
          <p:spPr>
            <a:xfrm rot="1036628" flipV="1">
              <a:off x="1165597" y="632124"/>
              <a:ext cx="956343" cy="544259"/>
            </a:xfrm>
            <a:prstGeom prst="roundRect">
              <a:avLst>
                <a:gd name="adj" fmla="val 50000"/>
              </a:avLst>
            </a:prstGeom>
            <a:solidFill>
              <a:srgbClr val="716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ounded Rectangle 15"/>
            <p:cNvSpPr/>
            <p:nvPr userDrawn="1"/>
          </p:nvSpPr>
          <p:spPr>
            <a:xfrm rot="1036628" flipV="1">
              <a:off x="6166403" y="677561"/>
              <a:ext cx="956343" cy="544259"/>
            </a:xfrm>
            <a:prstGeom prst="roundRect">
              <a:avLst>
                <a:gd name="adj" fmla="val 50000"/>
              </a:avLst>
            </a:prstGeom>
            <a:solidFill>
              <a:srgbClr val="716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7" name="Group 36"/>
          <p:cNvGrpSpPr/>
          <p:nvPr userDrawn="1"/>
        </p:nvGrpSpPr>
        <p:grpSpPr>
          <a:xfrm>
            <a:off x="0" y="683937"/>
            <a:ext cx="12990084" cy="5456829"/>
            <a:chOff x="0" y="683937"/>
            <a:chExt cx="12990084" cy="5456829"/>
          </a:xfrm>
          <a:effectLst>
            <a:outerShdw blurRad="50800" dist="38100" dir="5400000" algn="t" rotWithShape="0">
              <a:prstClr val="black">
                <a:alpha val="36000"/>
              </a:prstClr>
            </a:outerShdw>
          </a:effectLst>
        </p:grpSpPr>
        <p:sp>
          <p:nvSpPr>
            <p:cNvPr id="2" name="Rectangle 1"/>
            <p:cNvSpPr/>
            <p:nvPr userDrawn="1"/>
          </p:nvSpPr>
          <p:spPr>
            <a:xfrm>
              <a:off x="0" y="1452578"/>
              <a:ext cx="12192000" cy="3900048"/>
            </a:xfrm>
            <a:prstGeom prst="rect">
              <a:avLst/>
            </a:prstGeom>
            <a:solidFill>
              <a:srgbClr val="497D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eeform 24"/>
            <p:cNvSpPr/>
            <p:nvPr userDrawn="1"/>
          </p:nvSpPr>
          <p:spPr>
            <a:xfrm>
              <a:off x="0" y="1452577"/>
              <a:ext cx="4355801" cy="3890949"/>
            </a:xfrm>
            <a:custGeom>
              <a:avLst/>
              <a:gdLst>
                <a:gd name="connsiteX0" fmla="*/ 0 w 4355801"/>
                <a:gd name="connsiteY0" fmla="*/ 0 h 3858547"/>
                <a:gd name="connsiteX1" fmla="*/ 2471304 w 4355801"/>
                <a:gd name="connsiteY1" fmla="*/ 0 h 3858547"/>
                <a:gd name="connsiteX2" fmla="*/ 2533224 w 4355801"/>
                <a:gd name="connsiteY2" fmla="*/ 38184 h 3858547"/>
                <a:gd name="connsiteX3" fmla="*/ 2737453 w 4355801"/>
                <a:gd name="connsiteY3" fmla="*/ 182491 h 3858547"/>
                <a:gd name="connsiteX4" fmla="*/ 2870803 w 4355801"/>
                <a:gd name="connsiteY4" fmla="*/ 1115941 h 3858547"/>
                <a:gd name="connsiteX5" fmla="*/ 3328003 w 4355801"/>
                <a:gd name="connsiteY5" fmla="*/ 1763641 h 3858547"/>
                <a:gd name="connsiteX6" fmla="*/ 4261453 w 4355801"/>
                <a:gd name="connsiteY6" fmla="*/ 2754241 h 3858547"/>
                <a:gd name="connsiteX7" fmla="*/ 4261453 w 4355801"/>
                <a:gd name="connsiteY7" fmla="*/ 3535291 h 3858547"/>
                <a:gd name="connsiteX8" fmla="*/ 4191206 w 4355801"/>
                <a:gd name="connsiteY8" fmla="*/ 3751836 h 3858547"/>
                <a:gd name="connsiteX9" fmla="*/ 4151703 w 4355801"/>
                <a:gd name="connsiteY9" fmla="*/ 3858547 h 3858547"/>
                <a:gd name="connsiteX10" fmla="*/ 0 w 4355801"/>
                <a:gd name="connsiteY10" fmla="*/ 3858547 h 385854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4355801" h="3858547">
                  <a:moveTo>
                    <a:pt x="0" y="0"/>
                  </a:moveTo>
                  <a:lnTo>
                    <a:pt x="2471304" y="0"/>
                  </a:lnTo>
                  <a:lnTo>
                    <a:pt x="2533224" y="38184"/>
                  </a:lnTo>
                  <a:cubicBezTo>
                    <a:pt x="2614918" y="90515"/>
                    <a:pt x="2684272" y="139232"/>
                    <a:pt x="2737453" y="182491"/>
                  </a:cubicBezTo>
                  <a:cubicBezTo>
                    <a:pt x="3162903" y="528566"/>
                    <a:pt x="2772378" y="852416"/>
                    <a:pt x="2870803" y="1115941"/>
                  </a:cubicBezTo>
                  <a:cubicBezTo>
                    <a:pt x="2969228" y="1379466"/>
                    <a:pt x="3096228" y="1490591"/>
                    <a:pt x="3328003" y="1763641"/>
                  </a:cubicBezTo>
                  <a:cubicBezTo>
                    <a:pt x="3559778" y="2036691"/>
                    <a:pt x="4105878" y="2458966"/>
                    <a:pt x="4261453" y="2754241"/>
                  </a:cubicBezTo>
                  <a:cubicBezTo>
                    <a:pt x="4417028" y="3049516"/>
                    <a:pt x="4353528" y="3262241"/>
                    <a:pt x="4261453" y="3535291"/>
                  </a:cubicBezTo>
                  <a:cubicBezTo>
                    <a:pt x="4238434" y="3603554"/>
                    <a:pt x="4216805" y="3676777"/>
                    <a:pt x="4191206" y="3751836"/>
                  </a:cubicBezTo>
                  <a:lnTo>
                    <a:pt x="4151703" y="3858547"/>
                  </a:lnTo>
                  <a:lnTo>
                    <a:pt x="0" y="3858547"/>
                  </a:lnTo>
                  <a:close/>
                </a:path>
              </a:pathLst>
            </a:cu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Freeform 30"/>
            <p:cNvSpPr/>
            <p:nvPr userDrawn="1"/>
          </p:nvSpPr>
          <p:spPr>
            <a:xfrm rot="3476511">
              <a:off x="9758802" y="1688099"/>
              <a:ext cx="3617949" cy="2844615"/>
            </a:xfrm>
            <a:custGeom>
              <a:avLst/>
              <a:gdLst>
                <a:gd name="connsiteX0" fmla="*/ 0 w 3617949"/>
                <a:gd name="connsiteY0" fmla="*/ 1212514 h 2844615"/>
                <a:gd name="connsiteX1" fmla="*/ 759375 w 3617949"/>
                <a:gd name="connsiteY1" fmla="*/ 0 h 2844615"/>
                <a:gd name="connsiteX2" fmla="*/ 3617949 w 3617949"/>
                <a:gd name="connsiteY2" fmla="*/ 1790271 h 2844615"/>
                <a:gd name="connsiteX3" fmla="*/ 3593493 w 3617949"/>
                <a:gd name="connsiteY3" fmla="*/ 1865660 h 2844615"/>
                <a:gd name="connsiteX4" fmla="*/ 3227638 w 3617949"/>
                <a:gd name="connsiteY4" fmla="*/ 2351773 h 2844615"/>
                <a:gd name="connsiteX5" fmla="*/ 1869004 w 3617949"/>
                <a:gd name="connsiteY5" fmla="*/ 2756472 h 2844615"/>
                <a:gd name="connsiteX6" fmla="*/ 250207 w 3617949"/>
                <a:gd name="connsiteY6" fmla="*/ 2756473 h 2844615"/>
                <a:gd name="connsiteX7" fmla="*/ 18950 w 3617949"/>
                <a:gd name="connsiteY7" fmla="*/ 1802539 h 2844615"/>
                <a:gd name="connsiteX8" fmla="*/ 3500 w 3617949"/>
                <a:gd name="connsiteY8" fmla="*/ 1362295 h 28446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3617949" h="2844615">
                  <a:moveTo>
                    <a:pt x="0" y="1212514"/>
                  </a:moveTo>
                  <a:lnTo>
                    <a:pt x="759375" y="0"/>
                  </a:lnTo>
                  <a:lnTo>
                    <a:pt x="3617949" y="1790271"/>
                  </a:lnTo>
                  <a:lnTo>
                    <a:pt x="3593493" y="1865660"/>
                  </a:lnTo>
                  <a:cubicBezTo>
                    <a:pt x="3535227" y="2036505"/>
                    <a:pt x="3449861" y="2219885"/>
                    <a:pt x="3227638" y="2351773"/>
                  </a:cubicBezTo>
                  <a:cubicBezTo>
                    <a:pt x="2931340" y="2527625"/>
                    <a:pt x="2365243" y="2689022"/>
                    <a:pt x="1869004" y="2756472"/>
                  </a:cubicBezTo>
                  <a:cubicBezTo>
                    <a:pt x="1372766" y="2823923"/>
                    <a:pt x="558549" y="2915462"/>
                    <a:pt x="250207" y="2756473"/>
                  </a:cubicBezTo>
                  <a:cubicBezTo>
                    <a:pt x="-58136" y="2597483"/>
                    <a:pt x="50266" y="2479446"/>
                    <a:pt x="18950" y="1802539"/>
                  </a:cubicBezTo>
                  <a:cubicBezTo>
                    <a:pt x="13568" y="1686195"/>
                    <a:pt x="8185" y="1535337"/>
                    <a:pt x="3500" y="1362295"/>
                  </a:cubicBezTo>
                  <a:close/>
                </a:path>
              </a:pathLst>
            </a:cu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Freeform 32"/>
            <p:cNvSpPr/>
            <p:nvPr userDrawn="1"/>
          </p:nvSpPr>
          <p:spPr>
            <a:xfrm rot="3476511">
              <a:off x="5980570" y="3418003"/>
              <a:ext cx="1897538" cy="3547987"/>
            </a:xfrm>
            <a:custGeom>
              <a:avLst/>
              <a:gdLst>
                <a:gd name="connsiteX0" fmla="*/ 176169 w 1897538"/>
                <a:gd name="connsiteY0" fmla="*/ 96136 h 3547987"/>
                <a:gd name="connsiteX1" fmla="*/ 665867 w 1897538"/>
                <a:gd name="connsiteY1" fmla="*/ 60212 h 3547987"/>
                <a:gd name="connsiteX2" fmla="*/ 1885526 w 1897538"/>
                <a:gd name="connsiteY2" fmla="*/ 557971 h 3547987"/>
                <a:gd name="connsiteX3" fmla="*/ 1897538 w 1897538"/>
                <a:gd name="connsiteY3" fmla="*/ 564271 h 3547987"/>
                <a:gd name="connsiteX4" fmla="*/ 28892 w 1897538"/>
                <a:gd name="connsiteY4" fmla="*/ 3547987 h 3547987"/>
                <a:gd name="connsiteX5" fmla="*/ 24073 w 1897538"/>
                <a:gd name="connsiteY5" fmla="*/ 3432406 h 3547987"/>
                <a:gd name="connsiteX6" fmla="*/ 73271 w 1897538"/>
                <a:gd name="connsiteY6" fmla="*/ 464912 h 3547987"/>
                <a:gd name="connsiteX7" fmla="*/ 176169 w 1897538"/>
                <a:gd name="connsiteY7" fmla="*/ 96136 h 354798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897538" h="3547987">
                  <a:moveTo>
                    <a:pt x="176169" y="96136"/>
                  </a:moveTo>
                  <a:cubicBezTo>
                    <a:pt x="261977" y="-58305"/>
                    <a:pt x="387636" y="7216"/>
                    <a:pt x="665867" y="60212"/>
                  </a:cubicBezTo>
                  <a:cubicBezTo>
                    <a:pt x="918804" y="108391"/>
                    <a:pt x="1446509" y="332535"/>
                    <a:pt x="1885526" y="557971"/>
                  </a:cubicBezTo>
                  <a:lnTo>
                    <a:pt x="1897538" y="564271"/>
                  </a:lnTo>
                  <a:lnTo>
                    <a:pt x="28892" y="3547987"/>
                  </a:lnTo>
                  <a:lnTo>
                    <a:pt x="24073" y="3432406"/>
                  </a:lnTo>
                  <a:cubicBezTo>
                    <a:pt x="-4783" y="2669784"/>
                    <a:pt x="-26096" y="1013695"/>
                    <a:pt x="73271" y="464912"/>
                  </a:cubicBezTo>
                  <a:cubicBezTo>
                    <a:pt x="106394" y="281984"/>
                    <a:pt x="137164" y="166337"/>
                    <a:pt x="176169" y="96136"/>
                  </a:cubicBezTo>
                  <a:close/>
                </a:path>
              </a:pathLst>
            </a:cu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Freeform 26"/>
            <p:cNvSpPr/>
            <p:nvPr userDrawn="1"/>
          </p:nvSpPr>
          <p:spPr>
            <a:xfrm rot="3476511">
              <a:off x="5075687" y="585934"/>
              <a:ext cx="2121933" cy="2317939"/>
            </a:xfrm>
            <a:custGeom>
              <a:avLst/>
              <a:gdLst>
                <a:gd name="connsiteX0" fmla="*/ 0 w 2121933"/>
                <a:gd name="connsiteY0" fmla="*/ 2317939 h 2317939"/>
                <a:gd name="connsiteX1" fmla="*/ 1451682 w 2121933"/>
                <a:gd name="connsiteY1" fmla="*/ 0 h 2317939"/>
                <a:gd name="connsiteX2" fmla="*/ 1510374 w 2121933"/>
                <a:gd name="connsiteY2" fmla="*/ 57784 h 2317939"/>
                <a:gd name="connsiteX3" fmla="*/ 2050350 w 2121933"/>
                <a:gd name="connsiteY3" fmla="*/ 636038 h 2317939"/>
                <a:gd name="connsiteX4" fmla="*/ 2050349 w 2121933"/>
                <a:gd name="connsiteY4" fmla="*/ 1228634 h 2317939"/>
                <a:gd name="connsiteX5" fmla="*/ 1631197 w 2121933"/>
                <a:gd name="connsiteY5" fmla="*/ 1879044 h 2317939"/>
                <a:gd name="connsiteX6" fmla="*/ 272563 w 2121933"/>
                <a:gd name="connsiteY6" fmla="*/ 2283743 h 2317939"/>
                <a:gd name="connsiteX7" fmla="*/ 73178 w 2121933"/>
                <a:gd name="connsiteY7" fmla="*/ 2309630 h 23179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121933" h="2317939">
                  <a:moveTo>
                    <a:pt x="0" y="2317939"/>
                  </a:moveTo>
                  <a:lnTo>
                    <a:pt x="1451682" y="0"/>
                  </a:lnTo>
                  <a:lnTo>
                    <a:pt x="1510374" y="57784"/>
                  </a:lnTo>
                  <a:cubicBezTo>
                    <a:pt x="1706626" y="245793"/>
                    <a:pt x="1961821" y="468016"/>
                    <a:pt x="2050350" y="636038"/>
                  </a:cubicBezTo>
                  <a:cubicBezTo>
                    <a:pt x="2168387" y="860069"/>
                    <a:pt x="2120209" y="1021467"/>
                    <a:pt x="2050349" y="1228634"/>
                  </a:cubicBezTo>
                  <a:cubicBezTo>
                    <a:pt x="1980491" y="1435802"/>
                    <a:pt x="1927495" y="1703193"/>
                    <a:pt x="1631197" y="1879044"/>
                  </a:cubicBezTo>
                  <a:cubicBezTo>
                    <a:pt x="1334899" y="2054896"/>
                    <a:pt x="768802" y="2216293"/>
                    <a:pt x="272563" y="2283743"/>
                  </a:cubicBezTo>
                  <a:cubicBezTo>
                    <a:pt x="210534" y="2292174"/>
                    <a:pt x="143535" y="2300982"/>
                    <a:pt x="73178" y="2309630"/>
                  </a:cubicBezTo>
                  <a:close/>
                </a:path>
              </a:pathLst>
            </a:cu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Rounded Rectangle 33"/>
            <p:cNvSpPr/>
            <p:nvPr userDrawn="1"/>
          </p:nvSpPr>
          <p:spPr>
            <a:xfrm rot="1036628" flipV="1">
              <a:off x="4143746" y="2338217"/>
              <a:ext cx="515754" cy="293518"/>
            </a:xfrm>
            <a:prstGeom prst="roundRect">
              <a:avLst>
                <a:gd name="adj" fmla="val 50000"/>
              </a:avLst>
            </a:pr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Rounded Rectangle 34"/>
            <p:cNvSpPr/>
            <p:nvPr userDrawn="1"/>
          </p:nvSpPr>
          <p:spPr>
            <a:xfrm rot="1036628" flipV="1">
              <a:off x="4535398" y="3082822"/>
              <a:ext cx="515754" cy="293518"/>
            </a:xfrm>
            <a:prstGeom prst="roundRect">
              <a:avLst>
                <a:gd name="adj" fmla="val 50000"/>
              </a:avLst>
            </a:pr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Rounded Rectangle 35"/>
            <p:cNvSpPr/>
            <p:nvPr userDrawn="1"/>
          </p:nvSpPr>
          <p:spPr>
            <a:xfrm rot="1036628" flipV="1">
              <a:off x="5209734" y="3742709"/>
              <a:ext cx="515754" cy="293518"/>
            </a:xfrm>
            <a:prstGeom prst="roundRect">
              <a:avLst>
                <a:gd name="adj" fmla="val 50000"/>
              </a:avLst>
            </a:prstGeom>
            <a:solidFill>
              <a:srgbClr val="483F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4" name="Rectangle 3"/>
          <p:cNvSpPr/>
          <p:nvPr userDrawn="1"/>
        </p:nvSpPr>
        <p:spPr>
          <a:xfrm rot="10800000">
            <a:off x="0" y="0"/>
            <a:ext cx="12192000" cy="6858000"/>
          </a:xfrm>
          <a:prstGeom prst="rect">
            <a:avLst/>
          </a:prstGeom>
          <a:blipFill>
            <a:blip r:embed="rId2">
              <a:alphaModFix amt="38000"/>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6" name="Group 5">
            <a:extLst>
              <a:ext uri="{FF2B5EF4-FFF2-40B4-BE49-F238E27FC236}">
                <a16:creationId xmlns:a16="http://schemas.microsoft.com/office/drawing/2014/main" id="{B4BCA510-B10D-41AD-A5D4-BF2B6F539FAD}"/>
              </a:ext>
            </a:extLst>
          </p:cNvPr>
          <p:cNvGrpSpPr/>
          <p:nvPr userDrawn="1"/>
        </p:nvGrpSpPr>
        <p:grpSpPr>
          <a:xfrm>
            <a:off x="0" y="1374861"/>
            <a:ext cx="12195675" cy="3929421"/>
            <a:chOff x="0" y="1374861"/>
            <a:chExt cx="12195675" cy="3929421"/>
          </a:xfrm>
        </p:grpSpPr>
        <p:grpSp>
          <p:nvGrpSpPr>
            <p:cNvPr id="5" name="Group 4">
              <a:extLst>
                <a:ext uri="{FF2B5EF4-FFF2-40B4-BE49-F238E27FC236}">
                  <a16:creationId xmlns:a16="http://schemas.microsoft.com/office/drawing/2014/main" id="{090D68EC-1BC4-45DC-94A4-37603B0CD877}"/>
                </a:ext>
              </a:extLst>
            </p:cNvPr>
            <p:cNvGrpSpPr/>
            <p:nvPr userDrawn="1"/>
          </p:nvGrpSpPr>
          <p:grpSpPr>
            <a:xfrm>
              <a:off x="0" y="1374861"/>
              <a:ext cx="12195675" cy="3929421"/>
              <a:chOff x="0" y="1374861"/>
              <a:chExt cx="12195675" cy="3929421"/>
            </a:xfrm>
            <a:effectLst>
              <a:outerShdw blurRad="50800" dist="38100" dir="5400000" algn="t" rotWithShape="0">
                <a:prstClr val="black">
                  <a:alpha val="40000"/>
                </a:prstClr>
              </a:outerShdw>
            </a:effectLst>
          </p:grpSpPr>
          <p:sp>
            <p:nvSpPr>
              <p:cNvPr id="2" name="Rectangle 1"/>
              <p:cNvSpPr/>
              <p:nvPr userDrawn="1"/>
            </p:nvSpPr>
            <p:spPr>
              <a:xfrm>
                <a:off x="0" y="1553718"/>
                <a:ext cx="12192000" cy="3750564"/>
              </a:xfrm>
              <a:prstGeom prst="rect">
                <a:avLst/>
              </a:prstGeom>
              <a:solidFill>
                <a:srgbClr val="EB599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2"/>
              <p:cNvSpPr/>
              <p:nvPr userDrawn="1"/>
            </p:nvSpPr>
            <p:spPr>
              <a:xfrm>
                <a:off x="81339" y="1553718"/>
                <a:ext cx="2438464" cy="3016778"/>
              </a:xfrm>
              <a:custGeom>
                <a:avLst/>
                <a:gdLst>
                  <a:gd name="connsiteX0" fmla="*/ 432309 w 2438464"/>
                  <a:gd name="connsiteY0" fmla="*/ 0 h 3016778"/>
                  <a:gd name="connsiteX1" fmla="*/ 1819835 w 2438464"/>
                  <a:gd name="connsiteY1" fmla="*/ 0 h 3016778"/>
                  <a:gd name="connsiteX2" fmla="*/ 1844299 w 2438464"/>
                  <a:gd name="connsiteY2" fmla="*/ 16773 h 3016778"/>
                  <a:gd name="connsiteX3" fmla="*/ 2066775 w 2438464"/>
                  <a:gd name="connsiteY3" fmla="*/ 158968 h 3016778"/>
                  <a:gd name="connsiteX4" fmla="*/ 2342547 w 2438464"/>
                  <a:gd name="connsiteY4" fmla="*/ 333139 h 3016778"/>
                  <a:gd name="connsiteX5" fmla="*/ 2429632 w 2438464"/>
                  <a:gd name="connsiteY5" fmla="*/ 681482 h 3016778"/>
                  <a:gd name="connsiteX6" fmla="*/ 2153861 w 2438464"/>
                  <a:gd name="connsiteY6" fmla="*/ 1203996 h 3016778"/>
                  <a:gd name="connsiteX7" fmla="*/ 1761975 w 2438464"/>
                  <a:gd name="connsiteY7" fmla="*/ 1552339 h 3016778"/>
                  <a:gd name="connsiteX8" fmla="*/ 1297518 w 2438464"/>
                  <a:gd name="connsiteY8" fmla="*/ 2016796 h 3016778"/>
                  <a:gd name="connsiteX9" fmla="*/ 1152375 w 2438464"/>
                  <a:gd name="connsiteY9" fmla="*/ 2336111 h 3016778"/>
                  <a:gd name="connsiteX10" fmla="*/ 1108832 w 2438464"/>
                  <a:gd name="connsiteY10" fmla="*/ 2698968 h 3016778"/>
                  <a:gd name="connsiteX11" fmla="*/ 862090 w 2438464"/>
                  <a:gd name="connsiteY11" fmla="*/ 2974739 h 3016778"/>
                  <a:gd name="connsiteX12" fmla="*/ 513747 w 2438464"/>
                  <a:gd name="connsiteY12" fmla="*/ 2974739 h 3016778"/>
                  <a:gd name="connsiteX13" fmla="*/ 208947 w 2438464"/>
                  <a:gd name="connsiteY13" fmla="*/ 2582853 h 3016778"/>
                  <a:gd name="connsiteX14" fmla="*/ 5747 w 2438464"/>
                  <a:gd name="connsiteY14" fmla="*/ 1668453 h 3016778"/>
                  <a:gd name="connsiteX15" fmla="*/ 78318 w 2438464"/>
                  <a:gd name="connsiteY15" fmla="*/ 608911 h 3016778"/>
                  <a:gd name="connsiteX16" fmla="*/ 310547 w 2438464"/>
                  <a:gd name="connsiteY16" fmla="*/ 158968 h 3016778"/>
                  <a:gd name="connsiteX17" fmla="*/ 410333 w 2438464"/>
                  <a:gd name="connsiteY17" fmla="*/ 26752 h 301677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2438464" h="3016778">
                    <a:moveTo>
                      <a:pt x="432309" y="0"/>
                    </a:moveTo>
                    <a:lnTo>
                      <a:pt x="1819835" y="0"/>
                    </a:lnTo>
                    <a:lnTo>
                      <a:pt x="1844299" y="16773"/>
                    </a:lnTo>
                    <a:cubicBezTo>
                      <a:pt x="1915736" y="64171"/>
                      <a:pt x="1996018" y="113611"/>
                      <a:pt x="2066775" y="158968"/>
                    </a:cubicBezTo>
                    <a:cubicBezTo>
                      <a:pt x="2066775" y="158968"/>
                      <a:pt x="2282071" y="246053"/>
                      <a:pt x="2342547" y="333139"/>
                    </a:cubicBezTo>
                    <a:cubicBezTo>
                      <a:pt x="2403023" y="420225"/>
                      <a:pt x="2461080" y="536339"/>
                      <a:pt x="2429632" y="681482"/>
                    </a:cubicBezTo>
                    <a:cubicBezTo>
                      <a:pt x="2398184" y="826625"/>
                      <a:pt x="2265137" y="1058853"/>
                      <a:pt x="2153861" y="1203996"/>
                    </a:cubicBezTo>
                    <a:cubicBezTo>
                      <a:pt x="2042585" y="1349139"/>
                      <a:pt x="1904699" y="1416872"/>
                      <a:pt x="1761975" y="1552339"/>
                    </a:cubicBezTo>
                    <a:cubicBezTo>
                      <a:pt x="1619251" y="1687806"/>
                      <a:pt x="1399118" y="1886167"/>
                      <a:pt x="1297518" y="2016796"/>
                    </a:cubicBezTo>
                    <a:cubicBezTo>
                      <a:pt x="1195918" y="2147425"/>
                      <a:pt x="1183823" y="2222416"/>
                      <a:pt x="1152375" y="2336111"/>
                    </a:cubicBezTo>
                    <a:cubicBezTo>
                      <a:pt x="1120927" y="2449806"/>
                      <a:pt x="1157213" y="2592530"/>
                      <a:pt x="1108832" y="2698968"/>
                    </a:cubicBezTo>
                    <a:cubicBezTo>
                      <a:pt x="1060451" y="2805406"/>
                      <a:pt x="961271" y="2928777"/>
                      <a:pt x="862090" y="2974739"/>
                    </a:cubicBezTo>
                    <a:cubicBezTo>
                      <a:pt x="762909" y="3020701"/>
                      <a:pt x="622604" y="3040053"/>
                      <a:pt x="513747" y="2974739"/>
                    </a:cubicBezTo>
                    <a:cubicBezTo>
                      <a:pt x="404890" y="2909425"/>
                      <a:pt x="293614" y="2800567"/>
                      <a:pt x="208947" y="2582853"/>
                    </a:cubicBezTo>
                    <a:cubicBezTo>
                      <a:pt x="124280" y="2365139"/>
                      <a:pt x="27518" y="1997443"/>
                      <a:pt x="5747" y="1668453"/>
                    </a:cubicBezTo>
                    <a:cubicBezTo>
                      <a:pt x="-16025" y="1339463"/>
                      <a:pt x="27518" y="860492"/>
                      <a:pt x="78318" y="608911"/>
                    </a:cubicBezTo>
                    <a:cubicBezTo>
                      <a:pt x="129118" y="357330"/>
                      <a:pt x="194433" y="316206"/>
                      <a:pt x="310547" y="158968"/>
                    </a:cubicBezTo>
                    <a:cubicBezTo>
                      <a:pt x="339576" y="119659"/>
                      <a:pt x="373442" y="74150"/>
                      <a:pt x="410333" y="26752"/>
                    </a:cubicBezTo>
                    <a:close/>
                  </a:path>
                </a:pathLst>
              </a:custGeom>
              <a:solidFill>
                <a:srgbClr val="9A306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a:off x="2551078" y="2075299"/>
                <a:ext cx="5140289" cy="3213993"/>
              </a:xfrm>
              <a:custGeom>
                <a:avLst/>
                <a:gdLst>
                  <a:gd name="connsiteX0" fmla="*/ 2538186 w 5140289"/>
                  <a:gd name="connsiteY0" fmla="*/ 675 h 3213993"/>
                  <a:gd name="connsiteX1" fmla="*/ 2746828 w 5140289"/>
                  <a:gd name="connsiteY1" fmla="*/ 14282 h 3213993"/>
                  <a:gd name="connsiteX2" fmla="*/ 3399971 w 5140289"/>
                  <a:gd name="connsiteY2" fmla="*/ 173940 h 3213993"/>
                  <a:gd name="connsiteX3" fmla="*/ 3675743 w 5140289"/>
                  <a:gd name="connsiteY3" fmla="*/ 290054 h 3213993"/>
                  <a:gd name="connsiteX4" fmla="*/ 4053114 w 5140289"/>
                  <a:gd name="connsiteY4" fmla="*/ 536797 h 3213993"/>
                  <a:gd name="connsiteX5" fmla="*/ 4343400 w 5140289"/>
                  <a:gd name="connsiteY5" fmla="*/ 856111 h 3213993"/>
                  <a:gd name="connsiteX6" fmla="*/ 4430485 w 5140289"/>
                  <a:gd name="connsiteY6" fmla="*/ 1059311 h 3213993"/>
                  <a:gd name="connsiteX7" fmla="*/ 4575628 w 5140289"/>
                  <a:gd name="connsiteY7" fmla="*/ 1247997 h 3213993"/>
                  <a:gd name="connsiteX8" fmla="*/ 4633685 w 5140289"/>
                  <a:gd name="connsiteY8" fmla="*/ 1523768 h 3213993"/>
                  <a:gd name="connsiteX9" fmla="*/ 4677228 w 5140289"/>
                  <a:gd name="connsiteY9" fmla="*/ 1843082 h 3213993"/>
                  <a:gd name="connsiteX10" fmla="*/ 4923971 w 5140289"/>
                  <a:gd name="connsiteY10" fmla="*/ 2147882 h 3213993"/>
                  <a:gd name="connsiteX11" fmla="*/ 5040085 w 5140289"/>
                  <a:gd name="connsiteY11" fmla="*/ 2380111 h 3213993"/>
                  <a:gd name="connsiteX12" fmla="*/ 5112657 w 5140289"/>
                  <a:gd name="connsiteY12" fmla="*/ 2684911 h 3213993"/>
                  <a:gd name="connsiteX13" fmla="*/ 5127171 w 5140289"/>
                  <a:gd name="connsiteY13" fmla="*/ 3033254 h 3213993"/>
                  <a:gd name="connsiteX14" fmla="*/ 5134542 w 5140289"/>
                  <a:gd name="connsiteY14" fmla="*/ 3150049 h 3213993"/>
                  <a:gd name="connsiteX15" fmla="*/ 5140289 w 5140289"/>
                  <a:gd name="connsiteY15" fmla="*/ 3213993 h 3213993"/>
                  <a:gd name="connsiteX16" fmla="*/ 554187 w 5140289"/>
                  <a:gd name="connsiteY16" fmla="*/ 3213993 h 3213993"/>
                  <a:gd name="connsiteX17" fmla="*/ 554151 w 5140289"/>
                  <a:gd name="connsiteY17" fmla="*/ 3191537 h 3213993"/>
                  <a:gd name="connsiteX18" fmla="*/ 584200 w 5140289"/>
                  <a:gd name="connsiteY18" fmla="*/ 2931654 h 3213993"/>
                  <a:gd name="connsiteX19" fmla="*/ 395514 w 5140289"/>
                  <a:gd name="connsiteY19" fmla="*/ 2742968 h 3213993"/>
                  <a:gd name="connsiteX20" fmla="*/ 90714 w 5140289"/>
                  <a:gd name="connsiteY20" fmla="*/ 2452682 h 3213993"/>
                  <a:gd name="connsiteX21" fmla="*/ 3628 w 5140289"/>
                  <a:gd name="connsiteY21" fmla="*/ 2176911 h 3213993"/>
                  <a:gd name="connsiteX22" fmla="*/ 32657 w 5140289"/>
                  <a:gd name="connsiteY22" fmla="*/ 1843082 h 3213993"/>
                  <a:gd name="connsiteX23" fmla="*/ 177800 w 5140289"/>
                  <a:gd name="connsiteY23" fmla="*/ 1538282 h 3213993"/>
                  <a:gd name="connsiteX24" fmla="*/ 381000 w 5140289"/>
                  <a:gd name="connsiteY24" fmla="*/ 1465711 h 3213993"/>
                  <a:gd name="connsiteX25" fmla="*/ 758371 w 5140289"/>
                  <a:gd name="connsiteY25" fmla="*/ 1407654 h 3213993"/>
                  <a:gd name="connsiteX26" fmla="*/ 1048657 w 5140289"/>
                  <a:gd name="connsiteY26" fmla="*/ 1262511 h 3213993"/>
                  <a:gd name="connsiteX27" fmla="*/ 1295400 w 5140289"/>
                  <a:gd name="connsiteY27" fmla="*/ 957711 h 3213993"/>
                  <a:gd name="connsiteX28" fmla="*/ 1397000 w 5140289"/>
                  <a:gd name="connsiteY28" fmla="*/ 594854 h 3213993"/>
                  <a:gd name="connsiteX29" fmla="*/ 1556657 w 5140289"/>
                  <a:gd name="connsiteY29" fmla="*/ 304568 h 3213993"/>
                  <a:gd name="connsiteX30" fmla="*/ 1905000 w 5140289"/>
                  <a:gd name="connsiteY30" fmla="*/ 72340 h 3213993"/>
                  <a:gd name="connsiteX31" fmla="*/ 2354943 w 5140289"/>
                  <a:gd name="connsiteY31" fmla="*/ 14282 h 3213993"/>
                  <a:gd name="connsiteX32" fmla="*/ 2538186 w 5140289"/>
                  <a:gd name="connsiteY32" fmla="*/ 675 h 32139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Lst>
                <a:rect l="l" t="t" r="r" b="b"/>
                <a:pathLst>
                  <a:path w="5140289" h="3213993">
                    <a:moveTo>
                      <a:pt x="2538186" y="675"/>
                    </a:moveTo>
                    <a:cubicBezTo>
                      <a:pt x="2596848" y="-1442"/>
                      <a:pt x="2659743" y="977"/>
                      <a:pt x="2746828" y="14282"/>
                    </a:cubicBezTo>
                    <a:cubicBezTo>
                      <a:pt x="2920999" y="40892"/>
                      <a:pt x="3245152" y="127978"/>
                      <a:pt x="3399971" y="173940"/>
                    </a:cubicBezTo>
                    <a:cubicBezTo>
                      <a:pt x="3554790" y="219902"/>
                      <a:pt x="3566886" y="229578"/>
                      <a:pt x="3675743" y="290054"/>
                    </a:cubicBezTo>
                    <a:cubicBezTo>
                      <a:pt x="3784600" y="350530"/>
                      <a:pt x="3941838" y="442454"/>
                      <a:pt x="4053114" y="536797"/>
                    </a:cubicBezTo>
                    <a:cubicBezTo>
                      <a:pt x="4164390" y="631140"/>
                      <a:pt x="4280505" y="769025"/>
                      <a:pt x="4343400" y="856111"/>
                    </a:cubicBezTo>
                    <a:cubicBezTo>
                      <a:pt x="4406295" y="943197"/>
                      <a:pt x="4391780" y="993997"/>
                      <a:pt x="4430485" y="1059311"/>
                    </a:cubicBezTo>
                    <a:cubicBezTo>
                      <a:pt x="4469190" y="1124625"/>
                      <a:pt x="4541761" y="1170588"/>
                      <a:pt x="4575628" y="1247997"/>
                    </a:cubicBezTo>
                    <a:cubicBezTo>
                      <a:pt x="4609495" y="1325406"/>
                      <a:pt x="4616752" y="1424587"/>
                      <a:pt x="4633685" y="1523768"/>
                    </a:cubicBezTo>
                    <a:cubicBezTo>
                      <a:pt x="4650618" y="1622949"/>
                      <a:pt x="4628847" y="1739063"/>
                      <a:pt x="4677228" y="1843082"/>
                    </a:cubicBezTo>
                    <a:cubicBezTo>
                      <a:pt x="4725609" y="1947101"/>
                      <a:pt x="4863495" y="2058377"/>
                      <a:pt x="4923971" y="2147882"/>
                    </a:cubicBezTo>
                    <a:cubicBezTo>
                      <a:pt x="4984447" y="2237387"/>
                      <a:pt x="5008637" y="2290606"/>
                      <a:pt x="5040085" y="2380111"/>
                    </a:cubicBezTo>
                    <a:cubicBezTo>
                      <a:pt x="5071533" y="2469616"/>
                      <a:pt x="5098143" y="2576054"/>
                      <a:pt x="5112657" y="2684911"/>
                    </a:cubicBezTo>
                    <a:cubicBezTo>
                      <a:pt x="5127171" y="2793768"/>
                      <a:pt x="5129590" y="2890530"/>
                      <a:pt x="5127171" y="3033254"/>
                    </a:cubicBezTo>
                    <a:cubicBezTo>
                      <a:pt x="5126567" y="3068935"/>
                      <a:pt x="5130195" y="3108396"/>
                      <a:pt x="5134542" y="3150049"/>
                    </a:cubicBezTo>
                    <a:lnTo>
                      <a:pt x="5140289" y="3213993"/>
                    </a:lnTo>
                    <a:lnTo>
                      <a:pt x="554187" y="3213993"/>
                    </a:lnTo>
                    <a:lnTo>
                      <a:pt x="554151" y="3191537"/>
                    </a:lnTo>
                    <a:cubicBezTo>
                      <a:pt x="562278" y="3079632"/>
                      <a:pt x="605367" y="3004225"/>
                      <a:pt x="584200" y="2931654"/>
                    </a:cubicBezTo>
                    <a:cubicBezTo>
                      <a:pt x="550333" y="2815540"/>
                      <a:pt x="477762" y="2822797"/>
                      <a:pt x="395514" y="2742968"/>
                    </a:cubicBezTo>
                    <a:cubicBezTo>
                      <a:pt x="313266" y="2663139"/>
                      <a:pt x="156028" y="2547025"/>
                      <a:pt x="90714" y="2452682"/>
                    </a:cubicBezTo>
                    <a:cubicBezTo>
                      <a:pt x="25400" y="2358339"/>
                      <a:pt x="13304" y="2278511"/>
                      <a:pt x="3628" y="2176911"/>
                    </a:cubicBezTo>
                    <a:cubicBezTo>
                      <a:pt x="-6048" y="2075311"/>
                      <a:pt x="3628" y="1949520"/>
                      <a:pt x="32657" y="1843082"/>
                    </a:cubicBezTo>
                    <a:cubicBezTo>
                      <a:pt x="61686" y="1736644"/>
                      <a:pt x="119743" y="1601177"/>
                      <a:pt x="177800" y="1538282"/>
                    </a:cubicBezTo>
                    <a:cubicBezTo>
                      <a:pt x="235857" y="1475387"/>
                      <a:pt x="284238" y="1487482"/>
                      <a:pt x="381000" y="1465711"/>
                    </a:cubicBezTo>
                    <a:cubicBezTo>
                      <a:pt x="477762" y="1443940"/>
                      <a:pt x="647095" y="1441521"/>
                      <a:pt x="758371" y="1407654"/>
                    </a:cubicBezTo>
                    <a:cubicBezTo>
                      <a:pt x="869647" y="1373787"/>
                      <a:pt x="959152" y="1337501"/>
                      <a:pt x="1048657" y="1262511"/>
                    </a:cubicBezTo>
                    <a:cubicBezTo>
                      <a:pt x="1138162" y="1187521"/>
                      <a:pt x="1237343" y="1068987"/>
                      <a:pt x="1295400" y="957711"/>
                    </a:cubicBezTo>
                    <a:cubicBezTo>
                      <a:pt x="1353457" y="846435"/>
                      <a:pt x="1353457" y="703711"/>
                      <a:pt x="1397000" y="594854"/>
                    </a:cubicBezTo>
                    <a:cubicBezTo>
                      <a:pt x="1440543" y="485997"/>
                      <a:pt x="1471990" y="391654"/>
                      <a:pt x="1556657" y="304568"/>
                    </a:cubicBezTo>
                    <a:cubicBezTo>
                      <a:pt x="1641324" y="217482"/>
                      <a:pt x="1771952" y="120721"/>
                      <a:pt x="1905000" y="72340"/>
                    </a:cubicBezTo>
                    <a:cubicBezTo>
                      <a:pt x="2038048" y="23959"/>
                      <a:pt x="2214638" y="23958"/>
                      <a:pt x="2354943" y="14282"/>
                    </a:cubicBezTo>
                    <a:cubicBezTo>
                      <a:pt x="2425096" y="9444"/>
                      <a:pt x="2479524" y="2792"/>
                      <a:pt x="2538186" y="675"/>
                    </a:cubicBezTo>
                    <a:close/>
                  </a:path>
                </a:pathLst>
              </a:custGeom>
              <a:solidFill>
                <a:srgbClr val="9A306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rot="4743865">
                <a:off x="8164667" y="940037"/>
                <a:ext cx="1815896" cy="2685544"/>
              </a:xfrm>
              <a:custGeom>
                <a:avLst/>
                <a:gdLst>
                  <a:gd name="connsiteX0" fmla="*/ 0 w 1815896"/>
                  <a:gd name="connsiteY0" fmla="*/ 2198680 h 2685544"/>
                  <a:gd name="connsiteX1" fmla="*/ 406275 w 1815896"/>
                  <a:gd name="connsiteY1" fmla="*/ 95957 h 2685544"/>
                  <a:gd name="connsiteX2" fmla="*/ 497492 w 1815896"/>
                  <a:gd name="connsiteY2" fmla="*/ 29416 h 2685544"/>
                  <a:gd name="connsiteX3" fmla="*/ 865605 w 1815896"/>
                  <a:gd name="connsiteY3" fmla="*/ 40920 h 2685544"/>
                  <a:gd name="connsiteX4" fmla="*/ 1118683 w 1815896"/>
                  <a:gd name="connsiteY4" fmla="*/ 132948 h 2685544"/>
                  <a:gd name="connsiteX5" fmla="*/ 1291237 w 1815896"/>
                  <a:gd name="connsiteY5" fmla="*/ 270990 h 2685544"/>
                  <a:gd name="connsiteX6" fmla="*/ 1521307 w 1815896"/>
                  <a:gd name="connsiteY6" fmla="*/ 420537 h 2685544"/>
                  <a:gd name="connsiteX7" fmla="*/ 1739875 w 1815896"/>
                  <a:gd name="connsiteY7" fmla="*/ 558580 h 2685544"/>
                  <a:gd name="connsiteX8" fmla="*/ 1808896 w 1815896"/>
                  <a:gd name="connsiteY8" fmla="*/ 834665 h 2685544"/>
                  <a:gd name="connsiteX9" fmla="*/ 1590329 w 1815896"/>
                  <a:gd name="connsiteY9" fmla="*/ 1248792 h 2685544"/>
                  <a:gd name="connsiteX10" fmla="*/ 1279733 w 1815896"/>
                  <a:gd name="connsiteY10" fmla="*/ 1524877 h 2685544"/>
                  <a:gd name="connsiteX11" fmla="*/ 911620 w 1815896"/>
                  <a:gd name="connsiteY11" fmla="*/ 1892991 h 2685544"/>
                  <a:gd name="connsiteX12" fmla="*/ 796584 w 1815896"/>
                  <a:gd name="connsiteY12" fmla="*/ 2146069 h 2685544"/>
                  <a:gd name="connsiteX13" fmla="*/ 762073 w 1815896"/>
                  <a:gd name="connsiteY13" fmla="*/ 2433658 h 2685544"/>
                  <a:gd name="connsiteX14" fmla="*/ 566513 w 1815896"/>
                  <a:gd name="connsiteY14" fmla="*/ 2652225 h 2685544"/>
                  <a:gd name="connsiteX15" fmla="*/ 290428 w 1815896"/>
                  <a:gd name="connsiteY15" fmla="*/ 2652225 h 2685544"/>
                  <a:gd name="connsiteX16" fmla="*/ 48854 w 1815896"/>
                  <a:gd name="connsiteY16" fmla="*/ 2341629 h 26855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Lst>
                <a:rect l="l" t="t" r="r" b="b"/>
                <a:pathLst>
                  <a:path w="1815896" h="2685544">
                    <a:moveTo>
                      <a:pt x="0" y="2198680"/>
                    </a:moveTo>
                    <a:lnTo>
                      <a:pt x="406275" y="95957"/>
                    </a:lnTo>
                    <a:lnTo>
                      <a:pt x="497492" y="29416"/>
                    </a:lnTo>
                    <a:cubicBezTo>
                      <a:pt x="620196" y="-33853"/>
                      <a:pt x="763991" y="21747"/>
                      <a:pt x="865605" y="40920"/>
                    </a:cubicBezTo>
                    <a:cubicBezTo>
                      <a:pt x="967220" y="60092"/>
                      <a:pt x="1047744" y="94603"/>
                      <a:pt x="1118683" y="132948"/>
                    </a:cubicBezTo>
                    <a:cubicBezTo>
                      <a:pt x="1189622" y="171294"/>
                      <a:pt x="1224133" y="223060"/>
                      <a:pt x="1291237" y="270990"/>
                    </a:cubicBezTo>
                    <a:cubicBezTo>
                      <a:pt x="1358341" y="318922"/>
                      <a:pt x="1446534" y="372606"/>
                      <a:pt x="1521307" y="420537"/>
                    </a:cubicBezTo>
                    <a:cubicBezTo>
                      <a:pt x="1521307" y="420537"/>
                      <a:pt x="1691944" y="489557"/>
                      <a:pt x="1739875" y="558580"/>
                    </a:cubicBezTo>
                    <a:cubicBezTo>
                      <a:pt x="1787807" y="627601"/>
                      <a:pt x="1833821" y="719629"/>
                      <a:pt x="1808896" y="834665"/>
                    </a:cubicBezTo>
                    <a:cubicBezTo>
                      <a:pt x="1783971" y="949700"/>
                      <a:pt x="1678523" y="1133756"/>
                      <a:pt x="1590329" y="1248792"/>
                    </a:cubicBezTo>
                    <a:cubicBezTo>
                      <a:pt x="1502135" y="1363827"/>
                      <a:pt x="1392851" y="1417511"/>
                      <a:pt x="1279733" y="1524877"/>
                    </a:cubicBezTo>
                    <a:cubicBezTo>
                      <a:pt x="1166614" y="1632245"/>
                      <a:pt x="992144" y="1789458"/>
                      <a:pt x="911620" y="1892991"/>
                    </a:cubicBezTo>
                    <a:cubicBezTo>
                      <a:pt x="831094" y="1996524"/>
                      <a:pt x="821508" y="2055959"/>
                      <a:pt x="796584" y="2146069"/>
                    </a:cubicBezTo>
                    <a:cubicBezTo>
                      <a:pt x="771659" y="2236180"/>
                      <a:pt x="800418" y="2349299"/>
                      <a:pt x="762073" y="2433658"/>
                    </a:cubicBezTo>
                    <a:cubicBezTo>
                      <a:pt x="723728" y="2518017"/>
                      <a:pt x="645121" y="2615797"/>
                      <a:pt x="566513" y="2652225"/>
                    </a:cubicBezTo>
                    <a:cubicBezTo>
                      <a:pt x="487906" y="2688653"/>
                      <a:pt x="376705" y="2703991"/>
                      <a:pt x="290428" y="2652225"/>
                    </a:cubicBezTo>
                    <a:cubicBezTo>
                      <a:pt x="204152" y="2600459"/>
                      <a:pt x="115958" y="2514182"/>
                      <a:pt x="48854" y="2341629"/>
                    </a:cubicBezTo>
                    <a:close/>
                  </a:path>
                </a:pathLst>
              </a:custGeom>
              <a:solidFill>
                <a:srgbClr val="9A306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eeform: Shape 10">
                <a:extLst>
                  <a:ext uri="{FF2B5EF4-FFF2-40B4-BE49-F238E27FC236}">
                    <a16:creationId xmlns:a16="http://schemas.microsoft.com/office/drawing/2014/main" id="{505B1DA6-B75E-4521-967D-25BFCDE0E53C}"/>
                  </a:ext>
                </a:extLst>
              </p:cNvPr>
              <p:cNvSpPr/>
              <p:nvPr userDrawn="1"/>
            </p:nvSpPr>
            <p:spPr>
              <a:xfrm>
                <a:off x="8492709" y="3691406"/>
                <a:ext cx="1566016" cy="1597887"/>
              </a:xfrm>
              <a:custGeom>
                <a:avLst/>
                <a:gdLst>
                  <a:gd name="connsiteX0" fmla="*/ 1174259 w 1566016"/>
                  <a:gd name="connsiteY0" fmla="*/ 326 h 1597887"/>
                  <a:gd name="connsiteX1" fmla="*/ 1377005 w 1566016"/>
                  <a:gd name="connsiteY1" fmla="*/ 38766 h 1597887"/>
                  <a:gd name="connsiteX2" fmla="*/ 1565691 w 1566016"/>
                  <a:gd name="connsiteY2" fmla="*/ 212938 h 1597887"/>
                  <a:gd name="connsiteX3" fmla="*/ 1420548 w 1566016"/>
                  <a:gd name="connsiteY3" fmla="*/ 445166 h 1597887"/>
                  <a:gd name="connsiteX4" fmla="*/ 1347977 w 1566016"/>
                  <a:gd name="connsiteY4" fmla="*/ 720938 h 1597887"/>
                  <a:gd name="connsiteX5" fmla="*/ 1333462 w 1566016"/>
                  <a:gd name="connsiteY5" fmla="*/ 1040252 h 1597887"/>
                  <a:gd name="connsiteX6" fmla="*/ 1318948 w 1566016"/>
                  <a:gd name="connsiteY6" fmla="*/ 1417624 h 1597887"/>
                  <a:gd name="connsiteX7" fmla="*/ 1331648 w 1566016"/>
                  <a:gd name="connsiteY7" fmla="*/ 1588167 h 1597887"/>
                  <a:gd name="connsiteX8" fmla="*/ 1331888 w 1566016"/>
                  <a:gd name="connsiteY8" fmla="*/ 1597887 h 1597887"/>
                  <a:gd name="connsiteX9" fmla="*/ 0 w 1566016"/>
                  <a:gd name="connsiteY9" fmla="*/ 1597887 h 1597887"/>
                  <a:gd name="connsiteX10" fmla="*/ 54391 w 1566016"/>
                  <a:gd name="connsiteY10" fmla="*/ 1490195 h 1597887"/>
                  <a:gd name="connsiteX11" fmla="*/ 390034 w 1566016"/>
                  <a:gd name="connsiteY11" fmla="*/ 880595 h 1597887"/>
                  <a:gd name="connsiteX12" fmla="*/ 796434 w 1566016"/>
                  <a:gd name="connsiteY12" fmla="*/ 169395 h 1597887"/>
                  <a:gd name="connsiteX13" fmla="*/ 1101234 w 1566016"/>
                  <a:gd name="connsiteY13" fmla="*/ 9738 h 1597887"/>
                  <a:gd name="connsiteX14" fmla="*/ 1174259 w 1566016"/>
                  <a:gd name="connsiteY14" fmla="*/ 326 h 159788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566016" h="1597887">
                    <a:moveTo>
                      <a:pt x="1174259" y="326"/>
                    </a:moveTo>
                    <a:cubicBezTo>
                      <a:pt x="1247284" y="-2509"/>
                      <a:pt x="1318948" y="13366"/>
                      <a:pt x="1377005" y="38766"/>
                    </a:cubicBezTo>
                    <a:cubicBezTo>
                      <a:pt x="1454414" y="72633"/>
                      <a:pt x="1558434" y="145205"/>
                      <a:pt x="1565691" y="212938"/>
                    </a:cubicBezTo>
                    <a:cubicBezTo>
                      <a:pt x="1572948" y="280671"/>
                      <a:pt x="1456834" y="360499"/>
                      <a:pt x="1420548" y="445166"/>
                    </a:cubicBezTo>
                    <a:cubicBezTo>
                      <a:pt x="1384262" y="529833"/>
                      <a:pt x="1362491" y="621757"/>
                      <a:pt x="1347977" y="720938"/>
                    </a:cubicBezTo>
                    <a:cubicBezTo>
                      <a:pt x="1333463" y="820119"/>
                      <a:pt x="1338300" y="924138"/>
                      <a:pt x="1333462" y="1040252"/>
                    </a:cubicBezTo>
                    <a:cubicBezTo>
                      <a:pt x="1328624" y="1156366"/>
                      <a:pt x="1321367" y="1291834"/>
                      <a:pt x="1318948" y="1417624"/>
                    </a:cubicBezTo>
                    <a:cubicBezTo>
                      <a:pt x="1317738" y="1480519"/>
                      <a:pt x="1326810" y="1531319"/>
                      <a:pt x="1331648" y="1588167"/>
                    </a:cubicBezTo>
                    <a:lnTo>
                      <a:pt x="1331888" y="1597887"/>
                    </a:lnTo>
                    <a:lnTo>
                      <a:pt x="0" y="1597887"/>
                    </a:lnTo>
                    <a:lnTo>
                      <a:pt x="54391" y="1490195"/>
                    </a:lnTo>
                    <a:cubicBezTo>
                      <a:pt x="172320" y="1267038"/>
                      <a:pt x="310206" y="1039043"/>
                      <a:pt x="390034" y="880595"/>
                    </a:cubicBezTo>
                    <a:cubicBezTo>
                      <a:pt x="549691" y="563700"/>
                      <a:pt x="677901" y="314538"/>
                      <a:pt x="796434" y="169395"/>
                    </a:cubicBezTo>
                    <a:cubicBezTo>
                      <a:pt x="914967" y="24252"/>
                      <a:pt x="1004472" y="31509"/>
                      <a:pt x="1101234" y="9738"/>
                    </a:cubicBezTo>
                    <a:cubicBezTo>
                      <a:pt x="1125424" y="4295"/>
                      <a:pt x="1149917" y="1271"/>
                      <a:pt x="1174259" y="326"/>
                    </a:cubicBezTo>
                    <a:close/>
                  </a:path>
                </a:pathLst>
              </a:custGeom>
              <a:solidFill>
                <a:srgbClr val="9A306B"/>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20" name="Freeform 19"/>
              <p:cNvSpPr/>
              <p:nvPr userDrawn="1"/>
            </p:nvSpPr>
            <p:spPr>
              <a:xfrm>
                <a:off x="10594522" y="1553718"/>
                <a:ext cx="1572124" cy="1024992"/>
              </a:xfrm>
              <a:custGeom>
                <a:avLst/>
                <a:gdLst>
                  <a:gd name="connsiteX0" fmla="*/ 802 w 1572124"/>
                  <a:gd name="connsiteY0" fmla="*/ 0 h 1024992"/>
                  <a:gd name="connsiteX1" fmla="*/ 336449 w 1572124"/>
                  <a:gd name="connsiteY1" fmla="*/ 0 h 1024992"/>
                  <a:gd name="connsiteX2" fmla="*/ 339951 w 1572124"/>
                  <a:gd name="connsiteY2" fmla="*/ 26411 h 1024992"/>
                  <a:gd name="connsiteX3" fmla="*/ 450849 w 1572124"/>
                  <a:gd name="connsiteY3" fmla="*/ 492796 h 1024992"/>
                  <a:gd name="connsiteX4" fmla="*/ 784678 w 1572124"/>
                  <a:gd name="connsiteY4" fmla="*/ 579882 h 1024992"/>
                  <a:gd name="connsiteX5" fmla="*/ 1089478 w 1572124"/>
                  <a:gd name="connsiteY5" fmla="*/ 652453 h 1024992"/>
                  <a:gd name="connsiteX6" fmla="*/ 1249135 w 1572124"/>
                  <a:gd name="connsiteY6" fmla="*/ 231539 h 1024992"/>
                  <a:gd name="connsiteX7" fmla="*/ 1248228 w 1572124"/>
                  <a:gd name="connsiteY7" fmla="*/ 114744 h 1024992"/>
                  <a:gd name="connsiteX8" fmla="*/ 1230412 w 1572124"/>
                  <a:gd name="connsiteY8" fmla="*/ 0 h 1024992"/>
                  <a:gd name="connsiteX9" fmla="*/ 1551940 w 1572124"/>
                  <a:gd name="connsiteY9" fmla="*/ 0 h 1024992"/>
                  <a:gd name="connsiteX10" fmla="*/ 1560752 w 1572124"/>
                  <a:gd name="connsiteY10" fmla="*/ 91343 h 1024992"/>
                  <a:gd name="connsiteX11" fmla="*/ 1568449 w 1572124"/>
                  <a:gd name="connsiteY11" fmla="*/ 449253 h 1024992"/>
                  <a:gd name="connsiteX12" fmla="*/ 1350735 w 1572124"/>
                  <a:gd name="connsiteY12" fmla="*/ 986282 h 1024992"/>
                  <a:gd name="connsiteX13" fmla="*/ 755649 w 1572124"/>
                  <a:gd name="connsiteY13" fmla="*/ 971768 h 1024992"/>
                  <a:gd name="connsiteX14" fmla="*/ 479878 w 1572124"/>
                  <a:gd name="connsiteY14" fmla="*/ 884682 h 1024992"/>
                  <a:gd name="connsiteX15" fmla="*/ 73478 w 1572124"/>
                  <a:gd name="connsiteY15" fmla="*/ 521825 h 1024992"/>
                  <a:gd name="connsiteX16" fmla="*/ 0 w 1572124"/>
                  <a:gd name="connsiteY16" fmla="*/ 115992 h 10249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Lst>
                <a:rect l="l" t="t" r="r" b="b"/>
                <a:pathLst>
                  <a:path w="1572124" h="1024992">
                    <a:moveTo>
                      <a:pt x="802" y="0"/>
                    </a:moveTo>
                    <a:lnTo>
                      <a:pt x="336449" y="0"/>
                    </a:lnTo>
                    <a:lnTo>
                      <a:pt x="339951" y="26411"/>
                    </a:lnTo>
                    <a:cubicBezTo>
                      <a:pt x="361949" y="192078"/>
                      <a:pt x="392792" y="405711"/>
                      <a:pt x="450849" y="492796"/>
                    </a:cubicBezTo>
                    <a:cubicBezTo>
                      <a:pt x="528258" y="608910"/>
                      <a:pt x="678240" y="553273"/>
                      <a:pt x="784678" y="579882"/>
                    </a:cubicBezTo>
                    <a:cubicBezTo>
                      <a:pt x="891116" y="606491"/>
                      <a:pt x="1012069" y="710510"/>
                      <a:pt x="1089478" y="652453"/>
                    </a:cubicBezTo>
                    <a:cubicBezTo>
                      <a:pt x="1166888" y="594396"/>
                      <a:pt x="1232202" y="379101"/>
                      <a:pt x="1249135" y="231539"/>
                    </a:cubicBezTo>
                    <a:cubicBezTo>
                      <a:pt x="1253368" y="194649"/>
                      <a:pt x="1252310" y="155188"/>
                      <a:pt x="1248228" y="114744"/>
                    </a:cubicBezTo>
                    <a:lnTo>
                      <a:pt x="1230412" y="0"/>
                    </a:lnTo>
                    <a:lnTo>
                      <a:pt x="1551940" y="0"/>
                    </a:lnTo>
                    <a:lnTo>
                      <a:pt x="1560752" y="91343"/>
                    </a:lnTo>
                    <a:cubicBezTo>
                      <a:pt x="1571737" y="227230"/>
                      <a:pt x="1575706" y="357632"/>
                      <a:pt x="1568449" y="449253"/>
                    </a:cubicBezTo>
                    <a:cubicBezTo>
                      <a:pt x="1549097" y="693577"/>
                      <a:pt x="1486202" y="899196"/>
                      <a:pt x="1350735" y="986282"/>
                    </a:cubicBezTo>
                    <a:cubicBezTo>
                      <a:pt x="1215268" y="1073368"/>
                      <a:pt x="900792" y="988701"/>
                      <a:pt x="755649" y="971768"/>
                    </a:cubicBezTo>
                    <a:cubicBezTo>
                      <a:pt x="610506" y="954835"/>
                      <a:pt x="593573" y="959672"/>
                      <a:pt x="479878" y="884682"/>
                    </a:cubicBezTo>
                    <a:cubicBezTo>
                      <a:pt x="366183" y="809692"/>
                      <a:pt x="153306" y="671806"/>
                      <a:pt x="73478" y="521825"/>
                    </a:cubicBezTo>
                    <a:cubicBezTo>
                      <a:pt x="13607" y="409339"/>
                      <a:pt x="1361" y="254671"/>
                      <a:pt x="0" y="115992"/>
                    </a:cubicBezTo>
                    <a:close/>
                  </a:path>
                </a:pathLst>
              </a:custGeom>
              <a:solidFill>
                <a:srgbClr val="F8EF7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Freeform 21"/>
              <p:cNvSpPr/>
              <p:nvPr userDrawn="1"/>
            </p:nvSpPr>
            <p:spPr>
              <a:xfrm rot="16200000">
                <a:off x="11026687" y="3616123"/>
                <a:ext cx="1566893" cy="771082"/>
              </a:xfrm>
              <a:custGeom>
                <a:avLst/>
                <a:gdLst>
                  <a:gd name="connsiteX0" fmla="*/ 363186 w 1566893"/>
                  <a:gd name="connsiteY0" fmla="*/ 771082 h 771082"/>
                  <a:gd name="connsiteX1" fmla="*/ 3239 w 1566893"/>
                  <a:gd name="connsiteY1" fmla="*/ 771082 h 771082"/>
                  <a:gd name="connsiteX2" fmla="*/ 138 w 1566893"/>
                  <a:gd name="connsiteY2" fmla="*/ 701812 h 771082"/>
                  <a:gd name="connsiteX3" fmla="*/ 1045 w 1566893"/>
                  <a:gd name="connsiteY3" fmla="*/ 570616 h 771082"/>
                  <a:gd name="connsiteX4" fmla="*/ 88130 w 1566893"/>
                  <a:gd name="connsiteY4" fmla="*/ 135188 h 771082"/>
                  <a:gd name="connsiteX5" fmla="*/ 305845 w 1566893"/>
                  <a:gd name="connsiteY5" fmla="*/ 164216 h 771082"/>
                  <a:gd name="connsiteX6" fmla="*/ 320359 w 1566893"/>
                  <a:gd name="connsiteY6" fmla="*/ 469016 h 771082"/>
                  <a:gd name="connsiteX7" fmla="*/ 351911 w 1566893"/>
                  <a:gd name="connsiteY7" fmla="*/ 698254 h 771082"/>
                  <a:gd name="connsiteX8" fmla="*/ 1566893 w 1566893"/>
                  <a:gd name="connsiteY8" fmla="*/ 771082 h 771082"/>
                  <a:gd name="connsiteX9" fmla="*/ 1248913 w 1566893"/>
                  <a:gd name="connsiteY9" fmla="*/ 771082 h 771082"/>
                  <a:gd name="connsiteX10" fmla="*/ 1248366 w 1566893"/>
                  <a:gd name="connsiteY10" fmla="*/ 700564 h 771082"/>
                  <a:gd name="connsiteX11" fmla="*/ 1191216 w 1566893"/>
                  <a:gd name="connsiteY11" fmla="*/ 352902 h 771082"/>
                  <a:gd name="connsiteX12" fmla="*/ 1205730 w 1566893"/>
                  <a:gd name="connsiteY12" fmla="*/ 48102 h 771082"/>
                  <a:gd name="connsiteX13" fmla="*/ 1466987 w 1566893"/>
                  <a:gd name="connsiteY13" fmla="*/ 106159 h 771082"/>
                  <a:gd name="connsiteX14" fmla="*/ 1560890 w 1566893"/>
                  <a:gd name="connsiteY14" fmla="*/ 677163 h 7710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566893" h="771082">
                    <a:moveTo>
                      <a:pt x="363186" y="771082"/>
                    </a:moveTo>
                    <a:lnTo>
                      <a:pt x="3239" y="771082"/>
                    </a:lnTo>
                    <a:lnTo>
                      <a:pt x="138" y="701812"/>
                    </a:lnTo>
                    <a:cubicBezTo>
                      <a:pt x="-316" y="655585"/>
                      <a:pt x="441" y="611135"/>
                      <a:pt x="1045" y="570616"/>
                    </a:cubicBezTo>
                    <a:cubicBezTo>
                      <a:pt x="3464" y="408540"/>
                      <a:pt x="42168" y="202921"/>
                      <a:pt x="88130" y="135188"/>
                    </a:cubicBezTo>
                    <a:cubicBezTo>
                      <a:pt x="134092" y="67455"/>
                      <a:pt x="267140" y="108578"/>
                      <a:pt x="305845" y="164216"/>
                    </a:cubicBezTo>
                    <a:cubicBezTo>
                      <a:pt x="344550" y="219854"/>
                      <a:pt x="296169" y="316616"/>
                      <a:pt x="320359" y="469016"/>
                    </a:cubicBezTo>
                    <a:cubicBezTo>
                      <a:pt x="329431" y="526166"/>
                      <a:pt x="339182" y="609850"/>
                      <a:pt x="351911" y="698254"/>
                    </a:cubicBezTo>
                    <a:close/>
                    <a:moveTo>
                      <a:pt x="1566893" y="771082"/>
                    </a:moveTo>
                    <a:lnTo>
                      <a:pt x="1248913" y="771082"/>
                    </a:lnTo>
                    <a:lnTo>
                      <a:pt x="1248366" y="700564"/>
                    </a:lnTo>
                    <a:cubicBezTo>
                      <a:pt x="1236119" y="579234"/>
                      <a:pt x="1196659" y="449059"/>
                      <a:pt x="1191216" y="352902"/>
                    </a:cubicBezTo>
                    <a:cubicBezTo>
                      <a:pt x="1183959" y="224693"/>
                      <a:pt x="1159768" y="89226"/>
                      <a:pt x="1205730" y="48102"/>
                    </a:cubicBezTo>
                    <a:cubicBezTo>
                      <a:pt x="1251692" y="6978"/>
                      <a:pt x="1406511" y="-58336"/>
                      <a:pt x="1466987" y="106159"/>
                    </a:cubicBezTo>
                    <a:cubicBezTo>
                      <a:pt x="1504784" y="208968"/>
                      <a:pt x="1542582" y="450684"/>
                      <a:pt x="1560890" y="677163"/>
                    </a:cubicBezTo>
                    <a:close/>
                  </a:path>
                </a:pathLst>
              </a:custGeom>
              <a:solidFill>
                <a:srgbClr val="F8EF7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 name="Freeform 21">
              <a:extLst>
                <a:ext uri="{FF2B5EF4-FFF2-40B4-BE49-F238E27FC236}">
                  <a16:creationId xmlns:a16="http://schemas.microsoft.com/office/drawing/2014/main" id="{2CDED481-4E03-41CB-B8C8-A9404B19B9FB}"/>
                </a:ext>
              </a:extLst>
            </p:cNvPr>
            <p:cNvSpPr/>
            <p:nvPr userDrawn="1"/>
          </p:nvSpPr>
          <p:spPr>
            <a:xfrm rot="10800000" flipV="1">
              <a:off x="171301" y="4533200"/>
              <a:ext cx="1566893" cy="771082"/>
            </a:xfrm>
            <a:custGeom>
              <a:avLst/>
              <a:gdLst>
                <a:gd name="connsiteX0" fmla="*/ 363186 w 1566893"/>
                <a:gd name="connsiteY0" fmla="*/ 771082 h 771082"/>
                <a:gd name="connsiteX1" fmla="*/ 3239 w 1566893"/>
                <a:gd name="connsiteY1" fmla="*/ 771082 h 771082"/>
                <a:gd name="connsiteX2" fmla="*/ 138 w 1566893"/>
                <a:gd name="connsiteY2" fmla="*/ 701812 h 771082"/>
                <a:gd name="connsiteX3" fmla="*/ 1045 w 1566893"/>
                <a:gd name="connsiteY3" fmla="*/ 570616 h 771082"/>
                <a:gd name="connsiteX4" fmla="*/ 88130 w 1566893"/>
                <a:gd name="connsiteY4" fmla="*/ 135188 h 771082"/>
                <a:gd name="connsiteX5" fmla="*/ 305845 w 1566893"/>
                <a:gd name="connsiteY5" fmla="*/ 164216 h 771082"/>
                <a:gd name="connsiteX6" fmla="*/ 320359 w 1566893"/>
                <a:gd name="connsiteY6" fmla="*/ 469016 h 771082"/>
                <a:gd name="connsiteX7" fmla="*/ 351911 w 1566893"/>
                <a:gd name="connsiteY7" fmla="*/ 698254 h 771082"/>
                <a:gd name="connsiteX8" fmla="*/ 1566893 w 1566893"/>
                <a:gd name="connsiteY8" fmla="*/ 771082 h 771082"/>
                <a:gd name="connsiteX9" fmla="*/ 1248913 w 1566893"/>
                <a:gd name="connsiteY9" fmla="*/ 771082 h 771082"/>
                <a:gd name="connsiteX10" fmla="*/ 1248366 w 1566893"/>
                <a:gd name="connsiteY10" fmla="*/ 700564 h 771082"/>
                <a:gd name="connsiteX11" fmla="*/ 1191216 w 1566893"/>
                <a:gd name="connsiteY11" fmla="*/ 352902 h 771082"/>
                <a:gd name="connsiteX12" fmla="*/ 1205730 w 1566893"/>
                <a:gd name="connsiteY12" fmla="*/ 48102 h 771082"/>
                <a:gd name="connsiteX13" fmla="*/ 1466987 w 1566893"/>
                <a:gd name="connsiteY13" fmla="*/ 106159 h 771082"/>
                <a:gd name="connsiteX14" fmla="*/ 1560890 w 1566893"/>
                <a:gd name="connsiteY14" fmla="*/ 677163 h 7710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566893" h="771082">
                  <a:moveTo>
                    <a:pt x="363186" y="771082"/>
                  </a:moveTo>
                  <a:lnTo>
                    <a:pt x="3239" y="771082"/>
                  </a:lnTo>
                  <a:lnTo>
                    <a:pt x="138" y="701812"/>
                  </a:lnTo>
                  <a:cubicBezTo>
                    <a:pt x="-316" y="655585"/>
                    <a:pt x="441" y="611135"/>
                    <a:pt x="1045" y="570616"/>
                  </a:cubicBezTo>
                  <a:cubicBezTo>
                    <a:pt x="3464" y="408540"/>
                    <a:pt x="42168" y="202921"/>
                    <a:pt x="88130" y="135188"/>
                  </a:cubicBezTo>
                  <a:cubicBezTo>
                    <a:pt x="134092" y="67455"/>
                    <a:pt x="267140" y="108578"/>
                    <a:pt x="305845" y="164216"/>
                  </a:cubicBezTo>
                  <a:cubicBezTo>
                    <a:pt x="344550" y="219854"/>
                    <a:pt x="296169" y="316616"/>
                    <a:pt x="320359" y="469016"/>
                  </a:cubicBezTo>
                  <a:cubicBezTo>
                    <a:pt x="329431" y="526166"/>
                    <a:pt x="339182" y="609850"/>
                    <a:pt x="351911" y="698254"/>
                  </a:cubicBezTo>
                  <a:close/>
                  <a:moveTo>
                    <a:pt x="1566893" y="771082"/>
                  </a:moveTo>
                  <a:lnTo>
                    <a:pt x="1248913" y="771082"/>
                  </a:lnTo>
                  <a:lnTo>
                    <a:pt x="1248366" y="700564"/>
                  </a:lnTo>
                  <a:cubicBezTo>
                    <a:pt x="1236119" y="579234"/>
                    <a:pt x="1196659" y="449059"/>
                    <a:pt x="1191216" y="352902"/>
                  </a:cubicBezTo>
                  <a:cubicBezTo>
                    <a:pt x="1183959" y="224693"/>
                    <a:pt x="1159768" y="89226"/>
                    <a:pt x="1205730" y="48102"/>
                  </a:cubicBezTo>
                  <a:cubicBezTo>
                    <a:pt x="1251692" y="6978"/>
                    <a:pt x="1406511" y="-58336"/>
                    <a:pt x="1466987" y="106159"/>
                  </a:cubicBezTo>
                  <a:cubicBezTo>
                    <a:pt x="1504784" y="208968"/>
                    <a:pt x="1542582" y="450684"/>
                    <a:pt x="1560890" y="677163"/>
                  </a:cubicBezTo>
                  <a:close/>
                </a:path>
              </a:pathLst>
            </a:custGeom>
            <a:solidFill>
              <a:srgbClr val="F8EF7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1774088289"/>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409447596"/>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3/6/2018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3.pn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2.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5.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671483" y="3014761"/>
            <a:ext cx="4849034" cy="828478"/>
          </a:xfrm>
          <a:prstGeom prst="rect">
            <a:avLst/>
          </a:prstGeom>
        </p:spPr>
        <p:txBody>
          <a:bodyPr lIns="91425" tIns="91425" rIns="91425" bIns="91425" anchor="b" anchorCtr="0">
            <a:noAutofit/>
          </a:bodyPr>
          <a:lstStyle/>
          <a:p>
            <a:pPr lvl="0"/>
            <a:r>
              <a:rPr lang="en-US" sz="6000" spc="600" dirty="0"/>
              <a:t>C</a:t>
            </a:r>
            <a:r>
              <a:rPr lang="en-US" sz="6000" spc="600" dirty="0">
                <a:solidFill>
                  <a:srgbClr val="EB2264"/>
                </a:solidFill>
              </a:rPr>
              <a:t>o</a:t>
            </a:r>
            <a:r>
              <a:rPr lang="en-US" sz="6000" spc="600" dirty="0"/>
              <a:t>l</a:t>
            </a:r>
            <a:r>
              <a:rPr lang="en-US" sz="6000" spc="600" dirty="0">
                <a:solidFill>
                  <a:srgbClr val="21D7CD"/>
                </a:solidFill>
              </a:rPr>
              <a:t>o</a:t>
            </a:r>
            <a:r>
              <a:rPr lang="en-US" sz="6000" spc="600" dirty="0"/>
              <a:t>rp</a:t>
            </a:r>
            <a:r>
              <a:rPr lang="en-US" sz="6000" spc="600" dirty="0">
                <a:solidFill>
                  <a:srgbClr val="7030A0"/>
                </a:solidFill>
              </a:rPr>
              <a:t>e</a:t>
            </a:r>
            <a:r>
              <a:rPr lang="en-US" sz="6000" spc="600" dirty="0"/>
              <a:t>di</a:t>
            </a:r>
            <a:r>
              <a:rPr lang="en-US" sz="6000" spc="600" dirty="0">
                <a:solidFill>
                  <a:srgbClr val="FF0000"/>
                </a:solidFill>
              </a:rPr>
              <a:t>a</a:t>
            </a:r>
            <a:endParaRPr lang="en" sz="6000" spc="600" dirty="0">
              <a:solidFill>
                <a:srgbClr val="FF0000"/>
              </a:solidFill>
            </a:endParaRPr>
          </a:p>
        </p:txBody>
      </p:sp>
      <p:sp>
        <p:nvSpPr>
          <p:cNvPr id="7" name="Rectangle 6">
            <a:extLst>
              <a:ext uri="{FF2B5EF4-FFF2-40B4-BE49-F238E27FC236}">
                <a16:creationId xmlns:a16="http://schemas.microsoft.com/office/drawing/2014/main" id="{BC07509B-5672-414E-AD5C-5DD866779A68}"/>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9" name="Rectangle 8">
            <a:extLst>
              <a:ext uri="{FF2B5EF4-FFF2-40B4-BE49-F238E27FC236}">
                <a16:creationId xmlns:a16="http://schemas.microsoft.com/office/drawing/2014/main" id="{54337D70-EB52-4A20-9984-580A1E0C1936}"/>
              </a:ext>
            </a:extLst>
          </p:cNvPr>
          <p:cNvSpPr/>
          <p:nvPr/>
        </p:nvSpPr>
        <p:spPr>
          <a:xfrm>
            <a:off x="3617156" y="4163767"/>
            <a:ext cx="5130700" cy="338554"/>
          </a:xfrm>
          <a:prstGeom prst="rect">
            <a:avLst/>
          </a:prstGeom>
        </p:spPr>
        <p:txBody>
          <a:bodyPr wrap="none">
            <a:spAutoFit/>
          </a:bodyPr>
          <a:lstStyle/>
          <a:p>
            <a:pPr algn="just"/>
            <a:r>
              <a:rPr lang="en-US" sz="1600" spc="300" dirty="0">
                <a:solidFill>
                  <a:schemeClr val="tx1">
                    <a:lumMod val="95000"/>
                    <a:lumOff val="5000"/>
                  </a:schemeClr>
                </a:solidFill>
              </a:rPr>
              <a:t>PowerPoint &amp; Google Slides Template</a:t>
            </a:r>
          </a:p>
        </p:txBody>
      </p:sp>
      <p:sp>
        <p:nvSpPr>
          <p:cNvPr id="14" name="Freeform: Shape 13">
            <a:extLst>
              <a:ext uri="{FF2B5EF4-FFF2-40B4-BE49-F238E27FC236}">
                <a16:creationId xmlns:a16="http://schemas.microsoft.com/office/drawing/2014/main" id="{9F5FC891-FE57-4E3F-907C-0F43D33327C9}"/>
              </a:ext>
            </a:extLst>
          </p:cNvPr>
          <p:cNvSpPr/>
          <p:nvPr/>
        </p:nvSpPr>
        <p:spPr>
          <a:xfrm>
            <a:off x="5579136" y="1843498"/>
            <a:ext cx="1033727" cy="1025323"/>
          </a:xfrm>
          <a:custGeom>
            <a:avLst/>
            <a:gdLst/>
            <a:ahLst/>
            <a:cxnLst/>
            <a:rect l="l" t="t" r="r" b="b"/>
            <a:pathLst>
              <a:path w="1427874" h="1416266">
                <a:moveTo>
                  <a:pt x="724066" y="182473"/>
                </a:moveTo>
                <a:cubicBezTo>
                  <a:pt x="643427" y="182473"/>
                  <a:pt x="571533" y="197532"/>
                  <a:pt x="508382" y="227650"/>
                </a:cubicBezTo>
                <a:cubicBezTo>
                  <a:pt x="445231" y="257768"/>
                  <a:pt x="391796" y="297116"/>
                  <a:pt x="348076" y="345693"/>
                </a:cubicBezTo>
                <a:cubicBezTo>
                  <a:pt x="304356" y="394271"/>
                  <a:pt x="271081" y="449406"/>
                  <a:pt x="248249" y="511100"/>
                </a:cubicBezTo>
                <a:cubicBezTo>
                  <a:pt x="225418" y="572793"/>
                  <a:pt x="214002" y="635215"/>
                  <a:pt x="214002" y="698366"/>
                </a:cubicBezTo>
                <a:cubicBezTo>
                  <a:pt x="214002" y="764432"/>
                  <a:pt x="226390" y="829283"/>
                  <a:pt x="251164" y="892919"/>
                </a:cubicBezTo>
                <a:cubicBezTo>
                  <a:pt x="275939" y="956556"/>
                  <a:pt x="310429" y="1013391"/>
                  <a:pt x="354634" y="1063426"/>
                </a:cubicBezTo>
                <a:cubicBezTo>
                  <a:pt x="398840" y="1113461"/>
                  <a:pt x="451546" y="1154023"/>
                  <a:pt x="512754" y="1185113"/>
                </a:cubicBezTo>
                <a:cubicBezTo>
                  <a:pt x="573962" y="1216202"/>
                  <a:pt x="641484" y="1231747"/>
                  <a:pt x="715322" y="1231747"/>
                </a:cubicBezTo>
                <a:cubicBezTo>
                  <a:pt x="757099" y="1231747"/>
                  <a:pt x="799847" y="1226404"/>
                  <a:pt x="843567" y="1215717"/>
                </a:cubicBezTo>
                <a:cubicBezTo>
                  <a:pt x="887286" y="1205029"/>
                  <a:pt x="928334" y="1189485"/>
                  <a:pt x="966711" y="1169082"/>
                </a:cubicBezTo>
                <a:cubicBezTo>
                  <a:pt x="1005087" y="1148680"/>
                  <a:pt x="1039577" y="1123662"/>
                  <a:pt x="1070181" y="1094030"/>
                </a:cubicBezTo>
                <a:cubicBezTo>
                  <a:pt x="1100785" y="1064398"/>
                  <a:pt x="1124345" y="1030150"/>
                  <a:pt x="1140861" y="991289"/>
                </a:cubicBezTo>
                <a:lnTo>
                  <a:pt x="976183" y="896562"/>
                </a:lnTo>
                <a:cubicBezTo>
                  <a:pt x="964525" y="924737"/>
                  <a:pt x="948980" y="948783"/>
                  <a:pt x="929549" y="968700"/>
                </a:cubicBezTo>
                <a:cubicBezTo>
                  <a:pt x="910118" y="988617"/>
                  <a:pt x="888987" y="1004890"/>
                  <a:pt x="866155" y="1017520"/>
                </a:cubicBezTo>
                <a:cubicBezTo>
                  <a:pt x="843324" y="1030150"/>
                  <a:pt x="819278" y="1039380"/>
                  <a:pt x="794018" y="1045210"/>
                </a:cubicBezTo>
                <a:cubicBezTo>
                  <a:pt x="768757" y="1051039"/>
                  <a:pt x="744469" y="1053954"/>
                  <a:pt x="721151" y="1053954"/>
                </a:cubicBezTo>
                <a:cubicBezTo>
                  <a:pt x="676460" y="1053954"/>
                  <a:pt x="635412" y="1044238"/>
                  <a:pt x="598007" y="1024807"/>
                </a:cubicBezTo>
                <a:cubicBezTo>
                  <a:pt x="560603" y="1005376"/>
                  <a:pt x="528542" y="979630"/>
                  <a:pt x="501824" y="947569"/>
                </a:cubicBezTo>
                <a:cubicBezTo>
                  <a:pt x="475106" y="915508"/>
                  <a:pt x="454461" y="878346"/>
                  <a:pt x="439888" y="836083"/>
                </a:cubicBezTo>
                <a:cubicBezTo>
                  <a:pt x="425314" y="793821"/>
                  <a:pt x="418028" y="749858"/>
                  <a:pt x="418028" y="704195"/>
                </a:cubicBezTo>
                <a:cubicBezTo>
                  <a:pt x="418028" y="663390"/>
                  <a:pt x="424343" y="622342"/>
                  <a:pt x="436973" y="581051"/>
                </a:cubicBezTo>
                <a:cubicBezTo>
                  <a:pt x="449603" y="539761"/>
                  <a:pt x="468306" y="502842"/>
                  <a:pt x="493080" y="470295"/>
                </a:cubicBezTo>
                <a:cubicBezTo>
                  <a:pt x="517855" y="437748"/>
                  <a:pt x="548944" y="411273"/>
                  <a:pt x="586349" y="390871"/>
                </a:cubicBezTo>
                <a:cubicBezTo>
                  <a:pt x="623753" y="370468"/>
                  <a:pt x="667716" y="360267"/>
                  <a:pt x="718237" y="360267"/>
                </a:cubicBezTo>
                <a:cubicBezTo>
                  <a:pt x="741554" y="360267"/>
                  <a:pt x="765357" y="362938"/>
                  <a:pt x="789646" y="368282"/>
                </a:cubicBezTo>
                <a:cubicBezTo>
                  <a:pt x="813934" y="373625"/>
                  <a:pt x="837252" y="382127"/>
                  <a:pt x="859597" y="393785"/>
                </a:cubicBezTo>
                <a:cubicBezTo>
                  <a:pt x="881943" y="405444"/>
                  <a:pt x="902831" y="421231"/>
                  <a:pt x="922262" y="441148"/>
                </a:cubicBezTo>
                <a:cubicBezTo>
                  <a:pt x="941693" y="461065"/>
                  <a:pt x="958210" y="485597"/>
                  <a:pt x="971811" y="514743"/>
                </a:cubicBezTo>
                <a:lnTo>
                  <a:pt x="1126288" y="408358"/>
                </a:lnTo>
                <a:cubicBezTo>
                  <a:pt x="1092284" y="341321"/>
                  <a:pt x="1040548" y="286915"/>
                  <a:pt x="971083" y="245138"/>
                </a:cubicBezTo>
                <a:cubicBezTo>
                  <a:pt x="901617" y="203361"/>
                  <a:pt x="819278" y="182473"/>
                  <a:pt x="724066" y="182473"/>
                </a:cubicBezTo>
                <a:close/>
                <a:moveTo>
                  <a:pt x="713937" y="0"/>
                </a:moveTo>
                <a:cubicBezTo>
                  <a:pt x="1108234" y="0"/>
                  <a:pt x="1427874" y="317042"/>
                  <a:pt x="1427874" y="708133"/>
                </a:cubicBezTo>
                <a:cubicBezTo>
                  <a:pt x="1427874" y="1099224"/>
                  <a:pt x="1108234" y="1416266"/>
                  <a:pt x="713937" y="1416266"/>
                </a:cubicBezTo>
                <a:cubicBezTo>
                  <a:pt x="319640" y="1416266"/>
                  <a:pt x="0" y="1099224"/>
                  <a:pt x="0" y="708133"/>
                </a:cubicBezTo>
                <a:cubicBezTo>
                  <a:pt x="0" y="317042"/>
                  <a:pt x="319640" y="0"/>
                  <a:pt x="713937" y="0"/>
                </a:cubicBezTo>
                <a:close/>
              </a:path>
            </a:pathLst>
          </a:custGeom>
          <a:solidFill>
            <a:srgbClr val="F6F39A"/>
          </a:solidFill>
          <a:ln>
            <a:noFill/>
          </a:ln>
          <a:effectLst>
            <a:outerShdw blurRad="50800" sx="103000" sy="103000" algn="ctr"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rgbClr val="F6F39A"/>
              </a:solidFill>
            </a:endParaRPr>
          </a:p>
        </p:txBody>
      </p:sp>
      <p:grpSp>
        <p:nvGrpSpPr>
          <p:cNvPr id="35" name="Group 34">
            <a:extLst>
              <a:ext uri="{FF2B5EF4-FFF2-40B4-BE49-F238E27FC236}">
                <a16:creationId xmlns:a16="http://schemas.microsoft.com/office/drawing/2014/main" id="{927981D2-7B27-422A-8C4D-90A16F907110}"/>
              </a:ext>
            </a:extLst>
          </p:cNvPr>
          <p:cNvGrpSpPr/>
          <p:nvPr/>
        </p:nvGrpSpPr>
        <p:grpSpPr>
          <a:xfrm>
            <a:off x="3914775" y="3575887"/>
            <a:ext cx="4799575" cy="505749"/>
            <a:chOff x="3914775" y="3545907"/>
            <a:chExt cx="4799575" cy="505749"/>
          </a:xfrm>
        </p:grpSpPr>
        <p:grpSp>
          <p:nvGrpSpPr>
            <p:cNvPr id="3" name="Group 2">
              <a:extLst>
                <a:ext uri="{FF2B5EF4-FFF2-40B4-BE49-F238E27FC236}">
                  <a16:creationId xmlns:a16="http://schemas.microsoft.com/office/drawing/2014/main" id="{84843DB2-1DA3-4397-8661-3D8DDBD24544}"/>
                </a:ext>
              </a:extLst>
            </p:cNvPr>
            <p:cNvGrpSpPr/>
            <p:nvPr/>
          </p:nvGrpSpPr>
          <p:grpSpPr>
            <a:xfrm>
              <a:off x="3914775" y="3783417"/>
              <a:ext cx="3168249" cy="265584"/>
              <a:chOff x="4095750" y="3843239"/>
              <a:chExt cx="3168249" cy="338554"/>
            </a:xfrm>
            <a:solidFill>
              <a:srgbClr val="3D3F3C"/>
            </a:solidFill>
          </p:grpSpPr>
          <p:sp>
            <p:nvSpPr>
              <p:cNvPr id="2" name="Rectangle 1">
                <a:extLst>
                  <a:ext uri="{FF2B5EF4-FFF2-40B4-BE49-F238E27FC236}">
                    <a16:creationId xmlns:a16="http://schemas.microsoft.com/office/drawing/2014/main" id="{6F3A1856-D313-4A1B-8FCB-AE1165AF0CAD}"/>
                  </a:ext>
                </a:extLst>
              </p:cNvPr>
              <p:cNvSpPr/>
              <p:nvPr/>
            </p:nvSpPr>
            <p:spPr>
              <a:xfrm>
                <a:off x="4095750"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a:extLst>
                  <a:ext uri="{FF2B5EF4-FFF2-40B4-BE49-F238E27FC236}">
                    <a16:creationId xmlns:a16="http://schemas.microsoft.com/office/drawing/2014/main" id="{E637ED73-6F8B-43BB-B9DF-B479AC139C30}"/>
                  </a:ext>
                </a:extLst>
              </p:cNvPr>
              <p:cNvSpPr/>
              <p:nvPr/>
            </p:nvSpPr>
            <p:spPr>
              <a:xfrm>
                <a:off x="4315874"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a:extLst>
                  <a:ext uri="{FF2B5EF4-FFF2-40B4-BE49-F238E27FC236}">
                    <a16:creationId xmlns:a16="http://schemas.microsoft.com/office/drawing/2014/main" id="{00CC1CDE-8712-4A16-A155-903F986C166F}"/>
                  </a:ext>
                </a:extLst>
              </p:cNvPr>
              <p:cNvSpPr/>
              <p:nvPr/>
            </p:nvSpPr>
            <p:spPr>
              <a:xfrm>
                <a:off x="4535998"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a:extLst>
                  <a:ext uri="{FF2B5EF4-FFF2-40B4-BE49-F238E27FC236}">
                    <a16:creationId xmlns:a16="http://schemas.microsoft.com/office/drawing/2014/main" id="{D6E1DAA4-9899-4F56-8750-ECACDC5C5802}"/>
                  </a:ext>
                </a:extLst>
              </p:cNvPr>
              <p:cNvSpPr/>
              <p:nvPr/>
            </p:nvSpPr>
            <p:spPr>
              <a:xfrm>
                <a:off x="4756122"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a:extLst>
                  <a:ext uri="{FF2B5EF4-FFF2-40B4-BE49-F238E27FC236}">
                    <a16:creationId xmlns:a16="http://schemas.microsoft.com/office/drawing/2014/main" id="{560AC534-4CE7-45BC-8CC0-D19428C6D4B5}"/>
                  </a:ext>
                </a:extLst>
              </p:cNvPr>
              <p:cNvSpPr/>
              <p:nvPr/>
            </p:nvSpPr>
            <p:spPr>
              <a:xfrm>
                <a:off x="4976246"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a:extLst>
                  <a:ext uri="{FF2B5EF4-FFF2-40B4-BE49-F238E27FC236}">
                    <a16:creationId xmlns:a16="http://schemas.microsoft.com/office/drawing/2014/main" id="{B181EF9D-6D17-413A-AE49-471DF500F320}"/>
                  </a:ext>
                </a:extLst>
              </p:cNvPr>
              <p:cNvSpPr/>
              <p:nvPr/>
            </p:nvSpPr>
            <p:spPr>
              <a:xfrm>
                <a:off x="5196370"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15">
                <a:extLst>
                  <a:ext uri="{FF2B5EF4-FFF2-40B4-BE49-F238E27FC236}">
                    <a16:creationId xmlns:a16="http://schemas.microsoft.com/office/drawing/2014/main" id="{11789596-47C6-4ED2-9EC3-A73C45538572}"/>
                  </a:ext>
                </a:extLst>
              </p:cNvPr>
              <p:cNvSpPr/>
              <p:nvPr/>
            </p:nvSpPr>
            <p:spPr>
              <a:xfrm>
                <a:off x="5416494"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ectangle 16">
                <a:extLst>
                  <a:ext uri="{FF2B5EF4-FFF2-40B4-BE49-F238E27FC236}">
                    <a16:creationId xmlns:a16="http://schemas.microsoft.com/office/drawing/2014/main" id="{DB10EE58-5C41-4895-A4BA-CBC7D63C4A15}"/>
                  </a:ext>
                </a:extLst>
              </p:cNvPr>
              <p:cNvSpPr/>
              <p:nvPr/>
            </p:nvSpPr>
            <p:spPr>
              <a:xfrm>
                <a:off x="5636618"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a:extLst>
                  <a:ext uri="{FF2B5EF4-FFF2-40B4-BE49-F238E27FC236}">
                    <a16:creationId xmlns:a16="http://schemas.microsoft.com/office/drawing/2014/main" id="{334A7657-9207-4601-8E82-4F24A11C6CAD}"/>
                  </a:ext>
                </a:extLst>
              </p:cNvPr>
              <p:cNvSpPr/>
              <p:nvPr/>
            </p:nvSpPr>
            <p:spPr>
              <a:xfrm>
                <a:off x="5856742"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a:extLst>
                  <a:ext uri="{FF2B5EF4-FFF2-40B4-BE49-F238E27FC236}">
                    <a16:creationId xmlns:a16="http://schemas.microsoft.com/office/drawing/2014/main" id="{FB5049FB-2768-4D04-B3FC-D5E6122FA14F}"/>
                  </a:ext>
                </a:extLst>
              </p:cNvPr>
              <p:cNvSpPr/>
              <p:nvPr/>
            </p:nvSpPr>
            <p:spPr>
              <a:xfrm>
                <a:off x="6076866"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a:extLst>
                  <a:ext uri="{FF2B5EF4-FFF2-40B4-BE49-F238E27FC236}">
                    <a16:creationId xmlns:a16="http://schemas.microsoft.com/office/drawing/2014/main" id="{3B5C2922-9397-4611-89D7-C54BC0DA5446}"/>
                  </a:ext>
                </a:extLst>
              </p:cNvPr>
              <p:cNvSpPr/>
              <p:nvPr/>
            </p:nvSpPr>
            <p:spPr>
              <a:xfrm>
                <a:off x="6296990"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a:extLst>
                  <a:ext uri="{FF2B5EF4-FFF2-40B4-BE49-F238E27FC236}">
                    <a16:creationId xmlns:a16="http://schemas.microsoft.com/office/drawing/2014/main" id="{7E25B83E-700C-474F-8C73-4DD3B1AEEF34}"/>
                  </a:ext>
                </a:extLst>
              </p:cNvPr>
              <p:cNvSpPr/>
              <p:nvPr/>
            </p:nvSpPr>
            <p:spPr>
              <a:xfrm>
                <a:off x="6517114"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a:extLst>
                  <a:ext uri="{FF2B5EF4-FFF2-40B4-BE49-F238E27FC236}">
                    <a16:creationId xmlns:a16="http://schemas.microsoft.com/office/drawing/2014/main" id="{367BD0AC-1631-4EF7-BB4B-75EBBEE22559}"/>
                  </a:ext>
                </a:extLst>
              </p:cNvPr>
              <p:cNvSpPr/>
              <p:nvPr/>
            </p:nvSpPr>
            <p:spPr>
              <a:xfrm>
                <a:off x="6737238"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ectangle 22">
                <a:extLst>
                  <a:ext uri="{FF2B5EF4-FFF2-40B4-BE49-F238E27FC236}">
                    <a16:creationId xmlns:a16="http://schemas.microsoft.com/office/drawing/2014/main" id="{7DAAC56A-019E-4A69-89D9-017FB8C94004}"/>
                  </a:ext>
                </a:extLst>
              </p:cNvPr>
              <p:cNvSpPr/>
              <p:nvPr/>
            </p:nvSpPr>
            <p:spPr>
              <a:xfrm>
                <a:off x="6957362"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a:extLst>
                  <a:ext uri="{FF2B5EF4-FFF2-40B4-BE49-F238E27FC236}">
                    <a16:creationId xmlns:a16="http://schemas.microsoft.com/office/drawing/2014/main" id="{3923F045-7546-4E81-B28F-6076E5D638F2}"/>
                  </a:ext>
                </a:extLst>
              </p:cNvPr>
              <p:cNvSpPr/>
              <p:nvPr/>
            </p:nvSpPr>
            <p:spPr>
              <a:xfrm>
                <a:off x="7177493" y="3843239"/>
                <a:ext cx="86506" cy="338554"/>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1" name="Freeform: Shape 30">
              <a:extLst>
                <a:ext uri="{FF2B5EF4-FFF2-40B4-BE49-F238E27FC236}">
                  <a16:creationId xmlns:a16="http://schemas.microsoft.com/office/drawing/2014/main" id="{0B8F9BFD-2EEB-4245-A70F-7CD7A3509962}"/>
                </a:ext>
              </a:extLst>
            </p:cNvPr>
            <p:cNvSpPr/>
            <p:nvPr/>
          </p:nvSpPr>
          <p:spPr>
            <a:xfrm>
              <a:off x="7126760" y="3545907"/>
              <a:ext cx="1505094" cy="505749"/>
            </a:xfrm>
            <a:custGeom>
              <a:avLst/>
              <a:gdLst>
                <a:gd name="connsiteX0" fmla="*/ 3412944 w 3497009"/>
                <a:gd name="connsiteY0" fmla="*/ 0 h 1175083"/>
                <a:gd name="connsiteX1" fmla="*/ 3497009 w 3497009"/>
                <a:gd name="connsiteY1" fmla="*/ 222805 h 1175083"/>
                <a:gd name="connsiteX2" fmla="*/ 3416019 w 3497009"/>
                <a:gd name="connsiteY2" fmla="*/ 270876 h 1175083"/>
                <a:gd name="connsiteX3" fmla="*/ 3079256 w 3497009"/>
                <a:gd name="connsiteY3" fmla="*/ 405409 h 1175083"/>
                <a:gd name="connsiteX4" fmla="*/ 1982418 w 3497009"/>
                <a:gd name="connsiteY4" fmla="*/ 638487 h 1175083"/>
                <a:gd name="connsiteX5" fmla="*/ 1200921 w 3497009"/>
                <a:gd name="connsiteY5" fmla="*/ 638487 h 1175083"/>
                <a:gd name="connsiteX6" fmla="*/ 570240 w 3497009"/>
                <a:gd name="connsiteY6" fmla="*/ 857855 h 1175083"/>
                <a:gd name="connsiteX7" fmla="*/ 316703 w 3497009"/>
                <a:gd name="connsiteY7" fmla="*/ 1150916 h 1175083"/>
                <a:gd name="connsiteX8" fmla="*/ 296710 w 3497009"/>
                <a:gd name="connsiteY8" fmla="*/ 1175083 h 1175083"/>
                <a:gd name="connsiteX9" fmla="*/ 0 w 3497009"/>
                <a:gd name="connsiteY9" fmla="*/ 1175083 h 1175083"/>
                <a:gd name="connsiteX10" fmla="*/ 8110 w 3497009"/>
                <a:gd name="connsiteY10" fmla="*/ 1159485 h 1175083"/>
                <a:gd name="connsiteX11" fmla="*/ 803318 w 3497009"/>
                <a:gd name="connsiteY11" fmla="*/ 542514 h 1175083"/>
                <a:gd name="connsiteX12" fmla="*/ 2599389 w 3497009"/>
                <a:gd name="connsiteY12" fmla="*/ 336857 h 1175083"/>
                <a:gd name="connsiteX13" fmla="*/ 3409540 w 3497009"/>
                <a:gd name="connsiteY13" fmla="*/ 1045 h 11750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3497009" h="1175083">
                  <a:moveTo>
                    <a:pt x="3412944" y="0"/>
                  </a:moveTo>
                  <a:lnTo>
                    <a:pt x="3497009" y="222805"/>
                  </a:lnTo>
                  <a:lnTo>
                    <a:pt x="3416019" y="270876"/>
                  </a:lnTo>
                  <a:cubicBezTo>
                    <a:pt x="3327758" y="316863"/>
                    <a:pt x="3214076" y="364278"/>
                    <a:pt x="3079256" y="405409"/>
                  </a:cubicBezTo>
                  <a:cubicBezTo>
                    <a:pt x="2809617" y="487672"/>
                    <a:pt x="2295473" y="599642"/>
                    <a:pt x="1982418" y="638487"/>
                  </a:cubicBezTo>
                  <a:cubicBezTo>
                    <a:pt x="1669363" y="677333"/>
                    <a:pt x="1436285" y="601926"/>
                    <a:pt x="1200921" y="638487"/>
                  </a:cubicBezTo>
                  <a:cubicBezTo>
                    <a:pt x="965559" y="675049"/>
                    <a:pt x="727911" y="761882"/>
                    <a:pt x="570240" y="857855"/>
                  </a:cubicBezTo>
                  <a:cubicBezTo>
                    <a:pt x="451987" y="929835"/>
                    <a:pt x="380007" y="1066083"/>
                    <a:pt x="316703" y="1150916"/>
                  </a:cubicBezTo>
                  <a:lnTo>
                    <a:pt x="296710" y="1175083"/>
                  </a:lnTo>
                  <a:lnTo>
                    <a:pt x="0" y="1175083"/>
                  </a:lnTo>
                  <a:lnTo>
                    <a:pt x="8110" y="1159485"/>
                  </a:lnTo>
                  <a:cubicBezTo>
                    <a:pt x="99513" y="1047516"/>
                    <a:pt x="371438" y="679619"/>
                    <a:pt x="803318" y="542514"/>
                  </a:cubicBezTo>
                  <a:cubicBezTo>
                    <a:pt x="1235197" y="405409"/>
                    <a:pt x="2153800" y="430545"/>
                    <a:pt x="2599389" y="336857"/>
                  </a:cubicBezTo>
                  <a:cubicBezTo>
                    <a:pt x="2989280" y="254881"/>
                    <a:pt x="3240962" y="67932"/>
                    <a:pt x="3409540" y="1045"/>
                  </a:cubicBezTo>
                  <a:close/>
                </a:path>
              </a:pathLst>
            </a:custGeom>
            <a:solidFill>
              <a:srgbClr val="3D3F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Freeform: Shape 33">
              <a:extLst>
                <a:ext uri="{FF2B5EF4-FFF2-40B4-BE49-F238E27FC236}">
                  <a16:creationId xmlns:a16="http://schemas.microsoft.com/office/drawing/2014/main" id="{A6BA2F2D-C360-4653-B8FB-BED0CB8D5A57}"/>
                </a:ext>
              </a:extLst>
            </p:cNvPr>
            <p:cNvSpPr/>
            <p:nvPr/>
          </p:nvSpPr>
          <p:spPr>
            <a:xfrm>
              <a:off x="7349584" y="3694680"/>
              <a:ext cx="1364766" cy="354321"/>
            </a:xfrm>
            <a:custGeom>
              <a:avLst/>
              <a:gdLst>
                <a:gd name="connsiteX0" fmla="*/ 1328585 w 1364766"/>
                <a:gd name="connsiteY0" fmla="*/ 0 h 354321"/>
                <a:gd name="connsiteX1" fmla="*/ 1364766 w 1364766"/>
                <a:gd name="connsiteY1" fmla="*/ 95894 h 354321"/>
                <a:gd name="connsiteX2" fmla="*/ 1329908 w 1364766"/>
                <a:gd name="connsiteY2" fmla="*/ 116584 h 354321"/>
                <a:gd name="connsiteX3" fmla="*/ 1184967 w 1364766"/>
                <a:gd name="connsiteY3" fmla="*/ 174486 h 354321"/>
                <a:gd name="connsiteX4" fmla="*/ 712894 w 1364766"/>
                <a:gd name="connsiteY4" fmla="*/ 274801 h 354321"/>
                <a:gd name="connsiteX5" fmla="*/ 376542 w 1364766"/>
                <a:gd name="connsiteY5" fmla="*/ 274801 h 354321"/>
                <a:gd name="connsiteX6" fmla="*/ 161897 w 1364766"/>
                <a:gd name="connsiteY6" fmla="*/ 339251 h 354321"/>
                <a:gd name="connsiteX7" fmla="*/ 133332 w 1364766"/>
                <a:gd name="connsiteY7" fmla="*/ 354321 h 354321"/>
                <a:gd name="connsiteX8" fmla="*/ 0 w 1364766"/>
                <a:gd name="connsiteY8" fmla="*/ 354321 h 354321"/>
                <a:gd name="connsiteX9" fmla="*/ 79054 w 1364766"/>
                <a:gd name="connsiteY9" fmla="*/ 293103 h 354321"/>
                <a:gd name="connsiteX10" fmla="*/ 205416 w 1364766"/>
                <a:gd name="connsiteY10" fmla="*/ 233495 h 354321"/>
                <a:gd name="connsiteX11" fmla="*/ 978435 w 1364766"/>
                <a:gd name="connsiteY11" fmla="*/ 144981 h 354321"/>
                <a:gd name="connsiteX12" fmla="*/ 1327120 w 1364766"/>
                <a:gd name="connsiteY12" fmla="*/ 450 h 3543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1364766" h="354321">
                  <a:moveTo>
                    <a:pt x="1328585" y="0"/>
                  </a:moveTo>
                  <a:lnTo>
                    <a:pt x="1364766" y="95894"/>
                  </a:lnTo>
                  <a:lnTo>
                    <a:pt x="1329908" y="116584"/>
                  </a:lnTo>
                  <a:cubicBezTo>
                    <a:pt x="1291921" y="136376"/>
                    <a:pt x="1242993" y="156783"/>
                    <a:pt x="1184967" y="174486"/>
                  </a:cubicBezTo>
                  <a:cubicBezTo>
                    <a:pt x="1068916" y="209891"/>
                    <a:pt x="847632" y="258083"/>
                    <a:pt x="712894" y="274801"/>
                  </a:cubicBezTo>
                  <a:cubicBezTo>
                    <a:pt x="578157" y="291520"/>
                    <a:pt x="477842" y="259066"/>
                    <a:pt x="376542" y="274801"/>
                  </a:cubicBezTo>
                  <a:cubicBezTo>
                    <a:pt x="300568" y="286603"/>
                    <a:pt x="224041" y="310576"/>
                    <a:pt x="161897" y="339251"/>
                  </a:cubicBezTo>
                  <a:lnTo>
                    <a:pt x="133332" y="354321"/>
                  </a:lnTo>
                  <a:lnTo>
                    <a:pt x="0" y="354321"/>
                  </a:lnTo>
                  <a:lnTo>
                    <a:pt x="79054" y="293103"/>
                  </a:lnTo>
                  <a:cubicBezTo>
                    <a:pt x="116780" y="269208"/>
                    <a:pt x="158947" y="248247"/>
                    <a:pt x="205416" y="233495"/>
                  </a:cubicBezTo>
                  <a:cubicBezTo>
                    <a:pt x="391294" y="174486"/>
                    <a:pt x="786656" y="185304"/>
                    <a:pt x="978435" y="144981"/>
                  </a:cubicBezTo>
                  <a:cubicBezTo>
                    <a:pt x="1146242" y="109699"/>
                    <a:pt x="1254565" y="29238"/>
                    <a:pt x="1327120" y="450"/>
                  </a:cubicBezTo>
                  <a:close/>
                </a:path>
              </a:pathLst>
            </a:custGeom>
            <a:solidFill>
              <a:srgbClr val="3D3F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65390B3C-B733-4495-B936-736F93C7C56D}"/>
              </a:ext>
            </a:extLst>
          </p:cNvPr>
          <p:cNvSpPr txBox="1">
            <a:spLocks/>
          </p:cNvSpPr>
          <p:nvPr/>
        </p:nvSpPr>
        <p:spPr>
          <a:xfrm>
            <a:off x="5516358" y="1494750"/>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FA9E4000-A4C8-4A41-8923-FF48C475B47B}"/>
              </a:ext>
            </a:extLst>
          </p:cNvPr>
          <p:cNvSpPr txBox="1">
            <a:spLocks/>
          </p:cNvSpPr>
          <p:nvPr/>
        </p:nvSpPr>
        <p:spPr>
          <a:xfrm>
            <a:off x="5878686" y="221420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023C5AF6-DB1F-4366-B588-749EEE72A6D5}"/>
              </a:ext>
            </a:extLst>
          </p:cNvPr>
          <p:cNvSpPr/>
          <p:nvPr/>
        </p:nvSpPr>
        <p:spPr>
          <a:xfrm>
            <a:off x="5516358" y="4789425"/>
            <a:ext cx="3994363" cy="307777"/>
          </a:xfrm>
          <a:prstGeom prst="rect">
            <a:avLst/>
          </a:prstGeom>
        </p:spPr>
        <p:txBody>
          <a:bodyPr wrap="none">
            <a:spAutoFit/>
          </a:bodyPr>
          <a:lstStyle/>
          <a:p>
            <a:pPr algn="just"/>
            <a:r>
              <a:rPr lang="en-US" sz="1400" dirty="0">
                <a:solidFill>
                  <a:srgbClr val="716AB0"/>
                </a:solidFill>
              </a:rPr>
              <a:t>FONT:   </a:t>
            </a:r>
            <a:r>
              <a:rPr lang="en-US" sz="1400" dirty="0" err="1">
                <a:solidFill>
                  <a:srgbClr val="716AB0"/>
                </a:solidFill>
              </a:rPr>
              <a:t>Raleway</a:t>
            </a:r>
            <a:r>
              <a:rPr lang="en-US" sz="1400" dirty="0">
                <a:solidFill>
                  <a:srgbClr val="716AB0"/>
                </a:solidFill>
              </a:rPr>
              <a:t> &amp; </a:t>
            </a:r>
            <a:r>
              <a:rPr lang="en-US" sz="1400" dirty="0" err="1">
                <a:solidFill>
                  <a:srgbClr val="716AB0"/>
                </a:solidFill>
              </a:rPr>
              <a:t>Roboto</a:t>
            </a:r>
            <a:r>
              <a:rPr lang="en-US" sz="1400" dirty="0">
                <a:solidFill>
                  <a:srgbClr val="716AB0"/>
                </a:solidFill>
              </a:rPr>
              <a:t> (Free Google Fonts)</a:t>
            </a:r>
          </a:p>
        </p:txBody>
      </p:sp>
      <p:sp>
        <p:nvSpPr>
          <p:cNvPr id="7" name="Rectangle 6">
            <a:extLst>
              <a:ext uri="{FF2B5EF4-FFF2-40B4-BE49-F238E27FC236}">
                <a16:creationId xmlns:a16="http://schemas.microsoft.com/office/drawing/2014/main" id="{6B8896CF-BB4F-44B3-91E2-B7907FCA2363}"/>
              </a:ext>
            </a:extLst>
          </p:cNvPr>
          <p:cNvSpPr/>
          <p:nvPr/>
        </p:nvSpPr>
        <p:spPr>
          <a:xfrm>
            <a:off x="5516358" y="2210995"/>
            <a:ext cx="3078002" cy="2277547"/>
          </a:xfrm>
          <a:prstGeom prst="rect">
            <a:avLst/>
          </a:prstGeom>
        </p:spPr>
        <p:txBody>
          <a:bodyPr wrap="square">
            <a:spAutoFit/>
          </a:bodyPr>
          <a:lstStyle/>
          <a:p>
            <a:r>
              <a:rPr lang="en-US" sz="1400" dirty="0">
                <a:solidFill>
                  <a:srgbClr val="716AB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A3459A8A-F1DC-49AF-870A-2D5E6AE7AA2C}"/>
              </a:ext>
            </a:extLst>
          </p:cNvPr>
          <p:cNvSpPr/>
          <p:nvPr/>
        </p:nvSpPr>
        <p:spPr>
          <a:xfrm>
            <a:off x="8594360" y="2210995"/>
            <a:ext cx="2683240" cy="2369880"/>
          </a:xfrm>
          <a:prstGeom prst="rect">
            <a:avLst/>
          </a:prstGeom>
        </p:spPr>
        <p:txBody>
          <a:bodyPr wrap="square">
            <a:spAutoFit/>
          </a:bodyPr>
          <a:lstStyle/>
          <a:p>
            <a:r>
              <a:rPr lang="en-US" sz="1400" dirty="0">
                <a:solidFill>
                  <a:srgbClr val="716AB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79C8BF2-42DF-4CE1-9A20-6E661A658845}"/>
              </a:ext>
            </a:extLst>
          </p:cNvPr>
          <p:cNvSpPr/>
          <p:nvPr/>
        </p:nvSpPr>
        <p:spPr>
          <a:xfrm>
            <a:off x="5516358" y="534893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0" name="Rectangle 9">
            <a:extLst>
              <a:ext uri="{FF2B5EF4-FFF2-40B4-BE49-F238E27FC236}">
                <a16:creationId xmlns:a16="http://schemas.microsoft.com/office/drawing/2014/main" id="{0931F528-E473-4468-8184-469837202F86}"/>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55516408"/>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4147070" y="2476500"/>
            <a:ext cx="3897859" cy="1376136"/>
          </a:xfrm>
          <a:prstGeom prst="rect">
            <a:avLst/>
          </a:prstGeom>
        </p:spPr>
        <p:txBody>
          <a:bodyPr lIns="91425" tIns="91425" rIns="91425" bIns="91425" anchor="b" anchorCtr="0">
            <a:noAutofit/>
          </a:bodyPr>
          <a:lstStyle/>
          <a:p>
            <a:pPr lvl="0" rtl="0">
              <a:spcBef>
                <a:spcPts val="0"/>
              </a:spcBef>
              <a:buNone/>
            </a:pPr>
            <a:r>
              <a:rPr lang="en" sz="3600" dirty="0"/>
              <a:t>YOUR FIRST HEADLINE</a:t>
            </a:r>
          </a:p>
        </p:txBody>
      </p:sp>
      <p:sp>
        <p:nvSpPr>
          <p:cNvPr id="5" name="Shape 99"/>
          <p:cNvSpPr txBox="1">
            <a:spLocks noGrp="1"/>
          </p:cNvSpPr>
          <p:nvPr>
            <p:ph type="subTitle" idx="1"/>
          </p:nvPr>
        </p:nvSpPr>
        <p:spPr>
          <a:xfrm>
            <a:off x="3952197" y="3687631"/>
            <a:ext cx="4287603" cy="777817"/>
          </a:xfrm>
          <a:prstGeom prst="rect">
            <a:avLst/>
          </a:prstGeom>
        </p:spPr>
        <p:txBody>
          <a:bodyPr lIns="91425" tIns="91425" rIns="91425" bIns="91425" anchor="ctr" anchorCtr="0">
            <a:noAutofit/>
          </a:bodyPr>
          <a:lstStyle/>
          <a:p>
            <a:pPr lvl="0" rtl="0">
              <a:spcBef>
                <a:spcPts val="0"/>
              </a:spcBef>
              <a:buNone/>
            </a:pPr>
            <a:r>
              <a:rPr lang="en" sz="1800" dirty="0">
                <a:solidFill>
                  <a:schemeClr val="tx1">
                    <a:lumMod val="65000"/>
                    <a:lumOff val="35000"/>
                  </a:schemeClr>
                </a:solidFill>
              </a:rPr>
              <a:t>First things first let’s start with the first set of slides</a:t>
            </a:r>
          </a:p>
        </p:txBody>
      </p:sp>
      <p:sp>
        <p:nvSpPr>
          <p:cNvPr id="6" name="Rectangle 5">
            <a:extLst>
              <a:ext uri="{FF2B5EF4-FFF2-40B4-BE49-F238E27FC236}">
                <a16:creationId xmlns:a16="http://schemas.microsoft.com/office/drawing/2014/main" id="{4180C300-DE94-41A7-A3E8-79CEBBD46675}"/>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67600" y="3798116"/>
            <a:ext cx="6256800" cy="1093199"/>
          </a:xfrm>
        </p:spPr>
        <p:txBody>
          <a:bodyPr>
            <a:normAutofit fontScale="85000" lnSpcReduction="200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tx2">
                <a:tint val="45000"/>
                <a:satMod val="400000"/>
              </a:schemeClr>
            </a:duotone>
          </a:blip>
          <a:srcRect l="37102" t="22388" r="35344" b="54142"/>
          <a:stretch/>
        </p:blipFill>
        <p:spPr>
          <a:xfrm rot="10800000">
            <a:off x="5648325" y="2668316"/>
            <a:ext cx="895350" cy="971549"/>
          </a:xfrm>
          <a:prstGeom prst="rect">
            <a:avLst/>
          </a:prstGeom>
        </p:spPr>
      </p:pic>
      <p:sp>
        <p:nvSpPr>
          <p:cNvPr id="4" name="Shape 98">
            <a:extLst>
              <a:ext uri="{FF2B5EF4-FFF2-40B4-BE49-F238E27FC236}">
                <a16:creationId xmlns:a16="http://schemas.microsoft.com/office/drawing/2014/main" id="{36C6FC8F-212B-48B5-977D-C6D241C96862}"/>
              </a:ext>
            </a:extLst>
          </p:cNvPr>
          <p:cNvSpPr txBox="1">
            <a:spLocks/>
          </p:cNvSpPr>
          <p:nvPr/>
        </p:nvSpPr>
        <p:spPr>
          <a:xfrm>
            <a:off x="4147070" y="1924708"/>
            <a:ext cx="3897859" cy="74360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US" sz="4000" dirty="0"/>
              <a:t>YOUR QUOTE</a:t>
            </a:r>
            <a:endParaRPr lang="en" sz="4000" dirty="0"/>
          </a:p>
        </p:txBody>
      </p:sp>
      <p:sp>
        <p:nvSpPr>
          <p:cNvPr id="6" name="Rectangle 5">
            <a:extLst>
              <a:ext uri="{FF2B5EF4-FFF2-40B4-BE49-F238E27FC236}">
                <a16:creationId xmlns:a16="http://schemas.microsoft.com/office/drawing/2014/main" id="{EC232417-B348-45BA-A425-D47C094AA6ED}"/>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406776" y="3118221"/>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chemeClr val="bg1"/>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368676" y="3948660"/>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grpSp>
        <p:nvGrpSpPr>
          <p:cNvPr id="6" name="Shape 486">
            <a:extLst>
              <a:ext uri="{FF2B5EF4-FFF2-40B4-BE49-F238E27FC236}">
                <a16:creationId xmlns:a16="http://schemas.microsoft.com/office/drawing/2014/main" id="{51A6ADDA-2DD0-42D4-AB6B-11ED4E98BFE8}"/>
              </a:ext>
            </a:extLst>
          </p:cNvPr>
          <p:cNvGrpSpPr/>
          <p:nvPr/>
        </p:nvGrpSpPr>
        <p:grpSpPr>
          <a:xfrm>
            <a:off x="5679136" y="1362916"/>
            <a:ext cx="833727" cy="1359136"/>
            <a:chOff x="6730350" y="2315900"/>
            <a:chExt cx="257700" cy="420100"/>
          </a:xfrm>
          <a:solidFill>
            <a:schemeClr val="bg1"/>
          </a:solidFill>
          <a:effectLst>
            <a:outerShdw blurRad="101600" dist="63500" dir="16800000" rotWithShape="0">
              <a:prstClr val="black">
                <a:alpha val="25000"/>
              </a:prstClr>
            </a:outerShdw>
          </a:effectLst>
        </p:grpSpPr>
        <p:sp>
          <p:nvSpPr>
            <p:cNvPr id="7" name="Shape 487">
              <a:extLst>
                <a:ext uri="{FF2B5EF4-FFF2-40B4-BE49-F238E27FC236}">
                  <a16:creationId xmlns:a16="http://schemas.microsoft.com/office/drawing/2014/main" id="{40DDB56F-8651-4A38-890A-7F2FD6D0A205}"/>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88">
              <a:extLst>
                <a:ext uri="{FF2B5EF4-FFF2-40B4-BE49-F238E27FC236}">
                  <a16:creationId xmlns:a16="http://schemas.microsoft.com/office/drawing/2014/main" id="{1D3F1436-2B56-4549-9B7B-2587663AC7D1}"/>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89">
              <a:extLst>
                <a:ext uri="{FF2B5EF4-FFF2-40B4-BE49-F238E27FC236}">
                  <a16:creationId xmlns:a16="http://schemas.microsoft.com/office/drawing/2014/main" id="{FD1A7978-2031-4A75-B856-1258D85CA2F5}"/>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490">
              <a:extLst>
                <a:ext uri="{FF2B5EF4-FFF2-40B4-BE49-F238E27FC236}">
                  <a16:creationId xmlns:a16="http://schemas.microsoft.com/office/drawing/2014/main" id="{A5B6F576-7FFC-4CC8-9AA2-79A95EBB78B9}"/>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91">
              <a:extLst>
                <a:ext uri="{FF2B5EF4-FFF2-40B4-BE49-F238E27FC236}">
                  <a16:creationId xmlns:a16="http://schemas.microsoft.com/office/drawing/2014/main" id="{735B85CB-FF27-4211-9BEE-C26677C41B9B}"/>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 name="Rectangle 11">
            <a:extLst>
              <a:ext uri="{FF2B5EF4-FFF2-40B4-BE49-F238E27FC236}">
                <a16:creationId xmlns:a16="http://schemas.microsoft.com/office/drawing/2014/main" id="{40331FBF-DF27-4912-BB20-E2DBD4930394}"/>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256DC16C-41C3-483D-96A9-3B5A32421947}"/>
              </a:ext>
            </a:extLst>
          </p:cNvPr>
          <p:cNvSpPr>
            <a:spLocks noGrp="1"/>
          </p:cNvSpPr>
          <p:nvPr>
            <p:ph type="title"/>
          </p:nvPr>
        </p:nvSpPr>
        <p:spPr>
          <a:xfrm>
            <a:off x="887921" y="1633659"/>
            <a:ext cx="6159486" cy="847999"/>
          </a:xfrm>
        </p:spPr>
        <p:txBody>
          <a:bodyPr>
            <a:normAutofit fontScale="90000"/>
          </a:bodyPr>
          <a:lstStyle/>
          <a:p>
            <a:r>
              <a:rPr lang="en-US" dirty="0"/>
              <a:t>THIS IS YOUR </a:t>
            </a:r>
            <a:r>
              <a:rPr lang="en-US" dirty="0">
                <a:solidFill>
                  <a:srgbClr val="716AB0"/>
                </a:solidFill>
              </a:rPr>
              <a:t>HEADING</a:t>
            </a:r>
          </a:p>
        </p:txBody>
      </p:sp>
      <p:sp>
        <p:nvSpPr>
          <p:cNvPr id="5" name="Text Placeholder 6">
            <a:extLst>
              <a:ext uri="{FF2B5EF4-FFF2-40B4-BE49-F238E27FC236}">
                <a16:creationId xmlns:a16="http://schemas.microsoft.com/office/drawing/2014/main" id="{4DF9C28F-6F73-4FCF-9CD8-D8A05437D0CE}"/>
              </a:ext>
            </a:extLst>
          </p:cNvPr>
          <p:cNvSpPr>
            <a:spLocks noGrp="1"/>
          </p:cNvSpPr>
          <p:nvPr>
            <p:ph type="body" idx="1"/>
          </p:nvPr>
        </p:nvSpPr>
        <p:spPr>
          <a:xfrm>
            <a:off x="887921" y="2678463"/>
            <a:ext cx="6159486" cy="2705326"/>
          </a:xfrm>
          <a:prstGeom prst="rect">
            <a:avLst/>
          </a:prstGeom>
        </p:spPr>
        <p:txBody>
          <a:bodyPr wrap="square">
            <a:spAutoFit/>
          </a:bodyPr>
          <a:lstStyle/>
          <a:p>
            <a:pPr marL="0" indent="0" algn="just">
              <a:buNone/>
            </a:pPr>
            <a:r>
              <a:rPr lang="en-US" sz="1400" b="1" dirty="0">
                <a:solidFill>
                  <a:srgbClr val="84CCAF"/>
                </a:solidFill>
              </a:rPr>
              <a:t>Chris Hadfield</a:t>
            </a:r>
            <a:r>
              <a:rPr lang="en-US" sz="1400" dirty="0">
                <a:solidFill>
                  <a:srgbClr val="84CCAF"/>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6" name="Rectangle 5">
            <a:extLst>
              <a:ext uri="{FF2B5EF4-FFF2-40B4-BE49-F238E27FC236}">
                <a16:creationId xmlns:a16="http://schemas.microsoft.com/office/drawing/2014/main" id="{81B695B4-94F5-4F31-931C-0D6921C45DA3}"/>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98421466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4461361" y="1177584"/>
            <a:ext cx="6732030" cy="1464910"/>
          </a:xfrm>
          <a:prstGeom prst="rect">
            <a:avLst/>
          </a:prstGeom>
        </p:spPr>
        <p:txBody>
          <a:bodyPr lIns="91425" tIns="91425" rIns="91425" bIns="91425" anchor="b" anchorCtr="0">
            <a:noAutofit/>
          </a:bodyPr>
          <a:lstStyle/>
          <a:p>
            <a:pPr lvl="0" algn="ctr">
              <a:spcBef>
                <a:spcPts val="0"/>
              </a:spcBef>
              <a:buNone/>
            </a:pPr>
            <a:r>
              <a:rPr lang="en" sz="3600" dirty="0"/>
              <a:t>YOU CAN ALSO </a:t>
            </a:r>
            <a:r>
              <a:rPr lang="en" sz="3600" dirty="0">
                <a:solidFill>
                  <a:srgbClr val="EB2264"/>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4645147" y="2984400"/>
            <a:ext cx="3182229" cy="2677656"/>
          </a:xfrm>
          <a:prstGeom prst="rect">
            <a:avLst/>
          </a:prstGeom>
        </p:spPr>
        <p:txBody>
          <a:bodyPr wrap="square">
            <a:spAutoFit/>
          </a:bodyPr>
          <a:lstStyle/>
          <a:p>
            <a:pPr algn="just"/>
            <a:r>
              <a:rPr lang="en-US" sz="1400" b="1" dirty="0">
                <a:solidFill>
                  <a:srgbClr val="716AB0"/>
                </a:solidFill>
              </a:rPr>
              <a:t>Chris Hadfield</a:t>
            </a:r>
            <a:r>
              <a:rPr lang="en-US" sz="1400" dirty="0">
                <a:solidFill>
                  <a:srgbClr val="716AB0"/>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011162" y="2984400"/>
            <a:ext cx="3345305" cy="2462213"/>
          </a:xfrm>
          <a:prstGeom prst="rect">
            <a:avLst/>
          </a:prstGeom>
        </p:spPr>
        <p:txBody>
          <a:bodyPr wrap="square">
            <a:spAutoFit/>
          </a:bodyPr>
          <a:lstStyle/>
          <a:p>
            <a:pPr algn="just"/>
            <a:r>
              <a:rPr lang="en-US" sz="1400" b="1" dirty="0">
                <a:solidFill>
                  <a:srgbClr val="716AB0"/>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
        <p:nvSpPr>
          <p:cNvPr id="5" name="Rectangle 4">
            <a:extLst>
              <a:ext uri="{FF2B5EF4-FFF2-40B4-BE49-F238E27FC236}">
                <a16:creationId xmlns:a16="http://schemas.microsoft.com/office/drawing/2014/main" id="{4580D6CA-5C14-4A18-8DD1-0817CAA95488}"/>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687949" y="1620244"/>
            <a:ext cx="7038623" cy="771892"/>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rgbClr val="EB90BC"/>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2096424" y="3539151"/>
            <a:ext cx="2648549" cy="2031325"/>
          </a:xfrm>
          <a:prstGeom prst="rect">
            <a:avLst/>
          </a:prstGeom>
        </p:spPr>
        <p:txBody>
          <a:bodyPr wrap="square">
            <a:spAutoFit/>
          </a:bodyPr>
          <a:lstStyle/>
          <a:p>
            <a:pPr algn="ctr"/>
            <a:r>
              <a:rPr lang="en-US" sz="1400" b="1" dirty="0">
                <a:solidFill>
                  <a:srgbClr val="0070C0"/>
                </a:solidFill>
              </a:rPr>
              <a:t>Helen Keller </a:t>
            </a:r>
          </a:p>
          <a:p>
            <a:pPr algn="ctr"/>
            <a:r>
              <a:rPr lang="en-US" sz="1400" dirty="0"/>
              <a:t>	</a:t>
            </a:r>
          </a:p>
          <a:p>
            <a:pPr algn="ctr"/>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784554" y="3517949"/>
            <a:ext cx="2648549" cy="2031325"/>
          </a:xfrm>
          <a:prstGeom prst="rect">
            <a:avLst/>
          </a:prstGeom>
        </p:spPr>
        <p:txBody>
          <a:bodyPr wrap="square">
            <a:spAutoFit/>
          </a:bodyPr>
          <a:lstStyle/>
          <a:p>
            <a:pPr algn="ctr"/>
            <a:r>
              <a:rPr lang="en-US" sz="1400" b="1" dirty="0">
                <a:solidFill>
                  <a:srgbClr val="0070C0"/>
                </a:solidFill>
              </a:rPr>
              <a:t>Mario Andretti</a:t>
            </a:r>
          </a:p>
          <a:p>
            <a:pPr algn="ctr"/>
            <a:endParaRPr lang="en-US" sz="1400" dirty="0">
              <a:solidFill>
                <a:srgbClr val="0070C0"/>
              </a:solidFill>
            </a:endParaRPr>
          </a:p>
          <a:p>
            <a:pPr algn="ctr"/>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472684" y="3517949"/>
            <a:ext cx="2648549" cy="2031325"/>
          </a:xfrm>
          <a:prstGeom prst="rect">
            <a:avLst/>
          </a:prstGeom>
        </p:spPr>
        <p:txBody>
          <a:bodyPr wrap="square">
            <a:spAutoFit/>
          </a:bodyPr>
          <a:lstStyle/>
          <a:p>
            <a:pPr algn="ctr"/>
            <a:r>
              <a:rPr lang="en-US" sz="1400" b="1" dirty="0">
                <a:solidFill>
                  <a:srgbClr val="0070C0"/>
                </a:solidFill>
              </a:rPr>
              <a:t>Dwight. Eisenhower</a:t>
            </a:r>
          </a:p>
          <a:p>
            <a:pPr algn="ctr"/>
            <a:endParaRPr lang="en-US" sz="1400" b="1" dirty="0">
              <a:solidFill>
                <a:srgbClr val="0070C0"/>
              </a:solidFill>
            </a:endParaRPr>
          </a:p>
          <a:p>
            <a:pPr algn="ctr"/>
            <a:r>
              <a:rPr lang="en-US" sz="1400" dirty="0"/>
              <a:t>The supreme quality for leadership is unquestionably integrity. Without it, no real success is possible, no matter whether it is on a section gang, a football field, in an army, or in an office. </a:t>
            </a:r>
          </a:p>
        </p:txBody>
      </p:sp>
      <p:grpSp>
        <p:nvGrpSpPr>
          <p:cNvPr id="7" name="Shape 459">
            <a:extLst>
              <a:ext uri="{FF2B5EF4-FFF2-40B4-BE49-F238E27FC236}">
                <a16:creationId xmlns:a16="http://schemas.microsoft.com/office/drawing/2014/main" id="{2175E6A5-C87F-473F-B6F7-FDBAFBAECE76}"/>
              </a:ext>
            </a:extLst>
          </p:cNvPr>
          <p:cNvGrpSpPr/>
          <p:nvPr/>
        </p:nvGrpSpPr>
        <p:grpSpPr>
          <a:xfrm>
            <a:off x="8567444" y="2750402"/>
            <a:ext cx="512533" cy="467601"/>
            <a:chOff x="6625350" y="1613750"/>
            <a:chExt cx="480525" cy="438400"/>
          </a:xfrm>
          <a:solidFill>
            <a:srgbClr val="716AB0"/>
          </a:solidFill>
          <a:effectLst>
            <a:outerShdw blurRad="50800" dist="38100" algn="l" rotWithShape="0">
              <a:prstClr val="black">
                <a:alpha val="40000"/>
              </a:prstClr>
            </a:outerShdw>
          </a:effectLst>
        </p:grpSpPr>
        <p:sp>
          <p:nvSpPr>
            <p:cNvPr id="8" name="Shape 460">
              <a:extLst>
                <a:ext uri="{FF2B5EF4-FFF2-40B4-BE49-F238E27FC236}">
                  <a16:creationId xmlns:a16="http://schemas.microsoft.com/office/drawing/2014/main" id="{AF3E8444-DCE1-476A-830D-320D51CB87E3}"/>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61">
              <a:extLst>
                <a:ext uri="{FF2B5EF4-FFF2-40B4-BE49-F238E27FC236}">
                  <a16:creationId xmlns:a16="http://schemas.microsoft.com/office/drawing/2014/main" id="{954CD829-96EE-4ACA-B983-AC3CC167521D}"/>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462">
              <a:extLst>
                <a:ext uri="{FF2B5EF4-FFF2-40B4-BE49-F238E27FC236}">
                  <a16:creationId xmlns:a16="http://schemas.microsoft.com/office/drawing/2014/main" id="{BADDDA7F-90F9-4A77-A074-694F95C8F15A}"/>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63">
              <a:extLst>
                <a:ext uri="{FF2B5EF4-FFF2-40B4-BE49-F238E27FC236}">
                  <a16:creationId xmlns:a16="http://schemas.microsoft.com/office/drawing/2014/main" id="{0DD6DD8E-6E5E-448A-9910-4F3F5CC245EC}"/>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464">
              <a:extLst>
                <a:ext uri="{FF2B5EF4-FFF2-40B4-BE49-F238E27FC236}">
                  <a16:creationId xmlns:a16="http://schemas.microsoft.com/office/drawing/2014/main" id="{8AD67B92-D26D-474C-9293-5FABB07369B2}"/>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 name="Shape 470">
            <a:extLst>
              <a:ext uri="{FF2B5EF4-FFF2-40B4-BE49-F238E27FC236}">
                <a16:creationId xmlns:a16="http://schemas.microsoft.com/office/drawing/2014/main" id="{0DC87B64-CCDC-4FA6-BD80-7BF6F4D71DB8}"/>
              </a:ext>
            </a:extLst>
          </p:cNvPr>
          <p:cNvSpPr/>
          <p:nvPr/>
        </p:nvSpPr>
        <p:spPr>
          <a:xfrm>
            <a:off x="3216843" y="2838290"/>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716AB0"/>
          </a:solidFill>
          <a:ln>
            <a:noFill/>
          </a:ln>
          <a:effectLst>
            <a:outerShdw blurRad="50800" dist="38100" algn="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6" name="Shape 483">
            <a:extLst>
              <a:ext uri="{FF2B5EF4-FFF2-40B4-BE49-F238E27FC236}">
                <a16:creationId xmlns:a16="http://schemas.microsoft.com/office/drawing/2014/main" id="{81E288C4-3277-4561-87BA-220588D67E43}"/>
              </a:ext>
            </a:extLst>
          </p:cNvPr>
          <p:cNvGrpSpPr/>
          <p:nvPr/>
        </p:nvGrpSpPr>
        <p:grpSpPr>
          <a:xfrm>
            <a:off x="5871958" y="2803784"/>
            <a:ext cx="448083" cy="414219"/>
            <a:chOff x="5975075" y="2327500"/>
            <a:chExt cx="420100" cy="388350"/>
          </a:xfrm>
          <a:solidFill>
            <a:srgbClr val="716AB0"/>
          </a:solidFill>
          <a:effectLst>
            <a:outerShdw blurRad="50800" dist="38100" algn="l" rotWithShape="0">
              <a:prstClr val="black">
                <a:alpha val="40000"/>
              </a:prstClr>
            </a:outerShdw>
          </a:effectLst>
        </p:grpSpPr>
        <p:sp>
          <p:nvSpPr>
            <p:cNvPr id="17" name="Shape 484">
              <a:extLst>
                <a:ext uri="{FF2B5EF4-FFF2-40B4-BE49-F238E27FC236}">
                  <a16:creationId xmlns:a16="http://schemas.microsoft.com/office/drawing/2014/main" id="{D9552C5A-3967-4319-87BF-01D95C00F498}"/>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485">
              <a:extLst>
                <a:ext uri="{FF2B5EF4-FFF2-40B4-BE49-F238E27FC236}">
                  <a16:creationId xmlns:a16="http://schemas.microsoft.com/office/drawing/2014/main" id="{E6A0E8F8-09A7-447D-8282-63807B0097FE}"/>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 name="Rectangle 18">
            <a:extLst>
              <a:ext uri="{FF2B5EF4-FFF2-40B4-BE49-F238E27FC236}">
                <a16:creationId xmlns:a16="http://schemas.microsoft.com/office/drawing/2014/main" id="{ADB8EA79-55EF-4A26-A2F8-10818CBE1F2C}"/>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5">
            <a:extLst>
              <a:ext uri="{FF2B5EF4-FFF2-40B4-BE49-F238E27FC236}">
                <a16:creationId xmlns:a16="http://schemas.microsoft.com/office/drawing/2014/main" id="{DD8CD106-78DE-4800-9599-5DC607E73470}"/>
              </a:ext>
            </a:extLst>
          </p:cNvPr>
          <p:cNvSpPr/>
          <p:nvPr/>
        </p:nvSpPr>
        <p:spPr>
          <a:xfrm>
            <a:off x="0" y="0"/>
            <a:ext cx="12192000" cy="6858000"/>
          </a:xfrm>
          <a:prstGeom prst="rect">
            <a:avLst/>
          </a:prstGeom>
          <a:blipFill dpi="0" rotWithShape="1">
            <a:blip r:embed="rId2">
              <a:alphaModFix amt="12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 name="Picture 3">
            <a:extLst>
              <a:ext uri="{FF2B5EF4-FFF2-40B4-BE49-F238E27FC236}">
                <a16:creationId xmlns:a16="http://schemas.microsoft.com/office/drawing/2014/main" id="{78F2B313-713F-49F2-AA7E-FE706592E418}"/>
              </a:ext>
            </a:extLst>
          </p:cNvPr>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505314" y="1242454"/>
            <a:ext cx="9181372" cy="5212532"/>
          </a:xfrm>
          <a:prstGeom prst="rect">
            <a:avLst/>
          </a:prstGeom>
        </p:spPr>
      </p:pic>
      <p:sp>
        <p:nvSpPr>
          <p:cNvPr id="5" name="Title 1">
            <a:extLst>
              <a:ext uri="{FF2B5EF4-FFF2-40B4-BE49-F238E27FC236}">
                <a16:creationId xmlns:a16="http://schemas.microsoft.com/office/drawing/2014/main" id="{365AD244-48BD-431B-8F14-DDD45D3C9A09}"/>
              </a:ext>
            </a:extLst>
          </p:cNvPr>
          <p:cNvSpPr txBox="1">
            <a:spLocks/>
          </p:cNvSpPr>
          <p:nvPr/>
        </p:nvSpPr>
        <p:spPr>
          <a:xfrm>
            <a:off x="2238375" y="326391"/>
            <a:ext cx="7715250" cy="871095"/>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r>
              <a:rPr lang="en-US" sz="4000" dirty="0"/>
              <a:t>BIG </a:t>
            </a:r>
            <a:r>
              <a:rPr lang="en-US" sz="4000" dirty="0">
                <a:solidFill>
                  <a:srgbClr val="EB2264"/>
                </a:solidFill>
              </a:rPr>
              <a:t>PICTURE</a:t>
            </a:r>
            <a:r>
              <a:rPr lang="en-US" sz="4000" dirty="0">
                <a:solidFill>
                  <a:srgbClr val="0070C0"/>
                </a:solidFill>
              </a:rPr>
              <a:t> </a:t>
            </a:r>
            <a:r>
              <a:rPr lang="en-US" sz="4000" dirty="0"/>
              <a:t>CREATES BIG </a:t>
            </a:r>
            <a:r>
              <a:rPr lang="en-US" sz="4000" dirty="0">
                <a:solidFill>
                  <a:srgbClr val="FFC000"/>
                </a:solidFill>
              </a:rPr>
              <a:t>IMPACT</a:t>
            </a:r>
            <a:br>
              <a:rPr lang="en-US" sz="2000" dirty="0"/>
            </a:br>
            <a:r>
              <a:rPr lang="en-US" sz="2000" dirty="0"/>
              <a:t>A Picture Is Worth A Thousand Words</a:t>
            </a:r>
          </a:p>
        </p:txBody>
      </p:sp>
    </p:spTree>
    <p:extLst>
      <p:ext uri="{BB962C8B-B14F-4D97-AF65-F5344CB8AC3E}">
        <p14:creationId xmlns:p14="http://schemas.microsoft.com/office/powerpoint/2010/main" val="2955798672"/>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bg>
      <p:bgPr>
        <a:gradFill>
          <a:gsLst>
            <a:gs pos="0">
              <a:srgbClr val="5BA3B2"/>
            </a:gs>
            <a:gs pos="100000">
              <a:schemeClr val="bg1"/>
            </a:gs>
          </a:gsLst>
          <a:path path="circle">
            <a:fillToRect l="100000" t="100000"/>
          </a:path>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28882719"/>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355583" y="4952977"/>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chemeClr val="accent3">
                    <a:lumMod val="75000"/>
                  </a:schemeClr>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tx2"/>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078774" y="570181"/>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a:t>
            </a:r>
            <a:r>
              <a:rPr lang="en-US" sz="4000" b="1" cap="none" spc="0" dirty="0">
                <a:ln w="0"/>
                <a:solidFill>
                  <a:schemeClr val="tx1">
                    <a:lumMod val="65000"/>
                    <a:lumOff val="35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tx1">
              <a:lumMod val="75000"/>
              <a:lumOff val="2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tx1">
              <a:lumMod val="75000"/>
              <a:lumOff val="2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tx1">
              <a:lumMod val="75000"/>
              <a:lumOff val="25000"/>
            </a:schemeClr>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tx1">
              <a:lumMod val="75000"/>
              <a:lumOff val="25000"/>
            </a:schemeClr>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bg>
      <p:bgPr>
        <a:gradFill>
          <a:gsLst>
            <a:gs pos="0">
              <a:srgbClr val="F294BE"/>
            </a:gs>
            <a:gs pos="100000">
              <a:schemeClr val="bg1"/>
            </a:gs>
          </a:gsLst>
          <a:path path="circle">
            <a:fillToRect l="100000" t="100000"/>
          </a:path>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391352" y="1239365"/>
            <a:ext cx="1531869" cy="0"/>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843988" y="1056805"/>
            <a:ext cx="28433" cy="4553442"/>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633384" y="5716481"/>
            <a:ext cx="2195856" cy="13711"/>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455383" y="4479395"/>
            <a:ext cx="2400487" cy="14989"/>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188821" y="3278921"/>
            <a:ext cx="2474300" cy="15450"/>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333353" y="3380047"/>
            <a:ext cx="9541" cy="1528183"/>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329877" y="4957205"/>
            <a:ext cx="3042996" cy="19001"/>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107149" y="3353299"/>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914400" y="1778083"/>
            <a:ext cx="2400487" cy="14989"/>
          </a:xfrm>
          <a:prstGeom prst="line">
            <a:avLst/>
          </a:prstGeom>
          <a:ln w="38100">
            <a:solidFill>
              <a:schemeClr val="tx2">
                <a:lumMod val="60000"/>
                <a:lumOff val="40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63745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chemeClr val="bg1"/>
            </a:solidFill>
            <a:ln>
              <a:solidFill>
                <a:schemeClr val="bg2">
                  <a:lumMod val="50000"/>
                </a:schemeClr>
              </a:solid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63745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chemeClr val="bg1"/>
            </a:solidFill>
            <a:ln>
              <a:solidFill>
                <a:srgbClr val="00B0F0"/>
              </a:solid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grpSp>
      <p:grpSp>
        <p:nvGrpSpPr>
          <p:cNvPr id="8" name="Group 7"/>
          <p:cNvGrpSpPr/>
          <p:nvPr/>
        </p:nvGrpSpPr>
        <p:grpSpPr>
          <a:xfrm>
            <a:off x="566546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chemeClr val="bg1"/>
            </a:solidFill>
            <a:ln>
              <a:solidFill>
                <a:srgbClr val="00B050"/>
              </a:solid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18000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chemeClr val="bg1"/>
            </a:solidFill>
            <a:ln>
              <a:solidFill>
                <a:srgbClr val="0070C0"/>
              </a:solid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798569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chemeClr val="bg1"/>
            </a:solidFill>
            <a:ln>
              <a:solidFill>
                <a:srgbClr val="7030A0"/>
              </a:solid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234886" y="4417893"/>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tx2">
              <a:lumMod val="60000"/>
              <a:lumOff val="4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206529" y="2102420"/>
            <a:ext cx="2363076" cy="1231106"/>
          </a:xfrm>
          <a:prstGeom prst="rect">
            <a:avLst/>
          </a:prstGeom>
          <a:noFill/>
        </p:spPr>
        <p:txBody>
          <a:bodyPr wrap="square" rtlCol="0">
            <a:spAutoFit/>
          </a:bodyPr>
          <a:lstStyle/>
          <a:p>
            <a:r>
              <a:rPr lang="en-US" b="1" dirty="0">
                <a:solidFill>
                  <a:schemeClr val="tx2">
                    <a:lumMod val="60000"/>
                    <a:lumOff val="40000"/>
                  </a:schemeClr>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431559" y="2826842"/>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138899" y="1146476"/>
            <a:ext cx="211178" cy="211178"/>
          </a:xfrm>
          <a:prstGeom prst="ellipse">
            <a:avLst/>
          </a:prstGeom>
          <a:solidFill>
            <a:srgbClr val="0070C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669211" y="5259910"/>
            <a:ext cx="2363076" cy="1231106"/>
          </a:xfrm>
          <a:prstGeom prst="rect">
            <a:avLst/>
          </a:prstGeom>
          <a:noFill/>
        </p:spPr>
        <p:txBody>
          <a:bodyPr wrap="square" rtlCol="0">
            <a:spAutoFit/>
          </a:bodyPr>
          <a:lstStyle/>
          <a:p>
            <a:r>
              <a:rPr lang="en-US" b="1" dirty="0">
                <a:solidFill>
                  <a:srgbClr val="7030A0"/>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798926" y="649325"/>
            <a:ext cx="2363076" cy="1231106"/>
          </a:xfrm>
          <a:prstGeom prst="rect">
            <a:avLst/>
          </a:prstGeom>
          <a:noFill/>
        </p:spPr>
        <p:txBody>
          <a:bodyPr wrap="square" rtlCol="0">
            <a:spAutoFit/>
          </a:bodyPr>
          <a:lstStyle/>
          <a:p>
            <a:r>
              <a:rPr lang="en-US" b="1" dirty="0">
                <a:solidFill>
                  <a:srgbClr val="002060"/>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628829" y="1008491"/>
            <a:ext cx="457203" cy="487148"/>
            <a:chOff x="5970800" y="1619250"/>
            <a:chExt cx="428650" cy="456725"/>
          </a:xfrm>
          <a:solidFill>
            <a:srgbClr val="0070C0"/>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tx2">
              <a:lumMod val="60000"/>
              <a:lumOff val="4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177688" y="4708441"/>
            <a:ext cx="274865" cy="448083"/>
            <a:chOff x="6730350" y="2315900"/>
            <a:chExt cx="257700" cy="420100"/>
          </a:xfrm>
          <a:solidFill>
            <a:srgbClr val="00B0F0"/>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467853" y="5517707"/>
            <a:ext cx="483228" cy="354301"/>
            <a:chOff x="4610450" y="3703750"/>
            <a:chExt cx="453050" cy="332175"/>
          </a:xfrm>
          <a:solidFill>
            <a:srgbClr val="7030A0"/>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096938" y="3057607"/>
            <a:ext cx="472829" cy="472856"/>
            <a:chOff x="570875" y="4322250"/>
            <a:chExt cx="443300" cy="443325"/>
          </a:xfrm>
          <a:solidFill>
            <a:srgbClr val="00B050"/>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157601" y="227546"/>
            <a:ext cx="5448720" cy="432170"/>
          </a:xfrm>
          <a:prstGeom prst="rect">
            <a:avLst/>
          </a:prstGeom>
          <a:noFill/>
        </p:spPr>
        <p:txBody>
          <a:bodyPr wrap="square" lIns="91440" tIns="45720" rIns="91440" bIns="45720">
            <a:spAutoFit/>
          </a:bodyPr>
          <a:lstStyle/>
          <a:p>
            <a:pPr>
              <a:lnSpc>
                <a:spcPts val="2600"/>
              </a:lnSpc>
            </a:pPr>
            <a:r>
              <a:rPr lang="en-US" sz="2800" cap="none" spc="0" dirty="0">
                <a:ln w="0"/>
                <a:solidFill>
                  <a:schemeClr val="tx1">
                    <a:lumMod val="50000"/>
                    <a:lumOff val="50000"/>
                  </a:schemeClr>
                </a:solidFill>
                <a:latin typeface="Roboto" pitchFamily="2" charset="0"/>
                <a:ea typeface="Roboto" pitchFamily="2" charset="0"/>
                <a:cs typeface="Lato" panose="020F0502020204030203" pitchFamily="34" charset="0"/>
              </a:rPr>
              <a:t>TIMELINE INFOGRAPHIC</a:t>
            </a:r>
          </a:p>
        </p:txBody>
      </p:sp>
      <p:sp>
        <p:nvSpPr>
          <p:cNvPr id="76" name="Rectangle 75">
            <a:extLst>
              <a:ext uri="{FF2B5EF4-FFF2-40B4-BE49-F238E27FC236}">
                <a16:creationId xmlns:a16="http://schemas.microsoft.com/office/drawing/2014/main" id="{EFF49A3A-275B-4E2D-9586-12C6492F041A}"/>
              </a:ext>
            </a:extLst>
          </p:cNvPr>
          <p:cNvSpPr/>
          <p:nvPr/>
        </p:nvSpPr>
        <p:spPr>
          <a:xfrm>
            <a:off x="265564" y="53069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00B050"/>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922161" y="938964"/>
            <a:ext cx="634767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rPr>
              <a:t>USE CHARTS TO EXPLAIN YOUR </a:t>
            </a:r>
            <a:r>
              <a:rPr lang="en" sz="3600" dirty="0">
                <a:solidFill>
                  <a:srgbClr val="EB2264"/>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770996328"/>
              </p:ext>
            </p:extLst>
          </p:nvPr>
        </p:nvGraphicFramePr>
        <p:xfrm>
          <a:off x="1107363" y="2062216"/>
          <a:ext cx="4617001" cy="3856820"/>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a:extLst>
              <a:ext uri="{FF2B5EF4-FFF2-40B4-BE49-F238E27FC236}">
                <a16:creationId xmlns:a16="http://schemas.microsoft.com/office/drawing/2014/main" id="{728F185B-8F5A-447A-A493-052B77E0C443}"/>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graphicFrame>
        <p:nvGraphicFramePr>
          <p:cNvPr id="5" name="Chart 4">
            <a:extLst>
              <a:ext uri="{FF2B5EF4-FFF2-40B4-BE49-F238E27FC236}">
                <a16:creationId xmlns:a16="http://schemas.microsoft.com/office/drawing/2014/main" id="{C22AC489-B881-4B02-BD7D-2AB249ACCD0D}"/>
              </a:ext>
            </a:extLst>
          </p:cNvPr>
          <p:cNvGraphicFramePr/>
          <p:nvPr>
            <p:extLst>
              <p:ext uri="{D42A27DB-BD31-4B8C-83A1-F6EECF244321}">
                <p14:modId xmlns:p14="http://schemas.microsoft.com/office/powerpoint/2010/main" val="875848654"/>
              </p:ext>
            </p:extLst>
          </p:nvPr>
        </p:nvGraphicFramePr>
        <p:xfrm>
          <a:off x="7090317" y="2334118"/>
          <a:ext cx="4617001" cy="3856820"/>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431640" y="757764"/>
            <a:ext cx="7328717" cy="10969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dirty="0">
                <a:solidFill>
                  <a:srgbClr val="EB2264"/>
                </a:solidFill>
              </a:rPr>
              <a:t>DATA</a:t>
            </a:r>
            <a:endParaRPr lang="en" sz="3600" dirty="0">
              <a:solidFill>
                <a:srgbClr val="EB2264"/>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07416169"/>
              </p:ext>
            </p:extLst>
          </p:nvPr>
        </p:nvGraphicFramePr>
        <p:xfrm>
          <a:off x="2823303" y="2143593"/>
          <a:ext cx="6545392" cy="3922079"/>
        </p:xfrm>
        <a:graphic>
          <a:graphicData uri="http://schemas.openxmlformats.org/drawingml/2006/table">
            <a:tbl>
              <a:tblPr firstRow="1" bandRow="1">
                <a:effectLst>
                  <a:outerShdw blurRad="50800" sx="102000" sy="102000" algn="ctr" rotWithShape="0">
                    <a:prstClr val="black">
                      <a:alpha val="10000"/>
                    </a:prstClr>
                  </a:outerShdw>
                </a:effectLst>
                <a:tableStyleId>{5C22544A-7EE6-4342-B048-85BDC9FD1C3A}</a:tableStyleId>
              </a:tblPr>
              <a:tblGrid>
                <a:gridCol w="1636348">
                  <a:extLst>
                    <a:ext uri="{9D8B030D-6E8A-4147-A177-3AD203B41FA5}">
                      <a16:colId xmlns:a16="http://schemas.microsoft.com/office/drawing/2014/main" val="4287316403"/>
                    </a:ext>
                  </a:extLst>
                </a:gridCol>
                <a:gridCol w="1636348">
                  <a:extLst>
                    <a:ext uri="{9D8B030D-6E8A-4147-A177-3AD203B41FA5}">
                      <a16:colId xmlns:a16="http://schemas.microsoft.com/office/drawing/2014/main" val="1902235641"/>
                    </a:ext>
                  </a:extLst>
                </a:gridCol>
                <a:gridCol w="1636348">
                  <a:extLst>
                    <a:ext uri="{9D8B030D-6E8A-4147-A177-3AD203B41FA5}">
                      <a16:colId xmlns:a16="http://schemas.microsoft.com/office/drawing/2014/main" val="3162900589"/>
                    </a:ext>
                  </a:extLst>
                </a:gridCol>
                <a:gridCol w="1636348">
                  <a:extLst>
                    <a:ext uri="{9D8B030D-6E8A-4147-A177-3AD203B41FA5}">
                      <a16:colId xmlns:a16="http://schemas.microsoft.com/office/drawing/2014/main" val="2921416807"/>
                    </a:ext>
                  </a:extLst>
                </a:gridCol>
              </a:tblGrid>
              <a:tr h="363720">
                <a:tc>
                  <a:txBody>
                    <a:bodyPr/>
                    <a:lstStyle/>
                    <a:p>
                      <a:pPr algn="ctr"/>
                      <a:r>
                        <a:rPr lang="en-US" sz="1400" dirty="0"/>
                        <a:t>DATA</a:t>
                      </a:r>
                    </a:p>
                  </a:txBody>
                  <a:tcPr/>
                </a:tc>
                <a:tc>
                  <a:txBody>
                    <a:bodyPr/>
                    <a:lstStyle/>
                    <a:p>
                      <a:pPr algn="ctr"/>
                      <a:r>
                        <a:rPr lang="en-US" sz="1400" dirty="0"/>
                        <a:t>DATA</a:t>
                      </a:r>
                    </a:p>
                  </a:txBody>
                  <a:tcPr/>
                </a:tc>
                <a:tc>
                  <a:txBody>
                    <a:bodyPr/>
                    <a:lstStyle/>
                    <a:p>
                      <a:pPr algn="ctr"/>
                      <a:r>
                        <a:rPr lang="en-US" sz="1400" dirty="0"/>
                        <a:t>MORE DATA</a:t>
                      </a:r>
                    </a:p>
                  </a:txBody>
                  <a:tcPr/>
                </a:tc>
                <a:tc>
                  <a:txBody>
                    <a:bodyPr/>
                    <a:lstStyle/>
                    <a:p>
                      <a:pPr algn="ctr"/>
                      <a:r>
                        <a:rPr lang="en-US" sz="1400" dirty="0"/>
                        <a:t>LOTS OF DATA</a:t>
                      </a:r>
                    </a:p>
                  </a:txBody>
                  <a:tcPr/>
                </a:tc>
                <a:extLst>
                  <a:ext uri="{0D108BD9-81ED-4DB2-BD59-A6C34878D82A}">
                    <a16:rowId xmlns:a16="http://schemas.microsoft.com/office/drawing/2014/main" val="3132156098"/>
                  </a:ext>
                </a:extLst>
              </a:tr>
              <a:tr h="508337">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08337">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08337">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08337">
                <a:tc>
                  <a:txBody>
                    <a:bodyPr/>
                    <a:lstStyle/>
                    <a:p>
                      <a:endParaRPr lang="en-US" dirty="0"/>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08337">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08337">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08337">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B791E986-E630-41E7-9669-4D72F6CDE807}"/>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72B64D14-1BD4-4665-A9DB-1303AE65F5CA}"/>
              </a:ext>
            </a:extLst>
          </p:cNvPr>
          <p:cNvSpPr/>
          <p:nvPr/>
        </p:nvSpPr>
        <p:spPr>
          <a:xfrm>
            <a:off x="534043" y="470539"/>
            <a:ext cx="11123914" cy="6011056"/>
          </a:xfrm>
          <a:prstGeom prst="rect">
            <a:avLst/>
          </a:prstGeom>
          <a:solidFill>
            <a:schemeClr val="bg1">
              <a:lumMod val="85000"/>
              <a:alpha val="74902"/>
            </a:schemeClr>
          </a:solidFill>
          <a:ln w="28575">
            <a:solidFill>
              <a:schemeClr val="bg1"/>
            </a:solidFill>
          </a:ln>
          <a:effectLst>
            <a:outerShdw blurRad="241300" dist="38100" sx="101000" sy="101000" algn="ctr" rotWithShape="0">
              <a:prstClr val="black">
                <a:alpha val="12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250"/>
          <p:cNvSpPr txBox="1">
            <a:spLocks/>
          </p:cNvSpPr>
          <p:nvPr/>
        </p:nvSpPr>
        <p:spPr>
          <a:xfrm>
            <a:off x="4897854" y="418594"/>
            <a:ext cx="3112978"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grpSp>
        <p:nvGrpSpPr>
          <p:cNvPr id="8" name="Group 7">
            <a:extLst>
              <a:ext uri="{FF2B5EF4-FFF2-40B4-BE49-F238E27FC236}">
                <a16:creationId xmlns:a16="http://schemas.microsoft.com/office/drawing/2014/main" id="{3141A04E-1A37-4D48-B58C-D1FDFD1B3B10}"/>
              </a:ext>
            </a:extLst>
          </p:cNvPr>
          <p:cNvGrpSpPr/>
          <p:nvPr/>
        </p:nvGrpSpPr>
        <p:grpSpPr>
          <a:xfrm>
            <a:off x="1123052" y="1373067"/>
            <a:ext cx="10389632" cy="4949842"/>
            <a:chOff x="1033111" y="1522968"/>
            <a:chExt cx="10389632" cy="4949842"/>
          </a:xfrm>
        </p:grpSpPr>
        <p:sp>
          <p:nvSpPr>
            <p:cNvPr id="3" name="Shape 249"/>
            <p:cNvSpPr/>
            <p:nvPr/>
          </p:nvSpPr>
          <p:spPr>
            <a:xfrm>
              <a:off x="1033111" y="152296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dirty="0"/>
            </a:p>
          </p:txBody>
        </p:sp>
        <p:sp>
          <p:nvSpPr>
            <p:cNvPr id="4" name="Shape 251"/>
            <p:cNvSpPr/>
            <p:nvPr/>
          </p:nvSpPr>
          <p:spPr>
            <a:xfrm>
              <a:off x="2444486" y="2325255"/>
              <a:ext cx="887166" cy="26829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ysClr val="windowText" lastClr="000000"/>
                  </a:solidFill>
                  <a:latin typeface="Dosis"/>
                  <a:ea typeface="Dosis"/>
                  <a:cs typeface="Dosis"/>
                  <a:sym typeface="Dosis"/>
                </a:rPr>
                <a:t>OUR OFFICE</a:t>
              </a:r>
            </a:p>
          </p:txBody>
        </p:sp>
        <p:sp>
          <p:nvSpPr>
            <p:cNvPr id="5" name="Shape 253"/>
            <p:cNvSpPr/>
            <p:nvPr/>
          </p:nvSpPr>
          <p:spPr>
            <a:xfrm rot="8100000">
              <a:off x="2259245" y="2772715"/>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6" name="Shape 254"/>
            <p:cNvSpPr/>
            <p:nvPr/>
          </p:nvSpPr>
          <p:spPr>
            <a:xfrm rot="8100000">
              <a:off x="3264850" y="420770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9" name="Shape 257"/>
            <p:cNvSpPr/>
            <p:nvPr/>
          </p:nvSpPr>
          <p:spPr>
            <a:xfrm rot="8100000">
              <a:off x="6287673" y="365775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grpSp>
      <p:sp>
        <p:nvSpPr>
          <p:cNvPr id="10" name="Rectangle 9">
            <a:extLst>
              <a:ext uri="{FF2B5EF4-FFF2-40B4-BE49-F238E27FC236}">
                <a16:creationId xmlns:a16="http://schemas.microsoft.com/office/drawing/2014/main" id="{1ED83F9F-850C-4769-98EF-D474B582B0CE}"/>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223118014"/>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87D6AF1B-5BA7-4783-8A26-853C56B0D073}"/>
              </a:ext>
            </a:extLst>
          </p:cNvPr>
          <p:cNvSpPr txBox="1">
            <a:spLocks/>
          </p:cNvSpPr>
          <p:nvPr/>
        </p:nvSpPr>
        <p:spPr>
          <a:xfrm>
            <a:off x="1500633" y="1779761"/>
            <a:ext cx="498571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bg1"/>
                </a:solidFill>
                <a:latin typeface="+mj-lt"/>
                <a:ea typeface="Muli"/>
                <a:cs typeface="Muli"/>
                <a:sym typeface="Muli"/>
              </a:rPr>
              <a:t>	</a:t>
            </a:r>
            <a:r>
              <a:rPr lang="en-US" sz="3600" b="1" dirty="0">
                <a:solidFill>
                  <a:schemeClr val="bg1"/>
                </a:solidFill>
                <a:effectLst>
                  <a:outerShdw blurRad="38100" dist="38100" dir="2700000" algn="tl">
                    <a:srgbClr val="000000">
                      <a:alpha val="43137"/>
                    </a:srgbClr>
                  </a:outerShdw>
                </a:effectLst>
                <a:latin typeface="+mj-lt"/>
                <a:ea typeface="Muli"/>
                <a:cs typeface="Muli"/>
                <a:sym typeface="Muli"/>
              </a:rPr>
              <a:t>ANDROID</a:t>
            </a:r>
            <a:r>
              <a:rPr lang="en-US" sz="3600" dirty="0">
                <a:solidFill>
                  <a:schemeClr val="bg1"/>
                </a:solidFill>
                <a:latin typeface="+mj-lt"/>
                <a:ea typeface="Muli"/>
                <a:cs typeface="Muli"/>
                <a:sym typeface="Muli"/>
              </a:rPr>
              <a:t> MOCKUP</a:t>
            </a:r>
            <a:endParaRPr lang="en-US" sz="3600" dirty="0">
              <a:solidFill>
                <a:schemeClr val="bg1"/>
              </a:solidFill>
              <a:ea typeface="Muli"/>
              <a:cs typeface="Muli"/>
              <a:sym typeface="Muli"/>
            </a:endParaRPr>
          </a:p>
          <a:p>
            <a:pPr>
              <a:spcBef>
                <a:spcPts val="0"/>
              </a:spcBef>
              <a:buNone/>
            </a:pPr>
            <a:endParaRPr lang="en-US" sz="3600" dirty="0">
              <a:solidFill>
                <a:schemeClr val="bg1"/>
              </a:solidFill>
              <a:ea typeface="Muli"/>
              <a:cs typeface="Muli"/>
              <a:sym typeface="Muli"/>
            </a:endParaRPr>
          </a:p>
          <a:p>
            <a:pPr>
              <a:spcBef>
                <a:spcPts val="0"/>
              </a:spcBef>
              <a:buFont typeface="Arial" panose="020B0604020202020204" pitchFamily="34" charset="0"/>
              <a:buNone/>
            </a:pPr>
            <a:endParaRPr lang="en-US" sz="3600" dirty="0">
              <a:solidFill>
                <a:schemeClr val="bg1"/>
              </a:solidFill>
              <a:ea typeface="Muli"/>
              <a:cs typeface="Muli"/>
              <a:sym typeface="Muli"/>
            </a:endParaRPr>
          </a:p>
        </p:txBody>
      </p:sp>
      <p:sp>
        <p:nvSpPr>
          <p:cNvPr id="3" name="Rectangle 2">
            <a:extLst>
              <a:ext uri="{FF2B5EF4-FFF2-40B4-BE49-F238E27FC236}">
                <a16:creationId xmlns:a16="http://schemas.microsoft.com/office/drawing/2014/main" id="{D628C03D-7D83-46E0-AD62-A6C4E69846EE}"/>
              </a:ext>
            </a:extLst>
          </p:cNvPr>
          <p:cNvSpPr/>
          <p:nvPr/>
        </p:nvSpPr>
        <p:spPr>
          <a:xfrm>
            <a:off x="1976805" y="2474893"/>
            <a:ext cx="4842646"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B92AB726-EE69-4D3B-8CC7-F957B8B72281}"/>
              </a:ext>
            </a:extLst>
          </p:cNvPr>
          <p:cNvSpPr/>
          <p:nvPr/>
        </p:nvSpPr>
        <p:spPr>
          <a:xfrm>
            <a:off x="1977878" y="3931540"/>
            <a:ext cx="4888581"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6">
            <a:extLst>
              <a:ext uri="{FF2B5EF4-FFF2-40B4-BE49-F238E27FC236}">
                <a16:creationId xmlns:a16="http://schemas.microsoft.com/office/drawing/2014/main" id="{6ED7DB09-6BDF-4BCA-B6E6-5DE665AF6CB6}"/>
              </a:ext>
            </a:extLst>
          </p:cNvPr>
          <p:cNvSpPr/>
          <p:nvPr/>
        </p:nvSpPr>
        <p:spPr>
          <a:xfrm>
            <a:off x="1500634" y="409381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96">
            <a:extLst>
              <a:ext uri="{FF2B5EF4-FFF2-40B4-BE49-F238E27FC236}">
                <a16:creationId xmlns:a16="http://schemas.microsoft.com/office/drawing/2014/main" id="{CEAD369A-9A47-4A83-A71E-AC835C0CB772}"/>
              </a:ext>
            </a:extLst>
          </p:cNvPr>
          <p:cNvSpPr/>
          <p:nvPr/>
        </p:nvSpPr>
        <p:spPr>
          <a:xfrm>
            <a:off x="1500633" y="263558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a:extLst>
              <a:ext uri="{FF2B5EF4-FFF2-40B4-BE49-F238E27FC236}">
                <a16:creationId xmlns:a16="http://schemas.microsoft.com/office/drawing/2014/main" id="{E48D35D2-988B-4341-BDE2-BBC6DFA44AB1}"/>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3" name="Shape 394">
            <a:extLst>
              <a:ext uri="{FF2B5EF4-FFF2-40B4-BE49-F238E27FC236}">
                <a16:creationId xmlns:a16="http://schemas.microsoft.com/office/drawing/2014/main" id="{B96F6FD1-1625-4E7B-94EA-0CDC9C561E73}"/>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2539642547"/>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4770A833-4289-4266-99C9-EEC999FA2BB9}"/>
              </a:ext>
            </a:extLst>
          </p:cNvPr>
          <p:cNvSpPr/>
          <p:nvPr/>
        </p:nvSpPr>
        <p:spPr>
          <a:xfrm>
            <a:off x="6035231" y="2617668"/>
            <a:ext cx="4536179"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3" name="Rectangle 2">
            <a:extLst>
              <a:ext uri="{FF2B5EF4-FFF2-40B4-BE49-F238E27FC236}">
                <a16:creationId xmlns:a16="http://schemas.microsoft.com/office/drawing/2014/main" id="{0641AA78-7241-459E-9734-39EFF423FEDF}"/>
              </a:ext>
            </a:extLst>
          </p:cNvPr>
          <p:cNvSpPr/>
          <p:nvPr/>
        </p:nvSpPr>
        <p:spPr>
          <a:xfrm>
            <a:off x="6035231" y="3875782"/>
            <a:ext cx="4579207"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4" name="Shape 496">
            <a:extLst>
              <a:ext uri="{FF2B5EF4-FFF2-40B4-BE49-F238E27FC236}">
                <a16:creationId xmlns:a16="http://schemas.microsoft.com/office/drawing/2014/main" id="{570A4524-75AF-47D8-AA96-C9EFB415FF13}"/>
              </a:ext>
            </a:extLst>
          </p:cNvPr>
          <p:cNvSpPr/>
          <p:nvPr/>
        </p:nvSpPr>
        <p:spPr>
          <a:xfrm>
            <a:off x="5527823" y="407864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p>
        </p:txBody>
      </p:sp>
      <p:sp>
        <p:nvSpPr>
          <p:cNvPr id="5" name="Rectangle 4">
            <a:extLst>
              <a:ext uri="{FF2B5EF4-FFF2-40B4-BE49-F238E27FC236}">
                <a16:creationId xmlns:a16="http://schemas.microsoft.com/office/drawing/2014/main" id="{90C112D7-FF0B-4945-B0A5-DA50166CA27A}"/>
              </a:ext>
            </a:extLst>
          </p:cNvPr>
          <p:cNvSpPr/>
          <p:nvPr/>
        </p:nvSpPr>
        <p:spPr>
          <a:xfrm>
            <a:off x="5496393" y="1811449"/>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b="1" dirty="0">
                <a:solidFill>
                  <a:schemeClr val="bg1"/>
                </a:solidFill>
                <a:effectLst>
                  <a:outerShdw blurRad="38100" dist="38100" dir="2700000" algn="tl">
                    <a:srgbClr val="000000">
                      <a:alpha val="43137"/>
                    </a:srgbClr>
                  </a:outerShdw>
                </a:effectLst>
                <a:latin typeface="+mj-lt"/>
                <a:ea typeface="Muli"/>
                <a:cs typeface="Muli"/>
                <a:sym typeface="Muli"/>
              </a:rPr>
              <a:t>iPhone</a:t>
            </a:r>
            <a:r>
              <a:rPr lang="en-US" sz="3600" dirty="0">
                <a:solidFill>
                  <a:schemeClr val="bg1"/>
                </a:solidFill>
                <a:latin typeface="+mj-lt"/>
                <a:ea typeface="Muli"/>
                <a:cs typeface="Muli"/>
                <a:sym typeface="Muli"/>
              </a:rPr>
              <a:t> MOCK</a:t>
            </a:r>
          </a:p>
        </p:txBody>
      </p:sp>
      <p:sp>
        <p:nvSpPr>
          <p:cNvPr id="9" name="Shape 496">
            <a:extLst>
              <a:ext uri="{FF2B5EF4-FFF2-40B4-BE49-F238E27FC236}">
                <a16:creationId xmlns:a16="http://schemas.microsoft.com/office/drawing/2014/main" id="{2F981EEB-5447-493F-8EEB-34A28FE3779E}"/>
              </a:ext>
            </a:extLst>
          </p:cNvPr>
          <p:cNvSpPr/>
          <p:nvPr/>
        </p:nvSpPr>
        <p:spPr>
          <a:xfrm>
            <a:off x="5527823" y="282053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p>
        </p:txBody>
      </p:sp>
      <p:grpSp>
        <p:nvGrpSpPr>
          <p:cNvPr id="10" name="Group 9">
            <a:extLst>
              <a:ext uri="{FF2B5EF4-FFF2-40B4-BE49-F238E27FC236}">
                <a16:creationId xmlns:a16="http://schemas.microsoft.com/office/drawing/2014/main" id="{AC15AD36-A048-4EC7-89B5-A6240CF8FDE9}"/>
              </a:ext>
            </a:extLst>
          </p:cNvPr>
          <p:cNvGrpSpPr/>
          <p:nvPr/>
        </p:nvGrpSpPr>
        <p:grpSpPr>
          <a:xfrm>
            <a:off x="2488166" y="943097"/>
            <a:ext cx="2362546" cy="4971806"/>
            <a:chOff x="2060351" y="434489"/>
            <a:chExt cx="2873595" cy="6047272"/>
          </a:xfrm>
        </p:grpSpPr>
        <p:pic>
          <p:nvPicPr>
            <p:cNvPr id="11" name="Picture 10">
              <a:extLst>
                <a:ext uri="{FF2B5EF4-FFF2-40B4-BE49-F238E27FC236}">
                  <a16:creationId xmlns:a16="http://schemas.microsoft.com/office/drawing/2014/main" id="{8B972D07-59F9-4C72-85AE-BE87EF88BFD7}"/>
                </a:ext>
              </a:extLst>
            </p:cNvPr>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278680" y="1092493"/>
              <a:ext cx="2471755" cy="4713221"/>
            </a:xfrm>
            <a:prstGeom prst="roundRect">
              <a:avLst>
                <a:gd name="adj" fmla="val 0"/>
              </a:avLst>
            </a:prstGeom>
          </p:spPr>
        </p:pic>
        <p:sp>
          <p:nvSpPr>
            <p:cNvPr id="12" name="Shape 401">
              <a:extLst>
                <a:ext uri="{FF2B5EF4-FFF2-40B4-BE49-F238E27FC236}">
                  <a16:creationId xmlns:a16="http://schemas.microsoft.com/office/drawing/2014/main" id="{4E9A5B38-87BE-4034-91C2-9C94051F863D}"/>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3535731155"/>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FF87A583-D606-4247-8ADE-36C111E1CABB}"/>
              </a:ext>
            </a:extLst>
          </p:cNvPr>
          <p:cNvSpPr txBox="1">
            <a:spLocks/>
          </p:cNvSpPr>
          <p:nvPr/>
        </p:nvSpPr>
        <p:spPr>
          <a:xfrm>
            <a:off x="1068876" y="1781979"/>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b="1" dirty="0">
                <a:solidFill>
                  <a:schemeClr val="bg1"/>
                </a:solidFill>
                <a:effectLst>
                  <a:outerShdw blurRad="38100" dist="38100" dir="2700000" algn="tl">
                    <a:srgbClr val="000000">
                      <a:alpha val="43137"/>
                    </a:srgbClr>
                  </a:outerShdw>
                </a:effectLst>
                <a:latin typeface="+mj-lt"/>
                <a:ea typeface="Muli"/>
                <a:cs typeface="Muli"/>
                <a:sym typeface="Muli"/>
              </a:rPr>
              <a:t>WEBSITE</a:t>
            </a:r>
            <a:r>
              <a:rPr lang="en-US" sz="3600" dirty="0">
                <a:solidFill>
                  <a:schemeClr val="bg1"/>
                </a:solidFill>
                <a:latin typeface="+mj-lt"/>
                <a:ea typeface="Muli"/>
                <a:cs typeface="Muli"/>
                <a:sym typeface="Muli"/>
              </a:rPr>
              <a:t> MOCKUP</a:t>
            </a:r>
          </a:p>
          <a:p>
            <a:pPr>
              <a:spcBef>
                <a:spcPts val="0"/>
              </a:spcBef>
              <a:buFont typeface="Arial" panose="020B0604020202020204" pitchFamily="34" charset="0"/>
              <a:buNone/>
            </a:pPr>
            <a:endParaRPr lang="en-US" sz="1400" dirty="0">
              <a:solidFill>
                <a:schemeClr val="bg1"/>
              </a:solidFill>
              <a:ea typeface="Muli"/>
              <a:cs typeface="Muli"/>
              <a:sym typeface="Muli"/>
            </a:endParaRPr>
          </a:p>
          <a:p>
            <a:pPr algn="just">
              <a:spcBef>
                <a:spcPts val="0"/>
              </a:spcBef>
              <a:buFont typeface="Arial" panose="020B0604020202020204" pitchFamily="34" charset="0"/>
              <a:buNone/>
            </a:pPr>
            <a:r>
              <a:rPr lang="en-US" sz="1400" dirty="0">
                <a:solidFill>
                  <a:schemeClr val="bg1"/>
                </a:solidFill>
                <a:ea typeface="Muli"/>
                <a:cs typeface="Muli"/>
                <a:sym typeface="Muli"/>
              </a:rPr>
              <a:t>    </a:t>
            </a:r>
            <a:endParaRPr lang="en-US" sz="2000" dirty="0">
              <a:solidFill>
                <a:schemeClr val="bg1"/>
              </a:solidFill>
              <a:ea typeface="Muli"/>
              <a:cs typeface="Muli"/>
              <a:sym typeface="Muli"/>
            </a:endParaRPr>
          </a:p>
          <a:p>
            <a:pPr>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3" name="Rectangle 2">
            <a:extLst>
              <a:ext uri="{FF2B5EF4-FFF2-40B4-BE49-F238E27FC236}">
                <a16:creationId xmlns:a16="http://schemas.microsoft.com/office/drawing/2014/main" id="{BCFB8DEB-DF78-48AF-A41B-1645D4A4E593}"/>
              </a:ext>
            </a:extLst>
          </p:cNvPr>
          <p:cNvSpPr/>
          <p:nvPr/>
        </p:nvSpPr>
        <p:spPr>
          <a:xfrm>
            <a:off x="1558232" y="2456199"/>
            <a:ext cx="4802799"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384C01B1-8F9B-4E62-A820-4CAB62E0FA8D}"/>
              </a:ext>
            </a:extLst>
          </p:cNvPr>
          <p:cNvSpPr/>
          <p:nvPr/>
        </p:nvSpPr>
        <p:spPr>
          <a:xfrm>
            <a:off x="1558232" y="3774467"/>
            <a:ext cx="4802799"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5" name="Shape 497">
            <a:extLst>
              <a:ext uri="{FF2B5EF4-FFF2-40B4-BE49-F238E27FC236}">
                <a16:creationId xmlns:a16="http://schemas.microsoft.com/office/drawing/2014/main" id="{D14B3D27-B0CC-4B81-84DA-8D97EF0684CE}"/>
              </a:ext>
            </a:extLst>
          </p:cNvPr>
          <p:cNvGrpSpPr/>
          <p:nvPr/>
        </p:nvGrpSpPr>
        <p:grpSpPr>
          <a:xfrm>
            <a:off x="945708" y="4102471"/>
            <a:ext cx="493682" cy="475442"/>
            <a:chOff x="2583325" y="2972875"/>
            <a:chExt cx="462850" cy="445750"/>
          </a:xfrm>
          <a:solidFill>
            <a:srgbClr val="FFFF00"/>
          </a:solidFill>
        </p:grpSpPr>
        <p:sp>
          <p:nvSpPr>
            <p:cNvPr id="6" name="Shape 498">
              <a:extLst>
                <a:ext uri="{FF2B5EF4-FFF2-40B4-BE49-F238E27FC236}">
                  <a16:creationId xmlns:a16="http://schemas.microsoft.com/office/drawing/2014/main" id="{79585D9C-C256-4658-BE3B-B4CA5F018F05}"/>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p>
          </p:txBody>
        </p:sp>
        <p:sp>
          <p:nvSpPr>
            <p:cNvPr id="7" name="Shape 499">
              <a:extLst>
                <a:ext uri="{FF2B5EF4-FFF2-40B4-BE49-F238E27FC236}">
                  <a16:creationId xmlns:a16="http://schemas.microsoft.com/office/drawing/2014/main" id="{0C04A4D2-5FFD-4932-A98F-AF77324EF43B}"/>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p>
          </p:txBody>
        </p:sp>
      </p:grpSp>
      <p:grpSp>
        <p:nvGrpSpPr>
          <p:cNvPr id="10" name="Shape 497">
            <a:extLst>
              <a:ext uri="{FF2B5EF4-FFF2-40B4-BE49-F238E27FC236}">
                <a16:creationId xmlns:a16="http://schemas.microsoft.com/office/drawing/2014/main" id="{3C2E012B-A735-4B7C-A5EB-140B55E639BF}"/>
              </a:ext>
            </a:extLst>
          </p:cNvPr>
          <p:cNvGrpSpPr/>
          <p:nvPr/>
        </p:nvGrpSpPr>
        <p:grpSpPr>
          <a:xfrm>
            <a:off x="942536" y="2762461"/>
            <a:ext cx="493682" cy="475442"/>
            <a:chOff x="2583325" y="2972875"/>
            <a:chExt cx="462850" cy="445750"/>
          </a:xfrm>
          <a:solidFill>
            <a:srgbClr val="FFFF00"/>
          </a:solidFill>
        </p:grpSpPr>
        <p:sp>
          <p:nvSpPr>
            <p:cNvPr id="11" name="Shape 498">
              <a:extLst>
                <a:ext uri="{FF2B5EF4-FFF2-40B4-BE49-F238E27FC236}">
                  <a16:creationId xmlns:a16="http://schemas.microsoft.com/office/drawing/2014/main" id="{40A72F53-FADD-47D2-979B-19A9A0631B1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p>
          </p:txBody>
        </p:sp>
        <p:sp>
          <p:nvSpPr>
            <p:cNvPr id="12" name="Shape 499">
              <a:extLst>
                <a:ext uri="{FF2B5EF4-FFF2-40B4-BE49-F238E27FC236}">
                  <a16:creationId xmlns:a16="http://schemas.microsoft.com/office/drawing/2014/main" id="{1D592A9F-622A-4469-B508-EAFFAD161E66}"/>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p>
          </p:txBody>
        </p:sp>
      </p:grpSp>
      <p:grpSp>
        <p:nvGrpSpPr>
          <p:cNvPr id="13" name="Group 12">
            <a:extLst>
              <a:ext uri="{FF2B5EF4-FFF2-40B4-BE49-F238E27FC236}">
                <a16:creationId xmlns:a16="http://schemas.microsoft.com/office/drawing/2014/main" id="{A8C99D7D-6D4A-4AF5-BF5B-1071AB0820F5}"/>
              </a:ext>
            </a:extLst>
          </p:cNvPr>
          <p:cNvGrpSpPr/>
          <p:nvPr/>
        </p:nvGrpSpPr>
        <p:grpSpPr>
          <a:xfrm>
            <a:off x="6656402" y="1677666"/>
            <a:ext cx="4477754" cy="3682548"/>
            <a:chOff x="6089746" y="1745773"/>
            <a:chExt cx="4477754" cy="3485982"/>
          </a:xfrm>
        </p:grpSpPr>
        <p:pic>
          <p:nvPicPr>
            <p:cNvPr id="14" name="Picture 13">
              <a:extLst>
                <a:ext uri="{FF2B5EF4-FFF2-40B4-BE49-F238E27FC236}">
                  <a16:creationId xmlns:a16="http://schemas.microsoft.com/office/drawing/2014/main" id="{14A609AB-B74B-46B0-AF96-527E0AD7870B}"/>
                </a:ext>
              </a:extLst>
            </p:cNvPr>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856617"/>
              <a:ext cx="4204867" cy="2682024"/>
            </a:xfrm>
            <a:prstGeom prst="rect">
              <a:avLst/>
            </a:prstGeom>
          </p:spPr>
        </p:pic>
        <p:sp>
          <p:nvSpPr>
            <p:cNvPr id="15" name="Shape 415">
              <a:extLst>
                <a:ext uri="{FF2B5EF4-FFF2-40B4-BE49-F238E27FC236}">
                  <a16:creationId xmlns:a16="http://schemas.microsoft.com/office/drawing/2014/main" id="{FD501C75-40AF-428A-B248-11A181B54039}"/>
                </a:ext>
              </a:extLst>
            </p:cNvPr>
            <p:cNvSpPr/>
            <p:nvPr/>
          </p:nvSpPr>
          <p:spPr>
            <a:xfrm>
              <a:off x="6089746" y="174577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4142649340"/>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81F3BBD4-F48F-41C1-84EF-99DDCC164FDA}"/>
              </a:ext>
            </a:extLst>
          </p:cNvPr>
          <p:cNvSpPr/>
          <p:nvPr/>
        </p:nvSpPr>
        <p:spPr>
          <a:xfrm>
            <a:off x="5737464" y="1897906"/>
            <a:ext cx="4670288" cy="646331"/>
          </a:xfrm>
          <a:prstGeom prst="rect">
            <a:avLst/>
          </a:prstGeom>
        </p:spPr>
        <p:txBody>
          <a:bodyPr wrap="square">
            <a:spAutoFit/>
          </a:bodyPr>
          <a:lstStyle/>
          <a:p>
            <a:pPr algn="ctr"/>
            <a:r>
              <a:rPr lang="en-US" sz="3600" b="1" dirty="0">
                <a:solidFill>
                  <a:schemeClr val="bg1"/>
                </a:solidFill>
                <a:effectLst>
                  <a:outerShdw blurRad="38100" dist="38100" dir="2700000" algn="tl">
                    <a:srgbClr val="000000">
                      <a:alpha val="43137"/>
                    </a:srgbClr>
                  </a:outerShdw>
                </a:effectLst>
                <a:latin typeface="+mj-lt"/>
                <a:ea typeface="Muli"/>
                <a:cs typeface="Muli"/>
                <a:sym typeface="Muli"/>
              </a:rPr>
              <a:t>TABLET</a:t>
            </a:r>
            <a:r>
              <a:rPr lang="en-US" sz="3600" dirty="0">
                <a:solidFill>
                  <a:schemeClr val="bg1"/>
                </a:solidFill>
                <a:latin typeface="+mj-lt"/>
                <a:ea typeface="Muli"/>
                <a:cs typeface="Muli"/>
                <a:sym typeface="Muli"/>
              </a:rPr>
              <a:t> MOCK</a:t>
            </a:r>
          </a:p>
        </p:txBody>
      </p:sp>
      <p:sp>
        <p:nvSpPr>
          <p:cNvPr id="3" name="Rectangle 2">
            <a:extLst>
              <a:ext uri="{FF2B5EF4-FFF2-40B4-BE49-F238E27FC236}">
                <a16:creationId xmlns:a16="http://schemas.microsoft.com/office/drawing/2014/main" id="{12F7F45E-269E-4B1A-920F-94AC7F06359C}"/>
              </a:ext>
            </a:extLst>
          </p:cNvPr>
          <p:cNvSpPr/>
          <p:nvPr/>
        </p:nvSpPr>
        <p:spPr>
          <a:xfrm>
            <a:off x="6454537" y="2544237"/>
            <a:ext cx="4670288"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A5D121CC-B16C-4FCB-8437-FBB7A06FDE31}"/>
              </a:ext>
            </a:extLst>
          </p:cNvPr>
          <p:cNvSpPr/>
          <p:nvPr/>
        </p:nvSpPr>
        <p:spPr>
          <a:xfrm>
            <a:off x="6454537" y="3805263"/>
            <a:ext cx="4714588"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5">
            <a:extLst>
              <a:ext uri="{FF2B5EF4-FFF2-40B4-BE49-F238E27FC236}">
                <a16:creationId xmlns:a16="http://schemas.microsoft.com/office/drawing/2014/main" id="{F7BF6914-32E5-4666-A3F6-18D599E16C2B}"/>
              </a:ext>
            </a:extLst>
          </p:cNvPr>
          <p:cNvSpPr/>
          <p:nvPr/>
        </p:nvSpPr>
        <p:spPr>
          <a:xfrm>
            <a:off x="5909722" y="402307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rgbClr val="434343"/>
              </a:solidFill>
            </a:endParaRPr>
          </a:p>
        </p:txBody>
      </p:sp>
      <p:sp>
        <p:nvSpPr>
          <p:cNvPr id="9" name="Shape 495">
            <a:extLst>
              <a:ext uri="{FF2B5EF4-FFF2-40B4-BE49-F238E27FC236}">
                <a16:creationId xmlns:a16="http://schemas.microsoft.com/office/drawing/2014/main" id="{7D8A32CF-53DE-40E2-8B82-D21753CDF3D9}"/>
              </a:ext>
            </a:extLst>
          </p:cNvPr>
          <p:cNvSpPr/>
          <p:nvPr/>
        </p:nvSpPr>
        <p:spPr>
          <a:xfrm>
            <a:off x="5916038" y="2754834"/>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rgbClr val="434343"/>
              </a:solidFill>
            </a:endParaRPr>
          </a:p>
        </p:txBody>
      </p:sp>
      <p:grpSp>
        <p:nvGrpSpPr>
          <p:cNvPr id="10" name="Group 9">
            <a:extLst>
              <a:ext uri="{FF2B5EF4-FFF2-40B4-BE49-F238E27FC236}">
                <a16:creationId xmlns:a16="http://schemas.microsoft.com/office/drawing/2014/main" id="{3D1786B6-CBD2-4E0C-BC0E-22067434ED68}"/>
              </a:ext>
            </a:extLst>
          </p:cNvPr>
          <p:cNvGrpSpPr/>
          <p:nvPr/>
        </p:nvGrpSpPr>
        <p:grpSpPr>
          <a:xfrm>
            <a:off x="1874515" y="1204468"/>
            <a:ext cx="3145876" cy="4449063"/>
            <a:chOff x="1791103" y="639048"/>
            <a:chExt cx="3884506" cy="5493672"/>
          </a:xfrm>
        </p:grpSpPr>
        <p:pic>
          <p:nvPicPr>
            <p:cNvPr id="11" name="Picture 10">
              <a:extLst>
                <a:ext uri="{FF2B5EF4-FFF2-40B4-BE49-F238E27FC236}">
                  <a16:creationId xmlns:a16="http://schemas.microsoft.com/office/drawing/2014/main" id="{B288806D-E39A-4271-A9AC-358FB0506D6C}"/>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12" name="Shape 408">
              <a:extLst>
                <a:ext uri="{FF2B5EF4-FFF2-40B4-BE49-F238E27FC236}">
                  <a16:creationId xmlns:a16="http://schemas.microsoft.com/office/drawing/2014/main" id="{06548201-F7F0-4685-B131-F2891DBF7183}"/>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3115027907"/>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41BF2E2-C8C2-4429-82F3-5AFF0A123E76}"/>
              </a:ext>
            </a:extLst>
          </p:cNvPr>
          <p:cNvSpPr/>
          <p:nvPr/>
        </p:nvSpPr>
        <p:spPr>
          <a:xfrm>
            <a:off x="132482" y="3111350"/>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Marquee">
      <a:dk1>
        <a:srgbClr val="000000"/>
      </a:dk1>
      <a:lt1>
        <a:sysClr val="window" lastClr="FFFFFF"/>
      </a:lt1>
      <a:dk2>
        <a:srgbClr val="5E5E5E"/>
      </a:dk2>
      <a:lt2>
        <a:srgbClr val="DDDDDD"/>
      </a:lt2>
      <a:accent1>
        <a:srgbClr val="418AB3"/>
      </a:accent1>
      <a:accent2>
        <a:srgbClr val="A6B727"/>
      </a:accent2>
      <a:accent3>
        <a:srgbClr val="F69200"/>
      </a:accent3>
      <a:accent4>
        <a:srgbClr val="838383"/>
      </a:accent4>
      <a:accent5>
        <a:srgbClr val="FEC306"/>
      </a:accent5>
      <a:accent6>
        <a:srgbClr val="DF5327"/>
      </a:accent6>
      <a:hlink>
        <a:srgbClr val="F59E00"/>
      </a:hlink>
      <a:folHlink>
        <a:srgbClr val="B2B2B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762</TotalTime>
  <Words>1078</Words>
  <Application>Microsoft Office PowerPoint</Application>
  <PresentationFormat>Widescreen</PresentationFormat>
  <Paragraphs>123</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Colorpedia</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Slidehood.com</cp:lastModifiedBy>
  <cp:revision>87</cp:revision>
  <dcterms:created xsi:type="dcterms:W3CDTF">2017-08-02T20:41:11Z</dcterms:created>
  <dcterms:modified xsi:type="dcterms:W3CDTF">2018-03-05T19:43:47Z</dcterms:modified>
</cp:coreProperties>
</file>