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1"/>
  </p:notesMasterIdLst>
  <p:sldIdLst>
    <p:sldId id="277" r:id="rId2"/>
    <p:sldId id="313" r:id="rId3"/>
    <p:sldId id="311" r:id="rId4"/>
    <p:sldId id="312" r:id="rId5"/>
    <p:sldId id="323" r:id="rId6"/>
    <p:sldId id="314" r:id="rId7"/>
    <p:sldId id="315" r:id="rId8"/>
    <p:sldId id="316" r:id="rId9"/>
    <p:sldId id="324" r:id="rId10"/>
    <p:sldId id="317" r:id="rId11"/>
    <p:sldId id="325" r:id="rId12"/>
    <p:sldId id="318" r:id="rId13"/>
    <p:sldId id="326" r:id="rId14"/>
    <p:sldId id="319" r:id="rId15"/>
    <p:sldId id="320" r:id="rId16"/>
    <p:sldId id="321" r:id="rId17"/>
    <p:sldId id="322" r:id="rId18"/>
    <p:sldId id="298" r:id="rId19"/>
    <p:sldId id="295" r:id="rId20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C2E3A"/>
    <a:srgbClr val="3783FF"/>
    <a:srgbClr val="EB487E"/>
    <a:srgbClr val="579AA2"/>
    <a:srgbClr val="A66585"/>
    <a:srgbClr val="0AC8C3"/>
    <a:srgbClr val="E31D42"/>
    <a:srgbClr val="F5340B"/>
    <a:srgbClr val="9A4054"/>
    <a:srgbClr val="FF823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>
        <p:scale>
          <a:sx n="75" d="100"/>
          <a:sy n="75" d="100"/>
        </p:scale>
        <p:origin x="1176" y="94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3" Type="http://schemas.openxmlformats.org/officeDocument/2006/relationships/slide" Target="slides/slide2.xml"/><Relationship Id="rId21" Type="http://schemas.openxmlformats.org/officeDocument/2006/relationships/notesMaster" Target="notesMasters/notesMaster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viewProps" Target="view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presProps" Target="pres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2019-06-22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3.jp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4.jp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5.jpg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5.jpg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6.jpg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7.jpg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8.jpg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8.jpg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9.jpg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9.jpg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0.jpg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0.jpg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1.jpg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2.jpg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3.jpg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4.jpg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5.jpg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EA4A4BE-8AEB-4434-A873-86F017E188D8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8F7A2380-51C1-4358-84F6-2D3332568DC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FD2C6A19-E37B-4DB7-8032-850E022CBF7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138415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F0A20DA8-2FF5-44FE-9754-B21B1FA2D04F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324316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F0A20DA8-2FF5-44FE-9754-B21B1FA2D04F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43F238E4-26B7-4BA0-9172-00ED49E47658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570207" y="2243137"/>
            <a:ext cx="2620669" cy="189547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EF359C9F-F65D-4543-97FE-8CAE8280398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3389607" y="2243137"/>
            <a:ext cx="2620669" cy="189547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4A897DC8-F877-4E04-8359-1C89843B32BB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209007" y="2243137"/>
            <a:ext cx="2620669" cy="189547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864B2597-77B7-4612-B598-9B7197DFCCAE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9028407" y="2243137"/>
            <a:ext cx="2620669" cy="189547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0164781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9B82E644-3E63-474D-9386-143F46E1D5F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8643174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DF523833-4AAD-4157-B2AF-CB115EC9237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2442203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92332E5-FE97-4D82-97B1-89ED971F247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905515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92332E5-FE97-4D82-97B1-89ED971F247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325AC29B-E1BC-45E0-A386-6BB910A10981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21432143">
            <a:off x="3616003" y="1901508"/>
            <a:ext cx="4811742" cy="318886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effectLst>
            <a:outerShdw blurRad="38100" dist="25400" dir="2700000" algn="tl" rotWithShape="0">
              <a:srgbClr val="A66585"/>
            </a:outerShdw>
          </a:effectLst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8989119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ABD0BAEA-FDD7-45D1-9156-754226BFA67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193613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ABD0BAEA-FDD7-45D1-9156-754226BFA67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E8FDF5D4-D1B6-4533-B68A-EF34DEDE9E16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 rot="21413233">
            <a:off x="3606476" y="2005446"/>
            <a:ext cx="4811742" cy="318886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effectLst>
            <a:outerShdw blurRad="38100" dist="25400" dir="2700000" algn="tl" rotWithShape="0">
              <a:srgbClr val="579AA2"/>
            </a:outerShdw>
          </a:effectLst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607875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F1570DCC-371A-483F-82CC-0AA5007D21B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7512698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F1570DCC-371A-483F-82CC-0AA5007D21B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1D577AFF-FF3A-422A-BD41-A01403304224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3961107" y="2052637"/>
            <a:ext cx="4297068" cy="292893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9378493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E4AC037E-D4A4-4C78-A55C-0C425022B8F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DD970761-FDB5-4696-AA81-2001101D7794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3742032" y="1719262"/>
            <a:ext cx="4516143" cy="3167063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74099304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39E61C25-6C75-4F31-AAC7-D7FE1292AC0F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6096000" cy="6858000"/>
          </a:xfrm>
          <a:prstGeom prst="rect">
            <a:avLst/>
          </a:prstGeom>
        </p:spPr>
      </p:pic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4289D655-003B-4653-93F7-49C259621DFA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560807" y="1357312"/>
            <a:ext cx="3106443" cy="416718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23218911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54CF1D8F-40AC-4349-9722-BF84A04514A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B3BBC1F1-9B2B-4574-A503-6173C1036F5C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3256257" y="1433512"/>
            <a:ext cx="5506743" cy="407193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0272038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61EF5BB3-996D-43F4-891C-A7E96764BA5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4A1D2934-6C81-41CF-9601-793832A99F72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4446882" y="1014412"/>
            <a:ext cx="3344568" cy="471963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554002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60B90DB5-42EB-44B2-963E-EDF0A9BC64D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1276497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2F8AD70-5022-4398-B810-FB6A092895BD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49" r:id="rId2"/>
    <p:sldLayoutId id="2147483665" r:id="rId3"/>
    <p:sldLayoutId id="2147483686" r:id="rId4"/>
    <p:sldLayoutId id="2147483666" r:id="rId5"/>
    <p:sldLayoutId id="2147483669" r:id="rId6"/>
    <p:sldLayoutId id="2147483685" r:id="rId7"/>
    <p:sldLayoutId id="2147483687" r:id="rId8"/>
    <p:sldLayoutId id="2147483670" r:id="rId9"/>
    <p:sldLayoutId id="2147483688" r:id="rId10"/>
    <p:sldLayoutId id="2147483671" r:id="rId11"/>
    <p:sldLayoutId id="2147483689" r:id="rId12"/>
    <p:sldLayoutId id="2147483675" r:id="rId13"/>
    <p:sldLayoutId id="2147483677" r:id="rId14"/>
    <p:sldLayoutId id="2147483678" r:id="rId15"/>
    <p:sldLayoutId id="2147483680" r:id="rId16"/>
    <p:sldLayoutId id="2147483674" r:id="rId17"/>
    <p:sldLayoutId id="2147483664" r:id="rId18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7.svg"/><Relationship Id="rId2" Type="http://schemas.openxmlformats.org/officeDocument/2006/relationships/image" Target="../media/image16.png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svg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5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svg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7.xml"/><Relationship Id="rId5" Type="http://schemas.openxmlformats.org/officeDocument/2006/relationships/image" Target="../media/image23.svg"/><Relationship Id="rId4" Type="http://schemas.openxmlformats.org/officeDocument/2006/relationships/image" Target="../media/image22.png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svg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9.xml"/><Relationship Id="rId5" Type="http://schemas.openxmlformats.org/officeDocument/2006/relationships/image" Target="../media/image23.svg"/><Relationship Id="rId4" Type="http://schemas.openxmlformats.org/officeDocument/2006/relationships/image" Target="../media/image22.png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svg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11.xml"/><Relationship Id="rId5" Type="http://schemas.openxmlformats.org/officeDocument/2006/relationships/image" Target="../media/image23.svg"/><Relationship Id="rId4" Type="http://schemas.openxmlformats.org/officeDocument/2006/relationships/image" Target="../media/image22.pn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직사각형 15">
            <a:extLst>
              <a:ext uri="{FF2B5EF4-FFF2-40B4-BE49-F238E27FC236}">
                <a16:creationId xmlns:a16="http://schemas.microsoft.com/office/drawing/2014/main" id="{11792483-AE85-4A34-8A29-E56CE977C6D4}"/>
              </a:ext>
            </a:extLst>
          </p:cNvPr>
          <p:cNvSpPr/>
          <p:nvPr/>
        </p:nvSpPr>
        <p:spPr>
          <a:xfrm>
            <a:off x="3914775" y="1162050"/>
            <a:ext cx="4362450" cy="45339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96DB1C5E-839C-4F7E-9E41-4C9C3FB5068C}"/>
              </a:ext>
            </a:extLst>
          </p:cNvPr>
          <p:cNvSpPr/>
          <p:nvPr/>
        </p:nvSpPr>
        <p:spPr>
          <a:xfrm>
            <a:off x="4114800" y="1362075"/>
            <a:ext cx="3962400" cy="4133852"/>
          </a:xfrm>
          <a:prstGeom prst="rect">
            <a:avLst/>
          </a:prstGeom>
          <a:noFill/>
          <a:ln w="28575" cap="flat">
            <a:solidFill>
              <a:srgbClr val="0AC8C3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4C292E0C-529F-4D11-A7C0-0A9C3366CD54}"/>
              </a:ext>
            </a:extLst>
          </p:cNvPr>
          <p:cNvSpPr txBox="1"/>
          <p:nvPr/>
        </p:nvSpPr>
        <p:spPr>
          <a:xfrm>
            <a:off x="4114800" y="2054166"/>
            <a:ext cx="39624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rgbClr val="0C2E3A"/>
                </a:solidFill>
                <a:latin typeface="+mj-lt"/>
                <a:cs typeface="Arial" panose="020B0604020202020204" pitchFamily="34" charset="0"/>
              </a:rPr>
              <a:t>Happy Birthday</a:t>
            </a:r>
          </a:p>
          <a:p>
            <a:pPr algn="ctr"/>
            <a:r>
              <a:rPr lang="en-US" altLang="ko-KR" sz="2400" b="1" dirty="0">
                <a:solidFill>
                  <a:srgbClr val="0C2E3A"/>
                </a:solidFill>
                <a:latin typeface="+mj-lt"/>
                <a:cs typeface="Arial" panose="020B0604020202020204" pitchFamily="34" charset="0"/>
              </a:rPr>
              <a:t>Presentation title</a:t>
            </a:r>
            <a:endParaRPr lang="ko-KR" altLang="en-US" sz="2400" b="1" dirty="0">
              <a:solidFill>
                <a:srgbClr val="0C2E3A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6CD373C9-B8CE-4D92-9CDE-B08309145BA4}"/>
              </a:ext>
            </a:extLst>
          </p:cNvPr>
          <p:cNvSpPr txBox="1"/>
          <p:nvPr/>
        </p:nvSpPr>
        <p:spPr>
          <a:xfrm>
            <a:off x="4114800" y="2962684"/>
            <a:ext cx="396240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0AC8C3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14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b="1" dirty="0">
                <a:solidFill>
                  <a:srgbClr val="0AC8C3"/>
                </a:solidFill>
                <a:cs typeface="Arial" panose="020B0604020202020204" pitchFamily="34" charset="0"/>
              </a:rPr>
              <a:t>the</a:t>
            </a:r>
            <a:r>
              <a:rPr lang="ko-KR" altLang="en-US" sz="14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b="1" dirty="0">
                <a:solidFill>
                  <a:srgbClr val="0AC8C3"/>
                </a:solidFill>
                <a:cs typeface="Arial" panose="020B0604020202020204" pitchFamily="34" charset="0"/>
              </a:rPr>
              <a:t>sub</a:t>
            </a:r>
            <a:r>
              <a:rPr lang="ko-KR" altLang="en-US" sz="14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b="1" dirty="0">
                <a:solidFill>
                  <a:srgbClr val="0AC8C3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14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b="1" dirty="0">
                <a:solidFill>
                  <a:srgbClr val="0AC8C3"/>
                </a:solidFill>
                <a:cs typeface="Arial" panose="020B0604020202020204" pitchFamily="34" charset="0"/>
              </a:rPr>
              <a:t>of</a:t>
            </a:r>
            <a:r>
              <a:rPr lang="ko-KR" altLang="en-US" sz="14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b="1" dirty="0">
                <a:solidFill>
                  <a:srgbClr val="0AC8C3"/>
                </a:solidFill>
                <a:cs typeface="Arial" panose="020B0604020202020204" pitchFamily="34" charset="0"/>
              </a:rPr>
              <a:t>your</a:t>
            </a:r>
            <a:r>
              <a:rPr lang="ko-KR" altLang="en-US" sz="14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b="1" dirty="0">
                <a:solidFill>
                  <a:srgbClr val="0AC8C3"/>
                </a:solidFill>
                <a:cs typeface="Arial" panose="020B0604020202020204" pitchFamily="34" charset="0"/>
              </a:rPr>
              <a:t>presentation</a:t>
            </a:r>
            <a:endParaRPr lang="ko-KR" altLang="en-US" sz="1400" b="1" dirty="0">
              <a:solidFill>
                <a:srgbClr val="0AC8C3"/>
              </a:solidFill>
              <a:cs typeface="Arial" panose="020B0604020202020204" pitchFamily="34" charset="0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1EA09E92-7C30-426B-857D-D6CF169CD134}"/>
              </a:ext>
            </a:extLst>
          </p:cNvPr>
          <p:cNvSpPr txBox="1"/>
          <p:nvPr/>
        </p:nvSpPr>
        <p:spPr>
          <a:xfrm>
            <a:off x="4410075" y="3659160"/>
            <a:ext cx="3371850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sed do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eiusmod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tempor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incididunt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ut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labore</a:t>
            </a:r>
            <a:r>
              <a:rPr lang="en-US" altLang="ko-KR" sz="1100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aliqua</a:t>
            </a:r>
            <a:endParaRPr lang="ko-KR" altLang="en-US" sz="1100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54CFCD81-9B6E-47D8-AA48-D3CF348BD968}"/>
              </a:ext>
            </a:extLst>
          </p:cNvPr>
          <p:cNvSpPr/>
          <p:nvPr/>
        </p:nvSpPr>
        <p:spPr>
          <a:xfrm>
            <a:off x="4862818" y="4739207"/>
            <a:ext cx="2466363" cy="276837"/>
          </a:xfrm>
          <a:prstGeom prst="roundRect">
            <a:avLst>
              <a:gd name="adj" fmla="val 50000"/>
            </a:avLst>
          </a:prstGeom>
          <a:solidFill>
            <a:srgbClr val="0AC8C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20xx. 00. 00</a:t>
            </a:r>
            <a:endParaRPr lang="ko-KR" altLang="en-US" sz="1100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직사각형 15">
            <a:extLst>
              <a:ext uri="{FF2B5EF4-FFF2-40B4-BE49-F238E27FC236}">
                <a16:creationId xmlns:a16="http://schemas.microsoft.com/office/drawing/2014/main" id="{11792483-AE85-4A34-8A29-E56CE977C6D4}"/>
              </a:ext>
            </a:extLst>
          </p:cNvPr>
          <p:cNvSpPr/>
          <p:nvPr/>
        </p:nvSpPr>
        <p:spPr>
          <a:xfrm>
            <a:off x="3914775" y="857250"/>
            <a:ext cx="4362450" cy="51435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4C292E0C-529F-4D11-A7C0-0A9C3366CD54}"/>
              </a:ext>
            </a:extLst>
          </p:cNvPr>
          <p:cNvSpPr txBox="1"/>
          <p:nvPr/>
        </p:nvSpPr>
        <p:spPr>
          <a:xfrm>
            <a:off x="4333875" y="5165490"/>
            <a:ext cx="352425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0AC8C3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16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b="1" dirty="0">
                <a:solidFill>
                  <a:srgbClr val="0AC8C3"/>
                </a:solidFill>
                <a:cs typeface="Arial" panose="020B0604020202020204" pitchFamily="34" charset="0"/>
              </a:rPr>
              <a:t>the</a:t>
            </a:r>
            <a:r>
              <a:rPr lang="ko-KR" altLang="en-US" sz="16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b="1" dirty="0">
                <a:solidFill>
                  <a:srgbClr val="0AC8C3"/>
                </a:solidFill>
                <a:cs typeface="Arial" panose="020B0604020202020204" pitchFamily="34" charset="0"/>
              </a:rPr>
              <a:t>sub</a:t>
            </a:r>
            <a:r>
              <a:rPr lang="ko-KR" altLang="en-US" sz="16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b="1" dirty="0">
                <a:solidFill>
                  <a:srgbClr val="0AC8C3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16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b="1" dirty="0">
                <a:solidFill>
                  <a:srgbClr val="0AC8C3"/>
                </a:solidFill>
                <a:cs typeface="Arial" panose="020B0604020202020204" pitchFamily="34" charset="0"/>
              </a:rPr>
              <a:t>of</a:t>
            </a:r>
            <a:r>
              <a:rPr lang="ko-KR" altLang="en-US" sz="16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b="1" dirty="0">
                <a:solidFill>
                  <a:srgbClr val="0AC8C3"/>
                </a:solidFill>
                <a:cs typeface="Arial" panose="020B0604020202020204" pitchFamily="34" charset="0"/>
              </a:rPr>
              <a:t>your</a:t>
            </a:r>
            <a:r>
              <a:rPr lang="ko-KR" altLang="en-US" sz="1600" b="1" dirty="0">
                <a:solidFill>
                  <a:srgbClr val="0AC8C3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b="1" dirty="0">
                <a:solidFill>
                  <a:srgbClr val="0AC8C3"/>
                </a:solidFill>
                <a:cs typeface="Arial" panose="020B0604020202020204" pitchFamily="34" charset="0"/>
              </a:rPr>
              <a:t>presentation</a:t>
            </a:r>
            <a:endParaRPr lang="ko-KR" altLang="en-US" sz="1600" b="1" dirty="0">
              <a:solidFill>
                <a:srgbClr val="0AC8C3"/>
              </a:solidFill>
              <a:cs typeface="Arial" panose="020B0604020202020204" pitchFamily="34" charset="0"/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7B5A5E82-2440-496C-A8C0-CB995953D7D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524375" y="1299910"/>
            <a:ext cx="3143250" cy="356579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5444664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8D7C683B-8853-403B-8DCB-79FB720B1512}"/>
              </a:ext>
            </a:extLst>
          </p:cNvPr>
          <p:cNvSpPr txBox="1"/>
          <p:nvPr/>
        </p:nvSpPr>
        <p:spPr>
          <a:xfrm>
            <a:off x="6115994" y="2684326"/>
            <a:ext cx="530981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F63FB7E2-FA9A-4A2E-A76C-E12679E6C7D5}"/>
              </a:ext>
            </a:extLst>
          </p:cNvPr>
          <p:cNvSpPr/>
          <p:nvPr/>
        </p:nvSpPr>
        <p:spPr>
          <a:xfrm>
            <a:off x="5241925" y="2246573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/>
              <a:t>01.</a:t>
            </a:r>
            <a:endParaRPr lang="ko-KR" altLang="en-US" sz="2800" b="1" dirty="0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A1BC64E-5CC5-459D-A51D-D419B4D22124}"/>
              </a:ext>
            </a:extLst>
          </p:cNvPr>
          <p:cNvSpPr/>
          <p:nvPr/>
        </p:nvSpPr>
        <p:spPr>
          <a:xfrm>
            <a:off x="6096000" y="2345765"/>
            <a:ext cx="5327949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/>
              <a:t>Lorem ipsum</a:t>
            </a:r>
            <a:endParaRPr lang="ko-KR" altLang="en-US" dirty="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0ED7A992-F949-41BE-8630-97AAC88ABC6C}"/>
              </a:ext>
            </a:extLst>
          </p:cNvPr>
          <p:cNvSpPr txBox="1"/>
          <p:nvPr/>
        </p:nvSpPr>
        <p:spPr>
          <a:xfrm>
            <a:off x="6115994" y="3878241"/>
            <a:ext cx="530981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2F956ECA-02DC-4C58-8DB8-75E33286BF2E}"/>
              </a:ext>
            </a:extLst>
          </p:cNvPr>
          <p:cNvSpPr/>
          <p:nvPr/>
        </p:nvSpPr>
        <p:spPr>
          <a:xfrm>
            <a:off x="5241925" y="3440488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/>
              <a:t>02.</a:t>
            </a:r>
            <a:endParaRPr lang="ko-KR" altLang="en-US" sz="2800" b="1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A7892BEC-5B32-47B3-9CEA-307307DAA2F1}"/>
              </a:ext>
            </a:extLst>
          </p:cNvPr>
          <p:cNvSpPr/>
          <p:nvPr/>
        </p:nvSpPr>
        <p:spPr>
          <a:xfrm>
            <a:off x="6096000" y="3539680"/>
            <a:ext cx="5327949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/>
              <a:t>Lorem ipsum</a:t>
            </a:r>
            <a:endParaRPr lang="ko-KR" altLang="en-US" dirty="0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E275EE3B-31BE-49F0-AA69-A69F8A851ABE}"/>
              </a:ext>
            </a:extLst>
          </p:cNvPr>
          <p:cNvSpPr txBox="1"/>
          <p:nvPr/>
        </p:nvSpPr>
        <p:spPr>
          <a:xfrm>
            <a:off x="6115994" y="5072156"/>
            <a:ext cx="530981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9ABE9C2-B5E7-4E25-B173-A6FF0EE95E45}"/>
              </a:ext>
            </a:extLst>
          </p:cNvPr>
          <p:cNvSpPr/>
          <p:nvPr/>
        </p:nvSpPr>
        <p:spPr>
          <a:xfrm>
            <a:off x="5241925" y="4634403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/>
              <a:t>03.</a:t>
            </a:r>
            <a:endParaRPr lang="ko-KR" altLang="en-US" sz="2800" b="1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D77F3635-B7A0-43B6-AF1C-B9EAA11BAFE9}"/>
              </a:ext>
            </a:extLst>
          </p:cNvPr>
          <p:cNvSpPr/>
          <p:nvPr/>
        </p:nvSpPr>
        <p:spPr>
          <a:xfrm>
            <a:off x="6096000" y="4733595"/>
            <a:ext cx="5327949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/>
              <a:t>Lorem ipsum</a:t>
            </a:r>
            <a:endParaRPr lang="ko-KR" altLang="en-US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AAF5688-0F1D-438A-96E2-D195955ECBAC}"/>
              </a:ext>
            </a:extLst>
          </p:cNvPr>
          <p:cNvSpPr txBox="1"/>
          <p:nvPr/>
        </p:nvSpPr>
        <p:spPr>
          <a:xfrm>
            <a:off x="5083567" y="1151188"/>
            <a:ext cx="46890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0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69E82B-7936-4118-B2EE-E36C9D217CF3}"/>
              </a:ext>
            </a:extLst>
          </p:cNvPr>
          <p:cNvSpPr txBox="1"/>
          <p:nvPr/>
        </p:nvSpPr>
        <p:spPr>
          <a:xfrm>
            <a:off x="5083567" y="1462398"/>
            <a:ext cx="46890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</a:t>
            </a:r>
            <a:endParaRPr lang="ko-KR" altLang="en-US" sz="1100" b="1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1092752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26C8D211-B389-4176-95E2-49BF303CAE97}"/>
              </a:ext>
            </a:extLst>
          </p:cNvPr>
          <p:cNvSpPr/>
          <p:nvPr/>
        </p:nvSpPr>
        <p:spPr>
          <a:xfrm>
            <a:off x="1293834" y="1570688"/>
            <a:ext cx="2955926" cy="647700"/>
          </a:xfrm>
          <a:prstGeom prst="roundRect">
            <a:avLst>
              <a:gd name="adj" fmla="val 50000"/>
            </a:avLst>
          </a:prstGeom>
          <a:solidFill>
            <a:srgbClr val="EB48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000" b="1" dirty="0"/>
              <a:t>Lorem ipsum</a:t>
            </a:r>
            <a:endParaRPr lang="ko-KR" altLang="en-US" sz="2000" b="1" dirty="0"/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E6A61D27-56B6-4165-B64C-18844361D069}"/>
              </a:ext>
            </a:extLst>
          </p:cNvPr>
          <p:cNvSpPr/>
          <p:nvPr/>
        </p:nvSpPr>
        <p:spPr>
          <a:xfrm>
            <a:off x="1333500" y="2421588"/>
            <a:ext cx="2876594" cy="3086100"/>
          </a:xfrm>
          <a:prstGeom prst="roundRect">
            <a:avLst/>
          </a:prstGeom>
          <a:solidFill>
            <a:schemeClr val="bg1"/>
          </a:solidFill>
          <a:ln w="76200">
            <a:solidFill>
              <a:srgbClr val="3783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180000" tIns="180000" rIns="180000" rtlCol="0" anchor="t" anchorCtr="0"/>
          <a:lstStyle/>
          <a:p>
            <a:r>
              <a:rPr lang="en-US" altLang="ko-KR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</a:p>
          <a:p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sed do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eiusmod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tempor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incididunt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ut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labore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et dolore magna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aliqua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.</a:t>
            </a:r>
            <a:endParaRPr lang="ko-KR" altLang="en-US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889F66F9-070E-46A0-8457-91C99D2323C9}"/>
              </a:ext>
            </a:extLst>
          </p:cNvPr>
          <p:cNvSpPr/>
          <p:nvPr/>
        </p:nvSpPr>
        <p:spPr>
          <a:xfrm>
            <a:off x="4618037" y="1570688"/>
            <a:ext cx="2955926" cy="647700"/>
          </a:xfrm>
          <a:prstGeom prst="roundRect">
            <a:avLst>
              <a:gd name="adj" fmla="val 50000"/>
            </a:avLst>
          </a:prstGeom>
          <a:solidFill>
            <a:srgbClr val="EB48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/>
              <a:t>Lorem ipsum</a:t>
            </a:r>
            <a:endParaRPr lang="ko-KR" altLang="en-US" sz="2000" b="1" dirty="0"/>
          </a:p>
        </p:txBody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880913D5-FADE-4863-8BAA-77FEB3D1E2BC}"/>
              </a:ext>
            </a:extLst>
          </p:cNvPr>
          <p:cNvSpPr/>
          <p:nvPr/>
        </p:nvSpPr>
        <p:spPr>
          <a:xfrm>
            <a:off x="4657703" y="2421588"/>
            <a:ext cx="2876594" cy="3086100"/>
          </a:xfrm>
          <a:prstGeom prst="roundRect">
            <a:avLst/>
          </a:prstGeom>
          <a:solidFill>
            <a:schemeClr val="bg1"/>
          </a:solidFill>
          <a:ln w="76200">
            <a:solidFill>
              <a:srgbClr val="3783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180000" tIns="180000" rIns="180000" rtlCol="0" anchor="t" anchorCtr="0"/>
          <a:lstStyle/>
          <a:p>
            <a:r>
              <a:rPr lang="en-US" altLang="ko-KR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</a:p>
          <a:p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sed do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eiusmod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tempor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incididunt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ut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labore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et dolore magna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aliqua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.</a:t>
            </a:r>
            <a:endParaRPr lang="ko-KR" altLang="en-US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779A4B51-1C67-441D-B6F2-C9BEC6FD6865}"/>
              </a:ext>
            </a:extLst>
          </p:cNvPr>
          <p:cNvSpPr/>
          <p:nvPr/>
        </p:nvSpPr>
        <p:spPr>
          <a:xfrm>
            <a:off x="7942240" y="1570688"/>
            <a:ext cx="2955926" cy="647700"/>
          </a:xfrm>
          <a:prstGeom prst="roundRect">
            <a:avLst>
              <a:gd name="adj" fmla="val 50000"/>
            </a:avLst>
          </a:prstGeom>
          <a:solidFill>
            <a:srgbClr val="EB48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/>
              <a:t>Lorem ipsum</a:t>
            </a:r>
            <a:endParaRPr lang="ko-KR" altLang="en-US" sz="2000" b="1" dirty="0"/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D7CBE7A8-9F76-443B-B95A-345325C2E4ED}"/>
              </a:ext>
            </a:extLst>
          </p:cNvPr>
          <p:cNvSpPr/>
          <p:nvPr/>
        </p:nvSpPr>
        <p:spPr>
          <a:xfrm>
            <a:off x="7981906" y="2421588"/>
            <a:ext cx="2876594" cy="3086100"/>
          </a:xfrm>
          <a:prstGeom prst="roundRect">
            <a:avLst/>
          </a:prstGeom>
          <a:solidFill>
            <a:schemeClr val="bg1"/>
          </a:solidFill>
          <a:ln w="76200">
            <a:solidFill>
              <a:srgbClr val="3783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180000" tIns="180000" rIns="180000" rtlCol="0" anchor="t" anchorCtr="0"/>
          <a:lstStyle/>
          <a:p>
            <a:r>
              <a:rPr lang="en-US" altLang="ko-KR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</a:t>
            </a:r>
          </a:p>
          <a:p>
            <a:endParaRPr lang="en-US" altLang="ko-KR" dirty="0">
              <a:solidFill>
                <a:schemeClr val="tx1">
                  <a:lumMod val="65000"/>
                  <a:lumOff val="35000"/>
                </a:schemeClr>
              </a:solidFill>
            </a:endParaRPr>
          </a:p>
          <a:p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amet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consectetur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adipisicing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elit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, sed do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eiusmod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tempor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incididunt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ut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labore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 et dolore magna </a:t>
            </a:r>
            <a:r>
              <a:rPr lang="en-US" altLang="ko-KR" dirty="0" err="1">
                <a:solidFill>
                  <a:schemeClr val="tx1">
                    <a:lumMod val="65000"/>
                    <a:lumOff val="35000"/>
                  </a:schemeClr>
                </a:solidFill>
              </a:rPr>
              <a:t>aliqua</a:t>
            </a:r>
            <a:r>
              <a:rPr lang="en-US" altLang="ko-KR" dirty="0">
                <a:solidFill>
                  <a:schemeClr val="tx1">
                    <a:lumMod val="65000"/>
                    <a:lumOff val="35000"/>
                  </a:schemeClr>
                </a:solidFill>
              </a:rPr>
              <a:t>.</a:t>
            </a:r>
            <a:endParaRPr lang="ko-KR" altLang="en-US" dirty="0">
              <a:solidFill>
                <a:schemeClr val="tx1">
                  <a:lumMod val="65000"/>
                  <a:lumOff val="3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77287442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C7B7B50-75E4-4BFA-83EF-100D5498EF2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CED87C81-DF44-43BA-8399-6D6B556F1D3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6F7BD9EA-0D8A-4873-B40D-8586D07D61B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C30BF539-D602-44BA-B3A7-C75D4B2EE3F3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F73414AE-8D68-41D8-86AE-FBC3021B66F6}"/>
              </a:ext>
            </a:extLst>
          </p:cNvPr>
          <p:cNvSpPr/>
          <p:nvPr/>
        </p:nvSpPr>
        <p:spPr>
          <a:xfrm>
            <a:off x="570207" y="4250987"/>
            <a:ext cx="2112315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0C2E3A"/>
                </a:solidFill>
              </a:rPr>
              <a:t>Lorem ipsum</a:t>
            </a:r>
            <a:endParaRPr lang="ko-KR" altLang="en-US" sz="1400" dirty="0">
              <a:solidFill>
                <a:srgbClr val="0C2E3A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B691B830-9438-4A96-8064-9B08096E76CD}"/>
              </a:ext>
            </a:extLst>
          </p:cNvPr>
          <p:cNvSpPr/>
          <p:nvPr/>
        </p:nvSpPr>
        <p:spPr>
          <a:xfrm>
            <a:off x="591767" y="4558764"/>
            <a:ext cx="217644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50" dirty="0">
                <a:solidFill>
                  <a:srgbClr val="0C2E3A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0C2E3A"/>
                </a:solidFill>
              </a:rPr>
              <a:t>amet</a:t>
            </a:r>
            <a:r>
              <a:rPr lang="en-US" altLang="ko-KR" sz="1050" dirty="0">
                <a:solidFill>
                  <a:srgbClr val="0C2E3A"/>
                </a:solidFill>
              </a:rPr>
              <a:t>, </a:t>
            </a:r>
            <a:r>
              <a:rPr lang="en-US" altLang="ko-KR" sz="1050" dirty="0" err="1">
                <a:solidFill>
                  <a:srgbClr val="0C2E3A"/>
                </a:solidFill>
              </a:rPr>
              <a:t>consectetur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adipisicing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elit</a:t>
            </a:r>
            <a:r>
              <a:rPr lang="en-US" altLang="ko-KR" sz="1050" dirty="0">
                <a:solidFill>
                  <a:srgbClr val="0C2E3A"/>
                </a:solidFill>
              </a:rPr>
              <a:t>, sed do </a:t>
            </a:r>
            <a:r>
              <a:rPr lang="en-US" altLang="ko-KR" sz="1050" dirty="0" err="1">
                <a:solidFill>
                  <a:srgbClr val="0C2E3A"/>
                </a:solidFill>
              </a:rPr>
              <a:t>eiusmod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tempor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incididunt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ut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labore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edsafsdat</a:t>
            </a:r>
            <a:r>
              <a:rPr lang="en-US" altLang="ko-KR" sz="1050" dirty="0">
                <a:solidFill>
                  <a:srgbClr val="0C2E3A"/>
                </a:solidFill>
              </a:rPr>
              <a:t> dolore</a:t>
            </a:r>
            <a:endParaRPr lang="ko-KR" altLang="en-US" sz="1050" dirty="0">
              <a:solidFill>
                <a:srgbClr val="0C2E3A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DBE582BD-3F7B-4EEA-8A2C-62645AC85B85}"/>
              </a:ext>
            </a:extLst>
          </p:cNvPr>
          <p:cNvSpPr/>
          <p:nvPr/>
        </p:nvSpPr>
        <p:spPr>
          <a:xfrm>
            <a:off x="3389607" y="4250987"/>
            <a:ext cx="2112315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0C2E3A"/>
                </a:solidFill>
              </a:rPr>
              <a:t>Lorem ipsum</a:t>
            </a:r>
            <a:endParaRPr lang="ko-KR" altLang="en-US" sz="1400" dirty="0">
              <a:solidFill>
                <a:srgbClr val="0C2E3A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63F908BA-E726-49C5-ABA1-BB90113EE82C}"/>
              </a:ext>
            </a:extLst>
          </p:cNvPr>
          <p:cNvSpPr/>
          <p:nvPr/>
        </p:nvSpPr>
        <p:spPr>
          <a:xfrm>
            <a:off x="3411167" y="4558764"/>
            <a:ext cx="217644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50" dirty="0">
                <a:solidFill>
                  <a:srgbClr val="0C2E3A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0C2E3A"/>
                </a:solidFill>
              </a:rPr>
              <a:t>amet</a:t>
            </a:r>
            <a:r>
              <a:rPr lang="en-US" altLang="ko-KR" sz="1050" dirty="0">
                <a:solidFill>
                  <a:srgbClr val="0C2E3A"/>
                </a:solidFill>
              </a:rPr>
              <a:t>, </a:t>
            </a:r>
            <a:r>
              <a:rPr lang="en-US" altLang="ko-KR" sz="1050" dirty="0" err="1">
                <a:solidFill>
                  <a:srgbClr val="0C2E3A"/>
                </a:solidFill>
              </a:rPr>
              <a:t>consectetur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adipisicing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elit</a:t>
            </a:r>
            <a:r>
              <a:rPr lang="en-US" altLang="ko-KR" sz="1050" dirty="0">
                <a:solidFill>
                  <a:srgbClr val="0C2E3A"/>
                </a:solidFill>
              </a:rPr>
              <a:t>, sed do </a:t>
            </a:r>
            <a:r>
              <a:rPr lang="en-US" altLang="ko-KR" sz="1050" dirty="0" err="1">
                <a:solidFill>
                  <a:srgbClr val="0C2E3A"/>
                </a:solidFill>
              </a:rPr>
              <a:t>eiusmod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tempor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incididunt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ut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labore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edsafsdat</a:t>
            </a:r>
            <a:r>
              <a:rPr lang="en-US" altLang="ko-KR" sz="1050" dirty="0">
                <a:solidFill>
                  <a:srgbClr val="0C2E3A"/>
                </a:solidFill>
              </a:rPr>
              <a:t> dolore</a:t>
            </a:r>
            <a:endParaRPr lang="ko-KR" altLang="en-US" sz="1050" dirty="0">
              <a:solidFill>
                <a:srgbClr val="0C2E3A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F3F04E8-3476-4D71-8782-EF31FCFBF9B6}"/>
              </a:ext>
            </a:extLst>
          </p:cNvPr>
          <p:cNvSpPr/>
          <p:nvPr/>
        </p:nvSpPr>
        <p:spPr>
          <a:xfrm>
            <a:off x="6209007" y="4250987"/>
            <a:ext cx="2112315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0C2E3A"/>
                </a:solidFill>
              </a:rPr>
              <a:t>Lorem ipsum</a:t>
            </a:r>
            <a:endParaRPr lang="ko-KR" altLang="en-US" sz="1400" dirty="0">
              <a:solidFill>
                <a:srgbClr val="0C2E3A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C4E35C47-0721-4344-9610-06B45C6F9C52}"/>
              </a:ext>
            </a:extLst>
          </p:cNvPr>
          <p:cNvSpPr/>
          <p:nvPr/>
        </p:nvSpPr>
        <p:spPr>
          <a:xfrm>
            <a:off x="6230567" y="4558764"/>
            <a:ext cx="217644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50" dirty="0">
                <a:solidFill>
                  <a:srgbClr val="0C2E3A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0C2E3A"/>
                </a:solidFill>
              </a:rPr>
              <a:t>amet</a:t>
            </a:r>
            <a:r>
              <a:rPr lang="en-US" altLang="ko-KR" sz="1050" dirty="0">
                <a:solidFill>
                  <a:srgbClr val="0C2E3A"/>
                </a:solidFill>
              </a:rPr>
              <a:t>, </a:t>
            </a:r>
            <a:r>
              <a:rPr lang="en-US" altLang="ko-KR" sz="1050" dirty="0" err="1">
                <a:solidFill>
                  <a:srgbClr val="0C2E3A"/>
                </a:solidFill>
              </a:rPr>
              <a:t>consectetur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adipisicing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elit</a:t>
            </a:r>
            <a:r>
              <a:rPr lang="en-US" altLang="ko-KR" sz="1050" dirty="0">
                <a:solidFill>
                  <a:srgbClr val="0C2E3A"/>
                </a:solidFill>
              </a:rPr>
              <a:t>, sed do </a:t>
            </a:r>
            <a:r>
              <a:rPr lang="en-US" altLang="ko-KR" sz="1050" dirty="0" err="1">
                <a:solidFill>
                  <a:srgbClr val="0C2E3A"/>
                </a:solidFill>
              </a:rPr>
              <a:t>eiusmod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tempor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incididunt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ut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labore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edsafsdat</a:t>
            </a:r>
            <a:r>
              <a:rPr lang="en-US" altLang="ko-KR" sz="1050" dirty="0">
                <a:solidFill>
                  <a:srgbClr val="0C2E3A"/>
                </a:solidFill>
              </a:rPr>
              <a:t> dolore</a:t>
            </a:r>
            <a:endParaRPr lang="ko-KR" altLang="en-US" sz="1050" dirty="0">
              <a:solidFill>
                <a:srgbClr val="0C2E3A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68A44E86-C7A4-4B1B-9EB7-0CE4AAFA4AA8}"/>
              </a:ext>
            </a:extLst>
          </p:cNvPr>
          <p:cNvSpPr/>
          <p:nvPr/>
        </p:nvSpPr>
        <p:spPr>
          <a:xfrm>
            <a:off x="9049967" y="4250987"/>
            <a:ext cx="2112315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0C2E3A"/>
                </a:solidFill>
              </a:rPr>
              <a:t>Lorem ipsum</a:t>
            </a:r>
            <a:endParaRPr lang="ko-KR" altLang="en-US" sz="1400" dirty="0">
              <a:solidFill>
                <a:srgbClr val="0C2E3A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38AABB4A-C644-4650-B94F-F15D8F153E01}"/>
              </a:ext>
            </a:extLst>
          </p:cNvPr>
          <p:cNvSpPr/>
          <p:nvPr/>
        </p:nvSpPr>
        <p:spPr>
          <a:xfrm>
            <a:off x="9071527" y="4558764"/>
            <a:ext cx="217644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050" dirty="0">
                <a:solidFill>
                  <a:srgbClr val="0C2E3A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0C2E3A"/>
                </a:solidFill>
              </a:rPr>
              <a:t>amet</a:t>
            </a:r>
            <a:r>
              <a:rPr lang="en-US" altLang="ko-KR" sz="1050" dirty="0">
                <a:solidFill>
                  <a:srgbClr val="0C2E3A"/>
                </a:solidFill>
              </a:rPr>
              <a:t>, </a:t>
            </a:r>
            <a:r>
              <a:rPr lang="en-US" altLang="ko-KR" sz="1050" dirty="0" err="1">
                <a:solidFill>
                  <a:srgbClr val="0C2E3A"/>
                </a:solidFill>
              </a:rPr>
              <a:t>consectetur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adipisicing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elit</a:t>
            </a:r>
            <a:r>
              <a:rPr lang="en-US" altLang="ko-KR" sz="1050" dirty="0">
                <a:solidFill>
                  <a:srgbClr val="0C2E3A"/>
                </a:solidFill>
              </a:rPr>
              <a:t>, sed do </a:t>
            </a:r>
            <a:r>
              <a:rPr lang="en-US" altLang="ko-KR" sz="1050" dirty="0" err="1">
                <a:solidFill>
                  <a:srgbClr val="0C2E3A"/>
                </a:solidFill>
              </a:rPr>
              <a:t>eiusmod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tempor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incididunt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ut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labore</a:t>
            </a:r>
            <a:r>
              <a:rPr lang="en-US" altLang="ko-KR" sz="1050" dirty="0">
                <a:solidFill>
                  <a:srgbClr val="0C2E3A"/>
                </a:solidFill>
              </a:rPr>
              <a:t> </a:t>
            </a:r>
            <a:r>
              <a:rPr lang="en-US" altLang="ko-KR" sz="1050" dirty="0" err="1">
                <a:solidFill>
                  <a:srgbClr val="0C2E3A"/>
                </a:solidFill>
              </a:rPr>
              <a:t>edsafsdat</a:t>
            </a:r>
            <a:r>
              <a:rPr lang="en-US" altLang="ko-KR" sz="1050" dirty="0">
                <a:solidFill>
                  <a:srgbClr val="0C2E3A"/>
                </a:solidFill>
              </a:rPr>
              <a:t> dolore</a:t>
            </a:r>
            <a:endParaRPr lang="ko-KR" altLang="en-US" sz="1050" dirty="0">
              <a:solidFill>
                <a:srgbClr val="0C2E3A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255845361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8B3FE09-98F2-48BB-9350-0BCD1A206BBC}"/>
              </a:ext>
            </a:extLst>
          </p:cNvPr>
          <p:cNvSpPr txBox="1"/>
          <p:nvPr/>
        </p:nvSpPr>
        <p:spPr>
          <a:xfrm>
            <a:off x="6794502" y="1595915"/>
            <a:ext cx="465364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2000" b="1" dirty="0">
              <a:solidFill>
                <a:schemeClr val="tx1">
                  <a:lumMod val="75000"/>
                  <a:lumOff val="25000"/>
                </a:schemeClr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1DCB6F84-61E6-4264-BDCC-3C3EA8353CF2}"/>
              </a:ext>
            </a:extLst>
          </p:cNvPr>
          <p:cNvSpPr txBox="1"/>
          <p:nvPr/>
        </p:nvSpPr>
        <p:spPr>
          <a:xfrm>
            <a:off x="6794502" y="2017468"/>
            <a:ext cx="4641458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just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72DD2970-CB35-4FF2-9674-CE1736D28C15}"/>
              </a:ext>
            </a:extLst>
          </p:cNvPr>
          <p:cNvSpPr/>
          <p:nvPr/>
        </p:nvSpPr>
        <p:spPr>
          <a:xfrm>
            <a:off x="6794502" y="1275081"/>
            <a:ext cx="1264330" cy="45719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F73D8E61-8CC5-4717-BADA-08D7608D9106}"/>
              </a:ext>
            </a:extLst>
          </p:cNvPr>
          <p:cNvSpPr/>
          <p:nvPr/>
        </p:nvSpPr>
        <p:spPr>
          <a:xfrm>
            <a:off x="6794502" y="2813347"/>
            <a:ext cx="1264330" cy="45719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DF9A6043-A113-47F6-8783-D6EF850694C2}"/>
              </a:ext>
            </a:extLst>
          </p:cNvPr>
          <p:cNvSpPr txBox="1"/>
          <p:nvPr/>
        </p:nvSpPr>
        <p:spPr>
          <a:xfrm>
            <a:off x="6630517" y="4677115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endParaRPr lang="ko-KR" altLang="en-US" dirty="0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E37C3391-BB9B-4324-89ED-55D9EF009A1B}"/>
              </a:ext>
            </a:extLst>
          </p:cNvPr>
          <p:cNvSpPr/>
          <p:nvPr/>
        </p:nvSpPr>
        <p:spPr>
          <a:xfrm>
            <a:off x="6630516" y="4329214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1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8C067FAD-7179-4222-8B2F-4684EA73B0BB}"/>
              </a:ext>
            </a:extLst>
          </p:cNvPr>
          <p:cNvSpPr/>
          <p:nvPr/>
        </p:nvSpPr>
        <p:spPr>
          <a:xfrm>
            <a:off x="6630516" y="3809069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01.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F52A3885-5704-459A-BA27-F6A02CBFFA14}"/>
              </a:ext>
            </a:extLst>
          </p:cNvPr>
          <p:cNvSpPr txBox="1"/>
          <p:nvPr/>
        </p:nvSpPr>
        <p:spPr>
          <a:xfrm>
            <a:off x="8878417" y="4677115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endParaRPr lang="ko-KR" altLang="en-US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B0DCFEC4-912C-4850-B12F-E74DC4E1B520}"/>
              </a:ext>
            </a:extLst>
          </p:cNvPr>
          <p:cNvSpPr/>
          <p:nvPr/>
        </p:nvSpPr>
        <p:spPr>
          <a:xfrm>
            <a:off x="8878416" y="4329214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1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75B06FD7-BCAF-43C6-9334-C35002BAC125}"/>
              </a:ext>
            </a:extLst>
          </p:cNvPr>
          <p:cNvSpPr/>
          <p:nvPr/>
        </p:nvSpPr>
        <p:spPr>
          <a:xfrm>
            <a:off x="8878416" y="3809069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02.</a:t>
            </a:r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671D15BD-77A1-45FD-AEE0-406F03888C9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71750" y="2333965"/>
            <a:ext cx="3524250" cy="23431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68434498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8B3E7BF8-59DB-442D-A5CD-763823564F67}"/>
              </a:ext>
            </a:extLst>
          </p:cNvPr>
          <p:cNvSpPr/>
          <p:nvPr/>
        </p:nvSpPr>
        <p:spPr>
          <a:xfrm>
            <a:off x="2916047" y="2520505"/>
            <a:ext cx="1047750" cy="1047750"/>
          </a:xfrm>
          <a:prstGeom prst="ellipse">
            <a:avLst/>
          </a:prstGeom>
          <a:solidFill>
            <a:srgbClr val="3783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9F52D045-B751-4A65-954B-BFEE42E80942}"/>
              </a:ext>
            </a:extLst>
          </p:cNvPr>
          <p:cNvSpPr txBox="1"/>
          <p:nvPr/>
        </p:nvSpPr>
        <p:spPr>
          <a:xfrm>
            <a:off x="2521041" y="4022280"/>
            <a:ext cx="1837762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9491EE60-334A-4FD8-B3E1-8AC7B22E04B4}"/>
              </a:ext>
            </a:extLst>
          </p:cNvPr>
          <p:cNvSpPr/>
          <p:nvPr/>
        </p:nvSpPr>
        <p:spPr>
          <a:xfrm>
            <a:off x="2521041" y="3722570"/>
            <a:ext cx="18377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</a:t>
            </a:r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36943D02-E21B-4B62-B13F-5D097318E960}"/>
              </a:ext>
            </a:extLst>
          </p:cNvPr>
          <p:cNvSpPr/>
          <p:nvPr/>
        </p:nvSpPr>
        <p:spPr>
          <a:xfrm>
            <a:off x="8228203" y="2520505"/>
            <a:ext cx="1047750" cy="1047750"/>
          </a:xfrm>
          <a:prstGeom prst="ellipse">
            <a:avLst/>
          </a:prstGeom>
          <a:solidFill>
            <a:srgbClr val="EA433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751D43D5-2CF4-4919-98C0-35B02FEE9616}"/>
              </a:ext>
            </a:extLst>
          </p:cNvPr>
          <p:cNvSpPr txBox="1"/>
          <p:nvPr/>
        </p:nvSpPr>
        <p:spPr>
          <a:xfrm>
            <a:off x="7833197" y="4022280"/>
            <a:ext cx="1837762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7E7AA601-12E5-4208-9F3A-E9E23F3E477D}"/>
              </a:ext>
            </a:extLst>
          </p:cNvPr>
          <p:cNvSpPr/>
          <p:nvPr/>
        </p:nvSpPr>
        <p:spPr>
          <a:xfrm>
            <a:off x="7833197" y="3722570"/>
            <a:ext cx="18377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</a:t>
            </a: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9AC3CD2D-9668-4D6E-BF35-A6E947F4948C}"/>
              </a:ext>
            </a:extLst>
          </p:cNvPr>
          <p:cNvSpPr/>
          <p:nvPr/>
        </p:nvSpPr>
        <p:spPr>
          <a:xfrm>
            <a:off x="5572125" y="2520505"/>
            <a:ext cx="1047750" cy="1047750"/>
          </a:xfrm>
          <a:prstGeom prst="ellipse">
            <a:avLst/>
          </a:prstGeom>
          <a:solidFill>
            <a:srgbClr val="15C28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9A405640-6A4D-433D-85B5-A00E3982DA02}"/>
              </a:ext>
            </a:extLst>
          </p:cNvPr>
          <p:cNvSpPr txBox="1"/>
          <p:nvPr/>
        </p:nvSpPr>
        <p:spPr>
          <a:xfrm>
            <a:off x="5177119" y="4022280"/>
            <a:ext cx="1837762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</a:t>
            </a: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E3B7B482-A1DA-435E-B279-0AC94EC53A80}"/>
              </a:ext>
            </a:extLst>
          </p:cNvPr>
          <p:cNvSpPr/>
          <p:nvPr/>
        </p:nvSpPr>
        <p:spPr>
          <a:xfrm>
            <a:off x="5177119" y="3722570"/>
            <a:ext cx="18377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</a:t>
            </a:r>
          </a:p>
        </p:txBody>
      </p: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4EA6C275-E955-4FCE-8855-EB74F598ADE9}"/>
              </a:ext>
            </a:extLst>
          </p:cNvPr>
          <p:cNvGrpSpPr/>
          <p:nvPr/>
        </p:nvGrpSpPr>
        <p:grpSpPr>
          <a:xfrm>
            <a:off x="3244040" y="2831690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00D7367E-518C-43EF-8F6B-B6C5AB846BBF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71CDEE8B-E377-435D-BF9B-15D3033AC4EE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9A1C587A-DC72-453A-973E-1F418B447A9A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5C8AB65E-6D5F-4506-96D8-3DCB707AD345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946CB960-B847-4CC4-A382-1DE03B1816C9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17A32958-1F73-4993-9C5E-1E2427ED20E7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" name="그룹 40">
            <a:extLst>
              <a:ext uri="{FF2B5EF4-FFF2-40B4-BE49-F238E27FC236}">
                <a16:creationId xmlns:a16="http://schemas.microsoft.com/office/drawing/2014/main" id="{3E5451E9-C20F-4CE1-AC89-8F6DDEE1F190}"/>
              </a:ext>
            </a:extLst>
          </p:cNvPr>
          <p:cNvGrpSpPr/>
          <p:nvPr/>
        </p:nvGrpSpPr>
        <p:grpSpPr>
          <a:xfrm>
            <a:off x="8558472" y="2858738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956E8252-9749-40D6-9159-2DF03AE0B560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98D1A23D-7EC2-41DF-B2FB-151A0CD09FE5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B039547-CDF0-46F0-B45A-C24701F165EB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93B3D9A5-AD7E-4F08-AD01-868CF7B3C332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3206465-3A19-47BF-9602-C4F046E602E0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30C3883B-3643-4033-8863-123A9E852CB8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78206BCC-8980-4B98-AA13-4DC8704CAA52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A31BB9B9-23B1-44F1-B166-5174C2F6544A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760047FE-FD7B-455B-836F-1A716301C6A4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1" name="그룹 50">
            <a:extLst>
              <a:ext uri="{FF2B5EF4-FFF2-40B4-BE49-F238E27FC236}">
                <a16:creationId xmlns:a16="http://schemas.microsoft.com/office/drawing/2014/main" id="{5CE7FF6D-6098-4565-8BB2-76B66727E9C0}"/>
              </a:ext>
            </a:extLst>
          </p:cNvPr>
          <p:cNvGrpSpPr/>
          <p:nvPr/>
        </p:nvGrpSpPr>
        <p:grpSpPr>
          <a:xfrm>
            <a:off x="5900737" y="2837320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0E0879CB-255B-4C8C-8D66-6F4CF97438A7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27B2F5F0-D149-438C-B0FA-D42A22910DC7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CB204692-B641-464D-8C13-695279F389B4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616443851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08F83E0-157D-4BD0-BD68-30000C38DBFA}"/>
              </a:ext>
            </a:extLst>
          </p:cNvPr>
          <p:cNvSpPr txBox="1"/>
          <p:nvPr/>
        </p:nvSpPr>
        <p:spPr>
          <a:xfrm>
            <a:off x="4205347" y="3010559"/>
            <a:ext cx="382105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 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</a:t>
            </a:r>
          </a:p>
          <a:p>
            <a:pPr algn="ctr"/>
            <a:endParaRPr lang="en-US" altLang="ko-KR" sz="1600" dirty="0"/>
          </a:p>
          <a:p>
            <a:pPr algn="ctr"/>
            <a:r>
              <a:rPr lang="en-US" altLang="ko-KR" sz="1600" dirty="0"/>
              <a:t>- Tilda</a:t>
            </a: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61E3B01C-C63D-40AE-BFA0-84A9F3BC5F0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025008" y="2307469"/>
            <a:ext cx="360678" cy="26186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391F88CA-A488-464E-BA5C-1162CB2C697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846062" y="2307468"/>
            <a:ext cx="360678" cy="2618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8150620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692EF538-174D-4B71-8E5A-B125E4500CE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154866805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9E2B8BB4-B708-4EEA-BEA4-9F0F9C30E3D6}"/>
              </a:ext>
            </a:extLst>
          </p:cNvPr>
          <p:cNvSpPr txBox="1"/>
          <p:nvPr/>
        </p:nvSpPr>
        <p:spPr>
          <a:xfrm>
            <a:off x="4205347" y="3010559"/>
            <a:ext cx="382105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 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</a:t>
            </a:r>
          </a:p>
          <a:p>
            <a:pPr algn="ctr"/>
            <a:endParaRPr lang="en-US" altLang="ko-KR" sz="1600" dirty="0"/>
          </a:p>
          <a:p>
            <a:pPr algn="ctr"/>
            <a:r>
              <a:rPr lang="en-US" altLang="ko-KR" sz="1600" dirty="0"/>
              <a:t>- Jonathan</a:t>
            </a: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30814380-D3BC-4378-80EB-B0F8D3F1B3D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025008" y="2307469"/>
            <a:ext cx="360678" cy="261862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CEFDE136-7808-4C6A-9ABA-72B3D89128A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846062" y="2307468"/>
            <a:ext cx="360678" cy="2618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2548831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4A2CB3D-1157-43A0-8142-EACDA77B6A3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715437884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75781C60-5FFC-4CF1-9F7C-2EC09F833273}"/>
              </a:ext>
            </a:extLst>
          </p:cNvPr>
          <p:cNvSpPr txBox="1"/>
          <p:nvPr/>
        </p:nvSpPr>
        <p:spPr>
          <a:xfrm>
            <a:off x="4205347" y="3010559"/>
            <a:ext cx="382105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 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</a:t>
            </a:r>
          </a:p>
          <a:p>
            <a:pPr algn="ctr"/>
            <a:endParaRPr lang="en-US" altLang="ko-KR" sz="1600" dirty="0"/>
          </a:p>
          <a:p>
            <a:pPr algn="ctr"/>
            <a:r>
              <a:rPr lang="en-US" altLang="ko-KR" sz="1600" dirty="0"/>
              <a:t>- Colin</a:t>
            </a: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8DD4A5DE-29C4-4510-9AB4-F2D2ADF5316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025008" y="2307469"/>
            <a:ext cx="360678" cy="261862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E6B23DA7-DBFE-44B9-BC75-E9B0AF3FE061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846062" y="2307468"/>
            <a:ext cx="360678" cy="2618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99525763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80300C3-4F7F-44CE-BE1B-7C6F0C21561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173902292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021720F2-5FA3-46A8-86EA-F547B3736EA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349491748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93908C8-5F29-4060-91D9-FBF06F82FEA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8B2F7742-D9BE-4119-88AF-A0D048C8101F}"/>
              </a:ext>
            </a:extLst>
          </p:cNvPr>
          <p:cNvSpPr txBox="1"/>
          <p:nvPr/>
        </p:nvSpPr>
        <p:spPr>
          <a:xfrm>
            <a:off x="7871217" y="2087901"/>
            <a:ext cx="2860283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rgbClr val="0C2E3A"/>
                </a:solidFill>
              </a:rPr>
              <a:t>SLIDE TITLE</a:t>
            </a:r>
          </a:p>
          <a:p>
            <a:r>
              <a:rPr lang="en-US" altLang="ko-KR" sz="2000" b="1" dirty="0">
                <a:solidFill>
                  <a:srgbClr val="0C2E3A"/>
                </a:solidFill>
              </a:rPr>
              <a:t>LOREM IPSUM</a:t>
            </a:r>
            <a:endParaRPr lang="ko-KR" altLang="en-US" sz="2000" b="1" dirty="0">
              <a:solidFill>
                <a:srgbClr val="0C2E3A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8529C0E2-7B39-463A-BC8E-10FAFBDB5501}"/>
              </a:ext>
            </a:extLst>
          </p:cNvPr>
          <p:cNvSpPr txBox="1"/>
          <p:nvPr/>
        </p:nvSpPr>
        <p:spPr>
          <a:xfrm>
            <a:off x="7871217" y="4675143"/>
            <a:ext cx="2852796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just"/>
            <a:r>
              <a:rPr lang="en-US" altLang="ko-KR" dirty="0">
                <a:solidFill>
                  <a:srgbClr val="0C2E3A"/>
                </a:solidFill>
              </a:rPr>
              <a:t>Lorem ipsum dolor sit </a:t>
            </a:r>
            <a:r>
              <a:rPr lang="en-US" altLang="ko-KR" dirty="0" err="1">
                <a:solidFill>
                  <a:srgbClr val="0C2E3A"/>
                </a:solidFill>
              </a:rPr>
              <a:t>amet</a:t>
            </a:r>
            <a:r>
              <a:rPr lang="en-US" altLang="ko-KR" dirty="0">
                <a:solidFill>
                  <a:srgbClr val="0C2E3A"/>
                </a:solidFill>
              </a:rPr>
              <a:t>, </a:t>
            </a:r>
            <a:r>
              <a:rPr lang="en-US" altLang="ko-KR" dirty="0" err="1">
                <a:solidFill>
                  <a:srgbClr val="0C2E3A"/>
                </a:solidFill>
              </a:rPr>
              <a:t>consectetur</a:t>
            </a:r>
            <a:r>
              <a:rPr lang="en-US" altLang="ko-KR" dirty="0">
                <a:solidFill>
                  <a:srgbClr val="0C2E3A"/>
                </a:solidFill>
              </a:rPr>
              <a:t> </a:t>
            </a:r>
            <a:r>
              <a:rPr lang="en-US" altLang="ko-KR" dirty="0" err="1">
                <a:solidFill>
                  <a:srgbClr val="0C2E3A"/>
                </a:solidFill>
              </a:rPr>
              <a:t>adipiscing</a:t>
            </a:r>
            <a:r>
              <a:rPr lang="en-US" altLang="ko-KR" dirty="0">
                <a:solidFill>
                  <a:srgbClr val="0C2E3A"/>
                </a:solidFill>
              </a:rPr>
              <a:t> </a:t>
            </a:r>
            <a:r>
              <a:rPr lang="en-US" altLang="ko-KR" dirty="0" err="1">
                <a:solidFill>
                  <a:srgbClr val="0C2E3A"/>
                </a:solidFill>
              </a:rPr>
              <a:t>elit</a:t>
            </a:r>
            <a:r>
              <a:rPr lang="en-US" altLang="ko-KR" dirty="0">
                <a:solidFill>
                  <a:srgbClr val="0C2E3A"/>
                </a:solidFill>
              </a:rPr>
              <a:t>, sed do </a:t>
            </a:r>
            <a:r>
              <a:rPr lang="en-US" altLang="ko-KR" dirty="0" err="1">
                <a:solidFill>
                  <a:srgbClr val="0C2E3A"/>
                </a:solidFill>
              </a:rPr>
              <a:t>eiusmod</a:t>
            </a:r>
            <a:r>
              <a:rPr lang="en-US" altLang="ko-KR" dirty="0">
                <a:solidFill>
                  <a:srgbClr val="0C2E3A"/>
                </a:solidFill>
              </a:rPr>
              <a:t> </a:t>
            </a:r>
            <a:r>
              <a:rPr lang="en-US" altLang="ko-KR" dirty="0" err="1">
                <a:solidFill>
                  <a:srgbClr val="0C2E3A"/>
                </a:solidFill>
              </a:rPr>
              <a:t>tempor</a:t>
            </a:r>
            <a:r>
              <a:rPr lang="en-US" altLang="ko-KR" dirty="0">
                <a:solidFill>
                  <a:srgbClr val="0C2E3A"/>
                </a:solidFill>
              </a:rPr>
              <a:t> </a:t>
            </a:r>
            <a:r>
              <a:rPr lang="en-US" altLang="ko-KR" dirty="0" err="1">
                <a:solidFill>
                  <a:srgbClr val="0C2E3A"/>
                </a:solidFill>
              </a:rPr>
              <a:t>incididunt</a:t>
            </a:r>
            <a:r>
              <a:rPr lang="en-US" altLang="ko-KR" dirty="0">
                <a:solidFill>
                  <a:srgbClr val="0C2E3A"/>
                </a:solidFill>
              </a:rPr>
              <a:t> </a:t>
            </a:r>
            <a:r>
              <a:rPr lang="en-US" altLang="ko-KR" dirty="0" err="1">
                <a:solidFill>
                  <a:srgbClr val="0C2E3A"/>
                </a:solidFill>
              </a:rPr>
              <a:t>ut</a:t>
            </a:r>
            <a:r>
              <a:rPr lang="en-US" altLang="ko-KR" dirty="0">
                <a:solidFill>
                  <a:srgbClr val="0C2E3A"/>
                </a:solidFill>
              </a:rPr>
              <a:t> </a:t>
            </a:r>
            <a:r>
              <a:rPr lang="en-US" altLang="ko-KR" dirty="0" err="1">
                <a:solidFill>
                  <a:srgbClr val="0C2E3A"/>
                </a:solidFill>
              </a:rPr>
              <a:t>labore</a:t>
            </a:r>
            <a:r>
              <a:rPr lang="en-US" altLang="ko-KR" dirty="0">
                <a:solidFill>
                  <a:srgbClr val="0C2E3A"/>
                </a:solidFill>
              </a:rPr>
              <a:t> et dolore magna </a:t>
            </a:r>
            <a:r>
              <a:rPr lang="en-US" altLang="ko-KR" dirty="0" err="1">
                <a:solidFill>
                  <a:srgbClr val="0C2E3A"/>
                </a:solidFill>
              </a:rPr>
              <a:t>aliqua</a:t>
            </a:r>
            <a:r>
              <a:rPr lang="en-US" altLang="ko-KR" dirty="0">
                <a:solidFill>
                  <a:srgbClr val="0C2E3A"/>
                </a:solidFill>
              </a:rPr>
              <a:t>.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C40677EC-C748-40A2-A366-F8A2716EF3C0}"/>
              </a:ext>
            </a:extLst>
          </p:cNvPr>
          <p:cNvSpPr txBox="1"/>
          <p:nvPr/>
        </p:nvSpPr>
        <p:spPr>
          <a:xfrm>
            <a:off x="7897754" y="1847544"/>
            <a:ext cx="2852796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900" dirty="0">
                <a:solidFill>
                  <a:srgbClr val="0C2E3A"/>
                </a:solidFill>
              </a:rPr>
              <a:t>Lorem ipsum dolor sit </a:t>
            </a:r>
            <a:r>
              <a:rPr lang="en-US" altLang="ko-KR" sz="900" dirty="0" err="1">
                <a:solidFill>
                  <a:srgbClr val="0C2E3A"/>
                </a:solidFill>
              </a:rPr>
              <a:t>amet</a:t>
            </a:r>
            <a:r>
              <a:rPr lang="en-US" altLang="ko-KR" sz="900" dirty="0">
                <a:solidFill>
                  <a:srgbClr val="0C2E3A"/>
                </a:solidFill>
              </a:rPr>
              <a:t>, </a:t>
            </a:r>
            <a:r>
              <a:rPr lang="en-US" altLang="ko-KR" sz="900" dirty="0" err="1">
                <a:solidFill>
                  <a:srgbClr val="0C2E3A"/>
                </a:solidFill>
              </a:rPr>
              <a:t>consectetur</a:t>
            </a:r>
            <a:endParaRPr lang="en-US" altLang="ko-KR" sz="900" dirty="0">
              <a:solidFill>
                <a:srgbClr val="0C2E3A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811B4FFB-4A2C-402E-AD0A-7CD8794F4C4F}"/>
              </a:ext>
            </a:extLst>
          </p:cNvPr>
          <p:cNvSpPr/>
          <p:nvPr/>
        </p:nvSpPr>
        <p:spPr>
          <a:xfrm>
            <a:off x="7935854" y="2923876"/>
            <a:ext cx="1264330" cy="36000"/>
          </a:xfrm>
          <a:prstGeom prst="rect">
            <a:avLst/>
          </a:prstGeom>
          <a:solidFill>
            <a:srgbClr val="0C2E3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0C2E3A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B282EE38-F6AF-40A0-A5E5-CDD1F63BA636}"/>
              </a:ext>
            </a:extLst>
          </p:cNvPr>
          <p:cNvSpPr/>
          <p:nvPr/>
        </p:nvSpPr>
        <p:spPr>
          <a:xfrm>
            <a:off x="7935854" y="1534769"/>
            <a:ext cx="1264330" cy="36000"/>
          </a:xfrm>
          <a:prstGeom prst="rect">
            <a:avLst/>
          </a:prstGeom>
          <a:solidFill>
            <a:srgbClr val="0C2E3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0C2E3A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155086855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E96BE41A-0815-41BA-8CE2-3BE8DEA16D9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3289372419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2100144-7363-4213-B70D-39FA9619D83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1172595398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069B56FE-53C7-45A5-9A5D-FA6CA05EE9A3}"/>
              </a:ext>
            </a:extLst>
          </p:cNvPr>
          <p:cNvSpPr txBox="1"/>
          <p:nvPr/>
        </p:nvSpPr>
        <p:spPr>
          <a:xfrm>
            <a:off x="5062423" y="2783048"/>
            <a:ext cx="5705703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dirty="0">
                <a:solidFill>
                  <a:srgbClr val="FFB91B"/>
                </a:solidFill>
              </a:rPr>
              <a:t>Thanks !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EFD5437E-9531-41AE-9806-56DB3CF2BCCC}"/>
              </a:ext>
            </a:extLst>
          </p:cNvPr>
          <p:cNvSpPr txBox="1"/>
          <p:nvPr/>
        </p:nvSpPr>
        <p:spPr>
          <a:xfrm>
            <a:off x="5063209" y="3983377"/>
            <a:ext cx="570491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. </a:t>
            </a:r>
            <a:r>
              <a:rPr lang="en-US" altLang="ko-KR" sz="1600" dirty="0" err="1"/>
              <a:t>Etiam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aliquet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eu</a:t>
            </a:r>
            <a:r>
              <a:rPr lang="en-US" altLang="ko-KR" sz="1600" dirty="0"/>
              <a:t> mi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lacinia</a:t>
            </a:r>
            <a:endParaRPr lang="ko-KR" altLang="en-US" sz="1600" dirty="0"/>
          </a:p>
        </p:txBody>
      </p:sp>
    </p:spTree>
    <p:extLst>
      <p:ext uri="{BB962C8B-B14F-4D97-AF65-F5344CB8AC3E}">
        <p14:creationId xmlns:p14="http://schemas.microsoft.com/office/powerpoint/2010/main" val="3667273755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5E6B98A3-086E-48E2-853F-8BD8C7172697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2865103"/>
            <a:ext cx="3993420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8938406A-8CB2-4C71-BC36-79C027E16BFD}"/>
              </a:ext>
            </a:extLst>
          </p:cNvPr>
          <p:cNvSpPr/>
          <p:nvPr/>
        </p:nvSpPr>
        <p:spPr>
          <a:xfrm>
            <a:off x="4048196" y="2580409"/>
            <a:ext cx="178125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2924427E-6EB7-4DBA-9D39-7BE24570F032}"/>
              </a:ext>
            </a:extLst>
          </p:cNvPr>
          <p:cNvSpPr/>
          <p:nvPr/>
        </p:nvSpPr>
        <p:spPr>
          <a:xfrm>
            <a:off x="4534312" y="3429000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 Ctrl + Click</a:t>
            </a:r>
            <a:r>
              <a:rPr lang="ko-KR" altLang="en-US" sz="1100" dirty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to follow link</a:t>
            </a:r>
            <a:endParaRPr lang="ko-KR" altLang="en-US" sz="1100" dirty="0">
              <a:solidFill>
                <a:schemeClr val="bg1">
                  <a:lumMod val="50000"/>
                </a:schemeClr>
              </a:solidFill>
            </a:endParaRPr>
          </a:p>
        </p:txBody>
      </p:sp>
      <p:sp>
        <p:nvSpPr>
          <p:cNvPr id="8" name="Rectangle 9">
            <a:extLst>
              <a:ext uri="{FF2B5EF4-FFF2-40B4-BE49-F238E27FC236}">
                <a16:creationId xmlns:a16="http://schemas.microsoft.com/office/drawing/2014/main" id="{627732D7-9C8F-42AF-B80C-E6DD72130593}"/>
              </a:ext>
            </a:extLst>
          </p:cNvPr>
          <p:cNvSpPr/>
          <p:nvPr/>
        </p:nvSpPr>
        <p:spPr>
          <a:xfrm>
            <a:off x="3197281" y="4142363"/>
            <a:ext cx="5899627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2400" b="1" dirty="0">
                <a:solidFill>
                  <a:srgbClr val="D52521"/>
                </a:solidFill>
              </a:rPr>
              <a:t>… and we’re so excited to celebrate with you!</a:t>
            </a:r>
            <a:endParaRPr lang="ko-KR" altLang="en-US" sz="2400" b="1" dirty="0">
              <a:solidFill>
                <a:srgbClr val="D5252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ustom 1">
      <a:majorFont>
        <a:latin typeface="Arial"/>
        <a:ea typeface="Arial Unicode MS"/>
        <a:cs typeface=""/>
      </a:majorFont>
      <a:minorFont>
        <a:latin typeface="Arial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AC15"/>
        </a:solidFill>
        <a:ln w="9525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571</TotalTime>
  <Words>561</Words>
  <Application>Microsoft Office PowerPoint</Application>
  <PresentationFormat>와이드스크린</PresentationFormat>
  <Paragraphs>69</Paragraphs>
  <Slides>19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3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19</vt:i4>
      </vt:variant>
    </vt:vector>
  </HeadingPairs>
  <TitlesOfParts>
    <vt:vector size="23" baseType="lpstr">
      <vt:lpstr>Arial Unicode MS</vt:lpstr>
      <vt:lpstr>맑은 고딕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5</cp:lastModifiedBy>
  <cp:revision>74</cp:revision>
  <dcterms:created xsi:type="dcterms:W3CDTF">2019-04-06T05:20:47Z</dcterms:created>
  <dcterms:modified xsi:type="dcterms:W3CDTF">2019-06-22T04:55:36Z</dcterms:modified>
</cp:coreProperties>
</file>