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18"/>
  </p:handoutMasterIdLst>
  <p:sldIdLst>
    <p:sldId id="256" r:id="rId2"/>
    <p:sldId id="263" r:id="rId3"/>
    <p:sldId id="257" r:id="rId4"/>
    <p:sldId id="265" r:id="rId5"/>
    <p:sldId id="275" r:id="rId6"/>
    <p:sldId id="259" r:id="rId7"/>
    <p:sldId id="261" r:id="rId8"/>
    <p:sldId id="277" r:id="rId9"/>
    <p:sldId id="266" r:id="rId10"/>
    <p:sldId id="278" r:id="rId11"/>
    <p:sldId id="279" r:id="rId12"/>
    <p:sldId id="280" r:id="rId13"/>
    <p:sldId id="281" r:id="rId14"/>
    <p:sldId id="282" r:id="rId15"/>
    <p:sldId id="283"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00CA7"/>
    <a:srgbClr val="11A8C5"/>
    <a:srgbClr val="008BB1"/>
    <a:srgbClr val="0054AE"/>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632" autoAdjust="0"/>
    <p:restoredTop sz="94660"/>
  </p:normalViewPr>
  <p:slideViewPr>
    <p:cSldViewPr snapToGrid="0">
      <p:cViewPr>
        <p:scale>
          <a:sx n="50" d="100"/>
          <a:sy n="50" d="100"/>
        </p:scale>
        <p:origin x="630" y="378"/>
      </p:cViewPr>
      <p:guideLst/>
    </p:cSldViewPr>
  </p:slideViewPr>
  <p:notesTextViewPr>
    <p:cViewPr>
      <p:scale>
        <a:sx n="1" d="1"/>
        <a:sy n="1" d="1"/>
      </p:scale>
      <p:origin x="0" y="0"/>
    </p:cViewPr>
  </p:notesTextViewPr>
  <p:notesViewPr>
    <p:cSldViewPr snapToGrid="0">
      <p:cViewPr varScale="1">
        <p:scale>
          <a:sx n="50" d="100"/>
          <a:sy n="50" d="100"/>
        </p:scale>
        <p:origin x="1950"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handoutMaster" Target="handoutMasters/handoutMaster1.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microsoft.com/office/2015/10/relationships/revisionInfo" Target="revisionInfo.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layout/>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pie3DChart>
        <c:varyColors val="1"/>
        <c:ser>
          <c:idx val="0"/>
          <c:order val="0"/>
          <c:tx>
            <c:strRef>
              <c:f>Sheet1!$B$1</c:f>
              <c:strCache>
                <c:ptCount val="1"/>
                <c:pt idx="0">
                  <c:v>Sales</c:v>
                </c:pt>
              </c:strCache>
            </c:strRef>
          </c:tx>
          <c:explosion val="1"/>
          <c:dPt>
            <c:idx val="0"/>
            <c:bubble3D val="0"/>
            <c:spPr>
              <a:solidFill>
                <a:srgbClr val="0054AE"/>
              </a:solidFill>
              <a:ln w="25400">
                <a:solidFill>
                  <a:schemeClr val="lt1"/>
                </a:solidFill>
              </a:ln>
              <a:effectLst/>
              <a:sp3d contourW="25400">
                <a:contourClr>
                  <a:schemeClr val="lt1"/>
                </a:contourClr>
              </a:sp3d>
            </c:spPr>
            <c:extLst>
              <c:ext xmlns:c16="http://schemas.microsoft.com/office/drawing/2014/chart" uri="{C3380CC4-5D6E-409C-BE32-E72D297353CC}">
                <c16:uniqueId val="{00000003-1A54-403E-922C-1F8727CB0E23}"/>
              </c:ext>
            </c:extLst>
          </c:dPt>
          <c:dPt>
            <c:idx val="1"/>
            <c:bubble3D val="0"/>
            <c:spPr>
              <a:solidFill>
                <a:srgbClr val="C00CA7"/>
              </a:solidFill>
              <a:ln w="25400">
                <a:solidFill>
                  <a:schemeClr val="lt1"/>
                </a:solidFill>
              </a:ln>
              <a:effectLst/>
              <a:sp3d contourW="25400">
                <a:contourClr>
                  <a:schemeClr val="lt1"/>
                </a:contourClr>
              </a:sp3d>
            </c:spPr>
            <c:extLst>
              <c:ext xmlns:c16="http://schemas.microsoft.com/office/drawing/2014/chart" uri="{C3380CC4-5D6E-409C-BE32-E72D297353CC}">
                <c16:uniqueId val="{00000002-1A54-403E-922C-1F8727CB0E23}"/>
              </c:ext>
            </c:extLst>
          </c:dPt>
          <c:dPt>
            <c:idx val="2"/>
            <c:bubble3D val="0"/>
            <c:spPr>
              <a:solidFill>
                <a:schemeClr val="accent3"/>
              </a:solidFill>
              <a:ln w="25400">
                <a:solidFill>
                  <a:schemeClr val="lt1"/>
                </a:solidFill>
              </a:ln>
              <a:effectLst/>
              <a:sp3d contourW="25400">
                <a:contourClr>
                  <a:schemeClr val="lt1"/>
                </a:contourClr>
              </a:sp3d>
            </c:spPr>
            <c:extLst>
              <c:ext xmlns:c16="http://schemas.microsoft.com/office/drawing/2014/chart" uri="{C3380CC4-5D6E-409C-BE32-E72D297353CC}">
                <c16:uniqueId val="{00000001-1A54-403E-922C-1F8727CB0E23}"/>
              </c:ext>
            </c:extLst>
          </c:dPt>
          <c:dLbls>
            <c:dLbl>
              <c:idx val="0"/>
              <c:layout>
                <c:manualLayout>
                  <c:x val="-3.0615254592997205E-2"/>
                  <c:y val="0.22691301518858031"/>
                </c:manualLayout>
              </c:layout>
              <c:spPr>
                <a:solidFill>
                  <a:prstClr val="white"/>
                </a:solidFill>
                <a:ln w="9525" cap="flat" cmpd="sng" algn="ctr">
                  <a:solidFill>
                    <a:prstClr val="black">
                      <a:lumMod val="25000"/>
                      <a:lumOff val="75000"/>
                    </a:prstClr>
                  </a:solidFill>
                  <a:prstDash val="solid"/>
                  <a:round/>
                  <a:headEnd type="none" w="med" len="med"/>
                  <a:tailEnd type="none" w="med" len="med"/>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dLblPos val="bestFit"/>
              <c:showLegendKey val="0"/>
              <c:showVal val="0"/>
              <c:showCatName val="1"/>
              <c:showSerName val="0"/>
              <c:showPercent val="1"/>
              <c:showBubbleSize val="0"/>
              <c:extLst>
                <c:ext xmlns:c15="http://schemas.microsoft.com/office/drawing/2012/chart" uri="{CE6537A1-D6FC-4f65-9D91-7224C49458BB}">
                  <c15:spPr xmlns:c15="http://schemas.microsoft.com/office/drawing/2012/chart">
                    <a:prstGeom prst="wedgeRectCallout">
                      <a:avLst>
                        <a:gd name="adj1" fmla="val -237905"/>
                        <a:gd name="adj2" fmla="val -264209"/>
                      </a:avLst>
                    </a:prstGeom>
                    <a:noFill/>
                    <a:ln>
                      <a:noFill/>
                    </a:ln>
                  </c15:spPr>
                  <c15:layout/>
                </c:ext>
                <c:ext xmlns:c16="http://schemas.microsoft.com/office/drawing/2014/chart" uri="{C3380CC4-5D6E-409C-BE32-E72D297353CC}">
                  <c16:uniqueId val="{00000003-1A54-403E-922C-1F8727CB0E23}"/>
                </c:ext>
              </c:extLst>
            </c:dLbl>
            <c:dLbl>
              <c:idx val="1"/>
              <c:layout>
                <c:manualLayout>
                  <c:x val="2.1610767947998027E-2"/>
                  <c:y val="-0.16208072513470034"/>
                </c:manualLayout>
              </c:layout>
              <c:dLblPos val="bestFit"/>
              <c:showLegendKey val="0"/>
              <c:showVal val="0"/>
              <c:showCatName val="1"/>
              <c:showSerName val="0"/>
              <c:showPercent val="1"/>
              <c:showBubbleSize val="0"/>
              <c:extLst>
                <c:ext xmlns:c15="http://schemas.microsoft.com/office/drawing/2012/chart" uri="{CE6537A1-D6FC-4f65-9D91-7224C49458BB}">
                  <c15:layout/>
                </c:ext>
                <c:ext xmlns:c16="http://schemas.microsoft.com/office/drawing/2014/chart" uri="{C3380CC4-5D6E-409C-BE32-E72D297353CC}">
                  <c16:uniqueId val="{00000002-1A54-403E-922C-1F8727CB0E23}"/>
                </c:ext>
              </c:extLst>
            </c:dLbl>
            <c:dLbl>
              <c:idx val="2"/>
              <c:layout>
                <c:manualLayout>
                  <c:x val="-4.3221535895996088E-2"/>
                  <c:y val="-4.5922872121498447E-2"/>
                </c:manualLayout>
              </c:layout>
              <c:dLblPos val="bestFit"/>
              <c:showLegendKey val="0"/>
              <c:showVal val="0"/>
              <c:showCatName val="1"/>
              <c:showSerName val="0"/>
              <c:showPercent val="1"/>
              <c:showBubbleSize val="0"/>
              <c:extLst>
                <c:ext xmlns:c15="http://schemas.microsoft.com/office/drawing/2012/chart" uri="{CE6537A1-D6FC-4f65-9D91-7224C49458BB}">
                  <c15:layout/>
                </c:ext>
                <c:ext xmlns:c16="http://schemas.microsoft.com/office/drawing/2014/chart" uri="{C3380CC4-5D6E-409C-BE32-E72D297353CC}">
                  <c16:uniqueId val="{00000001-1A54-403E-922C-1F8727CB0E23}"/>
                </c:ext>
              </c:extLst>
            </c:dLbl>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dLblPos val="outEnd"/>
            <c:showLegendKey val="0"/>
            <c:showVal val="0"/>
            <c:showCatName val="1"/>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3"/>
                <c:pt idx="0">
                  <c:v>1st Qtr</c:v>
                </c:pt>
                <c:pt idx="1">
                  <c:v>2nd Qtr</c:v>
                </c:pt>
                <c:pt idx="2">
                  <c:v>3rd Qtr</c:v>
                </c:pt>
              </c:strCache>
            </c:strRef>
          </c:cat>
          <c:val>
            <c:numRef>
              <c:f>Sheet1!$B$2:$B$5</c:f>
              <c:numCache>
                <c:formatCode>General</c:formatCode>
                <c:ptCount val="3"/>
                <c:pt idx="0">
                  <c:v>8.1999999999999993</c:v>
                </c:pt>
                <c:pt idx="1">
                  <c:v>3.2</c:v>
                </c:pt>
                <c:pt idx="2">
                  <c:v>1.4</c:v>
                </c:pt>
              </c:numCache>
            </c:numRef>
          </c:val>
          <c:extLst>
            <c:ext xmlns:c16="http://schemas.microsoft.com/office/drawing/2014/chart" uri="{C3380CC4-5D6E-409C-BE32-E72D297353CC}">
              <c16:uniqueId val="{00000000-1A54-403E-922C-1F8727CB0E23}"/>
            </c:ext>
          </c:extLst>
        </c:ser>
        <c:dLbls>
          <c:showLegendKey val="0"/>
          <c:showVal val="0"/>
          <c:showCatName val="0"/>
          <c:showSerName val="0"/>
          <c:showPercent val="0"/>
          <c:showBubbleSize val="0"/>
          <c:showLeaderLines val="0"/>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01706BBE-BBD9-4057-81D4-66B7131556D6}"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052D2155-688E-4952-B9B3-D187FF27F9F3}">
      <dgm:prSet phldrT="[Text]"/>
      <dgm:spPr>
        <a:ln>
          <a:noFill/>
        </a:ln>
      </dgm:spPr>
      <dgm:t>
        <a:bodyPr/>
        <a:lstStyle/>
        <a:p>
          <a:r>
            <a:rPr lang="en-US" dirty="0"/>
            <a:t>STEP1</a:t>
          </a:r>
        </a:p>
      </dgm:t>
    </dgm:pt>
    <dgm:pt modelId="{9C57FA1B-6A60-4B1C-B37E-9F66E3918B92}" type="parTrans" cxnId="{3983635A-C2F9-467E-8B19-E750F08A64E7}">
      <dgm:prSet/>
      <dgm:spPr/>
      <dgm:t>
        <a:bodyPr/>
        <a:lstStyle/>
        <a:p>
          <a:endParaRPr lang="en-US"/>
        </a:p>
      </dgm:t>
    </dgm:pt>
    <dgm:pt modelId="{2442C2A6-1E4B-4D1F-BCFB-DADAD656F437}" type="sibTrans" cxnId="{3983635A-C2F9-467E-8B19-E750F08A64E7}">
      <dgm:prSet/>
      <dgm:spPr/>
      <dgm:t>
        <a:bodyPr/>
        <a:lstStyle/>
        <a:p>
          <a:endParaRPr lang="en-US"/>
        </a:p>
      </dgm:t>
    </dgm:pt>
    <dgm:pt modelId="{0CA1ABF5-D0E3-4DC7-8F19-F96B5ABC822E}">
      <dgm:prSet phldrT="[Text]"/>
      <dgm:spPr>
        <a:ln>
          <a:noFill/>
        </a:ln>
      </dgm:spPr>
      <dgm:t>
        <a:bodyPr/>
        <a:lstStyle/>
        <a:p>
          <a:r>
            <a:rPr lang="en-US" dirty="0"/>
            <a:t>STEP3</a:t>
          </a:r>
        </a:p>
      </dgm:t>
    </dgm:pt>
    <dgm:pt modelId="{8CCD5DEA-AE50-450F-845C-1F7C5645C43D}" type="parTrans" cxnId="{DFCD32A5-95F4-449E-BFBB-25C1F5E011DF}">
      <dgm:prSet/>
      <dgm:spPr/>
      <dgm:t>
        <a:bodyPr/>
        <a:lstStyle/>
        <a:p>
          <a:endParaRPr lang="en-US"/>
        </a:p>
      </dgm:t>
    </dgm:pt>
    <dgm:pt modelId="{641D580A-35AB-4B01-8F8D-9C4582733E1D}" type="sibTrans" cxnId="{DFCD32A5-95F4-449E-BFBB-25C1F5E011DF}">
      <dgm:prSet/>
      <dgm:spPr/>
      <dgm:t>
        <a:bodyPr/>
        <a:lstStyle/>
        <a:p>
          <a:endParaRPr lang="en-US"/>
        </a:p>
      </dgm:t>
    </dgm:pt>
    <dgm:pt modelId="{64158953-3EAE-4A9B-9265-B4BE42929557}">
      <dgm:prSet phldrT="[Text]"/>
      <dgm:spPr/>
      <dgm:t>
        <a:bodyPr/>
        <a:lstStyle/>
        <a:p>
          <a:r>
            <a:rPr lang="en-US" dirty="0"/>
            <a:t>DONE</a:t>
          </a:r>
        </a:p>
      </dgm:t>
    </dgm:pt>
    <dgm:pt modelId="{946E10C5-1FDE-4644-BCB0-401CF91412C3}" type="parTrans" cxnId="{0B16FAE0-BA2C-4ADB-A39B-1092310780C7}">
      <dgm:prSet/>
      <dgm:spPr/>
      <dgm:t>
        <a:bodyPr/>
        <a:lstStyle/>
        <a:p>
          <a:endParaRPr lang="en-US"/>
        </a:p>
      </dgm:t>
    </dgm:pt>
    <dgm:pt modelId="{A232160E-BE9A-49A9-AEB2-90B3A3CA1FE3}" type="sibTrans" cxnId="{0B16FAE0-BA2C-4ADB-A39B-1092310780C7}">
      <dgm:prSet/>
      <dgm:spPr/>
      <dgm:t>
        <a:bodyPr/>
        <a:lstStyle/>
        <a:p>
          <a:endParaRPr lang="en-US"/>
        </a:p>
      </dgm:t>
    </dgm:pt>
    <dgm:pt modelId="{BAE9D0B7-2AEE-4DA2-A806-ACDF79B68F9A}">
      <dgm:prSet phldrT="[Text]"/>
      <dgm:spPr>
        <a:ln>
          <a:noFill/>
        </a:ln>
      </dgm:spPr>
      <dgm:t>
        <a:bodyPr/>
        <a:lstStyle/>
        <a:p>
          <a:r>
            <a:rPr lang="en-US" dirty="0"/>
            <a:t>STEP2</a:t>
          </a:r>
        </a:p>
      </dgm:t>
    </dgm:pt>
    <dgm:pt modelId="{4FDE53B9-ECC6-4948-B349-8222D75EF190}" type="parTrans" cxnId="{E60CFEC4-1C3A-4325-8FF0-64CAC5CD95BA}">
      <dgm:prSet/>
      <dgm:spPr/>
      <dgm:t>
        <a:bodyPr/>
        <a:lstStyle/>
        <a:p>
          <a:endParaRPr lang="en-US"/>
        </a:p>
      </dgm:t>
    </dgm:pt>
    <dgm:pt modelId="{B4BAC90F-A866-4D02-8EC3-C4469479720E}" type="sibTrans" cxnId="{E60CFEC4-1C3A-4325-8FF0-64CAC5CD95BA}">
      <dgm:prSet/>
      <dgm:spPr/>
      <dgm:t>
        <a:bodyPr/>
        <a:lstStyle/>
        <a:p>
          <a:endParaRPr lang="en-US"/>
        </a:p>
      </dgm:t>
    </dgm:pt>
    <dgm:pt modelId="{9D7E1104-AE1A-480C-B848-EA4E32593545}" type="pres">
      <dgm:prSet presAssocID="{01706BBE-BBD9-4057-81D4-66B7131556D6}" presName="Name0" presStyleCnt="0">
        <dgm:presLayoutVars>
          <dgm:chMax val="11"/>
          <dgm:chPref val="11"/>
          <dgm:dir/>
          <dgm:resizeHandles/>
        </dgm:presLayoutVars>
      </dgm:prSet>
      <dgm:spPr/>
      <dgm:t>
        <a:bodyPr/>
        <a:lstStyle/>
        <a:p>
          <a:endParaRPr lang="en-US"/>
        </a:p>
      </dgm:t>
    </dgm:pt>
    <dgm:pt modelId="{6FD38183-7EAD-4616-92D8-ECD43281641D}" type="pres">
      <dgm:prSet presAssocID="{64158953-3EAE-4A9B-9265-B4BE42929557}" presName="Accent4" presStyleCnt="0"/>
      <dgm:spPr/>
    </dgm:pt>
    <dgm:pt modelId="{05DA5D68-6D1A-498F-9D58-0051E1A52791}" type="pres">
      <dgm:prSet presAssocID="{64158953-3EAE-4A9B-9265-B4BE42929557}" presName="Accent" presStyleLbl="node1" presStyleIdx="0" presStyleCnt="4"/>
      <dgm:spPr>
        <a:solidFill>
          <a:srgbClr val="11A8C5"/>
        </a:solidFill>
        <a:ln>
          <a:noFill/>
        </a:ln>
      </dgm:spPr>
    </dgm:pt>
    <dgm:pt modelId="{3876319B-5809-4200-B4F1-79EE8A41F0DB}" type="pres">
      <dgm:prSet presAssocID="{64158953-3EAE-4A9B-9265-B4BE42929557}" presName="ParentBackground4" presStyleCnt="0"/>
      <dgm:spPr/>
    </dgm:pt>
    <dgm:pt modelId="{63F2B566-A154-4B3C-A5E4-8664BDF7D2DC}" type="pres">
      <dgm:prSet presAssocID="{64158953-3EAE-4A9B-9265-B4BE42929557}" presName="ParentBackground" presStyleLbl="fgAcc1" presStyleIdx="0" presStyleCnt="4"/>
      <dgm:spPr/>
      <dgm:t>
        <a:bodyPr/>
        <a:lstStyle/>
        <a:p>
          <a:endParaRPr lang="en-US"/>
        </a:p>
      </dgm:t>
    </dgm:pt>
    <dgm:pt modelId="{E399B0D0-073F-4997-80C3-885E5D382EA2}" type="pres">
      <dgm:prSet presAssocID="{64158953-3EAE-4A9B-9265-B4BE42929557}" presName="Parent4" presStyleLbl="revTx" presStyleIdx="0" presStyleCnt="0">
        <dgm:presLayoutVars>
          <dgm:chMax val="1"/>
          <dgm:chPref val="1"/>
          <dgm:bulletEnabled val="1"/>
        </dgm:presLayoutVars>
      </dgm:prSet>
      <dgm:spPr/>
      <dgm:t>
        <a:bodyPr/>
        <a:lstStyle/>
        <a:p>
          <a:endParaRPr lang="en-US"/>
        </a:p>
      </dgm:t>
    </dgm:pt>
    <dgm:pt modelId="{E62820C0-D60F-465C-A3A0-B817A0194A26}" type="pres">
      <dgm:prSet presAssocID="{0CA1ABF5-D0E3-4DC7-8F19-F96B5ABC822E}" presName="Accent3" presStyleCnt="0"/>
      <dgm:spPr/>
    </dgm:pt>
    <dgm:pt modelId="{88150D6E-57A1-445C-AAE8-D9CB64F7B0BE}" type="pres">
      <dgm:prSet presAssocID="{0CA1ABF5-D0E3-4DC7-8F19-F96B5ABC822E}" presName="Accent" presStyleLbl="node1" presStyleIdx="1" presStyleCnt="4"/>
      <dgm:spPr>
        <a:solidFill>
          <a:srgbClr val="0054AE"/>
        </a:solidFill>
      </dgm:spPr>
    </dgm:pt>
    <dgm:pt modelId="{EC4AC599-994F-467E-A892-A92C61A85AA1}" type="pres">
      <dgm:prSet presAssocID="{0CA1ABF5-D0E3-4DC7-8F19-F96B5ABC822E}" presName="ParentBackground3" presStyleCnt="0"/>
      <dgm:spPr/>
    </dgm:pt>
    <dgm:pt modelId="{F7F14EBD-D218-4E21-B433-02101E4BF572}" type="pres">
      <dgm:prSet presAssocID="{0CA1ABF5-D0E3-4DC7-8F19-F96B5ABC822E}" presName="ParentBackground" presStyleLbl="fgAcc1" presStyleIdx="1" presStyleCnt="4"/>
      <dgm:spPr/>
      <dgm:t>
        <a:bodyPr/>
        <a:lstStyle/>
        <a:p>
          <a:endParaRPr lang="en-US"/>
        </a:p>
      </dgm:t>
    </dgm:pt>
    <dgm:pt modelId="{9202672B-083B-41C9-AA2C-6DA45342B370}" type="pres">
      <dgm:prSet presAssocID="{0CA1ABF5-D0E3-4DC7-8F19-F96B5ABC822E}" presName="Parent3" presStyleLbl="revTx" presStyleIdx="0" presStyleCnt="0">
        <dgm:presLayoutVars>
          <dgm:chMax val="1"/>
          <dgm:chPref val="1"/>
          <dgm:bulletEnabled val="1"/>
        </dgm:presLayoutVars>
      </dgm:prSet>
      <dgm:spPr/>
      <dgm:t>
        <a:bodyPr/>
        <a:lstStyle/>
        <a:p>
          <a:endParaRPr lang="en-US"/>
        </a:p>
      </dgm:t>
    </dgm:pt>
    <dgm:pt modelId="{1BFDE51D-A7F1-468F-96B2-44DD2921288F}" type="pres">
      <dgm:prSet presAssocID="{BAE9D0B7-2AEE-4DA2-A806-ACDF79B68F9A}" presName="Accent2" presStyleCnt="0"/>
      <dgm:spPr/>
    </dgm:pt>
    <dgm:pt modelId="{7A15CE9D-ED5A-4F97-97DA-4D4B062175FD}" type="pres">
      <dgm:prSet presAssocID="{BAE9D0B7-2AEE-4DA2-A806-ACDF79B68F9A}" presName="Accent" presStyleLbl="node1" presStyleIdx="2" presStyleCnt="4"/>
      <dgm:spPr>
        <a:solidFill>
          <a:srgbClr val="008BB1"/>
        </a:solidFill>
      </dgm:spPr>
    </dgm:pt>
    <dgm:pt modelId="{4E9CA05E-5CAF-4C04-A73F-C581A1617D6D}" type="pres">
      <dgm:prSet presAssocID="{BAE9D0B7-2AEE-4DA2-A806-ACDF79B68F9A}" presName="ParentBackground2" presStyleCnt="0"/>
      <dgm:spPr/>
    </dgm:pt>
    <dgm:pt modelId="{2221FC6E-D699-49F4-8758-DF591460133A}" type="pres">
      <dgm:prSet presAssocID="{BAE9D0B7-2AEE-4DA2-A806-ACDF79B68F9A}" presName="ParentBackground" presStyleLbl="fgAcc1" presStyleIdx="2" presStyleCnt="4"/>
      <dgm:spPr/>
      <dgm:t>
        <a:bodyPr/>
        <a:lstStyle/>
        <a:p>
          <a:endParaRPr lang="en-US"/>
        </a:p>
      </dgm:t>
    </dgm:pt>
    <dgm:pt modelId="{09B4F2F1-DDA1-466A-960A-B97C319B7C58}" type="pres">
      <dgm:prSet presAssocID="{BAE9D0B7-2AEE-4DA2-A806-ACDF79B68F9A}" presName="Parent2" presStyleLbl="revTx" presStyleIdx="0" presStyleCnt="0">
        <dgm:presLayoutVars>
          <dgm:chMax val="1"/>
          <dgm:chPref val="1"/>
          <dgm:bulletEnabled val="1"/>
        </dgm:presLayoutVars>
      </dgm:prSet>
      <dgm:spPr/>
      <dgm:t>
        <a:bodyPr/>
        <a:lstStyle/>
        <a:p>
          <a:endParaRPr lang="en-US"/>
        </a:p>
      </dgm:t>
    </dgm:pt>
    <dgm:pt modelId="{F3439A3C-9B64-4C03-A903-332F412C82B9}" type="pres">
      <dgm:prSet presAssocID="{052D2155-688E-4952-B9B3-D187FF27F9F3}" presName="Accent1" presStyleCnt="0"/>
      <dgm:spPr/>
    </dgm:pt>
    <dgm:pt modelId="{A7377218-B149-4D10-88EB-FE8267A5F062}" type="pres">
      <dgm:prSet presAssocID="{052D2155-688E-4952-B9B3-D187FF27F9F3}" presName="Accent" presStyleLbl="node1" presStyleIdx="3" presStyleCnt="4"/>
      <dgm:spPr>
        <a:solidFill>
          <a:srgbClr val="C00CA7"/>
        </a:solidFill>
      </dgm:spPr>
    </dgm:pt>
    <dgm:pt modelId="{61590D1C-CDA6-462B-8AE2-485B60D85D33}" type="pres">
      <dgm:prSet presAssocID="{052D2155-688E-4952-B9B3-D187FF27F9F3}" presName="ParentBackground1" presStyleCnt="0"/>
      <dgm:spPr/>
    </dgm:pt>
    <dgm:pt modelId="{BCD114D5-0C33-470B-A645-B45B9614F767}" type="pres">
      <dgm:prSet presAssocID="{052D2155-688E-4952-B9B3-D187FF27F9F3}" presName="ParentBackground" presStyleLbl="fgAcc1" presStyleIdx="3" presStyleCnt="4"/>
      <dgm:spPr/>
      <dgm:t>
        <a:bodyPr/>
        <a:lstStyle/>
        <a:p>
          <a:endParaRPr lang="en-US"/>
        </a:p>
      </dgm:t>
    </dgm:pt>
    <dgm:pt modelId="{D5D1CA2F-43A7-451F-ADFA-398B07C89D78}" type="pres">
      <dgm:prSet presAssocID="{052D2155-688E-4952-B9B3-D187FF27F9F3}" presName="Parent1" presStyleLbl="revTx" presStyleIdx="0" presStyleCnt="0">
        <dgm:presLayoutVars>
          <dgm:chMax val="1"/>
          <dgm:chPref val="1"/>
          <dgm:bulletEnabled val="1"/>
        </dgm:presLayoutVars>
      </dgm:prSet>
      <dgm:spPr/>
      <dgm:t>
        <a:bodyPr/>
        <a:lstStyle/>
        <a:p>
          <a:endParaRPr lang="en-US"/>
        </a:p>
      </dgm:t>
    </dgm:pt>
  </dgm:ptLst>
  <dgm:cxnLst>
    <dgm:cxn modelId="{3983635A-C2F9-467E-8B19-E750F08A64E7}" srcId="{01706BBE-BBD9-4057-81D4-66B7131556D6}" destId="{052D2155-688E-4952-B9B3-D187FF27F9F3}" srcOrd="0" destOrd="0" parTransId="{9C57FA1B-6A60-4B1C-B37E-9F66E3918B92}" sibTransId="{2442C2A6-1E4B-4D1F-BCFB-DADAD656F437}"/>
    <dgm:cxn modelId="{E60CFEC4-1C3A-4325-8FF0-64CAC5CD95BA}" srcId="{01706BBE-BBD9-4057-81D4-66B7131556D6}" destId="{BAE9D0B7-2AEE-4DA2-A806-ACDF79B68F9A}" srcOrd="1" destOrd="0" parTransId="{4FDE53B9-ECC6-4948-B349-8222D75EF190}" sibTransId="{B4BAC90F-A866-4D02-8EC3-C4469479720E}"/>
    <dgm:cxn modelId="{DFCD32A5-95F4-449E-BFBB-25C1F5E011DF}" srcId="{01706BBE-BBD9-4057-81D4-66B7131556D6}" destId="{0CA1ABF5-D0E3-4DC7-8F19-F96B5ABC822E}" srcOrd="2" destOrd="0" parTransId="{8CCD5DEA-AE50-450F-845C-1F7C5645C43D}" sibTransId="{641D580A-35AB-4B01-8F8D-9C4582733E1D}"/>
    <dgm:cxn modelId="{E5FAC8CD-2C03-46CE-B61E-53623D90E9BF}" type="presOf" srcId="{BAE9D0B7-2AEE-4DA2-A806-ACDF79B68F9A}" destId="{2221FC6E-D699-49F4-8758-DF591460133A}" srcOrd="0" destOrd="0" presId="urn:microsoft.com/office/officeart/2011/layout/CircleProcess"/>
    <dgm:cxn modelId="{4B76C3E0-2971-4865-B096-EEEB59380780}" type="presOf" srcId="{BAE9D0B7-2AEE-4DA2-A806-ACDF79B68F9A}" destId="{09B4F2F1-DDA1-466A-960A-B97C319B7C58}" srcOrd="1" destOrd="0" presId="urn:microsoft.com/office/officeart/2011/layout/CircleProcess"/>
    <dgm:cxn modelId="{2D9D11FF-97D5-4D48-9349-838CB20FAFE3}" type="presOf" srcId="{0CA1ABF5-D0E3-4DC7-8F19-F96B5ABC822E}" destId="{9202672B-083B-41C9-AA2C-6DA45342B370}" srcOrd="1" destOrd="0" presId="urn:microsoft.com/office/officeart/2011/layout/CircleProcess"/>
    <dgm:cxn modelId="{7D01AAEA-873F-4020-BA34-64BA1EF6616F}" type="presOf" srcId="{052D2155-688E-4952-B9B3-D187FF27F9F3}" destId="{BCD114D5-0C33-470B-A645-B45B9614F767}" srcOrd="0" destOrd="0" presId="urn:microsoft.com/office/officeart/2011/layout/CircleProcess"/>
    <dgm:cxn modelId="{0B16FAE0-BA2C-4ADB-A39B-1092310780C7}" srcId="{01706BBE-BBD9-4057-81D4-66B7131556D6}" destId="{64158953-3EAE-4A9B-9265-B4BE42929557}" srcOrd="3" destOrd="0" parTransId="{946E10C5-1FDE-4644-BCB0-401CF91412C3}" sibTransId="{A232160E-BE9A-49A9-AEB2-90B3A3CA1FE3}"/>
    <dgm:cxn modelId="{D1CB0A85-9E59-471A-97B9-896709460825}" type="presOf" srcId="{64158953-3EAE-4A9B-9265-B4BE42929557}" destId="{63F2B566-A154-4B3C-A5E4-8664BDF7D2DC}" srcOrd="0" destOrd="0" presId="urn:microsoft.com/office/officeart/2011/layout/CircleProcess"/>
    <dgm:cxn modelId="{F9E01A93-3C9C-4B2B-BBED-99077945C6AE}" type="presOf" srcId="{01706BBE-BBD9-4057-81D4-66B7131556D6}" destId="{9D7E1104-AE1A-480C-B848-EA4E32593545}" srcOrd="0" destOrd="0" presId="urn:microsoft.com/office/officeart/2011/layout/CircleProcess"/>
    <dgm:cxn modelId="{B88D6D2A-6408-46E1-878C-DA893F8030DE}" type="presOf" srcId="{0CA1ABF5-D0E3-4DC7-8F19-F96B5ABC822E}" destId="{F7F14EBD-D218-4E21-B433-02101E4BF572}" srcOrd="0" destOrd="0" presId="urn:microsoft.com/office/officeart/2011/layout/CircleProcess"/>
    <dgm:cxn modelId="{B3CDBF5A-241C-4F46-8A68-9C2B83CEA3E2}" type="presOf" srcId="{64158953-3EAE-4A9B-9265-B4BE42929557}" destId="{E399B0D0-073F-4997-80C3-885E5D382EA2}" srcOrd="1" destOrd="0" presId="urn:microsoft.com/office/officeart/2011/layout/CircleProcess"/>
    <dgm:cxn modelId="{E0CE8EB0-4AEC-4CD9-AC2A-D3E94FD30805}" type="presOf" srcId="{052D2155-688E-4952-B9B3-D187FF27F9F3}" destId="{D5D1CA2F-43A7-451F-ADFA-398B07C89D78}" srcOrd="1" destOrd="0" presId="urn:microsoft.com/office/officeart/2011/layout/CircleProcess"/>
    <dgm:cxn modelId="{9185746F-EE7F-44CE-9D47-BC7420CB375C}" type="presParOf" srcId="{9D7E1104-AE1A-480C-B848-EA4E32593545}" destId="{6FD38183-7EAD-4616-92D8-ECD43281641D}" srcOrd="0" destOrd="0" presId="urn:microsoft.com/office/officeart/2011/layout/CircleProcess"/>
    <dgm:cxn modelId="{C8462D3B-A3D6-467D-ADCF-3DC2CD5EAC70}" type="presParOf" srcId="{6FD38183-7EAD-4616-92D8-ECD43281641D}" destId="{05DA5D68-6D1A-498F-9D58-0051E1A52791}" srcOrd="0" destOrd="0" presId="urn:microsoft.com/office/officeart/2011/layout/CircleProcess"/>
    <dgm:cxn modelId="{B6F31CDD-7631-40DF-956B-F08858FC7D68}" type="presParOf" srcId="{9D7E1104-AE1A-480C-B848-EA4E32593545}" destId="{3876319B-5809-4200-B4F1-79EE8A41F0DB}" srcOrd="1" destOrd="0" presId="urn:microsoft.com/office/officeart/2011/layout/CircleProcess"/>
    <dgm:cxn modelId="{922E23E1-BD66-4A17-A538-BF8F3A10B1C3}" type="presParOf" srcId="{3876319B-5809-4200-B4F1-79EE8A41F0DB}" destId="{63F2B566-A154-4B3C-A5E4-8664BDF7D2DC}" srcOrd="0" destOrd="0" presId="urn:microsoft.com/office/officeart/2011/layout/CircleProcess"/>
    <dgm:cxn modelId="{B34EDDB8-414B-45EC-A72E-3ACBB0923890}" type="presParOf" srcId="{9D7E1104-AE1A-480C-B848-EA4E32593545}" destId="{E399B0D0-073F-4997-80C3-885E5D382EA2}" srcOrd="2" destOrd="0" presId="urn:microsoft.com/office/officeart/2011/layout/CircleProcess"/>
    <dgm:cxn modelId="{1B1A9A29-3943-4E29-B26A-59B79B72F6BF}" type="presParOf" srcId="{9D7E1104-AE1A-480C-B848-EA4E32593545}" destId="{E62820C0-D60F-465C-A3A0-B817A0194A26}" srcOrd="3" destOrd="0" presId="urn:microsoft.com/office/officeart/2011/layout/CircleProcess"/>
    <dgm:cxn modelId="{C53D4415-E02B-4C5F-8687-41E179533A1B}" type="presParOf" srcId="{E62820C0-D60F-465C-A3A0-B817A0194A26}" destId="{88150D6E-57A1-445C-AAE8-D9CB64F7B0BE}" srcOrd="0" destOrd="0" presId="urn:microsoft.com/office/officeart/2011/layout/CircleProcess"/>
    <dgm:cxn modelId="{9BF83B8E-8237-41DF-A888-3F835FEB539C}" type="presParOf" srcId="{9D7E1104-AE1A-480C-B848-EA4E32593545}" destId="{EC4AC599-994F-467E-A892-A92C61A85AA1}" srcOrd="4" destOrd="0" presId="urn:microsoft.com/office/officeart/2011/layout/CircleProcess"/>
    <dgm:cxn modelId="{A4D82481-572E-46F5-8330-CF14FED3F8C6}" type="presParOf" srcId="{EC4AC599-994F-467E-A892-A92C61A85AA1}" destId="{F7F14EBD-D218-4E21-B433-02101E4BF572}" srcOrd="0" destOrd="0" presId="urn:microsoft.com/office/officeart/2011/layout/CircleProcess"/>
    <dgm:cxn modelId="{AB02E78F-8440-4CAA-B0DD-F6C1CB737471}" type="presParOf" srcId="{9D7E1104-AE1A-480C-B848-EA4E32593545}" destId="{9202672B-083B-41C9-AA2C-6DA45342B370}" srcOrd="5" destOrd="0" presId="urn:microsoft.com/office/officeart/2011/layout/CircleProcess"/>
    <dgm:cxn modelId="{871A1FD2-A8F7-4445-B8B8-7CAAE3C70FB3}" type="presParOf" srcId="{9D7E1104-AE1A-480C-B848-EA4E32593545}" destId="{1BFDE51D-A7F1-468F-96B2-44DD2921288F}" srcOrd="6" destOrd="0" presId="urn:microsoft.com/office/officeart/2011/layout/CircleProcess"/>
    <dgm:cxn modelId="{90FF6730-C418-455D-88E8-180A0E963BB2}" type="presParOf" srcId="{1BFDE51D-A7F1-468F-96B2-44DD2921288F}" destId="{7A15CE9D-ED5A-4F97-97DA-4D4B062175FD}" srcOrd="0" destOrd="0" presId="urn:microsoft.com/office/officeart/2011/layout/CircleProcess"/>
    <dgm:cxn modelId="{30042214-91B5-473C-832C-35EDBEA2087E}" type="presParOf" srcId="{9D7E1104-AE1A-480C-B848-EA4E32593545}" destId="{4E9CA05E-5CAF-4C04-A73F-C581A1617D6D}" srcOrd="7" destOrd="0" presId="urn:microsoft.com/office/officeart/2011/layout/CircleProcess"/>
    <dgm:cxn modelId="{00F72AC1-EBA0-4013-96F3-DB39489CCACA}" type="presParOf" srcId="{4E9CA05E-5CAF-4C04-A73F-C581A1617D6D}" destId="{2221FC6E-D699-49F4-8758-DF591460133A}" srcOrd="0" destOrd="0" presId="urn:microsoft.com/office/officeart/2011/layout/CircleProcess"/>
    <dgm:cxn modelId="{60ECC160-54F2-489D-BFC0-C2AA1E7712DF}" type="presParOf" srcId="{9D7E1104-AE1A-480C-B848-EA4E32593545}" destId="{09B4F2F1-DDA1-466A-960A-B97C319B7C58}" srcOrd="8" destOrd="0" presId="urn:microsoft.com/office/officeart/2011/layout/CircleProcess"/>
    <dgm:cxn modelId="{CA4CF2E8-E023-4E7C-BDA9-FAA5F804E3EC}" type="presParOf" srcId="{9D7E1104-AE1A-480C-B848-EA4E32593545}" destId="{F3439A3C-9B64-4C03-A903-332F412C82B9}" srcOrd="9" destOrd="0" presId="urn:microsoft.com/office/officeart/2011/layout/CircleProcess"/>
    <dgm:cxn modelId="{C6E67913-C315-4042-9571-B1BCA873FDE0}" type="presParOf" srcId="{F3439A3C-9B64-4C03-A903-332F412C82B9}" destId="{A7377218-B149-4D10-88EB-FE8267A5F062}" srcOrd="0" destOrd="0" presId="urn:microsoft.com/office/officeart/2011/layout/CircleProcess"/>
    <dgm:cxn modelId="{D73DFAE2-F10D-485C-8F86-477F24B40421}" type="presParOf" srcId="{9D7E1104-AE1A-480C-B848-EA4E32593545}" destId="{61590D1C-CDA6-462B-8AE2-485B60D85D33}" srcOrd="10" destOrd="0" presId="urn:microsoft.com/office/officeart/2011/layout/CircleProcess"/>
    <dgm:cxn modelId="{65853C28-B6C2-4910-9E63-534E44A0C33E}" type="presParOf" srcId="{61590D1C-CDA6-462B-8AE2-485B60D85D33}" destId="{BCD114D5-0C33-470B-A645-B45B9614F767}" srcOrd="0" destOrd="0" presId="urn:microsoft.com/office/officeart/2011/layout/CircleProcess"/>
    <dgm:cxn modelId="{D5B7852C-BA09-4C38-A87D-82B7B570C849}" type="presParOf" srcId="{9D7E1104-AE1A-480C-B848-EA4E32593545}" destId="{D5D1CA2F-43A7-451F-ADFA-398B07C89D78}"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05DA5D68-6D1A-498F-9D58-0051E1A52791}">
      <dsp:nvSpPr>
        <dsp:cNvPr id="0" name=""/>
        <dsp:cNvSpPr/>
      </dsp:nvSpPr>
      <dsp:spPr>
        <a:xfrm>
          <a:off x="7349532" y="2108254"/>
          <a:ext cx="2199552" cy="2199665"/>
        </a:xfrm>
        <a:prstGeom prst="ellipse">
          <a:avLst/>
        </a:prstGeom>
        <a:solidFill>
          <a:srgbClr val="11A8C5"/>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3F2B566-A154-4B3C-A5E4-8664BDF7D2DC}">
      <dsp:nvSpPr>
        <dsp:cNvPr id="0" name=""/>
        <dsp:cNvSpPr/>
      </dsp:nvSpPr>
      <dsp:spPr>
        <a:xfrm>
          <a:off x="7423102" y="2181589"/>
          <a:ext cx="2053356" cy="2052995"/>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3180" tIns="43180" rIns="43180" bIns="43180" numCol="1" spcCol="1270" anchor="ctr" anchorCtr="0">
          <a:noAutofit/>
        </a:bodyPr>
        <a:lstStyle/>
        <a:p>
          <a:pPr lvl="0" algn="ctr" defTabSz="1511300">
            <a:lnSpc>
              <a:spcPct val="90000"/>
            </a:lnSpc>
            <a:spcBef>
              <a:spcPct val="0"/>
            </a:spcBef>
            <a:spcAft>
              <a:spcPct val="35000"/>
            </a:spcAft>
          </a:pPr>
          <a:r>
            <a:rPr lang="en-US" sz="3400" kern="1200" dirty="0"/>
            <a:t>DONE</a:t>
          </a:r>
        </a:p>
      </dsp:txBody>
      <dsp:txXfrm>
        <a:off x="7716439" y="2474930"/>
        <a:ext cx="1466682" cy="1466314"/>
      </dsp:txXfrm>
    </dsp:sp>
    <dsp:sp modelId="{88150D6E-57A1-445C-AAE8-D9CB64F7B0BE}">
      <dsp:nvSpPr>
        <dsp:cNvPr id="0" name=""/>
        <dsp:cNvSpPr/>
      </dsp:nvSpPr>
      <dsp:spPr>
        <a:xfrm rot="2700000">
          <a:off x="5066959" y="2108100"/>
          <a:ext cx="2199588" cy="2199588"/>
        </a:xfrm>
        <a:prstGeom prst="teardrop">
          <a:avLst>
            <a:gd name="adj" fmla="val 100000"/>
          </a:avLst>
        </a:prstGeom>
        <a:solidFill>
          <a:srgbClr val="0054AE"/>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F7F14EBD-D218-4E21-B433-02101E4BF572}">
      <dsp:nvSpPr>
        <dsp:cNvPr id="0" name=""/>
        <dsp:cNvSpPr/>
      </dsp:nvSpPr>
      <dsp:spPr>
        <a:xfrm>
          <a:off x="5149979" y="2181589"/>
          <a:ext cx="2053356" cy="2052995"/>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3180" tIns="43180" rIns="43180" bIns="43180" numCol="1" spcCol="1270" anchor="ctr" anchorCtr="0">
          <a:noAutofit/>
        </a:bodyPr>
        <a:lstStyle/>
        <a:p>
          <a:pPr lvl="0" algn="ctr" defTabSz="1511300">
            <a:lnSpc>
              <a:spcPct val="90000"/>
            </a:lnSpc>
            <a:spcBef>
              <a:spcPct val="0"/>
            </a:spcBef>
            <a:spcAft>
              <a:spcPct val="35000"/>
            </a:spcAft>
          </a:pPr>
          <a:r>
            <a:rPr lang="en-US" sz="3400" kern="1200" dirty="0"/>
            <a:t>STEP3</a:t>
          </a:r>
        </a:p>
      </dsp:txBody>
      <dsp:txXfrm>
        <a:off x="5443316" y="2474930"/>
        <a:ext cx="1466682" cy="1466314"/>
      </dsp:txXfrm>
    </dsp:sp>
    <dsp:sp modelId="{7A15CE9D-ED5A-4F97-97DA-4D4B062175FD}">
      <dsp:nvSpPr>
        <dsp:cNvPr id="0" name=""/>
        <dsp:cNvSpPr/>
      </dsp:nvSpPr>
      <dsp:spPr>
        <a:xfrm rot="2700000">
          <a:off x="2803269" y="2108100"/>
          <a:ext cx="2199588" cy="2199588"/>
        </a:xfrm>
        <a:prstGeom prst="teardrop">
          <a:avLst>
            <a:gd name="adj" fmla="val 100000"/>
          </a:avLst>
        </a:prstGeom>
        <a:solidFill>
          <a:srgbClr val="008BB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2221FC6E-D699-49F4-8758-DF591460133A}">
      <dsp:nvSpPr>
        <dsp:cNvPr id="0" name=""/>
        <dsp:cNvSpPr/>
      </dsp:nvSpPr>
      <dsp:spPr>
        <a:xfrm>
          <a:off x="2876857" y="2181589"/>
          <a:ext cx="2053356" cy="2052995"/>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3180" tIns="43180" rIns="43180" bIns="43180" numCol="1" spcCol="1270" anchor="ctr" anchorCtr="0">
          <a:noAutofit/>
        </a:bodyPr>
        <a:lstStyle/>
        <a:p>
          <a:pPr lvl="0" algn="ctr" defTabSz="1511300">
            <a:lnSpc>
              <a:spcPct val="90000"/>
            </a:lnSpc>
            <a:spcBef>
              <a:spcPct val="0"/>
            </a:spcBef>
            <a:spcAft>
              <a:spcPct val="35000"/>
            </a:spcAft>
          </a:pPr>
          <a:r>
            <a:rPr lang="en-US" sz="3400" kern="1200" dirty="0"/>
            <a:t>STEP2</a:t>
          </a:r>
        </a:p>
      </dsp:txBody>
      <dsp:txXfrm>
        <a:off x="3170193" y="2474930"/>
        <a:ext cx="1466682" cy="1466314"/>
      </dsp:txXfrm>
    </dsp:sp>
    <dsp:sp modelId="{A7377218-B149-4D10-88EB-FE8267A5F062}">
      <dsp:nvSpPr>
        <dsp:cNvPr id="0" name=""/>
        <dsp:cNvSpPr/>
      </dsp:nvSpPr>
      <dsp:spPr>
        <a:xfrm rot="2700000">
          <a:off x="530146" y="2108100"/>
          <a:ext cx="2199588" cy="2199588"/>
        </a:xfrm>
        <a:prstGeom prst="teardrop">
          <a:avLst>
            <a:gd name="adj" fmla="val 100000"/>
          </a:avLst>
        </a:prstGeom>
        <a:solidFill>
          <a:srgbClr val="C00CA7"/>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BCD114D5-0C33-470B-A645-B45B9614F767}">
      <dsp:nvSpPr>
        <dsp:cNvPr id="0" name=""/>
        <dsp:cNvSpPr/>
      </dsp:nvSpPr>
      <dsp:spPr>
        <a:xfrm>
          <a:off x="603734" y="2181589"/>
          <a:ext cx="2053356" cy="2052995"/>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3180" tIns="43180" rIns="43180" bIns="43180" numCol="1" spcCol="1270" anchor="ctr" anchorCtr="0">
          <a:noAutofit/>
        </a:bodyPr>
        <a:lstStyle/>
        <a:p>
          <a:pPr lvl="0" algn="ctr" defTabSz="1511300">
            <a:lnSpc>
              <a:spcPct val="90000"/>
            </a:lnSpc>
            <a:spcBef>
              <a:spcPct val="0"/>
            </a:spcBef>
            <a:spcAft>
              <a:spcPct val="35000"/>
            </a:spcAft>
          </a:pPr>
          <a:r>
            <a:rPr lang="en-US" sz="3400" kern="1200" dirty="0"/>
            <a:t>STEP1</a:t>
          </a:r>
        </a:p>
      </dsp:txBody>
      <dsp:txXfrm>
        <a:off x="897070" y="2474930"/>
        <a:ext cx="1466682" cy="1466314"/>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9824194C-5298-4545-8DFC-89AAC6E1E3F6}" type="datetimeFigureOut">
              <a:rPr lang="en-US" smtClean="0"/>
              <a:t>10/6/2018</a:t>
            </a:fld>
            <a:endParaRPr lang="en-US"/>
          </a:p>
        </p:txBody>
      </p:sp>
      <p:sp>
        <p:nvSpPr>
          <p:cNvPr id="4" name="Footer Placeholder 3"/>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B9078C19-F26E-4CF8-9BFD-CA6D902FEB5A}" type="slidenum">
              <a:rPr lang="en-US" smtClean="0"/>
              <a:t>‹#›</a:t>
            </a:fld>
            <a:endParaRPr lang="en-US"/>
          </a:p>
        </p:txBody>
      </p:sp>
    </p:spTree>
    <p:extLst>
      <p:ext uri="{BB962C8B-B14F-4D97-AF65-F5344CB8AC3E}">
        <p14:creationId xmlns:p14="http://schemas.microsoft.com/office/powerpoint/2010/main" val="591719852"/>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2.emf"/><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4" name="Picture 3"/>
          <p:cNvPicPr>
            <a:picLocks noChangeAspect="1"/>
          </p:cNvPicPr>
          <p:nvPr userDrawn="1"/>
        </p:nvPicPr>
        <p:blipFill>
          <a:blip r:embed="rId2"/>
          <a:stretch>
            <a:fillRect/>
          </a:stretch>
        </p:blipFill>
        <p:spPr>
          <a:xfrm>
            <a:off x="-1057" y="0"/>
            <a:ext cx="12193057" cy="6852498"/>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767"/>
            <a:ext cx="5983600" cy="1546399"/>
          </a:xfrm>
          <a:prstGeom prst="rect">
            <a:avLst/>
          </a:prstGeom>
        </p:spPr>
        <p:txBody>
          <a:bodyPr lIns="91425" tIns="91425" rIns="91425" bIns="91425" anchor="ctr" anchorCtr="0">
            <a:normAutofit/>
          </a:bodyPr>
          <a:lstStyle>
            <a:lvl1pPr lvl="0" algn="ctr">
              <a:spcBef>
                <a:spcPts val="0"/>
              </a:spcBef>
              <a:buSzPct val="100000"/>
              <a:defRPr sz="4400" b="1">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8" name="Frame 7">
            <a:extLst>
              <a:ext uri="{FF2B5EF4-FFF2-40B4-BE49-F238E27FC236}">
                <a16:creationId xmlns:a16="http://schemas.microsoft.com/office/drawing/2014/main" id="{7B7EDDDB-6276-48DF-9FD7-C2643F37EA68}"/>
              </a:ext>
            </a:extLst>
          </p:cNvPr>
          <p:cNvSpPr/>
          <p:nvPr userDrawn="1"/>
        </p:nvSpPr>
        <p:spPr>
          <a:xfrm>
            <a:off x="0" y="0"/>
            <a:ext cx="12192000" cy="6858001"/>
          </a:xfrm>
          <a:prstGeom prst="frame">
            <a:avLst>
              <a:gd name="adj1" fmla="val 2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6" name="Frame 215">
            <a:extLst>
              <a:ext uri="{FF2B5EF4-FFF2-40B4-BE49-F238E27FC236}">
                <a16:creationId xmlns:a16="http://schemas.microsoft.com/office/drawing/2014/main" id="{6B98D921-FFAD-49EC-B406-44CC0F73E476}"/>
              </a:ext>
            </a:extLst>
          </p:cNvPr>
          <p:cNvSpPr/>
          <p:nvPr userDrawn="1"/>
        </p:nvSpPr>
        <p:spPr>
          <a:xfrm>
            <a:off x="361950" y="371475"/>
            <a:ext cx="11468100" cy="6115051"/>
          </a:xfrm>
          <a:prstGeom prst="frame">
            <a:avLst>
              <a:gd name="adj1" fmla="val 2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20" name="Picture 19"/>
          <p:cNvPicPr>
            <a:picLocks noChangeAspect="1"/>
          </p:cNvPicPr>
          <p:nvPr userDrawn="1"/>
        </p:nvPicPr>
        <p:blipFill>
          <a:blip r:embed="rId2"/>
          <a:srcRect l="29704" t="13918" r="29695" b="13838"/>
          <a:stretch>
            <a:fillRect/>
          </a:stretch>
        </p:blipFill>
        <p:spPr>
          <a:xfrm>
            <a:off x="3620731" y="953731"/>
            <a:ext cx="4950538" cy="4950538"/>
          </a:xfrm>
          <a:custGeom>
            <a:avLst/>
            <a:gdLst>
              <a:gd name="connsiteX0" fmla="*/ 2475269 w 4950538"/>
              <a:gd name="connsiteY0" fmla="*/ 204755 h 4950538"/>
              <a:gd name="connsiteX1" fmla="*/ 204755 w 4950538"/>
              <a:gd name="connsiteY1" fmla="*/ 2475269 h 4950538"/>
              <a:gd name="connsiteX2" fmla="*/ 2475269 w 4950538"/>
              <a:gd name="connsiteY2" fmla="*/ 4745784 h 4950538"/>
              <a:gd name="connsiteX3" fmla="*/ 4745784 w 4950538"/>
              <a:gd name="connsiteY3" fmla="*/ 2475269 h 4950538"/>
              <a:gd name="connsiteX4" fmla="*/ 2475269 w 4950538"/>
              <a:gd name="connsiteY4" fmla="*/ 204755 h 4950538"/>
              <a:gd name="connsiteX5" fmla="*/ 2475269 w 4950538"/>
              <a:gd name="connsiteY5" fmla="*/ 0 h 4950538"/>
              <a:gd name="connsiteX6" fmla="*/ 4950538 w 4950538"/>
              <a:gd name="connsiteY6" fmla="*/ 2475269 h 4950538"/>
              <a:gd name="connsiteX7" fmla="*/ 2475269 w 4950538"/>
              <a:gd name="connsiteY7" fmla="*/ 4950538 h 4950538"/>
              <a:gd name="connsiteX8" fmla="*/ 0 w 4950538"/>
              <a:gd name="connsiteY8" fmla="*/ 2475269 h 4950538"/>
              <a:gd name="connsiteX9" fmla="*/ 2475269 w 4950538"/>
              <a:gd name="connsiteY9" fmla="*/ 0 h 49505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950538" h="4950538">
                <a:moveTo>
                  <a:pt x="2475269" y="204755"/>
                </a:moveTo>
                <a:cubicBezTo>
                  <a:pt x="1221299" y="204755"/>
                  <a:pt x="204755" y="1221299"/>
                  <a:pt x="204755" y="2475269"/>
                </a:cubicBezTo>
                <a:cubicBezTo>
                  <a:pt x="204755" y="3729239"/>
                  <a:pt x="1221299" y="4745784"/>
                  <a:pt x="2475269" y="4745784"/>
                </a:cubicBezTo>
                <a:cubicBezTo>
                  <a:pt x="3729239" y="4745784"/>
                  <a:pt x="4745784" y="3729239"/>
                  <a:pt x="4745784" y="2475269"/>
                </a:cubicBezTo>
                <a:cubicBezTo>
                  <a:pt x="4745784" y="1221299"/>
                  <a:pt x="3729239" y="204755"/>
                  <a:pt x="2475269" y="204755"/>
                </a:cubicBezTo>
                <a:close/>
                <a:moveTo>
                  <a:pt x="2475269" y="0"/>
                </a:moveTo>
                <a:cubicBezTo>
                  <a:pt x="3842323" y="0"/>
                  <a:pt x="4950538" y="1108215"/>
                  <a:pt x="4950538" y="2475269"/>
                </a:cubicBezTo>
                <a:cubicBezTo>
                  <a:pt x="4950538" y="3842323"/>
                  <a:pt x="3842323" y="4950538"/>
                  <a:pt x="2475269" y="4950538"/>
                </a:cubicBezTo>
                <a:cubicBezTo>
                  <a:pt x="1108215" y="4950538"/>
                  <a:pt x="0" y="3842323"/>
                  <a:pt x="0" y="2475269"/>
                </a:cubicBezTo>
                <a:cubicBezTo>
                  <a:pt x="0" y="1108215"/>
                  <a:pt x="1108215" y="0"/>
                  <a:pt x="2475269" y="0"/>
                </a:cubicBezTo>
                <a:close/>
              </a:path>
            </a:pathLst>
          </a:custGeom>
        </p:spPr>
      </p:pic>
      <p:pic>
        <p:nvPicPr>
          <p:cNvPr id="18" name="Picture 17"/>
          <p:cNvPicPr>
            <a:picLocks noChangeAspect="1"/>
          </p:cNvPicPr>
          <p:nvPr userDrawn="1"/>
        </p:nvPicPr>
        <p:blipFill>
          <a:blip r:embed="rId2"/>
          <a:srcRect l="9" t="96852"/>
          <a:stretch>
            <a:fillRect/>
          </a:stretch>
        </p:blipFill>
        <p:spPr>
          <a:xfrm>
            <a:off x="0" y="6636774"/>
            <a:ext cx="12192000" cy="215724"/>
          </a:xfrm>
          <a:custGeom>
            <a:avLst/>
            <a:gdLst>
              <a:gd name="connsiteX0" fmla="*/ 0 w 12192000"/>
              <a:gd name="connsiteY0" fmla="*/ 0 h 215724"/>
              <a:gd name="connsiteX1" fmla="*/ 12192000 w 12192000"/>
              <a:gd name="connsiteY1" fmla="*/ 0 h 215724"/>
              <a:gd name="connsiteX2" fmla="*/ 12192000 w 12192000"/>
              <a:gd name="connsiteY2" fmla="*/ 215724 h 215724"/>
              <a:gd name="connsiteX3" fmla="*/ 0 w 12192000"/>
              <a:gd name="connsiteY3" fmla="*/ 215724 h 215724"/>
            </a:gdLst>
            <a:ahLst/>
            <a:cxnLst>
              <a:cxn ang="0">
                <a:pos x="connsiteX0" y="connsiteY0"/>
              </a:cxn>
              <a:cxn ang="0">
                <a:pos x="connsiteX1" y="connsiteY1"/>
              </a:cxn>
              <a:cxn ang="0">
                <a:pos x="connsiteX2" y="connsiteY2"/>
              </a:cxn>
              <a:cxn ang="0">
                <a:pos x="connsiteX3" y="connsiteY3"/>
              </a:cxn>
            </a:cxnLst>
            <a:rect l="l" t="t" r="r" b="b"/>
            <a:pathLst>
              <a:path w="12192000" h="215724">
                <a:moveTo>
                  <a:pt x="0" y="0"/>
                </a:moveTo>
                <a:lnTo>
                  <a:pt x="12192000" y="0"/>
                </a:lnTo>
                <a:lnTo>
                  <a:pt x="12192000" y="215724"/>
                </a:lnTo>
                <a:lnTo>
                  <a:pt x="0" y="215724"/>
                </a:lnTo>
                <a:close/>
              </a:path>
            </a:pathLst>
          </a:custGeom>
        </p:spPr>
      </p:pic>
      <p:pic>
        <p:nvPicPr>
          <p:cNvPr id="16" name="Picture 15"/>
          <p:cNvPicPr>
            <a:picLocks noChangeAspect="1"/>
          </p:cNvPicPr>
          <p:nvPr userDrawn="1"/>
        </p:nvPicPr>
        <p:blipFill>
          <a:blip r:embed="rId2"/>
          <a:srcRect l="9" t="92616" r="1" b="4156"/>
          <a:stretch>
            <a:fillRect/>
          </a:stretch>
        </p:blipFill>
        <p:spPr>
          <a:xfrm>
            <a:off x="1" y="6346506"/>
            <a:ext cx="12191933" cy="221226"/>
          </a:xfrm>
          <a:custGeom>
            <a:avLst/>
            <a:gdLst>
              <a:gd name="connsiteX0" fmla="*/ 0 w 12191933"/>
              <a:gd name="connsiteY0" fmla="*/ 0 h 221226"/>
              <a:gd name="connsiteX1" fmla="*/ 12191933 w 12191933"/>
              <a:gd name="connsiteY1" fmla="*/ 0 h 221226"/>
              <a:gd name="connsiteX2" fmla="*/ 12191933 w 12191933"/>
              <a:gd name="connsiteY2" fmla="*/ 221226 h 221226"/>
              <a:gd name="connsiteX3" fmla="*/ 0 w 12191933"/>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1933" h="221226">
                <a:moveTo>
                  <a:pt x="0" y="0"/>
                </a:moveTo>
                <a:lnTo>
                  <a:pt x="12191933" y="0"/>
                </a:lnTo>
                <a:lnTo>
                  <a:pt x="12191933" y="221226"/>
                </a:lnTo>
                <a:lnTo>
                  <a:pt x="0" y="221226"/>
                </a:lnTo>
                <a:close/>
              </a:path>
            </a:pathLst>
          </a:custGeom>
        </p:spPr>
      </p:pic>
      <p:pic>
        <p:nvPicPr>
          <p:cNvPr id="13" name="Picture 12"/>
          <p:cNvPicPr>
            <a:picLocks noChangeAspect="1"/>
          </p:cNvPicPr>
          <p:nvPr userDrawn="1"/>
        </p:nvPicPr>
        <p:blipFill>
          <a:blip r:embed="rId2"/>
          <a:srcRect l="9" t="4620" b="92151"/>
          <a:stretch>
            <a:fillRect/>
          </a:stretch>
        </p:blipFill>
        <p:spPr>
          <a:xfrm>
            <a:off x="0" y="316595"/>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10" name="Picture 9"/>
          <p:cNvPicPr>
            <a:picLocks noChangeAspect="1"/>
          </p:cNvPicPr>
          <p:nvPr userDrawn="1"/>
        </p:nvPicPr>
        <p:blipFill>
          <a:blip r:embed="rId2"/>
          <a:srcRect l="9" b="96772"/>
          <a:stretch>
            <a:fillRect/>
          </a:stretch>
        </p:blipFill>
        <p:spPr>
          <a:xfrm>
            <a:off x="0" y="0"/>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solidFill>
                  <a:srgbClr val="008BB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C00CA7"/>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9" name="Picture 8"/>
          <p:cNvPicPr>
            <a:picLocks noChangeAspect="1"/>
          </p:cNvPicPr>
          <p:nvPr userDrawn="1"/>
        </p:nvPicPr>
        <p:blipFill>
          <a:blip r:embed="rId2"/>
          <a:srcRect l="41153" t="2118" r="41144" b="65899"/>
          <a:stretch>
            <a:fillRect/>
          </a:stretch>
        </p:blipFill>
        <p:spPr>
          <a:xfrm>
            <a:off x="5016691" y="145143"/>
            <a:ext cx="2158551" cy="2191657"/>
          </a:xfrm>
          <a:custGeom>
            <a:avLst/>
            <a:gdLst>
              <a:gd name="connsiteX0" fmla="*/ 1079276 w 2158551"/>
              <a:gd name="connsiteY0" fmla="*/ 201933 h 2191657"/>
              <a:gd name="connsiteX1" fmla="*/ 201933 w 2158551"/>
              <a:gd name="connsiteY1" fmla="*/ 1095829 h 2191657"/>
              <a:gd name="connsiteX2" fmla="*/ 1079276 w 2158551"/>
              <a:gd name="connsiteY2" fmla="*/ 1989725 h 2191657"/>
              <a:gd name="connsiteX3" fmla="*/ 1956619 w 2158551"/>
              <a:gd name="connsiteY3" fmla="*/ 1095829 h 2191657"/>
              <a:gd name="connsiteX4" fmla="*/ 1079276 w 2158551"/>
              <a:gd name="connsiteY4" fmla="*/ 201933 h 2191657"/>
              <a:gd name="connsiteX5" fmla="*/ 1079276 w 2158551"/>
              <a:gd name="connsiteY5" fmla="*/ 0 h 2191657"/>
              <a:gd name="connsiteX6" fmla="*/ 2158551 w 2158551"/>
              <a:gd name="connsiteY6" fmla="*/ 1095829 h 2191657"/>
              <a:gd name="connsiteX7" fmla="*/ 1079276 w 2158551"/>
              <a:gd name="connsiteY7" fmla="*/ 2191657 h 2191657"/>
              <a:gd name="connsiteX8" fmla="*/ 0 w 2158551"/>
              <a:gd name="connsiteY8" fmla="*/ 1095829 h 2191657"/>
              <a:gd name="connsiteX9" fmla="*/ 1079276 w 2158551"/>
              <a:gd name="connsiteY9" fmla="*/ 0 h 21916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2158551" h="2191657">
                <a:moveTo>
                  <a:pt x="1079276" y="201933"/>
                </a:moveTo>
                <a:cubicBezTo>
                  <a:pt x="594733" y="201933"/>
                  <a:pt x="201933" y="602143"/>
                  <a:pt x="201933" y="1095829"/>
                </a:cubicBezTo>
                <a:cubicBezTo>
                  <a:pt x="201933" y="1589514"/>
                  <a:pt x="594733" y="1989725"/>
                  <a:pt x="1079276" y="1989725"/>
                </a:cubicBezTo>
                <a:cubicBezTo>
                  <a:pt x="1563819" y="1989725"/>
                  <a:pt x="1956619" y="1589514"/>
                  <a:pt x="1956619" y="1095829"/>
                </a:cubicBezTo>
                <a:cubicBezTo>
                  <a:pt x="1956619" y="602143"/>
                  <a:pt x="1563819" y="201933"/>
                  <a:pt x="1079276" y="201933"/>
                </a:cubicBezTo>
                <a:close/>
                <a:moveTo>
                  <a:pt x="1079276" y="0"/>
                </a:moveTo>
                <a:cubicBezTo>
                  <a:pt x="1675343" y="0"/>
                  <a:pt x="2158551" y="490619"/>
                  <a:pt x="2158551" y="1095829"/>
                </a:cubicBezTo>
                <a:cubicBezTo>
                  <a:pt x="2158551" y="1701038"/>
                  <a:pt x="1675343" y="2191657"/>
                  <a:pt x="1079276" y="2191657"/>
                </a:cubicBezTo>
                <a:cubicBezTo>
                  <a:pt x="483208" y="2191657"/>
                  <a:pt x="0" y="1701038"/>
                  <a:pt x="0" y="1095829"/>
                </a:cubicBezTo>
                <a:cubicBezTo>
                  <a:pt x="0" y="490619"/>
                  <a:pt x="483208" y="0"/>
                  <a:pt x="1079276" y="0"/>
                </a:cubicBezTo>
                <a:close/>
              </a:path>
            </a:pathLst>
          </a:custGeom>
        </p:spPr>
      </p:pic>
      <p:pic>
        <p:nvPicPr>
          <p:cNvPr id="19" name="Picture 18">
            <a:extLst>
              <a:ext uri="{FF2B5EF4-FFF2-40B4-BE49-F238E27FC236}">
                <a16:creationId xmlns:a16="http://schemas.microsoft.com/office/drawing/2014/main" id="{7E1815AA-6502-40C5-9E4A-1FDF13F759B4}"/>
              </a:ext>
            </a:extLst>
          </p:cNvPr>
          <p:cNvPicPr>
            <a:picLocks noChangeAspect="1"/>
          </p:cNvPicPr>
          <p:nvPr userDrawn="1"/>
        </p:nvPicPr>
        <p:blipFill rotWithShape="1">
          <a:blip r:embed="rId3" cstate="screen">
            <a:extLst>
              <a:ext uri="{28A0092B-C50C-407E-A947-70E740481C1C}">
                <a14:useLocalDpi xmlns:a14="http://schemas.microsoft.com/office/drawing/2010/main"/>
              </a:ext>
            </a:extLst>
          </a:blip>
          <a:srcRect l="6253" t="21835" r="92090" b="23449"/>
          <a:stretch/>
        </p:blipFill>
        <p:spPr>
          <a:xfrm>
            <a:off x="304801" y="-1"/>
            <a:ext cx="216310" cy="6857997"/>
          </a:xfrm>
          <a:custGeom>
            <a:avLst/>
            <a:gdLst>
              <a:gd name="connsiteX0" fmla="*/ 0 w 216310"/>
              <a:gd name="connsiteY0" fmla="*/ 0 h 6857997"/>
              <a:gd name="connsiteX1" fmla="*/ 216310 w 216310"/>
              <a:gd name="connsiteY1" fmla="*/ 0 h 6857997"/>
              <a:gd name="connsiteX2" fmla="*/ 216310 w 216310"/>
              <a:gd name="connsiteY2" fmla="*/ 6857997 h 6857997"/>
              <a:gd name="connsiteX3" fmla="*/ 0 w 216310"/>
              <a:gd name="connsiteY3" fmla="*/ 6857997 h 6857997"/>
            </a:gdLst>
            <a:ahLst/>
            <a:cxnLst>
              <a:cxn ang="0">
                <a:pos x="connsiteX0" y="connsiteY0"/>
              </a:cxn>
              <a:cxn ang="0">
                <a:pos x="connsiteX1" y="connsiteY1"/>
              </a:cxn>
              <a:cxn ang="0">
                <a:pos x="connsiteX2" y="connsiteY2"/>
              </a:cxn>
              <a:cxn ang="0">
                <a:pos x="connsiteX3" y="connsiteY3"/>
              </a:cxn>
            </a:cxnLst>
            <a:rect l="l" t="t" r="r" b="b"/>
            <a:pathLst>
              <a:path w="216310" h="6857997">
                <a:moveTo>
                  <a:pt x="0" y="0"/>
                </a:moveTo>
                <a:lnTo>
                  <a:pt x="216310" y="0"/>
                </a:lnTo>
                <a:lnTo>
                  <a:pt x="216310" y="6857997"/>
                </a:lnTo>
                <a:lnTo>
                  <a:pt x="0" y="6857997"/>
                </a:lnTo>
                <a:close/>
              </a:path>
            </a:pathLst>
          </a:custGeom>
        </p:spPr>
      </p:pic>
      <p:pic>
        <p:nvPicPr>
          <p:cNvPr id="17" name="Picture 16">
            <a:extLst>
              <a:ext uri="{FF2B5EF4-FFF2-40B4-BE49-F238E27FC236}">
                <a16:creationId xmlns:a16="http://schemas.microsoft.com/office/drawing/2014/main" id="{5BFA39BD-9F2D-41AF-8A2E-061214AC4027}"/>
              </a:ext>
            </a:extLst>
          </p:cNvPr>
          <p:cNvPicPr>
            <a:picLocks noChangeAspect="1"/>
          </p:cNvPicPr>
          <p:nvPr userDrawn="1"/>
        </p:nvPicPr>
        <p:blipFill rotWithShape="1">
          <a:blip r:embed="rId3" cstate="screen">
            <a:extLst>
              <a:ext uri="{28A0092B-C50C-407E-A947-70E740481C1C}">
                <a14:useLocalDpi xmlns:a14="http://schemas.microsoft.com/office/drawing/2010/main"/>
              </a:ext>
            </a:extLst>
          </a:blip>
          <a:srcRect l="3918" t="21835" r="94425" b="23449"/>
          <a:stretch/>
        </p:blipFill>
        <p:spPr>
          <a:xfrm>
            <a:off x="0" y="-1"/>
            <a:ext cx="216310" cy="6857999"/>
          </a:xfrm>
          <a:custGeom>
            <a:avLst/>
            <a:gdLst>
              <a:gd name="connsiteX0" fmla="*/ 0 w 216310"/>
              <a:gd name="connsiteY0" fmla="*/ 0 h 6857999"/>
              <a:gd name="connsiteX1" fmla="*/ 216310 w 216310"/>
              <a:gd name="connsiteY1" fmla="*/ 0 h 6857999"/>
              <a:gd name="connsiteX2" fmla="*/ 216310 w 216310"/>
              <a:gd name="connsiteY2" fmla="*/ 6857999 h 6857999"/>
              <a:gd name="connsiteX3" fmla="*/ 0 w 21631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216310" h="6857999">
                <a:moveTo>
                  <a:pt x="0" y="0"/>
                </a:moveTo>
                <a:lnTo>
                  <a:pt x="216310" y="0"/>
                </a:lnTo>
                <a:lnTo>
                  <a:pt x="216310" y="6857999"/>
                </a:lnTo>
                <a:lnTo>
                  <a:pt x="0" y="6857999"/>
                </a:lnTo>
                <a:close/>
              </a:path>
            </a:pathLst>
          </a:custGeom>
        </p:spPr>
      </p:pic>
      <p:pic>
        <p:nvPicPr>
          <p:cNvPr id="13" name="Picture 12">
            <a:extLst>
              <a:ext uri="{FF2B5EF4-FFF2-40B4-BE49-F238E27FC236}">
                <a16:creationId xmlns:a16="http://schemas.microsoft.com/office/drawing/2014/main" id="{D37074FA-9249-4011-9E3E-F6D2BCEAACD2}"/>
              </a:ext>
            </a:extLst>
          </p:cNvPr>
          <p:cNvPicPr>
            <a:picLocks noChangeAspect="1"/>
          </p:cNvPicPr>
          <p:nvPr userDrawn="1"/>
        </p:nvPicPr>
        <p:blipFill rotWithShape="1">
          <a:blip r:embed="rId3" cstate="screen">
            <a:extLst>
              <a:ext uri="{28A0092B-C50C-407E-A947-70E740481C1C}">
                <a14:useLocalDpi xmlns:a14="http://schemas.microsoft.com/office/drawing/2010/main"/>
              </a:ext>
            </a:extLst>
          </a:blip>
          <a:srcRect l="93319" t="21835" r="5024" b="23449"/>
          <a:stretch/>
        </p:blipFill>
        <p:spPr>
          <a:xfrm>
            <a:off x="11670889" y="-1"/>
            <a:ext cx="216310" cy="6857999"/>
          </a:xfrm>
          <a:custGeom>
            <a:avLst/>
            <a:gdLst>
              <a:gd name="connsiteX0" fmla="*/ 0 w 216310"/>
              <a:gd name="connsiteY0" fmla="*/ 0 h 6857999"/>
              <a:gd name="connsiteX1" fmla="*/ 216310 w 216310"/>
              <a:gd name="connsiteY1" fmla="*/ 0 h 6857999"/>
              <a:gd name="connsiteX2" fmla="*/ 216310 w 216310"/>
              <a:gd name="connsiteY2" fmla="*/ 6857999 h 6857999"/>
              <a:gd name="connsiteX3" fmla="*/ 0 w 21631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216310" h="6857999">
                <a:moveTo>
                  <a:pt x="0" y="0"/>
                </a:moveTo>
                <a:lnTo>
                  <a:pt x="216310" y="0"/>
                </a:lnTo>
                <a:lnTo>
                  <a:pt x="216310" y="6857999"/>
                </a:lnTo>
                <a:lnTo>
                  <a:pt x="0" y="6857999"/>
                </a:lnTo>
                <a:close/>
              </a:path>
            </a:pathLst>
          </a:cu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1" i="1">
                <a:solidFill>
                  <a:srgbClr val="0054AE"/>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11" name="Picture 10">
            <a:extLst>
              <a:ext uri="{FF2B5EF4-FFF2-40B4-BE49-F238E27FC236}">
                <a16:creationId xmlns:a16="http://schemas.microsoft.com/office/drawing/2014/main" id="{765135AA-6E58-4B52-8E63-126D081C135F}"/>
              </a:ext>
            </a:extLst>
          </p:cNvPr>
          <p:cNvPicPr>
            <a:picLocks noChangeAspect="1"/>
          </p:cNvPicPr>
          <p:nvPr userDrawn="1"/>
        </p:nvPicPr>
        <p:blipFill rotWithShape="1">
          <a:blip r:embed="rId3" cstate="screen">
            <a:extLst>
              <a:ext uri="{28A0092B-C50C-407E-A947-70E740481C1C}">
                <a14:useLocalDpi xmlns:a14="http://schemas.microsoft.com/office/drawing/2010/main"/>
              </a:ext>
            </a:extLst>
          </a:blip>
          <a:srcRect l="95654" t="21835" r="2689" b="23449"/>
          <a:stretch/>
        </p:blipFill>
        <p:spPr>
          <a:xfrm>
            <a:off x="11975690" y="0"/>
            <a:ext cx="216310" cy="6858000"/>
          </a:xfrm>
          <a:custGeom>
            <a:avLst/>
            <a:gdLst>
              <a:gd name="connsiteX0" fmla="*/ 0 w 216310"/>
              <a:gd name="connsiteY0" fmla="*/ 0 h 6858000"/>
              <a:gd name="connsiteX1" fmla="*/ 216310 w 216310"/>
              <a:gd name="connsiteY1" fmla="*/ 0 h 6858000"/>
              <a:gd name="connsiteX2" fmla="*/ 216310 w 216310"/>
              <a:gd name="connsiteY2" fmla="*/ 6858000 h 6858000"/>
              <a:gd name="connsiteX3" fmla="*/ 0 w 21631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216310" h="6858000">
                <a:moveTo>
                  <a:pt x="0" y="0"/>
                </a:moveTo>
                <a:lnTo>
                  <a:pt x="216310" y="0"/>
                </a:lnTo>
                <a:lnTo>
                  <a:pt x="216310" y="6858000"/>
                </a:lnTo>
                <a:lnTo>
                  <a:pt x="0" y="6858000"/>
                </a:lnTo>
                <a:close/>
              </a:path>
            </a:pathLst>
          </a:cu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p:cSld name="1_Quote">
    <p:spTree>
      <p:nvGrpSpPr>
        <p:cNvPr id="1" name="Shape 33"/>
        <p:cNvGrpSpPr/>
        <p:nvPr/>
      </p:nvGrpSpPr>
      <p:grpSpPr>
        <a:xfrm>
          <a:off x="0" y="0"/>
          <a:ext cx="0" cy="0"/>
          <a:chOff x="0" y="0"/>
          <a:chExt cx="0" cy="0"/>
        </a:xfrm>
      </p:grpSpPr>
      <p:pic>
        <p:nvPicPr>
          <p:cNvPr id="21" name="Picture 20">
            <a:extLst>
              <a:ext uri="{FF2B5EF4-FFF2-40B4-BE49-F238E27FC236}">
                <a16:creationId xmlns:a16="http://schemas.microsoft.com/office/drawing/2014/main" id="{A6791BCA-4447-48A2-8137-51FE089AE693}"/>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8588" t="21835" r="89755" b="23449"/>
          <a:stretch/>
        </p:blipFill>
        <p:spPr>
          <a:xfrm>
            <a:off x="609602" y="-1"/>
            <a:ext cx="216310" cy="6857999"/>
          </a:xfrm>
          <a:custGeom>
            <a:avLst/>
            <a:gdLst>
              <a:gd name="connsiteX0" fmla="*/ 0 w 216310"/>
              <a:gd name="connsiteY0" fmla="*/ 0 h 6857999"/>
              <a:gd name="connsiteX1" fmla="*/ 216310 w 216310"/>
              <a:gd name="connsiteY1" fmla="*/ 0 h 6857999"/>
              <a:gd name="connsiteX2" fmla="*/ 216310 w 216310"/>
              <a:gd name="connsiteY2" fmla="*/ 6857999 h 6857999"/>
              <a:gd name="connsiteX3" fmla="*/ 0 w 21631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216310" h="6857999">
                <a:moveTo>
                  <a:pt x="0" y="0"/>
                </a:moveTo>
                <a:lnTo>
                  <a:pt x="216310" y="0"/>
                </a:lnTo>
                <a:lnTo>
                  <a:pt x="216310" y="6857999"/>
                </a:lnTo>
                <a:lnTo>
                  <a:pt x="0" y="6857999"/>
                </a:lnTo>
                <a:close/>
              </a:path>
            </a:pathLst>
          </a:custGeom>
        </p:spPr>
      </p:pic>
      <p:pic>
        <p:nvPicPr>
          <p:cNvPr id="19" name="Picture 18">
            <a:extLst>
              <a:ext uri="{FF2B5EF4-FFF2-40B4-BE49-F238E27FC236}">
                <a16:creationId xmlns:a16="http://schemas.microsoft.com/office/drawing/2014/main" id="{7E1815AA-6502-40C5-9E4A-1FDF13F759B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6253" t="21835" r="92090" b="23449"/>
          <a:stretch/>
        </p:blipFill>
        <p:spPr>
          <a:xfrm>
            <a:off x="304801" y="-1"/>
            <a:ext cx="216310" cy="6857997"/>
          </a:xfrm>
          <a:custGeom>
            <a:avLst/>
            <a:gdLst>
              <a:gd name="connsiteX0" fmla="*/ 0 w 216310"/>
              <a:gd name="connsiteY0" fmla="*/ 0 h 6857997"/>
              <a:gd name="connsiteX1" fmla="*/ 216310 w 216310"/>
              <a:gd name="connsiteY1" fmla="*/ 0 h 6857997"/>
              <a:gd name="connsiteX2" fmla="*/ 216310 w 216310"/>
              <a:gd name="connsiteY2" fmla="*/ 6857997 h 6857997"/>
              <a:gd name="connsiteX3" fmla="*/ 0 w 216310"/>
              <a:gd name="connsiteY3" fmla="*/ 6857997 h 6857997"/>
            </a:gdLst>
            <a:ahLst/>
            <a:cxnLst>
              <a:cxn ang="0">
                <a:pos x="connsiteX0" y="connsiteY0"/>
              </a:cxn>
              <a:cxn ang="0">
                <a:pos x="connsiteX1" y="connsiteY1"/>
              </a:cxn>
              <a:cxn ang="0">
                <a:pos x="connsiteX2" y="connsiteY2"/>
              </a:cxn>
              <a:cxn ang="0">
                <a:pos x="connsiteX3" y="connsiteY3"/>
              </a:cxn>
            </a:cxnLst>
            <a:rect l="l" t="t" r="r" b="b"/>
            <a:pathLst>
              <a:path w="216310" h="6857997">
                <a:moveTo>
                  <a:pt x="0" y="0"/>
                </a:moveTo>
                <a:lnTo>
                  <a:pt x="216310" y="0"/>
                </a:lnTo>
                <a:lnTo>
                  <a:pt x="216310" y="6857997"/>
                </a:lnTo>
                <a:lnTo>
                  <a:pt x="0" y="6857997"/>
                </a:lnTo>
                <a:close/>
              </a:path>
            </a:pathLst>
          </a:custGeom>
        </p:spPr>
      </p:pic>
      <p:pic>
        <p:nvPicPr>
          <p:cNvPr id="17" name="Picture 16">
            <a:extLst>
              <a:ext uri="{FF2B5EF4-FFF2-40B4-BE49-F238E27FC236}">
                <a16:creationId xmlns:a16="http://schemas.microsoft.com/office/drawing/2014/main" id="{5BFA39BD-9F2D-41AF-8A2E-061214AC402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3918" t="21835" r="94425" b="23449"/>
          <a:stretch/>
        </p:blipFill>
        <p:spPr>
          <a:xfrm>
            <a:off x="0" y="-1"/>
            <a:ext cx="216310" cy="6857999"/>
          </a:xfrm>
          <a:custGeom>
            <a:avLst/>
            <a:gdLst>
              <a:gd name="connsiteX0" fmla="*/ 0 w 216310"/>
              <a:gd name="connsiteY0" fmla="*/ 0 h 6857999"/>
              <a:gd name="connsiteX1" fmla="*/ 216310 w 216310"/>
              <a:gd name="connsiteY1" fmla="*/ 0 h 6857999"/>
              <a:gd name="connsiteX2" fmla="*/ 216310 w 216310"/>
              <a:gd name="connsiteY2" fmla="*/ 6857999 h 6857999"/>
              <a:gd name="connsiteX3" fmla="*/ 0 w 21631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216310" h="6857999">
                <a:moveTo>
                  <a:pt x="0" y="0"/>
                </a:moveTo>
                <a:lnTo>
                  <a:pt x="216310" y="0"/>
                </a:lnTo>
                <a:lnTo>
                  <a:pt x="216310" y="6857999"/>
                </a:lnTo>
                <a:lnTo>
                  <a:pt x="0" y="6857999"/>
                </a:lnTo>
                <a:close/>
              </a:path>
            </a:pathLst>
          </a:custGeom>
        </p:spPr>
      </p:pic>
      <p:pic>
        <p:nvPicPr>
          <p:cNvPr id="15" name="Picture 14">
            <a:extLst>
              <a:ext uri="{FF2B5EF4-FFF2-40B4-BE49-F238E27FC236}">
                <a16:creationId xmlns:a16="http://schemas.microsoft.com/office/drawing/2014/main" id="{EA0A6FB8-F03D-4BC4-AC78-887E8B74B3F6}"/>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90984" t="21835" r="7359" b="23449"/>
          <a:stretch/>
        </p:blipFill>
        <p:spPr>
          <a:xfrm>
            <a:off x="11366088" y="0"/>
            <a:ext cx="216310" cy="6858000"/>
          </a:xfrm>
          <a:custGeom>
            <a:avLst/>
            <a:gdLst>
              <a:gd name="connsiteX0" fmla="*/ 0 w 216310"/>
              <a:gd name="connsiteY0" fmla="*/ 0 h 6858000"/>
              <a:gd name="connsiteX1" fmla="*/ 216310 w 216310"/>
              <a:gd name="connsiteY1" fmla="*/ 0 h 6858000"/>
              <a:gd name="connsiteX2" fmla="*/ 216310 w 216310"/>
              <a:gd name="connsiteY2" fmla="*/ 6858000 h 6858000"/>
              <a:gd name="connsiteX3" fmla="*/ 0 w 21631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216310" h="6858000">
                <a:moveTo>
                  <a:pt x="0" y="0"/>
                </a:moveTo>
                <a:lnTo>
                  <a:pt x="216310" y="0"/>
                </a:lnTo>
                <a:lnTo>
                  <a:pt x="216310" y="6858000"/>
                </a:lnTo>
                <a:lnTo>
                  <a:pt x="0" y="6858000"/>
                </a:lnTo>
                <a:close/>
              </a:path>
            </a:pathLst>
          </a:custGeom>
        </p:spPr>
      </p:pic>
      <p:pic>
        <p:nvPicPr>
          <p:cNvPr id="13" name="Picture 12">
            <a:extLst>
              <a:ext uri="{FF2B5EF4-FFF2-40B4-BE49-F238E27FC236}">
                <a16:creationId xmlns:a16="http://schemas.microsoft.com/office/drawing/2014/main" id="{D37074FA-9249-4011-9E3E-F6D2BCEAACD2}"/>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93319" t="21835" r="5024" b="23449"/>
          <a:stretch/>
        </p:blipFill>
        <p:spPr>
          <a:xfrm>
            <a:off x="11670889" y="-1"/>
            <a:ext cx="216310" cy="6857999"/>
          </a:xfrm>
          <a:custGeom>
            <a:avLst/>
            <a:gdLst>
              <a:gd name="connsiteX0" fmla="*/ 0 w 216310"/>
              <a:gd name="connsiteY0" fmla="*/ 0 h 6857999"/>
              <a:gd name="connsiteX1" fmla="*/ 216310 w 216310"/>
              <a:gd name="connsiteY1" fmla="*/ 0 h 6857999"/>
              <a:gd name="connsiteX2" fmla="*/ 216310 w 216310"/>
              <a:gd name="connsiteY2" fmla="*/ 6857999 h 6857999"/>
              <a:gd name="connsiteX3" fmla="*/ 0 w 21631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216310" h="6857999">
                <a:moveTo>
                  <a:pt x="0" y="0"/>
                </a:moveTo>
                <a:lnTo>
                  <a:pt x="216310" y="0"/>
                </a:lnTo>
                <a:lnTo>
                  <a:pt x="216310" y="6857999"/>
                </a:lnTo>
                <a:lnTo>
                  <a:pt x="0" y="6857999"/>
                </a:lnTo>
                <a:close/>
              </a:path>
            </a:pathLst>
          </a:cu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solidFill>
                  <a:srgbClr val="0054AE"/>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11" name="Picture 10">
            <a:extLst>
              <a:ext uri="{FF2B5EF4-FFF2-40B4-BE49-F238E27FC236}">
                <a16:creationId xmlns:a16="http://schemas.microsoft.com/office/drawing/2014/main" id="{765135AA-6E58-4B52-8E63-126D081C135F}"/>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95654" t="21835" r="2689" b="23449"/>
          <a:stretch/>
        </p:blipFill>
        <p:spPr>
          <a:xfrm>
            <a:off x="11975690" y="0"/>
            <a:ext cx="216310" cy="6858000"/>
          </a:xfrm>
          <a:custGeom>
            <a:avLst/>
            <a:gdLst>
              <a:gd name="connsiteX0" fmla="*/ 0 w 216310"/>
              <a:gd name="connsiteY0" fmla="*/ 0 h 6858000"/>
              <a:gd name="connsiteX1" fmla="*/ 216310 w 216310"/>
              <a:gd name="connsiteY1" fmla="*/ 0 h 6858000"/>
              <a:gd name="connsiteX2" fmla="*/ 216310 w 216310"/>
              <a:gd name="connsiteY2" fmla="*/ 6858000 h 6858000"/>
              <a:gd name="connsiteX3" fmla="*/ 0 w 21631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216310" h="6858000">
                <a:moveTo>
                  <a:pt x="0" y="0"/>
                </a:moveTo>
                <a:lnTo>
                  <a:pt x="216310" y="0"/>
                </a:lnTo>
                <a:lnTo>
                  <a:pt x="216310" y="6858000"/>
                </a:lnTo>
                <a:lnTo>
                  <a:pt x="0" y="6858000"/>
                </a:lnTo>
                <a:close/>
              </a:path>
            </a:pathLst>
          </a:custGeom>
        </p:spPr>
      </p:pic>
    </p:spTree>
    <p:extLst>
      <p:ext uri="{BB962C8B-B14F-4D97-AF65-F5344CB8AC3E}">
        <p14:creationId xmlns:p14="http://schemas.microsoft.com/office/powerpoint/2010/main" val="1797075406"/>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15" name="Picture 14"/>
          <p:cNvPicPr>
            <a:picLocks noChangeAspect="1"/>
          </p:cNvPicPr>
          <p:nvPr userDrawn="1"/>
        </p:nvPicPr>
        <p:blipFill>
          <a:blip r:embed="rId2"/>
          <a:srcRect l="9" b="96772"/>
          <a:stretch>
            <a:fillRect/>
          </a:stretch>
        </p:blipFill>
        <p:spPr>
          <a:xfrm>
            <a:off x="0" y="0"/>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13" name="Picture 12"/>
          <p:cNvPicPr>
            <a:picLocks noChangeAspect="1"/>
          </p:cNvPicPr>
          <p:nvPr userDrawn="1"/>
        </p:nvPicPr>
        <p:blipFill>
          <a:blip r:embed="rId2"/>
          <a:srcRect l="9" t="4620" b="92151"/>
          <a:stretch>
            <a:fillRect/>
          </a:stretch>
        </p:blipFill>
        <p:spPr>
          <a:xfrm>
            <a:off x="0" y="316595"/>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11" name="Picture 10"/>
          <p:cNvPicPr>
            <a:picLocks noChangeAspect="1"/>
          </p:cNvPicPr>
          <p:nvPr userDrawn="1"/>
        </p:nvPicPr>
        <p:blipFill>
          <a:blip r:embed="rId2"/>
          <a:srcRect l="9" t="9025" b="87747"/>
          <a:stretch>
            <a:fillRect/>
          </a:stretch>
        </p:blipFill>
        <p:spPr>
          <a:xfrm>
            <a:off x="0" y="618442"/>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9" name="Picture 8"/>
          <p:cNvPicPr>
            <a:picLocks noChangeAspect="1"/>
          </p:cNvPicPr>
          <p:nvPr userDrawn="1"/>
        </p:nvPicPr>
        <p:blipFill>
          <a:blip r:embed="rId2"/>
          <a:srcRect l="9" t="12253" r="72196"/>
          <a:stretch>
            <a:fillRect/>
          </a:stretch>
        </p:blipFill>
        <p:spPr>
          <a:xfrm>
            <a:off x="0" y="839668"/>
            <a:ext cx="3389058" cy="6012830"/>
          </a:xfrm>
          <a:custGeom>
            <a:avLst/>
            <a:gdLst>
              <a:gd name="connsiteX0" fmla="*/ 0 w 3389058"/>
              <a:gd name="connsiteY0" fmla="*/ 0 h 6012830"/>
              <a:gd name="connsiteX1" fmla="*/ 3389058 w 3389058"/>
              <a:gd name="connsiteY1" fmla="*/ 0 h 6012830"/>
              <a:gd name="connsiteX2" fmla="*/ 3389058 w 3389058"/>
              <a:gd name="connsiteY2" fmla="*/ 6012830 h 6012830"/>
              <a:gd name="connsiteX3" fmla="*/ 0 w 3389058"/>
              <a:gd name="connsiteY3" fmla="*/ 6012830 h 6012830"/>
            </a:gdLst>
            <a:ahLst/>
            <a:cxnLst>
              <a:cxn ang="0">
                <a:pos x="connsiteX0" y="connsiteY0"/>
              </a:cxn>
              <a:cxn ang="0">
                <a:pos x="connsiteX1" y="connsiteY1"/>
              </a:cxn>
              <a:cxn ang="0">
                <a:pos x="connsiteX2" y="connsiteY2"/>
              </a:cxn>
              <a:cxn ang="0">
                <a:pos x="connsiteX3" y="connsiteY3"/>
              </a:cxn>
            </a:cxnLst>
            <a:rect l="l" t="t" r="r" b="b"/>
            <a:pathLst>
              <a:path w="3389058" h="6012830">
                <a:moveTo>
                  <a:pt x="0" y="0"/>
                </a:moveTo>
                <a:lnTo>
                  <a:pt x="3389058" y="0"/>
                </a:lnTo>
                <a:lnTo>
                  <a:pt x="3389058" y="6012830"/>
                </a:lnTo>
                <a:lnTo>
                  <a:pt x="0" y="6012830"/>
                </a:lnTo>
                <a:close/>
              </a:path>
            </a:pathLst>
          </a:custGeom>
        </p:spPr>
      </p:pic>
      <p:sp>
        <p:nvSpPr>
          <p:cNvPr id="47" name="Shape 47"/>
          <p:cNvSpPr txBox="1">
            <a:spLocks noGrp="1"/>
          </p:cNvSpPr>
          <p:nvPr>
            <p:ph type="title"/>
          </p:nvPr>
        </p:nvSpPr>
        <p:spPr>
          <a:xfrm>
            <a:off x="3730555" y="1613555"/>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730555" y="2597150"/>
            <a:ext cx="7962800"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25" name="Picture 24"/>
          <p:cNvPicPr>
            <a:picLocks noChangeAspect="1"/>
          </p:cNvPicPr>
          <p:nvPr userDrawn="1"/>
        </p:nvPicPr>
        <p:blipFill>
          <a:blip r:embed="rId2"/>
          <a:srcRect l="98226"/>
          <a:stretch>
            <a:fillRect/>
          </a:stretch>
        </p:blipFill>
        <p:spPr>
          <a:xfrm>
            <a:off x="11975690" y="0"/>
            <a:ext cx="216310" cy="6852498"/>
          </a:xfrm>
          <a:custGeom>
            <a:avLst/>
            <a:gdLst>
              <a:gd name="connsiteX0" fmla="*/ 0 w 216310"/>
              <a:gd name="connsiteY0" fmla="*/ 0 h 6852498"/>
              <a:gd name="connsiteX1" fmla="*/ 216310 w 216310"/>
              <a:gd name="connsiteY1" fmla="*/ 0 h 6852498"/>
              <a:gd name="connsiteX2" fmla="*/ 216310 w 216310"/>
              <a:gd name="connsiteY2" fmla="*/ 6852498 h 6852498"/>
              <a:gd name="connsiteX3" fmla="*/ 0 w 216310"/>
              <a:gd name="connsiteY3" fmla="*/ 6852498 h 6852498"/>
            </a:gdLst>
            <a:ahLst/>
            <a:cxnLst>
              <a:cxn ang="0">
                <a:pos x="connsiteX0" y="connsiteY0"/>
              </a:cxn>
              <a:cxn ang="0">
                <a:pos x="connsiteX1" y="connsiteY1"/>
              </a:cxn>
              <a:cxn ang="0">
                <a:pos x="connsiteX2" y="connsiteY2"/>
              </a:cxn>
              <a:cxn ang="0">
                <a:pos x="connsiteX3" y="connsiteY3"/>
              </a:cxn>
            </a:cxnLst>
            <a:rect l="l" t="t" r="r" b="b"/>
            <a:pathLst>
              <a:path w="216310" h="6852498">
                <a:moveTo>
                  <a:pt x="0" y="0"/>
                </a:moveTo>
                <a:lnTo>
                  <a:pt x="216310" y="0"/>
                </a:lnTo>
                <a:lnTo>
                  <a:pt x="216310" y="6852498"/>
                </a:lnTo>
                <a:lnTo>
                  <a:pt x="0" y="6852498"/>
                </a:lnTo>
                <a:close/>
              </a:path>
            </a:pathLst>
          </a:custGeom>
        </p:spPr>
      </p:pic>
      <p:pic>
        <p:nvPicPr>
          <p:cNvPr id="23" name="Picture 22"/>
          <p:cNvPicPr>
            <a:picLocks noChangeAspect="1"/>
          </p:cNvPicPr>
          <p:nvPr userDrawn="1"/>
        </p:nvPicPr>
        <p:blipFill>
          <a:blip r:embed="rId2"/>
          <a:srcRect l="95726" r="2500"/>
          <a:stretch>
            <a:fillRect/>
          </a:stretch>
        </p:blipFill>
        <p:spPr>
          <a:xfrm>
            <a:off x="11670889" y="0"/>
            <a:ext cx="216310" cy="6852498"/>
          </a:xfrm>
          <a:custGeom>
            <a:avLst/>
            <a:gdLst>
              <a:gd name="connsiteX0" fmla="*/ 0 w 216310"/>
              <a:gd name="connsiteY0" fmla="*/ 0 h 6852498"/>
              <a:gd name="connsiteX1" fmla="*/ 216310 w 216310"/>
              <a:gd name="connsiteY1" fmla="*/ 0 h 6852498"/>
              <a:gd name="connsiteX2" fmla="*/ 216310 w 216310"/>
              <a:gd name="connsiteY2" fmla="*/ 6852498 h 6852498"/>
              <a:gd name="connsiteX3" fmla="*/ 0 w 216310"/>
              <a:gd name="connsiteY3" fmla="*/ 6852498 h 6852498"/>
            </a:gdLst>
            <a:ahLst/>
            <a:cxnLst>
              <a:cxn ang="0">
                <a:pos x="connsiteX0" y="connsiteY0"/>
              </a:cxn>
              <a:cxn ang="0">
                <a:pos x="connsiteX1" y="connsiteY1"/>
              </a:cxn>
              <a:cxn ang="0">
                <a:pos x="connsiteX2" y="connsiteY2"/>
              </a:cxn>
              <a:cxn ang="0">
                <a:pos x="connsiteX3" y="connsiteY3"/>
              </a:cxn>
            </a:cxnLst>
            <a:rect l="l" t="t" r="r" b="b"/>
            <a:pathLst>
              <a:path w="216310" h="6852498">
                <a:moveTo>
                  <a:pt x="0" y="0"/>
                </a:moveTo>
                <a:lnTo>
                  <a:pt x="216310" y="0"/>
                </a:lnTo>
                <a:lnTo>
                  <a:pt x="216310" y="6852498"/>
                </a:lnTo>
                <a:lnTo>
                  <a:pt x="0" y="6852498"/>
                </a:lnTo>
                <a:close/>
              </a:path>
            </a:pathLst>
          </a:custGeom>
        </p:spPr>
      </p:pic>
      <p:pic>
        <p:nvPicPr>
          <p:cNvPr id="21" name="Picture 20"/>
          <p:cNvPicPr>
            <a:picLocks noChangeAspect="1"/>
          </p:cNvPicPr>
          <p:nvPr userDrawn="1"/>
        </p:nvPicPr>
        <p:blipFill>
          <a:blip r:embed="rId2"/>
          <a:srcRect l="93226" r="5000"/>
          <a:stretch>
            <a:fillRect/>
          </a:stretch>
        </p:blipFill>
        <p:spPr>
          <a:xfrm>
            <a:off x="11366088" y="0"/>
            <a:ext cx="216310" cy="6852498"/>
          </a:xfrm>
          <a:custGeom>
            <a:avLst/>
            <a:gdLst>
              <a:gd name="connsiteX0" fmla="*/ 0 w 216310"/>
              <a:gd name="connsiteY0" fmla="*/ 0 h 6852498"/>
              <a:gd name="connsiteX1" fmla="*/ 216310 w 216310"/>
              <a:gd name="connsiteY1" fmla="*/ 0 h 6852498"/>
              <a:gd name="connsiteX2" fmla="*/ 216310 w 216310"/>
              <a:gd name="connsiteY2" fmla="*/ 6852498 h 6852498"/>
              <a:gd name="connsiteX3" fmla="*/ 0 w 216310"/>
              <a:gd name="connsiteY3" fmla="*/ 6852498 h 6852498"/>
            </a:gdLst>
            <a:ahLst/>
            <a:cxnLst>
              <a:cxn ang="0">
                <a:pos x="connsiteX0" y="connsiteY0"/>
              </a:cxn>
              <a:cxn ang="0">
                <a:pos x="connsiteX1" y="connsiteY1"/>
              </a:cxn>
              <a:cxn ang="0">
                <a:pos x="connsiteX2" y="connsiteY2"/>
              </a:cxn>
              <a:cxn ang="0">
                <a:pos x="connsiteX3" y="connsiteY3"/>
              </a:cxn>
            </a:cxnLst>
            <a:rect l="l" t="t" r="r" b="b"/>
            <a:pathLst>
              <a:path w="216310" h="6852498">
                <a:moveTo>
                  <a:pt x="0" y="0"/>
                </a:moveTo>
                <a:lnTo>
                  <a:pt x="216310" y="0"/>
                </a:lnTo>
                <a:lnTo>
                  <a:pt x="216310" y="6852498"/>
                </a:lnTo>
                <a:lnTo>
                  <a:pt x="0" y="6852498"/>
                </a:lnTo>
                <a:close/>
              </a:path>
            </a:pathLst>
          </a:custGeom>
        </p:spPr>
      </p:pic>
      <p:pic>
        <p:nvPicPr>
          <p:cNvPr id="19" name="Picture 18"/>
          <p:cNvPicPr>
            <a:picLocks noChangeAspect="1"/>
          </p:cNvPicPr>
          <p:nvPr userDrawn="1"/>
        </p:nvPicPr>
        <p:blipFill>
          <a:blip r:embed="rId2"/>
          <a:srcRect l="9" b="96772"/>
          <a:stretch>
            <a:fillRect/>
          </a:stretch>
        </p:blipFill>
        <p:spPr>
          <a:xfrm>
            <a:off x="0" y="0"/>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17" name="Picture 16"/>
          <p:cNvPicPr>
            <a:picLocks noChangeAspect="1"/>
          </p:cNvPicPr>
          <p:nvPr userDrawn="1"/>
        </p:nvPicPr>
        <p:blipFill>
          <a:blip r:embed="rId2"/>
          <a:srcRect l="9" t="4620" b="92151"/>
          <a:stretch>
            <a:fillRect/>
          </a:stretch>
        </p:blipFill>
        <p:spPr>
          <a:xfrm>
            <a:off x="0" y="316595"/>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15" name="Picture 14"/>
          <p:cNvPicPr>
            <a:picLocks noChangeAspect="1"/>
          </p:cNvPicPr>
          <p:nvPr userDrawn="1"/>
        </p:nvPicPr>
        <p:blipFill>
          <a:blip r:embed="rId2"/>
          <a:srcRect l="9" t="9025" b="87747"/>
          <a:stretch>
            <a:fillRect/>
          </a:stretch>
        </p:blipFill>
        <p:spPr>
          <a:xfrm>
            <a:off x="0" y="618442"/>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sp>
        <p:nvSpPr>
          <p:cNvPr id="62" name="Shape 62"/>
          <p:cNvSpPr txBox="1">
            <a:spLocks noGrp="1"/>
          </p:cNvSpPr>
          <p:nvPr>
            <p:ph type="title"/>
          </p:nvPr>
        </p:nvSpPr>
        <p:spPr>
          <a:xfrm>
            <a:off x="319698" y="1173633"/>
            <a:ext cx="647131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319715" y="2232432"/>
            <a:ext cx="3221771"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745341" y="2232432"/>
            <a:ext cx="3045676"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3" name="Picture Placeholder 2">
            <a:extLst>
              <a:ext uri="{FF2B5EF4-FFF2-40B4-BE49-F238E27FC236}">
                <a16:creationId xmlns:a16="http://schemas.microsoft.com/office/drawing/2014/main" id="{378B5A7E-E453-4A4A-9526-9B78564E5F5B}"/>
              </a:ext>
            </a:extLst>
          </p:cNvPr>
          <p:cNvSpPr>
            <a:spLocks noGrp="1"/>
          </p:cNvSpPr>
          <p:nvPr>
            <p:ph type="pic" sz="quarter" idx="10"/>
          </p:nvPr>
        </p:nvSpPr>
        <p:spPr>
          <a:xfrm>
            <a:off x="7126288" y="1173163"/>
            <a:ext cx="4122737" cy="5351462"/>
          </a:xfrm>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14" name="Picture 13"/>
          <p:cNvPicPr>
            <a:picLocks noChangeAspect="1"/>
          </p:cNvPicPr>
          <p:nvPr userDrawn="1"/>
        </p:nvPicPr>
        <p:blipFill>
          <a:blip r:embed="rId2"/>
          <a:srcRect l="95726" r="2500"/>
          <a:stretch>
            <a:fillRect/>
          </a:stretch>
        </p:blipFill>
        <p:spPr>
          <a:xfrm>
            <a:off x="326705" y="0"/>
            <a:ext cx="216310" cy="6852498"/>
          </a:xfrm>
          <a:custGeom>
            <a:avLst/>
            <a:gdLst>
              <a:gd name="connsiteX0" fmla="*/ 0 w 216310"/>
              <a:gd name="connsiteY0" fmla="*/ 0 h 6852498"/>
              <a:gd name="connsiteX1" fmla="*/ 216310 w 216310"/>
              <a:gd name="connsiteY1" fmla="*/ 0 h 6852498"/>
              <a:gd name="connsiteX2" fmla="*/ 216310 w 216310"/>
              <a:gd name="connsiteY2" fmla="*/ 6852498 h 6852498"/>
              <a:gd name="connsiteX3" fmla="*/ 0 w 216310"/>
              <a:gd name="connsiteY3" fmla="*/ 6852498 h 6852498"/>
            </a:gdLst>
            <a:ahLst/>
            <a:cxnLst>
              <a:cxn ang="0">
                <a:pos x="connsiteX0" y="connsiteY0"/>
              </a:cxn>
              <a:cxn ang="0">
                <a:pos x="connsiteX1" y="connsiteY1"/>
              </a:cxn>
              <a:cxn ang="0">
                <a:pos x="connsiteX2" y="connsiteY2"/>
              </a:cxn>
              <a:cxn ang="0">
                <a:pos x="connsiteX3" y="connsiteY3"/>
              </a:cxn>
            </a:cxnLst>
            <a:rect l="l" t="t" r="r" b="b"/>
            <a:pathLst>
              <a:path w="216310" h="6852498">
                <a:moveTo>
                  <a:pt x="0" y="0"/>
                </a:moveTo>
                <a:lnTo>
                  <a:pt x="216310" y="0"/>
                </a:lnTo>
                <a:lnTo>
                  <a:pt x="216310" y="6852498"/>
                </a:lnTo>
                <a:lnTo>
                  <a:pt x="0" y="6852498"/>
                </a:lnTo>
                <a:close/>
              </a:path>
            </a:pathLst>
          </a:custGeom>
        </p:spPr>
      </p:pic>
      <p:sp>
        <p:nvSpPr>
          <p:cNvPr id="78" name="Shape 78"/>
          <p:cNvSpPr txBox="1">
            <a:spLocks noGrp="1"/>
          </p:cNvSpPr>
          <p:nvPr>
            <p:ph type="title"/>
          </p:nvPr>
        </p:nvSpPr>
        <p:spPr>
          <a:xfrm>
            <a:off x="3599925" y="1013934"/>
            <a:ext cx="8372685" cy="847999"/>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3599943" y="2032534"/>
            <a:ext cx="2698800" cy="433199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6436876" y="2032534"/>
            <a:ext cx="2698800" cy="433199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273811" y="2032534"/>
            <a:ext cx="2698800" cy="433199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3" name="Picture Placeholder 2">
            <a:extLst>
              <a:ext uri="{FF2B5EF4-FFF2-40B4-BE49-F238E27FC236}">
                <a16:creationId xmlns:a16="http://schemas.microsoft.com/office/drawing/2014/main" id="{D81304D6-321E-4DC7-A5E8-6D0049B6FFCF}"/>
              </a:ext>
            </a:extLst>
          </p:cNvPr>
          <p:cNvSpPr>
            <a:spLocks noGrp="1"/>
          </p:cNvSpPr>
          <p:nvPr>
            <p:ph type="pic" sz="quarter" idx="10"/>
          </p:nvPr>
        </p:nvSpPr>
        <p:spPr>
          <a:xfrm>
            <a:off x="784225" y="1014412"/>
            <a:ext cx="2597150" cy="2541587"/>
          </a:xfrm>
        </p:spPr>
        <p:txBody>
          <a:bodyPr/>
          <a:lstStyle/>
          <a:p>
            <a:endParaRPr lang="en-US"/>
          </a:p>
        </p:txBody>
      </p:sp>
      <p:sp>
        <p:nvSpPr>
          <p:cNvPr id="13" name="Picture Placeholder 2">
            <a:extLst>
              <a:ext uri="{FF2B5EF4-FFF2-40B4-BE49-F238E27FC236}">
                <a16:creationId xmlns:a16="http://schemas.microsoft.com/office/drawing/2014/main" id="{17628DD5-7D24-43E9-AEE5-4CBFEA10F132}"/>
              </a:ext>
            </a:extLst>
          </p:cNvPr>
          <p:cNvSpPr>
            <a:spLocks noGrp="1"/>
          </p:cNvSpPr>
          <p:nvPr>
            <p:ph type="pic" sz="quarter" idx="11"/>
          </p:nvPr>
        </p:nvSpPr>
        <p:spPr>
          <a:xfrm>
            <a:off x="784225" y="3842921"/>
            <a:ext cx="2597150" cy="2541587"/>
          </a:xfrm>
        </p:spPr>
        <p:txBody>
          <a:bodyPr/>
          <a:lstStyle/>
          <a:p>
            <a:endParaRPr lang="en-US"/>
          </a:p>
        </p:txBody>
      </p:sp>
      <p:pic>
        <p:nvPicPr>
          <p:cNvPr id="12" name="Picture 11"/>
          <p:cNvPicPr>
            <a:picLocks noChangeAspect="1"/>
          </p:cNvPicPr>
          <p:nvPr userDrawn="1"/>
        </p:nvPicPr>
        <p:blipFill>
          <a:blip r:embed="rId2"/>
          <a:srcRect l="98226"/>
          <a:stretch>
            <a:fillRect/>
          </a:stretch>
        </p:blipFill>
        <p:spPr>
          <a:xfrm>
            <a:off x="0" y="0"/>
            <a:ext cx="216310" cy="6852498"/>
          </a:xfrm>
          <a:custGeom>
            <a:avLst/>
            <a:gdLst>
              <a:gd name="connsiteX0" fmla="*/ 0 w 216310"/>
              <a:gd name="connsiteY0" fmla="*/ 0 h 6852498"/>
              <a:gd name="connsiteX1" fmla="*/ 216310 w 216310"/>
              <a:gd name="connsiteY1" fmla="*/ 0 h 6852498"/>
              <a:gd name="connsiteX2" fmla="*/ 216310 w 216310"/>
              <a:gd name="connsiteY2" fmla="*/ 6852498 h 6852498"/>
              <a:gd name="connsiteX3" fmla="*/ 0 w 216310"/>
              <a:gd name="connsiteY3" fmla="*/ 6852498 h 6852498"/>
            </a:gdLst>
            <a:ahLst/>
            <a:cxnLst>
              <a:cxn ang="0">
                <a:pos x="connsiteX0" y="connsiteY0"/>
              </a:cxn>
              <a:cxn ang="0">
                <a:pos x="connsiteX1" y="connsiteY1"/>
              </a:cxn>
              <a:cxn ang="0">
                <a:pos x="connsiteX2" y="connsiteY2"/>
              </a:cxn>
              <a:cxn ang="0">
                <a:pos x="connsiteX3" y="connsiteY3"/>
              </a:cxn>
            </a:cxnLst>
            <a:rect l="l" t="t" r="r" b="b"/>
            <a:pathLst>
              <a:path w="216310" h="6852498">
                <a:moveTo>
                  <a:pt x="0" y="0"/>
                </a:moveTo>
                <a:lnTo>
                  <a:pt x="216310" y="0"/>
                </a:lnTo>
                <a:lnTo>
                  <a:pt x="216310" y="6852498"/>
                </a:lnTo>
                <a:lnTo>
                  <a:pt x="0" y="6852498"/>
                </a:lnTo>
                <a:close/>
              </a:path>
            </a:pathLst>
          </a:custGeom>
        </p:spPr>
      </p:pic>
      <p:pic>
        <p:nvPicPr>
          <p:cNvPr id="15" name="Picture 14"/>
          <p:cNvPicPr>
            <a:picLocks noChangeAspect="1"/>
          </p:cNvPicPr>
          <p:nvPr userDrawn="1"/>
        </p:nvPicPr>
        <p:blipFill>
          <a:blip r:embed="rId2"/>
          <a:srcRect l="9" b="96772"/>
          <a:stretch>
            <a:fillRect/>
          </a:stretch>
        </p:blipFill>
        <p:spPr>
          <a:xfrm>
            <a:off x="0" y="0"/>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16" name="Picture 15"/>
          <p:cNvPicPr>
            <a:picLocks noChangeAspect="1"/>
          </p:cNvPicPr>
          <p:nvPr userDrawn="1"/>
        </p:nvPicPr>
        <p:blipFill>
          <a:blip r:embed="rId2"/>
          <a:srcRect l="9" t="4620" b="92151"/>
          <a:stretch>
            <a:fillRect/>
          </a:stretch>
        </p:blipFill>
        <p:spPr>
          <a:xfrm>
            <a:off x="0" y="316595"/>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9" name="Picture 8"/>
          <p:cNvPicPr>
            <a:picLocks noChangeAspect="1"/>
          </p:cNvPicPr>
          <p:nvPr userDrawn="1"/>
        </p:nvPicPr>
        <p:blipFill>
          <a:blip r:embed="rId2"/>
          <a:srcRect l="9" t="86842"/>
          <a:stretch>
            <a:fillRect/>
          </a:stretch>
        </p:blipFill>
        <p:spPr>
          <a:xfrm>
            <a:off x="1" y="5950856"/>
            <a:ext cx="12191999" cy="901642"/>
          </a:xfrm>
          <a:custGeom>
            <a:avLst/>
            <a:gdLst>
              <a:gd name="connsiteX0" fmla="*/ 0 w 12191999"/>
              <a:gd name="connsiteY0" fmla="*/ 0 h 901642"/>
              <a:gd name="connsiteX1" fmla="*/ 12191999 w 12191999"/>
              <a:gd name="connsiteY1" fmla="*/ 0 h 901642"/>
              <a:gd name="connsiteX2" fmla="*/ 12191999 w 12191999"/>
              <a:gd name="connsiteY2" fmla="*/ 901642 h 901642"/>
              <a:gd name="connsiteX3" fmla="*/ 0 w 12191999"/>
              <a:gd name="connsiteY3" fmla="*/ 901642 h 901642"/>
            </a:gdLst>
            <a:ahLst/>
            <a:cxnLst>
              <a:cxn ang="0">
                <a:pos x="connsiteX0" y="connsiteY0"/>
              </a:cxn>
              <a:cxn ang="0">
                <a:pos x="connsiteX1" y="connsiteY1"/>
              </a:cxn>
              <a:cxn ang="0">
                <a:pos x="connsiteX2" y="connsiteY2"/>
              </a:cxn>
              <a:cxn ang="0">
                <a:pos x="connsiteX3" y="connsiteY3"/>
              </a:cxn>
            </a:cxnLst>
            <a:rect l="l" t="t" r="r" b="b"/>
            <a:pathLst>
              <a:path w="12191999" h="901642">
                <a:moveTo>
                  <a:pt x="0" y="0"/>
                </a:moveTo>
                <a:lnTo>
                  <a:pt x="12191999" y="0"/>
                </a:lnTo>
                <a:lnTo>
                  <a:pt x="12191999" y="901642"/>
                </a:lnTo>
                <a:lnTo>
                  <a:pt x="0" y="901642"/>
                </a:lnTo>
                <a:close/>
              </a:path>
            </a:pathLst>
          </a:custGeom>
        </p:spPr>
      </p:pic>
      <p:pic>
        <p:nvPicPr>
          <p:cNvPr id="7" name="Picture 6"/>
          <p:cNvPicPr>
            <a:picLocks noChangeAspect="1"/>
          </p:cNvPicPr>
          <p:nvPr userDrawn="1"/>
        </p:nvPicPr>
        <p:blipFill>
          <a:blip r:embed="rId2"/>
          <a:srcRect l="9" r="25" b="85601"/>
          <a:stretch>
            <a:fillRect/>
          </a:stretch>
        </p:blipFill>
        <p:spPr>
          <a:xfrm>
            <a:off x="0" y="1"/>
            <a:ext cx="12188952" cy="986725"/>
          </a:xfrm>
          <a:custGeom>
            <a:avLst/>
            <a:gdLst>
              <a:gd name="connsiteX0" fmla="*/ 0 w 12188952"/>
              <a:gd name="connsiteY0" fmla="*/ 0 h 986725"/>
              <a:gd name="connsiteX1" fmla="*/ 12188952 w 12188952"/>
              <a:gd name="connsiteY1" fmla="*/ 0 h 986725"/>
              <a:gd name="connsiteX2" fmla="*/ 12188952 w 12188952"/>
              <a:gd name="connsiteY2" fmla="*/ 986725 h 986725"/>
              <a:gd name="connsiteX3" fmla="*/ 0 w 12188952"/>
              <a:gd name="connsiteY3" fmla="*/ 986725 h 986725"/>
            </a:gdLst>
            <a:ahLst/>
            <a:cxnLst>
              <a:cxn ang="0">
                <a:pos x="connsiteX0" y="connsiteY0"/>
              </a:cxn>
              <a:cxn ang="0">
                <a:pos x="connsiteX1" y="connsiteY1"/>
              </a:cxn>
              <a:cxn ang="0">
                <a:pos x="connsiteX2" y="connsiteY2"/>
              </a:cxn>
              <a:cxn ang="0">
                <a:pos x="connsiteX3" y="connsiteY3"/>
              </a:cxn>
            </a:cxnLst>
            <a:rect l="l" t="t" r="r" b="b"/>
            <a:pathLst>
              <a:path w="12188952" h="986725">
                <a:moveTo>
                  <a:pt x="0" y="0"/>
                </a:moveTo>
                <a:lnTo>
                  <a:pt x="12188952" y="0"/>
                </a:lnTo>
                <a:lnTo>
                  <a:pt x="12188952" y="986725"/>
                </a:lnTo>
                <a:lnTo>
                  <a:pt x="0" y="986725"/>
                </a:lnTo>
                <a:close/>
              </a:path>
            </a:pathLst>
          </a:custGeom>
        </p:spPr>
      </p:pic>
      <p:sp>
        <p:nvSpPr>
          <p:cNvPr id="95" name="Shape 95"/>
          <p:cNvSpPr txBox="1">
            <a:spLocks noGrp="1"/>
          </p:cNvSpPr>
          <p:nvPr>
            <p:ph type="title"/>
          </p:nvPr>
        </p:nvSpPr>
        <p:spPr>
          <a:xfrm>
            <a:off x="2114600" y="1217134"/>
            <a:ext cx="7962800" cy="84799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459827" y="58898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6" name="Picture 5"/>
          <p:cNvPicPr>
            <a:picLocks noChangeAspect="1"/>
          </p:cNvPicPr>
          <p:nvPr userDrawn="1"/>
        </p:nvPicPr>
        <p:blipFill>
          <a:blip r:embed="rId2"/>
          <a:srcRect l="9" b="96772"/>
          <a:stretch>
            <a:fillRect/>
          </a:stretch>
        </p:blipFill>
        <p:spPr>
          <a:xfrm>
            <a:off x="0" y="0"/>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7" name="Picture 6"/>
          <p:cNvPicPr>
            <a:picLocks noChangeAspect="1"/>
          </p:cNvPicPr>
          <p:nvPr userDrawn="1"/>
        </p:nvPicPr>
        <p:blipFill>
          <a:blip r:embed="rId2"/>
          <a:srcRect l="9" t="4620" b="92151"/>
          <a:stretch>
            <a:fillRect/>
          </a:stretch>
        </p:blipFill>
        <p:spPr>
          <a:xfrm>
            <a:off x="0" y="316595"/>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pic>
        <p:nvPicPr>
          <p:cNvPr id="8" name="Picture 7"/>
          <p:cNvPicPr>
            <a:picLocks noChangeAspect="1"/>
          </p:cNvPicPr>
          <p:nvPr userDrawn="1"/>
        </p:nvPicPr>
        <p:blipFill>
          <a:blip r:embed="rId2"/>
          <a:srcRect l="9" t="9025" b="87747"/>
          <a:stretch>
            <a:fillRect/>
          </a:stretch>
        </p:blipFill>
        <p:spPr>
          <a:xfrm>
            <a:off x="0" y="618442"/>
            <a:ext cx="12192000" cy="221226"/>
          </a:xfrm>
          <a:custGeom>
            <a:avLst/>
            <a:gdLst>
              <a:gd name="connsiteX0" fmla="*/ 0 w 12192000"/>
              <a:gd name="connsiteY0" fmla="*/ 0 h 221226"/>
              <a:gd name="connsiteX1" fmla="*/ 12192000 w 12192000"/>
              <a:gd name="connsiteY1" fmla="*/ 0 h 221226"/>
              <a:gd name="connsiteX2" fmla="*/ 12192000 w 12192000"/>
              <a:gd name="connsiteY2" fmla="*/ 221226 h 221226"/>
              <a:gd name="connsiteX3" fmla="*/ 0 w 12192000"/>
              <a:gd name="connsiteY3" fmla="*/ 221226 h 221226"/>
            </a:gdLst>
            <a:ahLst/>
            <a:cxnLst>
              <a:cxn ang="0">
                <a:pos x="connsiteX0" y="connsiteY0"/>
              </a:cxn>
              <a:cxn ang="0">
                <a:pos x="connsiteX1" y="connsiteY1"/>
              </a:cxn>
              <a:cxn ang="0">
                <a:pos x="connsiteX2" y="connsiteY2"/>
              </a:cxn>
              <a:cxn ang="0">
                <a:pos x="connsiteX3" y="connsiteY3"/>
              </a:cxn>
            </a:cxnLst>
            <a:rect l="l" t="t" r="r" b="b"/>
            <a:pathLst>
              <a:path w="12192000" h="221226">
                <a:moveTo>
                  <a:pt x="0" y="0"/>
                </a:moveTo>
                <a:lnTo>
                  <a:pt x="12192000" y="0"/>
                </a:lnTo>
                <a:lnTo>
                  <a:pt x="12192000" y="221226"/>
                </a:lnTo>
                <a:lnTo>
                  <a:pt x="0" y="221226"/>
                </a:lnTo>
                <a:close/>
              </a:path>
            </a:pathLst>
          </a:cu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8" name="Picture 7"/>
          <p:cNvPicPr>
            <a:picLocks noChangeAspect="1"/>
          </p:cNvPicPr>
          <p:nvPr userDrawn="1"/>
        </p:nvPicPr>
        <p:blipFill>
          <a:blip r:embed="rId2"/>
          <a:stretch>
            <a:fillRect/>
          </a:stretch>
        </p:blipFill>
        <p:spPr>
          <a:xfrm>
            <a:off x="-1057" y="0"/>
            <a:ext cx="12193057" cy="6852498"/>
          </a:xfrm>
          <a:prstGeom prst="rect">
            <a:avLst/>
          </a:prstGeom>
        </p:spPr>
      </p:pic>
      <p:sp>
        <p:nvSpPr>
          <p:cNvPr id="5" name="Frame 4">
            <a:extLst>
              <a:ext uri="{FF2B5EF4-FFF2-40B4-BE49-F238E27FC236}">
                <a16:creationId xmlns:a16="http://schemas.microsoft.com/office/drawing/2014/main" id="{6AEEC97C-3FA4-4869-97D7-407ABE722958}"/>
              </a:ext>
            </a:extLst>
          </p:cNvPr>
          <p:cNvSpPr/>
          <p:nvPr userDrawn="1"/>
        </p:nvSpPr>
        <p:spPr>
          <a:xfrm>
            <a:off x="0" y="0"/>
            <a:ext cx="12192000" cy="6858001"/>
          </a:xfrm>
          <a:prstGeom prst="frame">
            <a:avLst>
              <a:gd name="adj1" fmla="val 2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 name="Frame 5">
            <a:extLst>
              <a:ext uri="{FF2B5EF4-FFF2-40B4-BE49-F238E27FC236}">
                <a16:creationId xmlns:a16="http://schemas.microsoft.com/office/drawing/2014/main" id="{956EB094-3EE3-46EE-B305-9691A3530ECC}"/>
              </a:ext>
            </a:extLst>
          </p:cNvPr>
          <p:cNvSpPr/>
          <p:nvPr userDrawn="1"/>
        </p:nvSpPr>
        <p:spPr>
          <a:xfrm>
            <a:off x="361950" y="371475"/>
            <a:ext cx="11468100" cy="6115051"/>
          </a:xfrm>
          <a:prstGeom prst="frame">
            <a:avLst>
              <a:gd name="adj1" fmla="val 2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 name="Frame 6">
            <a:extLst>
              <a:ext uri="{FF2B5EF4-FFF2-40B4-BE49-F238E27FC236}">
                <a16:creationId xmlns:a16="http://schemas.microsoft.com/office/drawing/2014/main" id="{A353E06D-E09E-4849-B5A1-77F3219E1501}"/>
              </a:ext>
            </a:extLst>
          </p:cNvPr>
          <p:cNvSpPr/>
          <p:nvPr userDrawn="1"/>
        </p:nvSpPr>
        <p:spPr>
          <a:xfrm>
            <a:off x="733425" y="752475"/>
            <a:ext cx="10725150" cy="5353051"/>
          </a:xfrm>
          <a:prstGeom prst="frame">
            <a:avLst>
              <a:gd name="adj1" fmla="val 2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1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11.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748494" y="2533338"/>
            <a:ext cx="6237515" cy="1392719"/>
          </a:xfrm>
          <a:prstGeom prst="rect">
            <a:avLst/>
          </a:prstGeom>
        </p:spPr>
        <p:txBody>
          <a:bodyPr lIns="91425" tIns="91425" rIns="91425" bIns="91425" anchor="b" anchorCtr="0">
            <a:noAutofit/>
          </a:bodyPr>
          <a:lstStyle/>
          <a:p>
            <a:pPr lvl="0">
              <a:spcBef>
                <a:spcPts val="0"/>
              </a:spcBef>
              <a:buNone/>
            </a:pPr>
            <a:r>
              <a:rPr lang="en" sz="4400"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p:cNvSpPr txBox="1">
            <a:spLocks/>
          </p:cNvSpPr>
          <p:nvPr/>
        </p:nvSpPr>
        <p:spPr>
          <a:xfrm>
            <a:off x="343217" y="1364449"/>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11A8C5"/>
                </a:solidFill>
              </a:rPr>
              <a:t>INSTRUCTIONS FOR USE</a:t>
            </a:r>
          </a:p>
        </p:txBody>
      </p:sp>
      <p:pic>
        <p:nvPicPr>
          <p:cNvPr id="3" name="Picture 2">
            <a:extLst>
              <a:ext uri="{FF2B5EF4-FFF2-40B4-BE49-F238E27FC236}">
                <a16:creationId xmlns:a16="http://schemas.microsoft.com/office/drawing/2014/main" id="{FFAC4E0D-BA8A-4ED8-BC62-23044CF763FF}"/>
              </a:ext>
            </a:extLst>
          </p:cNvPr>
          <p:cNvPicPr>
            <a:picLocks noChangeAspect="1"/>
          </p:cNvPicPr>
          <p:nvPr/>
        </p:nvPicPr>
        <p:blipFill>
          <a:blip r:embed="rId2"/>
          <a:stretch>
            <a:fillRect/>
          </a:stretch>
        </p:blipFill>
        <p:spPr>
          <a:xfrm>
            <a:off x="6400800" y="0"/>
            <a:ext cx="5791200" cy="6858000"/>
          </a:xfrm>
          <a:prstGeom prst="rect">
            <a:avLst/>
          </a:prstGeom>
        </p:spPr>
      </p:pic>
      <p:sp>
        <p:nvSpPr>
          <p:cNvPr id="5" name="Rectangle 4">
            <a:extLst>
              <a:ext uri="{FF2B5EF4-FFF2-40B4-BE49-F238E27FC236}">
                <a16:creationId xmlns:a16="http://schemas.microsoft.com/office/drawing/2014/main" id="{BC555946-6B49-4853-8074-9DB35BB79F62}"/>
              </a:ext>
            </a:extLst>
          </p:cNvPr>
          <p:cNvSpPr/>
          <p:nvPr/>
        </p:nvSpPr>
        <p:spPr>
          <a:xfrm>
            <a:off x="343217" y="2259454"/>
            <a:ext cx="5614434" cy="1200329"/>
          </a:xfrm>
          <a:prstGeom prst="rect">
            <a:avLst/>
          </a:prstGeom>
        </p:spPr>
        <p:txBody>
          <a:bodyPr wrap="square">
            <a:spAutoFit/>
          </a:bodyPr>
          <a:lstStyle/>
          <a:p>
            <a:pPr algn="just"/>
            <a:r>
              <a:rPr lang="en-US" sz="1400" dirty="0">
                <a:solidFill>
                  <a:srgbClr val="C00CA7"/>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7" name="Rectangle 6">
            <a:extLst>
              <a:ext uri="{FF2B5EF4-FFF2-40B4-BE49-F238E27FC236}">
                <a16:creationId xmlns:a16="http://schemas.microsoft.com/office/drawing/2014/main" id="{A1EA078A-71EF-4990-B741-DC6BA2206131}"/>
              </a:ext>
            </a:extLst>
          </p:cNvPr>
          <p:cNvSpPr/>
          <p:nvPr/>
        </p:nvSpPr>
        <p:spPr>
          <a:xfrm>
            <a:off x="343217" y="3558456"/>
            <a:ext cx="5614434" cy="1077218"/>
          </a:xfrm>
          <a:prstGeom prst="rect">
            <a:avLst/>
          </a:prstGeom>
        </p:spPr>
        <p:txBody>
          <a:bodyPr wrap="square">
            <a:spAutoFit/>
          </a:bodyPr>
          <a:lstStyle/>
          <a:p>
            <a:pPr algn="just"/>
            <a:r>
              <a:rPr lang="en-US" sz="1400" dirty="0">
                <a:solidFill>
                  <a:srgbClr val="C00CA7"/>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DEA688F7-AF03-4199-8725-8EDB8D471189}"/>
              </a:ext>
            </a:extLst>
          </p:cNvPr>
          <p:cNvSpPr/>
          <p:nvPr/>
        </p:nvSpPr>
        <p:spPr>
          <a:xfrm>
            <a:off x="343217" y="6104204"/>
            <a:ext cx="6096000" cy="523220"/>
          </a:xfrm>
          <a:prstGeom prst="rect">
            <a:avLst/>
          </a:prstGeom>
        </p:spPr>
        <p:txBody>
          <a:bodyPr>
            <a:spAutoFit/>
          </a:bodyPr>
          <a:lstStyle/>
          <a:p>
            <a:r>
              <a:rPr lang="en-US" sz="1400" dirty="0"/>
              <a:t>This template is free to use under Creative Commons Attribution license. Please mention Slidehood.com and other resources used in a slide footer.</a:t>
            </a:r>
          </a:p>
        </p:txBody>
      </p:sp>
      <p:sp>
        <p:nvSpPr>
          <p:cNvPr id="9" name="Rectangle 8">
            <a:extLst>
              <a:ext uri="{FF2B5EF4-FFF2-40B4-BE49-F238E27FC236}">
                <a16:creationId xmlns:a16="http://schemas.microsoft.com/office/drawing/2014/main" id="{8C72B5CA-A605-48EB-9E15-6AE95A1BE3C7}"/>
              </a:ext>
            </a:extLst>
          </p:cNvPr>
          <p:cNvSpPr/>
          <p:nvPr/>
        </p:nvSpPr>
        <p:spPr>
          <a:xfrm>
            <a:off x="343217" y="4759041"/>
            <a:ext cx="1378711" cy="369332"/>
          </a:xfrm>
          <a:prstGeom prst="rect">
            <a:avLst/>
          </a:prstGeom>
        </p:spPr>
        <p:txBody>
          <a:bodyPr wrap="none">
            <a:spAutoFit/>
          </a:bodyPr>
          <a:lstStyle/>
          <a:p>
            <a:pPr algn="just"/>
            <a:r>
              <a:rPr lang="en-US" sz="1400" dirty="0"/>
              <a:t>FONT</a:t>
            </a:r>
            <a:r>
              <a:rPr lang="en-US" dirty="0"/>
              <a:t>: </a:t>
            </a:r>
            <a:r>
              <a:rPr lang="en-US" sz="1400" dirty="0">
                <a:solidFill>
                  <a:srgbClr val="C00CA7"/>
                </a:solidFill>
              </a:rPr>
              <a:t>RALEWAY</a:t>
            </a:r>
            <a:endParaRPr lang="en-US" dirty="0">
              <a:solidFill>
                <a:srgbClr val="C00CA7"/>
              </a:solidFill>
            </a:endParaRP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272312" y="2233535"/>
            <a:ext cx="3747425" cy="1684846"/>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4084960" y="3918381"/>
            <a:ext cx="4122127"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368446" y="3272146"/>
            <a:ext cx="7300210" cy="1093199"/>
          </a:xfrm>
        </p:spPr>
        <p:txBody>
          <a:bodyPr>
            <a:normAutofit fontScale="92500"/>
          </a:bodyPr>
          <a:lstStyle/>
          <a:p>
            <a:r>
              <a:rPr lang="en-US" b="0" dirty="0"/>
              <a:t>A fine quotation is a diamond in the hand of a man of wit and a pebble in the hand of a fool. </a:t>
            </a:r>
          </a:p>
          <a:p>
            <a:endParaRPr lang="en-US" b="0" dirty="0"/>
          </a:p>
        </p:txBody>
      </p:sp>
      <p:pic>
        <p:nvPicPr>
          <p:cNvPr id="4" name="Picture 3">
            <a:extLst>
              <a:ext uri="{FF2B5EF4-FFF2-40B4-BE49-F238E27FC236}">
                <a16:creationId xmlns:a16="http://schemas.microsoft.com/office/drawing/2014/main" id="{48CBE83C-A125-4373-9F08-7DECCF90FF55}"/>
              </a:ext>
            </a:extLst>
          </p:cNvPr>
          <p:cNvPicPr>
            <a:picLocks noChangeAspect="1"/>
          </p:cNvPicPr>
          <p:nvPr/>
        </p:nvPicPr>
        <p:blipFill rotWithShape="1">
          <a:blip r:embed="rId2"/>
          <a:srcRect t="53870" b="18076"/>
          <a:stretch/>
        </p:blipFill>
        <p:spPr>
          <a:xfrm>
            <a:off x="5474426" y="628650"/>
            <a:ext cx="1316850" cy="1104900"/>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7744CA9C-DB62-4386-8311-4DE7D14F5DFD}"/>
              </a:ext>
            </a:extLst>
          </p:cNvPr>
          <p:cNvSpPr txBox="1">
            <a:spLocks/>
          </p:cNvSpPr>
          <p:nvPr/>
        </p:nvSpPr>
        <p:spPr>
          <a:xfrm>
            <a:off x="4517016" y="3099603"/>
            <a:ext cx="3412781"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400" dirty="0">
                <a:solidFill>
                  <a:schemeClr val="bg1"/>
                </a:solidFill>
                <a:effectLst>
                  <a:outerShdw blurRad="38100" dist="38100" dir="2700000" algn="tl">
                    <a:srgbClr val="000000">
                      <a:alpha val="43137"/>
                    </a:srgbClr>
                  </a:outerShdw>
                </a:effectLst>
              </a:rPr>
              <a:t>BIG IDEA</a:t>
            </a:r>
          </a:p>
        </p:txBody>
      </p:sp>
      <p:sp>
        <p:nvSpPr>
          <p:cNvPr id="3" name="Shape 130">
            <a:extLst>
              <a:ext uri="{FF2B5EF4-FFF2-40B4-BE49-F238E27FC236}">
                <a16:creationId xmlns:a16="http://schemas.microsoft.com/office/drawing/2014/main" id="{A1F89DFE-7342-44EE-923F-1F4CA156EDD3}"/>
              </a:ext>
            </a:extLst>
          </p:cNvPr>
          <p:cNvSpPr txBox="1">
            <a:spLocks/>
          </p:cNvSpPr>
          <p:nvPr/>
        </p:nvSpPr>
        <p:spPr>
          <a:xfrm>
            <a:off x="4543519" y="3843110"/>
            <a:ext cx="3247890" cy="911863"/>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1600" dirty="0">
                <a:solidFill>
                  <a:schemeClr val="bg1"/>
                </a:solidFill>
                <a:effectLst>
                  <a:outerShdw blurRad="38100" dist="38100" dir="2700000" algn="tl">
                    <a:srgbClr val="000000">
                      <a:alpha val="43137"/>
                    </a:srgbClr>
                  </a:outerShdw>
                </a:effectLst>
              </a:rPr>
              <a:t>Grab the attention of your </a:t>
            </a:r>
            <a:r>
              <a:rPr lang="en-US" sz="1600" dirty="0">
                <a:solidFill>
                  <a:schemeClr val="bg1"/>
                </a:solidFill>
                <a:effectLst>
                  <a:outerShdw blurRad="38100" dist="38100" dir="2700000" algn="tl">
                    <a:srgbClr val="000000">
                      <a:alpha val="43137"/>
                    </a:srgbClr>
                  </a:outerShdw>
                </a:effectLst>
              </a:rPr>
              <a:t>audience</a:t>
            </a:r>
            <a:r>
              <a:rPr lang="en" sz="1600" dirty="0">
                <a:solidFill>
                  <a:schemeClr val="bg1"/>
                </a:solidFill>
                <a:effectLst>
                  <a:outerShdw blurRad="38100" dist="38100" dir="2700000" algn="tl">
                    <a:srgbClr val="000000">
                      <a:alpha val="43137"/>
                    </a:srgbClr>
                  </a:outerShdw>
                </a:effectLst>
              </a:rPr>
              <a:t> </a:t>
            </a:r>
          </a:p>
          <a:p>
            <a:pPr>
              <a:spcBef>
                <a:spcPts val="0"/>
              </a:spcBef>
              <a:buFont typeface="Arial" panose="020B0604020202020204" pitchFamily="34" charset="0"/>
              <a:buNone/>
            </a:pPr>
            <a:r>
              <a:rPr lang="en-US" sz="1600" dirty="0">
                <a:solidFill>
                  <a:schemeClr val="bg1"/>
                </a:solidFill>
                <a:effectLst>
                  <a:outerShdw blurRad="38100" dist="38100" dir="2700000" algn="tl">
                    <a:srgbClr val="000000">
                      <a:alpha val="43137"/>
                    </a:srgbClr>
                  </a:outerShdw>
                </a:effectLst>
              </a:rPr>
              <a:t>b</a:t>
            </a:r>
            <a:r>
              <a:rPr lang="en" sz="1600" dirty="0">
                <a:solidFill>
                  <a:schemeClr val="bg1"/>
                </a:solidFill>
                <a:effectLst>
                  <a:outerShdw blurRad="38100" dist="38100" dir="2700000" algn="tl">
                    <a:srgbClr val="000000">
                      <a:alpha val="43137"/>
                    </a:srgbClr>
                  </a:outerShdw>
                </a:effectLst>
              </a:rPr>
              <a:t>y using icons and impressive</a:t>
            </a:r>
          </a:p>
          <a:p>
            <a:pPr>
              <a:spcBef>
                <a:spcPts val="0"/>
              </a:spcBef>
              <a:buFont typeface="Arial" panose="020B0604020202020204" pitchFamily="34" charset="0"/>
              <a:buNone/>
            </a:pPr>
            <a:r>
              <a:rPr lang="en" sz="1600" dirty="0">
                <a:solidFill>
                  <a:schemeClr val="bg1"/>
                </a:solidFill>
                <a:effectLst>
                  <a:outerShdw blurRad="38100" dist="38100" dir="2700000" algn="tl">
                    <a:srgbClr val="000000">
                      <a:alpha val="43137"/>
                    </a:srgbClr>
                  </a:outerShdw>
                </a:effectLst>
              </a:rPr>
              <a:t>images</a:t>
            </a:r>
          </a:p>
        </p:txBody>
      </p:sp>
      <p:grpSp>
        <p:nvGrpSpPr>
          <p:cNvPr id="4" name="Shape 486">
            <a:extLst>
              <a:ext uri="{FF2B5EF4-FFF2-40B4-BE49-F238E27FC236}">
                <a16:creationId xmlns:a16="http://schemas.microsoft.com/office/drawing/2014/main" id="{E33DC207-AF36-4938-ACC0-7BD59B78D4C4}"/>
              </a:ext>
            </a:extLst>
          </p:cNvPr>
          <p:cNvGrpSpPr/>
          <p:nvPr/>
        </p:nvGrpSpPr>
        <p:grpSpPr>
          <a:xfrm>
            <a:off x="5569606" y="1642082"/>
            <a:ext cx="872907" cy="1423006"/>
            <a:chOff x="6730350" y="2315900"/>
            <a:chExt cx="257700" cy="420100"/>
          </a:xfrm>
          <a:solidFill>
            <a:schemeClr val="bg1"/>
          </a:solidFill>
          <a:effectLst>
            <a:outerShdw blurRad="63500" sx="102000" sy="102000" algn="ctr" rotWithShape="0">
              <a:prstClr val="black">
                <a:alpha val="40000"/>
              </a:prstClr>
            </a:outerShdw>
          </a:effectLst>
        </p:grpSpPr>
        <p:sp>
          <p:nvSpPr>
            <p:cNvPr id="5" name="Shape 487">
              <a:extLst>
                <a:ext uri="{FF2B5EF4-FFF2-40B4-BE49-F238E27FC236}">
                  <a16:creationId xmlns:a16="http://schemas.microsoft.com/office/drawing/2014/main" id="{E6E72A8B-CF74-4055-9F4E-384975964A37}"/>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sp>
          <p:nvSpPr>
            <p:cNvPr id="6" name="Shape 488">
              <a:extLst>
                <a:ext uri="{FF2B5EF4-FFF2-40B4-BE49-F238E27FC236}">
                  <a16:creationId xmlns:a16="http://schemas.microsoft.com/office/drawing/2014/main" id="{D7C488DD-0B64-4828-A0B8-14AA9D695FA2}"/>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sp>
          <p:nvSpPr>
            <p:cNvPr id="7" name="Shape 489">
              <a:extLst>
                <a:ext uri="{FF2B5EF4-FFF2-40B4-BE49-F238E27FC236}">
                  <a16:creationId xmlns:a16="http://schemas.microsoft.com/office/drawing/2014/main" id="{E4B2BEA1-B85A-49F5-9D00-3D25AD6E3384}"/>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sp>
          <p:nvSpPr>
            <p:cNvPr id="8" name="Shape 490">
              <a:extLst>
                <a:ext uri="{FF2B5EF4-FFF2-40B4-BE49-F238E27FC236}">
                  <a16:creationId xmlns:a16="http://schemas.microsoft.com/office/drawing/2014/main" id="{249B94F4-5195-4726-8442-52DB2097FC6B}"/>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sp>
          <p:nvSpPr>
            <p:cNvPr id="9" name="Shape 491">
              <a:extLst>
                <a:ext uri="{FF2B5EF4-FFF2-40B4-BE49-F238E27FC236}">
                  <a16:creationId xmlns:a16="http://schemas.microsoft.com/office/drawing/2014/main" id="{AAAB5205-2E5E-45EF-B3E3-538F4B00A44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grpSp>
    </p:spTree>
    <p:extLst>
      <p:ext uri="{BB962C8B-B14F-4D97-AF65-F5344CB8AC3E}">
        <p14:creationId xmlns:p14="http://schemas.microsoft.com/office/powerpoint/2010/main" val="59868345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4">
            <a:extLst>
              <a:ext uri="{FF2B5EF4-FFF2-40B4-BE49-F238E27FC236}">
                <a16:creationId xmlns:a16="http://schemas.microsoft.com/office/drawing/2014/main" id="{0200D02D-1206-425C-80AE-50A9754EC0E8}"/>
              </a:ext>
            </a:extLst>
          </p:cNvPr>
          <p:cNvSpPr txBox="1">
            <a:spLocks noGrp="1"/>
          </p:cNvSpPr>
          <p:nvPr>
            <p:ph type="body" idx="1"/>
          </p:nvPr>
        </p:nvSpPr>
        <p:spPr>
          <a:xfrm>
            <a:off x="4302871" y="2876152"/>
            <a:ext cx="3264416" cy="3764489"/>
          </a:xfrm>
          <a:prstGeom prst="rect">
            <a:avLst/>
          </a:prstGeom>
        </p:spPr>
        <p:txBody>
          <a:bodyPr lIns="91425" tIns="91425" rIns="91425" bIns="91425" anchor="t" anchorCtr="0">
            <a:noAutofit/>
          </a:bodyPr>
          <a:lstStyle/>
          <a:p>
            <a:pPr algn="just">
              <a:buNone/>
            </a:pPr>
            <a:r>
              <a:rPr lang="en-US" sz="1600" b="1" dirty="0"/>
              <a:t>	</a:t>
            </a:r>
            <a:r>
              <a:rPr lang="en-US" sz="1600" b="1" dirty="0">
                <a:solidFill>
                  <a:srgbClr val="C00CA7"/>
                </a:solidFill>
              </a:rPr>
              <a:t>Chris Hadfield</a:t>
            </a:r>
          </a:p>
          <a:p>
            <a:pPr algn="just">
              <a:buNone/>
            </a:pPr>
            <a:endParaRPr lang="en-US" sz="1400" dirty="0"/>
          </a:p>
          <a:p>
            <a:pPr lvl="0" algn="just">
              <a:buNone/>
            </a:pPr>
            <a:r>
              <a:rPr lang="en-US" sz="16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p>
        </p:txBody>
      </p:sp>
      <p:sp>
        <p:nvSpPr>
          <p:cNvPr id="7" name="Shape 165">
            <a:extLst>
              <a:ext uri="{FF2B5EF4-FFF2-40B4-BE49-F238E27FC236}">
                <a16:creationId xmlns:a16="http://schemas.microsoft.com/office/drawing/2014/main" id="{6B7D89E0-3408-4A6B-91DD-39AD5C6F86D4}"/>
              </a:ext>
            </a:extLst>
          </p:cNvPr>
          <p:cNvSpPr txBox="1">
            <a:spLocks noGrp="1"/>
          </p:cNvSpPr>
          <p:nvPr>
            <p:ph type="title"/>
          </p:nvPr>
        </p:nvSpPr>
        <p:spPr>
          <a:xfrm>
            <a:off x="4564127" y="1411241"/>
            <a:ext cx="6732030" cy="1464910"/>
          </a:xfrm>
          <a:prstGeom prst="rect">
            <a:avLst/>
          </a:prstGeom>
        </p:spPr>
        <p:txBody>
          <a:bodyPr lIns="91425" tIns="91425" rIns="91425" bIns="91425" anchor="b" anchorCtr="0">
            <a:noAutofit/>
          </a:bodyPr>
          <a:lstStyle/>
          <a:p>
            <a:pPr lvl="0">
              <a:spcBef>
                <a:spcPts val="0"/>
              </a:spcBef>
              <a:buNone/>
            </a:pPr>
            <a:r>
              <a:rPr lang="en" sz="3600" dirty="0">
                <a:solidFill>
                  <a:srgbClr val="008BB1"/>
                </a:solidFill>
              </a:rPr>
              <a:t>YOU CAN ALSO SPLIT YOUR CONTENT</a:t>
            </a:r>
          </a:p>
        </p:txBody>
      </p:sp>
      <p:sp>
        <p:nvSpPr>
          <p:cNvPr id="8" name="Shape 166">
            <a:extLst>
              <a:ext uri="{FF2B5EF4-FFF2-40B4-BE49-F238E27FC236}">
                <a16:creationId xmlns:a16="http://schemas.microsoft.com/office/drawing/2014/main" id="{7284A129-23FD-434C-A5F8-0F9BC26889B8}"/>
              </a:ext>
            </a:extLst>
          </p:cNvPr>
          <p:cNvSpPr txBox="1">
            <a:spLocks/>
          </p:cNvSpPr>
          <p:nvPr/>
        </p:nvSpPr>
        <p:spPr>
          <a:xfrm>
            <a:off x="7930142" y="2876151"/>
            <a:ext cx="3104759" cy="3764489"/>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buFont typeface="Arial" panose="020B0604020202020204" pitchFamily="34" charset="0"/>
              <a:buNone/>
            </a:pPr>
            <a:r>
              <a:rPr lang="en-US" sz="1600" dirty="0">
                <a:solidFill>
                  <a:srgbClr val="C00CA7"/>
                </a:solidFill>
              </a:rPr>
              <a:t>	</a:t>
            </a:r>
            <a:r>
              <a:rPr lang="en-US" sz="1600" b="1" dirty="0">
                <a:solidFill>
                  <a:srgbClr val="C00CA7"/>
                </a:solidFill>
              </a:rPr>
              <a:t>Erin Cummings</a:t>
            </a:r>
          </a:p>
          <a:p>
            <a:pPr algn="just">
              <a:buFont typeface="Arial" panose="020B0604020202020204" pitchFamily="34" charset="0"/>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600" i="1" dirty="0"/>
              <a:t/>
            </a:r>
            <a:br>
              <a:rPr lang="en-US" sz="1600" i="1" dirty="0"/>
            </a:br>
            <a:endParaRPr lang="en" sz="1600" i="1" dirty="0"/>
          </a:p>
        </p:txBody>
      </p:sp>
    </p:spTree>
    <p:extLst>
      <p:ext uri="{BB962C8B-B14F-4D97-AF65-F5344CB8AC3E}">
        <p14:creationId xmlns:p14="http://schemas.microsoft.com/office/powerpoint/2010/main" val="595087520"/>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222175" y="1757597"/>
            <a:ext cx="7663016" cy="771892"/>
          </a:xfrm>
          <a:prstGeom prst="rect">
            <a:avLst/>
          </a:prstGeom>
        </p:spPr>
        <p:txBody>
          <a:bodyPr lIns="91425" tIns="91425" rIns="91425" bIns="91425" anchor="b" anchorCtr="0">
            <a:noAutofit/>
          </a:bodyPr>
          <a:lstStyle/>
          <a:p>
            <a:pPr lvl="0">
              <a:spcBef>
                <a:spcPts val="0"/>
              </a:spcBef>
              <a:buNone/>
            </a:pPr>
            <a:r>
              <a:rPr lang="en" sz="3600" dirty="0">
                <a:solidFill>
                  <a:srgbClr val="008BB1"/>
                </a:solidFill>
              </a:rPr>
              <a:t>IN TWO OR THREE COLUMNS</a:t>
            </a:r>
          </a:p>
        </p:txBody>
      </p:sp>
      <p:sp>
        <p:nvSpPr>
          <p:cNvPr id="9" name="Shape 181"/>
          <p:cNvSpPr txBox="1">
            <a:spLocks noGrp="1"/>
          </p:cNvSpPr>
          <p:nvPr>
            <p:ph type="body" idx="1"/>
          </p:nvPr>
        </p:nvSpPr>
        <p:spPr>
          <a:xfrm>
            <a:off x="1004734" y="2735068"/>
            <a:ext cx="2626686" cy="3206986"/>
          </a:xfrm>
          <a:prstGeom prst="rect">
            <a:avLst/>
          </a:prstGeom>
        </p:spPr>
        <p:txBody>
          <a:bodyPr lIns="91425" tIns="91425" rIns="91425" bIns="91425" anchor="t" anchorCtr="0">
            <a:noAutofit/>
          </a:bodyPr>
          <a:lstStyle/>
          <a:p>
            <a:pPr lvl="0" algn="just">
              <a:buNone/>
            </a:pPr>
            <a:r>
              <a:rPr lang="en-US" sz="1600" b="1" dirty="0"/>
              <a:t>	</a:t>
            </a:r>
            <a:r>
              <a:rPr lang="en-US" sz="1600" b="1" dirty="0">
                <a:solidFill>
                  <a:srgbClr val="C00CA7"/>
                </a:solidFill>
              </a:rPr>
              <a:t>Helen Keller </a:t>
            </a:r>
          </a:p>
          <a:p>
            <a:pPr lvl="0" algn="just">
              <a:buNone/>
            </a:pPr>
            <a:r>
              <a:rPr lang="en-US" sz="1600" dirty="0"/>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2"/>
          </p:nvPr>
        </p:nvSpPr>
        <p:spPr>
          <a:xfrm>
            <a:off x="3631420" y="2730565"/>
            <a:ext cx="2627085" cy="3225000"/>
          </a:xfrm>
          <a:prstGeom prst="rect">
            <a:avLst/>
          </a:prstGeom>
        </p:spPr>
        <p:txBody>
          <a:bodyPr lIns="91425" tIns="91425" rIns="91425" bIns="91425" anchor="t" anchorCtr="0">
            <a:noAutofit/>
          </a:bodyPr>
          <a:lstStyle/>
          <a:p>
            <a:pPr algn="just">
              <a:buNone/>
            </a:pPr>
            <a:r>
              <a:rPr lang="en-US" sz="1600" dirty="0">
                <a:solidFill>
                  <a:srgbClr val="C00CA7"/>
                </a:solidFill>
              </a:rPr>
              <a:t>	</a:t>
            </a:r>
            <a:r>
              <a:rPr lang="en-US" sz="1600" b="1" dirty="0">
                <a:solidFill>
                  <a:srgbClr val="C00CA7"/>
                </a:solidFill>
              </a:rPr>
              <a:t>Mario Andretti</a:t>
            </a:r>
          </a:p>
          <a:p>
            <a:pPr algn="just">
              <a:buNone/>
            </a:pPr>
            <a:r>
              <a:rPr lang="en-US" sz="1600" dirty="0">
                <a:solidFill>
                  <a:srgbClr val="C00CA7"/>
                </a:solidFill>
              </a:rPr>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3"/>
          </p:nvPr>
        </p:nvSpPr>
        <p:spPr>
          <a:xfrm>
            <a:off x="6258106" y="2717054"/>
            <a:ext cx="2627085" cy="3225000"/>
          </a:xfrm>
          <a:prstGeom prst="rect">
            <a:avLst/>
          </a:prstGeom>
        </p:spPr>
        <p:txBody>
          <a:bodyPr lIns="91425" tIns="91425" rIns="91425" bIns="91425" anchor="t" anchorCtr="0">
            <a:noAutofit/>
          </a:bodyPr>
          <a:lstStyle/>
          <a:p>
            <a:pPr algn="just">
              <a:buNone/>
            </a:pPr>
            <a:r>
              <a:rPr lang="en-US" sz="1600" dirty="0">
                <a:solidFill>
                  <a:srgbClr val="C00CA7"/>
                </a:solidFill>
              </a:rPr>
              <a:t>	</a:t>
            </a:r>
            <a:r>
              <a:rPr lang="en-US" sz="1600" b="1" dirty="0">
                <a:solidFill>
                  <a:srgbClr val="C00CA7"/>
                </a:solidFill>
              </a:rPr>
              <a:t>Dwight D. Eisenhower</a:t>
            </a:r>
          </a:p>
          <a:p>
            <a:pPr algn="just">
              <a:buNone/>
            </a:pPr>
            <a:endParaRPr lang="en-US" sz="1600" dirty="0">
              <a:solidFill>
                <a:srgbClr val="C00CA7"/>
              </a:solidFill>
            </a:endParaRPr>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419FE750-F904-4967-B176-5B015B2F7B5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5" name="Rectangle 4">
            <a:extLst>
              <a:ext uri="{FF2B5EF4-FFF2-40B4-BE49-F238E27FC236}">
                <a16:creationId xmlns:a16="http://schemas.microsoft.com/office/drawing/2014/main" id="{EAFB50B2-7039-4E3A-BB75-5E82F6B7F4C9}"/>
              </a:ext>
            </a:extLst>
          </p:cNvPr>
          <p:cNvSpPr/>
          <p:nvPr/>
        </p:nvSpPr>
        <p:spPr>
          <a:xfrm>
            <a:off x="0" y="2641600"/>
            <a:ext cx="5753100" cy="1987550"/>
          </a:xfrm>
          <a:prstGeom prst="rect">
            <a:avLst/>
          </a:prstGeom>
          <a:solidFill>
            <a:srgbClr val="C00CA7">
              <a:alpha val="86000"/>
            </a:srgbClr>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7AB4BAEC-0703-4498-AFF8-AAC3D3CEF2E5}"/>
              </a:ext>
            </a:extLst>
          </p:cNvPr>
          <p:cNvSpPr txBox="1">
            <a:spLocks/>
          </p:cNvSpPr>
          <p:nvPr/>
        </p:nvSpPr>
        <p:spPr>
          <a:xfrm>
            <a:off x="365770" y="2958408"/>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b="1" dirty="0">
                <a:solidFill>
                  <a:schemeClr val="bg1"/>
                </a:solidFill>
              </a:rPr>
              <a:t>BIG </a:t>
            </a:r>
            <a:r>
              <a:rPr lang="en-US" sz="4000" b="1" dirty="0">
                <a:solidFill>
                  <a:srgbClr val="11A8C5"/>
                </a:solidFill>
              </a:rPr>
              <a:t>PICTURE</a:t>
            </a:r>
            <a:r>
              <a:rPr lang="en-US" sz="4000" b="1" dirty="0">
                <a:solidFill>
                  <a:schemeClr val="bg1"/>
                </a:solidFill>
              </a:rPr>
              <a:t> CREATES BIG </a:t>
            </a:r>
            <a:r>
              <a:rPr lang="en-US" sz="4000" b="1" dirty="0">
                <a:solidFill>
                  <a:srgbClr val="11A8C5"/>
                </a:solidFill>
              </a:rPr>
              <a:t>IMPACT</a:t>
            </a:r>
            <a:r>
              <a:rPr lang="en-US" sz="2000" b="1" dirty="0">
                <a:solidFill>
                  <a:schemeClr val="bg1"/>
                </a:solidFill>
              </a:rPr>
              <a:t/>
            </a:r>
            <a:br>
              <a:rPr lang="en-US" sz="2000" b="1" dirty="0">
                <a:solidFill>
                  <a:schemeClr val="bg1"/>
                </a:solidFill>
              </a:rPr>
            </a:br>
            <a:r>
              <a:rPr lang="en-US" sz="2000" b="1" dirty="0">
                <a:solidFill>
                  <a:schemeClr val="bg1"/>
                </a:solidFill>
              </a:rPr>
              <a:t>A Picture Is Worth A Thousand Words</a:t>
            </a:r>
          </a:p>
        </p:txBody>
      </p:sp>
    </p:spTree>
    <p:extLst>
      <p:ext uri="{BB962C8B-B14F-4D97-AF65-F5344CB8AC3E}">
        <p14:creationId xmlns:p14="http://schemas.microsoft.com/office/powerpoint/2010/main" val="3030367619"/>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218">
            <a:extLst>
              <a:ext uri="{FF2B5EF4-FFF2-40B4-BE49-F238E27FC236}">
                <a16:creationId xmlns:a16="http://schemas.microsoft.com/office/drawing/2014/main" id="{98594962-88F9-4680-885B-7C8E98A3A4CB}"/>
              </a:ext>
            </a:extLst>
          </p:cNvPr>
          <p:cNvSpPr txBox="1">
            <a:spLocks/>
          </p:cNvSpPr>
          <p:nvPr/>
        </p:nvSpPr>
        <p:spPr>
          <a:xfrm>
            <a:off x="567162" y="151463"/>
            <a:ext cx="110576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&amp; TABLES TO EXPLAIN YOUR IDEAS</a:t>
            </a:r>
          </a:p>
        </p:txBody>
      </p:sp>
      <p:graphicFrame>
        <p:nvGraphicFramePr>
          <p:cNvPr id="7" name="Chart 6">
            <a:extLst>
              <a:ext uri="{FF2B5EF4-FFF2-40B4-BE49-F238E27FC236}">
                <a16:creationId xmlns:a16="http://schemas.microsoft.com/office/drawing/2014/main" id="{3F38F41E-8004-4B7A-8184-6CB9DAC46DCA}"/>
              </a:ext>
            </a:extLst>
          </p:cNvPr>
          <p:cNvGraphicFramePr/>
          <p:nvPr>
            <p:extLst>
              <p:ext uri="{D42A27DB-BD31-4B8C-83A1-F6EECF244321}">
                <p14:modId xmlns:p14="http://schemas.microsoft.com/office/powerpoint/2010/main" val="2165526266"/>
              </p:ext>
            </p:extLst>
          </p:nvPr>
        </p:nvGraphicFramePr>
        <p:xfrm>
          <a:off x="0" y="1174783"/>
          <a:ext cx="7052040" cy="4701361"/>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8" name="Table 7">
            <a:extLst>
              <a:ext uri="{FF2B5EF4-FFF2-40B4-BE49-F238E27FC236}">
                <a16:creationId xmlns:a16="http://schemas.microsoft.com/office/drawing/2014/main" id="{7AEE3DA1-1AC2-4E27-8165-3EA7FD1D53D4}"/>
              </a:ext>
            </a:extLst>
          </p:cNvPr>
          <p:cNvGraphicFramePr>
            <a:graphicFrameLocks noGrp="1"/>
          </p:cNvGraphicFramePr>
          <p:nvPr>
            <p:extLst>
              <p:ext uri="{D42A27DB-BD31-4B8C-83A1-F6EECF244321}">
                <p14:modId xmlns:p14="http://schemas.microsoft.com/office/powerpoint/2010/main" val="831682689"/>
              </p:ext>
            </p:extLst>
          </p:nvPr>
        </p:nvGraphicFramePr>
        <p:xfrm>
          <a:off x="6745574" y="1993830"/>
          <a:ext cx="5194656" cy="3083312"/>
        </p:xfrm>
        <a:graphic>
          <a:graphicData uri="http://schemas.openxmlformats.org/drawingml/2006/table">
            <a:tbl>
              <a:tblPr firstRow="1" bandRow="1">
                <a:tableStyleId>{5C22544A-7EE6-4342-B048-85BDC9FD1C3A}</a:tableStyleId>
              </a:tblPr>
              <a:tblGrid>
                <a:gridCol w="1731552">
                  <a:extLst>
                    <a:ext uri="{9D8B030D-6E8A-4147-A177-3AD203B41FA5}">
                      <a16:colId xmlns:a16="http://schemas.microsoft.com/office/drawing/2014/main" val="3935079280"/>
                    </a:ext>
                  </a:extLst>
                </a:gridCol>
                <a:gridCol w="1731552">
                  <a:extLst>
                    <a:ext uri="{9D8B030D-6E8A-4147-A177-3AD203B41FA5}">
                      <a16:colId xmlns:a16="http://schemas.microsoft.com/office/drawing/2014/main" val="2431303422"/>
                    </a:ext>
                  </a:extLst>
                </a:gridCol>
                <a:gridCol w="1731552">
                  <a:extLst>
                    <a:ext uri="{9D8B030D-6E8A-4147-A177-3AD203B41FA5}">
                      <a16:colId xmlns:a16="http://schemas.microsoft.com/office/drawing/2014/main" val="780352130"/>
                    </a:ext>
                  </a:extLst>
                </a:gridCol>
              </a:tblGrid>
              <a:tr h="259099">
                <a:tc>
                  <a:txBody>
                    <a:bodyPr/>
                    <a:lstStyle/>
                    <a:p>
                      <a:pPr algn="ctr"/>
                      <a:r>
                        <a:rPr lang="en-US" sz="1800" dirty="0"/>
                        <a:t>DATA </a:t>
                      </a:r>
                    </a:p>
                  </a:txBody>
                  <a:tcPr marL="110881" marR="110881" marT="55441" marB="55441">
                    <a:solidFill>
                      <a:srgbClr val="C00CA7"/>
                    </a:solidFill>
                  </a:tcPr>
                </a:tc>
                <a:tc>
                  <a:txBody>
                    <a:bodyPr/>
                    <a:lstStyle/>
                    <a:p>
                      <a:pPr algn="ctr"/>
                      <a:r>
                        <a:rPr lang="en-US" sz="1800" dirty="0"/>
                        <a:t>DATA </a:t>
                      </a:r>
                    </a:p>
                  </a:txBody>
                  <a:tcPr marL="110881" marR="110881" marT="55441" marB="55441">
                    <a:solidFill>
                      <a:srgbClr val="C00CA7"/>
                    </a:solidFill>
                  </a:tcPr>
                </a:tc>
                <a:tc>
                  <a:txBody>
                    <a:bodyPr/>
                    <a:lstStyle/>
                    <a:p>
                      <a:pPr algn="ctr"/>
                      <a:r>
                        <a:rPr lang="en-US" sz="1800" dirty="0"/>
                        <a:t>MORE DATA</a:t>
                      </a:r>
                    </a:p>
                  </a:txBody>
                  <a:tcPr marL="110881" marR="110881" marT="55441" marB="55441">
                    <a:solidFill>
                      <a:srgbClr val="C00CA7"/>
                    </a:solidFill>
                  </a:tcPr>
                </a:tc>
                <a:extLst>
                  <a:ext uri="{0D108BD9-81ED-4DB2-BD59-A6C34878D82A}">
                    <a16:rowId xmlns:a16="http://schemas.microsoft.com/office/drawing/2014/main" val="2905901968"/>
                  </a:ext>
                </a:extLst>
              </a:tr>
              <a:tr h="449685">
                <a:tc>
                  <a:txBody>
                    <a:bodyPr/>
                    <a:lstStyle/>
                    <a:p>
                      <a:endParaRPr lang="en-US" sz="2200"/>
                    </a:p>
                  </a:txBody>
                  <a:tcPr marL="110881" marR="110881" marT="55441" marB="55441"/>
                </a:tc>
                <a:tc>
                  <a:txBody>
                    <a:bodyPr/>
                    <a:lstStyle/>
                    <a:p>
                      <a:endParaRPr lang="en-US" sz="2200"/>
                    </a:p>
                  </a:txBody>
                  <a:tcPr marL="110881" marR="110881" marT="55441" marB="55441"/>
                </a:tc>
                <a:tc>
                  <a:txBody>
                    <a:bodyPr/>
                    <a:lstStyle/>
                    <a:p>
                      <a:endParaRPr lang="en-US" sz="2200"/>
                    </a:p>
                  </a:txBody>
                  <a:tcPr marL="110881" marR="110881" marT="55441" marB="55441"/>
                </a:tc>
                <a:extLst>
                  <a:ext uri="{0D108BD9-81ED-4DB2-BD59-A6C34878D82A}">
                    <a16:rowId xmlns:a16="http://schemas.microsoft.com/office/drawing/2014/main" val="3460587599"/>
                  </a:ext>
                </a:extLst>
              </a:tr>
              <a:tr h="449685">
                <a:tc>
                  <a:txBody>
                    <a:bodyPr/>
                    <a:lstStyle/>
                    <a:p>
                      <a:endParaRPr lang="en-US" sz="2200"/>
                    </a:p>
                  </a:txBody>
                  <a:tcPr marL="110881" marR="110881" marT="55441" marB="55441"/>
                </a:tc>
                <a:tc>
                  <a:txBody>
                    <a:bodyPr/>
                    <a:lstStyle/>
                    <a:p>
                      <a:endParaRPr lang="en-US" sz="2200"/>
                    </a:p>
                  </a:txBody>
                  <a:tcPr marL="110881" marR="110881" marT="55441" marB="55441"/>
                </a:tc>
                <a:tc>
                  <a:txBody>
                    <a:bodyPr/>
                    <a:lstStyle/>
                    <a:p>
                      <a:endParaRPr lang="en-US" sz="2200"/>
                    </a:p>
                  </a:txBody>
                  <a:tcPr marL="110881" marR="110881" marT="55441" marB="55441"/>
                </a:tc>
                <a:extLst>
                  <a:ext uri="{0D108BD9-81ED-4DB2-BD59-A6C34878D82A}">
                    <a16:rowId xmlns:a16="http://schemas.microsoft.com/office/drawing/2014/main" val="1629412803"/>
                  </a:ext>
                </a:extLst>
              </a:tr>
              <a:tr h="449685">
                <a:tc>
                  <a:txBody>
                    <a:bodyPr/>
                    <a:lstStyle/>
                    <a:p>
                      <a:endParaRPr lang="en-US" sz="2200"/>
                    </a:p>
                  </a:txBody>
                  <a:tcPr marL="110881" marR="110881" marT="55441" marB="55441"/>
                </a:tc>
                <a:tc>
                  <a:txBody>
                    <a:bodyPr/>
                    <a:lstStyle/>
                    <a:p>
                      <a:endParaRPr lang="en-US" sz="2200"/>
                    </a:p>
                  </a:txBody>
                  <a:tcPr marL="110881" marR="110881" marT="55441" marB="55441"/>
                </a:tc>
                <a:tc>
                  <a:txBody>
                    <a:bodyPr/>
                    <a:lstStyle/>
                    <a:p>
                      <a:endParaRPr lang="en-US" sz="2200"/>
                    </a:p>
                  </a:txBody>
                  <a:tcPr marL="110881" marR="110881" marT="55441" marB="55441"/>
                </a:tc>
                <a:extLst>
                  <a:ext uri="{0D108BD9-81ED-4DB2-BD59-A6C34878D82A}">
                    <a16:rowId xmlns:a16="http://schemas.microsoft.com/office/drawing/2014/main" val="41147986"/>
                  </a:ext>
                </a:extLst>
              </a:tr>
              <a:tr h="449685">
                <a:tc>
                  <a:txBody>
                    <a:bodyPr/>
                    <a:lstStyle/>
                    <a:p>
                      <a:endParaRPr lang="en-US" sz="2200"/>
                    </a:p>
                  </a:txBody>
                  <a:tcPr marL="110881" marR="110881" marT="55441" marB="55441"/>
                </a:tc>
                <a:tc>
                  <a:txBody>
                    <a:bodyPr/>
                    <a:lstStyle/>
                    <a:p>
                      <a:endParaRPr lang="en-US" sz="2200"/>
                    </a:p>
                  </a:txBody>
                  <a:tcPr marL="110881" marR="110881" marT="55441" marB="55441"/>
                </a:tc>
                <a:tc>
                  <a:txBody>
                    <a:bodyPr/>
                    <a:lstStyle/>
                    <a:p>
                      <a:endParaRPr lang="en-US" sz="2200"/>
                    </a:p>
                  </a:txBody>
                  <a:tcPr marL="110881" marR="110881" marT="55441" marB="55441"/>
                </a:tc>
                <a:extLst>
                  <a:ext uri="{0D108BD9-81ED-4DB2-BD59-A6C34878D82A}">
                    <a16:rowId xmlns:a16="http://schemas.microsoft.com/office/drawing/2014/main" val="950391640"/>
                  </a:ext>
                </a:extLst>
              </a:tr>
              <a:tr h="449685">
                <a:tc>
                  <a:txBody>
                    <a:bodyPr/>
                    <a:lstStyle/>
                    <a:p>
                      <a:endParaRPr lang="en-US" sz="2200"/>
                    </a:p>
                  </a:txBody>
                  <a:tcPr marL="110881" marR="110881" marT="55441" marB="55441"/>
                </a:tc>
                <a:tc>
                  <a:txBody>
                    <a:bodyPr/>
                    <a:lstStyle/>
                    <a:p>
                      <a:endParaRPr lang="en-US" sz="2200"/>
                    </a:p>
                  </a:txBody>
                  <a:tcPr marL="110881" marR="110881" marT="55441" marB="55441"/>
                </a:tc>
                <a:tc>
                  <a:txBody>
                    <a:bodyPr/>
                    <a:lstStyle/>
                    <a:p>
                      <a:endParaRPr lang="en-US" sz="2200"/>
                    </a:p>
                  </a:txBody>
                  <a:tcPr marL="110881" marR="110881" marT="55441" marB="55441"/>
                </a:tc>
                <a:extLst>
                  <a:ext uri="{0D108BD9-81ED-4DB2-BD59-A6C34878D82A}">
                    <a16:rowId xmlns:a16="http://schemas.microsoft.com/office/drawing/2014/main" val="3810851022"/>
                  </a:ext>
                </a:extLst>
              </a:tr>
              <a:tr h="449685">
                <a:tc>
                  <a:txBody>
                    <a:bodyPr/>
                    <a:lstStyle/>
                    <a:p>
                      <a:endParaRPr lang="en-US" sz="2200"/>
                    </a:p>
                  </a:txBody>
                  <a:tcPr marL="110881" marR="110881" marT="55441" marB="55441"/>
                </a:tc>
                <a:tc>
                  <a:txBody>
                    <a:bodyPr/>
                    <a:lstStyle/>
                    <a:p>
                      <a:endParaRPr lang="en-US" sz="2200"/>
                    </a:p>
                  </a:txBody>
                  <a:tcPr marL="110881" marR="110881" marT="55441" marB="55441"/>
                </a:tc>
                <a:tc>
                  <a:txBody>
                    <a:bodyPr/>
                    <a:lstStyle/>
                    <a:p>
                      <a:endParaRPr lang="en-US" sz="2200" dirty="0"/>
                    </a:p>
                  </a:txBody>
                  <a:tcPr marL="110881" marR="110881" marT="55441" marB="55441"/>
                </a:tc>
                <a:extLst>
                  <a:ext uri="{0D108BD9-81ED-4DB2-BD59-A6C34878D82A}">
                    <a16:rowId xmlns:a16="http://schemas.microsoft.com/office/drawing/2014/main" val="735721935"/>
                  </a:ext>
                </a:extLst>
              </a:tr>
            </a:tbl>
          </a:graphicData>
        </a:graphic>
      </p:graphicFrame>
    </p:spTree>
    <p:extLst>
      <p:ext uri="{BB962C8B-B14F-4D97-AF65-F5344CB8AC3E}">
        <p14:creationId xmlns:p14="http://schemas.microsoft.com/office/powerpoint/2010/main" val="75121273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250">
            <a:extLst>
              <a:ext uri="{FF2B5EF4-FFF2-40B4-BE49-F238E27FC236}">
                <a16:creationId xmlns:a16="http://schemas.microsoft.com/office/drawing/2014/main" id="{D7B50615-83D2-4922-85DE-355467A2E554}"/>
              </a:ext>
            </a:extLst>
          </p:cNvPr>
          <p:cNvSpPr txBox="1">
            <a:spLocks/>
          </p:cNvSpPr>
          <p:nvPr/>
        </p:nvSpPr>
        <p:spPr>
          <a:xfrm>
            <a:off x="4821968" y="140840"/>
            <a:ext cx="2548064"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C00CA7"/>
                </a:solidFill>
              </a:rPr>
              <a:t>USE MAPS</a:t>
            </a:r>
          </a:p>
        </p:txBody>
      </p:sp>
      <p:sp>
        <p:nvSpPr>
          <p:cNvPr id="5" name="Shape 249">
            <a:extLst>
              <a:ext uri="{FF2B5EF4-FFF2-40B4-BE49-F238E27FC236}">
                <a16:creationId xmlns:a16="http://schemas.microsoft.com/office/drawing/2014/main" id="{431292AA-178A-4FB4-92CE-0E9FD1E29D9E}"/>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008BB1">
                  <a:shade val="30000"/>
                  <a:satMod val="115000"/>
                </a:srgbClr>
              </a:gs>
              <a:gs pos="50000">
                <a:srgbClr val="008BB1">
                  <a:shade val="67500"/>
                  <a:satMod val="115000"/>
                </a:srgbClr>
              </a:gs>
              <a:gs pos="100000">
                <a:srgbClr val="008BB1">
                  <a:shade val="100000"/>
                  <a:satMod val="115000"/>
                </a:srgbClr>
              </a:gs>
            </a:gsLst>
            <a:lin ang="0" scaled="1"/>
            <a:tileRect/>
          </a:gra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95B3D638-BB14-44F1-926C-D85581F68208}"/>
              </a:ext>
            </a:extLst>
          </p:cNvPr>
          <p:cNvSpPr/>
          <p:nvPr/>
        </p:nvSpPr>
        <p:spPr>
          <a:xfrm>
            <a:off x="1913127" y="2247901"/>
            <a:ext cx="1536964" cy="288502"/>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lgn="ctr">
              <a:spcBef>
                <a:spcPts val="0"/>
              </a:spcBef>
              <a:buNone/>
            </a:pPr>
            <a:r>
              <a:rPr lang="en" sz="105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4E1D0881-7B87-4131-8C15-A24F165CCC17}"/>
              </a:ext>
            </a:extLst>
          </p:cNvPr>
          <p:cNvSpPr/>
          <p:nvPr/>
        </p:nvSpPr>
        <p:spPr>
          <a:xfrm rot="8100000">
            <a:off x="2259245" y="2772715"/>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B381D67-AEAF-42E6-82D0-4EF3452681C3}"/>
              </a:ext>
            </a:extLst>
          </p:cNvPr>
          <p:cNvSpPr/>
          <p:nvPr/>
        </p:nvSpPr>
        <p:spPr>
          <a:xfrm rot="8100000">
            <a:off x="3264850" y="4207701"/>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97DFBE81-FA90-46D0-8C3A-BED6EF061804}"/>
              </a:ext>
            </a:extLst>
          </p:cNvPr>
          <p:cNvSpPr/>
          <p:nvPr/>
        </p:nvSpPr>
        <p:spPr>
          <a:xfrm rot="8100000">
            <a:off x="9745673" y="5212704"/>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B6028A47-588A-4C45-90DC-B5D6A4573DFB}"/>
              </a:ext>
            </a:extLst>
          </p:cNvPr>
          <p:cNvSpPr/>
          <p:nvPr/>
        </p:nvSpPr>
        <p:spPr>
          <a:xfrm rot="8100000">
            <a:off x="6947240" y="3522841"/>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424157716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82">
            <a:extLst>
              <a:ext uri="{FF2B5EF4-FFF2-40B4-BE49-F238E27FC236}">
                <a16:creationId xmlns:a16="http://schemas.microsoft.com/office/drawing/2014/main" id="{3DE6DF1E-262E-41B3-8E60-7B575F3C5D30}"/>
              </a:ext>
            </a:extLst>
          </p:cNvPr>
          <p:cNvSpPr txBox="1">
            <a:spLocks/>
          </p:cNvSpPr>
          <p:nvPr/>
        </p:nvSpPr>
        <p:spPr>
          <a:xfrm>
            <a:off x="373780" y="134912"/>
            <a:ext cx="7301184"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OUR PROCESS IS </a:t>
            </a:r>
            <a:r>
              <a:rPr lang="en-US" sz="3600" dirty="0">
                <a:solidFill>
                  <a:schemeClr val="bg1"/>
                </a:solidFill>
              </a:rPr>
              <a:t>SIMPLE</a:t>
            </a:r>
            <a:endParaRPr lang="en" sz="3600" dirty="0">
              <a:solidFill>
                <a:schemeClr val="bg1"/>
              </a:solidFill>
            </a:endParaRPr>
          </a:p>
        </p:txBody>
      </p:sp>
      <p:graphicFrame>
        <p:nvGraphicFramePr>
          <p:cNvPr id="4" name="Diagram 3">
            <a:extLst>
              <a:ext uri="{FF2B5EF4-FFF2-40B4-BE49-F238E27FC236}">
                <a16:creationId xmlns:a16="http://schemas.microsoft.com/office/drawing/2014/main" id="{31C9BA1D-4698-45C4-A94A-FECD1AED12E2}"/>
              </a:ext>
            </a:extLst>
          </p:cNvPr>
          <p:cNvGraphicFramePr/>
          <p:nvPr>
            <p:extLst>
              <p:ext uri="{D42A27DB-BD31-4B8C-83A1-F6EECF244321}">
                <p14:modId xmlns:p14="http://schemas.microsoft.com/office/powerpoint/2010/main" val="1294713448"/>
              </p:ext>
            </p:extLst>
          </p:nvPr>
        </p:nvGraphicFramePr>
        <p:xfrm>
          <a:off x="933764" y="284813"/>
          <a:ext cx="9623682" cy="6415789"/>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2160881609"/>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753E233D-B6D7-4E50-A1A1-1AA3A767D3D4}"/>
              </a:ext>
            </a:extLst>
          </p:cNvPr>
          <p:cNvSpPr txBox="1">
            <a:spLocks/>
          </p:cNvSpPr>
          <p:nvPr/>
        </p:nvSpPr>
        <p:spPr>
          <a:xfrm>
            <a:off x="1011870" y="249330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11A8C5"/>
                </a:solidFill>
                <a:latin typeface="+mj-lt"/>
                <a:ea typeface="Muli"/>
                <a:cs typeface="Muli"/>
                <a:sym typeface="Muli"/>
              </a:rPr>
              <a:t>	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r>
              <a:rPr lang="en-US" sz="2000" dirty="0">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15">
            <a:extLst>
              <a:ext uri="{FF2B5EF4-FFF2-40B4-BE49-F238E27FC236}">
                <a16:creationId xmlns:a16="http://schemas.microsoft.com/office/drawing/2014/main" id="{4E56467C-53F6-45EE-8182-2279A3165B31}"/>
              </a:ext>
            </a:extLst>
          </p:cNvPr>
          <p:cNvSpPr/>
          <p:nvPr/>
        </p:nvSpPr>
        <p:spPr>
          <a:xfrm>
            <a:off x="5751510" y="181093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C00CA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6A4E0C67-644A-43B7-9C6D-B4553173CFC5}"/>
              </a:ext>
            </a:extLst>
          </p:cNvPr>
          <p:cNvSpPr/>
          <p:nvPr/>
        </p:nvSpPr>
        <p:spPr>
          <a:xfrm>
            <a:off x="5964748" y="2043295"/>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4087485442"/>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C1C5A2E-C6C6-4C1B-AC46-BF5651F0D68F}"/>
              </a:ext>
            </a:extLst>
          </p:cNvPr>
          <p:cNvSpPr/>
          <p:nvPr/>
        </p:nvSpPr>
        <p:spPr>
          <a:xfrm>
            <a:off x="6365481" y="1030202"/>
            <a:ext cx="2763529" cy="5545262"/>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C00CA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563AB028-38BE-45C4-83A6-5F8C08E46162}"/>
              </a:ext>
            </a:extLst>
          </p:cNvPr>
          <p:cNvSpPr/>
          <p:nvPr/>
        </p:nvSpPr>
        <p:spPr>
          <a:xfrm>
            <a:off x="6484952" y="1512963"/>
            <a:ext cx="2524588" cy="4469467"/>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5" name="Shape 395">
            <a:extLst>
              <a:ext uri="{FF2B5EF4-FFF2-40B4-BE49-F238E27FC236}">
                <a16:creationId xmlns:a16="http://schemas.microsoft.com/office/drawing/2014/main" id="{1B513B62-3AD3-46C1-958E-6CC6CE42679E}"/>
              </a:ext>
            </a:extLst>
          </p:cNvPr>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11A8C5"/>
                </a:solidFill>
                <a:latin typeface="+mj-lt"/>
                <a:ea typeface="Muli"/>
                <a:cs typeface="Muli"/>
                <a:sym typeface="Muli"/>
              </a:rPr>
              <a:t>	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22420636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F3951AB0-1D70-4E24-AFE2-3DCB44061089}"/>
              </a:ext>
            </a:extLst>
          </p:cNvPr>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11A8C5"/>
                </a:solidFill>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1">
            <a:extLst>
              <a:ext uri="{FF2B5EF4-FFF2-40B4-BE49-F238E27FC236}">
                <a16:creationId xmlns:a16="http://schemas.microsoft.com/office/drawing/2014/main" id="{5C4C9AF4-2FE4-4447-AEAE-BBDE2E479CD3}"/>
              </a:ext>
            </a:extLst>
          </p:cNvPr>
          <p:cNvSpPr/>
          <p:nvPr/>
        </p:nvSpPr>
        <p:spPr>
          <a:xfrm>
            <a:off x="7206041" y="899915"/>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C00CA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647B5A28-8737-4E35-90D1-41B1FD8C1B80}"/>
              </a:ext>
            </a:extLst>
          </p:cNvPr>
          <p:cNvSpPr/>
          <p:nvPr/>
        </p:nvSpPr>
        <p:spPr>
          <a:xfrm>
            <a:off x="7406857" y="1725999"/>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196308340"/>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490FD112-8B19-4415-915F-1E2E52E7FB6B}"/>
              </a:ext>
            </a:extLst>
          </p:cNvPr>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11A8C5"/>
                </a:solidFill>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8">
            <a:extLst>
              <a:ext uri="{FF2B5EF4-FFF2-40B4-BE49-F238E27FC236}">
                <a16:creationId xmlns:a16="http://schemas.microsoft.com/office/drawing/2014/main" id="{D42422CB-8410-4E51-BE7F-10E555EF3FA6}"/>
              </a:ext>
            </a:extLst>
          </p:cNvPr>
          <p:cNvSpPr/>
          <p:nvPr/>
        </p:nvSpPr>
        <p:spPr>
          <a:xfrm>
            <a:off x="6277625" y="1072127"/>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00CA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13C0E586-47CB-49ED-A885-C1D2AA4A5D4A}"/>
              </a:ext>
            </a:extLst>
          </p:cNvPr>
          <p:cNvSpPr/>
          <p:nvPr/>
        </p:nvSpPr>
        <p:spPr>
          <a:xfrm>
            <a:off x="6555414" y="1581462"/>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236658945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008BB1">
            <a:alpha val="30000"/>
          </a:srgb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Bitter"/>
                <a:ea typeface="Bitter"/>
                <a:cs typeface="Bitter"/>
                <a:sym typeface="Bitter"/>
              </a:rPr>
              <a:t>Editable Icons</a:t>
            </a:r>
            <a:r>
              <a:rPr lang="en" sz="1200" dirty="0">
                <a:solidFill>
                  <a:srgbClr val="434343"/>
                </a:solidFill>
                <a:latin typeface="Bitter"/>
                <a:ea typeface="Bitter"/>
                <a:cs typeface="Bitter"/>
                <a:sym typeface="Bitter"/>
              </a:rPr>
              <a:t>. </a:t>
            </a: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line color, width and style.</a:t>
            </a:r>
          </a:p>
          <a:p>
            <a:pPr lvl="0" rtl="0">
              <a:spcBef>
                <a:spcPts val="0"/>
              </a:spcBef>
              <a:buNone/>
            </a:pPr>
            <a:endParaRPr sz="1200" dirty="0">
              <a:solidFill>
                <a:srgbClr val="434343"/>
              </a:solidFill>
              <a:latin typeface="Bitter"/>
              <a:ea typeface="Bitter"/>
              <a:cs typeface="Bitter"/>
              <a:sym typeface="Bitter"/>
            </a:endParaRPr>
          </a:p>
          <a:p>
            <a:pPr lvl="0" rtl="0">
              <a:spcBef>
                <a:spcPts val="0"/>
              </a:spcBef>
              <a:buNone/>
            </a:pPr>
            <a:r>
              <a:rPr lang="en" sz="1200" dirty="0">
                <a:solidFill>
                  <a:srgbClr val="434343"/>
                </a:solidFill>
                <a:latin typeface="Bitter"/>
                <a:ea typeface="Bitter"/>
                <a:cs typeface="Bitter"/>
                <a:sym typeface="Bitter"/>
              </a:rPr>
              <a:t>Isn’t that AW</a:t>
            </a:r>
            <a:r>
              <a:rPr lang="en-US" sz="1200" dirty="0">
                <a:solidFill>
                  <a:srgbClr val="434343"/>
                </a:solidFill>
                <a:latin typeface="Bitter"/>
                <a:ea typeface="Bitter"/>
                <a:cs typeface="Bitter"/>
                <a:sym typeface="Bitter"/>
              </a:rPr>
              <a:t>E</a:t>
            </a:r>
            <a:r>
              <a:rPr lang="en" sz="1200" dirty="0">
                <a:solidFill>
                  <a:srgbClr val="434343"/>
                </a:solidFill>
                <a:latin typeface="Bitter"/>
                <a:ea typeface="Bitter"/>
                <a:cs typeface="Bitter"/>
                <a:sym typeface="Bitter"/>
              </a:rPr>
              <a:t>SOME !!!</a:t>
            </a:r>
          </a:p>
          <a:p>
            <a:pPr lvl="0" rtl="0">
              <a:spcBef>
                <a:spcPts val="0"/>
              </a:spcBef>
              <a:buNone/>
            </a:pPr>
            <a:endParaRPr lang="en"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671924" y="6223760"/>
            <a:ext cx="10848153" cy="584775"/>
          </a:xfrm>
          <a:prstGeom prst="rect">
            <a:avLst/>
          </a:prstGeom>
        </p:spPr>
        <p:txBody>
          <a:bodyPr wrap="square">
            <a:spAutoFit/>
          </a:bodyPr>
          <a:lstStyle/>
          <a:p>
            <a:pPr algn="ctr"/>
            <a:r>
              <a:rPr lang="en-US" sz="1600" dirty="0"/>
              <a:t>Special thanks and credits  to</a:t>
            </a:r>
            <a:r>
              <a:rPr lang="en-US" sz="1600" dirty="0" smtClean="0"/>
              <a:t>:   Pexels.com | Unsplash.com  </a:t>
            </a:r>
            <a:r>
              <a:rPr lang="en-US" sz="1600" dirty="0"/>
              <a:t>|   Pixaby.com   |   </a:t>
            </a:r>
            <a:r>
              <a:rPr lang="en-US" sz="1600" dirty="0" smtClean="0"/>
              <a:t>Slidescarnival.com without </a:t>
            </a:r>
            <a:r>
              <a:rPr lang="en-US" sz="1600" dirty="0"/>
              <a:t>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a:dk1>
        <a:sysClr val="windowText" lastClr="000000"/>
      </a:dk1>
      <a:lt1>
        <a:sysClr val="window" lastClr="FFFFFF"/>
      </a:lt1>
      <a:dk2>
        <a:srgbClr val="17406D"/>
      </a:dk2>
      <a:lt2>
        <a:srgbClr val="DBEFF9"/>
      </a:lt2>
      <a:accent1>
        <a:srgbClr val="0F6FC6"/>
      </a:accent1>
      <a:accent2>
        <a:srgbClr val="009DD9"/>
      </a:accent2>
      <a:accent3>
        <a:srgbClr val="0BD0D9"/>
      </a:accent3>
      <a:accent4>
        <a:srgbClr val="10CF9B"/>
      </a:accent4>
      <a:accent5>
        <a:srgbClr val="7CCA62"/>
      </a:accent5>
      <a:accent6>
        <a:srgbClr val="A5C249"/>
      </a:accent6>
      <a:hlink>
        <a:srgbClr val="F49100"/>
      </a:hlink>
      <a:folHlink>
        <a:srgbClr val="85DFD0"/>
      </a:folHlink>
    </a:clrScheme>
    <a:fontScheme name="Custom 7">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181</TotalTime>
  <Words>319</Words>
  <Application>Microsoft Office PowerPoint</Application>
  <PresentationFormat>Widescreen</PresentationFormat>
  <Paragraphs>79</Paragraphs>
  <Slides>16</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16</vt:i4>
      </vt:variant>
    </vt:vector>
  </HeadingPairs>
  <TitlesOfParts>
    <vt:vector size="24" baseType="lpstr">
      <vt:lpstr>Arial</vt:lpstr>
      <vt:lpstr>Bitter</vt:lpstr>
      <vt:lpstr>Calibri</vt:lpstr>
      <vt:lpstr>Dosis</vt:lpstr>
      <vt:lpstr>Muli</vt:lpstr>
      <vt:lpstr>Raleway</vt:lpstr>
      <vt:lpstr>Roboto Cn</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41</cp:revision>
  <dcterms:created xsi:type="dcterms:W3CDTF">2017-08-02T20:41:11Z</dcterms:created>
  <dcterms:modified xsi:type="dcterms:W3CDTF">2018-10-06T06:41:57Z</dcterms:modified>
</cp:coreProperties>
</file>