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Lst>
  <p:sldSz cx="18288000" cy="10287000"/>
  <p:notesSz cx="6858000" cy="9144000"/>
  <p:embeddedFontLst>
    <p:embeddedFont>
      <p:font typeface="Sports World" charset="1" panose="02000503020000020004"/>
      <p:regular r:id="rId25"/>
    </p:embeddedFont>
    <p:embeddedFont>
      <p:font typeface="Hangyaboly" charset="1" panose="00000500000000000000"/>
      <p:regular r:id="rId26"/>
    </p:embeddedFont>
    <p:embeddedFont>
      <p:font typeface="TT Norms Bold" charset="1" panose="02000803030000020004"/>
      <p:regular r:id="rId27"/>
    </p:embeddedFont>
    <p:embeddedFont>
      <p:font typeface="TT Norms" charset="1" panose="02000503030000020003"/>
      <p:regular r:id="rId28"/>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fonts/font25.fntdata" Type="http://schemas.openxmlformats.org/officeDocument/2006/relationships/font"/><Relationship Id="rId26" Target="fonts/font26.fntdata" Type="http://schemas.openxmlformats.org/officeDocument/2006/relationships/font"/><Relationship Id="rId27" Target="fonts/font27.fntdata" Type="http://schemas.openxmlformats.org/officeDocument/2006/relationships/font"/><Relationship Id="rId28" Target="fonts/font28.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png" Type="http://schemas.openxmlformats.org/officeDocument/2006/relationships/image"/><Relationship Id="rId6" Target="../media/image5.png" Type="http://schemas.openxmlformats.org/officeDocument/2006/relationships/image"/><Relationship Id="rId7" Target="../media/image6.png" Type="http://schemas.openxmlformats.org/officeDocument/2006/relationships/image"/><Relationship Id="rId8" Target="../media/image7.png" Type="http://schemas.openxmlformats.org/officeDocument/2006/relationships/image"/><Relationship Id="rId9" Target="../media/image8.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10.png" Type="http://schemas.openxmlformats.org/officeDocument/2006/relationships/image"/><Relationship Id="rId5" Target="../media/image11.svg" Type="http://schemas.openxmlformats.org/officeDocument/2006/relationships/image"/><Relationship Id="rId6" Target="../media/image12.png" Type="http://schemas.openxmlformats.org/officeDocument/2006/relationships/image"/><Relationship Id="rId7" Target="../media/image13.pn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14.png" Type="http://schemas.openxmlformats.org/officeDocument/2006/relationships/image"/><Relationship Id="rId5" Target="../media/image15.svg" Type="http://schemas.openxmlformats.org/officeDocument/2006/relationships/image"/><Relationship Id="rId6" Target="../media/image16.png" Type="http://schemas.openxmlformats.org/officeDocument/2006/relationships/image"/><Relationship Id="rId7" Target="../media/image17.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18.png" Type="http://schemas.openxmlformats.org/officeDocument/2006/relationships/image"/><Relationship Id="rId5" Target="../media/image14.png" Type="http://schemas.openxmlformats.org/officeDocument/2006/relationships/image"/><Relationship Id="rId6" Target="../media/image15.svg" Type="http://schemas.openxmlformats.org/officeDocument/2006/relationships/image"/><Relationship Id="rId7" Target="../media/image19.png" Type="http://schemas.openxmlformats.org/officeDocument/2006/relationships/image"/><Relationship Id="rId8" Target="../media/image3.pn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20.png" Type="http://schemas.openxmlformats.org/officeDocument/2006/relationships/image"/><Relationship Id="rId5" Target="../media/image21.png" Type="http://schemas.openxmlformats.org/officeDocument/2006/relationships/image"/><Relationship Id="rId6" Target="../media/image22.png" Type="http://schemas.openxmlformats.org/officeDocument/2006/relationships/image"/><Relationship Id="rId7" Target="../media/image23.svg" Type="http://schemas.openxmlformats.org/officeDocument/2006/relationships/image"/><Relationship Id="rId8" Target="../media/image24.png" Type="http://schemas.openxmlformats.org/officeDocument/2006/relationships/image"/><Relationship Id="rId9" Target="../media/image25.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26.png" Type="http://schemas.openxmlformats.org/officeDocument/2006/relationships/image"/><Relationship Id="rId5" Target="../media/image27.png" Type="http://schemas.openxmlformats.org/officeDocument/2006/relationships/image"/><Relationship Id="rId6" Target="../media/image28.png" Type="http://schemas.openxmlformats.org/officeDocument/2006/relationships/image"/><Relationship Id="rId7" Target="../media/image29.sv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0.png" Type="http://schemas.openxmlformats.org/officeDocument/2006/relationships/image"/><Relationship Id="rId5" Target="../media/image31.svg" Type="http://schemas.openxmlformats.org/officeDocument/2006/relationships/image"/><Relationship Id="rId6" Target="../media/image32.png" Type="http://schemas.openxmlformats.org/officeDocument/2006/relationships/image"/><Relationship Id="rId7" Target="../media/image3.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8.png" Type="http://schemas.openxmlformats.org/officeDocument/2006/relationships/image"/><Relationship Id="rId11" Target="../media/image39.svg" Type="http://schemas.openxmlformats.org/officeDocument/2006/relationships/image"/><Relationship Id="rId12" Target="../media/image40.png" Type="http://schemas.openxmlformats.org/officeDocument/2006/relationships/image"/><Relationship Id="rId13" Target="../media/image41.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3.png" Type="http://schemas.openxmlformats.org/officeDocument/2006/relationships/image"/><Relationship Id="rId5" Target="../media/image34.png" Type="http://schemas.openxmlformats.org/officeDocument/2006/relationships/image"/><Relationship Id="rId6" Target="../media/image35.png" Type="http://schemas.openxmlformats.org/officeDocument/2006/relationships/image"/><Relationship Id="rId7" Target="../media/image7.png" Type="http://schemas.openxmlformats.org/officeDocument/2006/relationships/image"/><Relationship Id="rId8" Target="../media/image36.png" Type="http://schemas.openxmlformats.org/officeDocument/2006/relationships/image"/><Relationship Id="rId9" Target="../media/image37.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42.png" Type="http://schemas.openxmlformats.org/officeDocument/2006/relationships/image"/><Relationship Id="rId5" Target="../media/image43.png" Type="http://schemas.openxmlformats.org/officeDocument/2006/relationships/image"/><Relationship Id="rId6" Target="../media/image44.png" Type="http://schemas.openxmlformats.org/officeDocument/2006/relationships/image"/><Relationship Id="rId7" Target="../media/image45.png" Type="http://schemas.openxmlformats.org/officeDocument/2006/relationships/image"/><Relationship Id="rId8" Target="../media/image46.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53.pn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47.jpeg" Type="http://schemas.openxmlformats.org/officeDocument/2006/relationships/image"/><Relationship Id="rId5" Target="../media/image48.jpeg" Type="http://schemas.openxmlformats.org/officeDocument/2006/relationships/image"/><Relationship Id="rId6" Target="../media/image49.jpeg" Type="http://schemas.openxmlformats.org/officeDocument/2006/relationships/image"/><Relationship Id="rId7" Target="../media/image50.jpeg" Type="http://schemas.openxmlformats.org/officeDocument/2006/relationships/image"/><Relationship Id="rId8" Target="../media/image51.jpeg" Type="http://schemas.openxmlformats.org/officeDocument/2006/relationships/image"/><Relationship Id="rId9" Target="../media/image52.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54.png" Type="http://schemas.openxmlformats.org/officeDocument/2006/relationships/image"/><Relationship Id="rId5" Target="../media/image55.svg" Type="http://schemas.openxmlformats.org/officeDocument/2006/relationships/image"/><Relationship Id="rId6" Target="../media/image56.png" Type="http://schemas.openxmlformats.org/officeDocument/2006/relationships/image"/><Relationship Id="rId7" Target="../media/image57.pn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3.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58.png" Type="http://schemas.openxmlformats.org/officeDocument/2006/relationships/image"/><Relationship Id="rId5" Target="../media/image17.png" Type="http://schemas.openxmlformats.org/officeDocument/2006/relationships/image"/><Relationship Id="rId6" Target="../media/image59.png" Type="http://schemas.openxmlformats.org/officeDocument/2006/relationships/image"/><Relationship Id="rId7" Target="../media/image60.png" Type="http://schemas.openxmlformats.org/officeDocument/2006/relationships/image"/><Relationship Id="rId8" Target="../media/image61.svg" Type="http://schemas.openxmlformats.org/officeDocument/2006/relationships/image"/><Relationship Id="rId9" Target="../media/image62.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64.png" Type="http://schemas.openxmlformats.org/officeDocument/2006/relationships/image"/><Relationship Id="rId5" Target="../media/image65.svg" Type="http://schemas.openxmlformats.org/officeDocument/2006/relationships/image"/><Relationship Id="rId6" Target="../media/image58.png" Type="http://schemas.openxmlformats.org/officeDocument/2006/relationships/image"/><Relationship Id="rId7" Target="../media/image66.png" Type="http://schemas.openxmlformats.org/officeDocument/2006/relationships/image"/><Relationship Id="rId8" Target="../media/image67.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68.png" Type="http://schemas.openxmlformats.org/officeDocument/2006/relationships/image"/><Relationship Id="rId5" Target="../media/image69.svg" Type="http://schemas.openxmlformats.org/officeDocument/2006/relationships/image"/><Relationship Id="rId6" Target="../media/image59.png" Type="http://schemas.openxmlformats.org/officeDocument/2006/relationships/image"/><Relationship Id="rId7" Target="../media/image70.png" Type="http://schemas.openxmlformats.org/officeDocument/2006/relationships/image"/><Relationship Id="rId8" Target="../media/image71.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49.jpe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72.png" Type="http://schemas.openxmlformats.org/officeDocument/2006/relationships/image"/><Relationship Id="rId5" Target="../media/image59.pn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73.png" Type="http://schemas.openxmlformats.org/officeDocument/2006/relationships/image"/><Relationship Id="rId5" Target="../media/image74.png" Type="http://schemas.openxmlformats.org/officeDocument/2006/relationships/image"/><Relationship Id="rId6" Target="../media/image75.svg" Type="http://schemas.openxmlformats.org/officeDocument/2006/relationships/image"/><Relationship Id="rId7" Target="../media/image76.png" Type="http://schemas.openxmlformats.org/officeDocument/2006/relationships/image"/><Relationship Id="rId8" Target="../media/image77.svg" Type="http://schemas.openxmlformats.org/officeDocument/2006/relationships/image"/><Relationship Id="rId9" Target="../media/image78.pn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56.png" Type="http://schemas.openxmlformats.org/officeDocument/2006/relationships/image"/><Relationship Id="rId11" Target="../media/image53.png" Type="http://schemas.openxmlformats.org/officeDocument/2006/relationships/image"/><Relationship Id="rId12" Target="../media/image52.png" Type="http://schemas.openxmlformats.org/officeDocument/2006/relationships/image"/><Relationship Id="rId13" Target="../media/image44.png" Type="http://schemas.openxmlformats.org/officeDocument/2006/relationships/image"/><Relationship Id="rId14" Target="../media/image43.png" Type="http://schemas.openxmlformats.org/officeDocument/2006/relationships/image"/><Relationship Id="rId15" Target="../media/image37.png" Type="http://schemas.openxmlformats.org/officeDocument/2006/relationships/image"/><Relationship Id="rId16" Target="../media/image36.png" Type="http://schemas.openxmlformats.org/officeDocument/2006/relationships/image"/><Relationship Id="rId17" Target="../media/image7.png" Type="http://schemas.openxmlformats.org/officeDocument/2006/relationships/image"/><Relationship Id="rId18" Target="../media/image3.png" Type="http://schemas.openxmlformats.org/officeDocument/2006/relationships/image"/><Relationship Id="rId19" Target="../media/image80.png" Type="http://schemas.openxmlformats.org/officeDocument/2006/relationships/image"/><Relationship Id="rId2" Target="../media/image73.png" Type="http://schemas.openxmlformats.org/officeDocument/2006/relationships/image"/><Relationship Id="rId20" Target="../media/image27.png" Type="http://schemas.openxmlformats.org/officeDocument/2006/relationships/image"/><Relationship Id="rId21" Target="../media/image26.png" Type="http://schemas.openxmlformats.org/officeDocument/2006/relationships/image"/><Relationship Id="rId22" Target="../media/image21.png" Type="http://schemas.openxmlformats.org/officeDocument/2006/relationships/image"/><Relationship Id="rId23" Target="../media/image20.png" Type="http://schemas.openxmlformats.org/officeDocument/2006/relationships/image"/><Relationship Id="rId24" Target="../media/image19.png" Type="http://schemas.openxmlformats.org/officeDocument/2006/relationships/image"/><Relationship Id="rId25" Target="../media/image81.png" Type="http://schemas.openxmlformats.org/officeDocument/2006/relationships/image"/><Relationship Id="rId26" Target="../media/image16.png" Type="http://schemas.openxmlformats.org/officeDocument/2006/relationships/image"/><Relationship Id="rId27" Target="../media/image13.png" Type="http://schemas.openxmlformats.org/officeDocument/2006/relationships/image"/><Relationship Id="rId28" Target="../media/image12.png" Type="http://schemas.openxmlformats.org/officeDocument/2006/relationships/image"/><Relationship Id="rId29" Target="../media/image82.png" Type="http://schemas.openxmlformats.org/officeDocument/2006/relationships/image"/><Relationship Id="rId3" Target="../media/image59.png" Type="http://schemas.openxmlformats.org/officeDocument/2006/relationships/image"/><Relationship Id="rId30" Target="../media/image83.png" Type="http://schemas.openxmlformats.org/officeDocument/2006/relationships/image"/><Relationship Id="rId31" Target="../media/image78.png" Type="http://schemas.openxmlformats.org/officeDocument/2006/relationships/image"/><Relationship Id="rId32" Target="../media/image9.png" Type="http://schemas.openxmlformats.org/officeDocument/2006/relationships/image"/><Relationship Id="rId33" Target="../media/image8.png" Type="http://schemas.openxmlformats.org/officeDocument/2006/relationships/image"/><Relationship Id="rId34" Target="../media/image84.png" Type="http://schemas.openxmlformats.org/officeDocument/2006/relationships/image"/><Relationship Id="rId35" Target="../media/image4.png" Type="http://schemas.openxmlformats.org/officeDocument/2006/relationships/image"/><Relationship Id="rId36" Target="../media/image6.png" Type="http://schemas.openxmlformats.org/officeDocument/2006/relationships/image"/><Relationship Id="rId37" Target="../media/image85.png" Type="http://schemas.openxmlformats.org/officeDocument/2006/relationships/image"/><Relationship Id="rId38" Target="../media/image86.png" Type="http://schemas.openxmlformats.org/officeDocument/2006/relationships/image"/><Relationship Id="rId39" Target="../media/image87.svg" Type="http://schemas.openxmlformats.org/officeDocument/2006/relationships/image"/><Relationship Id="rId4" Target="../media/image72.png" Type="http://schemas.openxmlformats.org/officeDocument/2006/relationships/image"/><Relationship Id="rId40" Target="../media/image88.png" Type="http://schemas.openxmlformats.org/officeDocument/2006/relationships/image"/><Relationship Id="rId41" Target="../media/image89.svg" Type="http://schemas.openxmlformats.org/officeDocument/2006/relationships/image"/><Relationship Id="rId42" Target="../media/image90.png" Type="http://schemas.openxmlformats.org/officeDocument/2006/relationships/image"/><Relationship Id="rId43" Target="../media/image91.svg" Type="http://schemas.openxmlformats.org/officeDocument/2006/relationships/image"/><Relationship Id="rId44" Target="../media/image92.png" Type="http://schemas.openxmlformats.org/officeDocument/2006/relationships/image"/><Relationship Id="rId45" Target="../media/image93.svg" Type="http://schemas.openxmlformats.org/officeDocument/2006/relationships/image"/><Relationship Id="rId46" Target="../media/image94.png" Type="http://schemas.openxmlformats.org/officeDocument/2006/relationships/image"/><Relationship Id="rId47" Target="../media/image95.svg" Type="http://schemas.openxmlformats.org/officeDocument/2006/relationships/image"/><Relationship Id="rId48" Target="../media/image96.png" Type="http://schemas.openxmlformats.org/officeDocument/2006/relationships/image"/><Relationship Id="rId49" Target="../media/image97.svg" Type="http://schemas.openxmlformats.org/officeDocument/2006/relationships/image"/><Relationship Id="rId5" Target="../media/image5.png" Type="http://schemas.openxmlformats.org/officeDocument/2006/relationships/image"/><Relationship Id="rId50" Target="../media/image98.png" Type="http://schemas.openxmlformats.org/officeDocument/2006/relationships/image"/><Relationship Id="rId51" Target="../media/image99.svg" Type="http://schemas.openxmlformats.org/officeDocument/2006/relationships/image"/><Relationship Id="rId52" Target="../media/image100.png" Type="http://schemas.openxmlformats.org/officeDocument/2006/relationships/image"/><Relationship Id="rId53" Target="../media/image101.svg" Type="http://schemas.openxmlformats.org/officeDocument/2006/relationships/image"/><Relationship Id="rId54" Target="../media/image102.png" Type="http://schemas.openxmlformats.org/officeDocument/2006/relationships/image"/><Relationship Id="rId55" Target="../media/image103.svg" Type="http://schemas.openxmlformats.org/officeDocument/2006/relationships/image"/><Relationship Id="rId56" Target="../media/image104.png" Type="http://schemas.openxmlformats.org/officeDocument/2006/relationships/image"/><Relationship Id="rId57" Target="../media/image105.svg" Type="http://schemas.openxmlformats.org/officeDocument/2006/relationships/image"/><Relationship Id="rId58" Target="../media/image66.png" Type="http://schemas.openxmlformats.org/officeDocument/2006/relationships/image"/><Relationship Id="rId59" Target="../media/image67.svg" Type="http://schemas.openxmlformats.org/officeDocument/2006/relationships/image"/><Relationship Id="rId6" Target="../media/image79.png" Type="http://schemas.openxmlformats.org/officeDocument/2006/relationships/image"/><Relationship Id="rId60" Target="../media/image64.png" Type="http://schemas.openxmlformats.org/officeDocument/2006/relationships/image"/><Relationship Id="rId61" Target="../media/image65.svg" Type="http://schemas.openxmlformats.org/officeDocument/2006/relationships/image"/><Relationship Id="rId62" Target="../media/image106.png" Type="http://schemas.openxmlformats.org/officeDocument/2006/relationships/image"/><Relationship Id="rId63" Target="../media/image107.svg" Type="http://schemas.openxmlformats.org/officeDocument/2006/relationships/image"/><Relationship Id="rId64" Target="../media/image108.png" Type="http://schemas.openxmlformats.org/officeDocument/2006/relationships/image"/><Relationship Id="rId65" Target="../media/image109.svg" Type="http://schemas.openxmlformats.org/officeDocument/2006/relationships/image"/><Relationship Id="rId66" Target="../media/image110.png" Type="http://schemas.openxmlformats.org/officeDocument/2006/relationships/image"/><Relationship Id="rId67" Target="../media/image111.svg" Type="http://schemas.openxmlformats.org/officeDocument/2006/relationships/image"/><Relationship Id="rId68" Target="../media/image112.png" Type="http://schemas.openxmlformats.org/officeDocument/2006/relationships/image"/><Relationship Id="rId69" Target="../media/image113.svg" Type="http://schemas.openxmlformats.org/officeDocument/2006/relationships/image"/><Relationship Id="rId7" Target="../media/image58.png" Type="http://schemas.openxmlformats.org/officeDocument/2006/relationships/image"/><Relationship Id="rId70" Target="../media/image76.png" Type="http://schemas.openxmlformats.org/officeDocument/2006/relationships/image"/><Relationship Id="rId71" Target="../media/image77.svg" Type="http://schemas.openxmlformats.org/officeDocument/2006/relationships/image"/><Relationship Id="rId72" Target="../media/image114.png" Type="http://schemas.openxmlformats.org/officeDocument/2006/relationships/image"/><Relationship Id="rId73" Target="../media/image115.svg" Type="http://schemas.openxmlformats.org/officeDocument/2006/relationships/image"/><Relationship Id="rId8" Target="../media/image17.png" Type="http://schemas.openxmlformats.org/officeDocument/2006/relationships/image"/><Relationship Id="rId9" Target="../media/image57.pn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16.png" Type="http://schemas.openxmlformats.org/officeDocument/2006/relationships/image"/><Relationship Id="rId3" Target="../media/image117.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028700" y="1028700"/>
            <a:ext cx="16230600" cy="8229600"/>
            <a:chOff x="0" y="0"/>
            <a:chExt cx="1402644" cy="711200"/>
          </a:xfrm>
        </p:grpSpPr>
        <p:sp>
          <p:nvSpPr>
            <p:cNvPr name="Freeform 4" id="4"/>
            <p:cNvSpPr/>
            <p:nvPr/>
          </p:nvSpPr>
          <p:spPr>
            <a:xfrm flipH="false" flipV="false" rot="0">
              <a:off x="0" y="1152"/>
              <a:ext cx="1402644" cy="708897"/>
            </a:xfrm>
            <a:custGeom>
              <a:avLst/>
              <a:gdLst/>
              <a:ahLst/>
              <a:cxnLst/>
              <a:rect r="r" b="b" t="t" l="l"/>
              <a:pathLst>
                <a:path h="708897" w="1402644">
                  <a:moveTo>
                    <a:pt x="47575" y="46202"/>
                  </a:moveTo>
                  <a:lnTo>
                    <a:pt x="653747" y="2294"/>
                  </a:lnTo>
                  <a:cubicBezTo>
                    <a:pt x="685422" y="0"/>
                    <a:pt x="717222" y="0"/>
                    <a:pt x="748897" y="2294"/>
                  </a:cubicBezTo>
                  <a:lnTo>
                    <a:pt x="1355070" y="46202"/>
                  </a:lnTo>
                  <a:cubicBezTo>
                    <a:pt x="1381883" y="48144"/>
                    <a:pt x="1402644" y="70464"/>
                    <a:pt x="1402644" y="97348"/>
                  </a:cubicBezTo>
                  <a:lnTo>
                    <a:pt x="1402644" y="611548"/>
                  </a:lnTo>
                  <a:cubicBezTo>
                    <a:pt x="1402644" y="638432"/>
                    <a:pt x="1381883" y="660752"/>
                    <a:pt x="1355070" y="662694"/>
                  </a:cubicBezTo>
                  <a:lnTo>
                    <a:pt x="748897" y="706602"/>
                  </a:lnTo>
                  <a:cubicBezTo>
                    <a:pt x="717222" y="708896"/>
                    <a:pt x="685422" y="708896"/>
                    <a:pt x="653747" y="706602"/>
                  </a:cubicBezTo>
                  <a:lnTo>
                    <a:pt x="47575" y="662694"/>
                  </a:lnTo>
                  <a:cubicBezTo>
                    <a:pt x="20762" y="660752"/>
                    <a:pt x="0" y="638432"/>
                    <a:pt x="0" y="611548"/>
                  </a:cubicBezTo>
                  <a:lnTo>
                    <a:pt x="0" y="97348"/>
                  </a:lnTo>
                  <a:cubicBezTo>
                    <a:pt x="0" y="70464"/>
                    <a:pt x="20762" y="48144"/>
                    <a:pt x="47575" y="46202"/>
                  </a:cubicBezTo>
                  <a:close/>
                </a:path>
              </a:pathLst>
            </a:custGeom>
            <a:solidFill>
              <a:srgbClr val="FFFFFF"/>
            </a:solidFill>
          </p:spPr>
        </p:sp>
        <p:sp>
          <p:nvSpPr>
            <p:cNvPr name="TextBox 5" id="5"/>
            <p:cNvSpPr txBox="true"/>
            <p:nvPr/>
          </p:nvSpPr>
          <p:spPr>
            <a:xfrm>
              <a:off x="0" y="-22225"/>
              <a:ext cx="1402644" cy="708025"/>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1249194" y="1305182"/>
            <a:ext cx="15789613" cy="7676636"/>
            <a:chOff x="0" y="0"/>
            <a:chExt cx="1462825" cy="711200"/>
          </a:xfrm>
        </p:grpSpPr>
        <p:sp>
          <p:nvSpPr>
            <p:cNvPr name="Freeform 7" id="7"/>
            <p:cNvSpPr/>
            <p:nvPr/>
          </p:nvSpPr>
          <p:spPr>
            <a:xfrm flipH="false" flipV="false" rot="0">
              <a:off x="0" y="1135"/>
              <a:ext cx="1462825" cy="708930"/>
            </a:xfrm>
            <a:custGeom>
              <a:avLst/>
              <a:gdLst/>
              <a:ahLst/>
              <a:cxnLst/>
              <a:rect r="r" b="b" t="t" l="l"/>
              <a:pathLst>
                <a:path h="708930" w="1462825">
                  <a:moveTo>
                    <a:pt x="48914" y="46268"/>
                  </a:moveTo>
                  <a:lnTo>
                    <a:pt x="682498" y="2262"/>
                  </a:lnTo>
                  <a:cubicBezTo>
                    <a:pt x="715068" y="0"/>
                    <a:pt x="747756" y="0"/>
                    <a:pt x="780326" y="2262"/>
                  </a:cubicBezTo>
                  <a:lnTo>
                    <a:pt x="1413911" y="46268"/>
                  </a:lnTo>
                  <a:cubicBezTo>
                    <a:pt x="1441457" y="48181"/>
                    <a:pt x="1462825" y="71084"/>
                    <a:pt x="1462825" y="98697"/>
                  </a:cubicBezTo>
                  <a:lnTo>
                    <a:pt x="1462825" y="610233"/>
                  </a:lnTo>
                  <a:cubicBezTo>
                    <a:pt x="1462825" y="637846"/>
                    <a:pt x="1441457" y="660749"/>
                    <a:pt x="1413911" y="662662"/>
                  </a:cubicBezTo>
                  <a:lnTo>
                    <a:pt x="780326" y="706668"/>
                  </a:lnTo>
                  <a:cubicBezTo>
                    <a:pt x="747756" y="708930"/>
                    <a:pt x="715068" y="708930"/>
                    <a:pt x="682498" y="706668"/>
                  </a:cubicBezTo>
                  <a:lnTo>
                    <a:pt x="48914" y="662662"/>
                  </a:lnTo>
                  <a:cubicBezTo>
                    <a:pt x="21368" y="660749"/>
                    <a:pt x="0" y="637846"/>
                    <a:pt x="0" y="610233"/>
                  </a:cubicBezTo>
                  <a:lnTo>
                    <a:pt x="0" y="98697"/>
                  </a:lnTo>
                  <a:cubicBezTo>
                    <a:pt x="0" y="71084"/>
                    <a:pt x="21368" y="48181"/>
                    <a:pt x="48914" y="46268"/>
                  </a:cubicBezTo>
                  <a:close/>
                </a:path>
              </a:pathLst>
            </a:custGeom>
            <a:solidFill>
              <a:srgbClr val="000000">
                <a:alpha val="0"/>
              </a:srgbClr>
            </a:solidFill>
            <a:ln w="171450" cap="rnd">
              <a:solidFill>
                <a:srgbClr val="211D1D"/>
              </a:solidFill>
              <a:prstDash val="solid"/>
              <a:round/>
            </a:ln>
          </p:spPr>
        </p:sp>
        <p:sp>
          <p:nvSpPr>
            <p:cNvPr name="TextBox 8" id="8"/>
            <p:cNvSpPr txBox="true"/>
            <p:nvPr/>
          </p:nvSpPr>
          <p:spPr>
            <a:xfrm>
              <a:off x="0" y="-22225"/>
              <a:ext cx="1462825" cy="708025"/>
            </a:xfrm>
            <a:prstGeom prst="rect">
              <a:avLst/>
            </a:prstGeom>
          </p:spPr>
          <p:txBody>
            <a:bodyPr anchor="ctr" rtlCol="false" tIns="50800" lIns="50800" bIns="50800" rIns="50800"/>
            <a:lstStyle/>
            <a:p>
              <a:pPr algn="ctr">
                <a:lnSpc>
                  <a:spcPts val="2465"/>
                </a:lnSpc>
              </a:pPr>
            </a:p>
          </p:txBody>
        </p:sp>
      </p:grpSp>
      <p:sp>
        <p:nvSpPr>
          <p:cNvPr name="Freeform 9" id="9"/>
          <p:cNvSpPr/>
          <p:nvPr/>
        </p:nvSpPr>
        <p:spPr>
          <a:xfrm flipH="false" flipV="false" rot="0">
            <a:off x="4248388" y="-2442"/>
            <a:ext cx="3080838" cy="1813843"/>
          </a:xfrm>
          <a:custGeom>
            <a:avLst/>
            <a:gdLst/>
            <a:ahLst/>
            <a:cxnLst/>
            <a:rect r="r" b="b" t="t" l="l"/>
            <a:pathLst>
              <a:path h="1813843" w="3080838">
                <a:moveTo>
                  <a:pt x="0" y="0"/>
                </a:moveTo>
                <a:lnTo>
                  <a:pt x="3080838" y="0"/>
                </a:lnTo>
                <a:lnTo>
                  <a:pt x="3080838" y="1813843"/>
                </a:lnTo>
                <a:lnTo>
                  <a:pt x="0" y="1813843"/>
                </a:lnTo>
                <a:lnTo>
                  <a:pt x="0" y="0"/>
                </a:lnTo>
                <a:close/>
              </a:path>
            </a:pathLst>
          </a:custGeom>
          <a:blipFill>
            <a:blip r:embed="rId4"/>
            <a:stretch>
              <a:fillRect l="0" t="0" r="0" b="0"/>
            </a:stretch>
          </a:blipFill>
        </p:spPr>
      </p:sp>
      <p:sp>
        <p:nvSpPr>
          <p:cNvPr name="Freeform 10" id="10"/>
          <p:cNvSpPr/>
          <p:nvPr/>
        </p:nvSpPr>
        <p:spPr>
          <a:xfrm flipH="false" flipV="false" rot="0">
            <a:off x="15565281" y="7208753"/>
            <a:ext cx="2661355" cy="2765044"/>
          </a:xfrm>
          <a:custGeom>
            <a:avLst/>
            <a:gdLst/>
            <a:ahLst/>
            <a:cxnLst/>
            <a:rect r="r" b="b" t="t" l="l"/>
            <a:pathLst>
              <a:path h="2765044" w="2661355">
                <a:moveTo>
                  <a:pt x="0" y="0"/>
                </a:moveTo>
                <a:lnTo>
                  <a:pt x="2661355" y="0"/>
                </a:lnTo>
                <a:lnTo>
                  <a:pt x="2661355" y="2765043"/>
                </a:lnTo>
                <a:lnTo>
                  <a:pt x="0" y="2765043"/>
                </a:lnTo>
                <a:lnTo>
                  <a:pt x="0" y="0"/>
                </a:lnTo>
                <a:close/>
              </a:path>
            </a:pathLst>
          </a:custGeom>
          <a:blipFill>
            <a:blip r:embed="rId5"/>
            <a:stretch>
              <a:fillRect l="0" t="0" r="0" b="0"/>
            </a:stretch>
          </a:blipFill>
        </p:spPr>
      </p:sp>
      <p:sp>
        <p:nvSpPr>
          <p:cNvPr name="Freeform 11" id="11"/>
          <p:cNvSpPr/>
          <p:nvPr/>
        </p:nvSpPr>
        <p:spPr>
          <a:xfrm flipH="false" flipV="false" rot="0">
            <a:off x="16577116" y="-121043"/>
            <a:ext cx="2548646" cy="3533651"/>
          </a:xfrm>
          <a:custGeom>
            <a:avLst/>
            <a:gdLst/>
            <a:ahLst/>
            <a:cxnLst/>
            <a:rect r="r" b="b" t="t" l="l"/>
            <a:pathLst>
              <a:path h="3533651" w="2548646">
                <a:moveTo>
                  <a:pt x="0" y="0"/>
                </a:moveTo>
                <a:lnTo>
                  <a:pt x="2548646" y="0"/>
                </a:lnTo>
                <a:lnTo>
                  <a:pt x="2548646" y="3533651"/>
                </a:lnTo>
                <a:lnTo>
                  <a:pt x="0" y="3533651"/>
                </a:lnTo>
                <a:lnTo>
                  <a:pt x="0" y="0"/>
                </a:lnTo>
                <a:close/>
              </a:path>
            </a:pathLst>
          </a:custGeom>
          <a:blipFill>
            <a:blip r:embed="rId6"/>
            <a:stretch>
              <a:fillRect l="0" t="0" r="0" b="0"/>
            </a:stretch>
          </a:blipFill>
        </p:spPr>
      </p:sp>
      <p:sp>
        <p:nvSpPr>
          <p:cNvPr name="Freeform 12" id="12"/>
          <p:cNvSpPr/>
          <p:nvPr/>
        </p:nvSpPr>
        <p:spPr>
          <a:xfrm flipH="false" flipV="false" rot="0">
            <a:off x="81338" y="6417695"/>
            <a:ext cx="3382742" cy="3556102"/>
          </a:xfrm>
          <a:custGeom>
            <a:avLst/>
            <a:gdLst/>
            <a:ahLst/>
            <a:cxnLst/>
            <a:rect r="r" b="b" t="t" l="l"/>
            <a:pathLst>
              <a:path h="3556102" w="3382742">
                <a:moveTo>
                  <a:pt x="0" y="0"/>
                </a:moveTo>
                <a:lnTo>
                  <a:pt x="3382742" y="0"/>
                </a:lnTo>
                <a:lnTo>
                  <a:pt x="3382742" y="3556101"/>
                </a:lnTo>
                <a:lnTo>
                  <a:pt x="0" y="3556101"/>
                </a:lnTo>
                <a:lnTo>
                  <a:pt x="0" y="0"/>
                </a:lnTo>
                <a:close/>
              </a:path>
            </a:pathLst>
          </a:custGeom>
          <a:blipFill>
            <a:blip r:embed="rId7"/>
            <a:stretch>
              <a:fillRect l="0" t="0" r="0" b="0"/>
            </a:stretch>
          </a:blipFill>
        </p:spPr>
      </p:sp>
      <p:sp>
        <p:nvSpPr>
          <p:cNvPr name="Freeform 13" id="13"/>
          <p:cNvSpPr/>
          <p:nvPr/>
        </p:nvSpPr>
        <p:spPr>
          <a:xfrm flipH="false" flipV="false" rot="0">
            <a:off x="150149" y="597568"/>
            <a:ext cx="2198090" cy="2096428"/>
          </a:xfrm>
          <a:custGeom>
            <a:avLst/>
            <a:gdLst/>
            <a:ahLst/>
            <a:cxnLst/>
            <a:rect r="r" b="b" t="t" l="l"/>
            <a:pathLst>
              <a:path h="2096428" w="2198090">
                <a:moveTo>
                  <a:pt x="0" y="0"/>
                </a:moveTo>
                <a:lnTo>
                  <a:pt x="2198089" y="0"/>
                </a:lnTo>
                <a:lnTo>
                  <a:pt x="2198089" y="2096428"/>
                </a:lnTo>
                <a:lnTo>
                  <a:pt x="0" y="2096428"/>
                </a:lnTo>
                <a:lnTo>
                  <a:pt x="0" y="0"/>
                </a:lnTo>
                <a:close/>
              </a:path>
            </a:pathLst>
          </a:custGeom>
          <a:blipFill>
            <a:blip r:embed="rId8"/>
            <a:stretch>
              <a:fillRect l="0" t="0" r="0" b="0"/>
            </a:stretch>
          </a:blipFill>
        </p:spPr>
      </p:sp>
      <p:sp>
        <p:nvSpPr>
          <p:cNvPr name="Freeform 14" id="14"/>
          <p:cNvSpPr/>
          <p:nvPr/>
        </p:nvSpPr>
        <p:spPr>
          <a:xfrm flipH="false" flipV="false" rot="0">
            <a:off x="9847324" y="-62655"/>
            <a:ext cx="3251709" cy="2182710"/>
          </a:xfrm>
          <a:custGeom>
            <a:avLst/>
            <a:gdLst/>
            <a:ahLst/>
            <a:cxnLst/>
            <a:rect r="r" b="b" t="t" l="l"/>
            <a:pathLst>
              <a:path h="2182710" w="3251709">
                <a:moveTo>
                  <a:pt x="0" y="0"/>
                </a:moveTo>
                <a:lnTo>
                  <a:pt x="3251709" y="0"/>
                </a:lnTo>
                <a:lnTo>
                  <a:pt x="3251709" y="2182710"/>
                </a:lnTo>
                <a:lnTo>
                  <a:pt x="0" y="2182710"/>
                </a:lnTo>
                <a:lnTo>
                  <a:pt x="0" y="0"/>
                </a:lnTo>
                <a:close/>
              </a:path>
            </a:pathLst>
          </a:custGeom>
          <a:blipFill>
            <a:blip r:embed="rId9"/>
            <a:stretch>
              <a:fillRect l="0" t="0" r="0" b="0"/>
            </a:stretch>
          </a:blipFill>
        </p:spPr>
      </p:sp>
      <p:sp>
        <p:nvSpPr>
          <p:cNvPr name="Freeform 15" id="15"/>
          <p:cNvSpPr/>
          <p:nvPr/>
        </p:nvSpPr>
        <p:spPr>
          <a:xfrm flipH="false" flipV="false" rot="0">
            <a:off x="8038321" y="8538646"/>
            <a:ext cx="2211359" cy="3662706"/>
          </a:xfrm>
          <a:custGeom>
            <a:avLst/>
            <a:gdLst/>
            <a:ahLst/>
            <a:cxnLst/>
            <a:rect r="r" b="b" t="t" l="l"/>
            <a:pathLst>
              <a:path h="3662706" w="2211359">
                <a:moveTo>
                  <a:pt x="0" y="0"/>
                </a:moveTo>
                <a:lnTo>
                  <a:pt x="2211358" y="0"/>
                </a:lnTo>
                <a:lnTo>
                  <a:pt x="2211358" y="3662705"/>
                </a:lnTo>
                <a:lnTo>
                  <a:pt x="0" y="3662705"/>
                </a:lnTo>
                <a:lnTo>
                  <a:pt x="0" y="0"/>
                </a:lnTo>
                <a:close/>
              </a:path>
            </a:pathLst>
          </a:custGeom>
          <a:blipFill>
            <a:blip r:embed="rId10"/>
            <a:stretch>
              <a:fillRect l="0" t="0" r="0" b="0"/>
            </a:stretch>
          </a:blipFill>
        </p:spPr>
      </p:sp>
      <p:sp>
        <p:nvSpPr>
          <p:cNvPr name="TextBox 16" id="16"/>
          <p:cNvSpPr txBox="true"/>
          <p:nvPr/>
        </p:nvSpPr>
        <p:spPr>
          <a:xfrm rot="0">
            <a:off x="1573984" y="2624880"/>
            <a:ext cx="15140032" cy="5343524"/>
          </a:xfrm>
          <a:prstGeom prst="rect">
            <a:avLst/>
          </a:prstGeom>
        </p:spPr>
        <p:txBody>
          <a:bodyPr anchor="t" rtlCol="false" tIns="0" lIns="0" bIns="0" rIns="0">
            <a:spAutoFit/>
          </a:bodyPr>
          <a:lstStyle/>
          <a:p>
            <a:pPr algn="ctr">
              <a:lnSpc>
                <a:spcPts val="19799"/>
              </a:lnSpc>
            </a:pPr>
            <a:r>
              <a:rPr lang="en-US" sz="21999">
                <a:solidFill>
                  <a:srgbClr val="211D1D"/>
                </a:solidFill>
                <a:latin typeface="Sports World"/>
                <a:ea typeface="Sports World"/>
                <a:cs typeface="Sports World"/>
                <a:sym typeface="Sports World"/>
              </a:rPr>
              <a:t>BACK TO SCHOOL</a:t>
            </a:r>
          </a:p>
        </p:txBody>
      </p:sp>
      <p:sp>
        <p:nvSpPr>
          <p:cNvPr name="TextBox 17" id="17"/>
          <p:cNvSpPr txBox="true"/>
          <p:nvPr/>
        </p:nvSpPr>
        <p:spPr>
          <a:xfrm rot="0">
            <a:off x="7993075" y="7486018"/>
            <a:ext cx="2301850" cy="791718"/>
          </a:xfrm>
          <a:prstGeom prst="rect">
            <a:avLst/>
          </a:prstGeom>
        </p:spPr>
        <p:txBody>
          <a:bodyPr anchor="t" rtlCol="false" tIns="0" lIns="0" bIns="0" rIns="0">
            <a:spAutoFit/>
          </a:bodyPr>
          <a:lstStyle/>
          <a:p>
            <a:pPr algn="ctr">
              <a:lnSpc>
                <a:spcPts val="6576"/>
              </a:lnSpc>
              <a:spcBef>
                <a:spcPct val="0"/>
              </a:spcBef>
            </a:pPr>
            <a:r>
              <a:rPr lang="en-US" sz="4800" spc="-96">
                <a:solidFill>
                  <a:srgbClr val="211D1D"/>
                </a:solidFill>
                <a:latin typeface="Hangyaboly"/>
                <a:ea typeface="Hangyaboly"/>
                <a:cs typeface="Hangyaboly"/>
                <a:sym typeface="Hangyaboly"/>
              </a:rPr>
              <a:t>Newsletter</a:t>
            </a:r>
          </a:p>
        </p:txBody>
      </p:sp>
      <p:sp>
        <p:nvSpPr>
          <p:cNvPr name="AutoShape 18" id="18"/>
          <p:cNvSpPr/>
          <p:nvPr/>
        </p:nvSpPr>
        <p:spPr>
          <a:xfrm>
            <a:off x="7221623" y="8296786"/>
            <a:ext cx="3844754" cy="0"/>
          </a:xfrm>
          <a:prstGeom prst="line">
            <a:avLst/>
          </a:prstGeom>
          <a:ln cap="flat" w="57150">
            <a:solidFill>
              <a:srgbClr val="211D1D"/>
            </a:solidFill>
            <a:prstDash val="solid"/>
            <a:headEnd type="none" len="sm" w="sm"/>
            <a:tailEnd type="none" len="sm" w="sm"/>
          </a:ln>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Freeform 9" id="9"/>
          <p:cNvSpPr/>
          <p:nvPr/>
        </p:nvSpPr>
        <p:spPr>
          <a:xfrm flipH="false" flipV="false" rot="0">
            <a:off x="10989760" y="1308877"/>
            <a:ext cx="5577633" cy="7669246"/>
          </a:xfrm>
          <a:custGeom>
            <a:avLst/>
            <a:gdLst/>
            <a:ahLst/>
            <a:cxnLst/>
            <a:rect r="r" b="b" t="t" l="l"/>
            <a:pathLst>
              <a:path h="7669246" w="5577633">
                <a:moveTo>
                  <a:pt x="0" y="0"/>
                </a:moveTo>
                <a:lnTo>
                  <a:pt x="5577633" y="0"/>
                </a:lnTo>
                <a:lnTo>
                  <a:pt x="5577633" y="7669246"/>
                </a:lnTo>
                <a:lnTo>
                  <a:pt x="0" y="766924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0">
            <a:off x="15689760" y="7660447"/>
            <a:ext cx="3139080" cy="2876182"/>
          </a:xfrm>
          <a:custGeom>
            <a:avLst/>
            <a:gdLst/>
            <a:ahLst/>
            <a:cxnLst/>
            <a:rect r="r" b="b" t="t" l="l"/>
            <a:pathLst>
              <a:path h="2876182" w="3139080">
                <a:moveTo>
                  <a:pt x="0" y="0"/>
                </a:moveTo>
                <a:lnTo>
                  <a:pt x="3139080" y="0"/>
                </a:lnTo>
                <a:lnTo>
                  <a:pt x="3139080" y="2876182"/>
                </a:lnTo>
                <a:lnTo>
                  <a:pt x="0" y="2876182"/>
                </a:lnTo>
                <a:lnTo>
                  <a:pt x="0" y="0"/>
                </a:lnTo>
                <a:close/>
              </a:path>
            </a:pathLst>
          </a:custGeom>
          <a:blipFill>
            <a:blip r:embed="rId6"/>
            <a:stretch>
              <a:fillRect l="0" t="0" r="0" b="0"/>
            </a:stretch>
          </a:blipFill>
        </p:spPr>
      </p:sp>
      <p:sp>
        <p:nvSpPr>
          <p:cNvPr name="Freeform 11" id="11"/>
          <p:cNvSpPr/>
          <p:nvPr/>
        </p:nvSpPr>
        <p:spPr>
          <a:xfrm flipH="false" flipV="false" rot="0">
            <a:off x="10535498" y="804807"/>
            <a:ext cx="1426185" cy="1618366"/>
          </a:xfrm>
          <a:custGeom>
            <a:avLst/>
            <a:gdLst/>
            <a:ahLst/>
            <a:cxnLst/>
            <a:rect r="r" b="b" t="t" l="l"/>
            <a:pathLst>
              <a:path h="1618366" w="1426185">
                <a:moveTo>
                  <a:pt x="0" y="0"/>
                </a:moveTo>
                <a:lnTo>
                  <a:pt x="1426185" y="0"/>
                </a:lnTo>
                <a:lnTo>
                  <a:pt x="1426185" y="1618366"/>
                </a:lnTo>
                <a:lnTo>
                  <a:pt x="0" y="1618366"/>
                </a:lnTo>
                <a:lnTo>
                  <a:pt x="0" y="0"/>
                </a:lnTo>
                <a:close/>
              </a:path>
            </a:pathLst>
          </a:custGeom>
          <a:blipFill>
            <a:blip r:embed="rId7"/>
            <a:stretch>
              <a:fillRect l="0" t="0" r="0" b="0"/>
            </a:stretch>
          </a:blipFill>
        </p:spPr>
      </p:sp>
      <p:grpSp>
        <p:nvGrpSpPr>
          <p:cNvPr name="Group 12" id="12"/>
          <p:cNvGrpSpPr/>
          <p:nvPr/>
        </p:nvGrpSpPr>
        <p:grpSpPr>
          <a:xfrm rot="0">
            <a:off x="1028700" y="5997382"/>
            <a:ext cx="8115300" cy="864870"/>
            <a:chOff x="0" y="0"/>
            <a:chExt cx="10820400" cy="1153160"/>
          </a:xfrm>
        </p:grpSpPr>
        <p:sp>
          <p:nvSpPr>
            <p:cNvPr name="TextBox 13" id="13"/>
            <p:cNvSpPr txBox="true"/>
            <p:nvPr/>
          </p:nvSpPr>
          <p:spPr>
            <a:xfrm rot="0">
              <a:off x="0" y="-66675"/>
              <a:ext cx="10820400" cy="795655"/>
            </a:xfrm>
            <a:prstGeom prst="rect">
              <a:avLst/>
            </a:prstGeom>
          </p:spPr>
          <p:txBody>
            <a:bodyPr anchor="t" rtlCol="false" tIns="0" lIns="0" bIns="0" rIns="0">
              <a:spAutoFit/>
            </a:bodyPr>
            <a:lstStyle/>
            <a:p>
              <a:pPr algn="l" marL="0" indent="0" lvl="0">
                <a:lnSpc>
                  <a:spcPts val="5040"/>
                </a:lnSpc>
                <a:spcBef>
                  <a:spcPct val="0"/>
                </a:spcBef>
              </a:pPr>
              <a:r>
                <a:rPr lang="en-US" b="true" sz="3600" strike="noStrike" u="none">
                  <a:solidFill>
                    <a:srgbClr val="211D1D"/>
                  </a:solidFill>
                  <a:latin typeface="TT Norms Bold"/>
                  <a:ea typeface="TT Norms Bold"/>
                  <a:cs typeface="TT Norms Bold"/>
                  <a:sym typeface="TT Norms Bold"/>
                </a:rPr>
                <a:t>ABOUT US</a:t>
              </a:r>
            </a:p>
          </p:txBody>
        </p:sp>
        <p:sp>
          <p:nvSpPr>
            <p:cNvPr name="TextBox 14" id="14"/>
            <p:cNvSpPr txBox="true"/>
            <p:nvPr/>
          </p:nvSpPr>
          <p:spPr>
            <a:xfrm rot="0">
              <a:off x="0" y="681355"/>
              <a:ext cx="10820400" cy="471805"/>
            </a:xfrm>
            <a:prstGeom prst="rect">
              <a:avLst/>
            </a:prstGeom>
          </p:spPr>
          <p:txBody>
            <a:bodyPr anchor="t" rtlCol="false" tIns="0" lIns="0" bIns="0" rIns="0">
              <a:spAutoFit/>
            </a:bodyPr>
            <a:lstStyle/>
            <a:p>
              <a:pPr algn="just">
                <a:lnSpc>
                  <a:spcPts val="2940"/>
                </a:lnSpc>
              </a:pPr>
              <a:r>
                <a:rPr lang="en-US" sz="2100">
                  <a:solidFill>
                    <a:srgbClr val="211D1D"/>
                  </a:solidFill>
                  <a:latin typeface="TT Norms"/>
                  <a:ea typeface="TT Norms"/>
                  <a:cs typeface="TT Norms"/>
                  <a:sym typeface="TT Norms"/>
                </a:rPr>
                <a:t>Elaborate on your topic here.</a:t>
              </a:r>
            </a:p>
          </p:txBody>
        </p:sp>
      </p:grpSp>
      <p:grpSp>
        <p:nvGrpSpPr>
          <p:cNvPr name="Group 15" id="15"/>
          <p:cNvGrpSpPr/>
          <p:nvPr/>
        </p:nvGrpSpPr>
        <p:grpSpPr>
          <a:xfrm rot="0">
            <a:off x="1028700" y="7660447"/>
            <a:ext cx="8115300" cy="866333"/>
            <a:chOff x="0" y="0"/>
            <a:chExt cx="10820400" cy="1155111"/>
          </a:xfrm>
        </p:grpSpPr>
        <p:sp>
          <p:nvSpPr>
            <p:cNvPr name="TextBox 16" id="16"/>
            <p:cNvSpPr txBox="true"/>
            <p:nvPr/>
          </p:nvSpPr>
          <p:spPr>
            <a:xfrm rot="0">
              <a:off x="0" y="-66675"/>
              <a:ext cx="10820400" cy="795655"/>
            </a:xfrm>
            <a:prstGeom prst="rect">
              <a:avLst/>
            </a:prstGeom>
          </p:spPr>
          <p:txBody>
            <a:bodyPr anchor="t" rtlCol="false" tIns="0" lIns="0" bIns="0" rIns="0">
              <a:spAutoFit/>
            </a:bodyPr>
            <a:lstStyle/>
            <a:p>
              <a:pPr algn="l" marL="0" indent="0" lvl="0">
                <a:lnSpc>
                  <a:spcPts val="5040"/>
                </a:lnSpc>
                <a:spcBef>
                  <a:spcPct val="0"/>
                </a:spcBef>
              </a:pPr>
              <a:r>
                <a:rPr lang="en-US" b="true" sz="3600" strike="noStrike" u="none">
                  <a:solidFill>
                    <a:srgbClr val="211D1D"/>
                  </a:solidFill>
                  <a:latin typeface="TT Norms Bold"/>
                  <a:ea typeface="TT Norms Bold"/>
                  <a:cs typeface="TT Norms Bold"/>
                  <a:sym typeface="TT Norms Bold"/>
                </a:rPr>
                <a:t>OUR CLASSES</a:t>
              </a:r>
            </a:p>
          </p:txBody>
        </p:sp>
        <p:sp>
          <p:nvSpPr>
            <p:cNvPr name="TextBox 17" id="17"/>
            <p:cNvSpPr txBox="true"/>
            <p:nvPr/>
          </p:nvSpPr>
          <p:spPr>
            <a:xfrm rot="0">
              <a:off x="0" y="683306"/>
              <a:ext cx="10820400" cy="471805"/>
            </a:xfrm>
            <a:prstGeom prst="rect">
              <a:avLst/>
            </a:prstGeom>
          </p:spPr>
          <p:txBody>
            <a:bodyPr anchor="t" rtlCol="false" tIns="0" lIns="0" bIns="0" rIns="0">
              <a:spAutoFit/>
            </a:bodyPr>
            <a:lstStyle/>
            <a:p>
              <a:pPr algn="just">
                <a:lnSpc>
                  <a:spcPts val="2940"/>
                </a:lnSpc>
              </a:pPr>
              <a:r>
                <a:rPr lang="en-US" sz="2100">
                  <a:solidFill>
                    <a:srgbClr val="211D1D"/>
                  </a:solidFill>
                  <a:latin typeface="TT Norms"/>
                  <a:ea typeface="TT Norms"/>
                  <a:cs typeface="TT Norms"/>
                  <a:sym typeface="TT Norms"/>
                </a:rPr>
                <a:t>Elaborate on your topic here.</a:t>
              </a:r>
            </a:p>
          </p:txBody>
        </p:sp>
      </p:grpSp>
      <p:sp>
        <p:nvSpPr>
          <p:cNvPr name="TextBox 18" id="18"/>
          <p:cNvSpPr txBox="true"/>
          <p:nvPr/>
        </p:nvSpPr>
        <p:spPr>
          <a:xfrm rot="0">
            <a:off x="1028700" y="1309250"/>
            <a:ext cx="8115300" cy="2558415"/>
          </a:xfrm>
          <a:prstGeom prst="rect">
            <a:avLst/>
          </a:prstGeom>
        </p:spPr>
        <p:txBody>
          <a:bodyPr anchor="t" rtlCol="false" tIns="0" lIns="0" bIns="0" rIns="0">
            <a:spAutoFit/>
          </a:bodyPr>
          <a:lstStyle/>
          <a:p>
            <a:pPr algn="l" marL="0" indent="0" lvl="0">
              <a:lnSpc>
                <a:spcPts val="9600"/>
              </a:lnSpc>
            </a:pPr>
            <a:r>
              <a:rPr lang="en-US" sz="9600">
                <a:solidFill>
                  <a:srgbClr val="211D1D"/>
                </a:solidFill>
                <a:latin typeface="Sports World"/>
                <a:ea typeface="Sports World"/>
                <a:cs typeface="Sports World"/>
                <a:sym typeface="Sports World"/>
              </a:rPr>
              <a:t>TABLE OF CONTENTS</a:t>
            </a:r>
          </a:p>
        </p:txBody>
      </p:sp>
      <p:grpSp>
        <p:nvGrpSpPr>
          <p:cNvPr name="Group 19" id="19"/>
          <p:cNvGrpSpPr/>
          <p:nvPr/>
        </p:nvGrpSpPr>
        <p:grpSpPr>
          <a:xfrm rot="0">
            <a:off x="1028700" y="4334317"/>
            <a:ext cx="8115300" cy="864870"/>
            <a:chOff x="0" y="0"/>
            <a:chExt cx="10820400" cy="1153160"/>
          </a:xfrm>
        </p:grpSpPr>
        <p:sp>
          <p:nvSpPr>
            <p:cNvPr name="TextBox 20" id="20"/>
            <p:cNvSpPr txBox="true"/>
            <p:nvPr/>
          </p:nvSpPr>
          <p:spPr>
            <a:xfrm rot="0">
              <a:off x="0" y="-66675"/>
              <a:ext cx="10820400" cy="795655"/>
            </a:xfrm>
            <a:prstGeom prst="rect">
              <a:avLst/>
            </a:prstGeom>
          </p:spPr>
          <p:txBody>
            <a:bodyPr anchor="t" rtlCol="false" tIns="0" lIns="0" bIns="0" rIns="0">
              <a:spAutoFit/>
            </a:bodyPr>
            <a:lstStyle/>
            <a:p>
              <a:pPr algn="l" marL="0" indent="0" lvl="0">
                <a:lnSpc>
                  <a:spcPts val="5040"/>
                </a:lnSpc>
                <a:spcBef>
                  <a:spcPct val="0"/>
                </a:spcBef>
              </a:pPr>
              <a:r>
                <a:rPr lang="en-US" b="true" sz="3600">
                  <a:solidFill>
                    <a:srgbClr val="211D1D"/>
                  </a:solidFill>
                  <a:latin typeface="TT Norms Bold"/>
                  <a:ea typeface="TT Norms Bold"/>
                  <a:cs typeface="TT Norms Bold"/>
                  <a:sym typeface="TT Norms Bold"/>
                </a:rPr>
                <a:t>INTRODUCTION</a:t>
              </a:r>
            </a:p>
          </p:txBody>
        </p:sp>
        <p:sp>
          <p:nvSpPr>
            <p:cNvPr name="TextBox 21" id="21"/>
            <p:cNvSpPr txBox="true"/>
            <p:nvPr/>
          </p:nvSpPr>
          <p:spPr>
            <a:xfrm rot="0">
              <a:off x="0" y="681355"/>
              <a:ext cx="10820400" cy="471805"/>
            </a:xfrm>
            <a:prstGeom prst="rect">
              <a:avLst/>
            </a:prstGeom>
          </p:spPr>
          <p:txBody>
            <a:bodyPr anchor="t" rtlCol="false" tIns="0" lIns="0" bIns="0" rIns="0">
              <a:spAutoFit/>
            </a:bodyPr>
            <a:lstStyle/>
            <a:p>
              <a:pPr algn="just">
                <a:lnSpc>
                  <a:spcPts val="2940"/>
                </a:lnSpc>
              </a:pPr>
              <a:r>
                <a:rPr lang="en-US" sz="2100">
                  <a:solidFill>
                    <a:srgbClr val="211D1D"/>
                  </a:solidFill>
                  <a:latin typeface="TT Norms"/>
                  <a:ea typeface="TT Norms"/>
                  <a:cs typeface="TT Norms"/>
                  <a:sym typeface="TT Norms"/>
                </a:rPr>
                <a:t>Elaborate on your topic here.</a:t>
              </a:r>
            </a:p>
          </p:txBody>
        </p:sp>
      </p:grpSp>
    </p:spTree>
  </p:cSld>
  <p:clrMapOvr>
    <a:masterClrMapping/>
  </p:clrMapOvr>
  <p:transition spd="med">
    <p:push dir="l"/>
  </p:transition>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028700" y="1028700"/>
            <a:ext cx="16230600" cy="8229600"/>
            <a:chOff x="0" y="0"/>
            <a:chExt cx="1402644" cy="711200"/>
          </a:xfrm>
        </p:grpSpPr>
        <p:sp>
          <p:nvSpPr>
            <p:cNvPr name="Freeform 4" id="4"/>
            <p:cNvSpPr/>
            <p:nvPr/>
          </p:nvSpPr>
          <p:spPr>
            <a:xfrm flipH="false" flipV="false" rot="0">
              <a:off x="0" y="1152"/>
              <a:ext cx="1402644" cy="708897"/>
            </a:xfrm>
            <a:custGeom>
              <a:avLst/>
              <a:gdLst/>
              <a:ahLst/>
              <a:cxnLst/>
              <a:rect r="r" b="b" t="t" l="l"/>
              <a:pathLst>
                <a:path h="708897" w="1402644">
                  <a:moveTo>
                    <a:pt x="47575" y="46202"/>
                  </a:moveTo>
                  <a:lnTo>
                    <a:pt x="653747" y="2294"/>
                  </a:lnTo>
                  <a:cubicBezTo>
                    <a:pt x="685422" y="0"/>
                    <a:pt x="717222" y="0"/>
                    <a:pt x="748897" y="2294"/>
                  </a:cubicBezTo>
                  <a:lnTo>
                    <a:pt x="1355070" y="46202"/>
                  </a:lnTo>
                  <a:cubicBezTo>
                    <a:pt x="1381883" y="48144"/>
                    <a:pt x="1402644" y="70464"/>
                    <a:pt x="1402644" y="97348"/>
                  </a:cubicBezTo>
                  <a:lnTo>
                    <a:pt x="1402644" y="611548"/>
                  </a:lnTo>
                  <a:cubicBezTo>
                    <a:pt x="1402644" y="638432"/>
                    <a:pt x="1381883" y="660752"/>
                    <a:pt x="1355070" y="662694"/>
                  </a:cubicBezTo>
                  <a:lnTo>
                    <a:pt x="748897" y="706602"/>
                  </a:lnTo>
                  <a:cubicBezTo>
                    <a:pt x="717222" y="708896"/>
                    <a:pt x="685422" y="708896"/>
                    <a:pt x="653747" y="706602"/>
                  </a:cubicBezTo>
                  <a:lnTo>
                    <a:pt x="47575" y="662694"/>
                  </a:lnTo>
                  <a:cubicBezTo>
                    <a:pt x="20762" y="660752"/>
                    <a:pt x="0" y="638432"/>
                    <a:pt x="0" y="611548"/>
                  </a:cubicBezTo>
                  <a:lnTo>
                    <a:pt x="0" y="97348"/>
                  </a:lnTo>
                  <a:cubicBezTo>
                    <a:pt x="0" y="70464"/>
                    <a:pt x="20762" y="48144"/>
                    <a:pt x="47575" y="46202"/>
                  </a:cubicBezTo>
                  <a:close/>
                </a:path>
              </a:pathLst>
            </a:custGeom>
            <a:solidFill>
              <a:srgbClr val="FFFFFF"/>
            </a:solidFill>
          </p:spPr>
        </p:sp>
        <p:sp>
          <p:nvSpPr>
            <p:cNvPr name="TextBox 5" id="5"/>
            <p:cNvSpPr txBox="true"/>
            <p:nvPr/>
          </p:nvSpPr>
          <p:spPr>
            <a:xfrm>
              <a:off x="0" y="-22225"/>
              <a:ext cx="1402644" cy="708025"/>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1249194" y="1305182"/>
            <a:ext cx="15789613" cy="7676636"/>
            <a:chOff x="0" y="0"/>
            <a:chExt cx="1462825" cy="711200"/>
          </a:xfrm>
        </p:grpSpPr>
        <p:sp>
          <p:nvSpPr>
            <p:cNvPr name="Freeform 7" id="7"/>
            <p:cNvSpPr/>
            <p:nvPr/>
          </p:nvSpPr>
          <p:spPr>
            <a:xfrm flipH="false" flipV="false" rot="0">
              <a:off x="0" y="1135"/>
              <a:ext cx="1462825" cy="708930"/>
            </a:xfrm>
            <a:custGeom>
              <a:avLst/>
              <a:gdLst/>
              <a:ahLst/>
              <a:cxnLst/>
              <a:rect r="r" b="b" t="t" l="l"/>
              <a:pathLst>
                <a:path h="708930" w="1462825">
                  <a:moveTo>
                    <a:pt x="48914" y="46268"/>
                  </a:moveTo>
                  <a:lnTo>
                    <a:pt x="682498" y="2262"/>
                  </a:lnTo>
                  <a:cubicBezTo>
                    <a:pt x="715068" y="0"/>
                    <a:pt x="747756" y="0"/>
                    <a:pt x="780326" y="2262"/>
                  </a:cubicBezTo>
                  <a:lnTo>
                    <a:pt x="1413911" y="46268"/>
                  </a:lnTo>
                  <a:cubicBezTo>
                    <a:pt x="1441457" y="48181"/>
                    <a:pt x="1462825" y="71084"/>
                    <a:pt x="1462825" y="98697"/>
                  </a:cubicBezTo>
                  <a:lnTo>
                    <a:pt x="1462825" y="610233"/>
                  </a:lnTo>
                  <a:cubicBezTo>
                    <a:pt x="1462825" y="637846"/>
                    <a:pt x="1441457" y="660749"/>
                    <a:pt x="1413911" y="662662"/>
                  </a:cubicBezTo>
                  <a:lnTo>
                    <a:pt x="780326" y="706668"/>
                  </a:lnTo>
                  <a:cubicBezTo>
                    <a:pt x="747756" y="708930"/>
                    <a:pt x="715068" y="708930"/>
                    <a:pt x="682498" y="706668"/>
                  </a:cubicBezTo>
                  <a:lnTo>
                    <a:pt x="48914" y="662662"/>
                  </a:lnTo>
                  <a:cubicBezTo>
                    <a:pt x="21368" y="660749"/>
                    <a:pt x="0" y="637846"/>
                    <a:pt x="0" y="610233"/>
                  </a:cubicBezTo>
                  <a:lnTo>
                    <a:pt x="0" y="98697"/>
                  </a:lnTo>
                  <a:cubicBezTo>
                    <a:pt x="0" y="71084"/>
                    <a:pt x="21368" y="48181"/>
                    <a:pt x="48914" y="46268"/>
                  </a:cubicBezTo>
                  <a:close/>
                </a:path>
              </a:pathLst>
            </a:custGeom>
            <a:solidFill>
              <a:srgbClr val="000000">
                <a:alpha val="0"/>
              </a:srgbClr>
            </a:solidFill>
            <a:ln w="171450" cap="rnd">
              <a:solidFill>
                <a:srgbClr val="211D1D"/>
              </a:solidFill>
              <a:prstDash val="solid"/>
              <a:round/>
            </a:ln>
          </p:spPr>
        </p:sp>
        <p:sp>
          <p:nvSpPr>
            <p:cNvPr name="TextBox 8" id="8"/>
            <p:cNvSpPr txBox="true"/>
            <p:nvPr/>
          </p:nvSpPr>
          <p:spPr>
            <a:xfrm>
              <a:off x="0" y="-22225"/>
              <a:ext cx="1462825" cy="708025"/>
            </a:xfrm>
            <a:prstGeom prst="rect">
              <a:avLst/>
            </a:prstGeom>
          </p:spPr>
          <p:txBody>
            <a:bodyPr anchor="ctr" rtlCol="false" tIns="50800" lIns="50800" bIns="50800" rIns="50800"/>
            <a:lstStyle/>
            <a:p>
              <a:pPr algn="ctr">
                <a:lnSpc>
                  <a:spcPts val="2465"/>
                </a:lnSpc>
              </a:pPr>
            </a:p>
          </p:txBody>
        </p:sp>
      </p:grpSp>
      <p:sp>
        <p:nvSpPr>
          <p:cNvPr name="Freeform 9" id="9"/>
          <p:cNvSpPr/>
          <p:nvPr/>
        </p:nvSpPr>
        <p:spPr>
          <a:xfrm flipH="false" flipV="false" rot="0">
            <a:off x="2774726" y="6183366"/>
            <a:ext cx="12738548" cy="1370307"/>
          </a:xfrm>
          <a:custGeom>
            <a:avLst/>
            <a:gdLst/>
            <a:ahLst/>
            <a:cxnLst/>
            <a:rect r="r" b="b" t="t" l="l"/>
            <a:pathLst>
              <a:path h="1370307" w="12738548">
                <a:moveTo>
                  <a:pt x="0" y="0"/>
                </a:moveTo>
                <a:lnTo>
                  <a:pt x="12738548" y="0"/>
                </a:lnTo>
                <a:lnTo>
                  <a:pt x="12738548" y="1370307"/>
                </a:lnTo>
                <a:lnTo>
                  <a:pt x="0" y="137030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0">
            <a:off x="15295163" y="6417886"/>
            <a:ext cx="3487287" cy="4785300"/>
          </a:xfrm>
          <a:custGeom>
            <a:avLst/>
            <a:gdLst/>
            <a:ahLst/>
            <a:cxnLst/>
            <a:rect r="r" b="b" t="t" l="l"/>
            <a:pathLst>
              <a:path h="4785300" w="3487287">
                <a:moveTo>
                  <a:pt x="0" y="0"/>
                </a:moveTo>
                <a:lnTo>
                  <a:pt x="3487287" y="0"/>
                </a:lnTo>
                <a:lnTo>
                  <a:pt x="3487287" y="4785300"/>
                </a:lnTo>
                <a:lnTo>
                  <a:pt x="0" y="4785300"/>
                </a:lnTo>
                <a:lnTo>
                  <a:pt x="0" y="0"/>
                </a:lnTo>
                <a:close/>
              </a:path>
            </a:pathLst>
          </a:custGeom>
          <a:blipFill>
            <a:blip r:embed="rId6"/>
            <a:stretch>
              <a:fillRect l="0" t="0" r="0" b="0"/>
            </a:stretch>
          </a:blipFill>
        </p:spPr>
      </p:sp>
      <p:sp>
        <p:nvSpPr>
          <p:cNvPr name="Freeform 11" id="11"/>
          <p:cNvSpPr/>
          <p:nvPr/>
        </p:nvSpPr>
        <p:spPr>
          <a:xfrm flipH="false" flipV="false" rot="0">
            <a:off x="0" y="287451"/>
            <a:ext cx="3821628" cy="2828005"/>
          </a:xfrm>
          <a:custGeom>
            <a:avLst/>
            <a:gdLst/>
            <a:ahLst/>
            <a:cxnLst/>
            <a:rect r="r" b="b" t="t" l="l"/>
            <a:pathLst>
              <a:path h="2828005" w="3821628">
                <a:moveTo>
                  <a:pt x="0" y="0"/>
                </a:moveTo>
                <a:lnTo>
                  <a:pt x="3821628" y="0"/>
                </a:lnTo>
                <a:lnTo>
                  <a:pt x="3821628" y="2828005"/>
                </a:lnTo>
                <a:lnTo>
                  <a:pt x="0" y="2828005"/>
                </a:lnTo>
                <a:lnTo>
                  <a:pt x="0" y="0"/>
                </a:lnTo>
                <a:close/>
              </a:path>
            </a:pathLst>
          </a:custGeom>
          <a:blipFill>
            <a:blip r:embed="rId7"/>
            <a:stretch>
              <a:fillRect l="0" t="0" r="0" b="0"/>
            </a:stretch>
          </a:blipFill>
        </p:spPr>
      </p:sp>
      <p:sp>
        <p:nvSpPr>
          <p:cNvPr name="TextBox 12" id="12"/>
          <p:cNvSpPr txBox="true"/>
          <p:nvPr/>
        </p:nvSpPr>
        <p:spPr>
          <a:xfrm rot="0">
            <a:off x="1829611" y="4417959"/>
            <a:ext cx="14628778" cy="1765407"/>
          </a:xfrm>
          <a:prstGeom prst="rect">
            <a:avLst/>
          </a:prstGeom>
        </p:spPr>
        <p:txBody>
          <a:bodyPr anchor="t" rtlCol="false" tIns="0" lIns="0" bIns="0" rIns="0">
            <a:spAutoFit/>
          </a:bodyPr>
          <a:lstStyle/>
          <a:p>
            <a:pPr algn="ctr">
              <a:lnSpc>
                <a:spcPts val="12316"/>
              </a:lnSpc>
            </a:pPr>
            <a:r>
              <a:rPr lang="en-US" sz="13685">
                <a:solidFill>
                  <a:srgbClr val="211D1D"/>
                </a:solidFill>
                <a:latin typeface="Sports World"/>
                <a:ea typeface="Sports World"/>
                <a:cs typeface="Sports World"/>
                <a:sym typeface="Sports World"/>
              </a:rPr>
              <a:t>INTRODUCTION</a:t>
            </a:r>
          </a:p>
        </p:txBody>
      </p:sp>
    </p:spTree>
  </p:cSld>
  <p:clrMapOvr>
    <a:masterClrMapping/>
  </p:clrMapOvr>
  <p:transition spd="med">
    <p:push dir="l"/>
  </p:transition>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Freeform 9" id="9"/>
          <p:cNvSpPr/>
          <p:nvPr/>
        </p:nvSpPr>
        <p:spPr>
          <a:xfrm flipH="false" flipV="false" rot="0">
            <a:off x="-1061779" y="-296193"/>
            <a:ext cx="9182713" cy="10879387"/>
          </a:xfrm>
          <a:custGeom>
            <a:avLst/>
            <a:gdLst/>
            <a:ahLst/>
            <a:cxnLst/>
            <a:rect r="r" b="b" t="t" l="l"/>
            <a:pathLst>
              <a:path h="10879387" w="9182713">
                <a:moveTo>
                  <a:pt x="0" y="0"/>
                </a:moveTo>
                <a:lnTo>
                  <a:pt x="9182713" y="0"/>
                </a:lnTo>
                <a:lnTo>
                  <a:pt x="9182713" y="10879386"/>
                </a:lnTo>
                <a:lnTo>
                  <a:pt x="0" y="10879386"/>
                </a:lnTo>
                <a:lnTo>
                  <a:pt x="0" y="0"/>
                </a:lnTo>
                <a:close/>
              </a:path>
            </a:pathLst>
          </a:custGeom>
          <a:blipFill>
            <a:blip r:embed="rId4"/>
            <a:stretch>
              <a:fillRect l="0" t="-26686" r="0" b="0"/>
            </a:stretch>
          </a:blipFill>
        </p:spPr>
      </p:sp>
      <p:sp>
        <p:nvSpPr>
          <p:cNvPr name="Freeform 10" id="10"/>
          <p:cNvSpPr/>
          <p:nvPr/>
        </p:nvSpPr>
        <p:spPr>
          <a:xfrm flipH="false" flipV="false" rot="0">
            <a:off x="7209774" y="3710940"/>
            <a:ext cx="8531577" cy="917756"/>
          </a:xfrm>
          <a:custGeom>
            <a:avLst/>
            <a:gdLst/>
            <a:ahLst/>
            <a:cxnLst/>
            <a:rect r="r" b="b" t="t" l="l"/>
            <a:pathLst>
              <a:path h="917756" w="8531577">
                <a:moveTo>
                  <a:pt x="0" y="0"/>
                </a:moveTo>
                <a:lnTo>
                  <a:pt x="8531577" y="0"/>
                </a:lnTo>
                <a:lnTo>
                  <a:pt x="8531577" y="917756"/>
                </a:lnTo>
                <a:lnTo>
                  <a:pt x="0" y="917756"/>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0">
            <a:off x="15867371" y="0"/>
            <a:ext cx="2420629" cy="2139231"/>
          </a:xfrm>
          <a:custGeom>
            <a:avLst/>
            <a:gdLst/>
            <a:ahLst/>
            <a:cxnLst/>
            <a:rect r="r" b="b" t="t" l="l"/>
            <a:pathLst>
              <a:path h="2139231" w="2420629">
                <a:moveTo>
                  <a:pt x="0" y="0"/>
                </a:moveTo>
                <a:lnTo>
                  <a:pt x="2420629" y="0"/>
                </a:lnTo>
                <a:lnTo>
                  <a:pt x="2420629" y="2139231"/>
                </a:lnTo>
                <a:lnTo>
                  <a:pt x="0" y="2139231"/>
                </a:lnTo>
                <a:lnTo>
                  <a:pt x="0" y="0"/>
                </a:lnTo>
                <a:close/>
              </a:path>
            </a:pathLst>
          </a:custGeom>
          <a:blipFill>
            <a:blip r:embed="rId7"/>
            <a:stretch>
              <a:fillRect l="0" t="0" r="0" b="0"/>
            </a:stretch>
          </a:blipFill>
        </p:spPr>
      </p:sp>
      <p:sp>
        <p:nvSpPr>
          <p:cNvPr name="Freeform 12" id="12"/>
          <p:cNvSpPr/>
          <p:nvPr/>
        </p:nvSpPr>
        <p:spPr>
          <a:xfrm flipH="false" flipV="false" rot="0">
            <a:off x="3494680" y="8099739"/>
            <a:ext cx="3715094" cy="2187261"/>
          </a:xfrm>
          <a:custGeom>
            <a:avLst/>
            <a:gdLst/>
            <a:ahLst/>
            <a:cxnLst/>
            <a:rect r="r" b="b" t="t" l="l"/>
            <a:pathLst>
              <a:path h="2187261" w="3715094">
                <a:moveTo>
                  <a:pt x="0" y="0"/>
                </a:moveTo>
                <a:lnTo>
                  <a:pt x="3715094" y="0"/>
                </a:lnTo>
                <a:lnTo>
                  <a:pt x="3715094" y="2187261"/>
                </a:lnTo>
                <a:lnTo>
                  <a:pt x="0" y="2187261"/>
                </a:lnTo>
                <a:lnTo>
                  <a:pt x="0" y="0"/>
                </a:lnTo>
                <a:close/>
              </a:path>
            </a:pathLst>
          </a:custGeom>
          <a:blipFill>
            <a:blip r:embed="rId8"/>
            <a:stretch>
              <a:fillRect l="0" t="0" r="0" b="0"/>
            </a:stretch>
          </a:blipFill>
        </p:spPr>
      </p:sp>
      <p:sp>
        <p:nvSpPr>
          <p:cNvPr name="TextBox 13" id="13"/>
          <p:cNvSpPr txBox="true"/>
          <p:nvPr/>
        </p:nvSpPr>
        <p:spPr>
          <a:xfrm rot="0">
            <a:off x="6729005" y="5599749"/>
            <a:ext cx="9138366" cy="2588895"/>
          </a:xfrm>
          <a:prstGeom prst="rect">
            <a:avLst/>
          </a:prstGeom>
        </p:spPr>
        <p:txBody>
          <a:bodyPr anchor="t" rtlCol="false" tIns="0" lIns="0" bIns="0" rIns="0">
            <a:spAutoFit/>
          </a:bodyPr>
          <a:lstStyle/>
          <a:p>
            <a:pPr algn="just">
              <a:lnSpc>
                <a:spcPts val="2310"/>
              </a:lnSpc>
            </a:pPr>
            <a:r>
              <a:rPr lang="en-US" sz="2100">
                <a:solidFill>
                  <a:srgbClr val="211D1D"/>
                </a:solidFill>
                <a:latin typeface="TT Norms"/>
                <a:ea typeface="TT Norms"/>
                <a:cs typeface="TT Norms"/>
                <a:sym typeface="TT Norms"/>
              </a:rPr>
              <a:t>I'm Rain, and I'll be sharing with you my beautiful ideas.</a:t>
            </a:r>
          </a:p>
          <a:p>
            <a:pPr algn="just">
              <a:lnSpc>
                <a:spcPts val="2310"/>
              </a:lnSpc>
            </a:pPr>
            <a:r>
              <a:rPr lang="en-US" sz="2100">
                <a:solidFill>
                  <a:srgbClr val="211D1D"/>
                </a:solidFill>
                <a:latin typeface="TT Norms"/>
                <a:ea typeface="TT Norms"/>
                <a:cs typeface="TT Norms"/>
                <a:sym typeface="TT Norms"/>
              </a:rPr>
              <a:t>Follow me at @reallygreatsite to learn more. </a:t>
            </a:r>
          </a:p>
          <a:p>
            <a:pPr algn="just">
              <a:lnSpc>
                <a:spcPts val="2310"/>
              </a:lnSpc>
            </a:pPr>
          </a:p>
          <a:p>
            <a:pPr algn="just">
              <a:lnSpc>
                <a:spcPts val="2310"/>
              </a:lnSpc>
            </a:pPr>
            <a:r>
              <a:rPr lang="en-US" sz="2100">
                <a:solidFill>
                  <a:srgbClr val="211D1D"/>
                </a:solidFill>
                <a:latin typeface="TT Norms"/>
                <a:ea typeface="TT Norms"/>
                <a:cs typeface="TT Norms"/>
                <a:sym typeface="TT Norm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name="TextBox 14" id="14"/>
          <p:cNvSpPr txBox="true"/>
          <p:nvPr/>
        </p:nvSpPr>
        <p:spPr>
          <a:xfrm rot="0">
            <a:off x="6495888" y="1152525"/>
            <a:ext cx="10763412" cy="2558415"/>
          </a:xfrm>
          <a:prstGeom prst="rect">
            <a:avLst/>
          </a:prstGeom>
        </p:spPr>
        <p:txBody>
          <a:bodyPr anchor="t" rtlCol="false" tIns="0" lIns="0" bIns="0" rIns="0">
            <a:spAutoFit/>
          </a:bodyPr>
          <a:lstStyle/>
          <a:p>
            <a:pPr algn="l" marL="0" indent="0" lvl="0">
              <a:lnSpc>
                <a:spcPts val="9600"/>
              </a:lnSpc>
              <a:spcBef>
                <a:spcPct val="0"/>
              </a:spcBef>
            </a:pPr>
            <a:r>
              <a:rPr lang="en-US" sz="9600" strike="noStrike" u="none">
                <a:solidFill>
                  <a:srgbClr val="211D1D"/>
                </a:solidFill>
                <a:latin typeface="Sports World"/>
                <a:ea typeface="Sports World"/>
                <a:cs typeface="Sports World"/>
                <a:sym typeface="Sports World"/>
              </a:rPr>
              <a:t>WELCOME TO PRESENTATION</a:t>
            </a:r>
          </a:p>
        </p:txBody>
      </p:sp>
    </p:spTree>
  </p:cSld>
  <p:clrMapOvr>
    <a:masterClrMapping/>
  </p:clrMapOvr>
  <p:transition spd="med">
    <p:push dir="l"/>
  </p:transition>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37692"/>
            <a:ext cx="8346041" cy="8990835"/>
            <a:chOff x="0" y="0"/>
            <a:chExt cx="2198134" cy="2367956"/>
          </a:xfrm>
        </p:grpSpPr>
        <p:sp>
          <p:nvSpPr>
            <p:cNvPr name="Freeform 4" id="4"/>
            <p:cNvSpPr/>
            <p:nvPr/>
          </p:nvSpPr>
          <p:spPr>
            <a:xfrm flipH="false" flipV="false" rot="0">
              <a:off x="0" y="0"/>
              <a:ext cx="2198134" cy="2367956"/>
            </a:xfrm>
            <a:custGeom>
              <a:avLst/>
              <a:gdLst/>
              <a:ahLst/>
              <a:cxnLst/>
              <a:rect r="r" b="b" t="t" l="l"/>
              <a:pathLst>
                <a:path h="2367956" w="2198134">
                  <a:moveTo>
                    <a:pt x="22263" y="0"/>
                  </a:moveTo>
                  <a:lnTo>
                    <a:pt x="2175871" y="0"/>
                  </a:lnTo>
                  <a:cubicBezTo>
                    <a:pt x="2181776" y="0"/>
                    <a:pt x="2187439" y="2346"/>
                    <a:pt x="2191614" y="6521"/>
                  </a:cubicBezTo>
                  <a:cubicBezTo>
                    <a:pt x="2195789" y="10696"/>
                    <a:pt x="2198134" y="16358"/>
                    <a:pt x="2198134" y="22263"/>
                  </a:cubicBezTo>
                  <a:lnTo>
                    <a:pt x="2198134" y="2345694"/>
                  </a:lnTo>
                  <a:cubicBezTo>
                    <a:pt x="2198134" y="2351598"/>
                    <a:pt x="2195789" y="2357261"/>
                    <a:pt x="2191614" y="2361436"/>
                  </a:cubicBezTo>
                  <a:cubicBezTo>
                    <a:pt x="2187439" y="2365611"/>
                    <a:pt x="2181776" y="2367956"/>
                    <a:pt x="2175871" y="2367956"/>
                  </a:cubicBezTo>
                  <a:lnTo>
                    <a:pt x="22263" y="2367956"/>
                  </a:lnTo>
                  <a:cubicBezTo>
                    <a:pt x="16358" y="2367956"/>
                    <a:pt x="10696" y="2365611"/>
                    <a:pt x="6521" y="2361436"/>
                  </a:cubicBezTo>
                  <a:cubicBezTo>
                    <a:pt x="2346" y="2357261"/>
                    <a:pt x="0" y="2351598"/>
                    <a:pt x="0" y="2345694"/>
                  </a:cubicBezTo>
                  <a:lnTo>
                    <a:pt x="0" y="22263"/>
                  </a:lnTo>
                  <a:cubicBezTo>
                    <a:pt x="0" y="16358"/>
                    <a:pt x="2346" y="10696"/>
                    <a:pt x="6521" y="6521"/>
                  </a:cubicBezTo>
                  <a:cubicBezTo>
                    <a:pt x="10696" y="2346"/>
                    <a:pt x="16358" y="0"/>
                    <a:pt x="22263" y="0"/>
                  </a:cubicBezTo>
                  <a:close/>
                </a:path>
              </a:pathLst>
            </a:custGeom>
            <a:solidFill>
              <a:srgbClr val="FFFFFF"/>
            </a:solidFill>
          </p:spPr>
        </p:sp>
        <p:sp>
          <p:nvSpPr>
            <p:cNvPr name="TextBox 5" id="5"/>
            <p:cNvSpPr txBox="true"/>
            <p:nvPr/>
          </p:nvSpPr>
          <p:spPr>
            <a:xfrm>
              <a:off x="0" y="-47625"/>
              <a:ext cx="2198134"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70039" y="794417"/>
            <a:ext cx="8033457" cy="8677385"/>
            <a:chOff x="0" y="0"/>
            <a:chExt cx="2115808" cy="2285402"/>
          </a:xfrm>
        </p:grpSpPr>
        <p:sp>
          <p:nvSpPr>
            <p:cNvPr name="Freeform 7" id="7"/>
            <p:cNvSpPr/>
            <p:nvPr/>
          </p:nvSpPr>
          <p:spPr>
            <a:xfrm flipH="false" flipV="false" rot="0">
              <a:off x="0" y="0"/>
              <a:ext cx="2115807" cy="2285402"/>
            </a:xfrm>
            <a:custGeom>
              <a:avLst/>
              <a:gdLst/>
              <a:ahLst/>
              <a:cxnLst/>
              <a:rect r="r" b="b" t="t" l="l"/>
              <a:pathLst>
                <a:path h="2285402" w="2115807">
                  <a:moveTo>
                    <a:pt x="11565" y="0"/>
                  </a:moveTo>
                  <a:lnTo>
                    <a:pt x="2104243" y="0"/>
                  </a:lnTo>
                  <a:cubicBezTo>
                    <a:pt x="2110630" y="0"/>
                    <a:pt x="2115807" y="5178"/>
                    <a:pt x="2115807" y="11565"/>
                  </a:cubicBezTo>
                  <a:lnTo>
                    <a:pt x="2115807" y="2273837"/>
                  </a:lnTo>
                  <a:cubicBezTo>
                    <a:pt x="2115807" y="2276904"/>
                    <a:pt x="2114589" y="2279846"/>
                    <a:pt x="2112420" y="2282015"/>
                  </a:cubicBezTo>
                  <a:cubicBezTo>
                    <a:pt x="2110252" y="2284183"/>
                    <a:pt x="2107310" y="2285402"/>
                    <a:pt x="2104243" y="2285402"/>
                  </a:cubicBezTo>
                  <a:lnTo>
                    <a:pt x="11565" y="2285402"/>
                  </a:lnTo>
                  <a:cubicBezTo>
                    <a:pt x="5178" y="2285402"/>
                    <a:pt x="0" y="2280224"/>
                    <a:pt x="0" y="2273837"/>
                  </a:cubicBezTo>
                  <a:lnTo>
                    <a:pt x="0" y="11565"/>
                  </a:lnTo>
                  <a:cubicBezTo>
                    <a:pt x="0" y="5178"/>
                    <a:pt x="5178" y="0"/>
                    <a:pt x="11565"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2115808" cy="2333027"/>
            </a:xfrm>
            <a:prstGeom prst="rect">
              <a:avLst/>
            </a:prstGeom>
          </p:spPr>
          <p:txBody>
            <a:bodyPr anchor="ctr" rtlCol="false" tIns="50800" lIns="50800" bIns="50800" rIns="50800"/>
            <a:lstStyle/>
            <a:p>
              <a:pPr algn="ctr" marL="0" indent="0" lvl="0">
                <a:lnSpc>
                  <a:spcPts val="2465"/>
                </a:lnSpc>
                <a:spcBef>
                  <a:spcPct val="0"/>
                </a:spcBef>
              </a:pPr>
            </a:p>
          </p:txBody>
        </p:sp>
      </p:grpSp>
      <p:grpSp>
        <p:nvGrpSpPr>
          <p:cNvPr name="Group 9" id="9"/>
          <p:cNvGrpSpPr/>
          <p:nvPr/>
        </p:nvGrpSpPr>
        <p:grpSpPr>
          <a:xfrm rot="0">
            <a:off x="9428212" y="648083"/>
            <a:ext cx="8346041" cy="8990835"/>
            <a:chOff x="0" y="0"/>
            <a:chExt cx="2198134" cy="2367956"/>
          </a:xfrm>
        </p:grpSpPr>
        <p:sp>
          <p:nvSpPr>
            <p:cNvPr name="Freeform 10" id="10"/>
            <p:cNvSpPr/>
            <p:nvPr/>
          </p:nvSpPr>
          <p:spPr>
            <a:xfrm flipH="false" flipV="false" rot="0">
              <a:off x="0" y="0"/>
              <a:ext cx="2198134" cy="2367956"/>
            </a:xfrm>
            <a:custGeom>
              <a:avLst/>
              <a:gdLst/>
              <a:ahLst/>
              <a:cxnLst/>
              <a:rect r="r" b="b" t="t" l="l"/>
              <a:pathLst>
                <a:path h="2367956" w="2198134">
                  <a:moveTo>
                    <a:pt x="22263" y="0"/>
                  </a:moveTo>
                  <a:lnTo>
                    <a:pt x="2175871" y="0"/>
                  </a:lnTo>
                  <a:cubicBezTo>
                    <a:pt x="2181776" y="0"/>
                    <a:pt x="2187439" y="2346"/>
                    <a:pt x="2191614" y="6521"/>
                  </a:cubicBezTo>
                  <a:cubicBezTo>
                    <a:pt x="2195789" y="10696"/>
                    <a:pt x="2198134" y="16358"/>
                    <a:pt x="2198134" y="22263"/>
                  </a:cubicBezTo>
                  <a:lnTo>
                    <a:pt x="2198134" y="2345694"/>
                  </a:lnTo>
                  <a:cubicBezTo>
                    <a:pt x="2198134" y="2351598"/>
                    <a:pt x="2195789" y="2357261"/>
                    <a:pt x="2191614" y="2361436"/>
                  </a:cubicBezTo>
                  <a:cubicBezTo>
                    <a:pt x="2187439" y="2365611"/>
                    <a:pt x="2181776" y="2367956"/>
                    <a:pt x="2175871" y="2367956"/>
                  </a:cubicBezTo>
                  <a:lnTo>
                    <a:pt x="22263" y="2367956"/>
                  </a:lnTo>
                  <a:cubicBezTo>
                    <a:pt x="16358" y="2367956"/>
                    <a:pt x="10696" y="2365611"/>
                    <a:pt x="6521" y="2361436"/>
                  </a:cubicBezTo>
                  <a:cubicBezTo>
                    <a:pt x="2346" y="2357261"/>
                    <a:pt x="0" y="2351598"/>
                    <a:pt x="0" y="2345694"/>
                  </a:cubicBezTo>
                  <a:lnTo>
                    <a:pt x="0" y="22263"/>
                  </a:lnTo>
                  <a:cubicBezTo>
                    <a:pt x="0" y="16358"/>
                    <a:pt x="2346" y="10696"/>
                    <a:pt x="6521" y="6521"/>
                  </a:cubicBezTo>
                  <a:cubicBezTo>
                    <a:pt x="10696" y="2346"/>
                    <a:pt x="16358" y="0"/>
                    <a:pt x="22263" y="0"/>
                  </a:cubicBezTo>
                  <a:close/>
                </a:path>
              </a:pathLst>
            </a:custGeom>
            <a:solidFill>
              <a:srgbClr val="FFFFFF"/>
            </a:solidFill>
          </p:spPr>
        </p:sp>
        <p:sp>
          <p:nvSpPr>
            <p:cNvPr name="TextBox 11" id="11"/>
            <p:cNvSpPr txBox="true"/>
            <p:nvPr/>
          </p:nvSpPr>
          <p:spPr>
            <a:xfrm>
              <a:off x="0" y="-47625"/>
              <a:ext cx="2198134" cy="2415581"/>
            </a:xfrm>
            <a:prstGeom prst="rect">
              <a:avLst/>
            </a:prstGeom>
          </p:spPr>
          <p:txBody>
            <a:bodyPr anchor="ctr" rtlCol="false" tIns="50800" lIns="50800" bIns="50800" rIns="50800"/>
            <a:lstStyle/>
            <a:p>
              <a:pPr algn="ctr">
                <a:lnSpc>
                  <a:spcPts val="2465"/>
                </a:lnSpc>
              </a:pPr>
            </a:p>
          </p:txBody>
        </p:sp>
      </p:grpSp>
      <p:grpSp>
        <p:nvGrpSpPr>
          <p:cNvPr name="Group 12" id="12"/>
          <p:cNvGrpSpPr/>
          <p:nvPr/>
        </p:nvGrpSpPr>
        <p:grpSpPr>
          <a:xfrm rot="0">
            <a:off x="9594459" y="804807"/>
            <a:ext cx="8013547" cy="8677385"/>
            <a:chOff x="0" y="0"/>
            <a:chExt cx="2110564" cy="2285402"/>
          </a:xfrm>
        </p:grpSpPr>
        <p:sp>
          <p:nvSpPr>
            <p:cNvPr name="Freeform 13" id="13"/>
            <p:cNvSpPr/>
            <p:nvPr/>
          </p:nvSpPr>
          <p:spPr>
            <a:xfrm flipH="false" flipV="false" rot="0">
              <a:off x="0" y="0"/>
              <a:ext cx="2110564" cy="2285402"/>
            </a:xfrm>
            <a:custGeom>
              <a:avLst/>
              <a:gdLst/>
              <a:ahLst/>
              <a:cxnLst/>
              <a:rect r="r" b="b" t="t" l="l"/>
              <a:pathLst>
                <a:path h="2285402" w="2110564">
                  <a:moveTo>
                    <a:pt x="11593" y="0"/>
                  </a:moveTo>
                  <a:lnTo>
                    <a:pt x="2098971" y="0"/>
                  </a:lnTo>
                  <a:cubicBezTo>
                    <a:pt x="2102045" y="0"/>
                    <a:pt x="2104994" y="1221"/>
                    <a:pt x="2107168" y="3396"/>
                  </a:cubicBezTo>
                  <a:cubicBezTo>
                    <a:pt x="2109342" y="5570"/>
                    <a:pt x="2110564" y="8519"/>
                    <a:pt x="2110564" y="11593"/>
                  </a:cubicBezTo>
                  <a:lnTo>
                    <a:pt x="2110564" y="2273808"/>
                  </a:lnTo>
                  <a:cubicBezTo>
                    <a:pt x="2110564" y="2276883"/>
                    <a:pt x="2109342" y="2279832"/>
                    <a:pt x="2107168" y="2282006"/>
                  </a:cubicBezTo>
                  <a:cubicBezTo>
                    <a:pt x="2104994" y="2284180"/>
                    <a:pt x="2102045" y="2285402"/>
                    <a:pt x="2098971" y="2285402"/>
                  </a:cubicBezTo>
                  <a:lnTo>
                    <a:pt x="11593" y="2285402"/>
                  </a:lnTo>
                  <a:cubicBezTo>
                    <a:pt x="5190" y="2285402"/>
                    <a:pt x="0" y="2280211"/>
                    <a:pt x="0" y="2273808"/>
                  </a:cubicBezTo>
                  <a:lnTo>
                    <a:pt x="0" y="11593"/>
                  </a:lnTo>
                  <a:cubicBezTo>
                    <a:pt x="0" y="5190"/>
                    <a:pt x="5190" y="0"/>
                    <a:pt x="11593" y="0"/>
                  </a:cubicBezTo>
                  <a:close/>
                </a:path>
              </a:pathLst>
            </a:custGeom>
            <a:solidFill>
              <a:srgbClr val="FFFFFF"/>
            </a:solidFill>
            <a:ln w="133350" cap="sq">
              <a:solidFill>
                <a:srgbClr val="211D1D"/>
              </a:solidFill>
              <a:prstDash val="solid"/>
              <a:miter/>
            </a:ln>
          </p:spPr>
        </p:sp>
        <p:sp>
          <p:nvSpPr>
            <p:cNvPr name="TextBox 14" id="14"/>
            <p:cNvSpPr txBox="true"/>
            <p:nvPr/>
          </p:nvSpPr>
          <p:spPr>
            <a:xfrm>
              <a:off x="0" y="-47625"/>
              <a:ext cx="2110564"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Freeform 15" id="15"/>
          <p:cNvSpPr/>
          <p:nvPr/>
        </p:nvSpPr>
        <p:spPr>
          <a:xfrm flipH="false" flipV="false" rot="0">
            <a:off x="1780510" y="2491740"/>
            <a:ext cx="5812515" cy="4315793"/>
          </a:xfrm>
          <a:custGeom>
            <a:avLst/>
            <a:gdLst/>
            <a:ahLst/>
            <a:cxnLst/>
            <a:rect r="r" b="b" t="t" l="l"/>
            <a:pathLst>
              <a:path h="4315793" w="5812515">
                <a:moveTo>
                  <a:pt x="0" y="0"/>
                </a:moveTo>
                <a:lnTo>
                  <a:pt x="5812515" y="0"/>
                </a:lnTo>
                <a:lnTo>
                  <a:pt x="5812515" y="4315793"/>
                </a:lnTo>
                <a:lnTo>
                  <a:pt x="0" y="4315793"/>
                </a:lnTo>
                <a:lnTo>
                  <a:pt x="0" y="0"/>
                </a:lnTo>
                <a:close/>
              </a:path>
            </a:pathLst>
          </a:custGeom>
          <a:blipFill>
            <a:blip r:embed="rId4"/>
            <a:stretch>
              <a:fillRect l="0" t="0" r="0" b="0"/>
            </a:stretch>
          </a:blipFill>
        </p:spPr>
      </p:sp>
      <p:sp>
        <p:nvSpPr>
          <p:cNvPr name="Freeform 16" id="16"/>
          <p:cNvSpPr/>
          <p:nvPr/>
        </p:nvSpPr>
        <p:spPr>
          <a:xfrm flipH="false" flipV="false" rot="0">
            <a:off x="11731560" y="2249998"/>
            <a:ext cx="4115379" cy="4799276"/>
          </a:xfrm>
          <a:custGeom>
            <a:avLst/>
            <a:gdLst/>
            <a:ahLst/>
            <a:cxnLst/>
            <a:rect r="r" b="b" t="t" l="l"/>
            <a:pathLst>
              <a:path h="4799276" w="4115379">
                <a:moveTo>
                  <a:pt x="0" y="0"/>
                </a:moveTo>
                <a:lnTo>
                  <a:pt x="4115379" y="0"/>
                </a:lnTo>
                <a:lnTo>
                  <a:pt x="4115379" y="4799276"/>
                </a:lnTo>
                <a:lnTo>
                  <a:pt x="0" y="4799276"/>
                </a:lnTo>
                <a:lnTo>
                  <a:pt x="0" y="0"/>
                </a:lnTo>
                <a:close/>
              </a:path>
            </a:pathLst>
          </a:custGeom>
          <a:blipFill>
            <a:blip r:embed="rId5"/>
            <a:stretch>
              <a:fillRect l="0" t="0" r="0" b="0"/>
            </a:stretch>
          </a:blipFill>
        </p:spPr>
      </p:sp>
      <p:sp>
        <p:nvSpPr>
          <p:cNvPr name="Freeform 17" id="17"/>
          <p:cNvSpPr/>
          <p:nvPr/>
        </p:nvSpPr>
        <p:spPr>
          <a:xfrm flipH="false" flipV="false" rot="0">
            <a:off x="7369281" y="324424"/>
            <a:ext cx="1774719" cy="1741443"/>
          </a:xfrm>
          <a:custGeom>
            <a:avLst/>
            <a:gdLst/>
            <a:ahLst/>
            <a:cxnLst/>
            <a:rect r="r" b="b" t="t" l="l"/>
            <a:pathLst>
              <a:path h="1741443" w="1774719">
                <a:moveTo>
                  <a:pt x="0" y="0"/>
                </a:moveTo>
                <a:lnTo>
                  <a:pt x="1774719" y="0"/>
                </a:lnTo>
                <a:lnTo>
                  <a:pt x="1774719" y="1741443"/>
                </a:lnTo>
                <a:lnTo>
                  <a:pt x="0" y="174144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8" id="18"/>
          <p:cNvSpPr/>
          <p:nvPr/>
        </p:nvSpPr>
        <p:spPr>
          <a:xfrm flipH="false" flipV="false" rot="0">
            <a:off x="16241672" y="367104"/>
            <a:ext cx="1858867" cy="1656082"/>
          </a:xfrm>
          <a:custGeom>
            <a:avLst/>
            <a:gdLst/>
            <a:ahLst/>
            <a:cxnLst/>
            <a:rect r="r" b="b" t="t" l="l"/>
            <a:pathLst>
              <a:path h="1656082" w="1858867">
                <a:moveTo>
                  <a:pt x="0" y="0"/>
                </a:moveTo>
                <a:lnTo>
                  <a:pt x="1858867" y="0"/>
                </a:lnTo>
                <a:lnTo>
                  <a:pt x="1858867" y="1656082"/>
                </a:lnTo>
                <a:lnTo>
                  <a:pt x="0" y="165608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9" id="19"/>
          <p:cNvSpPr txBox="true"/>
          <p:nvPr/>
        </p:nvSpPr>
        <p:spPr>
          <a:xfrm rot="0">
            <a:off x="995216" y="1152525"/>
            <a:ext cx="7383103" cy="1339215"/>
          </a:xfrm>
          <a:prstGeom prst="rect">
            <a:avLst/>
          </a:prstGeom>
        </p:spPr>
        <p:txBody>
          <a:bodyPr anchor="t" rtlCol="false" tIns="0" lIns="0" bIns="0" rIns="0">
            <a:spAutoFit/>
          </a:bodyPr>
          <a:lstStyle/>
          <a:p>
            <a:pPr algn="ctr" marL="0" indent="0" lvl="0">
              <a:lnSpc>
                <a:spcPts val="9600"/>
              </a:lnSpc>
              <a:spcBef>
                <a:spcPct val="0"/>
              </a:spcBef>
            </a:pPr>
            <a:r>
              <a:rPr lang="en-US" sz="9600">
                <a:solidFill>
                  <a:srgbClr val="211D1D"/>
                </a:solidFill>
                <a:latin typeface="Sports World"/>
                <a:ea typeface="Sports World"/>
                <a:cs typeface="Sports World"/>
                <a:sym typeface="Sports World"/>
              </a:rPr>
              <a:t>MISSION</a:t>
            </a:r>
          </a:p>
        </p:txBody>
      </p:sp>
      <p:sp>
        <p:nvSpPr>
          <p:cNvPr name="TextBox 20" id="20"/>
          <p:cNvSpPr txBox="true"/>
          <p:nvPr/>
        </p:nvSpPr>
        <p:spPr>
          <a:xfrm rot="0">
            <a:off x="1116895" y="7016911"/>
            <a:ext cx="7139746" cy="2017395"/>
          </a:xfrm>
          <a:prstGeom prst="rect">
            <a:avLst/>
          </a:prstGeom>
        </p:spPr>
        <p:txBody>
          <a:bodyPr anchor="t" rtlCol="false" tIns="0" lIns="0" bIns="0" rIns="0">
            <a:spAutoFit/>
          </a:bodyPr>
          <a:lstStyle/>
          <a:p>
            <a:pPr algn="ctr" marL="0" indent="0" lvl="1">
              <a:lnSpc>
                <a:spcPts val="2310"/>
              </a:lnSpc>
            </a:pPr>
            <a:r>
              <a:rPr lang="en-US" sz="2100" strike="noStrike" u="none">
                <a:solidFill>
                  <a:srgbClr val="211D1D"/>
                </a:solidFill>
                <a:latin typeface="TT Norms"/>
                <a:ea typeface="TT Norms"/>
                <a:cs typeface="TT Norms"/>
                <a:sym typeface="TT Norms"/>
              </a:rPr>
              <a:t>Enter your grand vision statement!</a:t>
            </a:r>
          </a:p>
          <a:p>
            <a:pPr algn="ctr" marL="0" indent="0" lvl="1">
              <a:lnSpc>
                <a:spcPts val="2310"/>
              </a:lnSpc>
            </a:pPr>
          </a:p>
          <a:p>
            <a:pPr algn="ctr" marL="0" indent="0" lvl="1">
              <a:lnSpc>
                <a:spcPts val="2310"/>
              </a:lnSpc>
            </a:pPr>
            <a:r>
              <a:rPr lang="en-US" sz="2100" strike="noStrike" u="none">
                <a:solidFill>
                  <a:srgbClr val="211D1D"/>
                </a:solidFill>
                <a:latin typeface="TT Norms"/>
                <a:ea typeface="TT Norms"/>
                <a:cs typeface="TT Norms"/>
                <a:sym typeface="TT Norm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a:t>
            </a:r>
          </a:p>
        </p:txBody>
      </p:sp>
      <p:sp>
        <p:nvSpPr>
          <p:cNvPr name="TextBox 21" id="21"/>
          <p:cNvSpPr txBox="true"/>
          <p:nvPr/>
        </p:nvSpPr>
        <p:spPr>
          <a:xfrm rot="0">
            <a:off x="9909681" y="1152525"/>
            <a:ext cx="7383103" cy="1339215"/>
          </a:xfrm>
          <a:prstGeom prst="rect">
            <a:avLst/>
          </a:prstGeom>
        </p:spPr>
        <p:txBody>
          <a:bodyPr anchor="t" rtlCol="false" tIns="0" lIns="0" bIns="0" rIns="0">
            <a:spAutoFit/>
          </a:bodyPr>
          <a:lstStyle/>
          <a:p>
            <a:pPr algn="ctr" marL="0" indent="0" lvl="0">
              <a:lnSpc>
                <a:spcPts val="9600"/>
              </a:lnSpc>
              <a:spcBef>
                <a:spcPct val="0"/>
              </a:spcBef>
            </a:pPr>
            <a:r>
              <a:rPr lang="en-US" sz="9600">
                <a:solidFill>
                  <a:srgbClr val="211D1D"/>
                </a:solidFill>
                <a:latin typeface="Sports World"/>
                <a:ea typeface="Sports World"/>
                <a:cs typeface="Sports World"/>
                <a:sym typeface="Sports World"/>
              </a:rPr>
              <a:t>VISION</a:t>
            </a:r>
          </a:p>
        </p:txBody>
      </p:sp>
      <p:sp>
        <p:nvSpPr>
          <p:cNvPr name="TextBox 22" id="22"/>
          <p:cNvSpPr txBox="true"/>
          <p:nvPr/>
        </p:nvSpPr>
        <p:spPr>
          <a:xfrm rot="0">
            <a:off x="10031360" y="7016911"/>
            <a:ext cx="7139746" cy="2017395"/>
          </a:xfrm>
          <a:prstGeom prst="rect">
            <a:avLst/>
          </a:prstGeom>
        </p:spPr>
        <p:txBody>
          <a:bodyPr anchor="t" rtlCol="false" tIns="0" lIns="0" bIns="0" rIns="0">
            <a:spAutoFit/>
          </a:bodyPr>
          <a:lstStyle/>
          <a:p>
            <a:pPr algn="ctr" marL="0" indent="0" lvl="1">
              <a:lnSpc>
                <a:spcPts val="2310"/>
              </a:lnSpc>
            </a:pPr>
            <a:r>
              <a:rPr lang="en-US" sz="2100" strike="noStrike" u="none">
                <a:solidFill>
                  <a:srgbClr val="211D1D"/>
                </a:solidFill>
                <a:latin typeface="TT Norms"/>
                <a:ea typeface="TT Norms"/>
                <a:cs typeface="TT Norms"/>
                <a:sym typeface="TT Norms"/>
              </a:rPr>
              <a:t>Enter your grand vision statement!</a:t>
            </a:r>
          </a:p>
          <a:p>
            <a:pPr algn="ctr" marL="0" indent="0" lvl="1">
              <a:lnSpc>
                <a:spcPts val="2310"/>
              </a:lnSpc>
            </a:pPr>
          </a:p>
          <a:p>
            <a:pPr algn="ctr" marL="0" indent="0" lvl="1">
              <a:lnSpc>
                <a:spcPts val="2310"/>
              </a:lnSpc>
            </a:pPr>
            <a:r>
              <a:rPr lang="en-US" sz="2100" strike="noStrike" u="none">
                <a:solidFill>
                  <a:srgbClr val="211D1D"/>
                </a:solidFill>
                <a:latin typeface="TT Norms"/>
                <a:ea typeface="TT Norms"/>
                <a:cs typeface="TT Norms"/>
                <a:sym typeface="TT Norm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a:t>
            </a:r>
          </a:p>
        </p:txBody>
      </p:sp>
    </p:spTree>
  </p:cSld>
  <p:clrMapOvr>
    <a:masterClrMapping/>
  </p:clrMapOvr>
  <p:transition spd="med">
    <p:push dir="l"/>
  </p:transition>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028700" y="1028700"/>
            <a:ext cx="16230600" cy="8229600"/>
            <a:chOff x="0" y="0"/>
            <a:chExt cx="1402644" cy="711200"/>
          </a:xfrm>
        </p:grpSpPr>
        <p:sp>
          <p:nvSpPr>
            <p:cNvPr name="Freeform 4" id="4"/>
            <p:cNvSpPr/>
            <p:nvPr/>
          </p:nvSpPr>
          <p:spPr>
            <a:xfrm flipH="false" flipV="false" rot="0">
              <a:off x="0" y="1152"/>
              <a:ext cx="1402644" cy="708897"/>
            </a:xfrm>
            <a:custGeom>
              <a:avLst/>
              <a:gdLst/>
              <a:ahLst/>
              <a:cxnLst/>
              <a:rect r="r" b="b" t="t" l="l"/>
              <a:pathLst>
                <a:path h="708897" w="1402644">
                  <a:moveTo>
                    <a:pt x="47575" y="46202"/>
                  </a:moveTo>
                  <a:lnTo>
                    <a:pt x="653747" y="2294"/>
                  </a:lnTo>
                  <a:cubicBezTo>
                    <a:pt x="685422" y="0"/>
                    <a:pt x="717222" y="0"/>
                    <a:pt x="748897" y="2294"/>
                  </a:cubicBezTo>
                  <a:lnTo>
                    <a:pt x="1355070" y="46202"/>
                  </a:lnTo>
                  <a:cubicBezTo>
                    <a:pt x="1381883" y="48144"/>
                    <a:pt x="1402644" y="70464"/>
                    <a:pt x="1402644" y="97348"/>
                  </a:cubicBezTo>
                  <a:lnTo>
                    <a:pt x="1402644" y="611548"/>
                  </a:lnTo>
                  <a:cubicBezTo>
                    <a:pt x="1402644" y="638432"/>
                    <a:pt x="1381883" y="660752"/>
                    <a:pt x="1355070" y="662694"/>
                  </a:cubicBezTo>
                  <a:lnTo>
                    <a:pt x="748897" y="706602"/>
                  </a:lnTo>
                  <a:cubicBezTo>
                    <a:pt x="717222" y="708896"/>
                    <a:pt x="685422" y="708896"/>
                    <a:pt x="653747" y="706602"/>
                  </a:cubicBezTo>
                  <a:lnTo>
                    <a:pt x="47575" y="662694"/>
                  </a:lnTo>
                  <a:cubicBezTo>
                    <a:pt x="20762" y="660752"/>
                    <a:pt x="0" y="638432"/>
                    <a:pt x="0" y="611548"/>
                  </a:cubicBezTo>
                  <a:lnTo>
                    <a:pt x="0" y="97348"/>
                  </a:lnTo>
                  <a:cubicBezTo>
                    <a:pt x="0" y="70464"/>
                    <a:pt x="20762" y="48144"/>
                    <a:pt x="47575" y="46202"/>
                  </a:cubicBezTo>
                  <a:close/>
                </a:path>
              </a:pathLst>
            </a:custGeom>
            <a:solidFill>
              <a:srgbClr val="FFFFFF"/>
            </a:solidFill>
          </p:spPr>
        </p:sp>
        <p:sp>
          <p:nvSpPr>
            <p:cNvPr name="TextBox 5" id="5"/>
            <p:cNvSpPr txBox="true"/>
            <p:nvPr/>
          </p:nvSpPr>
          <p:spPr>
            <a:xfrm>
              <a:off x="0" y="-22225"/>
              <a:ext cx="1402644" cy="708025"/>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1249194" y="1305182"/>
            <a:ext cx="15789613" cy="7676636"/>
            <a:chOff x="0" y="0"/>
            <a:chExt cx="1462825" cy="711200"/>
          </a:xfrm>
        </p:grpSpPr>
        <p:sp>
          <p:nvSpPr>
            <p:cNvPr name="Freeform 7" id="7"/>
            <p:cNvSpPr/>
            <p:nvPr/>
          </p:nvSpPr>
          <p:spPr>
            <a:xfrm flipH="false" flipV="false" rot="0">
              <a:off x="0" y="1135"/>
              <a:ext cx="1462825" cy="708930"/>
            </a:xfrm>
            <a:custGeom>
              <a:avLst/>
              <a:gdLst/>
              <a:ahLst/>
              <a:cxnLst/>
              <a:rect r="r" b="b" t="t" l="l"/>
              <a:pathLst>
                <a:path h="708930" w="1462825">
                  <a:moveTo>
                    <a:pt x="48914" y="46268"/>
                  </a:moveTo>
                  <a:lnTo>
                    <a:pt x="682498" y="2262"/>
                  </a:lnTo>
                  <a:cubicBezTo>
                    <a:pt x="715068" y="0"/>
                    <a:pt x="747756" y="0"/>
                    <a:pt x="780326" y="2262"/>
                  </a:cubicBezTo>
                  <a:lnTo>
                    <a:pt x="1413911" y="46268"/>
                  </a:lnTo>
                  <a:cubicBezTo>
                    <a:pt x="1441457" y="48181"/>
                    <a:pt x="1462825" y="71084"/>
                    <a:pt x="1462825" y="98697"/>
                  </a:cubicBezTo>
                  <a:lnTo>
                    <a:pt x="1462825" y="610233"/>
                  </a:lnTo>
                  <a:cubicBezTo>
                    <a:pt x="1462825" y="637846"/>
                    <a:pt x="1441457" y="660749"/>
                    <a:pt x="1413911" y="662662"/>
                  </a:cubicBezTo>
                  <a:lnTo>
                    <a:pt x="780326" y="706668"/>
                  </a:lnTo>
                  <a:cubicBezTo>
                    <a:pt x="747756" y="708930"/>
                    <a:pt x="715068" y="708930"/>
                    <a:pt x="682498" y="706668"/>
                  </a:cubicBezTo>
                  <a:lnTo>
                    <a:pt x="48914" y="662662"/>
                  </a:lnTo>
                  <a:cubicBezTo>
                    <a:pt x="21368" y="660749"/>
                    <a:pt x="0" y="637846"/>
                    <a:pt x="0" y="610233"/>
                  </a:cubicBezTo>
                  <a:lnTo>
                    <a:pt x="0" y="98697"/>
                  </a:lnTo>
                  <a:cubicBezTo>
                    <a:pt x="0" y="71084"/>
                    <a:pt x="21368" y="48181"/>
                    <a:pt x="48914" y="46268"/>
                  </a:cubicBezTo>
                  <a:close/>
                </a:path>
              </a:pathLst>
            </a:custGeom>
            <a:solidFill>
              <a:srgbClr val="000000">
                <a:alpha val="0"/>
              </a:srgbClr>
            </a:solidFill>
            <a:ln w="171450" cap="rnd">
              <a:solidFill>
                <a:srgbClr val="211D1D"/>
              </a:solidFill>
              <a:prstDash val="solid"/>
              <a:round/>
            </a:ln>
          </p:spPr>
        </p:sp>
        <p:sp>
          <p:nvSpPr>
            <p:cNvPr name="TextBox 8" id="8"/>
            <p:cNvSpPr txBox="true"/>
            <p:nvPr/>
          </p:nvSpPr>
          <p:spPr>
            <a:xfrm>
              <a:off x="0" y="-22225"/>
              <a:ext cx="1462825" cy="708025"/>
            </a:xfrm>
            <a:prstGeom prst="rect">
              <a:avLst/>
            </a:prstGeom>
          </p:spPr>
          <p:txBody>
            <a:bodyPr anchor="ctr" rtlCol="false" tIns="50800" lIns="50800" bIns="50800" rIns="50800"/>
            <a:lstStyle/>
            <a:p>
              <a:pPr algn="ctr">
                <a:lnSpc>
                  <a:spcPts val="2465"/>
                </a:lnSpc>
              </a:pPr>
            </a:p>
          </p:txBody>
        </p:sp>
      </p:grpSp>
      <p:sp>
        <p:nvSpPr>
          <p:cNvPr name="Freeform 9" id="9"/>
          <p:cNvSpPr/>
          <p:nvPr/>
        </p:nvSpPr>
        <p:spPr>
          <a:xfrm flipH="false" flipV="false" rot="0">
            <a:off x="14869433" y="6868519"/>
            <a:ext cx="3177911" cy="3246908"/>
          </a:xfrm>
          <a:custGeom>
            <a:avLst/>
            <a:gdLst/>
            <a:ahLst/>
            <a:cxnLst/>
            <a:rect r="r" b="b" t="t" l="l"/>
            <a:pathLst>
              <a:path h="3246908" w="3177911">
                <a:moveTo>
                  <a:pt x="0" y="0"/>
                </a:moveTo>
                <a:lnTo>
                  <a:pt x="3177912" y="0"/>
                </a:lnTo>
                <a:lnTo>
                  <a:pt x="3177912" y="3246909"/>
                </a:lnTo>
                <a:lnTo>
                  <a:pt x="0" y="3246909"/>
                </a:lnTo>
                <a:lnTo>
                  <a:pt x="0" y="0"/>
                </a:lnTo>
                <a:close/>
              </a:path>
            </a:pathLst>
          </a:custGeom>
          <a:blipFill>
            <a:blip r:embed="rId4"/>
            <a:stretch>
              <a:fillRect l="0" t="0" r="0" b="0"/>
            </a:stretch>
          </a:blipFill>
        </p:spPr>
      </p:sp>
      <p:sp>
        <p:nvSpPr>
          <p:cNvPr name="Freeform 10" id="10"/>
          <p:cNvSpPr/>
          <p:nvPr/>
        </p:nvSpPr>
        <p:spPr>
          <a:xfrm flipH="false" flipV="false" rot="0">
            <a:off x="0" y="0"/>
            <a:ext cx="3213438" cy="4270350"/>
          </a:xfrm>
          <a:custGeom>
            <a:avLst/>
            <a:gdLst/>
            <a:ahLst/>
            <a:cxnLst/>
            <a:rect r="r" b="b" t="t" l="l"/>
            <a:pathLst>
              <a:path h="4270350" w="3213438">
                <a:moveTo>
                  <a:pt x="0" y="0"/>
                </a:moveTo>
                <a:lnTo>
                  <a:pt x="3213438" y="0"/>
                </a:lnTo>
                <a:lnTo>
                  <a:pt x="3213438" y="4270350"/>
                </a:lnTo>
                <a:lnTo>
                  <a:pt x="0" y="4270350"/>
                </a:lnTo>
                <a:lnTo>
                  <a:pt x="0" y="0"/>
                </a:lnTo>
                <a:close/>
              </a:path>
            </a:pathLst>
          </a:custGeom>
          <a:blipFill>
            <a:blip r:embed="rId5"/>
            <a:stretch>
              <a:fillRect l="0" t="0" r="0" b="0"/>
            </a:stretch>
          </a:blipFill>
        </p:spPr>
      </p:sp>
      <p:sp>
        <p:nvSpPr>
          <p:cNvPr name="TextBox 11" id="11"/>
          <p:cNvSpPr txBox="true"/>
          <p:nvPr/>
        </p:nvSpPr>
        <p:spPr>
          <a:xfrm rot="0">
            <a:off x="1829611" y="4070507"/>
            <a:ext cx="14628778" cy="1765407"/>
          </a:xfrm>
          <a:prstGeom prst="rect">
            <a:avLst/>
          </a:prstGeom>
        </p:spPr>
        <p:txBody>
          <a:bodyPr anchor="t" rtlCol="false" tIns="0" lIns="0" bIns="0" rIns="0">
            <a:spAutoFit/>
          </a:bodyPr>
          <a:lstStyle/>
          <a:p>
            <a:pPr algn="ctr">
              <a:lnSpc>
                <a:spcPts val="12316"/>
              </a:lnSpc>
            </a:pPr>
            <a:r>
              <a:rPr lang="en-US" sz="13685">
                <a:solidFill>
                  <a:srgbClr val="211D1D"/>
                </a:solidFill>
                <a:latin typeface="Sports World"/>
                <a:ea typeface="Sports World"/>
                <a:cs typeface="Sports World"/>
                <a:sym typeface="Sports World"/>
              </a:rPr>
              <a:t>ABOUT US</a:t>
            </a:r>
          </a:p>
        </p:txBody>
      </p:sp>
      <p:sp>
        <p:nvSpPr>
          <p:cNvPr name="Freeform 12" id="12"/>
          <p:cNvSpPr/>
          <p:nvPr/>
        </p:nvSpPr>
        <p:spPr>
          <a:xfrm flipH="false" flipV="false" rot="0">
            <a:off x="4144745" y="5521899"/>
            <a:ext cx="9998509" cy="1449130"/>
          </a:xfrm>
          <a:custGeom>
            <a:avLst/>
            <a:gdLst/>
            <a:ahLst/>
            <a:cxnLst/>
            <a:rect r="r" b="b" t="t" l="l"/>
            <a:pathLst>
              <a:path h="1449130" w="9998509">
                <a:moveTo>
                  <a:pt x="0" y="0"/>
                </a:moveTo>
                <a:lnTo>
                  <a:pt x="9998510" y="0"/>
                </a:lnTo>
                <a:lnTo>
                  <a:pt x="9998510" y="1449130"/>
                </a:lnTo>
                <a:lnTo>
                  <a:pt x="0" y="144913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transition spd="med">
    <p:push dir="l"/>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Freeform 9" id="9"/>
          <p:cNvSpPr/>
          <p:nvPr/>
        </p:nvSpPr>
        <p:spPr>
          <a:xfrm flipH="false" flipV="false" rot="0">
            <a:off x="16089370" y="202304"/>
            <a:ext cx="2007198" cy="1981652"/>
          </a:xfrm>
          <a:custGeom>
            <a:avLst/>
            <a:gdLst/>
            <a:ahLst/>
            <a:cxnLst/>
            <a:rect r="r" b="b" t="t" l="l"/>
            <a:pathLst>
              <a:path h="1981652" w="2007198">
                <a:moveTo>
                  <a:pt x="0" y="0"/>
                </a:moveTo>
                <a:lnTo>
                  <a:pt x="2007198" y="0"/>
                </a:lnTo>
                <a:lnTo>
                  <a:pt x="2007198" y="1981652"/>
                </a:lnTo>
                <a:lnTo>
                  <a:pt x="0" y="198165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0">
            <a:off x="6139950" y="2652897"/>
            <a:ext cx="12148050" cy="8221980"/>
          </a:xfrm>
          <a:custGeom>
            <a:avLst/>
            <a:gdLst/>
            <a:ahLst/>
            <a:cxnLst/>
            <a:rect r="r" b="b" t="t" l="l"/>
            <a:pathLst>
              <a:path h="8221980" w="12148050">
                <a:moveTo>
                  <a:pt x="0" y="0"/>
                </a:moveTo>
                <a:lnTo>
                  <a:pt x="12148050" y="0"/>
                </a:lnTo>
                <a:lnTo>
                  <a:pt x="12148050" y="8221980"/>
                </a:lnTo>
                <a:lnTo>
                  <a:pt x="0" y="8221980"/>
                </a:lnTo>
                <a:lnTo>
                  <a:pt x="0" y="0"/>
                </a:lnTo>
                <a:close/>
              </a:path>
            </a:pathLst>
          </a:custGeom>
          <a:blipFill>
            <a:blip r:embed="rId6"/>
            <a:stretch>
              <a:fillRect l="-56818" t="-54949" r="0" b="0"/>
            </a:stretch>
          </a:blipFill>
        </p:spPr>
      </p:sp>
      <p:sp>
        <p:nvSpPr>
          <p:cNvPr name="Freeform 11" id="11"/>
          <p:cNvSpPr/>
          <p:nvPr/>
        </p:nvSpPr>
        <p:spPr>
          <a:xfrm flipH="false" flipV="false" rot="0">
            <a:off x="-1189419" y="6329414"/>
            <a:ext cx="7720532" cy="4545463"/>
          </a:xfrm>
          <a:custGeom>
            <a:avLst/>
            <a:gdLst/>
            <a:ahLst/>
            <a:cxnLst/>
            <a:rect r="r" b="b" t="t" l="l"/>
            <a:pathLst>
              <a:path h="4545463" w="7720532">
                <a:moveTo>
                  <a:pt x="0" y="0"/>
                </a:moveTo>
                <a:lnTo>
                  <a:pt x="7720532" y="0"/>
                </a:lnTo>
                <a:lnTo>
                  <a:pt x="7720532" y="4545463"/>
                </a:lnTo>
                <a:lnTo>
                  <a:pt x="0" y="4545463"/>
                </a:lnTo>
                <a:lnTo>
                  <a:pt x="0" y="0"/>
                </a:lnTo>
                <a:close/>
              </a:path>
            </a:pathLst>
          </a:custGeom>
          <a:blipFill>
            <a:blip r:embed="rId7"/>
            <a:stretch>
              <a:fillRect l="0" t="0" r="0" b="0"/>
            </a:stretch>
          </a:blipFill>
        </p:spPr>
      </p:sp>
      <p:sp>
        <p:nvSpPr>
          <p:cNvPr name="TextBox 12" id="12"/>
          <p:cNvSpPr txBox="true"/>
          <p:nvPr/>
        </p:nvSpPr>
        <p:spPr>
          <a:xfrm rot="0">
            <a:off x="1028700" y="2501265"/>
            <a:ext cx="8537206" cy="2258321"/>
          </a:xfrm>
          <a:prstGeom prst="rect">
            <a:avLst/>
          </a:prstGeom>
        </p:spPr>
        <p:txBody>
          <a:bodyPr anchor="t" rtlCol="false" tIns="0" lIns="0" bIns="0" rIns="0">
            <a:spAutoFit/>
          </a:bodyPr>
          <a:lstStyle/>
          <a:p>
            <a:pPr algn="just" marL="0" indent="0" lvl="1">
              <a:lnSpc>
                <a:spcPts val="2310"/>
              </a:lnSpc>
              <a:spcBef>
                <a:spcPct val="0"/>
              </a:spcBef>
            </a:pPr>
            <a:r>
              <a:rPr lang="en-US" sz="2100" strike="noStrike" u="none">
                <a:solidFill>
                  <a:srgbClr val="211D1D"/>
                </a:solidFill>
                <a:latin typeface="TT Norms"/>
                <a:ea typeface="TT Norms"/>
                <a:cs typeface="TT Norms"/>
                <a:sym typeface="TT Norms"/>
              </a:rPr>
              <a:t>Presentations are communication tools that can be used as demonstrations, lectures, speeches, reports, and more. It is mostly presented before an audience. </a:t>
            </a:r>
          </a:p>
          <a:p>
            <a:pPr algn="just" marL="0" indent="0" lvl="1">
              <a:lnSpc>
                <a:spcPts val="2310"/>
              </a:lnSpc>
              <a:spcBef>
                <a:spcPct val="0"/>
              </a:spcBef>
            </a:pPr>
          </a:p>
          <a:p>
            <a:pPr algn="just" marL="0" indent="0" lvl="1">
              <a:lnSpc>
                <a:spcPts val="2310"/>
              </a:lnSpc>
              <a:spcBef>
                <a:spcPct val="0"/>
              </a:spcBef>
            </a:pPr>
            <a:r>
              <a:rPr lang="en-US" sz="2100" strike="noStrike" u="none">
                <a:solidFill>
                  <a:srgbClr val="211D1D"/>
                </a:solidFill>
                <a:latin typeface="TT Norms"/>
                <a:ea typeface="TT Norms"/>
                <a:cs typeface="TT Norms"/>
                <a:sym typeface="TT Norms"/>
              </a:rPr>
              <a:t>Lorem ipsum dolor sit amet, consectetur adipiscing elit, sed do eiusmod tempor incididunt ut labore et dolore magna aliqua. Semper quis lectus nulla at. Risus quis varius quam quisque id diam vel quam. Dictum fusce ut placera.</a:t>
            </a:r>
          </a:p>
        </p:txBody>
      </p:sp>
      <p:sp>
        <p:nvSpPr>
          <p:cNvPr name="TextBox 13" id="13"/>
          <p:cNvSpPr txBox="true"/>
          <p:nvPr/>
        </p:nvSpPr>
        <p:spPr>
          <a:xfrm rot="0">
            <a:off x="1028700" y="1152525"/>
            <a:ext cx="9138366" cy="1339215"/>
          </a:xfrm>
          <a:prstGeom prst="rect">
            <a:avLst/>
          </a:prstGeom>
        </p:spPr>
        <p:txBody>
          <a:bodyPr anchor="t" rtlCol="false" tIns="0" lIns="0" bIns="0" rIns="0">
            <a:spAutoFit/>
          </a:bodyPr>
          <a:lstStyle/>
          <a:p>
            <a:pPr algn="l" marL="0" indent="0" lvl="0">
              <a:lnSpc>
                <a:spcPts val="9600"/>
              </a:lnSpc>
              <a:spcBef>
                <a:spcPct val="0"/>
              </a:spcBef>
            </a:pPr>
            <a:r>
              <a:rPr lang="en-US" sz="9600" strike="noStrike" u="none">
                <a:solidFill>
                  <a:srgbClr val="211D1D"/>
                </a:solidFill>
                <a:latin typeface="Sports World"/>
                <a:ea typeface="Sports World"/>
                <a:cs typeface="Sports World"/>
                <a:sym typeface="Sports World"/>
              </a:rPr>
              <a:t>OUR HISTORY</a:t>
            </a:r>
          </a:p>
        </p:txBody>
      </p:sp>
    </p:spTree>
  </p:cSld>
  <p:clrMapOvr>
    <a:masterClrMapping/>
  </p:clrMapOvr>
  <p:transition spd="med">
    <p:push dir="l"/>
  </p:transition>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Freeform 9" id="9"/>
          <p:cNvSpPr/>
          <p:nvPr/>
        </p:nvSpPr>
        <p:spPr>
          <a:xfrm flipH="false" flipV="false" rot="0">
            <a:off x="692861" y="2374772"/>
            <a:ext cx="5265839" cy="5671348"/>
          </a:xfrm>
          <a:custGeom>
            <a:avLst/>
            <a:gdLst/>
            <a:ahLst/>
            <a:cxnLst/>
            <a:rect r="r" b="b" t="t" l="l"/>
            <a:pathLst>
              <a:path h="5671348" w="5265839">
                <a:moveTo>
                  <a:pt x="0" y="0"/>
                </a:moveTo>
                <a:lnTo>
                  <a:pt x="5265839" y="0"/>
                </a:lnTo>
                <a:lnTo>
                  <a:pt x="5265839" y="5671348"/>
                </a:lnTo>
                <a:lnTo>
                  <a:pt x="0" y="5671348"/>
                </a:lnTo>
                <a:lnTo>
                  <a:pt x="0" y="0"/>
                </a:lnTo>
                <a:close/>
              </a:path>
            </a:pathLst>
          </a:custGeom>
          <a:blipFill>
            <a:blip r:embed="rId4"/>
            <a:stretch>
              <a:fillRect l="-30674" t="0" r="-30674" b="0"/>
            </a:stretch>
          </a:blipFill>
        </p:spPr>
      </p:sp>
      <p:sp>
        <p:nvSpPr>
          <p:cNvPr name="Freeform 10" id="10"/>
          <p:cNvSpPr/>
          <p:nvPr/>
        </p:nvSpPr>
        <p:spPr>
          <a:xfrm flipH="false" flipV="false" rot="0">
            <a:off x="6835023" y="2541694"/>
            <a:ext cx="4617955" cy="5504426"/>
          </a:xfrm>
          <a:custGeom>
            <a:avLst/>
            <a:gdLst/>
            <a:ahLst/>
            <a:cxnLst/>
            <a:rect r="r" b="b" t="t" l="l"/>
            <a:pathLst>
              <a:path h="5504426" w="4617955">
                <a:moveTo>
                  <a:pt x="0" y="0"/>
                </a:moveTo>
                <a:lnTo>
                  <a:pt x="4617954" y="0"/>
                </a:lnTo>
                <a:lnTo>
                  <a:pt x="4617954" y="5504426"/>
                </a:lnTo>
                <a:lnTo>
                  <a:pt x="0" y="5504426"/>
                </a:lnTo>
                <a:lnTo>
                  <a:pt x="0" y="0"/>
                </a:lnTo>
                <a:close/>
              </a:path>
            </a:pathLst>
          </a:custGeom>
          <a:blipFill>
            <a:blip r:embed="rId5"/>
            <a:stretch>
              <a:fillRect l="-143301" t="-14069" r="0" b="-21924"/>
            </a:stretch>
          </a:blipFill>
        </p:spPr>
      </p:sp>
      <p:sp>
        <p:nvSpPr>
          <p:cNvPr name="Freeform 11" id="11"/>
          <p:cNvSpPr/>
          <p:nvPr/>
        </p:nvSpPr>
        <p:spPr>
          <a:xfrm flipH="false" flipV="false" rot="0">
            <a:off x="12874512" y="2163301"/>
            <a:ext cx="4384788" cy="5882819"/>
          </a:xfrm>
          <a:custGeom>
            <a:avLst/>
            <a:gdLst/>
            <a:ahLst/>
            <a:cxnLst/>
            <a:rect r="r" b="b" t="t" l="l"/>
            <a:pathLst>
              <a:path h="5882819" w="4384788">
                <a:moveTo>
                  <a:pt x="0" y="0"/>
                </a:moveTo>
                <a:lnTo>
                  <a:pt x="4384788" y="0"/>
                </a:lnTo>
                <a:lnTo>
                  <a:pt x="4384788" y="5882819"/>
                </a:lnTo>
                <a:lnTo>
                  <a:pt x="0" y="5882819"/>
                </a:lnTo>
                <a:lnTo>
                  <a:pt x="0" y="0"/>
                </a:lnTo>
                <a:close/>
              </a:path>
            </a:pathLst>
          </a:custGeom>
          <a:blipFill>
            <a:blip r:embed="rId6"/>
            <a:stretch>
              <a:fillRect l="-86379" t="0" r="-53247" b="-19220"/>
            </a:stretch>
          </a:blipFill>
        </p:spPr>
      </p:sp>
      <p:sp>
        <p:nvSpPr>
          <p:cNvPr name="Freeform 12" id="12"/>
          <p:cNvSpPr/>
          <p:nvPr/>
        </p:nvSpPr>
        <p:spPr>
          <a:xfrm flipH="false" flipV="false" rot="0">
            <a:off x="3486938" y="5992255"/>
            <a:ext cx="771511" cy="735829"/>
          </a:xfrm>
          <a:custGeom>
            <a:avLst/>
            <a:gdLst/>
            <a:ahLst/>
            <a:cxnLst/>
            <a:rect r="r" b="b" t="t" l="l"/>
            <a:pathLst>
              <a:path h="735829" w="771511">
                <a:moveTo>
                  <a:pt x="0" y="0"/>
                </a:moveTo>
                <a:lnTo>
                  <a:pt x="771511" y="0"/>
                </a:lnTo>
                <a:lnTo>
                  <a:pt x="771511" y="735829"/>
                </a:lnTo>
                <a:lnTo>
                  <a:pt x="0" y="735829"/>
                </a:lnTo>
                <a:lnTo>
                  <a:pt x="0" y="0"/>
                </a:lnTo>
                <a:close/>
              </a:path>
            </a:pathLst>
          </a:custGeom>
          <a:blipFill>
            <a:blip r:embed="rId7"/>
            <a:stretch>
              <a:fillRect l="0" t="0" r="0" b="0"/>
            </a:stretch>
          </a:blipFill>
        </p:spPr>
      </p:sp>
      <p:sp>
        <p:nvSpPr>
          <p:cNvPr name="Freeform 13" id="13"/>
          <p:cNvSpPr/>
          <p:nvPr/>
        </p:nvSpPr>
        <p:spPr>
          <a:xfrm flipH="false" flipV="false" rot="0">
            <a:off x="9650778" y="6233496"/>
            <a:ext cx="495207" cy="494588"/>
          </a:xfrm>
          <a:custGeom>
            <a:avLst/>
            <a:gdLst/>
            <a:ahLst/>
            <a:cxnLst/>
            <a:rect r="r" b="b" t="t" l="l"/>
            <a:pathLst>
              <a:path h="494588" w="495207">
                <a:moveTo>
                  <a:pt x="0" y="0"/>
                </a:moveTo>
                <a:lnTo>
                  <a:pt x="495208" y="0"/>
                </a:lnTo>
                <a:lnTo>
                  <a:pt x="495208" y="494588"/>
                </a:lnTo>
                <a:lnTo>
                  <a:pt x="0" y="494588"/>
                </a:lnTo>
                <a:lnTo>
                  <a:pt x="0" y="0"/>
                </a:lnTo>
                <a:close/>
              </a:path>
            </a:pathLst>
          </a:custGeom>
          <a:blipFill>
            <a:blip r:embed="rId8"/>
            <a:stretch>
              <a:fillRect l="0" t="0" r="0" b="0"/>
            </a:stretch>
          </a:blipFill>
        </p:spPr>
      </p:sp>
      <p:sp>
        <p:nvSpPr>
          <p:cNvPr name="Freeform 14" id="14"/>
          <p:cNvSpPr/>
          <p:nvPr/>
        </p:nvSpPr>
        <p:spPr>
          <a:xfrm flipH="false" flipV="false" rot="0">
            <a:off x="14160352" y="6233496"/>
            <a:ext cx="662944" cy="654657"/>
          </a:xfrm>
          <a:custGeom>
            <a:avLst/>
            <a:gdLst/>
            <a:ahLst/>
            <a:cxnLst/>
            <a:rect r="r" b="b" t="t" l="l"/>
            <a:pathLst>
              <a:path h="654657" w="662944">
                <a:moveTo>
                  <a:pt x="0" y="0"/>
                </a:moveTo>
                <a:lnTo>
                  <a:pt x="662945" y="0"/>
                </a:lnTo>
                <a:lnTo>
                  <a:pt x="662945" y="654657"/>
                </a:lnTo>
                <a:lnTo>
                  <a:pt x="0" y="654657"/>
                </a:lnTo>
                <a:lnTo>
                  <a:pt x="0" y="0"/>
                </a:lnTo>
                <a:close/>
              </a:path>
            </a:pathLst>
          </a:custGeom>
          <a:blipFill>
            <a:blip r:embed="rId9"/>
            <a:stretch>
              <a:fillRect l="0" t="0" r="0" b="0"/>
            </a:stretch>
          </a:blipFill>
        </p:spPr>
      </p:sp>
      <p:sp>
        <p:nvSpPr>
          <p:cNvPr name="Freeform 15" id="15"/>
          <p:cNvSpPr/>
          <p:nvPr/>
        </p:nvSpPr>
        <p:spPr>
          <a:xfrm flipH="false" flipV="false" rot="0">
            <a:off x="-2628900" y="9258300"/>
            <a:ext cx="7315200" cy="1489641"/>
          </a:xfrm>
          <a:custGeom>
            <a:avLst/>
            <a:gdLst/>
            <a:ahLst/>
            <a:cxnLst/>
            <a:rect r="r" b="b" t="t" l="l"/>
            <a:pathLst>
              <a:path h="1489641" w="7315200">
                <a:moveTo>
                  <a:pt x="0" y="0"/>
                </a:moveTo>
                <a:lnTo>
                  <a:pt x="7315200" y="0"/>
                </a:lnTo>
                <a:lnTo>
                  <a:pt x="7315200" y="1489641"/>
                </a:lnTo>
                <a:lnTo>
                  <a:pt x="0" y="1489641"/>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6" id="16"/>
          <p:cNvSpPr/>
          <p:nvPr/>
        </p:nvSpPr>
        <p:spPr>
          <a:xfrm flipH="false" flipV="false" rot="0">
            <a:off x="16561853" y="-297180"/>
            <a:ext cx="3808060" cy="4114800"/>
          </a:xfrm>
          <a:custGeom>
            <a:avLst/>
            <a:gdLst/>
            <a:ahLst/>
            <a:cxnLst/>
            <a:rect r="r" b="b" t="t" l="l"/>
            <a:pathLst>
              <a:path h="4114800" w="3808060">
                <a:moveTo>
                  <a:pt x="0" y="0"/>
                </a:moveTo>
                <a:lnTo>
                  <a:pt x="3808060" y="0"/>
                </a:lnTo>
                <a:lnTo>
                  <a:pt x="3808060" y="4114800"/>
                </a:lnTo>
                <a:lnTo>
                  <a:pt x="0" y="41148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TextBox 17" id="17"/>
          <p:cNvSpPr txBox="true"/>
          <p:nvPr/>
        </p:nvSpPr>
        <p:spPr>
          <a:xfrm rot="0">
            <a:off x="1028700" y="1152525"/>
            <a:ext cx="16230600" cy="1339215"/>
          </a:xfrm>
          <a:prstGeom prst="rect">
            <a:avLst/>
          </a:prstGeom>
        </p:spPr>
        <p:txBody>
          <a:bodyPr anchor="t" rtlCol="false" tIns="0" lIns="0" bIns="0" rIns="0">
            <a:spAutoFit/>
          </a:bodyPr>
          <a:lstStyle/>
          <a:p>
            <a:pPr algn="ctr" marL="0" indent="0" lvl="0">
              <a:lnSpc>
                <a:spcPts val="9600"/>
              </a:lnSpc>
              <a:spcBef>
                <a:spcPct val="0"/>
              </a:spcBef>
            </a:pPr>
            <a:r>
              <a:rPr lang="en-US" sz="9600" strike="noStrike" u="none">
                <a:solidFill>
                  <a:srgbClr val="211D1D"/>
                </a:solidFill>
                <a:latin typeface="Sports World"/>
                <a:ea typeface="Sports World"/>
                <a:cs typeface="Sports World"/>
                <a:sym typeface="Sports World"/>
              </a:rPr>
              <a:t>MEET THE TEAM</a:t>
            </a:r>
          </a:p>
        </p:txBody>
      </p:sp>
      <p:grpSp>
        <p:nvGrpSpPr>
          <p:cNvPr name="Group 18" id="18"/>
          <p:cNvGrpSpPr/>
          <p:nvPr/>
        </p:nvGrpSpPr>
        <p:grpSpPr>
          <a:xfrm rot="0">
            <a:off x="1028700" y="8220075"/>
            <a:ext cx="4005851" cy="859155"/>
            <a:chOff x="0" y="0"/>
            <a:chExt cx="5341134" cy="1145540"/>
          </a:xfrm>
        </p:grpSpPr>
        <p:sp>
          <p:nvSpPr>
            <p:cNvPr name="TextBox 19" id="19"/>
            <p:cNvSpPr txBox="true"/>
            <p:nvPr/>
          </p:nvSpPr>
          <p:spPr>
            <a:xfrm rot="0">
              <a:off x="0" y="-66675"/>
              <a:ext cx="5341134" cy="795655"/>
            </a:xfrm>
            <a:prstGeom prst="rect">
              <a:avLst/>
            </a:prstGeom>
          </p:spPr>
          <p:txBody>
            <a:bodyPr anchor="t" rtlCol="false" tIns="0" lIns="0" bIns="0" rIns="0">
              <a:spAutoFit/>
            </a:bodyPr>
            <a:lstStyle/>
            <a:p>
              <a:pPr algn="ctr" marL="0" indent="0" lvl="0">
                <a:lnSpc>
                  <a:spcPts val="5040"/>
                </a:lnSpc>
                <a:spcBef>
                  <a:spcPct val="0"/>
                </a:spcBef>
              </a:pPr>
              <a:r>
                <a:rPr lang="en-US" b="true" sz="3600" strike="noStrike" u="none">
                  <a:solidFill>
                    <a:srgbClr val="211D1D"/>
                  </a:solidFill>
                  <a:latin typeface="TT Norms Bold"/>
                  <a:ea typeface="TT Norms Bold"/>
                  <a:cs typeface="TT Norms Bold"/>
                  <a:sym typeface="TT Norms Bold"/>
                </a:rPr>
                <a:t>JOHN DOE</a:t>
              </a:r>
            </a:p>
          </p:txBody>
        </p:sp>
        <p:sp>
          <p:nvSpPr>
            <p:cNvPr name="TextBox 20" id="20"/>
            <p:cNvSpPr txBox="true"/>
            <p:nvPr/>
          </p:nvSpPr>
          <p:spPr>
            <a:xfrm rot="0">
              <a:off x="0" y="738505"/>
              <a:ext cx="5341134" cy="407035"/>
            </a:xfrm>
            <a:prstGeom prst="rect">
              <a:avLst/>
            </a:prstGeom>
          </p:spPr>
          <p:txBody>
            <a:bodyPr anchor="t" rtlCol="false" tIns="0" lIns="0" bIns="0" rIns="0">
              <a:spAutoFit/>
            </a:bodyPr>
            <a:lstStyle/>
            <a:p>
              <a:pPr algn="ctr" marL="0" indent="0" lvl="1">
                <a:lnSpc>
                  <a:spcPts val="2310"/>
                </a:lnSpc>
                <a:spcBef>
                  <a:spcPct val="0"/>
                </a:spcBef>
              </a:pPr>
              <a:r>
                <a:rPr lang="en-US" sz="2100" strike="noStrike" u="none">
                  <a:solidFill>
                    <a:srgbClr val="211D1D"/>
                  </a:solidFill>
                  <a:latin typeface="TT Norms"/>
                  <a:ea typeface="TT Norms"/>
                  <a:cs typeface="TT Norms"/>
                  <a:sym typeface="TT Norms"/>
                </a:rPr>
                <a:t>Position</a:t>
              </a:r>
            </a:p>
          </p:txBody>
        </p:sp>
      </p:grpSp>
      <p:grpSp>
        <p:nvGrpSpPr>
          <p:cNvPr name="Group 21" id="21"/>
          <p:cNvGrpSpPr/>
          <p:nvPr/>
        </p:nvGrpSpPr>
        <p:grpSpPr>
          <a:xfrm rot="0">
            <a:off x="7141075" y="8220075"/>
            <a:ext cx="4005851" cy="859155"/>
            <a:chOff x="0" y="0"/>
            <a:chExt cx="5341134" cy="1145540"/>
          </a:xfrm>
        </p:grpSpPr>
        <p:sp>
          <p:nvSpPr>
            <p:cNvPr name="TextBox 22" id="22"/>
            <p:cNvSpPr txBox="true"/>
            <p:nvPr/>
          </p:nvSpPr>
          <p:spPr>
            <a:xfrm rot="0">
              <a:off x="0" y="-66675"/>
              <a:ext cx="5341134" cy="795655"/>
            </a:xfrm>
            <a:prstGeom prst="rect">
              <a:avLst/>
            </a:prstGeom>
          </p:spPr>
          <p:txBody>
            <a:bodyPr anchor="t" rtlCol="false" tIns="0" lIns="0" bIns="0" rIns="0">
              <a:spAutoFit/>
            </a:bodyPr>
            <a:lstStyle/>
            <a:p>
              <a:pPr algn="ctr" marL="0" indent="0" lvl="0">
                <a:lnSpc>
                  <a:spcPts val="5040"/>
                </a:lnSpc>
                <a:spcBef>
                  <a:spcPct val="0"/>
                </a:spcBef>
              </a:pPr>
              <a:r>
                <a:rPr lang="en-US" b="true" sz="3600" strike="noStrike" u="none">
                  <a:solidFill>
                    <a:srgbClr val="211D1D"/>
                  </a:solidFill>
                  <a:latin typeface="TT Norms Bold"/>
                  <a:ea typeface="TT Norms Bold"/>
                  <a:cs typeface="TT Norms Bold"/>
                  <a:sym typeface="TT Norms Bold"/>
                </a:rPr>
                <a:t>JANE DOE</a:t>
              </a:r>
            </a:p>
          </p:txBody>
        </p:sp>
        <p:sp>
          <p:nvSpPr>
            <p:cNvPr name="TextBox 23" id="23"/>
            <p:cNvSpPr txBox="true"/>
            <p:nvPr/>
          </p:nvSpPr>
          <p:spPr>
            <a:xfrm rot="0">
              <a:off x="0" y="738505"/>
              <a:ext cx="5341134" cy="407035"/>
            </a:xfrm>
            <a:prstGeom prst="rect">
              <a:avLst/>
            </a:prstGeom>
          </p:spPr>
          <p:txBody>
            <a:bodyPr anchor="t" rtlCol="false" tIns="0" lIns="0" bIns="0" rIns="0">
              <a:spAutoFit/>
            </a:bodyPr>
            <a:lstStyle/>
            <a:p>
              <a:pPr algn="ctr" marL="0" indent="0" lvl="1">
                <a:lnSpc>
                  <a:spcPts val="2310"/>
                </a:lnSpc>
                <a:spcBef>
                  <a:spcPct val="0"/>
                </a:spcBef>
              </a:pPr>
              <a:r>
                <a:rPr lang="en-US" sz="2100" strike="noStrike" u="none">
                  <a:solidFill>
                    <a:srgbClr val="211D1D"/>
                  </a:solidFill>
                  <a:latin typeface="TT Norms"/>
                  <a:ea typeface="TT Norms"/>
                  <a:cs typeface="TT Norms"/>
                  <a:sym typeface="TT Norms"/>
                </a:rPr>
                <a:t>Position</a:t>
              </a:r>
            </a:p>
          </p:txBody>
        </p:sp>
      </p:grpSp>
      <p:grpSp>
        <p:nvGrpSpPr>
          <p:cNvPr name="Group 24" id="24"/>
          <p:cNvGrpSpPr/>
          <p:nvPr/>
        </p:nvGrpSpPr>
        <p:grpSpPr>
          <a:xfrm rot="0">
            <a:off x="13251950" y="8220075"/>
            <a:ext cx="4005851" cy="859155"/>
            <a:chOff x="0" y="0"/>
            <a:chExt cx="5341134" cy="1145540"/>
          </a:xfrm>
        </p:grpSpPr>
        <p:sp>
          <p:nvSpPr>
            <p:cNvPr name="TextBox 25" id="25"/>
            <p:cNvSpPr txBox="true"/>
            <p:nvPr/>
          </p:nvSpPr>
          <p:spPr>
            <a:xfrm rot="0">
              <a:off x="0" y="-66675"/>
              <a:ext cx="5341134" cy="795655"/>
            </a:xfrm>
            <a:prstGeom prst="rect">
              <a:avLst/>
            </a:prstGeom>
          </p:spPr>
          <p:txBody>
            <a:bodyPr anchor="t" rtlCol="false" tIns="0" lIns="0" bIns="0" rIns="0">
              <a:spAutoFit/>
            </a:bodyPr>
            <a:lstStyle/>
            <a:p>
              <a:pPr algn="ctr" marL="0" indent="0" lvl="0">
                <a:lnSpc>
                  <a:spcPts val="5040"/>
                </a:lnSpc>
                <a:spcBef>
                  <a:spcPct val="0"/>
                </a:spcBef>
              </a:pPr>
              <a:r>
                <a:rPr lang="en-US" b="true" sz="3600" strike="noStrike" u="none">
                  <a:solidFill>
                    <a:srgbClr val="211D1D"/>
                  </a:solidFill>
                  <a:latin typeface="TT Norms Bold"/>
                  <a:ea typeface="TT Norms Bold"/>
                  <a:cs typeface="TT Norms Bold"/>
                  <a:sym typeface="TT Norms Bold"/>
                </a:rPr>
                <a:t>JANE DOE</a:t>
              </a:r>
            </a:p>
          </p:txBody>
        </p:sp>
        <p:sp>
          <p:nvSpPr>
            <p:cNvPr name="TextBox 26" id="26"/>
            <p:cNvSpPr txBox="true"/>
            <p:nvPr/>
          </p:nvSpPr>
          <p:spPr>
            <a:xfrm rot="0">
              <a:off x="0" y="738505"/>
              <a:ext cx="5341134" cy="407035"/>
            </a:xfrm>
            <a:prstGeom prst="rect">
              <a:avLst/>
            </a:prstGeom>
          </p:spPr>
          <p:txBody>
            <a:bodyPr anchor="t" rtlCol="false" tIns="0" lIns="0" bIns="0" rIns="0">
              <a:spAutoFit/>
            </a:bodyPr>
            <a:lstStyle/>
            <a:p>
              <a:pPr algn="ctr" marL="0" indent="0" lvl="1">
                <a:lnSpc>
                  <a:spcPts val="2310"/>
                </a:lnSpc>
                <a:spcBef>
                  <a:spcPct val="0"/>
                </a:spcBef>
              </a:pPr>
              <a:r>
                <a:rPr lang="en-US" sz="2100" strike="noStrike" u="none">
                  <a:solidFill>
                    <a:srgbClr val="211D1D"/>
                  </a:solidFill>
                  <a:latin typeface="TT Norms"/>
                  <a:ea typeface="TT Norms"/>
                  <a:cs typeface="TT Norms"/>
                  <a:sym typeface="TT Norms"/>
                </a:rPr>
                <a:t>Position</a:t>
              </a:r>
            </a:p>
          </p:txBody>
        </p:sp>
      </p:grpSp>
    </p:spTree>
  </p:cSld>
  <p:clrMapOvr>
    <a:masterClrMapping/>
  </p:clrMapOvr>
  <p:transition spd="med">
    <p:push dir="l"/>
  </p:transition>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pic>
        <p:nvPicPr>
          <p:cNvPr name="Picture 9" id="9"/>
          <p:cNvPicPr>
            <a:picLocks noChangeAspect="true"/>
          </p:cNvPicPr>
          <p:nvPr/>
        </p:nvPicPr>
        <p:blipFill>
          <a:blip r:embed="rId4"/>
          <a:stretch>
            <a:fillRect/>
          </a:stretch>
        </p:blipFill>
        <p:spPr>
          <a:xfrm rot="0">
            <a:off x="-594360" y="3035230"/>
            <a:ext cx="19476720" cy="7750880"/>
          </a:xfrm>
          <a:prstGeom prst="rect">
            <a:avLst/>
          </a:prstGeom>
        </p:spPr>
      </p:pic>
      <p:sp>
        <p:nvSpPr>
          <p:cNvPr name="Freeform 10" id="10"/>
          <p:cNvSpPr/>
          <p:nvPr/>
        </p:nvSpPr>
        <p:spPr>
          <a:xfrm flipH="false" flipV="false" rot="0">
            <a:off x="16368854" y="7348255"/>
            <a:ext cx="1919146" cy="3629590"/>
          </a:xfrm>
          <a:custGeom>
            <a:avLst/>
            <a:gdLst/>
            <a:ahLst/>
            <a:cxnLst/>
            <a:rect r="r" b="b" t="t" l="l"/>
            <a:pathLst>
              <a:path h="3629590" w="1919146">
                <a:moveTo>
                  <a:pt x="0" y="0"/>
                </a:moveTo>
                <a:lnTo>
                  <a:pt x="1919146" y="0"/>
                </a:lnTo>
                <a:lnTo>
                  <a:pt x="1919146" y="3629590"/>
                </a:lnTo>
                <a:lnTo>
                  <a:pt x="0" y="3629590"/>
                </a:lnTo>
                <a:lnTo>
                  <a:pt x="0" y="0"/>
                </a:lnTo>
                <a:close/>
              </a:path>
            </a:pathLst>
          </a:custGeom>
          <a:blipFill>
            <a:blip r:embed="rId5"/>
            <a:stretch>
              <a:fillRect l="0" t="0" r="0" b="0"/>
            </a:stretch>
          </a:blipFill>
        </p:spPr>
      </p:sp>
      <p:sp>
        <p:nvSpPr>
          <p:cNvPr name="Freeform 11" id="11"/>
          <p:cNvSpPr/>
          <p:nvPr/>
        </p:nvSpPr>
        <p:spPr>
          <a:xfrm flipH="false" flipV="false" rot="0">
            <a:off x="15960734" y="-137650"/>
            <a:ext cx="2735387" cy="2629390"/>
          </a:xfrm>
          <a:custGeom>
            <a:avLst/>
            <a:gdLst/>
            <a:ahLst/>
            <a:cxnLst/>
            <a:rect r="r" b="b" t="t" l="l"/>
            <a:pathLst>
              <a:path h="2629390" w="2735387">
                <a:moveTo>
                  <a:pt x="0" y="0"/>
                </a:moveTo>
                <a:lnTo>
                  <a:pt x="2735386" y="0"/>
                </a:lnTo>
                <a:lnTo>
                  <a:pt x="2735386" y="2629390"/>
                </a:lnTo>
                <a:lnTo>
                  <a:pt x="0" y="2629390"/>
                </a:lnTo>
                <a:lnTo>
                  <a:pt x="0" y="0"/>
                </a:lnTo>
                <a:close/>
              </a:path>
            </a:pathLst>
          </a:custGeom>
          <a:blipFill>
            <a:blip r:embed="rId6"/>
            <a:stretch>
              <a:fillRect l="0" t="0" r="0" b="0"/>
            </a:stretch>
          </a:blipFill>
        </p:spPr>
      </p:sp>
      <p:sp>
        <p:nvSpPr>
          <p:cNvPr name="Freeform 12" id="12"/>
          <p:cNvSpPr/>
          <p:nvPr/>
        </p:nvSpPr>
        <p:spPr>
          <a:xfrm flipH="false" flipV="false" rot="0">
            <a:off x="-1573982" y="8556904"/>
            <a:ext cx="3523940" cy="2998553"/>
          </a:xfrm>
          <a:custGeom>
            <a:avLst/>
            <a:gdLst/>
            <a:ahLst/>
            <a:cxnLst/>
            <a:rect r="r" b="b" t="t" l="l"/>
            <a:pathLst>
              <a:path h="2998553" w="3523940">
                <a:moveTo>
                  <a:pt x="0" y="0"/>
                </a:moveTo>
                <a:lnTo>
                  <a:pt x="3523940" y="0"/>
                </a:lnTo>
                <a:lnTo>
                  <a:pt x="3523940" y="2998553"/>
                </a:lnTo>
                <a:lnTo>
                  <a:pt x="0" y="2998553"/>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3" id="13"/>
          <p:cNvSpPr txBox="true"/>
          <p:nvPr/>
        </p:nvSpPr>
        <p:spPr>
          <a:xfrm rot="0">
            <a:off x="1028700" y="1152525"/>
            <a:ext cx="8115300" cy="1339215"/>
          </a:xfrm>
          <a:prstGeom prst="rect">
            <a:avLst/>
          </a:prstGeom>
        </p:spPr>
        <p:txBody>
          <a:bodyPr anchor="t" rtlCol="false" tIns="0" lIns="0" bIns="0" rIns="0">
            <a:spAutoFit/>
          </a:bodyPr>
          <a:lstStyle/>
          <a:p>
            <a:pPr algn="l" marL="0" indent="0" lvl="0">
              <a:lnSpc>
                <a:spcPts val="9600"/>
              </a:lnSpc>
              <a:spcBef>
                <a:spcPct val="0"/>
              </a:spcBef>
            </a:pPr>
            <a:r>
              <a:rPr lang="en-US" sz="9600" strike="noStrike" u="none">
                <a:solidFill>
                  <a:srgbClr val="211D1D"/>
                </a:solidFill>
                <a:latin typeface="Sports World"/>
                <a:ea typeface="Sports World"/>
                <a:cs typeface="Sports World"/>
                <a:sym typeface="Sports World"/>
              </a:rPr>
              <a:t>STATISTICS</a:t>
            </a:r>
          </a:p>
        </p:txBody>
      </p:sp>
      <p:sp>
        <p:nvSpPr>
          <p:cNvPr name="TextBox 14" id="14"/>
          <p:cNvSpPr txBox="true"/>
          <p:nvPr/>
        </p:nvSpPr>
        <p:spPr>
          <a:xfrm rot="0">
            <a:off x="1028700" y="2501265"/>
            <a:ext cx="16230600" cy="1160145"/>
          </a:xfrm>
          <a:prstGeom prst="rect">
            <a:avLst/>
          </a:prstGeom>
        </p:spPr>
        <p:txBody>
          <a:bodyPr anchor="t" rtlCol="false" tIns="0" lIns="0" bIns="0" rIns="0">
            <a:spAutoFit/>
          </a:bodyPr>
          <a:lstStyle/>
          <a:p>
            <a:pPr algn="just" marL="0" indent="0" lvl="1">
              <a:lnSpc>
                <a:spcPts val="2310"/>
              </a:lnSpc>
              <a:spcBef>
                <a:spcPct val="0"/>
              </a:spcBef>
            </a:pPr>
            <a:r>
              <a:rPr lang="en-US" sz="2100" strike="noStrike" u="none">
                <a:solidFill>
                  <a:srgbClr val="211D1D"/>
                </a:solidFill>
                <a:latin typeface="TT Norms"/>
                <a:ea typeface="TT Norms"/>
                <a:cs typeface="TT Norms"/>
                <a:sym typeface="TT Norm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Tree>
  </p:cSld>
  <p:clrMapOvr>
    <a:masterClrMapping/>
  </p:clrMapOvr>
  <p:transition spd="med">
    <p:push dir="l"/>
  </p:transition>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Freeform 9" id="9"/>
          <p:cNvSpPr/>
          <p:nvPr/>
        </p:nvSpPr>
        <p:spPr>
          <a:xfrm flipH="false" flipV="false" rot="0">
            <a:off x="1028700" y="2695440"/>
            <a:ext cx="6311116" cy="6311000"/>
          </a:xfrm>
          <a:custGeom>
            <a:avLst/>
            <a:gdLst/>
            <a:ahLst/>
            <a:cxnLst/>
            <a:rect r="r" b="b" t="t" l="l"/>
            <a:pathLst>
              <a:path h="6311000" w="6311116">
                <a:moveTo>
                  <a:pt x="0" y="0"/>
                </a:moveTo>
                <a:lnTo>
                  <a:pt x="6311116" y="0"/>
                </a:lnTo>
                <a:lnTo>
                  <a:pt x="6311116" y="6311000"/>
                </a:lnTo>
                <a:lnTo>
                  <a:pt x="0" y="6311000"/>
                </a:lnTo>
                <a:lnTo>
                  <a:pt x="0" y="0"/>
                </a:lnTo>
                <a:close/>
              </a:path>
            </a:pathLst>
          </a:custGeom>
          <a:blipFill>
            <a:blip r:embed="rId4"/>
            <a:stretch>
              <a:fillRect l="-34798" t="-3227" r="-20720" b="0"/>
            </a:stretch>
          </a:blipFill>
        </p:spPr>
      </p:sp>
      <p:sp>
        <p:nvSpPr>
          <p:cNvPr name="Freeform 10" id="10"/>
          <p:cNvSpPr/>
          <p:nvPr/>
        </p:nvSpPr>
        <p:spPr>
          <a:xfrm flipH="false" flipV="false" rot="0">
            <a:off x="7594844" y="1159650"/>
            <a:ext cx="9664456" cy="1201140"/>
          </a:xfrm>
          <a:custGeom>
            <a:avLst/>
            <a:gdLst/>
            <a:ahLst/>
            <a:cxnLst/>
            <a:rect r="r" b="b" t="t" l="l"/>
            <a:pathLst>
              <a:path h="1201140" w="9664456">
                <a:moveTo>
                  <a:pt x="0" y="0"/>
                </a:moveTo>
                <a:lnTo>
                  <a:pt x="9664456" y="0"/>
                </a:lnTo>
                <a:lnTo>
                  <a:pt x="9664456" y="1201140"/>
                </a:lnTo>
                <a:lnTo>
                  <a:pt x="0" y="1201140"/>
                </a:lnTo>
                <a:lnTo>
                  <a:pt x="0" y="0"/>
                </a:lnTo>
                <a:close/>
              </a:path>
            </a:pathLst>
          </a:custGeom>
          <a:blipFill>
            <a:blip r:embed="rId5"/>
            <a:stretch>
              <a:fillRect l="0" t="-138093" r="0" b="-297975"/>
            </a:stretch>
          </a:blipFill>
        </p:spPr>
      </p:sp>
      <p:sp>
        <p:nvSpPr>
          <p:cNvPr name="Freeform 11" id="11"/>
          <p:cNvSpPr/>
          <p:nvPr/>
        </p:nvSpPr>
        <p:spPr>
          <a:xfrm flipH="false" flipV="false" rot="0">
            <a:off x="7594844" y="2695440"/>
            <a:ext cx="9664456" cy="3125869"/>
          </a:xfrm>
          <a:custGeom>
            <a:avLst/>
            <a:gdLst/>
            <a:ahLst/>
            <a:cxnLst/>
            <a:rect r="r" b="b" t="t" l="l"/>
            <a:pathLst>
              <a:path h="3125869" w="9664456">
                <a:moveTo>
                  <a:pt x="0" y="0"/>
                </a:moveTo>
                <a:lnTo>
                  <a:pt x="9664456" y="0"/>
                </a:lnTo>
                <a:lnTo>
                  <a:pt x="9664456" y="3125869"/>
                </a:lnTo>
                <a:lnTo>
                  <a:pt x="0" y="3125869"/>
                </a:lnTo>
                <a:lnTo>
                  <a:pt x="0" y="0"/>
                </a:lnTo>
                <a:close/>
              </a:path>
            </a:pathLst>
          </a:custGeom>
          <a:blipFill>
            <a:blip r:embed="rId6"/>
            <a:stretch>
              <a:fillRect l="0" t="-56252" r="0" b="-49736"/>
            </a:stretch>
          </a:blipFill>
        </p:spPr>
      </p:sp>
      <p:sp>
        <p:nvSpPr>
          <p:cNvPr name="Freeform 12" id="12"/>
          <p:cNvSpPr/>
          <p:nvPr/>
        </p:nvSpPr>
        <p:spPr>
          <a:xfrm flipH="false" flipV="false" rot="0">
            <a:off x="12608706" y="6154684"/>
            <a:ext cx="4650594" cy="2851756"/>
          </a:xfrm>
          <a:custGeom>
            <a:avLst/>
            <a:gdLst/>
            <a:ahLst/>
            <a:cxnLst/>
            <a:rect r="r" b="b" t="t" l="l"/>
            <a:pathLst>
              <a:path h="2851756" w="4650594">
                <a:moveTo>
                  <a:pt x="0" y="0"/>
                </a:moveTo>
                <a:lnTo>
                  <a:pt x="4650594" y="0"/>
                </a:lnTo>
                <a:lnTo>
                  <a:pt x="4650594" y="2851756"/>
                </a:lnTo>
                <a:lnTo>
                  <a:pt x="0" y="2851756"/>
                </a:lnTo>
                <a:lnTo>
                  <a:pt x="0" y="0"/>
                </a:lnTo>
                <a:close/>
              </a:path>
            </a:pathLst>
          </a:custGeom>
          <a:blipFill>
            <a:blip r:embed="rId7"/>
            <a:stretch>
              <a:fillRect l="0" t="-4427" r="0" b="-4427"/>
            </a:stretch>
          </a:blipFill>
        </p:spPr>
      </p:sp>
      <p:sp>
        <p:nvSpPr>
          <p:cNvPr name="Freeform 13" id="13"/>
          <p:cNvSpPr/>
          <p:nvPr/>
        </p:nvSpPr>
        <p:spPr>
          <a:xfrm flipH="false" flipV="false" rot="0">
            <a:off x="7594844" y="6154684"/>
            <a:ext cx="4650594" cy="2851756"/>
          </a:xfrm>
          <a:custGeom>
            <a:avLst/>
            <a:gdLst/>
            <a:ahLst/>
            <a:cxnLst/>
            <a:rect r="r" b="b" t="t" l="l"/>
            <a:pathLst>
              <a:path h="2851756" w="4650594">
                <a:moveTo>
                  <a:pt x="0" y="0"/>
                </a:moveTo>
                <a:lnTo>
                  <a:pt x="4650594" y="0"/>
                </a:lnTo>
                <a:lnTo>
                  <a:pt x="4650594" y="2851756"/>
                </a:lnTo>
                <a:lnTo>
                  <a:pt x="0" y="2851756"/>
                </a:lnTo>
                <a:lnTo>
                  <a:pt x="0" y="0"/>
                </a:lnTo>
                <a:close/>
              </a:path>
            </a:pathLst>
          </a:custGeom>
          <a:blipFill>
            <a:blip r:embed="rId8"/>
            <a:stretch>
              <a:fillRect l="0" t="-4427" r="0" b="-4427"/>
            </a:stretch>
          </a:blipFill>
        </p:spPr>
      </p:sp>
      <p:sp>
        <p:nvSpPr>
          <p:cNvPr name="Freeform 14" id="14"/>
          <p:cNvSpPr/>
          <p:nvPr/>
        </p:nvSpPr>
        <p:spPr>
          <a:xfrm flipH="false" flipV="false" rot="0">
            <a:off x="15797864" y="7955889"/>
            <a:ext cx="2922872" cy="3052608"/>
          </a:xfrm>
          <a:custGeom>
            <a:avLst/>
            <a:gdLst/>
            <a:ahLst/>
            <a:cxnLst/>
            <a:rect r="r" b="b" t="t" l="l"/>
            <a:pathLst>
              <a:path h="3052608" w="2922872">
                <a:moveTo>
                  <a:pt x="0" y="0"/>
                </a:moveTo>
                <a:lnTo>
                  <a:pt x="2922872" y="0"/>
                </a:lnTo>
                <a:lnTo>
                  <a:pt x="2922872" y="3052607"/>
                </a:lnTo>
                <a:lnTo>
                  <a:pt x="0" y="3052607"/>
                </a:lnTo>
                <a:lnTo>
                  <a:pt x="0" y="0"/>
                </a:lnTo>
                <a:close/>
              </a:path>
            </a:pathLst>
          </a:custGeom>
          <a:blipFill>
            <a:blip r:embed="rId9"/>
            <a:stretch>
              <a:fillRect l="0" t="0" r="0" b="0"/>
            </a:stretch>
          </a:blipFill>
        </p:spPr>
      </p:sp>
      <p:sp>
        <p:nvSpPr>
          <p:cNvPr name="TextBox 15" id="15"/>
          <p:cNvSpPr txBox="true"/>
          <p:nvPr/>
        </p:nvSpPr>
        <p:spPr>
          <a:xfrm rot="0">
            <a:off x="1028700" y="1152525"/>
            <a:ext cx="6311116" cy="1339215"/>
          </a:xfrm>
          <a:prstGeom prst="rect">
            <a:avLst/>
          </a:prstGeom>
        </p:spPr>
        <p:txBody>
          <a:bodyPr anchor="t" rtlCol="false" tIns="0" lIns="0" bIns="0" rIns="0">
            <a:spAutoFit/>
          </a:bodyPr>
          <a:lstStyle/>
          <a:p>
            <a:pPr algn="l" marL="0" indent="0" lvl="0">
              <a:lnSpc>
                <a:spcPts val="9600"/>
              </a:lnSpc>
              <a:spcBef>
                <a:spcPct val="0"/>
              </a:spcBef>
            </a:pPr>
            <a:r>
              <a:rPr lang="en-US" sz="9600" strike="noStrike" u="none">
                <a:solidFill>
                  <a:srgbClr val="211D1D"/>
                </a:solidFill>
                <a:latin typeface="Sports World"/>
                <a:ea typeface="Sports World"/>
                <a:cs typeface="Sports World"/>
                <a:sym typeface="Sports World"/>
              </a:rPr>
              <a:t>GALLERY</a:t>
            </a:r>
          </a:p>
        </p:txBody>
      </p:sp>
      <p:sp>
        <p:nvSpPr>
          <p:cNvPr name="Freeform 16" id="16"/>
          <p:cNvSpPr/>
          <p:nvPr/>
        </p:nvSpPr>
        <p:spPr>
          <a:xfrm flipH="false" flipV="false" rot="0">
            <a:off x="21117" y="107996"/>
            <a:ext cx="1343488" cy="2103308"/>
          </a:xfrm>
          <a:custGeom>
            <a:avLst/>
            <a:gdLst/>
            <a:ahLst/>
            <a:cxnLst/>
            <a:rect r="r" b="b" t="t" l="l"/>
            <a:pathLst>
              <a:path h="2103308" w="1343488">
                <a:moveTo>
                  <a:pt x="0" y="0"/>
                </a:moveTo>
                <a:lnTo>
                  <a:pt x="1343488" y="0"/>
                </a:lnTo>
                <a:lnTo>
                  <a:pt x="1343488" y="2103308"/>
                </a:lnTo>
                <a:lnTo>
                  <a:pt x="0" y="2103308"/>
                </a:lnTo>
                <a:lnTo>
                  <a:pt x="0" y="0"/>
                </a:lnTo>
                <a:close/>
              </a:path>
            </a:pathLst>
          </a:custGeom>
          <a:blipFill>
            <a:blip r:embed="rId10"/>
            <a:stretch>
              <a:fillRect l="0" t="0" r="0" b="0"/>
            </a:stretch>
          </a:blipFill>
        </p:spPr>
      </p:sp>
    </p:spTree>
  </p:cSld>
  <p:clrMapOvr>
    <a:masterClrMapping/>
  </p:clrMapOvr>
  <p:transition spd="med">
    <p:push dir="l"/>
  </p:transition>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028700" y="1028700"/>
            <a:ext cx="16230600" cy="8229600"/>
            <a:chOff x="0" y="0"/>
            <a:chExt cx="1402644" cy="711200"/>
          </a:xfrm>
        </p:grpSpPr>
        <p:sp>
          <p:nvSpPr>
            <p:cNvPr name="Freeform 4" id="4"/>
            <p:cNvSpPr/>
            <p:nvPr/>
          </p:nvSpPr>
          <p:spPr>
            <a:xfrm flipH="false" flipV="false" rot="0">
              <a:off x="0" y="1152"/>
              <a:ext cx="1402644" cy="708897"/>
            </a:xfrm>
            <a:custGeom>
              <a:avLst/>
              <a:gdLst/>
              <a:ahLst/>
              <a:cxnLst/>
              <a:rect r="r" b="b" t="t" l="l"/>
              <a:pathLst>
                <a:path h="708897" w="1402644">
                  <a:moveTo>
                    <a:pt x="47575" y="46202"/>
                  </a:moveTo>
                  <a:lnTo>
                    <a:pt x="653747" y="2294"/>
                  </a:lnTo>
                  <a:cubicBezTo>
                    <a:pt x="685422" y="0"/>
                    <a:pt x="717222" y="0"/>
                    <a:pt x="748897" y="2294"/>
                  </a:cubicBezTo>
                  <a:lnTo>
                    <a:pt x="1355070" y="46202"/>
                  </a:lnTo>
                  <a:cubicBezTo>
                    <a:pt x="1381883" y="48144"/>
                    <a:pt x="1402644" y="70464"/>
                    <a:pt x="1402644" y="97348"/>
                  </a:cubicBezTo>
                  <a:lnTo>
                    <a:pt x="1402644" y="611548"/>
                  </a:lnTo>
                  <a:cubicBezTo>
                    <a:pt x="1402644" y="638432"/>
                    <a:pt x="1381883" y="660752"/>
                    <a:pt x="1355070" y="662694"/>
                  </a:cubicBezTo>
                  <a:lnTo>
                    <a:pt x="748897" y="706602"/>
                  </a:lnTo>
                  <a:cubicBezTo>
                    <a:pt x="717222" y="708896"/>
                    <a:pt x="685422" y="708896"/>
                    <a:pt x="653747" y="706602"/>
                  </a:cubicBezTo>
                  <a:lnTo>
                    <a:pt x="47575" y="662694"/>
                  </a:lnTo>
                  <a:cubicBezTo>
                    <a:pt x="20762" y="660752"/>
                    <a:pt x="0" y="638432"/>
                    <a:pt x="0" y="611548"/>
                  </a:cubicBezTo>
                  <a:lnTo>
                    <a:pt x="0" y="97348"/>
                  </a:lnTo>
                  <a:cubicBezTo>
                    <a:pt x="0" y="70464"/>
                    <a:pt x="20762" y="48144"/>
                    <a:pt x="47575" y="46202"/>
                  </a:cubicBezTo>
                  <a:close/>
                </a:path>
              </a:pathLst>
            </a:custGeom>
            <a:solidFill>
              <a:srgbClr val="FFFFFF"/>
            </a:solidFill>
          </p:spPr>
        </p:sp>
        <p:sp>
          <p:nvSpPr>
            <p:cNvPr name="TextBox 5" id="5"/>
            <p:cNvSpPr txBox="true"/>
            <p:nvPr/>
          </p:nvSpPr>
          <p:spPr>
            <a:xfrm>
              <a:off x="0" y="-22225"/>
              <a:ext cx="1402644" cy="708025"/>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1249194" y="1305182"/>
            <a:ext cx="15789613" cy="7676636"/>
            <a:chOff x="0" y="0"/>
            <a:chExt cx="1462825" cy="711200"/>
          </a:xfrm>
        </p:grpSpPr>
        <p:sp>
          <p:nvSpPr>
            <p:cNvPr name="Freeform 7" id="7"/>
            <p:cNvSpPr/>
            <p:nvPr/>
          </p:nvSpPr>
          <p:spPr>
            <a:xfrm flipH="false" flipV="false" rot="0">
              <a:off x="0" y="1135"/>
              <a:ext cx="1462825" cy="708930"/>
            </a:xfrm>
            <a:custGeom>
              <a:avLst/>
              <a:gdLst/>
              <a:ahLst/>
              <a:cxnLst/>
              <a:rect r="r" b="b" t="t" l="l"/>
              <a:pathLst>
                <a:path h="708930" w="1462825">
                  <a:moveTo>
                    <a:pt x="48914" y="46268"/>
                  </a:moveTo>
                  <a:lnTo>
                    <a:pt x="682498" y="2262"/>
                  </a:lnTo>
                  <a:cubicBezTo>
                    <a:pt x="715068" y="0"/>
                    <a:pt x="747756" y="0"/>
                    <a:pt x="780326" y="2262"/>
                  </a:cubicBezTo>
                  <a:lnTo>
                    <a:pt x="1413911" y="46268"/>
                  </a:lnTo>
                  <a:cubicBezTo>
                    <a:pt x="1441457" y="48181"/>
                    <a:pt x="1462825" y="71084"/>
                    <a:pt x="1462825" y="98697"/>
                  </a:cubicBezTo>
                  <a:lnTo>
                    <a:pt x="1462825" y="610233"/>
                  </a:lnTo>
                  <a:cubicBezTo>
                    <a:pt x="1462825" y="637846"/>
                    <a:pt x="1441457" y="660749"/>
                    <a:pt x="1413911" y="662662"/>
                  </a:cubicBezTo>
                  <a:lnTo>
                    <a:pt x="780326" y="706668"/>
                  </a:lnTo>
                  <a:cubicBezTo>
                    <a:pt x="747756" y="708930"/>
                    <a:pt x="715068" y="708930"/>
                    <a:pt x="682498" y="706668"/>
                  </a:cubicBezTo>
                  <a:lnTo>
                    <a:pt x="48914" y="662662"/>
                  </a:lnTo>
                  <a:cubicBezTo>
                    <a:pt x="21368" y="660749"/>
                    <a:pt x="0" y="637846"/>
                    <a:pt x="0" y="610233"/>
                  </a:cubicBezTo>
                  <a:lnTo>
                    <a:pt x="0" y="98697"/>
                  </a:lnTo>
                  <a:cubicBezTo>
                    <a:pt x="0" y="71084"/>
                    <a:pt x="21368" y="48181"/>
                    <a:pt x="48914" y="46268"/>
                  </a:cubicBezTo>
                  <a:close/>
                </a:path>
              </a:pathLst>
            </a:custGeom>
            <a:solidFill>
              <a:srgbClr val="000000">
                <a:alpha val="0"/>
              </a:srgbClr>
            </a:solidFill>
            <a:ln w="171450" cap="rnd">
              <a:solidFill>
                <a:srgbClr val="211D1D"/>
              </a:solidFill>
              <a:prstDash val="solid"/>
              <a:round/>
            </a:ln>
          </p:spPr>
        </p:sp>
        <p:sp>
          <p:nvSpPr>
            <p:cNvPr name="TextBox 8" id="8"/>
            <p:cNvSpPr txBox="true"/>
            <p:nvPr/>
          </p:nvSpPr>
          <p:spPr>
            <a:xfrm>
              <a:off x="0" y="-22225"/>
              <a:ext cx="1462825" cy="708025"/>
            </a:xfrm>
            <a:prstGeom prst="rect">
              <a:avLst/>
            </a:prstGeom>
          </p:spPr>
          <p:txBody>
            <a:bodyPr anchor="ctr" rtlCol="false" tIns="50800" lIns="50800" bIns="50800" rIns="50800"/>
            <a:lstStyle/>
            <a:p>
              <a:pPr algn="ctr">
                <a:lnSpc>
                  <a:spcPts val="2465"/>
                </a:lnSpc>
              </a:pPr>
            </a:p>
          </p:txBody>
        </p:sp>
      </p:grpSp>
      <p:sp>
        <p:nvSpPr>
          <p:cNvPr name="TextBox 9" id="9"/>
          <p:cNvSpPr txBox="true"/>
          <p:nvPr/>
        </p:nvSpPr>
        <p:spPr>
          <a:xfrm rot="0">
            <a:off x="1829611" y="3959931"/>
            <a:ext cx="14628778" cy="1765407"/>
          </a:xfrm>
          <a:prstGeom prst="rect">
            <a:avLst/>
          </a:prstGeom>
        </p:spPr>
        <p:txBody>
          <a:bodyPr anchor="t" rtlCol="false" tIns="0" lIns="0" bIns="0" rIns="0">
            <a:spAutoFit/>
          </a:bodyPr>
          <a:lstStyle/>
          <a:p>
            <a:pPr algn="ctr">
              <a:lnSpc>
                <a:spcPts val="12316"/>
              </a:lnSpc>
            </a:pPr>
            <a:r>
              <a:rPr lang="en-US" sz="13685">
                <a:solidFill>
                  <a:srgbClr val="211D1D"/>
                </a:solidFill>
                <a:latin typeface="Sports World"/>
                <a:ea typeface="Sports World"/>
                <a:cs typeface="Sports World"/>
                <a:sym typeface="Sports World"/>
              </a:rPr>
              <a:t>OUR CLASSES</a:t>
            </a:r>
          </a:p>
        </p:txBody>
      </p:sp>
      <p:sp>
        <p:nvSpPr>
          <p:cNvPr name="Freeform 10" id="10"/>
          <p:cNvSpPr/>
          <p:nvPr/>
        </p:nvSpPr>
        <p:spPr>
          <a:xfrm flipH="false" flipV="false" rot="483642">
            <a:off x="4144745" y="5426263"/>
            <a:ext cx="9998509" cy="2417821"/>
          </a:xfrm>
          <a:custGeom>
            <a:avLst/>
            <a:gdLst/>
            <a:ahLst/>
            <a:cxnLst/>
            <a:rect r="r" b="b" t="t" l="l"/>
            <a:pathLst>
              <a:path h="2417821" w="9998509">
                <a:moveTo>
                  <a:pt x="0" y="0"/>
                </a:moveTo>
                <a:lnTo>
                  <a:pt x="9998510" y="0"/>
                </a:lnTo>
                <a:lnTo>
                  <a:pt x="9998510" y="2417821"/>
                </a:lnTo>
                <a:lnTo>
                  <a:pt x="0" y="241782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0">
            <a:off x="-284506" y="6690429"/>
            <a:ext cx="3067399" cy="3882783"/>
          </a:xfrm>
          <a:custGeom>
            <a:avLst/>
            <a:gdLst/>
            <a:ahLst/>
            <a:cxnLst/>
            <a:rect r="r" b="b" t="t" l="l"/>
            <a:pathLst>
              <a:path h="3882783" w="3067399">
                <a:moveTo>
                  <a:pt x="0" y="0"/>
                </a:moveTo>
                <a:lnTo>
                  <a:pt x="3067399" y="0"/>
                </a:lnTo>
                <a:lnTo>
                  <a:pt x="3067399" y="3882783"/>
                </a:lnTo>
                <a:lnTo>
                  <a:pt x="0" y="3882783"/>
                </a:lnTo>
                <a:lnTo>
                  <a:pt x="0" y="0"/>
                </a:lnTo>
                <a:close/>
              </a:path>
            </a:pathLst>
          </a:custGeom>
          <a:blipFill>
            <a:blip r:embed="rId6"/>
            <a:stretch>
              <a:fillRect l="0" t="0" r="0" b="0"/>
            </a:stretch>
          </a:blipFill>
        </p:spPr>
      </p:sp>
      <p:sp>
        <p:nvSpPr>
          <p:cNvPr name="Freeform 12" id="12"/>
          <p:cNvSpPr/>
          <p:nvPr/>
        </p:nvSpPr>
        <p:spPr>
          <a:xfrm flipH="false" flipV="false" rot="0">
            <a:off x="15819807" y="0"/>
            <a:ext cx="2437999" cy="3645606"/>
          </a:xfrm>
          <a:custGeom>
            <a:avLst/>
            <a:gdLst/>
            <a:ahLst/>
            <a:cxnLst/>
            <a:rect r="r" b="b" t="t" l="l"/>
            <a:pathLst>
              <a:path h="3645606" w="2437999">
                <a:moveTo>
                  <a:pt x="0" y="0"/>
                </a:moveTo>
                <a:lnTo>
                  <a:pt x="2437999" y="0"/>
                </a:lnTo>
                <a:lnTo>
                  <a:pt x="2437999" y="3645606"/>
                </a:lnTo>
                <a:lnTo>
                  <a:pt x="0" y="3645606"/>
                </a:lnTo>
                <a:lnTo>
                  <a:pt x="0" y="0"/>
                </a:lnTo>
                <a:close/>
              </a:path>
            </a:pathLst>
          </a:custGeom>
          <a:blipFill>
            <a:blip r:embed="rId7"/>
            <a:stretch>
              <a:fillRect l="0" t="0" r="0" b="0"/>
            </a:stretch>
          </a:blipFill>
        </p:spPr>
      </p:sp>
    </p:spTree>
  </p:cSld>
  <p:clrMapOvr>
    <a:masterClrMapping/>
  </p:clrMapOvr>
  <p:transition spd="med">
    <p:push dir="l"/>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Freeform 9" id="9"/>
          <p:cNvSpPr/>
          <p:nvPr/>
        </p:nvSpPr>
        <p:spPr>
          <a:xfrm flipH="false" flipV="false" rot="0">
            <a:off x="2085061" y="2895144"/>
            <a:ext cx="2885528" cy="3618217"/>
          </a:xfrm>
          <a:custGeom>
            <a:avLst/>
            <a:gdLst/>
            <a:ahLst/>
            <a:cxnLst/>
            <a:rect r="r" b="b" t="t" l="l"/>
            <a:pathLst>
              <a:path h="3618217" w="2885528">
                <a:moveTo>
                  <a:pt x="0" y="0"/>
                </a:moveTo>
                <a:lnTo>
                  <a:pt x="2885528" y="0"/>
                </a:lnTo>
                <a:lnTo>
                  <a:pt x="2885528" y="3618217"/>
                </a:lnTo>
                <a:lnTo>
                  <a:pt x="0" y="3618217"/>
                </a:lnTo>
                <a:lnTo>
                  <a:pt x="0" y="0"/>
                </a:lnTo>
                <a:close/>
              </a:path>
            </a:pathLst>
          </a:custGeom>
          <a:blipFill>
            <a:blip r:embed="rId4"/>
            <a:stretch>
              <a:fillRect l="0" t="0" r="0" b="0"/>
            </a:stretch>
          </a:blipFill>
        </p:spPr>
      </p:sp>
      <p:sp>
        <p:nvSpPr>
          <p:cNvPr name="Freeform 10" id="10"/>
          <p:cNvSpPr/>
          <p:nvPr/>
        </p:nvSpPr>
        <p:spPr>
          <a:xfrm flipH="false" flipV="false" rot="0">
            <a:off x="7137262" y="3281713"/>
            <a:ext cx="3989923" cy="2952543"/>
          </a:xfrm>
          <a:custGeom>
            <a:avLst/>
            <a:gdLst/>
            <a:ahLst/>
            <a:cxnLst/>
            <a:rect r="r" b="b" t="t" l="l"/>
            <a:pathLst>
              <a:path h="2952543" w="3989923">
                <a:moveTo>
                  <a:pt x="0" y="0"/>
                </a:moveTo>
                <a:lnTo>
                  <a:pt x="3989924" y="0"/>
                </a:lnTo>
                <a:lnTo>
                  <a:pt x="3989924" y="2952543"/>
                </a:lnTo>
                <a:lnTo>
                  <a:pt x="0" y="2952543"/>
                </a:lnTo>
                <a:lnTo>
                  <a:pt x="0" y="0"/>
                </a:lnTo>
                <a:close/>
              </a:path>
            </a:pathLst>
          </a:custGeom>
          <a:blipFill>
            <a:blip r:embed="rId5"/>
            <a:stretch>
              <a:fillRect l="0" t="0" r="0" b="0"/>
            </a:stretch>
          </a:blipFill>
        </p:spPr>
      </p:sp>
      <p:sp>
        <p:nvSpPr>
          <p:cNvPr name="Freeform 11" id="11"/>
          <p:cNvSpPr/>
          <p:nvPr/>
        </p:nvSpPr>
        <p:spPr>
          <a:xfrm flipH="false" flipV="false" rot="0">
            <a:off x="13384653" y="2895144"/>
            <a:ext cx="2749845" cy="3618217"/>
          </a:xfrm>
          <a:custGeom>
            <a:avLst/>
            <a:gdLst/>
            <a:ahLst/>
            <a:cxnLst/>
            <a:rect r="r" b="b" t="t" l="l"/>
            <a:pathLst>
              <a:path h="3618217" w="2749845">
                <a:moveTo>
                  <a:pt x="0" y="0"/>
                </a:moveTo>
                <a:lnTo>
                  <a:pt x="2749845" y="0"/>
                </a:lnTo>
                <a:lnTo>
                  <a:pt x="2749845" y="3618217"/>
                </a:lnTo>
                <a:lnTo>
                  <a:pt x="0" y="3618217"/>
                </a:lnTo>
                <a:lnTo>
                  <a:pt x="0" y="0"/>
                </a:lnTo>
                <a:close/>
              </a:path>
            </a:pathLst>
          </a:custGeom>
          <a:blipFill>
            <a:blip r:embed="rId6"/>
            <a:stretch>
              <a:fillRect l="0" t="0" r="0" b="0"/>
            </a:stretch>
          </a:blipFill>
        </p:spPr>
      </p:sp>
      <p:sp>
        <p:nvSpPr>
          <p:cNvPr name="Freeform 12" id="12"/>
          <p:cNvSpPr/>
          <p:nvPr/>
        </p:nvSpPr>
        <p:spPr>
          <a:xfrm flipH="false" flipV="false" rot="0">
            <a:off x="16322914" y="6957243"/>
            <a:ext cx="2544450" cy="6860037"/>
          </a:xfrm>
          <a:custGeom>
            <a:avLst/>
            <a:gdLst/>
            <a:ahLst/>
            <a:cxnLst/>
            <a:rect r="r" b="b" t="t" l="l"/>
            <a:pathLst>
              <a:path h="6860037" w="2544450">
                <a:moveTo>
                  <a:pt x="0" y="0"/>
                </a:moveTo>
                <a:lnTo>
                  <a:pt x="2544450" y="0"/>
                </a:lnTo>
                <a:lnTo>
                  <a:pt x="2544450" y="6860037"/>
                </a:lnTo>
                <a:lnTo>
                  <a:pt x="0" y="686003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3" id="13"/>
          <p:cNvSpPr/>
          <p:nvPr/>
        </p:nvSpPr>
        <p:spPr>
          <a:xfrm flipH="false" flipV="false" rot="0">
            <a:off x="-895637" y="-1241123"/>
            <a:ext cx="4423461" cy="4761064"/>
          </a:xfrm>
          <a:custGeom>
            <a:avLst/>
            <a:gdLst/>
            <a:ahLst/>
            <a:cxnLst/>
            <a:rect r="r" b="b" t="t" l="l"/>
            <a:pathLst>
              <a:path h="4761064" w="4423461">
                <a:moveTo>
                  <a:pt x="0" y="0"/>
                </a:moveTo>
                <a:lnTo>
                  <a:pt x="4423462" y="0"/>
                </a:lnTo>
                <a:lnTo>
                  <a:pt x="4423462" y="4761064"/>
                </a:lnTo>
                <a:lnTo>
                  <a:pt x="0" y="476106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4" id="14"/>
          <p:cNvSpPr txBox="true"/>
          <p:nvPr/>
        </p:nvSpPr>
        <p:spPr>
          <a:xfrm rot="0">
            <a:off x="1028700" y="1152525"/>
            <a:ext cx="16230600" cy="1339215"/>
          </a:xfrm>
          <a:prstGeom prst="rect">
            <a:avLst/>
          </a:prstGeom>
        </p:spPr>
        <p:txBody>
          <a:bodyPr anchor="t" rtlCol="false" tIns="0" lIns="0" bIns="0" rIns="0">
            <a:spAutoFit/>
          </a:bodyPr>
          <a:lstStyle/>
          <a:p>
            <a:pPr algn="ctr" marL="0" indent="0" lvl="0">
              <a:lnSpc>
                <a:spcPts val="9600"/>
              </a:lnSpc>
              <a:spcBef>
                <a:spcPct val="0"/>
              </a:spcBef>
            </a:pPr>
            <a:r>
              <a:rPr lang="en-US" sz="9600" strike="noStrike" u="none">
                <a:solidFill>
                  <a:srgbClr val="211D1D"/>
                </a:solidFill>
                <a:latin typeface="Sports World"/>
                <a:ea typeface="Sports World"/>
                <a:cs typeface="Sports World"/>
                <a:sym typeface="Sports World"/>
              </a:rPr>
              <a:t>OUR CLASSES</a:t>
            </a:r>
          </a:p>
        </p:txBody>
      </p:sp>
      <p:grpSp>
        <p:nvGrpSpPr>
          <p:cNvPr name="Group 15" id="15"/>
          <p:cNvGrpSpPr/>
          <p:nvPr/>
        </p:nvGrpSpPr>
        <p:grpSpPr>
          <a:xfrm rot="0">
            <a:off x="1524899" y="6933216"/>
            <a:ext cx="4005851" cy="1144905"/>
            <a:chOff x="0" y="0"/>
            <a:chExt cx="5341134" cy="1526540"/>
          </a:xfrm>
        </p:grpSpPr>
        <p:sp>
          <p:nvSpPr>
            <p:cNvPr name="TextBox 16" id="16"/>
            <p:cNvSpPr txBox="true"/>
            <p:nvPr/>
          </p:nvSpPr>
          <p:spPr>
            <a:xfrm rot="0">
              <a:off x="0" y="-66675"/>
              <a:ext cx="5341134" cy="795655"/>
            </a:xfrm>
            <a:prstGeom prst="rect">
              <a:avLst/>
            </a:prstGeom>
          </p:spPr>
          <p:txBody>
            <a:bodyPr anchor="t" rtlCol="false" tIns="0" lIns="0" bIns="0" rIns="0">
              <a:spAutoFit/>
            </a:bodyPr>
            <a:lstStyle/>
            <a:p>
              <a:pPr algn="ctr" marL="0" indent="0" lvl="0">
                <a:lnSpc>
                  <a:spcPts val="5040"/>
                </a:lnSpc>
                <a:spcBef>
                  <a:spcPct val="0"/>
                </a:spcBef>
              </a:pPr>
              <a:r>
                <a:rPr lang="en-US" b="true" sz="3600" strike="noStrike" u="none">
                  <a:solidFill>
                    <a:srgbClr val="211D1D"/>
                  </a:solidFill>
                  <a:latin typeface="TT Norms Bold"/>
                  <a:ea typeface="TT Norms Bold"/>
                  <a:cs typeface="TT Norms Bold"/>
                  <a:sym typeface="TT Norms Bold"/>
                </a:rPr>
                <a:t>MATH</a:t>
              </a:r>
            </a:p>
          </p:txBody>
        </p:sp>
        <p:sp>
          <p:nvSpPr>
            <p:cNvPr name="TextBox 17" id="17"/>
            <p:cNvSpPr txBox="true"/>
            <p:nvPr/>
          </p:nvSpPr>
          <p:spPr>
            <a:xfrm rot="0">
              <a:off x="0" y="738505"/>
              <a:ext cx="5341134" cy="788035"/>
            </a:xfrm>
            <a:prstGeom prst="rect">
              <a:avLst/>
            </a:prstGeom>
          </p:spPr>
          <p:txBody>
            <a:bodyPr anchor="t" rtlCol="false" tIns="0" lIns="0" bIns="0" rIns="0">
              <a:spAutoFit/>
            </a:bodyPr>
            <a:lstStyle/>
            <a:p>
              <a:pPr algn="ctr">
                <a:lnSpc>
                  <a:spcPts val="2310"/>
                </a:lnSpc>
                <a:spcBef>
                  <a:spcPct val="0"/>
                </a:spcBef>
              </a:pPr>
              <a:r>
                <a:rPr lang="en-US" sz="2100" strike="noStrike" u="none">
                  <a:solidFill>
                    <a:srgbClr val="211D1D"/>
                  </a:solidFill>
                  <a:latin typeface="TT Norms"/>
                  <a:ea typeface="TT Norms"/>
                  <a:cs typeface="TT Norms"/>
                  <a:sym typeface="TT Norms"/>
                </a:rPr>
                <a:t>Elaborate on your</a:t>
              </a:r>
            </a:p>
            <a:p>
              <a:pPr algn="ctr" marL="0" indent="0" lvl="1">
                <a:lnSpc>
                  <a:spcPts val="2310"/>
                </a:lnSpc>
                <a:spcBef>
                  <a:spcPct val="0"/>
                </a:spcBef>
              </a:pPr>
              <a:r>
                <a:rPr lang="en-US" sz="2100" strike="noStrike" u="none">
                  <a:solidFill>
                    <a:srgbClr val="211D1D"/>
                  </a:solidFill>
                  <a:latin typeface="TT Norms"/>
                  <a:ea typeface="TT Norms"/>
                  <a:cs typeface="TT Norms"/>
                  <a:sym typeface="TT Norms"/>
                </a:rPr>
                <a:t>topic here.</a:t>
              </a:r>
            </a:p>
          </p:txBody>
        </p:sp>
      </p:grpSp>
      <p:grpSp>
        <p:nvGrpSpPr>
          <p:cNvPr name="Group 18" id="18"/>
          <p:cNvGrpSpPr/>
          <p:nvPr/>
        </p:nvGrpSpPr>
        <p:grpSpPr>
          <a:xfrm rot="0">
            <a:off x="7141075" y="6933216"/>
            <a:ext cx="4005851" cy="1144905"/>
            <a:chOff x="0" y="0"/>
            <a:chExt cx="5341134" cy="1526540"/>
          </a:xfrm>
        </p:grpSpPr>
        <p:sp>
          <p:nvSpPr>
            <p:cNvPr name="TextBox 19" id="19"/>
            <p:cNvSpPr txBox="true"/>
            <p:nvPr/>
          </p:nvSpPr>
          <p:spPr>
            <a:xfrm rot="0">
              <a:off x="0" y="-66675"/>
              <a:ext cx="5341134" cy="795655"/>
            </a:xfrm>
            <a:prstGeom prst="rect">
              <a:avLst/>
            </a:prstGeom>
          </p:spPr>
          <p:txBody>
            <a:bodyPr anchor="t" rtlCol="false" tIns="0" lIns="0" bIns="0" rIns="0">
              <a:spAutoFit/>
            </a:bodyPr>
            <a:lstStyle/>
            <a:p>
              <a:pPr algn="ctr" marL="0" indent="0" lvl="0">
                <a:lnSpc>
                  <a:spcPts val="5040"/>
                </a:lnSpc>
                <a:spcBef>
                  <a:spcPct val="0"/>
                </a:spcBef>
              </a:pPr>
              <a:r>
                <a:rPr lang="en-US" b="true" sz="3600" strike="noStrike" u="none">
                  <a:solidFill>
                    <a:srgbClr val="211D1D"/>
                  </a:solidFill>
                  <a:latin typeface="TT Norms Bold"/>
                  <a:ea typeface="TT Norms Bold"/>
                  <a:cs typeface="TT Norms Bold"/>
                  <a:sym typeface="TT Norms Bold"/>
                </a:rPr>
                <a:t>IT</a:t>
              </a:r>
            </a:p>
          </p:txBody>
        </p:sp>
        <p:sp>
          <p:nvSpPr>
            <p:cNvPr name="TextBox 20" id="20"/>
            <p:cNvSpPr txBox="true"/>
            <p:nvPr/>
          </p:nvSpPr>
          <p:spPr>
            <a:xfrm rot="0">
              <a:off x="0" y="738505"/>
              <a:ext cx="5341134" cy="788035"/>
            </a:xfrm>
            <a:prstGeom prst="rect">
              <a:avLst/>
            </a:prstGeom>
          </p:spPr>
          <p:txBody>
            <a:bodyPr anchor="t" rtlCol="false" tIns="0" lIns="0" bIns="0" rIns="0">
              <a:spAutoFit/>
            </a:bodyPr>
            <a:lstStyle/>
            <a:p>
              <a:pPr algn="ctr">
                <a:lnSpc>
                  <a:spcPts val="2310"/>
                </a:lnSpc>
              </a:pPr>
              <a:r>
                <a:rPr lang="en-US" sz="2100">
                  <a:solidFill>
                    <a:srgbClr val="211D1D"/>
                  </a:solidFill>
                  <a:latin typeface="TT Norms"/>
                  <a:ea typeface="TT Norms"/>
                  <a:cs typeface="TT Norms"/>
                  <a:sym typeface="TT Norms"/>
                </a:rPr>
                <a:t>Elaborate on your</a:t>
              </a:r>
            </a:p>
            <a:p>
              <a:pPr algn="ctr" marL="0" indent="0" lvl="1">
                <a:lnSpc>
                  <a:spcPts val="2310"/>
                </a:lnSpc>
                <a:spcBef>
                  <a:spcPct val="0"/>
                </a:spcBef>
              </a:pPr>
              <a:r>
                <a:rPr lang="en-US" sz="2100">
                  <a:solidFill>
                    <a:srgbClr val="211D1D"/>
                  </a:solidFill>
                  <a:latin typeface="TT Norms"/>
                  <a:ea typeface="TT Norms"/>
                  <a:cs typeface="TT Norms"/>
                  <a:sym typeface="TT Norms"/>
                </a:rPr>
                <a:t>topic here.</a:t>
              </a:r>
            </a:p>
          </p:txBody>
        </p:sp>
      </p:grpSp>
      <p:grpSp>
        <p:nvGrpSpPr>
          <p:cNvPr name="Group 21" id="21"/>
          <p:cNvGrpSpPr/>
          <p:nvPr/>
        </p:nvGrpSpPr>
        <p:grpSpPr>
          <a:xfrm rot="0">
            <a:off x="12756650" y="6933216"/>
            <a:ext cx="4005851" cy="1144905"/>
            <a:chOff x="0" y="0"/>
            <a:chExt cx="5341134" cy="1526540"/>
          </a:xfrm>
        </p:grpSpPr>
        <p:sp>
          <p:nvSpPr>
            <p:cNvPr name="TextBox 22" id="22"/>
            <p:cNvSpPr txBox="true"/>
            <p:nvPr/>
          </p:nvSpPr>
          <p:spPr>
            <a:xfrm rot="0">
              <a:off x="0" y="-66675"/>
              <a:ext cx="5341134" cy="795655"/>
            </a:xfrm>
            <a:prstGeom prst="rect">
              <a:avLst/>
            </a:prstGeom>
          </p:spPr>
          <p:txBody>
            <a:bodyPr anchor="t" rtlCol="false" tIns="0" lIns="0" bIns="0" rIns="0">
              <a:spAutoFit/>
            </a:bodyPr>
            <a:lstStyle/>
            <a:p>
              <a:pPr algn="ctr" marL="0" indent="0" lvl="0">
                <a:lnSpc>
                  <a:spcPts val="5040"/>
                </a:lnSpc>
                <a:spcBef>
                  <a:spcPct val="0"/>
                </a:spcBef>
              </a:pPr>
              <a:r>
                <a:rPr lang="en-US" b="true" sz="3600" strike="noStrike" u="none">
                  <a:solidFill>
                    <a:srgbClr val="211D1D"/>
                  </a:solidFill>
                  <a:latin typeface="TT Norms Bold"/>
                  <a:ea typeface="TT Norms Bold"/>
                  <a:cs typeface="TT Norms Bold"/>
                  <a:sym typeface="TT Norms Bold"/>
                </a:rPr>
                <a:t>LOGIC</a:t>
              </a:r>
            </a:p>
          </p:txBody>
        </p:sp>
        <p:sp>
          <p:nvSpPr>
            <p:cNvPr name="TextBox 23" id="23"/>
            <p:cNvSpPr txBox="true"/>
            <p:nvPr/>
          </p:nvSpPr>
          <p:spPr>
            <a:xfrm rot="0">
              <a:off x="0" y="738505"/>
              <a:ext cx="5341134" cy="788035"/>
            </a:xfrm>
            <a:prstGeom prst="rect">
              <a:avLst/>
            </a:prstGeom>
          </p:spPr>
          <p:txBody>
            <a:bodyPr anchor="t" rtlCol="false" tIns="0" lIns="0" bIns="0" rIns="0">
              <a:spAutoFit/>
            </a:bodyPr>
            <a:lstStyle/>
            <a:p>
              <a:pPr algn="ctr">
                <a:lnSpc>
                  <a:spcPts val="2310"/>
                </a:lnSpc>
              </a:pPr>
              <a:r>
                <a:rPr lang="en-US" sz="2100">
                  <a:solidFill>
                    <a:srgbClr val="211D1D"/>
                  </a:solidFill>
                  <a:latin typeface="TT Norms"/>
                  <a:ea typeface="TT Norms"/>
                  <a:cs typeface="TT Norms"/>
                  <a:sym typeface="TT Norms"/>
                </a:rPr>
                <a:t>Elaborate on your</a:t>
              </a:r>
            </a:p>
            <a:p>
              <a:pPr algn="ctr" marL="0" indent="0" lvl="1">
                <a:lnSpc>
                  <a:spcPts val="2310"/>
                </a:lnSpc>
                <a:spcBef>
                  <a:spcPct val="0"/>
                </a:spcBef>
              </a:pPr>
              <a:r>
                <a:rPr lang="en-US" sz="2100">
                  <a:solidFill>
                    <a:srgbClr val="211D1D"/>
                  </a:solidFill>
                  <a:latin typeface="TT Norms"/>
                  <a:ea typeface="TT Norms"/>
                  <a:cs typeface="TT Norms"/>
                  <a:sym typeface="TT Norms"/>
                </a:rPr>
                <a:t>topic here.</a:t>
              </a:r>
            </a:p>
          </p:txBody>
        </p:sp>
      </p:grpSp>
    </p:spTree>
  </p:cSld>
  <p:clrMapOvr>
    <a:masterClrMapping/>
  </p:clrMapOvr>
  <p:transition spd="med">
    <p:push dir="l"/>
  </p:transition>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TextBox 9" id="9"/>
          <p:cNvSpPr txBox="true"/>
          <p:nvPr/>
        </p:nvSpPr>
        <p:spPr>
          <a:xfrm rot="0">
            <a:off x="1028700" y="2266999"/>
            <a:ext cx="10647002" cy="1339215"/>
          </a:xfrm>
          <a:prstGeom prst="rect">
            <a:avLst/>
          </a:prstGeom>
        </p:spPr>
        <p:txBody>
          <a:bodyPr anchor="t" rtlCol="false" tIns="0" lIns="0" bIns="0" rIns="0">
            <a:spAutoFit/>
          </a:bodyPr>
          <a:lstStyle/>
          <a:p>
            <a:pPr algn="l" marL="0" indent="0" lvl="0">
              <a:lnSpc>
                <a:spcPts val="9600"/>
              </a:lnSpc>
              <a:spcBef>
                <a:spcPct val="0"/>
              </a:spcBef>
            </a:pPr>
            <a:r>
              <a:rPr lang="en-US" sz="9600">
                <a:solidFill>
                  <a:srgbClr val="211D1D"/>
                </a:solidFill>
                <a:latin typeface="Sports World"/>
                <a:ea typeface="Sports World"/>
                <a:cs typeface="Sports World"/>
                <a:sym typeface="Sports World"/>
              </a:rPr>
              <a:t>MATHEMATICS</a:t>
            </a:r>
          </a:p>
        </p:txBody>
      </p:sp>
      <p:sp>
        <p:nvSpPr>
          <p:cNvPr name="TextBox 10" id="10"/>
          <p:cNvSpPr txBox="true"/>
          <p:nvPr/>
        </p:nvSpPr>
        <p:spPr>
          <a:xfrm rot="0">
            <a:off x="1028700" y="3819649"/>
            <a:ext cx="10647002" cy="4303395"/>
          </a:xfrm>
          <a:prstGeom prst="rect">
            <a:avLst/>
          </a:prstGeom>
        </p:spPr>
        <p:txBody>
          <a:bodyPr anchor="t" rtlCol="false" tIns="0" lIns="0" bIns="0" rIns="0">
            <a:spAutoFit/>
          </a:bodyPr>
          <a:lstStyle/>
          <a:p>
            <a:pPr algn="just" marL="0" indent="0" lvl="1">
              <a:lnSpc>
                <a:spcPts val="2310"/>
              </a:lnSpc>
              <a:spcBef>
                <a:spcPct val="0"/>
              </a:spcBef>
            </a:pPr>
            <a:r>
              <a:rPr lang="en-US" sz="2100" strike="noStrike" u="none">
                <a:solidFill>
                  <a:srgbClr val="211D1D"/>
                </a:solidFill>
                <a:latin typeface="TT Norms"/>
                <a:ea typeface="TT Norms"/>
                <a:cs typeface="TT Norms"/>
                <a:sym typeface="TT Norm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a:p>
            <a:pPr algn="just" marL="0" indent="0" lvl="1">
              <a:lnSpc>
                <a:spcPts val="2310"/>
              </a:lnSpc>
              <a:spcBef>
                <a:spcPct val="0"/>
              </a:spcBef>
            </a:pPr>
          </a:p>
          <a:p>
            <a:pPr algn="just" marL="0" indent="0" lvl="1">
              <a:lnSpc>
                <a:spcPts val="2310"/>
              </a:lnSpc>
              <a:spcBef>
                <a:spcPct val="0"/>
              </a:spcBef>
            </a:pPr>
            <a:r>
              <a:rPr lang="en-US" sz="2100" strike="noStrike" u="none">
                <a:solidFill>
                  <a:srgbClr val="211D1D"/>
                </a:solidFill>
                <a:latin typeface="TT Norms"/>
                <a:ea typeface="TT Norms"/>
                <a:cs typeface="TT Norms"/>
                <a:sym typeface="TT Norms"/>
              </a:rPr>
              <a:t>Egestas dui id ornare arcu odio ut sem. Mauris nunc congue nisi vitae suscipit tellus mauris a diam. Urna porttitor rhoncus dolor purus non. Donec enim diam vulputate ut. Quam elementum pulvinar etiam non quam lacus suspendisse. Commodo nulla facilisi nullam vehicula ipsum a arcu cursus. Et ligula ullamcorper malesuada proin libero nunc consequat. Arcu bibendum at varius vel pharetra vel turpis. Nisi est sit amet facilisis magna etiam tempor orci. Tempor nec feugiat nisl pretium fusce id. Tristique senectus et netus et. Massa enim nec dui nunc mattis enim. Viverra ipsum nunc aliquet bibendum enim facilisis gravida neque convallis. Sodales ut etiam sit amet nisl purus in mollis nunc.</a:t>
            </a:r>
          </a:p>
        </p:txBody>
      </p:sp>
      <p:sp>
        <p:nvSpPr>
          <p:cNvPr name="Freeform 11" id="11"/>
          <p:cNvSpPr/>
          <p:nvPr/>
        </p:nvSpPr>
        <p:spPr>
          <a:xfrm flipH="false" flipV="false" rot="0">
            <a:off x="15814173" y="8045067"/>
            <a:ext cx="2890255" cy="2853470"/>
          </a:xfrm>
          <a:custGeom>
            <a:avLst/>
            <a:gdLst/>
            <a:ahLst/>
            <a:cxnLst/>
            <a:rect r="r" b="b" t="t" l="l"/>
            <a:pathLst>
              <a:path h="2853470" w="2890255">
                <a:moveTo>
                  <a:pt x="0" y="0"/>
                </a:moveTo>
                <a:lnTo>
                  <a:pt x="2890254" y="0"/>
                </a:lnTo>
                <a:lnTo>
                  <a:pt x="2890254" y="2853469"/>
                </a:lnTo>
                <a:lnTo>
                  <a:pt x="0" y="285346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2" id="12"/>
          <p:cNvSpPr/>
          <p:nvPr/>
        </p:nvSpPr>
        <p:spPr>
          <a:xfrm flipH="false" flipV="false" rot="0">
            <a:off x="11553955" y="804807"/>
            <a:ext cx="6911928" cy="8666994"/>
          </a:xfrm>
          <a:custGeom>
            <a:avLst/>
            <a:gdLst/>
            <a:ahLst/>
            <a:cxnLst/>
            <a:rect r="r" b="b" t="t" l="l"/>
            <a:pathLst>
              <a:path h="8666994" w="6911928">
                <a:moveTo>
                  <a:pt x="0" y="0"/>
                </a:moveTo>
                <a:lnTo>
                  <a:pt x="6911928" y="0"/>
                </a:lnTo>
                <a:lnTo>
                  <a:pt x="6911928" y="8666995"/>
                </a:lnTo>
                <a:lnTo>
                  <a:pt x="0" y="8666995"/>
                </a:lnTo>
                <a:lnTo>
                  <a:pt x="0" y="0"/>
                </a:lnTo>
                <a:close/>
              </a:path>
            </a:pathLst>
          </a:custGeom>
          <a:blipFill>
            <a:blip r:embed="rId6"/>
            <a:stretch>
              <a:fillRect l="0" t="0" r="0" b="0"/>
            </a:stretch>
          </a:blipFill>
        </p:spPr>
      </p:sp>
      <p:sp>
        <p:nvSpPr>
          <p:cNvPr name="Freeform 13" id="13"/>
          <p:cNvSpPr/>
          <p:nvPr/>
        </p:nvSpPr>
        <p:spPr>
          <a:xfrm flipH="false" flipV="false" rot="0">
            <a:off x="-177883" y="0"/>
            <a:ext cx="2738434" cy="2638854"/>
          </a:xfrm>
          <a:custGeom>
            <a:avLst/>
            <a:gdLst/>
            <a:ahLst/>
            <a:cxnLst/>
            <a:rect r="r" b="b" t="t" l="l"/>
            <a:pathLst>
              <a:path h="2638854" w="2738434">
                <a:moveTo>
                  <a:pt x="0" y="0"/>
                </a:moveTo>
                <a:lnTo>
                  <a:pt x="2738433" y="0"/>
                </a:lnTo>
                <a:lnTo>
                  <a:pt x="2738433" y="2638854"/>
                </a:lnTo>
                <a:lnTo>
                  <a:pt x="0" y="263885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transition spd="med">
    <p:push dir="l"/>
  </p:transition>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Freeform 9" id="9"/>
          <p:cNvSpPr/>
          <p:nvPr/>
        </p:nvSpPr>
        <p:spPr>
          <a:xfrm flipH="false" flipV="false" rot="0">
            <a:off x="15888968" y="-121043"/>
            <a:ext cx="2740665" cy="2984882"/>
          </a:xfrm>
          <a:custGeom>
            <a:avLst/>
            <a:gdLst/>
            <a:ahLst/>
            <a:cxnLst/>
            <a:rect r="r" b="b" t="t" l="l"/>
            <a:pathLst>
              <a:path h="2984882" w="2740665">
                <a:moveTo>
                  <a:pt x="0" y="0"/>
                </a:moveTo>
                <a:lnTo>
                  <a:pt x="2740664" y="0"/>
                </a:lnTo>
                <a:lnTo>
                  <a:pt x="2740664" y="2984882"/>
                </a:lnTo>
                <a:lnTo>
                  <a:pt x="0" y="298488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10" id="10"/>
          <p:cNvSpPr txBox="true"/>
          <p:nvPr/>
        </p:nvSpPr>
        <p:spPr>
          <a:xfrm rot="0">
            <a:off x="8264588" y="1949294"/>
            <a:ext cx="8994712" cy="1330250"/>
          </a:xfrm>
          <a:prstGeom prst="rect">
            <a:avLst/>
          </a:prstGeom>
        </p:spPr>
        <p:txBody>
          <a:bodyPr anchor="t" rtlCol="false" tIns="0" lIns="0" bIns="0" rIns="0">
            <a:spAutoFit/>
          </a:bodyPr>
          <a:lstStyle/>
          <a:p>
            <a:pPr algn="just" marL="0" indent="0" lvl="0">
              <a:lnSpc>
                <a:spcPts val="9600"/>
              </a:lnSpc>
              <a:spcBef>
                <a:spcPct val="0"/>
              </a:spcBef>
            </a:pPr>
            <a:r>
              <a:rPr lang="en-US" sz="9600">
                <a:solidFill>
                  <a:srgbClr val="211D1D"/>
                </a:solidFill>
                <a:latin typeface="Sports World"/>
                <a:ea typeface="Sports World"/>
                <a:cs typeface="Sports World"/>
                <a:sym typeface="Sports World"/>
              </a:rPr>
              <a:t>LOGIC CLASS</a:t>
            </a:r>
          </a:p>
        </p:txBody>
      </p:sp>
      <p:sp>
        <p:nvSpPr>
          <p:cNvPr name="TextBox 11" id="11"/>
          <p:cNvSpPr txBox="true"/>
          <p:nvPr/>
        </p:nvSpPr>
        <p:spPr>
          <a:xfrm rot="0">
            <a:off x="8264588" y="3289069"/>
            <a:ext cx="8560396" cy="5059792"/>
          </a:xfrm>
          <a:prstGeom prst="rect">
            <a:avLst/>
          </a:prstGeom>
        </p:spPr>
        <p:txBody>
          <a:bodyPr anchor="t" rtlCol="false" tIns="0" lIns="0" bIns="0" rIns="0">
            <a:spAutoFit/>
          </a:bodyPr>
          <a:lstStyle/>
          <a:p>
            <a:pPr algn="just" marL="0" indent="0" lvl="1">
              <a:lnSpc>
                <a:spcPts val="2310"/>
              </a:lnSpc>
              <a:spcBef>
                <a:spcPct val="0"/>
              </a:spcBef>
            </a:pPr>
            <a:r>
              <a:rPr lang="en-US" sz="2100" strike="noStrike" u="none">
                <a:solidFill>
                  <a:srgbClr val="211D1D"/>
                </a:solidFill>
                <a:latin typeface="TT Norms"/>
                <a:ea typeface="TT Norms"/>
                <a:cs typeface="TT Norms"/>
                <a:sym typeface="TT Norm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a:p>
            <a:pPr algn="just" marL="0" indent="0" lvl="1">
              <a:lnSpc>
                <a:spcPts val="2310"/>
              </a:lnSpc>
              <a:spcBef>
                <a:spcPct val="0"/>
              </a:spcBef>
            </a:pPr>
          </a:p>
          <a:p>
            <a:pPr algn="just" marL="0" indent="0" lvl="1">
              <a:lnSpc>
                <a:spcPts val="2310"/>
              </a:lnSpc>
              <a:spcBef>
                <a:spcPct val="0"/>
              </a:spcBef>
            </a:pPr>
            <a:r>
              <a:rPr lang="en-US" sz="2100" strike="noStrike" u="none">
                <a:solidFill>
                  <a:srgbClr val="211D1D"/>
                </a:solidFill>
                <a:latin typeface="TT Norms"/>
                <a:ea typeface="TT Norms"/>
                <a:cs typeface="TT Norms"/>
                <a:sym typeface="TT Norms"/>
              </a:rPr>
              <a:t>Egestas dui id ornare arcu odio ut sem. Mauris nunc congue nisi vitae suscipit tellus mauris a diam. Urna porttitor rhoncus dolor purus non. Donec enim diam vulputate ut. Quam elementum pulvinar etiam non quam lacus suspendisse. Commodo nulla facilisi nullam vehicula ipsum a arcu cursus. Et ligula ullamcorper malesuada proin libero nunc consequat. Arcu bibendum at varius vel pharetra vel turpis. Nisi est sit amet facilisis magna etiam tempor orci. Tempor nec feugiat nisl pretium fusce id. Tristique senectus et netus et. Massa enim nec dui nunc mattis enim. Viverra ipsum nunc aliquet bibendum enim facilisis gravida neque convallis. Sodales ut etiam sit amet nisl purus in mollis nunc.</a:t>
            </a:r>
          </a:p>
        </p:txBody>
      </p:sp>
      <p:sp>
        <p:nvSpPr>
          <p:cNvPr name="Freeform 12" id="12"/>
          <p:cNvSpPr/>
          <p:nvPr/>
        </p:nvSpPr>
        <p:spPr>
          <a:xfrm flipH="false" flipV="false" rot="0">
            <a:off x="270380" y="-121043"/>
            <a:ext cx="7994209" cy="10518696"/>
          </a:xfrm>
          <a:custGeom>
            <a:avLst/>
            <a:gdLst/>
            <a:ahLst/>
            <a:cxnLst/>
            <a:rect r="r" b="b" t="t" l="l"/>
            <a:pathLst>
              <a:path h="10518696" w="7994209">
                <a:moveTo>
                  <a:pt x="0" y="0"/>
                </a:moveTo>
                <a:lnTo>
                  <a:pt x="7994208" y="0"/>
                </a:lnTo>
                <a:lnTo>
                  <a:pt x="7994208" y="10518695"/>
                </a:lnTo>
                <a:lnTo>
                  <a:pt x="0" y="10518695"/>
                </a:lnTo>
                <a:lnTo>
                  <a:pt x="0" y="0"/>
                </a:lnTo>
                <a:close/>
              </a:path>
            </a:pathLst>
          </a:custGeom>
          <a:blipFill>
            <a:blip r:embed="rId6"/>
            <a:stretch>
              <a:fillRect l="0" t="0" r="0" b="0"/>
            </a:stretch>
          </a:blipFill>
        </p:spPr>
      </p:sp>
      <p:sp>
        <p:nvSpPr>
          <p:cNvPr name="Freeform 13" id="13"/>
          <p:cNvSpPr/>
          <p:nvPr/>
        </p:nvSpPr>
        <p:spPr>
          <a:xfrm flipH="false" flipV="false" rot="0">
            <a:off x="13407418" y="8868814"/>
            <a:ext cx="6669726" cy="1358199"/>
          </a:xfrm>
          <a:custGeom>
            <a:avLst/>
            <a:gdLst/>
            <a:ahLst/>
            <a:cxnLst/>
            <a:rect r="r" b="b" t="t" l="l"/>
            <a:pathLst>
              <a:path h="1358199" w="6669726">
                <a:moveTo>
                  <a:pt x="0" y="0"/>
                </a:moveTo>
                <a:lnTo>
                  <a:pt x="6669726" y="0"/>
                </a:lnTo>
                <a:lnTo>
                  <a:pt x="6669726" y="1358199"/>
                </a:lnTo>
                <a:lnTo>
                  <a:pt x="0" y="1358199"/>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transition spd="med">
    <p:push dir="l"/>
  </p:transition>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sp>
        <p:nvSpPr>
          <p:cNvPr name="Freeform 6" id="6"/>
          <p:cNvSpPr/>
          <p:nvPr/>
        </p:nvSpPr>
        <p:spPr>
          <a:xfrm flipH="false" flipV="false" rot="0">
            <a:off x="692861" y="804807"/>
            <a:ext cx="16902278" cy="7661824"/>
          </a:xfrm>
          <a:custGeom>
            <a:avLst/>
            <a:gdLst/>
            <a:ahLst/>
            <a:cxnLst/>
            <a:rect r="r" b="b" t="t" l="l"/>
            <a:pathLst>
              <a:path h="7661824" w="16902278">
                <a:moveTo>
                  <a:pt x="0" y="0"/>
                </a:moveTo>
                <a:lnTo>
                  <a:pt x="16902278" y="0"/>
                </a:lnTo>
                <a:lnTo>
                  <a:pt x="16902278" y="7661825"/>
                </a:lnTo>
                <a:lnTo>
                  <a:pt x="0" y="7661825"/>
                </a:lnTo>
                <a:lnTo>
                  <a:pt x="0" y="0"/>
                </a:lnTo>
                <a:close/>
              </a:path>
            </a:pathLst>
          </a:custGeom>
          <a:blipFill>
            <a:blip r:embed="rId4"/>
            <a:stretch>
              <a:fillRect l="0" t="-16861" r="0" b="-30116"/>
            </a:stretch>
          </a:blipFill>
        </p:spPr>
      </p:sp>
      <p:grpSp>
        <p:nvGrpSpPr>
          <p:cNvPr name="Group 7" id="7"/>
          <p:cNvGrpSpPr/>
          <p:nvPr/>
        </p:nvGrpSpPr>
        <p:grpSpPr>
          <a:xfrm rot="0">
            <a:off x="692861" y="804807"/>
            <a:ext cx="16902278" cy="8677385"/>
            <a:chOff x="0" y="0"/>
            <a:chExt cx="4451629" cy="2285402"/>
          </a:xfrm>
        </p:grpSpPr>
        <p:sp>
          <p:nvSpPr>
            <p:cNvPr name="Freeform 8" id="8"/>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000000">
                <a:alpha val="0"/>
              </a:srgbClr>
            </a:solidFill>
            <a:ln w="133350" cap="sq">
              <a:solidFill>
                <a:srgbClr val="211D1D"/>
              </a:solidFill>
              <a:prstDash val="solid"/>
              <a:miter/>
            </a:ln>
          </p:spPr>
        </p:sp>
        <p:sp>
          <p:nvSpPr>
            <p:cNvPr name="TextBox 9" id="9"/>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TextBox 10" id="10"/>
          <p:cNvSpPr txBox="true"/>
          <p:nvPr/>
        </p:nvSpPr>
        <p:spPr>
          <a:xfrm rot="0">
            <a:off x="1028700" y="8628557"/>
            <a:ext cx="16230600" cy="724993"/>
          </a:xfrm>
          <a:prstGeom prst="rect">
            <a:avLst/>
          </a:prstGeom>
        </p:spPr>
        <p:txBody>
          <a:bodyPr anchor="t" rtlCol="false" tIns="0" lIns="0" bIns="0" rIns="0">
            <a:spAutoFit/>
          </a:bodyPr>
          <a:lstStyle/>
          <a:p>
            <a:pPr algn="ctr" marL="0" indent="0" lvl="0">
              <a:lnSpc>
                <a:spcPts val="5194"/>
              </a:lnSpc>
              <a:spcBef>
                <a:spcPct val="0"/>
              </a:spcBef>
            </a:pPr>
            <a:r>
              <a:rPr lang="en-US" sz="5194" strike="noStrike" u="none">
                <a:solidFill>
                  <a:srgbClr val="211D1D"/>
                </a:solidFill>
                <a:latin typeface="Sports World"/>
                <a:ea typeface="Sports World"/>
                <a:cs typeface="Sports World"/>
                <a:sym typeface="Sports World"/>
              </a:rPr>
              <a:t>A PICTURE IS WORTH A THOUSAND WORDS</a:t>
            </a:r>
          </a:p>
        </p:txBody>
      </p:sp>
    </p:spTree>
  </p:cSld>
  <p:clrMapOvr>
    <a:masterClrMapping/>
  </p:clrMapOvr>
  <p:transition spd="med">
    <p:push dir="l"/>
  </p:transition>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TextBox 9" id="9"/>
          <p:cNvSpPr txBox="true"/>
          <p:nvPr/>
        </p:nvSpPr>
        <p:spPr>
          <a:xfrm rot="0">
            <a:off x="1874643" y="3288012"/>
            <a:ext cx="14538715" cy="3777615"/>
          </a:xfrm>
          <a:prstGeom prst="rect">
            <a:avLst/>
          </a:prstGeom>
        </p:spPr>
        <p:txBody>
          <a:bodyPr anchor="t" rtlCol="false" tIns="0" lIns="0" bIns="0" rIns="0">
            <a:spAutoFit/>
          </a:bodyPr>
          <a:lstStyle/>
          <a:p>
            <a:pPr algn="ctr" marL="0" indent="0" lvl="0">
              <a:lnSpc>
                <a:spcPts val="9600"/>
              </a:lnSpc>
              <a:spcBef>
                <a:spcPct val="0"/>
              </a:spcBef>
            </a:pPr>
            <a:r>
              <a:rPr lang="en-US" sz="9600" strike="noStrike" u="none">
                <a:solidFill>
                  <a:srgbClr val="211D1D"/>
                </a:solidFill>
                <a:latin typeface="Sports World"/>
                <a:ea typeface="Sports World"/>
                <a:cs typeface="Sports World"/>
                <a:sym typeface="Sports World"/>
              </a:rPr>
              <a:t>WRITE AN ORIGINAL STATEMENT OR INSPIRING QUOTE</a:t>
            </a:r>
          </a:p>
        </p:txBody>
      </p:sp>
      <p:sp>
        <p:nvSpPr>
          <p:cNvPr name="Freeform 10" id="10"/>
          <p:cNvSpPr/>
          <p:nvPr/>
        </p:nvSpPr>
        <p:spPr>
          <a:xfrm flipH="false" flipV="false" rot="0">
            <a:off x="16413357" y="7065627"/>
            <a:ext cx="1891382" cy="3602632"/>
          </a:xfrm>
          <a:custGeom>
            <a:avLst/>
            <a:gdLst/>
            <a:ahLst/>
            <a:cxnLst/>
            <a:rect r="r" b="b" t="t" l="l"/>
            <a:pathLst>
              <a:path h="3602632" w="1891382">
                <a:moveTo>
                  <a:pt x="0" y="0"/>
                </a:moveTo>
                <a:lnTo>
                  <a:pt x="1891382" y="0"/>
                </a:lnTo>
                <a:lnTo>
                  <a:pt x="1891382" y="3602632"/>
                </a:lnTo>
                <a:lnTo>
                  <a:pt x="0" y="3602632"/>
                </a:lnTo>
                <a:lnTo>
                  <a:pt x="0" y="0"/>
                </a:lnTo>
                <a:close/>
              </a:path>
            </a:pathLst>
          </a:custGeom>
          <a:blipFill>
            <a:blip r:embed="rId4"/>
            <a:stretch>
              <a:fillRect l="0" t="0" r="0" b="0"/>
            </a:stretch>
          </a:blipFill>
        </p:spPr>
      </p:sp>
      <p:sp>
        <p:nvSpPr>
          <p:cNvPr name="Freeform 11" id="11"/>
          <p:cNvSpPr/>
          <p:nvPr/>
        </p:nvSpPr>
        <p:spPr>
          <a:xfrm flipH="false" flipV="false" rot="0">
            <a:off x="-177883" y="-121043"/>
            <a:ext cx="2250531" cy="2961224"/>
          </a:xfrm>
          <a:custGeom>
            <a:avLst/>
            <a:gdLst/>
            <a:ahLst/>
            <a:cxnLst/>
            <a:rect r="r" b="b" t="t" l="l"/>
            <a:pathLst>
              <a:path h="2961224" w="2250531">
                <a:moveTo>
                  <a:pt x="0" y="0"/>
                </a:moveTo>
                <a:lnTo>
                  <a:pt x="2250530" y="0"/>
                </a:lnTo>
                <a:lnTo>
                  <a:pt x="2250530" y="2961224"/>
                </a:lnTo>
                <a:lnTo>
                  <a:pt x="0" y="2961224"/>
                </a:lnTo>
                <a:lnTo>
                  <a:pt x="0" y="0"/>
                </a:lnTo>
                <a:close/>
              </a:path>
            </a:pathLst>
          </a:custGeom>
          <a:blipFill>
            <a:blip r:embed="rId5"/>
            <a:stretch>
              <a:fillRect l="0" t="0" r="0" b="0"/>
            </a:stretch>
          </a:blipFill>
        </p:spPr>
      </p:sp>
      <p:sp>
        <p:nvSpPr>
          <p:cNvPr name="TextBox 12" id="12"/>
          <p:cNvSpPr txBox="true"/>
          <p:nvPr/>
        </p:nvSpPr>
        <p:spPr>
          <a:xfrm rot="0">
            <a:off x="8188728" y="2040549"/>
            <a:ext cx="1910544" cy="3074358"/>
          </a:xfrm>
          <a:prstGeom prst="rect">
            <a:avLst/>
          </a:prstGeom>
        </p:spPr>
        <p:txBody>
          <a:bodyPr anchor="t" rtlCol="false" tIns="0" lIns="0" bIns="0" rIns="0">
            <a:spAutoFit/>
          </a:bodyPr>
          <a:lstStyle/>
          <a:p>
            <a:pPr algn="ctr" marL="0" indent="0" lvl="0">
              <a:lnSpc>
                <a:spcPts val="22110"/>
              </a:lnSpc>
              <a:spcBef>
                <a:spcPct val="0"/>
              </a:spcBef>
            </a:pPr>
            <a:r>
              <a:rPr lang="en-US" sz="22110" strike="noStrike" u="none">
                <a:solidFill>
                  <a:srgbClr val="211D1D"/>
                </a:solidFill>
                <a:latin typeface="Sports World"/>
                <a:ea typeface="Sports World"/>
                <a:cs typeface="Sports World"/>
                <a:sym typeface="Sports World"/>
              </a:rPr>
              <a:t>“</a:t>
            </a:r>
          </a:p>
        </p:txBody>
      </p:sp>
      <p:sp>
        <p:nvSpPr>
          <p:cNvPr name="TextBox 13" id="13"/>
          <p:cNvSpPr txBox="true"/>
          <p:nvPr/>
        </p:nvSpPr>
        <p:spPr>
          <a:xfrm rot="0">
            <a:off x="3685349" y="7397105"/>
            <a:ext cx="10917303" cy="365760"/>
          </a:xfrm>
          <a:prstGeom prst="rect">
            <a:avLst/>
          </a:prstGeom>
        </p:spPr>
        <p:txBody>
          <a:bodyPr anchor="t" rtlCol="false" tIns="0" lIns="0" bIns="0" rIns="0">
            <a:spAutoFit/>
          </a:bodyPr>
          <a:lstStyle/>
          <a:p>
            <a:pPr algn="ctr">
              <a:lnSpc>
                <a:spcPts val="2940"/>
              </a:lnSpc>
            </a:pPr>
            <a:r>
              <a:rPr lang="en-US" sz="2100">
                <a:solidFill>
                  <a:srgbClr val="211D1D"/>
                </a:solidFill>
                <a:latin typeface="TT Norms"/>
                <a:ea typeface="TT Norms"/>
                <a:cs typeface="TT Norms"/>
                <a:sym typeface="TT Norms"/>
              </a:rPr>
              <a:t>— Include a credit, citation, or supporting message</a:t>
            </a:r>
          </a:p>
        </p:txBody>
      </p:sp>
    </p:spTree>
  </p:cSld>
  <p:clrMapOvr>
    <a:masterClrMapping/>
  </p:clrMapOvr>
  <p:transition spd="med">
    <p:push dir="l"/>
  </p:transition>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211D1D"/>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3889848" y="-4188774"/>
            <a:ext cx="10508305" cy="18643766"/>
          </a:xfrm>
          <a:custGeom>
            <a:avLst/>
            <a:gdLst/>
            <a:ahLst/>
            <a:cxnLst/>
            <a:rect r="r" b="b" t="t" l="l"/>
            <a:pathLst>
              <a:path h="18643766" w="10508305">
                <a:moveTo>
                  <a:pt x="0" y="0"/>
                </a:moveTo>
                <a:lnTo>
                  <a:pt x="10508304" y="0"/>
                </a:lnTo>
                <a:lnTo>
                  <a:pt x="10508304" y="18643766"/>
                </a:lnTo>
                <a:lnTo>
                  <a:pt x="0" y="1864376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513747" y="648083"/>
            <a:ext cx="17260506" cy="8990835"/>
            <a:chOff x="0" y="0"/>
            <a:chExt cx="4545977" cy="2367956"/>
          </a:xfrm>
        </p:grpSpPr>
        <p:sp>
          <p:nvSpPr>
            <p:cNvPr name="Freeform 4" id="4"/>
            <p:cNvSpPr/>
            <p:nvPr/>
          </p:nvSpPr>
          <p:spPr>
            <a:xfrm flipH="false" flipV="false" rot="0">
              <a:off x="0" y="0"/>
              <a:ext cx="4545977" cy="2367956"/>
            </a:xfrm>
            <a:custGeom>
              <a:avLst/>
              <a:gdLst/>
              <a:ahLst/>
              <a:cxnLst/>
              <a:rect r="r" b="b" t="t" l="l"/>
              <a:pathLst>
                <a:path h="2367956" w="4545977">
                  <a:moveTo>
                    <a:pt x="10765" y="0"/>
                  </a:moveTo>
                  <a:lnTo>
                    <a:pt x="4535212" y="0"/>
                  </a:lnTo>
                  <a:cubicBezTo>
                    <a:pt x="4541157" y="0"/>
                    <a:pt x="4545977" y="4820"/>
                    <a:pt x="4545977" y="10765"/>
                  </a:cubicBezTo>
                  <a:lnTo>
                    <a:pt x="4545977" y="2357192"/>
                  </a:lnTo>
                  <a:cubicBezTo>
                    <a:pt x="4545977" y="2360047"/>
                    <a:pt x="4544843" y="2362785"/>
                    <a:pt x="4542824" y="2364804"/>
                  </a:cubicBezTo>
                  <a:cubicBezTo>
                    <a:pt x="4540805" y="2366822"/>
                    <a:pt x="4538067" y="2367956"/>
                    <a:pt x="4535212" y="2367956"/>
                  </a:cubicBezTo>
                  <a:lnTo>
                    <a:pt x="10765" y="2367956"/>
                  </a:lnTo>
                  <a:cubicBezTo>
                    <a:pt x="4820" y="2367956"/>
                    <a:pt x="0" y="2363137"/>
                    <a:pt x="0" y="2357192"/>
                  </a:cubicBezTo>
                  <a:lnTo>
                    <a:pt x="0" y="10765"/>
                  </a:lnTo>
                  <a:cubicBezTo>
                    <a:pt x="0" y="4820"/>
                    <a:pt x="4820" y="0"/>
                    <a:pt x="10765" y="0"/>
                  </a:cubicBezTo>
                  <a:close/>
                </a:path>
              </a:pathLst>
            </a:custGeom>
            <a:solidFill>
              <a:srgbClr val="FFFFFF"/>
            </a:solidFill>
          </p:spPr>
        </p:sp>
        <p:sp>
          <p:nvSpPr>
            <p:cNvPr name="TextBox 5" id="5"/>
            <p:cNvSpPr txBox="true"/>
            <p:nvPr/>
          </p:nvSpPr>
          <p:spPr>
            <a:xfrm>
              <a:off x="0" y="-47625"/>
              <a:ext cx="4545977" cy="2415581"/>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692861" y="804807"/>
            <a:ext cx="16902278" cy="8677385"/>
            <a:chOff x="0" y="0"/>
            <a:chExt cx="4451629" cy="2285402"/>
          </a:xfrm>
        </p:grpSpPr>
        <p:sp>
          <p:nvSpPr>
            <p:cNvPr name="Freeform 7" id="7"/>
            <p:cNvSpPr/>
            <p:nvPr/>
          </p:nvSpPr>
          <p:spPr>
            <a:xfrm flipH="false" flipV="false" rot="0">
              <a:off x="0" y="0"/>
              <a:ext cx="4451629" cy="2285402"/>
            </a:xfrm>
            <a:custGeom>
              <a:avLst/>
              <a:gdLst/>
              <a:ahLst/>
              <a:cxnLst/>
              <a:rect r="r" b="b" t="t" l="l"/>
              <a:pathLst>
                <a:path h="2285402" w="4451629">
                  <a:moveTo>
                    <a:pt x="5496" y="0"/>
                  </a:moveTo>
                  <a:lnTo>
                    <a:pt x="4446132" y="0"/>
                  </a:lnTo>
                  <a:cubicBezTo>
                    <a:pt x="4447590" y="0"/>
                    <a:pt x="4448988" y="579"/>
                    <a:pt x="4450019" y="1610"/>
                  </a:cubicBezTo>
                  <a:cubicBezTo>
                    <a:pt x="4451050" y="2641"/>
                    <a:pt x="4451629" y="4039"/>
                    <a:pt x="4451629" y="5496"/>
                  </a:cubicBezTo>
                  <a:lnTo>
                    <a:pt x="4451629" y="2279905"/>
                  </a:lnTo>
                  <a:cubicBezTo>
                    <a:pt x="4451629" y="2281363"/>
                    <a:pt x="4451050" y="2282761"/>
                    <a:pt x="4450019" y="2283792"/>
                  </a:cubicBezTo>
                  <a:cubicBezTo>
                    <a:pt x="4448988" y="2284823"/>
                    <a:pt x="4447590" y="2285402"/>
                    <a:pt x="4446132" y="2285402"/>
                  </a:cubicBezTo>
                  <a:lnTo>
                    <a:pt x="5496" y="2285402"/>
                  </a:lnTo>
                  <a:cubicBezTo>
                    <a:pt x="2461" y="2285402"/>
                    <a:pt x="0" y="2282941"/>
                    <a:pt x="0" y="2279905"/>
                  </a:cubicBezTo>
                  <a:lnTo>
                    <a:pt x="0" y="5496"/>
                  </a:lnTo>
                  <a:cubicBezTo>
                    <a:pt x="0" y="4039"/>
                    <a:pt x="579" y="2641"/>
                    <a:pt x="1610" y="1610"/>
                  </a:cubicBezTo>
                  <a:cubicBezTo>
                    <a:pt x="2641" y="579"/>
                    <a:pt x="4039" y="0"/>
                    <a:pt x="5496" y="0"/>
                  </a:cubicBezTo>
                  <a:close/>
                </a:path>
              </a:pathLst>
            </a:custGeom>
            <a:solidFill>
              <a:srgbClr val="FFFFFF"/>
            </a:solidFill>
            <a:ln w="133350" cap="sq">
              <a:solidFill>
                <a:srgbClr val="211D1D"/>
              </a:solidFill>
              <a:prstDash val="solid"/>
              <a:miter/>
            </a:ln>
          </p:spPr>
        </p:sp>
        <p:sp>
          <p:nvSpPr>
            <p:cNvPr name="TextBox 8" id="8"/>
            <p:cNvSpPr txBox="true"/>
            <p:nvPr/>
          </p:nvSpPr>
          <p:spPr>
            <a:xfrm>
              <a:off x="0" y="-47625"/>
              <a:ext cx="4451629" cy="2333027"/>
            </a:xfrm>
            <a:prstGeom prst="rect">
              <a:avLst/>
            </a:prstGeom>
          </p:spPr>
          <p:txBody>
            <a:bodyPr anchor="ctr" rtlCol="false" tIns="50800" lIns="50800" bIns="50800" rIns="50800"/>
            <a:lstStyle/>
            <a:p>
              <a:pPr algn="ctr" marL="0" indent="0" lvl="0">
                <a:lnSpc>
                  <a:spcPts val="2465"/>
                </a:lnSpc>
                <a:spcBef>
                  <a:spcPct val="0"/>
                </a:spcBef>
              </a:pPr>
            </a:p>
          </p:txBody>
        </p:sp>
      </p:grpSp>
      <p:sp>
        <p:nvSpPr>
          <p:cNvPr name="Freeform 9" id="9"/>
          <p:cNvSpPr/>
          <p:nvPr/>
        </p:nvSpPr>
        <p:spPr>
          <a:xfrm flipH="false" flipV="false" rot="0">
            <a:off x="14851549" y="-121043"/>
            <a:ext cx="3809493" cy="4659930"/>
          </a:xfrm>
          <a:custGeom>
            <a:avLst/>
            <a:gdLst/>
            <a:ahLst/>
            <a:cxnLst/>
            <a:rect r="r" b="b" t="t" l="l"/>
            <a:pathLst>
              <a:path h="4659930" w="3809493">
                <a:moveTo>
                  <a:pt x="0" y="0"/>
                </a:moveTo>
                <a:lnTo>
                  <a:pt x="3809493" y="0"/>
                </a:lnTo>
                <a:lnTo>
                  <a:pt x="3809493" y="4659930"/>
                </a:lnTo>
                <a:lnTo>
                  <a:pt x="0" y="4659930"/>
                </a:lnTo>
                <a:lnTo>
                  <a:pt x="0" y="0"/>
                </a:lnTo>
                <a:close/>
              </a:path>
            </a:pathLst>
          </a:custGeom>
          <a:blipFill>
            <a:blip r:embed="rId4"/>
            <a:stretch>
              <a:fillRect l="0" t="0" r="0" b="0"/>
            </a:stretch>
          </a:blipFill>
        </p:spPr>
      </p:sp>
      <p:sp>
        <p:nvSpPr>
          <p:cNvPr name="Freeform 10" id="10"/>
          <p:cNvSpPr/>
          <p:nvPr/>
        </p:nvSpPr>
        <p:spPr>
          <a:xfrm flipH="false" flipV="false" rot="0">
            <a:off x="15661183" y="7424793"/>
            <a:ext cx="3867912" cy="4114800"/>
          </a:xfrm>
          <a:custGeom>
            <a:avLst/>
            <a:gdLst/>
            <a:ahLst/>
            <a:cxnLst/>
            <a:rect r="r" b="b" t="t" l="l"/>
            <a:pathLst>
              <a:path h="4114800" w="3867912">
                <a:moveTo>
                  <a:pt x="0" y="0"/>
                </a:moveTo>
                <a:lnTo>
                  <a:pt x="3867912" y="0"/>
                </a:lnTo>
                <a:lnTo>
                  <a:pt x="3867912" y="4114800"/>
                </a:lnTo>
                <a:lnTo>
                  <a:pt x="0" y="41148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0">
            <a:off x="-2037885" y="-1409317"/>
            <a:ext cx="6133171" cy="4114800"/>
          </a:xfrm>
          <a:custGeom>
            <a:avLst/>
            <a:gdLst/>
            <a:ahLst/>
            <a:cxnLst/>
            <a:rect r="r" b="b" t="t" l="l"/>
            <a:pathLst>
              <a:path h="4114800" w="6133171">
                <a:moveTo>
                  <a:pt x="0" y="0"/>
                </a:moveTo>
                <a:lnTo>
                  <a:pt x="6133170" y="0"/>
                </a:lnTo>
                <a:lnTo>
                  <a:pt x="6133170"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0">
            <a:off x="0" y="7026441"/>
            <a:ext cx="2255950" cy="3360820"/>
          </a:xfrm>
          <a:custGeom>
            <a:avLst/>
            <a:gdLst/>
            <a:ahLst/>
            <a:cxnLst/>
            <a:rect r="r" b="b" t="t" l="l"/>
            <a:pathLst>
              <a:path h="3360820" w="2255950">
                <a:moveTo>
                  <a:pt x="0" y="0"/>
                </a:moveTo>
                <a:lnTo>
                  <a:pt x="2255950" y="0"/>
                </a:lnTo>
                <a:lnTo>
                  <a:pt x="2255950" y="3360820"/>
                </a:lnTo>
                <a:lnTo>
                  <a:pt x="0" y="3360820"/>
                </a:lnTo>
                <a:lnTo>
                  <a:pt x="0" y="0"/>
                </a:lnTo>
                <a:close/>
              </a:path>
            </a:pathLst>
          </a:custGeom>
          <a:blipFill>
            <a:blip r:embed="rId9"/>
            <a:stretch>
              <a:fillRect l="0" t="0" r="0" b="0"/>
            </a:stretch>
          </a:blipFill>
        </p:spPr>
      </p:sp>
      <p:sp>
        <p:nvSpPr>
          <p:cNvPr name="TextBox 13" id="13"/>
          <p:cNvSpPr txBox="true"/>
          <p:nvPr/>
        </p:nvSpPr>
        <p:spPr>
          <a:xfrm rot="0">
            <a:off x="4811231" y="3256285"/>
            <a:ext cx="8665537" cy="1339215"/>
          </a:xfrm>
          <a:prstGeom prst="rect">
            <a:avLst/>
          </a:prstGeom>
        </p:spPr>
        <p:txBody>
          <a:bodyPr anchor="t" rtlCol="false" tIns="0" lIns="0" bIns="0" rIns="0">
            <a:spAutoFit/>
          </a:bodyPr>
          <a:lstStyle/>
          <a:p>
            <a:pPr algn="ctr" marL="0" indent="0" lvl="0">
              <a:lnSpc>
                <a:spcPts val="9600"/>
              </a:lnSpc>
              <a:spcBef>
                <a:spcPct val="0"/>
              </a:spcBef>
            </a:pPr>
            <a:r>
              <a:rPr lang="en-US" sz="9600" strike="noStrike" u="none">
                <a:solidFill>
                  <a:srgbClr val="211D1D"/>
                </a:solidFill>
                <a:latin typeface="Sports World"/>
                <a:ea typeface="Sports World"/>
                <a:cs typeface="Sports World"/>
                <a:sym typeface="Sports World"/>
              </a:rPr>
              <a:t>CONTACT US</a:t>
            </a:r>
          </a:p>
        </p:txBody>
      </p:sp>
      <p:sp>
        <p:nvSpPr>
          <p:cNvPr name="TextBox 14" id="14"/>
          <p:cNvSpPr txBox="true"/>
          <p:nvPr/>
        </p:nvSpPr>
        <p:spPr>
          <a:xfrm rot="0">
            <a:off x="4811231" y="4805050"/>
            <a:ext cx="8665537" cy="302895"/>
          </a:xfrm>
          <a:prstGeom prst="rect">
            <a:avLst/>
          </a:prstGeom>
        </p:spPr>
        <p:txBody>
          <a:bodyPr anchor="t" rtlCol="false" tIns="0" lIns="0" bIns="0" rIns="0">
            <a:spAutoFit/>
          </a:bodyPr>
          <a:lstStyle/>
          <a:p>
            <a:pPr algn="ctr" marL="0" indent="0" lvl="1">
              <a:lnSpc>
                <a:spcPts val="2310"/>
              </a:lnSpc>
              <a:spcBef>
                <a:spcPct val="0"/>
              </a:spcBef>
            </a:pPr>
            <a:r>
              <a:rPr lang="en-US" sz="2100" strike="noStrike" u="none">
                <a:solidFill>
                  <a:srgbClr val="211D1D"/>
                </a:solidFill>
                <a:latin typeface="TT Norms"/>
                <a:ea typeface="TT Norms"/>
                <a:cs typeface="TT Norms"/>
                <a:sym typeface="TT Norms"/>
              </a:rPr>
              <a:t>123 Anywhere St., Any City,ST 12345</a:t>
            </a:r>
          </a:p>
        </p:txBody>
      </p:sp>
      <p:sp>
        <p:nvSpPr>
          <p:cNvPr name="TextBox 15" id="15"/>
          <p:cNvSpPr txBox="true"/>
          <p:nvPr/>
        </p:nvSpPr>
        <p:spPr>
          <a:xfrm rot="0">
            <a:off x="4811231" y="5316699"/>
            <a:ext cx="8665537" cy="302895"/>
          </a:xfrm>
          <a:prstGeom prst="rect">
            <a:avLst/>
          </a:prstGeom>
        </p:spPr>
        <p:txBody>
          <a:bodyPr anchor="t" rtlCol="false" tIns="0" lIns="0" bIns="0" rIns="0">
            <a:spAutoFit/>
          </a:bodyPr>
          <a:lstStyle/>
          <a:p>
            <a:pPr algn="ctr" marL="0" indent="0" lvl="1">
              <a:lnSpc>
                <a:spcPts val="2310"/>
              </a:lnSpc>
              <a:spcBef>
                <a:spcPct val="0"/>
              </a:spcBef>
            </a:pPr>
            <a:r>
              <a:rPr lang="en-US" sz="2100" strike="noStrike" u="none">
                <a:solidFill>
                  <a:srgbClr val="211D1D"/>
                </a:solidFill>
                <a:latin typeface="TT Norms"/>
                <a:ea typeface="TT Norms"/>
                <a:cs typeface="TT Norms"/>
                <a:sym typeface="TT Norms"/>
              </a:rPr>
              <a:t>123-456-7890</a:t>
            </a:r>
          </a:p>
        </p:txBody>
      </p:sp>
      <p:sp>
        <p:nvSpPr>
          <p:cNvPr name="TextBox 16" id="16"/>
          <p:cNvSpPr txBox="true"/>
          <p:nvPr/>
        </p:nvSpPr>
        <p:spPr>
          <a:xfrm rot="0">
            <a:off x="4811231" y="5828348"/>
            <a:ext cx="8665537" cy="302895"/>
          </a:xfrm>
          <a:prstGeom prst="rect">
            <a:avLst/>
          </a:prstGeom>
        </p:spPr>
        <p:txBody>
          <a:bodyPr anchor="t" rtlCol="false" tIns="0" lIns="0" bIns="0" rIns="0">
            <a:spAutoFit/>
          </a:bodyPr>
          <a:lstStyle/>
          <a:p>
            <a:pPr algn="ctr" marL="0" indent="0" lvl="1">
              <a:lnSpc>
                <a:spcPts val="2310"/>
              </a:lnSpc>
              <a:spcBef>
                <a:spcPct val="0"/>
              </a:spcBef>
            </a:pPr>
            <a:r>
              <a:rPr lang="en-US" sz="2100" strike="noStrike" u="none">
                <a:solidFill>
                  <a:srgbClr val="211D1D"/>
                </a:solidFill>
                <a:latin typeface="TT Norms"/>
                <a:ea typeface="TT Norms"/>
                <a:cs typeface="TT Norms"/>
                <a:sym typeface="TT Norms"/>
              </a:rPr>
              <a:t>hello@reallygreatsite.com</a:t>
            </a:r>
          </a:p>
        </p:txBody>
      </p:sp>
      <p:sp>
        <p:nvSpPr>
          <p:cNvPr name="TextBox 17" id="17"/>
          <p:cNvSpPr txBox="true"/>
          <p:nvPr/>
        </p:nvSpPr>
        <p:spPr>
          <a:xfrm rot="0">
            <a:off x="4811231" y="6339996"/>
            <a:ext cx="8665537" cy="302895"/>
          </a:xfrm>
          <a:prstGeom prst="rect">
            <a:avLst/>
          </a:prstGeom>
        </p:spPr>
        <p:txBody>
          <a:bodyPr anchor="t" rtlCol="false" tIns="0" lIns="0" bIns="0" rIns="0">
            <a:spAutoFit/>
          </a:bodyPr>
          <a:lstStyle/>
          <a:p>
            <a:pPr algn="ctr" marL="0" indent="0" lvl="1">
              <a:lnSpc>
                <a:spcPts val="2310"/>
              </a:lnSpc>
              <a:spcBef>
                <a:spcPct val="0"/>
              </a:spcBef>
            </a:pPr>
            <a:r>
              <a:rPr lang="en-US" sz="2100" strike="noStrike" u="none">
                <a:solidFill>
                  <a:srgbClr val="211D1D"/>
                </a:solidFill>
                <a:latin typeface="TT Norms"/>
                <a:ea typeface="TT Norms"/>
                <a:cs typeface="TT Norms"/>
                <a:sym typeface="TT Norms"/>
              </a:rPr>
              <a:t>reallygreatsite.com</a:t>
            </a:r>
          </a:p>
        </p:txBody>
      </p:sp>
      <p:sp>
        <p:nvSpPr>
          <p:cNvPr name="TextBox 18" id="18"/>
          <p:cNvSpPr txBox="true"/>
          <p:nvPr/>
        </p:nvSpPr>
        <p:spPr>
          <a:xfrm rot="0">
            <a:off x="4811231" y="6851645"/>
            <a:ext cx="8665537" cy="302895"/>
          </a:xfrm>
          <a:prstGeom prst="rect">
            <a:avLst/>
          </a:prstGeom>
        </p:spPr>
        <p:txBody>
          <a:bodyPr anchor="t" rtlCol="false" tIns="0" lIns="0" bIns="0" rIns="0">
            <a:spAutoFit/>
          </a:bodyPr>
          <a:lstStyle/>
          <a:p>
            <a:pPr algn="ctr" marL="0" indent="0" lvl="1">
              <a:lnSpc>
                <a:spcPts val="2310"/>
              </a:lnSpc>
              <a:spcBef>
                <a:spcPct val="0"/>
              </a:spcBef>
            </a:pPr>
            <a:r>
              <a:rPr lang="en-US" sz="2100" strike="noStrike" u="none">
                <a:solidFill>
                  <a:srgbClr val="211D1D"/>
                </a:solidFill>
                <a:latin typeface="TT Norms"/>
                <a:ea typeface="TT Norms"/>
                <a:cs typeface="TT Norms"/>
                <a:sym typeface="TT Norms"/>
              </a:rPr>
              <a:t>@reallygreatsite</a:t>
            </a:r>
          </a:p>
        </p:txBody>
      </p:sp>
    </p:spTree>
  </p:cSld>
  <p:clrMapOvr>
    <a:masterClrMapping/>
  </p:clrMapOvr>
  <p:transition spd="med">
    <p:push dir="l"/>
  </p:transition>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774218" y="2285896"/>
            <a:ext cx="5097641" cy="7400322"/>
            <a:chOff x="0" y="0"/>
            <a:chExt cx="1342589" cy="1949056"/>
          </a:xfrm>
        </p:grpSpPr>
        <p:sp>
          <p:nvSpPr>
            <p:cNvPr name="Freeform 3" id="3"/>
            <p:cNvSpPr/>
            <p:nvPr/>
          </p:nvSpPr>
          <p:spPr>
            <a:xfrm flipH="false" flipV="false" rot="0">
              <a:off x="0" y="0"/>
              <a:ext cx="1342589" cy="1949056"/>
            </a:xfrm>
            <a:custGeom>
              <a:avLst/>
              <a:gdLst/>
              <a:ahLst/>
              <a:cxnLst/>
              <a:rect r="r" b="b" t="t" l="l"/>
              <a:pathLst>
                <a:path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000000">
                <a:alpha val="0"/>
              </a:srgbClr>
            </a:solidFill>
            <a:ln w="19050" cap="rnd">
              <a:solidFill>
                <a:srgbClr val="211D1D"/>
              </a:solidFill>
              <a:prstDash val="solid"/>
              <a:round/>
            </a:ln>
          </p:spPr>
        </p:sp>
        <p:sp>
          <p:nvSpPr>
            <p:cNvPr name="TextBox 4" id="4"/>
            <p:cNvSpPr txBox="true"/>
            <p:nvPr/>
          </p:nvSpPr>
          <p:spPr>
            <a:xfrm>
              <a:off x="0" y="-47625"/>
              <a:ext cx="1342589" cy="1996681"/>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6109984" y="2285896"/>
            <a:ext cx="11512980" cy="7400322"/>
            <a:chOff x="0" y="0"/>
            <a:chExt cx="3032225" cy="1949056"/>
          </a:xfrm>
        </p:grpSpPr>
        <p:sp>
          <p:nvSpPr>
            <p:cNvPr name="Freeform 6" id="6"/>
            <p:cNvSpPr/>
            <p:nvPr/>
          </p:nvSpPr>
          <p:spPr>
            <a:xfrm flipH="false" flipV="false" rot="0">
              <a:off x="0" y="0"/>
              <a:ext cx="3032225" cy="1949056"/>
            </a:xfrm>
            <a:custGeom>
              <a:avLst/>
              <a:gdLst/>
              <a:ahLst/>
              <a:cxnLst/>
              <a:rect r="r" b="b" t="t" l="l"/>
              <a:pathLst>
                <a:path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000000">
                <a:alpha val="0"/>
              </a:srgbClr>
            </a:solidFill>
            <a:ln w="19050" cap="rnd">
              <a:solidFill>
                <a:srgbClr val="211D1D"/>
              </a:solidFill>
              <a:prstDash val="solid"/>
              <a:round/>
            </a:ln>
          </p:spPr>
        </p:sp>
        <p:sp>
          <p:nvSpPr>
            <p:cNvPr name="TextBox 7" id="7"/>
            <p:cNvSpPr txBox="true"/>
            <p:nvPr/>
          </p:nvSpPr>
          <p:spPr>
            <a:xfrm>
              <a:off x="0" y="-47625"/>
              <a:ext cx="3032225" cy="1996681"/>
            </a:xfrm>
            <a:prstGeom prst="rect">
              <a:avLst/>
            </a:prstGeom>
          </p:spPr>
          <p:txBody>
            <a:bodyPr anchor="ctr" rtlCol="false" tIns="50800" lIns="50800" bIns="50800" rIns="50800"/>
            <a:lstStyle/>
            <a:p>
              <a:pPr algn="ctr">
                <a:lnSpc>
                  <a:spcPts val="2465"/>
                </a:lnSpc>
              </a:pPr>
            </a:p>
          </p:txBody>
        </p:sp>
      </p:grpSp>
      <p:grpSp>
        <p:nvGrpSpPr>
          <p:cNvPr name="Group 8" id="8"/>
          <p:cNvGrpSpPr/>
          <p:nvPr/>
        </p:nvGrpSpPr>
        <p:grpSpPr>
          <a:xfrm rot="0">
            <a:off x="1139005" y="2566614"/>
            <a:ext cx="4368067" cy="647237"/>
            <a:chOff x="0" y="0"/>
            <a:chExt cx="1150437" cy="170466"/>
          </a:xfrm>
        </p:grpSpPr>
        <p:sp>
          <p:nvSpPr>
            <p:cNvPr name="Freeform 9" id="9"/>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211D1D"/>
              </a:solidFill>
              <a:prstDash val="solid"/>
              <a:miter/>
            </a:ln>
          </p:spPr>
        </p:sp>
        <p:sp>
          <p:nvSpPr>
            <p:cNvPr name="TextBox 10" id="10"/>
            <p:cNvSpPr txBox="true"/>
            <p:nvPr/>
          </p:nvSpPr>
          <p:spPr>
            <a:xfrm>
              <a:off x="0" y="-47625"/>
              <a:ext cx="1150437" cy="218091"/>
            </a:xfrm>
            <a:prstGeom prst="rect">
              <a:avLst/>
            </a:prstGeom>
          </p:spPr>
          <p:txBody>
            <a:bodyPr anchor="ctr" rtlCol="false" tIns="50800" lIns="50800" bIns="50800" rIns="50800"/>
            <a:lstStyle/>
            <a:p>
              <a:pPr algn="ctr">
                <a:lnSpc>
                  <a:spcPts val="2465"/>
                </a:lnSpc>
              </a:pPr>
            </a:p>
          </p:txBody>
        </p:sp>
      </p:grpSp>
      <p:grpSp>
        <p:nvGrpSpPr>
          <p:cNvPr name="Group 11" id="11"/>
          <p:cNvGrpSpPr/>
          <p:nvPr/>
        </p:nvGrpSpPr>
        <p:grpSpPr>
          <a:xfrm rot="0">
            <a:off x="9682440" y="2566614"/>
            <a:ext cx="4368067" cy="647237"/>
            <a:chOff x="0" y="0"/>
            <a:chExt cx="1150437" cy="170466"/>
          </a:xfrm>
        </p:grpSpPr>
        <p:sp>
          <p:nvSpPr>
            <p:cNvPr name="Freeform 12" id="12"/>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211D1D"/>
              </a:solidFill>
              <a:prstDash val="solid"/>
              <a:miter/>
            </a:ln>
          </p:spPr>
        </p:sp>
        <p:sp>
          <p:nvSpPr>
            <p:cNvPr name="TextBox 13" id="13"/>
            <p:cNvSpPr txBox="true"/>
            <p:nvPr/>
          </p:nvSpPr>
          <p:spPr>
            <a:xfrm>
              <a:off x="0" y="-47625"/>
              <a:ext cx="1150437" cy="218091"/>
            </a:xfrm>
            <a:prstGeom prst="rect">
              <a:avLst/>
            </a:prstGeom>
          </p:spPr>
          <p:txBody>
            <a:bodyPr anchor="ctr" rtlCol="false" tIns="50800" lIns="50800" bIns="50800" rIns="50800"/>
            <a:lstStyle/>
            <a:p>
              <a:pPr algn="ctr">
                <a:lnSpc>
                  <a:spcPts val="2465"/>
                </a:lnSpc>
              </a:pPr>
            </a:p>
          </p:txBody>
        </p:sp>
      </p:grpSp>
      <p:grpSp>
        <p:nvGrpSpPr>
          <p:cNvPr name="Group 14" id="14"/>
          <p:cNvGrpSpPr/>
          <p:nvPr/>
        </p:nvGrpSpPr>
        <p:grpSpPr>
          <a:xfrm rot="0">
            <a:off x="1139005" y="7201013"/>
            <a:ext cx="4368067" cy="647237"/>
            <a:chOff x="0" y="0"/>
            <a:chExt cx="1150437" cy="170466"/>
          </a:xfrm>
        </p:grpSpPr>
        <p:sp>
          <p:nvSpPr>
            <p:cNvPr name="Freeform 15" id="15"/>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211D1D"/>
              </a:solidFill>
              <a:prstDash val="solid"/>
              <a:miter/>
            </a:ln>
          </p:spPr>
        </p:sp>
        <p:sp>
          <p:nvSpPr>
            <p:cNvPr name="TextBox 16" id="16"/>
            <p:cNvSpPr txBox="true"/>
            <p:nvPr/>
          </p:nvSpPr>
          <p:spPr>
            <a:xfrm>
              <a:off x="0" y="-47625"/>
              <a:ext cx="1150437" cy="218091"/>
            </a:xfrm>
            <a:prstGeom prst="rect">
              <a:avLst/>
            </a:prstGeom>
          </p:spPr>
          <p:txBody>
            <a:bodyPr anchor="ctr" rtlCol="false" tIns="50800" lIns="50800" bIns="50800" rIns="50800"/>
            <a:lstStyle/>
            <a:p>
              <a:pPr algn="ctr">
                <a:lnSpc>
                  <a:spcPts val="2465"/>
                </a:lnSpc>
              </a:pPr>
            </a:p>
          </p:txBody>
        </p:sp>
      </p:grpSp>
      <p:grpSp>
        <p:nvGrpSpPr>
          <p:cNvPr name="Group 17" id="17"/>
          <p:cNvGrpSpPr/>
          <p:nvPr/>
        </p:nvGrpSpPr>
        <p:grpSpPr>
          <a:xfrm rot="0">
            <a:off x="2221261" y="8067325"/>
            <a:ext cx="754204" cy="754204"/>
            <a:chOff x="0" y="0"/>
            <a:chExt cx="812800" cy="812800"/>
          </a:xfrm>
        </p:grpSpPr>
        <p:sp>
          <p:nvSpPr>
            <p:cNvPr name="Freeform 18" id="18"/>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FFFFFF"/>
            </a:solidFill>
            <a:ln w="38100" cap="rnd">
              <a:solidFill>
                <a:srgbClr val="211D1D"/>
              </a:solidFill>
              <a:prstDash val="solid"/>
              <a:round/>
            </a:ln>
          </p:spPr>
        </p:sp>
        <p:sp>
          <p:nvSpPr>
            <p:cNvPr name="TextBox 19" id="19"/>
            <p:cNvSpPr txBox="true"/>
            <p:nvPr/>
          </p:nvSpPr>
          <p:spPr>
            <a:xfrm>
              <a:off x="0" y="-47625"/>
              <a:ext cx="812800" cy="860425"/>
            </a:xfrm>
            <a:prstGeom prst="rect">
              <a:avLst/>
            </a:prstGeom>
          </p:spPr>
          <p:txBody>
            <a:bodyPr anchor="ctr" rtlCol="false" tIns="50800" lIns="50800" bIns="50800" rIns="50800"/>
            <a:lstStyle/>
            <a:p>
              <a:pPr algn="ctr">
                <a:lnSpc>
                  <a:spcPts val="2465"/>
                </a:lnSpc>
              </a:pPr>
            </a:p>
          </p:txBody>
        </p:sp>
      </p:grpSp>
      <p:grpSp>
        <p:nvGrpSpPr>
          <p:cNvPr name="Group 20" id="20"/>
          <p:cNvGrpSpPr/>
          <p:nvPr/>
        </p:nvGrpSpPr>
        <p:grpSpPr>
          <a:xfrm rot="0">
            <a:off x="3597712" y="8067325"/>
            <a:ext cx="754204" cy="754204"/>
            <a:chOff x="0" y="0"/>
            <a:chExt cx="812800" cy="812800"/>
          </a:xfrm>
        </p:grpSpPr>
        <p:sp>
          <p:nvSpPr>
            <p:cNvPr name="Freeform 21" id="21"/>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211D1D"/>
            </a:solidFill>
            <a:ln cap="rnd">
              <a:noFill/>
              <a:prstDash val="solid"/>
              <a:round/>
            </a:ln>
          </p:spPr>
        </p:sp>
        <p:sp>
          <p:nvSpPr>
            <p:cNvPr name="TextBox 22" id="22"/>
            <p:cNvSpPr txBox="true"/>
            <p:nvPr/>
          </p:nvSpPr>
          <p:spPr>
            <a:xfrm>
              <a:off x="0" y="-47625"/>
              <a:ext cx="812800" cy="860425"/>
            </a:xfrm>
            <a:prstGeom prst="rect">
              <a:avLst/>
            </a:prstGeom>
          </p:spPr>
          <p:txBody>
            <a:bodyPr anchor="ctr" rtlCol="false" tIns="50800" lIns="50800" bIns="50800" rIns="50800"/>
            <a:lstStyle/>
            <a:p>
              <a:pPr algn="ctr">
                <a:lnSpc>
                  <a:spcPts val="2465"/>
                </a:lnSpc>
              </a:pPr>
            </a:p>
          </p:txBody>
        </p:sp>
      </p:grpSp>
      <p:sp>
        <p:nvSpPr>
          <p:cNvPr name="Freeform 23" id="23"/>
          <p:cNvSpPr/>
          <p:nvPr/>
        </p:nvSpPr>
        <p:spPr>
          <a:xfrm flipH="false" flipV="false" rot="0">
            <a:off x="6490984" y="3349519"/>
            <a:ext cx="822146" cy="1005683"/>
          </a:xfrm>
          <a:custGeom>
            <a:avLst/>
            <a:gdLst/>
            <a:ahLst/>
            <a:cxnLst/>
            <a:rect r="r" b="b" t="t" l="l"/>
            <a:pathLst>
              <a:path h="1005683" w="822146">
                <a:moveTo>
                  <a:pt x="0" y="0"/>
                </a:moveTo>
                <a:lnTo>
                  <a:pt x="822146" y="0"/>
                </a:lnTo>
                <a:lnTo>
                  <a:pt x="822146" y="1005684"/>
                </a:lnTo>
                <a:lnTo>
                  <a:pt x="0" y="1005684"/>
                </a:lnTo>
                <a:lnTo>
                  <a:pt x="0" y="0"/>
                </a:lnTo>
                <a:close/>
              </a:path>
            </a:pathLst>
          </a:custGeom>
          <a:blipFill>
            <a:blip r:embed="rId2"/>
            <a:stretch>
              <a:fillRect l="0" t="0" r="0" b="0"/>
            </a:stretch>
          </a:blipFill>
        </p:spPr>
      </p:sp>
      <p:sp>
        <p:nvSpPr>
          <p:cNvPr name="Freeform 24" id="24"/>
          <p:cNvSpPr/>
          <p:nvPr/>
        </p:nvSpPr>
        <p:spPr>
          <a:xfrm flipH="false" flipV="false" rot="0">
            <a:off x="7313130" y="3349519"/>
            <a:ext cx="764319" cy="1005683"/>
          </a:xfrm>
          <a:custGeom>
            <a:avLst/>
            <a:gdLst/>
            <a:ahLst/>
            <a:cxnLst/>
            <a:rect r="r" b="b" t="t" l="l"/>
            <a:pathLst>
              <a:path h="1005683" w="764319">
                <a:moveTo>
                  <a:pt x="0" y="0"/>
                </a:moveTo>
                <a:lnTo>
                  <a:pt x="764319" y="0"/>
                </a:lnTo>
                <a:lnTo>
                  <a:pt x="764319" y="1005684"/>
                </a:lnTo>
                <a:lnTo>
                  <a:pt x="0" y="1005684"/>
                </a:lnTo>
                <a:lnTo>
                  <a:pt x="0" y="0"/>
                </a:lnTo>
                <a:close/>
              </a:path>
            </a:pathLst>
          </a:custGeom>
          <a:blipFill>
            <a:blip r:embed="rId3"/>
            <a:stretch>
              <a:fillRect l="0" t="0" r="0" b="0"/>
            </a:stretch>
          </a:blipFill>
        </p:spPr>
      </p:sp>
      <p:sp>
        <p:nvSpPr>
          <p:cNvPr name="Freeform 25" id="25"/>
          <p:cNvSpPr/>
          <p:nvPr/>
        </p:nvSpPr>
        <p:spPr>
          <a:xfrm flipH="false" flipV="false" rot="0">
            <a:off x="8098967" y="3349519"/>
            <a:ext cx="527984" cy="1005683"/>
          </a:xfrm>
          <a:custGeom>
            <a:avLst/>
            <a:gdLst/>
            <a:ahLst/>
            <a:cxnLst/>
            <a:rect r="r" b="b" t="t" l="l"/>
            <a:pathLst>
              <a:path h="1005683" w="527984">
                <a:moveTo>
                  <a:pt x="0" y="0"/>
                </a:moveTo>
                <a:lnTo>
                  <a:pt x="527984" y="0"/>
                </a:lnTo>
                <a:lnTo>
                  <a:pt x="527984" y="1005684"/>
                </a:lnTo>
                <a:lnTo>
                  <a:pt x="0" y="1005684"/>
                </a:lnTo>
                <a:lnTo>
                  <a:pt x="0" y="0"/>
                </a:lnTo>
                <a:close/>
              </a:path>
            </a:pathLst>
          </a:custGeom>
          <a:blipFill>
            <a:blip r:embed="rId4"/>
            <a:stretch>
              <a:fillRect l="0" t="0" r="0" b="0"/>
            </a:stretch>
          </a:blipFill>
        </p:spPr>
      </p:sp>
      <p:sp>
        <p:nvSpPr>
          <p:cNvPr name="Freeform 26" id="26"/>
          <p:cNvSpPr/>
          <p:nvPr/>
        </p:nvSpPr>
        <p:spPr>
          <a:xfrm flipH="false" flipV="false" rot="0">
            <a:off x="8629674" y="3322962"/>
            <a:ext cx="744504" cy="1032241"/>
          </a:xfrm>
          <a:custGeom>
            <a:avLst/>
            <a:gdLst/>
            <a:ahLst/>
            <a:cxnLst/>
            <a:rect r="r" b="b" t="t" l="l"/>
            <a:pathLst>
              <a:path h="1032241" w="744504">
                <a:moveTo>
                  <a:pt x="0" y="0"/>
                </a:moveTo>
                <a:lnTo>
                  <a:pt x="744504" y="0"/>
                </a:lnTo>
                <a:lnTo>
                  <a:pt x="744504" y="1032241"/>
                </a:lnTo>
                <a:lnTo>
                  <a:pt x="0" y="1032241"/>
                </a:lnTo>
                <a:lnTo>
                  <a:pt x="0" y="0"/>
                </a:lnTo>
                <a:close/>
              </a:path>
            </a:pathLst>
          </a:custGeom>
          <a:blipFill>
            <a:blip r:embed="rId5"/>
            <a:stretch>
              <a:fillRect l="0" t="0" r="0" b="0"/>
            </a:stretch>
          </a:blipFill>
        </p:spPr>
      </p:sp>
      <p:sp>
        <p:nvSpPr>
          <p:cNvPr name="Freeform 27" id="27"/>
          <p:cNvSpPr/>
          <p:nvPr/>
        </p:nvSpPr>
        <p:spPr>
          <a:xfrm flipH="false" flipV="false" rot="0">
            <a:off x="9395993" y="3349519"/>
            <a:ext cx="853574" cy="1005683"/>
          </a:xfrm>
          <a:custGeom>
            <a:avLst/>
            <a:gdLst/>
            <a:ahLst/>
            <a:cxnLst/>
            <a:rect r="r" b="b" t="t" l="l"/>
            <a:pathLst>
              <a:path h="1005683" w="853574">
                <a:moveTo>
                  <a:pt x="0" y="0"/>
                </a:moveTo>
                <a:lnTo>
                  <a:pt x="853574" y="0"/>
                </a:lnTo>
                <a:lnTo>
                  <a:pt x="853574" y="1005684"/>
                </a:lnTo>
                <a:lnTo>
                  <a:pt x="0" y="1005684"/>
                </a:lnTo>
                <a:lnTo>
                  <a:pt x="0" y="0"/>
                </a:lnTo>
                <a:close/>
              </a:path>
            </a:pathLst>
          </a:custGeom>
          <a:blipFill>
            <a:blip r:embed="rId6"/>
            <a:stretch>
              <a:fillRect l="0" t="0" r="0" b="0"/>
            </a:stretch>
          </a:blipFill>
        </p:spPr>
      </p:sp>
      <p:sp>
        <p:nvSpPr>
          <p:cNvPr name="Freeform 28" id="28"/>
          <p:cNvSpPr/>
          <p:nvPr/>
        </p:nvSpPr>
        <p:spPr>
          <a:xfrm flipH="false" flipV="false" rot="0">
            <a:off x="10271383" y="3349519"/>
            <a:ext cx="802033" cy="1005683"/>
          </a:xfrm>
          <a:custGeom>
            <a:avLst/>
            <a:gdLst/>
            <a:ahLst/>
            <a:cxnLst/>
            <a:rect r="r" b="b" t="t" l="l"/>
            <a:pathLst>
              <a:path h="1005683" w="802033">
                <a:moveTo>
                  <a:pt x="0" y="0"/>
                </a:moveTo>
                <a:lnTo>
                  <a:pt x="802032" y="0"/>
                </a:lnTo>
                <a:lnTo>
                  <a:pt x="802032" y="1005684"/>
                </a:lnTo>
                <a:lnTo>
                  <a:pt x="0" y="1005684"/>
                </a:lnTo>
                <a:lnTo>
                  <a:pt x="0" y="0"/>
                </a:lnTo>
                <a:close/>
              </a:path>
            </a:pathLst>
          </a:custGeom>
          <a:blipFill>
            <a:blip r:embed="rId7"/>
            <a:stretch>
              <a:fillRect l="0" t="0" r="0" b="0"/>
            </a:stretch>
          </a:blipFill>
        </p:spPr>
      </p:sp>
      <p:sp>
        <p:nvSpPr>
          <p:cNvPr name="Freeform 29" id="29"/>
          <p:cNvSpPr/>
          <p:nvPr/>
        </p:nvSpPr>
        <p:spPr>
          <a:xfrm flipH="false" flipV="false" rot="0">
            <a:off x="11095231" y="3349519"/>
            <a:ext cx="1359032" cy="1005683"/>
          </a:xfrm>
          <a:custGeom>
            <a:avLst/>
            <a:gdLst/>
            <a:ahLst/>
            <a:cxnLst/>
            <a:rect r="r" b="b" t="t" l="l"/>
            <a:pathLst>
              <a:path h="1005683" w="1359032">
                <a:moveTo>
                  <a:pt x="0" y="0"/>
                </a:moveTo>
                <a:lnTo>
                  <a:pt x="1359032" y="0"/>
                </a:lnTo>
                <a:lnTo>
                  <a:pt x="1359032" y="1005684"/>
                </a:lnTo>
                <a:lnTo>
                  <a:pt x="0" y="1005684"/>
                </a:lnTo>
                <a:lnTo>
                  <a:pt x="0" y="0"/>
                </a:lnTo>
                <a:close/>
              </a:path>
            </a:pathLst>
          </a:custGeom>
          <a:blipFill>
            <a:blip r:embed="rId8"/>
            <a:stretch>
              <a:fillRect l="0" t="0" r="0" b="0"/>
            </a:stretch>
          </a:blipFill>
        </p:spPr>
      </p:sp>
      <p:sp>
        <p:nvSpPr>
          <p:cNvPr name="Freeform 30" id="30"/>
          <p:cNvSpPr/>
          <p:nvPr/>
        </p:nvSpPr>
        <p:spPr>
          <a:xfrm flipH="false" flipV="false" rot="0">
            <a:off x="12454263" y="3349519"/>
            <a:ext cx="672551" cy="1005683"/>
          </a:xfrm>
          <a:custGeom>
            <a:avLst/>
            <a:gdLst/>
            <a:ahLst/>
            <a:cxnLst/>
            <a:rect r="r" b="b" t="t" l="l"/>
            <a:pathLst>
              <a:path h="1005683" w="672551">
                <a:moveTo>
                  <a:pt x="0" y="0"/>
                </a:moveTo>
                <a:lnTo>
                  <a:pt x="672551" y="0"/>
                </a:lnTo>
                <a:lnTo>
                  <a:pt x="672551" y="1005684"/>
                </a:lnTo>
                <a:lnTo>
                  <a:pt x="0" y="1005684"/>
                </a:lnTo>
                <a:lnTo>
                  <a:pt x="0" y="0"/>
                </a:lnTo>
                <a:close/>
              </a:path>
            </a:pathLst>
          </a:custGeom>
          <a:blipFill>
            <a:blip r:embed="rId9"/>
            <a:stretch>
              <a:fillRect l="0" t="0" r="0" b="0"/>
            </a:stretch>
          </a:blipFill>
        </p:spPr>
      </p:sp>
      <p:sp>
        <p:nvSpPr>
          <p:cNvPr name="Freeform 31" id="31"/>
          <p:cNvSpPr/>
          <p:nvPr/>
        </p:nvSpPr>
        <p:spPr>
          <a:xfrm flipH="false" flipV="false" rot="0">
            <a:off x="13148629" y="3349519"/>
            <a:ext cx="794490" cy="1005683"/>
          </a:xfrm>
          <a:custGeom>
            <a:avLst/>
            <a:gdLst/>
            <a:ahLst/>
            <a:cxnLst/>
            <a:rect r="r" b="b" t="t" l="l"/>
            <a:pathLst>
              <a:path h="1005683" w="794490">
                <a:moveTo>
                  <a:pt x="0" y="0"/>
                </a:moveTo>
                <a:lnTo>
                  <a:pt x="794490" y="0"/>
                </a:lnTo>
                <a:lnTo>
                  <a:pt x="794490" y="1005684"/>
                </a:lnTo>
                <a:lnTo>
                  <a:pt x="0" y="1005684"/>
                </a:lnTo>
                <a:lnTo>
                  <a:pt x="0" y="0"/>
                </a:lnTo>
                <a:close/>
              </a:path>
            </a:pathLst>
          </a:custGeom>
          <a:blipFill>
            <a:blip r:embed="rId10"/>
            <a:stretch>
              <a:fillRect l="0" t="0" r="0" b="0"/>
            </a:stretch>
          </a:blipFill>
        </p:spPr>
      </p:sp>
      <p:sp>
        <p:nvSpPr>
          <p:cNvPr name="Freeform 32" id="32"/>
          <p:cNvSpPr/>
          <p:nvPr/>
        </p:nvSpPr>
        <p:spPr>
          <a:xfrm flipH="false" flipV="false" rot="0">
            <a:off x="13964935" y="3349519"/>
            <a:ext cx="642380" cy="1005683"/>
          </a:xfrm>
          <a:custGeom>
            <a:avLst/>
            <a:gdLst/>
            <a:ahLst/>
            <a:cxnLst/>
            <a:rect r="r" b="b" t="t" l="l"/>
            <a:pathLst>
              <a:path h="1005683" w="642380">
                <a:moveTo>
                  <a:pt x="0" y="0"/>
                </a:moveTo>
                <a:lnTo>
                  <a:pt x="642380" y="0"/>
                </a:lnTo>
                <a:lnTo>
                  <a:pt x="642380" y="1005684"/>
                </a:lnTo>
                <a:lnTo>
                  <a:pt x="0" y="1005684"/>
                </a:lnTo>
                <a:lnTo>
                  <a:pt x="0" y="0"/>
                </a:lnTo>
                <a:close/>
              </a:path>
            </a:pathLst>
          </a:custGeom>
          <a:blipFill>
            <a:blip r:embed="rId11"/>
            <a:stretch>
              <a:fillRect l="0" t="0" r="0" b="0"/>
            </a:stretch>
          </a:blipFill>
        </p:spPr>
      </p:sp>
      <p:sp>
        <p:nvSpPr>
          <p:cNvPr name="Freeform 33" id="33"/>
          <p:cNvSpPr/>
          <p:nvPr/>
        </p:nvSpPr>
        <p:spPr>
          <a:xfrm flipH="false" flipV="false" rot="0">
            <a:off x="6490984" y="4658102"/>
            <a:ext cx="962942" cy="1005683"/>
          </a:xfrm>
          <a:custGeom>
            <a:avLst/>
            <a:gdLst/>
            <a:ahLst/>
            <a:cxnLst/>
            <a:rect r="r" b="b" t="t" l="l"/>
            <a:pathLst>
              <a:path h="1005683" w="962942">
                <a:moveTo>
                  <a:pt x="0" y="0"/>
                </a:moveTo>
                <a:lnTo>
                  <a:pt x="962942" y="0"/>
                </a:lnTo>
                <a:lnTo>
                  <a:pt x="962942" y="1005684"/>
                </a:lnTo>
                <a:lnTo>
                  <a:pt x="0" y="1005684"/>
                </a:lnTo>
                <a:lnTo>
                  <a:pt x="0" y="0"/>
                </a:lnTo>
                <a:close/>
              </a:path>
            </a:pathLst>
          </a:custGeom>
          <a:blipFill>
            <a:blip r:embed="rId12"/>
            <a:stretch>
              <a:fillRect l="0" t="0" r="0" b="0"/>
            </a:stretch>
          </a:blipFill>
        </p:spPr>
      </p:sp>
      <p:sp>
        <p:nvSpPr>
          <p:cNvPr name="Freeform 34" id="34"/>
          <p:cNvSpPr/>
          <p:nvPr/>
        </p:nvSpPr>
        <p:spPr>
          <a:xfrm flipH="false" flipV="false" rot="0">
            <a:off x="7453926" y="4660079"/>
            <a:ext cx="1044168" cy="1003706"/>
          </a:xfrm>
          <a:custGeom>
            <a:avLst/>
            <a:gdLst/>
            <a:ahLst/>
            <a:cxnLst/>
            <a:rect r="r" b="b" t="t" l="l"/>
            <a:pathLst>
              <a:path h="1003706" w="1044168">
                <a:moveTo>
                  <a:pt x="0" y="0"/>
                </a:moveTo>
                <a:lnTo>
                  <a:pt x="1044167" y="0"/>
                </a:lnTo>
                <a:lnTo>
                  <a:pt x="1044167" y="1003707"/>
                </a:lnTo>
                <a:lnTo>
                  <a:pt x="0" y="1003707"/>
                </a:lnTo>
                <a:lnTo>
                  <a:pt x="0" y="0"/>
                </a:lnTo>
                <a:close/>
              </a:path>
            </a:pathLst>
          </a:custGeom>
          <a:blipFill>
            <a:blip r:embed="rId13"/>
            <a:stretch>
              <a:fillRect l="0" t="0" r="0" b="0"/>
            </a:stretch>
          </a:blipFill>
        </p:spPr>
      </p:sp>
      <p:sp>
        <p:nvSpPr>
          <p:cNvPr name="Freeform 35" id="35"/>
          <p:cNvSpPr/>
          <p:nvPr/>
        </p:nvSpPr>
        <p:spPr>
          <a:xfrm flipH="false" flipV="false" rot="0">
            <a:off x="8538075" y="4671848"/>
            <a:ext cx="524487" cy="991938"/>
          </a:xfrm>
          <a:custGeom>
            <a:avLst/>
            <a:gdLst/>
            <a:ahLst/>
            <a:cxnLst/>
            <a:rect r="r" b="b" t="t" l="l"/>
            <a:pathLst>
              <a:path h="991938" w="524487">
                <a:moveTo>
                  <a:pt x="0" y="0"/>
                </a:moveTo>
                <a:lnTo>
                  <a:pt x="524488" y="0"/>
                </a:lnTo>
                <a:lnTo>
                  <a:pt x="524488" y="991938"/>
                </a:lnTo>
                <a:lnTo>
                  <a:pt x="0" y="991938"/>
                </a:lnTo>
                <a:lnTo>
                  <a:pt x="0" y="0"/>
                </a:lnTo>
                <a:close/>
              </a:path>
            </a:pathLst>
          </a:custGeom>
          <a:blipFill>
            <a:blip r:embed="rId14"/>
            <a:stretch>
              <a:fillRect l="0" t="0" r="0" b="0"/>
            </a:stretch>
          </a:blipFill>
        </p:spPr>
      </p:sp>
      <p:sp>
        <p:nvSpPr>
          <p:cNvPr name="Freeform 36" id="36"/>
          <p:cNvSpPr/>
          <p:nvPr/>
        </p:nvSpPr>
        <p:spPr>
          <a:xfrm flipH="false" flipV="false" rot="0">
            <a:off x="9062563" y="4671848"/>
            <a:ext cx="1004494" cy="991938"/>
          </a:xfrm>
          <a:custGeom>
            <a:avLst/>
            <a:gdLst/>
            <a:ahLst/>
            <a:cxnLst/>
            <a:rect r="r" b="b" t="t" l="l"/>
            <a:pathLst>
              <a:path h="991938" w="1004494">
                <a:moveTo>
                  <a:pt x="0" y="0"/>
                </a:moveTo>
                <a:lnTo>
                  <a:pt x="1004494" y="0"/>
                </a:lnTo>
                <a:lnTo>
                  <a:pt x="1004494" y="991938"/>
                </a:lnTo>
                <a:lnTo>
                  <a:pt x="0" y="991938"/>
                </a:lnTo>
                <a:lnTo>
                  <a:pt x="0" y="0"/>
                </a:lnTo>
                <a:close/>
              </a:path>
            </a:pathLst>
          </a:custGeom>
          <a:blipFill>
            <a:blip r:embed="rId15"/>
            <a:stretch>
              <a:fillRect l="0" t="0" r="0" b="0"/>
            </a:stretch>
          </a:blipFill>
        </p:spPr>
      </p:sp>
      <p:sp>
        <p:nvSpPr>
          <p:cNvPr name="Freeform 37" id="37"/>
          <p:cNvSpPr/>
          <p:nvPr/>
        </p:nvSpPr>
        <p:spPr>
          <a:xfrm flipH="false" flipV="false" rot="0">
            <a:off x="10067057" y="4701897"/>
            <a:ext cx="955353" cy="954159"/>
          </a:xfrm>
          <a:custGeom>
            <a:avLst/>
            <a:gdLst/>
            <a:ahLst/>
            <a:cxnLst/>
            <a:rect r="r" b="b" t="t" l="l"/>
            <a:pathLst>
              <a:path h="954159" w="955353">
                <a:moveTo>
                  <a:pt x="0" y="0"/>
                </a:moveTo>
                <a:lnTo>
                  <a:pt x="955352" y="0"/>
                </a:lnTo>
                <a:lnTo>
                  <a:pt x="955352" y="954159"/>
                </a:lnTo>
                <a:lnTo>
                  <a:pt x="0" y="954159"/>
                </a:lnTo>
                <a:lnTo>
                  <a:pt x="0" y="0"/>
                </a:lnTo>
                <a:close/>
              </a:path>
            </a:pathLst>
          </a:custGeom>
          <a:blipFill>
            <a:blip r:embed="rId16"/>
            <a:stretch>
              <a:fillRect l="0" t="0" r="0" b="0"/>
            </a:stretch>
          </a:blipFill>
        </p:spPr>
      </p:sp>
      <p:sp>
        <p:nvSpPr>
          <p:cNvPr name="Freeform 38" id="38"/>
          <p:cNvSpPr/>
          <p:nvPr/>
        </p:nvSpPr>
        <p:spPr>
          <a:xfrm flipH="false" flipV="false" rot="0">
            <a:off x="10997233" y="4758073"/>
            <a:ext cx="949633" cy="905712"/>
          </a:xfrm>
          <a:custGeom>
            <a:avLst/>
            <a:gdLst/>
            <a:ahLst/>
            <a:cxnLst/>
            <a:rect r="r" b="b" t="t" l="l"/>
            <a:pathLst>
              <a:path h="905712" w="949633">
                <a:moveTo>
                  <a:pt x="0" y="0"/>
                </a:moveTo>
                <a:lnTo>
                  <a:pt x="949633" y="0"/>
                </a:lnTo>
                <a:lnTo>
                  <a:pt x="949633" y="905713"/>
                </a:lnTo>
                <a:lnTo>
                  <a:pt x="0" y="905713"/>
                </a:lnTo>
                <a:lnTo>
                  <a:pt x="0" y="0"/>
                </a:lnTo>
                <a:close/>
              </a:path>
            </a:pathLst>
          </a:custGeom>
          <a:blipFill>
            <a:blip r:embed="rId17"/>
            <a:stretch>
              <a:fillRect l="0" t="0" r="0" b="0"/>
            </a:stretch>
          </a:blipFill>
        </p:spPr>
      </p:sp>
      <p:sp>
        <p:nvSpPr>
          <p:cNvPr name="Freeform 39" id="39"/>
          <p:cNvSpPr/>
          <p:nvPr/>
        </p:nvSpPr>
        <p:spPr>
          <a:xfrm flipH="false" flipV="false" rot="0">
            <a:off x="11934054" y="4701897"/>
            <a:ext cx="1633781" cy="961889"/>
          </a:xfrm>
          <a:custGeom>
            <a:avLst/>
            <a:gdLst/>
            <a:ahLst/>
            <a:cxnLst/>
            <a:rect r="r" b="b" t="t" l="l"/>
            <a:pathLst>
              <a:path h="961889" w="1633781">
                <a:moveTo>
                  <a:pt x="0" y="0"/>
                </a:moveTo>
                <a:lnTo>
                  <a:pt x="1633781" y="0"/>
                </a:lnTo>
                <a:lnTo>
                  <a:pt x="1633781" y="961889"/>
                </a:lnTo>
                <a:lnTo>
                  <a:pt x="0" y="961889"/>
                </a:lnTo>
                <a:lnTo>
                  <a:pt x="0" y="0"/>
                </a:lnTo>
                <a:close/>
              </a:path>
            </a:pathLst>
          </a:custGeom>
          <a:blipFill>
            <a:blip r:embed="rId18"/>
            <a:stretch>
              <a:fillRect l="0" t="0" r="0" b="0"/>
            </a:stretch>
          </a:blipFill>
        </p:spPr>
      </p:sp>
      <p:sp>
        <p:nvSpPr>
          <p:cNvPr name="Freeform 40" id="40"/>
          <p:cNvSpPr/>
          <p:nvPr/>
        </p:nvSpPr>
        <p:spPr>
          <a:xfrm flipH="false" flipV="false" rot="0">
            <a:off x="13567835" y="4728823"/>
            <a:ext cx="1190668" cy="927233"/>
          </a:xfrm>
          <a:custGeom>
            <a:avLst/>
            <a:gdLst/>
            <a:ahLst/>
            <a:cxnLst/>
            <a:rect r="r" b="b" t="t" l="l"/>
            <a:pathLst>
              <a:path h="927233" w="1190668">
                <a:moveTo>
                  <a:pt x="0" y="0"/>
                </a:moveTo>
                <a:lnTo>
                  <a:pt x="1190668" y="0"/>
                </a:lnTo>
                <a:lnTo>
                  <a:pt x="1190668" y="927233"/>
                </a:lnTo>
                <a:lnTo>
                  <a:pt x="0" y="927233"/>
                </a:lnTo>
                <a:lnTo>
                  <a:pt x="0" y="0"/>
                </a:lnTo>
                <a:close/>
              </a:path>
            </a:pathLst>
          </a:custGeom>
          <a:blipFill>
            <a:blip r:embed="rId19"/>
            <a:stretch>
              <a:fillRect l="0" t="0" r="0" b="0"/>
            </a:stretch>
          </a:blipFill>
        </p:spPr>
      </p:sp>
      <p:sp>
        <p:nvSpPr>
          <p:cNvPr name="Freeform 41" id="41"/>
          <p:cNvSpPr/>
          <p:nvPr/>
        </p:nvSpPr>
        <p:spPr>
          <a:xfrm flipH="false" flipV="false" rot="0">
            <a:off x="6548621" y="5949527"/>
            <a:ext cx="703559" cy="934963"/>
          </a:xfrm>
          <a:custGeom>
            <a:avLst/>
            <a:gdLst/>
            <a:ahLst/>
            <a:cxnLst/>
            <a:rect r="r" b="b" t="t" l="l"/>
            <a:pathLst>
              <a:path h="934963" w="703559">
                <a:moveTo>
                  <a:pt x="0" y="0"/>
                </a:moveTo>
                <a:lnTo>
                  <a:pt x="703559" y="0"/>
                </a:lnTo>
                <a:lnTo>
                  <a:pt x="703559" y="934963"/>
                </a:lnTo>
                <a:lnTo>
                  <a:pt x="0" y="934963"/>
                </a:lnTo>
                <a:lnTo>
                  <a:pt x="0" y="0"/>
                </a:lnTo>
                <a:close/>
              </a:path>
            </a:pathLst>
          </a:custGeom>
          <a:blipFill>
            <a:blip r:embed="rId20"/>
            <a:stretch>
              <a:fillRect l="0" t="0" r="0" b="0"/>
            </a:stretch>
          </a:blipFill>
        </p:spPr>
      </p:sp>
      <p:sp>
        <p:nvSpPr>
          <p:cNvPr name="Freeform 42" id="42"/>
          <p:cNvSpPr/>
          <p:nvPr/>
        </p:nvSpPr>
        <p:spPr>
          <a:xfrm flipH="false" flipV="false" rot="0">
            <a:off x="7252180" y="5936064"/>
            <a:ext cx="941449" cy="961889"/>
          </a:xfrm>
          <a:custGeom>
            <a:avLst/>
            <a:gdLst/>
            <a:ahLst/>
            <a:cxnLst/>
            <a:rect r="r" b="b" t="t" l="l"/>
            <a:pathLst>
              <a:path h="961889" w="941449">
                <a:moveTo>
                  <a:pt x="0" y="0"/>
                </a:moveTo>
                <a:lnTo>
                  <a:pt x="941449" y="0"/>
                </a:lnTo>
                <a:lnTo>
                  <a:pt x="941449" y="961889"/>
                </a:lnTo>
                <a:lnTo>
                  <a:pt x="0" y="961889"/>
                </a:lnTo>
                <a:lnTo>
                  <a:pt x="0" y="0"/>
                </a:lnTo>
                <a:close/>
              </a:path>
            </a:pathLst>
          </a:custGeom>
          <a:blipFill>
            <a:blip r:embed="rId21"/>
            <a:stretch>
              <a:fillRect l="0" t="0" r="0" b="0"/>
            </a:stretch>
          </a:blipFill>
        </p:spPr>
      </p:sp>
      <p:sp>
        <p:nvSpPr>
          <p:cNvPr name="Freeform 43" id="43"/>
          <p:cNvSpPr/>
          <p:nvPr/>
        </p:nvSpPr>
        <p:spPr>
          <a:xfrm flipH="false" flipV="false" rot="0">
            <a:off x="8199250" y="5949527"/>
            <a:ext cx="813275" cy="948426"/>
          </a:xfrm>
          <a:custGeom>
            <a:avLst/>
            <a:gdLst/>
            <a:ahLst/>
            <a:cxnLst/>
            <a:rect r="r" b="b" t="t" l="l"/>
            <a:pathLst>
              <a:path h="948426" w="813275">
                <a:moveTo>
                  <a:pt x="0" y="0"/>
                </a:moveTo>
                <a:lnTo>
                  <a:pt x="813275" y="0"/>
                </a:lnTo>
                <a:lnTo>
                  <a:pt x="813275" y="948426"/>
                </a:lnTo>
                <a:lnTo>
                  <a:pt x="0" y="948426"/>
                </a:lnTo>
                <a:lnTo>
                  <a:pt x="0" y="0"/>
                </a:lnTo>
                <a:close/>
              </a:path>
            </a:pathLst>
          </a:custGeom>
          <a:blipFill>
            <a:blip r:embed="rId22"/>
            <a:stretch>
              <a:fillRect l="0" t="0" r="0" b="0"/>
            </a:stretch>
          </a:blipFill>
        </p:spPr>
      </p:sp>
      <p:sp>
        <p:nvSpPr>
          <p:cNvPr name="Freeform 44" id="44"/>
          <p:cNvSpPr/>
          <p:nvPr/>
        </p:nvSpPr>
        <p:spPr>
          <a:xfrm flipH="false" flipV="false" rot="0">
            <a:off x="9034341" y="5936064"/>
            <a:ext cx="1277341" cy="948426"/>
          </a:xfrm>
          <a:custGeom>
            <a:avLst/>
            <a:gdLst/>
            <a:ahLst/>
            <a:cxnLst/>
            <a:rect r="r" b="b" t="t" l="l"/>
            <a:pathLst>
              <a:path h="948426" w="1277341">
                <a:moveTo>
                  <a:pt x="0" y="0"/>
                </a:moveTo>
                <a:lnTo>
                  <a:pt x="1277341" y="0"/>
                </a:lnTo>
                <a:lnTo>
                  <a:pt x="1277341" y="948426"/>
                </a:lnTo>
                <a:lnTo>
                  <a:pt x="0" y="948426"/>
                </a:lnTo>
                <a:lnTo>
                  <a:pt x="0" y="0"/>
                </a:lnTo>
                <a:close/>
              </a:path>
            </a:pathLst>
          </a:custGeom>
          <a:blipFill>
            <a:blip r:embed="rId23"/>
            <a:stretch>
              <a:fillRect l="0" t="0" r="0" b="0"/>
            </a:stretch>
          </a:blipFill>
        </p:spPr>
      </p:sp>
      <p:sp>
        <p:nvSpPr>
          <p:cNvPr name="Freeform 45" id="45"/>
          <p:cNvSpPr/>
          <p:nvPr/>
        </p:nvSpPr>
        <p:spPr>
          <a:xfrm flipH="false" flipV="false" rot="0">
            <a:off x="10348042" y="5949527"/>
            <a:ext cx="997795" cy="881802"/>
          </a:xfrm>
          <a:custGeom>
            <a:avLst/>
            <a:gdLst/>
            <a:ahLst/>
            <a:cxnLst/>
            <a:rect r="r" b="b" t="t" l="l"/>
            <a:pathLst>
              <a:path h="881802" w="997795">
                <a:moveTo>
                  <a:pt x="0" y="0"/>
                </a:moveTo>
                <a:lnTo>
                  <a:pt x="997795" y="0"/>
                </a:lnTo>
                <a:lnTo>
                  <a:pt x="997795" y="881802"/>
                </a:lnTo>
                <a:lnTo>
                  <a:pt x="0" y="881802"/>
                </a:lnTo>
                <a:lnTo>
                  <a:pt x="0" y="0"/>
                </a:lnTo>
                <a:close/>
              </a:path>
            </a:pathLst>
          </a:custGeom>
          <a:blipFill>
            <a:blip r:embed="rId24"/>
            <a:stretch>
              <a:fillRect l="0" t="0" r="0" b="0"/>
            </a:stretch>
          </a:blipFill>
        </p:spPr>
      </p:sp>
      <p:sp>
        <p:nvSpPr>
          <p:cNvPr name="Freeform 46" id="46"/>
          <p:cNvSpPr/>
          <p:nvPr/>
        </p:nvSpPr>
        <p:spPr>
          <a:xfrm flipH="false" flipV="false" rot="0">
            <a:off x="11345837" y="5949527"/>
            <a:ext cx="947998" cy="934963"/>
          </a:xfrm>
          <a:custGeom>
            <a:avLst/>
            <a:gdLst/>
            <a:ahLst/>
            <a:cxnLst/>
            <a:rect r="r" b="b" t="t" l="l"/>
            <a:pathLst>
              <a:path h="934963" w="947998">
                <a:moveTo>
                  <a:pt x="0" y="0"/>
                </a:moveTo>
                <a:lnTo>
                  <a:pt x="947998" y="0"/>
                </a:lnTo>
                <a:lnTo>
                  <a:pt x="947998" y="934963"/>
                </a:lnTo>
                <a:lnTo>
                  <a:pt x="0" y="934963"/>
                </a:lnTo>
                <a:lnTo>
                  <a:pt x="0" y="0"/>
                </a:lnTo>
                <a:close/>
              </a:path>
            </a:pathLst>
          </a:custGeom>
          <a:blipFill>
            <a:blip r:embed="rId25"/>
            <a:stretch>
              <a:fillRect l="0" t="0" r="0" b="0"/>
            </a:stretch>
          </a:blipFill>
        </p:spPr>
      </p:sp>
      <p:sp>
        <p:nvSpPr>
          <p:cNvPr name="Freeform 47" id="47"/>
          <p:cNvSpPr/>
          <p:nvPr/>
        </p:nvSpPr>
        <p:spPr>
          <a:xfrm flipH="false" flipV="false" rot="0">
            <a:off x="12288645" y="5949527"/>
            <a:ext cx="681354" cy="934963"/>
          </a:xfrm>
          <a:custGeom>
            <a:avLst/>
            <a:gdLst/>
            <a:ahLst/>
            <a:cxnLst/>
            <a:rect r="r" b="b" t="t" l="l"/>
            <a:pathLst>
              <a:path h="934963" w="681354">
                <a:moveTo>
                  <a:pt x="0" y="0"/>
                </a:moveTo>
                <a:lnTo>
                  <a:pt x="681354" y="0"/>
                </a:lnTo>
                <a:lnTo>
                  <a:pt x="681354" y="934963"/>
                </a:lnTo>
                <a:lnTo>
                  <a:pt x="0" y="934963"/>
                </a:lnTo>
                <a:lnTo>
                  <a:pt x="0" y="0"/>
                </a:lnTo>
                <a:close/>
              </a:path>
            </a:pathLst>
          </a:custGeom>
          <a:blipFill>
            <a:blip r:embed="rId26"/>
            <a:stretch>
              <a:fillRect l="0" t="0" r="0" b="0"/>
            </a:stretch>
          </a:blipFill>
        </p:spPr>
      </p:sp>
      <p:sp>
        <p:nvSpPr>
          <p:cNvPr name="Freeform 48" id="48"/>
          <p:cNvSpPr/>
          <p:nvPr/>
        </p:nvSpPr>
        <p:spPr>
          <a:xfrm flipH="false" flipV="false" rot="0">
            <a:off x="12969999" y="5979676"/>
            <a:ext cx="797367" cy="904814"/>
          </a:xfrm>
          <a:custGeom>
            <a:avLst/>
            <a:gdLst/>
            <a:ahLst/>
            <a:cxnLst/>
            <a:rect r="r" b="b" t="t" l="l"/>
            <a:pathLst>
              <a:path h="904814" w="797367">
                <a:moveTo>
                  <a:pt x="0" y="0"/>
                </a:moveTo>
                <a:lnTo>
                  <a:pt x="797367" y="0"/>
                </a:lnTo>
                <a:lnTo>
                  <a:pt x="797367" y="904814"/>
                </a:lnTo>
                <a:lnTo>
                  <a:pt x="0" y="904814"/>
                </a:lnTo>
                <a:lnTo>
                  <a:pt x="0" y="0"/>
                </a:lnTo>
                <a:close/>
              </a:path>
            </a:pathLst>
          </a:custGeom>
          <a:blipFill>
            <a:blip r:embed="rId27"/>
            <a:stretch>
              <a:fillRect l="0" t="0" r="0" b="0"/>
            </a:stretch>
          </a:blipFill>
        </p:spPr>
      </p:sp>
      <p:sp>
        <p:nvSpPr>
          <p:cNvPr name="Freeform 49" id="49"/>
          <p:cNvSpPr/>
          <p:nvPr/>
        </p:nvSpPr>
        <p:spPr>
          <a:xfrm flipH="false" flipV="false" rot="0">
            <a:off x="13767366" y="5989823"/>
            <a:ext cx="991137" cy="908130"/>
          </a:xfrm>
          <a:custGeom>
            <a:avLst/>
            <a:gdLst/>
            <a:ahLst/>
            <a:cxnLst/>
            <a:rect r="r" b="b" t="t" l="l"/>
            <a:pathLst>
              <a:path h="908130" w="991137">
                <a:moveTo>
                  <a:pt x="0" y="0"/>
                </a:moveTo>
                <a:lnTo>
                  <a:pt x="991137" y="0"/>
                </a:lnTo>
                <a:lnTo>
                  <a:pt x="991137" y="908130"/>
                </a:lnTo>
                <a:lnTo>
                  <a:pt x="0" y="908130"/>
                </a:lnTo>
                <a:lnTo>
                  <a:pt x="0" y="0"/>
                </a:lnTo>
                <a:close/>
              </a:path>
            </a:pathLst>
          </a:custGeom>
          <a:blipFill>
            <a:blip r:embed="rId28"/>
            <a:stretch>
              <a:fillRect l="0" t="0" r="0" b="0"/>
            </a:stretch>
          </a:blipFill>
        </p:spPr>
      </p:sp>
      <p:sp>
        <p:nvSpPr>
          <p:cNvPr name="Freeform 50" id="50"/>
          <p:cNvSpPr/>
          <p:nvPr/>
        </p:nvSpPr>
        <p:spPr>
          <a:xfrm flipH="false" flipV="false" rot="0">
            <a:off x="14712341" y="3398296"/>
            <a:ext cx="859318" cy="908130"/>
          </a:xfrm>
          <a:custGeom>
            <a:avLst/>
            <a:gdLst/>
            <a:ahLst/>
            <a:cxnLst/>
            <a:rect r="r" b="b" t="t" l="l"/>
            <a:pathLst>
              <a:path h="908130" w="859318">
                <a:moveTo>
                  <a:pt x="0" y="0"/>
                </a:moveTo>
                <a:lnTo>
                  <a:pt x="859318" y="0"/>
                </a:lnTo>
                <a:lnTo>
                  <a:pt x="859318" y="908130"/>
                </a:lnTo>
                <a:lnTo>
                  <a:pt x="0" y="908130"/>
                </a:lnTo>
                <a:lnTo>
                  <a:pt x="0" y="0"/>
                </a:lnTo>
                <a:close/>
              </a:path>
            </a:pathLst>
          </a:custGeom>
          <a:blipFill>
            <a:blip r:embed="rId29"/>
            <a:stretch>
              <a:fillRect l="0" t="0" r="0" b="0"/>
            </a:stretch>
          </a:blipFill>
        </p:spPr>
      </p:sp>
      <p:sp>
        <p:nvSpPr>
          <p:cNvPr name="Freeform 51" id="51"/>
          <p:cNvSpPr/>
          <p:nvPr/>
        </p:nvSpPr>
        <p:spPr>
          <a:xfrm flipH="false" flipV="false" rot="0">
            <a:off x="15676434" y="3398296"/>
            <a:ext cx="882928" cy="871891"/>
          </a:xfrm>
          <a:custGeom>
            <a:avLst/>
            <a:gdLst/>
            <a:ahLst/>
            <a:cxnLst/>
            <a:rect r="r" b="b" t="t" l="l"/>
            <a:pathLst>
              <a:path h="871891" w="882928">
                <a:moveTo>
                  <a:pt x="0" y="0"/>
                </a:moveTo>
                <a:lnTo>
                  <a:pt x="882927" y="0"/>
                </a:lnTo>
                <a:lnTo>
                  <a:pt x="882927" y="871891"/>
                </a:lnTo>
                <a:lnTo>
                  <a:pt x="0" y="871891"/>
                </a:lnTo>
                <a:lnTo>
                  <a:pt x="0" y="0"/>
                </a:lnTo>
                <a:close/>
              </a:path>
            </a:pathLst>
          </a:custGeom>
          <a:blipFill>
            <a:blip r:embed="rId30"/>
            <a:stretch>
              <a:fillRect l="0" t="0" r="0" b="0"/>
            </a:stretch>
          </a:blipFill>
        </p:spPr>
      </p:sp>
      <p:sp>
        <p:nvSpPr>
          <p:cNvPr name="Freeform 52" id="52"/>
          <p:cNvSpPr/>
          <p:nvPr/>
        </p:nvSpPr>
        <p:spPr>
          <a:xfrm flipH="false" flipV="false" rot="0">
            <a:off x="16664136" y="3380634"/>
            <a:ext cx="597113" cy="889554"/>
          </a:xfrm>
          <a:custGeom>
            <a:avLst/>
            <a:gdLst/>
            <a:ahLst/>
            <a:cxnLst/>
            <a:rect r="r" b="b" t="t" l="l"/>
            <a:pathLst>
              <a:path h="889554" w="597113">
                <a:moveTo>
                  <a:pt x="0" y="0"/>
                </a:moveTo>
                <a:lnTo>
                  <a:pt x="597113" y="0"/>
                </a:lnTo>
                <a:lnTo>
                  <a:pt x="597113" y="889553"/>
                </a:lnTo>
                <a:lnTo>
                  <a:pt x="0" y="889553"/>
                </a:lnTo>
                <a:lnTo>
                  <a:pt x="0" y="0"/>
                </a:lnTo>
                <a:close/>
              </a:path>
            </a:pathLst>
          </a:custGeom>
          <a:blipFill>
            <a:blip r:embed="rId31"/>
            <a:stretch>
              <a:fillRect l="0" t="0" r="0" b="0"/>
            </a:stretch>
          </a:blipFill>
        </p:spPr>
      </p:sp>
      <p:sp>
        <p:nvSpPr>
          <p:cNvPr name="Freeform 53" id="53"/>
          <p:cNvSpPr/>
          <p:nvPr/>
        </p:nvSpPr>
        <p:spPr>
          <a:xfrm flipH="false" flipV="false" rot="0">
            <a:off x="14796603" y="4723040"/>
            <a:ext cx="537068" cy="889554"/>
          </a:xfrm>
          <a:custGeom>
            <a:avLst/>
            <a:gdLst/>
            <a:ahLst/>
            <a:cxnLst/>
            <a:rect r="r" b="b" t="t" l="l"/>
            <a:pathLst>
              <a:path h="889554" w="537068">
                <a:moveTo>
                  <a:pt x="0" y="0"/>
                </a:moveTo>
                <a:lnTo>
                  <a:pt x="537068" y="0"/>
                </a:lnTo>
                <a:lnTo>
                  <a:pt x="537068" y="889554"/>
                </a:lnTo>
                <a:lnTo>
                  <a:pt x="0" y="889554"/>
                </a:lnTo>
                <a:lnTo>
                  <a:pt x="0" y="0"/>
                </a:lnTo>
                <a:close/>
              </a:path>
            </a:pathLst>
          </a:custGeom>
          <a:blipFill>
            <a:blip r:embed="rId32"/>
            <a:stretch>
              <a:fillRect l="0" t="0" r="0" b="0"/>
            </a:stretch>
          </a:blipFill>
        </p:spPr>
      </p:sp>
      <p:sp>
        <p:nvSpPr>
          <p:cNvPr name="Freeform 54" id="54"/>
          <p:cNvSpPr/>
          <p:nvPr/>
        </p:nvSpPr>
        <p:spPr>
          <a:xfrm flipH="false" flipV="false" rot="0">
            <a:off x="15441451" y="4747926"/>
            <a:ext cx="1352893" cy="908130"/>
          </a:xfrm>
          <a:custGeom>
            <a:avLst/>
            <a:gdLst/>
            <a:ahLst/>
            <a:cxnLst/>
            <a:rect r="r" b="b" t="t" l="l"/>
            <a:pathLst>
              <a:path h="908130" w="1352893">
                <a:moveTo>
                  <a:pt x="0" y="0"/>
                </a:moveTo>
                <a:lnTo>
                  <a:pt x="1352893" y="0"/>
                </a:lnTo>
                <a:lnTo>
                  <a:pt x="1352893" y="908130"/>
                </a:lnTo>
                <a:lnTo>
                  <a:pt x="0" y="908130"/>
                </a:lnTo>
                <a:lnTo>
                  <a:pt x="0" y="0"/>
                </a:lnTo>
                <a:close/>
              </a:path>
            </a:pathLst>
          </a:custGeom>
          <a:blipFill>
            <a:blip r:embed="rId33"/>
            <a:stretch>
              <a:fillRect l="0" t="0" r="0" b="0"/>
            </a:stretch>
          </a:blipFill>
        </p:spPr>
      </p:sp>
      <p:sp>
        <p:nvSpPr>
          <p:cNvPr name="Freeform 55" id="55"/>
          <p:cNvSpPr/>
          <p:nvPr/>
        </p:nvSpPr>
        <p:spPr>
          <a:xfrm flipH="false" flipV="false" rot="0">
            <a:off x="16818305" y="4744438"/>
            <a:ext cx="440995" cy="911617"/>
          </a:xfrm>
          <a:custGeom>
            <a:avLst/>
            <a:gdLst/>
            <a:ahLst/>
            <a:cxnLst/>
            <a:rect r="r" b="b" t="t" l="l"/>
            <a:pathLst>
              <a:path h="911617" w="440995">
                <a:moveTo>
                  <a:pt x="0" y="0"/>
                </a:moveTo>
                <a:lnTo>
                  <a:pt x="440995" y="0"/>
                </a:lnTo>
                <a:lnTo>
                  <a:pt x="440995" y="911618"/>
                </a:lnTo>
                <a:lnTo>
                  <a:pt x="0" y="911618"/>
                </a:lnTo>
                <a:lnTo>
                  <a:pt x="0" y="0"/>
                </a:lnTo>
                <a:close/>
              </a:path>
            </a:pathLst>
          </a:custGeom>
          <a:blipFill>
            <a:blip r:embed="rId34"/>
            <a:stretch>
              <a:fillRect l="0" t="0" r="0" b="0"/>
            </a:stretch>
          </a:blipFill>
        </p:spPr>
      </p:sp>
      <p:sp>
        <p:nvSpPr>
          <p:cNvPr name="Freeform 56" id="56"/>
          <p:cNvSpPr/>
          <p:nvPr/>
        </p:nvSpPr>
        <p:spPr>
          <a:xfrm flipH="false" flipV="false" rot="0">
            <a:off x="14768028" y="5961200"/>
            <a:ext cx="877432" cy="911617"/>
          </a:xfrm>
          <a:custGeom>
            <a:avLst/>
            <a:gdLst/>
            <a:ahLst/>
            <a:cxnLst/>
            <a:rect r="r" b="b" t="t" l="l"/>
            <a:pathLst>
              <a:path h="911617" w="877432">
                <a:moveTo>
                  <a:pt x="0" y="0"/>
                </a:moveTo>
                <a:lnTo>
                  <a:pt x="877432" y="0"/>
                </a:lnTo>
                <a:lnTo>
                  <a:pt x="877432" y="911617"/>
                </a:lnTo>
                <a:lnTo>
                  <a:pt x="0" y="911617"/>
                </a:lnTo>
                <a:lnTo>
                  <a:pt x="0" y="0"/>
                </a:lnTo>
                <a:close/>
              </a:path>
            </a:pathLst>
          </a:custGeom>
          <a:blipFill>
            <a:blip r:embed="rId35"/>
            <a:stretch>
              <a:fillRect l="0" t="0" r="0" b="0"/>
            </a:stretch>
          </a:blipFill>
        </p:spPr>
      </p:sp>
      <p:sp>
        <p:nvSpPr>
          <p:cNvPr name="Freeform 57" id="57"/>
          <p:cNvSpPr/>
          <p:nvPr/>
        </p:nvSpPr>
        <p:spPr>
          <a:xfrm flipH="false" flipV="false" rot="0">
            <a:off x="15758575" y="6011170"/>
            <a:ext cx="800786" cy="841825"/>
          </a:xfrm>
          <a:custGeom>
            <a:avLst/>
            <a:gdLst/>
            <a:ahLst/>
            <a:cxnLst/>
            <a:rect r="r" b="b" t="t" l="l"/>
            <a:pathLst>
              <a:path h="841825" w="800786">
                <a:moveTo>
                  <a:pt x="0" y="0"/>
                </a:moveTo>
                <a:lnTo>
                  <a:pt x="800786" y="0"/>
                </a:lnTo>
                <a:lnTo>
                  <a:pt x="800786" y="841826"/>
                </a:lnTo>
                <a:lnTo>
                  <a:pt x="0" y="841826"/>
                </a:lnTo>
                <a:lnTo>
                  <a:pt x="0" y="0"/>
                </a:lnTo>
                <a:close/>
              </a:path>
            </a:pathLst>
          </a:custGeom>
          <a:blipFill>
            <a:blip r:embed="rId36"/>
            <a:stretch>
              <a:fillRect l="0" t="0" r="0" b="0"/>
            </a:stretch>
          </a:blipFill>
        </p:spPr>
      </p:sp>
      <p:sp>
        <p:nvSpPr>
          <p:cNvPr name="Freeform 58" id="58"/>
          <p:cNvSpPr/>
          <p:nvPr/>
        </p:nvSpPr>
        <p:spPr>
          <a:xfrm flipH="false" flipV="false" rot="0">
            <a:off x="16597461" y="5979676"/>
            <a:ext cx="749224" cy="841825"/>
          </a:xfrm>
          <a:custGeom>
            <a:avLst/>
            <a:gdLst/>
            <a:ahLst/>
            <a:cxnLst/>
            <a:rect r="r" b="b" t="t" l="l"/>
            <a:pathLst>
              <a:path h="841825" w="749224">
                <a:moveTo>
                  <a:pt x="0" y="0"/>
                </a:moveTo>
                <a:lnTo>
                  <a:pt x="749225" y="0"/>
                </a:lnTo>
                <a:lnTo>
                  <a:pt x="749225" y="841825"/>
                </a:lnTo>
                <a:lnTo>
                  <a:pt x="0" y="841825"/>
                </a:lnTo>
                <a:lnTo>
                  <a:pt x="0" y="0"/>
                </a:lnTo>
                <a:close/>
              </a:path>
            </a:pathLst>
          </a:custGeom>
          <a:blipFill>
            <a:blip r:embed="rId37"/>
            <a:stretch>
              <a:fillRect l="0" t="0" r="0" b="0"/>
            </a:stretch>
          </a:blipFill>
        </p:spPr>
      </p:sp>
      <p:sp>
        <p:nvSpPr>
          <p:cNvPr name="Freeform 59" id="59"/>
          <p:cNvSpPr/>
          <p:nvPr/>
        </p:nvSpPr>
        <p:spPr>
          <a:xfrm flipH="false" flipV="false" rot="-5400000">
            <a:off x="6907531" y="6815267"/>
            <a:ext cx="927186" cy="1645008"/>
          </a:xfrm>
          <a:custGeom>
            <a:avLst/>
            <a:gdLst/>
            <a:ahLst/>
            <a:cxnLst/>
            <a:rect r="r" b="b" t="t" l="l"/>
            <a:pathLst>
              <a:path h="1645008" w="927186">
                <a:moveTo>
                  <a:pt x="0" y="0"/>
                </a:moveTo>
                <a:lnTo>
                  <a:pt x="927187" y="0"/>
                </a:lnTo>
                <a:lnTo>
                  <a:pt x="927187" y="1645008"/>
                </a:lnTo>
                <a:lnTo>
                  <a:pt x="0" y="1645008"/>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p:spPr>
      </p:sp>
      <p:sp>
        <p:nvSpPr>
          <p:cNvPr name="Freeform 60" id="60"/>
          <p:cNvSpPr/>
          <p:nvPr/>
        </p:nvSpPr>
        <p:spPr>
          <a:xfrm flipH="false" flipV="false" rot="0">
            <a:off x="8262767" y="7212278"/>
            <a:ext cx="2409632" cy="259208"/>
          </a:xfrm>
          <a:custGeom>
            <a:avLst/>
            <a:gdLst/>
            <a:ahLst/>
            <a:cxnLst/>
            <a:rect r="r" b="b" t="t" l="l"/>
            <a:pathLst>
              <a:path h="259208" w="2409632">
                <a:moveTo>
                  <a:pt x="0" y="0"/>
                </a:moveTo>
                <a:lnTo>
                  <a:pt x="2409632" y="0"/>
                </a:lnTo>
                <a:lnTo>
                  <a:pt x="2409632" y="259208"/>
                </a:lnTo>
                <a:lnTo>
                  <a:pt x="0" y="259208"/>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p:spPr>
      </p:sp>
      <p:sp>
        <p:nvSpPr>
          <p:cNvPr name="Freeform 61" id="61"/>
          <p:cNvSpPr/>
          <p:nvPr/>
        </p:nvSpPr>
        <p:spPr>
          <a:xfrm flipH="false" flipV="false" rot="0">
            <a:off x="10824799" y="7116539"/>
            <a:ext cx="1041674" cy="1022143"/>
          </a:xfrm>
          <a:custGeom>
            <a:avLst/>
            <a:gdLst/>
            <a:ahLst/>
            <a:cxnLst/>
            <a:rect r="r" b="b" t="t" l="l"/>
            <a:pathLst>
              <a:path h="1022143" w="1041674">
                <a:moveTo>
                  <a:pt x="0" y="0"/>
                </a:moveTo>
                <a:lnTo>
                  <a:pt x="1041674" y="0"/>
                </a:lnTo>
                <a:lnTo>
                  <a:pt x="1041674" y="1022143"/>
                </a:lnTo>
                <a:lnTo>
                  <a:pt x="0" y="1022143"/>
                </a:lnTo>
                <a:lnTo>
                  <a:pt x="0" y="0"/>
                </a:lnTo>
                <a:close/>
              </a:path>
            </a:pathLst>
          </a:custGeom>
          <a:blipFill>
            <a:blip r:embed="rId42">
              <a:extLst>
                <a:ext uri="{96DAC541-7B7A-43D3-8B79-37D633B846F1}">
                  <asvg:svgBlip xmlns:asvg="http://schemas.microsoft.com/office/drawing/2016/SVG/main" r:embed="rId43"/>
                </a:ext>
              </a:extLst>
            </a:blip>
            <a:stretch>
              <a:fillRect l="0" t="0" r="0" b="0"/>
            </a:stretch>
          </a:blipFill>
        </p:spPr>
      </p:sp>
      <p:sp>
        <p:nvSpPr>
          <p:cNvPr name="Freeform 62" id="62"/>
          <p:cNvSpPr/>
          <p:nvPr/>
        </p:nvSpPr>
        <p:spPr>
          <a:xfrm flipH="false" flipV="false" rot="0">
            <a:off x="11946866" y="7116539"/>
            <a:ext cx="1105416" cy="984825"/>
          </a:xfrm>
          <a:custGeom>
            <a:avLst/>
            <a:gdLst/>
            <a:ahLst/>
            <a:cxnLst/>
            <a:rect r="r" b="b" t="t" l="l"/>
            <a:pathLst>
              <a:path h="984825" w="1105416">
                <a:moveTo>
                  <a:pt x="0" y="0"/>
                </a:moveTo>
                <a:lnTo>
                  <a:pt x="1105417" y="0"/>
                </a:lnTo>
                <a:lnTo>
                  <a:pt x="1105417" y="984825"/>
                </a:lnTo>
                <a:lnTo>
                  <a:pt x="0" y="984825"/>
                </a:lnTo>
                <a:lnTo>
                  <a:pt x="0" y="0"/>
                </a:lnTo>
                <a:close/>
              </a:path>
            </a:pathLst>
          </a:custGeom>
          <a:blipFill>
            <a:blip r:embed="rId44">
              <a:extLst>
                <a:ext uri="{96DAC541-7B7A-43D3-8B79-37D633B846F1}">
                  <asvg:svgBlip xmlns:asvg="http://schemas.microsoft.com/office/drawing/2016/SVG/main" r:embed="rId45"/>
                </a:ext>
              </a:extLst>
            </a:blip>
            <a:stretch>
              <a:fillRect l="0" t="0" r="0" b="0"/>
            </a:stretch>
          </a:blipFill>
        </p:spPr>
      </p:sp>
      <p:sp>
        <p:nvSpPr>
          <p:cNvPr name="Freeform 63" id="63"/>
          <p:cNvSpPr/>
          <p:nvPr/>
        </p:nvSpPr>
        <p:spPr>
          <a:xfrm flipH="false" flipV="false" rot="0">
            <a:off x="8369428" y="7608951"/>
            <a:ext cx="2302971" cy="333780"/>
          </a:xfrm>
          <a:custGeom>
            <a:avLst/>
            <a:gdLst/>
            <a:ahLst/>
            <a:cxnLst/>
            <a:rect r="r" b="b" t="t" l="l"/>
            <a:pathLst>
              <a:path h="333780" w="2302971">
                <a:moveTo>
                  <a:pt x="0" y="0"/>
                </a:moveTo>
                <a:lnTo>
                  <a:pt x="2302971" y="0"/>
                </a:lnTo>
                <a:lnTo>
                  <a:pt x="2302971" y="333781"/>
                </a:lnTo>
                <a:lnTo>
                  <a:pt x="0" y="333781"/>
                </a:lnTo>
                <a:lnTo>
                  <a:pt x="0" y="0"/>
                </a:lnTo>
                <a:close/>
              </a:path>
            </a:pathLst>
          </a:custGeom>
          <a:blipFill>
            <a:blip r:embed="rId46">
              <a:extLst>
                <a:ext uri="{96DAC541-7B7A-43D3-8B79-37D633B846F1}">
                  <asvg:svgBlip xmlns:asvg="http://schemas.microsoft.com/office/drawing/2016/SVG/main" r:embed="rId47"/>
                </a:ext>
              </a:extLst>
            </a:blip>
            <a:stretch>
              <a:fillRect l="0" t="0" r="0" b="0"/>
            </a:stretch>
          </a:blipFill>
        </p:spPr>
      </p:sp>
      <p:sp>
        <p:nvSpPr>
          <p:cNvPr name="Freeform 64" id="64"/>
          <p:cNvSpPr/>
          <p:nvPr/>
        </p:nvSpPr>
        <p:spPr>
          <a:xfrm flipH="false" flipV="false" rot="0">
            <a:off x="13128483" y="7075106"/>
            <a:ext cx="949756" cy="1026258"/>
          </a:xfrm>
          <a:custGeom>
            <a:avLst/>
            <a:gdLst/>
            <a:ahLst/>
            <a:cxnLst/>
            <a:rect r="r" b="b" t="t" l="l"/>
            <a:pathLst>
              <a:path h="1026258" w="949756">
                <a:moveTo>
                  <a:pt x="0" y="0"/>
                </a:moveTo>
                <a:lnTo>
                  <a:pt x="949755" y="0"/>
                </a:lnTo>
                <a:lnTo>
                  <a:pt x="949755" y="1026258"/>
                </a:lnTo>
                <a:lnTo>
                  <a:pt x="0" y="1026258"/>
                </a:lnTo>
                <a:lnTo>
                  <a:pt x="0" y="0"/>
                </a:lnTo>
                <a:close/>
              </a:path>
            </a:pathLst>
          </a:custGeom>
          <a:blipFill>
            <a:blip r:embed="rId48">
              <a:extLst>
                <a:ext uri="{96DAC541-7B7A-43D3-8B79-37D633B846F1}">
                  <asvg:svgBlip xmlns:asvg="http://schemas.microsoft.com/office/drawing/2016/SVG/main" r:embed="rId49"/>
                </a:ext>
              </a:extLst>
            </a:blip>
            <a:stretch>
              <a:fillRect l="0" t="0" r="0" b="0"/>
            </a:stretch>
          </a:blipFill>
        </p:spPr>
      </p:sp>
      <p:sp>
        <p:nvSpPr>
          <p:cNvPr name="Freeform 65" id="65"/>
          <p:cNvSpPr/>
          <p:nvPr/>
        </p:nvSpPr>
        <p:spPr>
          <a:xfrm flipH="false" flipV="false" rot="0">
            <a:off x="14144913" y="7075106"/>
            <a:ext cx="1230622" cy="1109797"/>
          </a:xfrm>
          <a:custGeom>
            <a:avLst/>
            <a:gdLst/>
            <a:ahLst/>
            <a:cxnLst/>
            <a:rect r="r" b="b" t="t" l="l"/>
            <a:pathLst>
              <a:path h="1109797" w="1230622">
                <a:moveTo>
                  <a:pt x="0" y="0"/>
                </a:moveTo>
                <a:lnTo>
                  <a:pt x="1230622" y="0"/>
                </a:lnTo>
                <a:lnTo>
                  <a:pt x="1230622" y="1109797"/>
                </a:lnTo>
                <a:lnTo>
                  <a:pt x="0" y="1109797"/>
                </a:lnTo>
                <a:lnTo>
                  <a:pt x="0" y="0"/>
                </a:lnTo>
                <a:close/>
              </a:path>
            </a:pathLst>
          </a:custGeom>
          <a:blipFill>
            <a:blip r:embed="rId50">
              <a:extLst>
                <a:ext uri="{96DAC541-7B7A-43D3-8B79-37D633B846F1}">
                  <asvg:svgBlip xmlns:asvg="http://schemas.microsoft.com/office/drawing/2016/SVG/main" r:embed="rId51"/>
                </a:ext>
              </a:extLst>
            </a:blip>
            <a:stretch>
              <a:fillRect l="0" t="0" r="0" b="0"/>
            </a:stretch>
          </a:blipFill>
        </p:spPr>
      </p:sp>
      <p:sp>
        <p:nvSpPr>
          <p:cNvPr name="Freeform 66" id="66"/>
          <p:cNvSpPr/>
          <p:nvPr/>
        </p:nvSpPr>
        <p:spPr>
          <a:xfrm flipH="false" flipV="false" rot="0">
            <a:off x="15515252" y="7099437"/>
            <a:ext cx="1148885" cy="977596"/>
          </a:xfrm>
          <a:custGeom>
            <a:avLst/>
            <a:gdLst/>
            <a:ahLst/>
            <a:cxnLst/>
            <a:rect r="r" b="b" t="t" l="l"/>
            <a:pathLst>
              <a:path h="977596" w="1148885">
                <a:moveTo>
                  <a:pt x="0" y="0"/>
                </a:moveTo>
                <a:lnTo>
                  <a:pt x="1148884" y="0"/>
                </a:lnTo>
                <a:lnTo>
                  <a:pt x="1148884" y="977596"/>
                </a:lnTo>
                <a:lnTo>
                  <a:pt x="0" y="977596"/>
                </a:lnTo>
                <a:lnTo>
                  <a:pt x="0" y="0"/>
                </a:lnTo>
                <a:close/>
              </a:path>
            </a:pathLst>
          </a:custGeom>
          <a:blipFill>
            <a:blip r:embed="rId52">
              <a:extLst>
                <a:ext uri="{96DAC541-7B7A-43D3-8B79-37D633B846F1}">
                  <asvg:svgBlip xmlns:asvg="http://schemas.microsoft.com/office/drawing/2016/SVG/main" r:embed="rId53"/>
                </a:ext>
              </a:extLst>
            </a:blip>
            <a:stretch>
              <a:fillRect l="0" t="0" r="0" b="0"/>
            </a:stretch>
          </a:blipFill>
        </p:spPr>
      </p:sp>
      <p:sp>
        <p:nvSpPr>
          <p:cNvPr name="Freeform 67" id="67"/>
          <p:cNvSpPr/>
          <p:nvPr/>
        </p:nvSpPr>
        <p:spPr>
          <a:xfrm flipH="false" flipV="false" rot="0">
            <a:off x="6548621" y="8318253"/>
            <a:ext cx="1650630" cy="399152"/>
          </a:xfrm>
          <a:custGeom>
            <a:avLst/>
            <a:gdLst/>
            <a:ahLst/>
            <a:cxnLst/>
            <a:rect r="r" b="b" t="t" l="l"/>
            <a:pathLst>
              <a:path h="399152" w="1650630">
                <a:moveTo>
                  <a:pt x="0" y="0"/>
                </a:moveTo>
                <a:lnTo>
                  <a:pt x="1650629" y="0"/>
                </a:lnTo>
                <a:lnTo>
                  <a:pt x="1650629" y="399152"/>
                </a:lnTo>
                <a:lnTo>
                  <a:pt x="0" y="399152"/>
                </a:lnTo>
                <a:lnTo>
                  <a:pt x="0" y="0"/>
                </a:lnTo>
                <a:close/>
              </a:path>
            </a:pathLst>
          </a:custGeom>
          <a:blipFill>
            <a:blip r:embed="rId54">
              <a:extLst>
                <a:ext uri="{96DAC541-7B7A-43D3-8B79-37D633B846F1}">
                  <asvg:svgBlip xmlns:asvg="http://schemas.microsoft.com/office/drawing/2016/SVG/main" r:embed="rId55"/>
                </a:ext>
              </a:extLst>
            </a:blip>
            <a:stretch>
              <a:fillRect l="0" t="0" r="0" b="0"/>
            </a:stretch>
          </a:blipFill>
        </p:spPr>
      </p:sp>
      <p:sp>
        <p:nvSpPr>
          <p:cNvPr name="Freeform 68" id="68"/>
          <p:cNvSpPr/>
          <p:nvPr/>
        </p:nvSpPr>
        <p:spPr>
          <a:xfrm flipH="false" flipV="false" rot="0">
            <a:off x="16835586" y="7116539"/>
            <a:ext cx="365281" cy="984825"/>
          </a:xfrm>
          <a:custGeom>
            <a:avLst/>
            <a:gdLst/>
            <a:ahLst/>
            <a:cxnLst/>
            <a:rect r="r" b="b" t="t" l="l"/>
            <a:pathLst>
              <a:path h="984825" w="365281">
                <a:moveTo>
                  <a:pt x="0" y="0"/>
                </a:moveTo>
                <a:lnTo>
                  <a:pt x="365281" y="0"/>
                </a:lnTo>
                <a:lnTo>
                  <a:pt x="365281" y="984825"/>
                </a:lnTo>
                <a:lnTo>
                  <a:pt x="0" y="984825"/>
                </a:lnTo>
                <a:lnTo>
                  <a:pt x="0" y="0"/>
                </a:lnTo>
                <a:close/>
              </a:path>
            </a:pathLst>
          </a:custGeom>
          <a:blipFill>
            <a:blip r:embed="rId56">
              <a:extLst>
                <a:ext uri="{96DAC541-7B7A-43D3-8B79-37D633B846F1}">
                  <asvg:svgBlip xmlns:asvg="http://schemas.microsoft.com/office/drawing/2016/SVG/main" r:embed="rId57"/>
                </a:ext>
              </a:extLst>
            </a:blip>
            <a:stretch>
              <a:fillRect l="0" t="0" r="0" b="0"/>
            </a:stretch>
          </a:blipFill>
        </p:spPr>
      </p:sp>
      <p:sp>
        <p:nvSpPr>
          <p:cNvPr name="Freeform 69" id="69"/>
          <p:cNvSpPr/>
          <p:nvPr/>
        </p:nvSpPr>
        <p:spPr>
          <a:xfrm flipH="false" flipV="false" rot="0">
            <a:off x="8498093" y="8318253"/>
            <a:ext cx="897900" cy="865249"/>
          </a:xfrm>
          <a:custGeom>
            <a:avLst/>
            <a:gdLst/>
            <a:ahLst/>
            <a:cxnLst/>
            <a:rect r="r" b="b" t="t" l="l"/>
            <a:pathLst>
              <a:path h="865249" w="897900">
                <a:moveTo>
                  <a:pt x="0" y="0"/>
                </a:moveTo>
                <a:lnTo>
                  <a:pt x="897900" y="0"/>
                </a:lnTo>
                <a:lnTo>
                  <a:pt x="897900" y="865249"/>
                </a:lnTo>
                <a:lnTo>
                  <a:pt x="0" y="865249"/>
                </a:lnTo>
                <a:lnTo>
                  <a:pt x="0" y="0"/>
                </a:lnTo>
                <a:close/>
              </a:path>
            </a:pathLst>
          </a:custGeom>
          <a:blipFill>
            <a:blip r:embed="rId58">
              <a:extLst>
                <a:ext uri="{96DAC541-7B7A-43D3-8B79-37D633B846F1}">
                  <asvg:svgBlip xmlns:asvg="http://schemas.microsoft.com/office/drawing/2016/SVG/main" r:embed="rId59"/>
                </a:ext>
              </a:extLst>
            </a:blip>
            <a:stretch>
              <a:fillRect l="0" t="0" r="0" b="0"/>
            </a:stretch>
          </a:blipFill>
        </p:spPr>
      </p:sp>
      <p:sp>
        <p:nvSpPr>
          <p:cNvPr name="Freeform 70" id="70"/>
          <p:cNvSpPr/>
          <p:nvPr/>
        </p:nvSpPr>
        <p:spPr>
          <a:xfrm flipH="false" flipV="false" rot="0">
            <a:off x="9548393" y="8318253"/>
            <a:ext cx="817597" cy="807191"/>
          </a:xfrm>
          <a:custGeom>
            <a:avLst/>
            <a:gdLst/>
            <a:ahLst/>
            <a:cxnLst/>
            <a:rect r="r" b="b" t="t" l="l"/>
            <a:pathLst>
              <a:path h="807191" w="817597">
                <a:moveTo>
                  <a:pt x="0" y="0"/>
                </a:moveTo>
                <a:lnTo>
                  <a:pt x="817597" y="0"/>
                </a:lnTo>
                <a:lnTo>
                  <a:pt x="817597" y="807191"/>
                </a:lnTo>
                <a:lnTo>
                  <a:pt x="0" y="807191"/>
                </a:lnTo>
                <a:lnTo>
                  <a:pt x="0" y="0"/>
                </a:lnTo>
                <a:close/>
              </a:path>
            </a:pathLst>
          </a:custGeom>
          <a:blipFill>
            <a:blip r:embed="rId60">
              <a:extLst>
                <a:ext uri="{96DAC541-7B7A-43D3-8B79-37D633B846F1}">
                  <asvg:svgBlip xmlns:asvg="http://schemas.microsoft.com/office/drawing/2016/SVG/main" r:embed="rId61"/>
                </a:ext>
              </a:extLst>
            </a:blip>
            <a:stretch>
              <a:fillRect l="0" t="0" r="0" b="0"/>
            </a:stretch>
          </a:blipFill>
        </p:spPr>
      </p:sp>
      <p:sp>
        <p:nvSpPr>
          <p:cNvPr name="Freeform 71" id="71"/>
          <p:cNvSpPr/>
          <p:nvPr/>
        </p:nvSpPr>
        <p:spPr>
          <a:xfrm flipH="false" flipV="false" rot="0">
            <a:off x="10449450" y="8318253"/>
            <a:ext cx="873389" cy="940047"/>
          </a:xfrm>
          <a:custGeom>
            <a:avLst/>
            <a:gdLst/>
            <a:ahLst/>
            <a:cxnLst/>
            <a:rect r="r" b="b" t="t" l="l"/>
            <a:pathLst>
              <a:path h="940047" w="873389">
                <a:moveTo>
                  <a:pt x="0" y="0"/>
                </a:moveTo>
                <a:lnTo>
                  <a:pt x="873389" y="0"/>
                </a:lnTo>
                <a:lnTo>
                  <a:pt x="873389" y="940047"/>
                </a:lnTo>
                <a:lnTo>
                  <a:pt x="0" y="940047"/>
                </a:lnTo>
                <a:lnTo>
                  <a:pt x="0" y="0"/>
                </a:lnTo>
                <a:close/>
              </a:path>
            </a:pathLst>
          </a:custGeom>
          <a:blipFill>
            <a:blip r:embed="rId62">
              <a:extLst>
                <a:ext uri="{96DAC541-7B7A-43D3-8B79-37D633B846F1}">
                  <asvg:svgBlip xmlns:asvg="http://schemas.microsoft.com/office/drawing/2016/SVG/main" r:embed="rId63"/>
                </a:ext>
              </a:extLst>
            </a:blip>
            <a:stretch>
              <a:fillRect l="0" t="0" r="0" b="0"/>
            </a:stretch>
          </a:blipFill>
        </p:spPr>
      </p:sp>
      <p:sp>
        <p:nvSpPr>
          <p:cNvPr name="Freeform 72" id="72"/>
          <p:cNvSpPr/>
          <p:nvPr/>
        </p:nvSpPr>
        <p:spPr>
          <a:xfrm flipH="false" flipV="false" rot="0">
            <a:off x="6548621" y="8767444"/>
            <a:ext cx="1758035" cy="358000"/>
          </a:xfrm>
          <a:custGeom>
            <a:avLst/>
            <a:gdLst/>
            <a:ahLst/>
            <a:cxnLst/>
            <a:rect r="r" b="b" t="t" l="l"/>
            <a:pathLst>
              <a:path h="358000" w="1758035">
                <a:moveTo>
                  <a:pt x="0" y="0"/>
                </a:moveTo>
                <a:lnTo>
                  <a:pt x="1758034" y="0"/>
                </a:lnTo>
                <a:lnTo>
                  <a:pt x="1758034" y="358000"/>
                </a:lnTo>
                <a:lnTo>
                  <a:pt x="0" y="358000"/>
                </a:lnTo>
                <a:lnTo>
                  <a:pt x="0" y="0"/>
                </a:lnTo>
                <a:close/>
              </a:path>
            </a:pathLst>
          </a:custGeom>
          <a:blipFill>
            <a:blip r:embed="rId64">
              <a:extLst>
                <a:ext uri="{96DAC541-7B7A-43D3-8B79-37D633B846F1}">
                  <asvg:svgBlip xmlns:asvg="http://schemas.microsoft.com/office/drawing/2016/SVG/main" r:embed="rId65"/>
                </a:ext>
              </a:extLst>
            </a:blip>
            <a:stretch>
              <a:fillRect l="0" t="0" r="0" b="0"/>
            </a:stretch>
          </a:blipFill>
        </p:spPr>
      </p:sp>
      <p:sp>
        <p:nvSpPr>
          <p:cNvPr name="Freeform 73" id="73"/>
          <p:cNvSpPr/>
          <p:nvPr/>
        </p:nvSpPr>
        <p:spPr>
          <a:xfrm flipH="false" flipV="false" rot="0">
            <a:off x="11444731" y="8272032"/>
            <a:ext cx="606107" cy="986268"/>
          </a:xfrm>
          <a:custGeom>
            <a:avLst/>
            <a:gdLst/>
            <a:ahLst/>
            <a:cxnLst/>
            <a:rect r="r" b="b" t="t" l="l"/>
            <a:pathLst>
              <a:path h="986268" w="606107">
                <a:moveTo>
                  <a:pt x="0" y="0"/>
                </a:moveTo>
                <a:lnTo>
                  <a:pt x="606107" y="0"/>
                </a:lnTo>
                <a:lnTo>
                  <a:pt x="606107" y="986268"/>
                </a:lnTo>
                <a:lnTo>
                  <a:pt x="0" y="986268"/>
                </a:lnTo>
                <a:lnTo>
                  <a:pt x="0" y="0"/>
                </a:lnTo>
                <a:close/>
              </a:path>
            </a:pathLst>
          </a:custGeom>
          <a:blipFill>
            <a:blip r:embed="rId66">
              <a:extLst>
                <a:ext uri="{96DAC541-7B7A-43D3-8B79-37D633B846F1}">
                  <asvg:svgBlip xmlns:asvg="http://schemas.microsoft.com/office/drawing/2016/SVG/main" r:embed="rId67"/>
                </a:ext>
              </a:extLst>
            </a:blip>
            <a:stretch>
              <a:fillRect l="0" t="0" r="0" b="0"/>
            </a:stretch>
          </a:blipFill>
        </p:spPr>
      </p:sp>
      <p:sp>
        <p:nvSpPr>
          <p:cNvPr name="Freeform 74" id="74"/>
          <p:cNvSpPr/>
          <p:nvPr/>
        </p:nvSpPr>
        <p:spPr>
          <a:xfrm flipH="false" flipV="false" rot="0">
            <a:off x="12241338" y="8234714"/>
            <a:ext cx="949004" cy="1033569"/>
          </a:xfrm>
          <a:custGeom>
            <a:avLst/>
            <a:gdLst/>
            <a:ahLst/>
            <a:cxnLst/>
            <a:rect r="r" b="b" t="t" l="l"/>
            <a:pathLst>
              <a:path h="1033569" w="949004">
                <a:moveTo>
                  <a:pt x="0" y="0"/>
                </a:moveTo>
                <a:lnTo>
                  <a:pt x="949004" y="0"/>
                </a:lnTo>
                <a:lnTo>
                  <a:pt x="949004" y="1033569"/>
                </a:lnTo>
                <a:lnTo>
                  <a:pt x="0" y="1033569"/>
                </a:lnTo>
                <a:lnTo>
                  <a:pt x="0" y="0"/>
                </a:lnTo>
                <a:close/>
              </a:path>
            </a:pathLst>
          </a:custGeom>
          <a:blipFill>
            <a:blip r:embed="rId68">
              <a:extLst>
                <a:ext uri="{96DAC541-7B7A-43D3-8B79-37D633B846F1}">
                  <asvg:svgBlip xmlns:asvg="http://schemas.microsoft.com/office/drawing/2016/SVG/main" r:embed="rId69"/>
                </a:ext>
              </a:extLst>
            </a:blip>
            <a:stretch>
              <a:fillRect l="0" t="0" r="0" b="0"/>
            </a:stretch>
          </a:blipFill>
        </p:spPr>
      </p:sp>
      <p:sp>
        <p:nvSpPr>
          <p:cNvPr name="Freeform 75" id="75"/>
          <p:cNvSpPr/>
          <p:nvPr/>
        </p:nvSpPr>
        <p:spPr>
          <a:xfrm flipH="false" flipV="false" rot="0">
            <a:off x="13342742" y="8318253"/>
            <a:ext cx="1611290" cy="1081029"/>
          </a:xfrm>
          <a:custGeom>
            <a:avLst/>
            <a:gdLst/>
            <a:ahLst/>
            <a:cxnLst/>
            <a:rect r="r" b="b" t="t" l="l"/>
            <a:pathLst>
              <a:path h="1081029" w="1611290">
                <a:moveTo>
                  <a:pt x="0" y="0"/>
                </a:moveTo>
                <a:lnTo>
                  <a:pt x="1611290" y="0"/>
                </a:lnTo>
                <a:lnTo>
                  <a:pt x="1611290" y="1081029"/>
                </a:lnTo>
                <a:lnTo>
                  <a:pt x="0" y="1081029"/>
                </a:lnTo>
                <a:lnTo>
                  <a:pt x="0" y="0"/>
                </a:lnTo>
                <a:close/>
              </a:path>
            </a:pathLst>
          </a:custGeom>
          <a:blipFill>
            <a:blip r:embed="rId70">
              <a:extLst>
                <a:ext uri="{96DAC541-7B7A-43D3-8B79-37D633B846F1}">
                  <asvg:svgBlip xmlns:asvg="http://schemas.microsoft.com/office/drawing/2016/SVG/main" r:embed="rId71"/>
                </a:ext>
              </a:extLst>
            </a:blip>
            <a:stretch>
              <a:fillRect l="0" t="0" r="0" b="0"/>
            </a:stretch>
          </a:blipFill>
        </p:spPr>
      </p:sp>
      <p:sp>
        <p:nvSpPr>
          <p:cNvPr name="Freeform 76" id="76"/>
          <p:cNvSpPr/>
          <p:nvPr/>
        </p:nvSpPr>
        <p:spPr>
          <a:xfrm flipH="false" flipV="false" rot="0">
            <a:off x="15154057" y="8287258"/>
            <a:ext cx="935637" cy="995359"/>
          </a:xfrm>
          <a:custGeom>
            <a:avLst/>
            <a:gdLst/>
            <a:ahLst/>
            <a:cxnLst/>
            <a:rect r="r" b="b" t="t" l="l"/>
            <a:pathLst>
              <a:path h="995359" w="935637">
                <a:moveTo>
                  <a:pt x="0" y="0"/>
                </a:moveTo>
                <a:lnTo>
                  <a:pt x="935637" y="0"/>
                </a:lnTo>
                <a:lnTo>
                  <a:pt x="935637" y="995359"/>
                </a:lnTo>
                <a:lnTo>
                  <a:pt x="0" y="995359"/>
                </a:lnTo>
                <a:lnTo>
                  <a:pt x="0" y="0"/>
                </a:lnTo>
                <a:close/>
              </a:path>
            </a:pathLst>
          </a:custGeom>
          <a:blipFill>
            <a:blip r:embed="rId72">
              <a:extLst>
                <a:ext uri="{96DAC541-7B7A-43D3-8B79-37D633B846F1}">
                  <asvg:svgBlip xmlns:asvg="http://schemas.microsoft.com/office/drawing/2016/SVG/main" r:embed="rId73"/>
                </a:ext>
              </a:extLst>
            </a:blip>
            <a:stretch>
              <a:fillRect l="0" t="0" r="0" b="0"/>
            </a:stretch>
          </a:blipFill>
        </p:spPr>
      </p:sp>
      <p:sp>
        <p:nvSpPr>
          <p:cNvPr name="TextBox 77" id="77"/>
          <p:cNvSpPr txBox="true"/>
          <p:nvPr/>
        </p:nvSpPr>
        <p:spPr>
          <a:xfrm rot="0">
            <a:off x="1232396" y="3313437"/>
            <a:ext cx="4181285" cy="651891"/>
          </a:xfrm>
          <a:prstGeom prst="rect">
            <a:avLst/>
          </a:prstGeom>
        </p:spPr>
        <p:txBody>
          <a:bodyPr anchor="t" rtlCol="false" tIns="0" lIns="0" bIns="0" rIns="0">
            <a:spAutoFit/>
          </a:bodyPr>
          <a:lstStyle/>
          <a:p>
            <a:pPr algn="ctr">
              <a:lnSpc>
                <a:spcPts val="2562"/>
              </a:lnSpc>
            </a:pPr>
            <a:r>
              <a:rPr lang="en-US" sz="2100" strike="noStrike" u="none">
                <a:solidFill>
                  <a:srgbClr val="211D1D"/>
                </a:solidFill>
                <a:latin typeface="TT Norms"/>
                <a:ea typeface="TT Norms"/>
                <a:cs typeface="TT Norms"/>
                <a:sym typeface="TT Norms"/>
              </a:rPr>
              <a:t>This presentation template</a:t>
            </a:r>
          </a:p>
          <a:p>
            <a:pPr algn="ctr">
              <a:lnSpc>
                <a:spcPts val="2562"/>
              </a:lnSpc>
            </a:pPr>
            <a:r>
              <a:rPr lang="en-US" sz="2100" strike="noStrike" u="none">
                <a:solidFill>
                  <a:srgbClr val="211D1D"/>
                </a:solidFill>
                <a:latin typeface="TT Norms"/>
                <a:ea typeface="TT Norms"/>
                <a:cs typeface="TT Norms"/>
                <a:sym typeface="TT Norms"/>
              </a:rPr>
              <a:t>uses the following free fonts:</a:t>
            </a:r>
          </a:p>
        </p:txBody>
      </p:sp>
      <p:sp>
        <p:nvSpPr>
          <p:cNvPr name="TextBox 78" id="78"/>
          <p:cNvSpPr txBox="true"/>
          <p:nvPr/>
        </p:nvSpPr>
        <p:spPr>
          <a:xfrm rot="0">
            <a:off x="1139005" y="6623755"/>
            <a:ext cx="4368067" cy="328041"/>
          </a:xfrm>
          <a:prstGeom prst="rect">
            <a:avLst/>
          </a:prstGeom>
        </p:spPr>
        <p:txBody>
          <a:bodyPr anchor="t" rtlCol="false" tIns="0" lIns="0" bIns="0" rIns="0">
            <a:spAutoFit/>
          </a:bodyPr>
          <a:lstStyle/>
          <a:p>
            <a:pPr algn="ctr">
              <a:lnSpc>
                <a:spcPts val="2562"/>
              </a:lnSpc>
            </a:pPr>
            <a:r>
              <a:rPr lang="en-US" sz="2100">
                <a:solidFill>
                  <a:srgbClr val="211D1D"/>
                </a:solidFill>
                <a:latin typeface="TT Norms"/>
                <a:ea typeface="TT Norms"/>
                <a:cs typeface="TT Norms"/>
                <a:sym typeface="TT Norms"/>
              </a:rPr>
              <a:t>You can find these fonts online too.</a:t>
            </a:r>
          </a:p>
        </p:txBody>
      </p:sp>
      <p:sp>
        <p:nvSpPr>
          <p:cNvPr name="TextBox 79" id="79"/>
          <p:cNvSpPr txBox="true"/>
          <p:nvPr/>
        </p:nvSpPr>
        <p:spPr>
          <a:xfrm rot="0">
            <a:off x="1747770" y="4098678"/>
            <a:ext cx="3150536" cy="2344103"/>
          </a:xfrm>
          <a:prstGeom prst="rect">
            <a:avLst/>
          </a:prstGeom>
        </p:spPr>
        <p:txBody>
          <a:bodyPr anchor="t" rtlCol="false" tIns="0" lIns="0" bIns="0" rIns="0">
            <a:spAutoFit/>
          </a:bodyPr>
          <a:lstStyle/>
          <a:p>
            <a:pPr algn="ctr">
              <a:lnSpc>
                <a:spcPts val="2163"/>
              </a:lnSpc>
            </a:pPr>
            <a:r>
              <a:rPr lang="en-US" b="true" sz="2100">
                <a:solidFill>
                  <a:srgbClr val="211D1D"/>
                </a:solidFill>
                <a:latin typeface="TT Norms Bold"/>
                <a:ea typeface="TT Norms Bold"/>
                <a:cs typeface="TT Norms Bold"/>
                <a:sym typeface="TT Norms Bold"/>
              </a:rPr>
              <a:t>TITLES:</a:t>
            </a:r>
          </a:p>
          <a:p>
            <a:pPr algn="ctr">
              <a:lnSpc>
                <a:spcPts val="2472"/>
              </a:lnSpc>
            </a:pPr>
            <a:r>
              <a:rPr lang="en-US" b="true" sz="2400">
                <a:solidFill>
                  <a:srgbClr val="211D1D"/>
                </a:solidFill>
                <a:latin typeface="TT Norms Bold"/>
                <a:ea typeface="TT Norms Bold"/>
                <a:cs typeface="TT Norms Bold"/>
                <a:sym typeface="TT Norms Bold"/>
              </a:rPr>
              <a:t>SPORTS WORLD</a:t>
            </a:r>
          </a:p>
          <a:p>
            <a:pPr algn="ctr">
              <a:lnSpc>
                <a:spcPts val="2472"/>
              </a:lnSpc>
            </a:pPr>
          </a:p>
          <a:p>
            <a:pPr algn="ctr">
              <a:lnSpc>
                <a:spcPts val="2163"/>
              </a:lnSpc>
            </a:pPr>
            <a:r>
              <a:rPr lang="en-US" b="true" sz="2100">
                <a:solidFill>
                  <a:srgbClr val="211D1D"/>
                </a:solidFill>
                <a:latin typeface="TT Norms Bold"/>
                <a:ea typeface="TT Norms Bold"/>
                <a:cs typeface="TT Norms Bold"/>
                <a:sym typeface="TT Norms Bold"/>
              </a:rPr>
              <a:t>HEADERS:</a:t>
            </a:r>
          </a:p>
          <a:p>
            <a:pPr algn="ctr">
              <a:lnSpc>
                <a:spcPts val="2472"/>
              </a:lnSpc>
            </a:pPr>
            <a:r>
              <a:rPr lang="en-US" b="true" sz="2400">
                <a:solidFill>
                  <a:srgbClr val="211D1D"/>
                </a:solidFill>
                <a:latin typeface="TT Norms Bold"/>
                <a:ea typeface="TT Norms Bold"/>
                <a:cs typeface="TT Norms Bold"/>
                <a:sym typeface="TT Norms Bold"/>
              </a:rPr>
              <a:t>SPORTS WORLD</a:t>
            </a:r>
          </a:p>
          <a:p>
            <a:pPr algn="ctr">
              <a:lnSpc>
                <a:spcPts val="2472"/>
              </a:lnSpc>
            </a:pPr>
          </a:p>
          <a:p>
            <a:pPr algn="ctr">
              <a:lnSpc>
                <a:spcPts val="2163"/>
              </a:lnSpc>
            </a:pPr>
            <a:r>
              <a:rPr lang="en-US" b="true" sz="2100">
                <a:solidFill>
                  <a:srgbClr val="211D1D"/>
                </a:solidFill>
                <a:latin typeface="TT Norms Bold"/>
                <a:ea typeface="TT Norms Bold"/>
                <a:cs typeface="TT Norms Bold"/>
                <a:sym typeface="TT Norms Bold"/>
              </a:rPr>
              <a:t>BODY COPY:</a:t>
            </a:r>
          </a:p>
          <a:p>
            <a:pPr algn="ctr">
              <a:lnSpc>
                <a:spcPts val="2472"/>
              </a:lnSpc>
            </a:pPr>
            <a:r>
              <a:rPr lang="en-US" b="true" sz="2400">
                <a:solidFill>
                  <a:srgbClr val="211D1D"/>
                </a:solidFill>
                <a:latin typeface="TT Norms Bold"/>
                <a:ea typeface="TT Norms Bold"/>
                <a:cs typeface="TT Norms Bold"/>
                <a:sym typeface="TT Norms Bold"/>
              </a:rPr>
              <a:t>TT NORMS</a:t>
            </a:r>
          </a:p>
        </p:txBody>
      </p:sp>
      <p:sp>
        <p:nvSpPr>
          <p:cNvPr name="TextBox 80" id="80"/>
          <p:cNvSpPr txBox="true"/>
          <p:nvPr/>
        </p:nvSpPr>
        <p:spPr>
          <a:xfrm rot="0">
            <a:off x="2024126" y="8886557"/>
            <a:ext cx="1221374" cy="238887"/>
          </a:xfrm>
          <a:prstGeom prst="rect">
            <a:avLst/>
          </a:prstGeom>
        </p:spPr>
        <p:txBody>
          <a:bodyPr anchor="t" rtlCol="false" tIns="0" lIns="0" bIns="0" rIns="0">
            <a:spAutoFit/>
          </a:bodyPr>
          <a:lstStyle/>
          <a:p>
            <a:pPr algn="ctr">
              <a:lnSpc>
                <a:spcPts val="1854"/>
              </a:lnSpc>
            </a:pPr>
            <a:r>
              <a:rPr lang="en-US" b="true" sz="1800">
                <a:solidFill>
                  <a:srgbClr val="211D1D"/>
                </a:solidFill>
                <a:latin typeface="TT Norms Bold"/>
                <a:ea typeface="TT Norms Bold"/>
                <a:cs typeface="TT Norms Bold"/>
                <a:sym typeface="TT Norms Bold"/>
              </a:rPr>
              <a:t>#FFFFFF</a:t>
            </a:r>
          </a:p>
        </p:txBody>
      </p:sp>
      <p:sp>
        <p:nvSpPr>
          <p:cNvPr name="TextBox 81" id="81"/>
          <p:cNvSpPr txBox="true"/>
          <p:nvPr/>
        </p:nvSpPr>
        <p:spPr>
          <a:xfrm rot="0">
            <a:off x="3400577" y="8886557"/>
            <a:ext cx="1221374" cy="238887"/>
          </a:xfrm>
          <a:prstGeom prst="rect">
            <a:avLst/>
          </a:prstGeom>
        </p:spPr>
        <p:txBody>
          <a:bodyPr anchor="t" rtlCol="false" tIns="0" lIns="0" bIns="0" rIns="0">
            <a:spAutoFit/>
          </a:bodyPr>
          <a:lstStyle/>
          <a:p>
            <a:pPr algn="ctr">
              <a:lnSpc>
                <a:spcPts val="1854"/>
              </a:lnSpc>
            </a:pPr>
            <a:r>
              <a:rPr lang="en-US" b="true" sz="1800">
                <a:solidFill>
                  <a:srgbClr val="211D1D"/>
                </a:solidFill>
                <a:latin typeface="TT Norms Bold"/>
                <a:ea typeface="TT Norms Bold"/>
                <a:cs typeface="TT Norms Bold"/>
                <a:sym typeface="TT Norms Bold"/>
              </a:rPr>
              <a:t>#211D1D</a:t>
            </a:r>
          </a:p>
        </p:txBody>
      </p:sp>
      <p:sp>
        <p:nvSpPr>
          <p:cNvPr name="TextBox 82" id="82"/>
          <p:cNvSpPr txBox="true"/>
          <p:nvPr/>
        </p:nvSpPr>
        <p:spPr>
          <a:xfrm rot="0">
            <a:off x="4210005" y="1446041"/>
            <a:ext cx="9867990" cy="327787"/>
          </a:xfrm>
          <a:prstGeom prst="rect">
            <a:avLst/>
          </a:prstGeom>
        </p:spPr>
        <p:txBody>
          <a:bodyPr anchor="t" rtlCol="false" tIns="0" lIns="0" bIns="0" rIns="0">
            <a:spAutoFit/>
          </a:bodyPr>
          <a:lstStyle/>
          <a:p>
            <a:pPr algn="ctr" marL="0" indent="0" lvl="1">
              <a:lnSpc>
                <a:spcPts val="2683"/>
              </a:lnSpc>
            </a:pPr>
            <a:r>
              <a:rPr lang="en-US" sz="2199" strike="noStrike" u="none">
                <a:solidFill>
                  <a:srgbClr val="211D1D"/>
                </a:solidFill>
                <a:latin typeface="TT Norms"/>
                <a:ea typeface="TT Norms"/>
                <a:cs typeface="TT Norms"/>
                <a:sym typeface="TT Norms"/>
              </a:rPr>
              <a:t>Use these design resources in your Canva Presentation.</a:t>
            </a:r>
          </a:p>
        </p:txBody>
      </p:sp>
      <p:sp>
        <p:nvSpPr>
          <p:cNvPr name="TextBox 83" id="83"/>
          <p:cNvSpPr txBox="true"/>
          <p:nvPr/>
        </p:nvSpPr>
        <p:spPr>
          <a:xfrm rot="0">
            <a:off x="10088557" y="9841687"/>
            <a:ext cx="7534407" cy="271653"/>
          </a:xfrm>
          <a:prstGeom prst="rect">
            <a:avLst/>
          </a:prstGeom>
        </p:spPr>
        <p:txBody>
          <a:bodyPr anchor="t" rtlCol="false" tIns="0" lIns="0" bIns="0" rIns="0">
            <a:spAutoFit/>
          </a:bodyPr>
          <a:lstStyle/>
          <a:p>
            <a:pPr algn="r" marL="0" indent="0" lvl="1">
              <a:lnSpc>
                <a:spcPts val="2196"/>
              </a:lnSpc>
            </a:pPr>
            <a:r>
              <a:rPr lang="en-US" b="true" sz="1800">
                <a:solidFill>
                  <a:srgbClr val="211D1D"/>
                </a:solidFill>
                <a:latin typeface="TT Norms Bold"/>
                <a:ea typeface="TT Norms Bold"/>
                <a:cs typeface="TT Norms Bold"/>
                <a:sym typeface="TT Norms Bold"/>
              </a:rPr>
              <a:t>DON'T FORGET TO DELETE THIS </a:t>
            </a:r>
            <a:r>
              <a:rPr lang="en-US" b="true" sz="1800">
                <a:solidFill>
                  <a:srgbClr val="211D1D"/>
                </a:solidFill>
                <a:latin typeface="TT Norms Bold"/>
                <a:ea typeface="TT Norms Bold"/>
                <a:cs typeface="TT Norms Bold"/>
                <a:sym typeface="TT Norms Bold"/>
              </a:rPr>
              <a:t>PAGE BEFORE PRESENTING. </a:t>
            </a:r>
          </a:p>
        </p:txBody>
      </p:sp>
      <p:sp>
        <p:nvSpPr>
          <p:cNvPr name="TextBox 84" id="84"/>
          <p:cNvSpPr txBox="true"/>
          <p:nvPr/>
        </p:nvSpPr>
        <p:spPr>
          <a:xfrm rot="0">
            <a:off x="3575659" y="386290"/>
            <a:ext cx="11136682" cy="1223644"/>
          </a:xfrm>
          <a:prstGeom prst="rect">
            <a:avLst/>
          </a:prstGeom>
        </p:spPr>
        <p:txBody>
          <a:bodyPr anchor="t" rtlCol="false" tIns="0" lIns="0" bIns="0" rIns="0">
            <a:spAutoFit/>
          </a:bodyPr>
          <a:lstStyle/>
          <a:p>
            <a:pPr algn="ctr" marL="0" indent="0" lvl="0">
              <a:lnSpc>
                <a:spcPts val="8799"/>
              </a:lnSpc>
            </a:pPr>
            <a:r>
              <a:rPr lang="en-US" sz="8799" spc="-510" strike="noStrike" u="none">
                <a:solidFill>
                  <a:srgbClr val="211D1D"/>
                </a:solidFill>
                <a:latin typeface="Sports World"/>
                <a:ea typeface="Sports World"/>
                <a:cs typeface="Sports World"/>
                <a:sym typeface="Sports World"/>
              </a:rPr>
              <a:t>Resource Page</a:t>
            </a:r>
          </a:p>
        </p:txBody>
      </p:sp>
      <p:sp>
        <p:nvSpPr>
          <p:cNvPr name="TextBox 85" id="85"/>
          <p:cNvSpPr txBox="true"/>
          <p:nvPr/>
        </p:nvSpPr>
        <p:spPr>
          <a:xfrm rot="0">
            <a:off x="1747770" y="2608547"/>
            <a:ext cx="3150536" cy="525272"/>
          </a:xfrm>
          <a:prstGeom prst="rect">
            <a:avLst/>
          </a:prstGeom>
        </p:spPr>
        <p:txBody>
          <a:bodyPr anchor="t" rtlCol="false" tIns="0" lIns="0" bIns="0" rIns="0">
            <a:spAutoFit/>
          </a:bodyPr>
          <a:lstStyle/>
          <a:p>
            <a:pPr algn="ctr">
              <a:lnSpc>
                <a:spcPts val="3904"/>
              </a:lnSpc>
            </a:pPr>
            <a:r>
              <a:rPr lang="en-US" sz="3200">
                <a:solidFill>
                  <a:srgbClr val="211D1D"/>
                </a:solidFill>
                <a:latin typeface="Sports World"/>
                <a:ea typeface="Sports World"/>
                <a:cs typeface="Sports World"/>
                <a:sym typeface="Sports World"/>
              </a:rPr>
              <a:t>FONTS</a:t>
            </a:r>
          </a:p>
        </p:txBody>
      </p:sp>
      <p:sp>
        <p:nvSpPr>
          <p:cNvPr name="TextBox 86" id="86"/>
          <p:cNvSpPr txBox="true"/>
          <p:nvPr/>
        </p:nvSpPr>
        <p:spPr>
          <a:xfrm rot="0">
            <a:off x="9394550" y="2618072"/>
            <a:ext cx="4943846" cy="525272"/>
          </a:xfrm>
          <a:prstGeom prst="rect">
            <a:avLst/>
          </a:prstGeom>
        </p:spPr>
        <p:txBody>
          <a:bodyPr anchor="t" rtlCol="false" tIns="0" lIns="0" bIns="0" rIns="0">
            <a:spAutoFit/>
          </a:bodyPr>
          <a:lstStyle/>
          <a:p>
            <a:pPr algn="ctr">
              <a:lnSpc>
                <a:spcPts val="3904"/>
              </a:lnSpc>
            </a:pPr>
            <a:r>
              <a:rPr lang="en-US" sz="3200">
                <a:solidFill>
                  <a:srgbClr val="211D1D"/>
                </a:solidFill>
                <a:latin typeface="Sports World"/>
                <a:ea typeface="Sports World"/>
                <a:cs typeface="Sports World"/>
                <a:sym typeface="Sports World"/>
              </a:rPr>
              <a:t>DESIGN ELEMENTS</a:t>
            </a:r>
          </a:p>
        </p:txBody>
      </p:sp>
      <p:sp>
        <p:nvSpPr>
          <p:cNvPr name="TextBox 87" id="87"/>
          <p:cNvSpPr txBox="true"/>
          <p:nvPr/>
        </p:nvSpPr>
        <p:spPr>
          <a:xfrm rot="0">
            <a:off x="1747770" y="7211009"/>
            <a:ext cx="3150536" cy="525272"/>
          </a:xfrm>
          <a:prstGeom prst="rect">
            <a:avLst/>
          </a:prstGeom>
        </p:spPr>
        <p:txBody>
          <a:bodyPr anchor="t" rtlCol="false" tIns="0" lIns="0" bIns="0" rIns="0">
            <a:spAutoFit/>
          </a:bodyPr>
          <a:lstStyle/>
          <a:p>
            <a:pPr algn="ctr">
              <a:lnSpc>
                <a:spcPts val="3904"/>
              </a:lnSpc>
            </a:pPr>
            <a:r>
              <a:rPr lang="en-US" sz="3200">
                <a:solidFill>
                  <a:srgbClr val="211D1D"/>
                </a:solidFill>
                <a:latin typeface="Sports World"/>
                <a:ea typeface="Sports World"/>
                <a:cs typeface="Sports World"/>
                <a:sym typeface="Sports World"/>
              </a:rPr>
              <a:t>COLORS</a:t>
            </a:r>
          </a:p>
        </p:txBody>
      </p:sp>
    </p:spTree>
  </p:cSld>
  <p:clrMapOvr>
    <a:masterClrMapping/>
  </p:clrMapOvr>
  <p:transition spd="med">
    <p:push dir="l"/>
  </p:transition>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4003445" y="2509905"/>
            <a:ext cx="10281111" cy="2503117"/>
            <a:chOff x="0" y="0"/>
            <a:chExt cx="2707782" cy="659257"/>
          </a:xfrm>
        </p:grpSpPr>
        <p:sp>
          <p:nvSpPr>
            <p:cNvPr name="Freeform 3" id="3"/>
            <p:cNvSpPr/>
            <p:nvPr/>
          </p:nvSpPr>
          <p:spPr>
            <a:xfrm flipH="false" flipV="false" rot="0">
              <a:off x="0" y="0"/>
              <a:ext cx="2707782" cy="659257"/>
            </a:xfrm>
            <a:custGeom>
              <a:avLst/>
              <a:gdLst/>
              <a:ahLst/>
              <a:cxnLst/>
              <a:rect r="r" b="b" t="t" l="l"/>
              <a:pathLst>
                <a:path h="659257" w="2707782">
                  <a:moveTo>
                    <a:pt x="18073" y="0"/>
                  </a:moveTo>
                  <a:lnTo>
                    <a:pt x="2689710" y="0"/>
                  </a:lnTo>
                  <a:cubicBezTo>
                    <a:pt x="2694503" y="0"/>
                    <a:pt x="2699100" y="1904"/>
                    <a:pt x="2702489" y="5293"/>
                  </a:cubicBezTo>
                  <a:cubicBezTo>
                    <a:pt x="2705878" y="8683"/>
                    <a:pt x="2707782" y="13279"/>
                    <a:pt x="2707782" y="18073"/>
                  </a:cubicBezTo>
                  <a:lnTo>
                    <a:pt x="2707782" y="641185"/>
                  </a:lnTo>
                  <a:cubicBezTo>
                    <a:pt x="2707782" y="645978"/>
                    <a:pt x="2705878" y="650575"/>
                    <a:pt x="2702489" y="653964"/>
                  </a:cubicBezTo>
                  <a:cubicBezTo>
                    <a:pt x="2699100" y="657353"/>
                    <a:pt x="2694503" y="659257"/>
                    <a:pt x="2689710" y="659257"/>
                  </a:cubicBezTo>
                  <a:lnTo>
                    <a:pt x="18073" y="659257"/>
                  </a:lnTo>
                  <a:cubicBezTo>
                    <a:pt x="8091" y="659257"/>
                    <a:pt x="0" y="651166"/>
                    <a:pt x="0" y="641185"/>
                  </a:cubicBezTo>
                  <a:lnTo>
                    <a:pt x="0" y="18073"/>
                  </a:lnTo>
                  <a:cubicBezTo>
                    <a:pt x="0" y="8091"/>
                    <a:pt x="8091" y="0"/>
                    <a:pt x="18073" y="0"/>
                  </a:cubicBezTo>
                  <a:close/>
                </a:path>
              </a:pathLst>
            </a:custGeom>
            <a:solidFill>
              <a:srgbClr val="000000">
                <a:alpha val="0"/>
              </a:srgbClr>
            </a:solidFill>
            <a:ln w="19050" cap="rnd">
              <a:solidFill>
                <a:srgbClr val="211D1D"/>
              </a:solidFill>
              <a:prstDash val="solid"/>
              <a:round/>
            </a:ln>
          </p:spPr>
        </p:sp>
        <p:sp>
          <p:nvSpPr>
            <p:cNvPr name="TextBox 4" id="4"/>
            <p:cNvSpPr txBox="true"/>
            <p:nvPr/>
          </p:nvSpPr>
          <p:spPr>
            <a:xfrm>
              <a:off x="0" y="-47625"/>
              <a:ext cx="2707782" cy="706882"/>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4003445" y="5584522"/>
            <a:ext cx="10281111" cy="2503117"/>
            <a:chOff x="0" y="0"/>
            <a:chExt cx="2707782" cy="659257"/>
          </a:xfrm>
        </p:grpSpPr>
        <p:sp>
          <p:nvSpPr>
            <p:cNvPr name="Freeform 6" id="6"/>
            <p:cNvSpPr/>
            <p:nvPr/>
          </p:nvSpPr>
          <p:spPr>
            <a:xfrm flipH="false" flipV="false" rot="0">
              <a:off x="0" y="0"/>
              <a:ext cx="2707782" cy="659257"/>
            </a:xfrm>
            <a:custGeom>
              <a:avLst/>
              <a:gdLst/>
              <a:ahLst/>
              <a:cxnLst/>
              <a:rect r="r" b="b" t="t" l="l"/>
              <a:pathLst>
                <a:path h="659257" w="2707782">
                  <a:moveTo>
                    <a:pt x="18073" y="0"/>
                  </a:moveTo>
                  <a:lnTo>
                    <a:pt x="2689710" y="0"/>
                  </a:lnTo>
                  <a:cubicBezTo>
                    <a:pt x="2694503" y="0"/>
                    <a:pt x="2699100" y="1904"/>
                    <a:pt x="2702489" y="5293"/>
                  </a:cubicBezTo>
                  <a:cubicBezTo>
                    <a:pt x="2705878" y="8683"/>
                    <a:pt x="2707782" y="13279"/>
                    <a:pt x="2707782" y="18073"/>
                  </a:cubicBezTo>
                  <a:lnTo>
                    <a:pt x="2707782" y="641185"/>
                  </a:lnTo>
                  <a:cubicBezTo>
                    <a:pt x="2707782" y="645978"/>
                    <a:pt x="2705878" y="650575"/>
                    <a:pt x="2702489" y="653964"/>
                  </a:cubicBezTo>
                  <a:cubicBezTo>
                    <a:pt x="2699100" y="657353"/>
                    <a:pt x="2694503" y="659257"/>
                    <a:pt x="2689710" y="659257"/>
                  </a:cubicBezTo>
                  <a:lnTo>
                    <a:pt x="18073" y="659257"/>
                  </a:lnTo>
                  <a:cubicBezTo>
                    <a:pt x="8091" y="659257"/>
                    <a:pt x="0" y="651166"/>
                    <a:pt x="0" y="641185"/>
                  </a:cubicBezTo>
                  <a:lnTo>
                    <a:pt x="0" y="18073"/>
                  </a:lnTo>
                  <a:cubicBezTo>
                    <a:pt x="0" y="8091"/>
                    <a:pt x="8091" y="0"/>
                    <a:pt x="18073" y="0"/>
                  </a:cubicBezTo>
                  <a:close/>
                </a:path>
              </a:pathLst>
            </a:custGeom>
            <a:solidFill>
              <a:srgbClr val="000000">
                <a:alpha val="0"/>
              </a:srgbClr>
            </a:solidFill>
            <a:ln w="19050" cap="rnd">
              <a:solidFill>
                <a:srgbClr val="211D1D"/>
              </a:solidFill>
              <a:prstDash val="solid"/>
              <a:round/>
            </a:ln>
          </p:spPr>
        </p:sp>
        <p:sp>
          <p:nvSpPr>
            <p:cNvPr name="TextBox 7" id="7"/>
            <p:cNvSpPr txBox="true"/>
            <p:nvPr/>
          </p:nvSpPr>
          <p:spPr>
            <a:xfrm>
              <a:off x="0" y="-47625"/>
              <a:ext cx="2707782" cy="706882"/>
            </a:xfrm>
            <a:prstGeom prst="rect">
              <a:avLst/>
            </a:prstGeom>
          </p:spPr>
          <p:txBody>
            <a:bodyPr anchor="ctr" rtlCol="false" tIns="50800" lIns="50800" bIns="50800" rIns="50800"/>
            <a:lstStyle/>
            <a:p>
              <a:pPr algn="ctr">
                <a:lnSpc>
                  <a:spcPts val="2465"/>
                </a:lnSpc>
              </a:pPr>
            </a:p>
          </p:txBody>
        </p:sp>
      </p:grpSp>
      <p:sp>
        <p:nvSpPr>
          <p:cNvPr name="TextBox 8" id="8"/>
          <p:cNvSpPr txBox="true"/>
          <p:nvPr/>
        </p:nvSpPr>
        <p:spPr>
          <a:xfrm rot="0">
            <a:off x="3377480" y="1642941"/>
            <a:ext cx="11533039" cy="327787"/>
          </a:xfrm>
          <a:prstGeom prst="rect">
            <a:avLst/>
          </a:prstGeom>
        </p:spPr>
        <p:txBody>
          <a:bodyPr anchor="t" rtlCol="false" tIns="0" lIns="0" bIns="0" rIns="0">
            <a:spAutoFit/>
          </a:bodyPr>
          <a:lstStyle/>
          <a:p>
            <a:pPr algn="ctr" marL="0" indent="0" lvl="1">
              <a:lnSpc>
                <a:spcPts val="2683"/>
              </a:lnSpc>
              <a:spcBef>
                <a:spcPct val="0"/>
              </a:spcBef>
            </a:pPr>
            <a:r>
              <a:rPr lang="en-US" sz="2199" strike="noStrike" u="none">
                <a:solidFill>
                  <a:srgbClr val="211D1D"/>
                </a:solidFill>
                <a:latin typeface="TT Norms"/>
                <a:ea typeface="TT Norms"/>
                <a:cs typeface="TT Norms"/>
                <a:sym typeface="TT Norms"/>
              </a:rPr>
              <a:t>This presentation template is free for everyone to use thanks to the following:</a:t>
            </a:r>
          </a:p>
        </p:txBody>
      </p:sp>
      <p:sp>
        <p:nvSpPr>
          <p:cNvPr name="TextBox 9" id="9"/>
          <p:cNvSpPr txBox="true"/>
          <p:nvPr/>
        </p:nvSpPr>
        <p:spPr>
          <a:xfrm rot="0">
            <a:off x="7108732" y="8817737"/>
            <a:ext cx="4070535" cy="450088"/>
          </a:xfrm>
          <a:prstGeom prst="rect">
            <a:avLst/>
          </a:prstGeom>
        </p:spPr>
        <p:txBody>
          <a:bodyPr anchor="t" rtlCol="false" tIns="0" lIns="0" bIns="0" rIns="0">
            <a:spAutoFit/>
          </a:bodyPr>
          <a:lstStyle/>
          <a:p>
            <a:pPr algn="ctr" marL="0" indent="0" lvl="1">
              <a:lnSpc>
                <a:spcPts val="3415"/>
              </a:lnSpc>
            </a:pPr>
            <a:r>
              <a:rPr lang="en-US" sz="2799" i="true">
                <a:solidFill>
                  <a:srgbClr val="211D1D"/>
                </a:solidFill>
                <a:latin typeface="Sports World"/>
                <a:ea typeface="Sports World"/>
                <a:cs typeface="Sports World"/>
                <a:sym typeface="Sports World"/>
              </a:rPr>
              <a:t>Happy designing!</a:t>
            </a:r>
          </a:p>
        </p:txBody>
      </p:sp>
      <p:sp>
        <p:nvSpPr>
          <p:cNvPr name="TextBox 10" id="10"/>
          <p:cNvSpPr txBox="true"/>
          <p:nvPr/>
        </p:nvSpPr>
        <p:spPr>
          <a:xfrm rot="0">
            <a:off x="4210005" y="4357790"/>
            <a:ext cx="9867990" cy="327787"/>
          </a:xfrm>
          <a:prstGeom prst="rect">
            <a:avLst/>
          </a:prstGeom>
        </p:spPr>
        <p:txBody>
          <a:bodyPr anchor="t" rtlCol="false" tIns="0" lIns="0" bIns="0" rIns="0">
            <a:spAutoFit/>
          </a:bodyPr>
          <a:lstStyle/>
          <a:p>
            <a:pPr algn="ctr" marL="0" indent="0" lvl="1">
              <a:lnSpc>
                <a:spcPts val="2683"/>
              </a:lnSpc>
              <a:spcBef>
                <a:spcPct val="0"/>
              </a:spcBef>
            </a:pPr>
            <a:r>
              <a:rPr lang="en-US" sz="2199" strike="noStrike" u="none">
                <a:solidFill>
                  <a:srgbClr val="211D1D"/>
                </a:solidFill>
                <a:latin typeface="TT Norms"/>
                <a:ea typeface="TT Norms"/>
                <a:cs typeface="TT Norms"/>
                <a:sym typeface="TT Norms"/>
              </a:rPr>
              <a:t>for the presentation template</a:t>
            </a:r>
          </a:p>
        </p:txBody>
      </p:sp>
      <p:sp>
        <p:nvSpPr>
          <p:cNvPr name="TextBox 11" id="11"/>
          <p:cNvSpPr txBox="true"/>
          <p:nvPr/>
        </p:nvSpPr>
        <p:spPr>
          <a:xfrm rot="0">
            <a:off x="4210005" y="7062298"/>
            <a:ext cx="9867990" cy="327787"/>
          </a:xfrm>
          <a:prstGeom prst="rect">
            <a:avLst/>
          </a:prstGeom>
        </p:spPr>
        <p:txBody>
          <a:bodyPr anchor="t" rtlCol="false" tIns="0" lIns="0" bIns="0" rIns="0">
            <a:spAutoFit/>
          </a:bodyPr>
          <a:lstStyle/>
          <a:p>
            <a:pPr algn="ctr" marL="0" indent="0" lvl="1">
              <a:lnSpc>
                <a:spcPts val="2683"/>
              </a:lnSpc>
              <a:spcBef>
                <a:spcPct val="0"/>
              </a:spcBef>
            </a:pPr>
            <a:r>
              <a:rPr lang="en-US" sz="2199" strike="noStrike" u="none">
                <a:solidFill>
                  <a:srgbClr val="211D1D"/>
                </a:solidFill>
                <a:latin typeface="TT Norms"/>
                <a:ea typeface="TT Norms"/>
                <a:cs typeface="TT Norms"/>
                <a:sym typeface="TT Norms"/>
              </a:rPr>
              <a:t>for the photos</a:t>
            </a:r>
          </a:p>
        </p:txBody>
      </p:sp>
      <p:sp>
        <p:nvSpPr>
          <p:cNvPr name="TextBox 12" id="12"/>
          <p:cNvSpPr txBox="true"/>
          <p:nvPr/>
        </p:nvSpPr>
        <p:spPr>
          <a:xfrm rot="0">
            <a:off x="5469973" y="419297"/>
            <a:ext cx="7348055" cy="1223644"/>
          </a:xfrm>
          <a:prstGeom prst="rect">
            <a:avLst/>
          </a:prstGeom>
        </p:spPr>
        <p:txBody>
          <a:bodyPr anchor="t" rtlCol="false" tIns="0" lIns="0" bIns="0" rIns="0">
            <a:spAutoFit/>
          </a:bodyPr>
          <a:lstStyle/>
          <a:p>
            <a:pPr algn="ctr" marL="0" indent="0" lvl="0">
              <a:lnSpc>
                <a:spcPts val="8799"/>
              </a:lnSpc>
              <a:spcBef>
                <a:spcPct val="0"/>
              </a:spcBef>
            </a:pPr>
            <a:r>
              <a:rPr lang="en-US" sz="8799" spc="-510" strike="noStrike" u="none">
                <a:solidFill>
                  <a:srgbClr val="211D1D"/>
                </a:solidFill>
                <a:latin typeface="Sports World"/>
                <a:ea typeface="Sports World"/>
                <a:cs typeface="Sports World"/>
                <a:sym typeface="Sports World"/>
              </a:rPr>
              <a:t>Credits</a:t>
            </a:r>
          </a:p>
        </p:txBody>
      </p:sp>
      <p:sp>
        <p:nvSpPr>
          <p:cNvPr name="TextBox 13" id="13"/>
          <p:cNvSpPr txBox="true"/>
          <p:nvPr/>
        </p:nvSpPr>
        <p:spPr>
          <a:xfrm rot="0">
            <a:off x="4927380" y="6301256"/>
            <a:ext cx="8433240" cy="780415"/>
          </a:xfrm>
          <a:prstGeom prst="rect">
            <a:avLst/>
          </a:prstGeom>
        </p:spPr>
        <p:txBody>
          <a:bodyPr anchor="t" rtlCol="false" tIns="0" lIns="0" bIns="0" rIns="0">
            <a:spAutoFit/>
          </a:bodyPr>
          <a:lstStyle/>
          <a:p>
            <a:pPr algn="ctr" marL="0" indent="0" lvl="0">
              <a:lnSpc>
                <a:spcPts val="5600"/>
              </a:lnSpc>
            </a:pPr>
            <a:r>
              <a:rPr lang="en-US" sz="5600">
                <a:solidFill>
                  <a:srgbClr val="211D1D"/>
                </a:solidFill>
                <a:latin typeface="Sports World"/>
                <a:ea typeface="Sports World"/>
                <a:cs typeface="Sports World"/>
                <a:sym typeface="Sports World"/>
              </a:rPr>
              <a:t>Pexels, Pixabay</a:t>
            </a:r>
          </a:p>
        </p:txBody>
      </p:sp>
      <p:sp>
        <p:nvSpPr>
          <p:cNvPr name="Freeform 14" id="14"/>
          <p:cNvSpPr/>
          <p:nvPr/>
        </p:nvSpPr>
        <p:spPr>
          <a:xfrm flipH="false" flipV="false" rot="0">
            <a:off x="6731779" y="2941592"/>
            <a:ext cx="4824443" cy="1206111"/>
          </a:xfrm>
          <a:custGeom>
            <a:avLst/>
            <a:gdLst/>
            <a:ahLst/>
            <a:cxnLst/>
            <a:rect r="r" b="b" t="t" l="l"/>
            <a:pathLst>
              <a:path h="1206111" w="4824443">
                <a:moveTo>
                  <a:pt x="0" y="0"/>
                </a:moveTo>
                <a:lnTo>
                  <a:pt x="4824442" y="0"/>
                </a:lnTo>
                <a:lnTo>
                  <a:pt x="4824442" y="1206111"/>
                </a:lnTo>
                <a:lnTo>
                  <a:pt x="0" y="120611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transition spd="med">
    <p:push dir="l"/>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DAGX2UlaoXI</dc:identifier>
  <dcterms:modified xsi:type="dcterms:W3CDTF">2011-08-01T06:04:30Z</dcterms:modified>
  <cp:revision>1</cp:revision>
  <dc:title>Copia de 3D Enamel Pins Back to School Newsletter Presentation</dc:title>
</cp:coreProperties>
</file>