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42"/>
    <p:sldId id="257" r:id="rId43"/>
    <p:sldId id="258" r:id="rId44"/>
    <p:sldId id="259" r:id="rId45"/>
    <p:sldId id="260" r:id="rId46"/>
    <p:sldId id="261" r:id="rId47"/>
    <p:sldId id="262" r:id="rId48"/>
    <p:sldId id="263" r:id="rId49"/>
    <p:sldId id="264" r:id="rId50"/>
    <p:sldId id="265" r:id="rId51"/>
    <p:sldId id="266" r:id="rId52"/>
    <p:sldId id="267" r:id="rId53"/>
    <p:sldId id="268" r:id="rId54"/>
    <p:sldId id="269" r:id="rId55"/>
    <p:sldId id="270" r:id="rId56"/>
    <p:sldId id="271" r:id="rId57"/>
    <p:sldId id="272" r:id="rId58"/>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Alata" charset="1" panose="00000500000000000000"/>
      <p:regular r:id="rId10"/>
    </p:embeddedFont>
    <p:embeddedFont>
      <p:font typeface="Batangas" charset="1" panose="00000800000000000000"/>
      <p:regular r:id="rId11"/>
    </p:embeddedFont>
    <p:embeddedFont>
      <p:font typeface="Open Sans" charset="1" panose="00000000000000000000"/>
      <p:regular r:id="rId12"/>
    </p:embeddedFont>
    <p:embeddedFont>
      <p:font typeface="Open Sans Bold" charset="1" panose="00000000000000000000"/>
      <p:regular r:id="rId13"/>
    </p:embeddedFont>
    <p:embeddedFont>
      <p:font typeface="Open Sans Italics" charset="1" panose="00000000000000000000"/>
      <p:regular r:id="rId14"/>
    </p:embeddedFont>
    <p:embeddedFont>
      <p:font typeface="Open Sans Bold Italics" charset="1" panose="00000000000000000000"/>
      <p:regular r:id="rId15"/>
    </p:embeddedFont>
    <p:embeddedFont>
      <p:font typeface="Open Sans Light" charset="1" panose="00000000000000000000"/>
      <p:regular r:id="rId16"/>
    </p:embeddedFont>
    <p:embeddedFont>
      <p:font typeface="Open Sans Light Italics" charset="1" panose="00000000000000000000"/>
      <p:regular r:id="rId17"/>
    </p:embeddedFont>
    <p:embeddedFont>
      <p:font typeface="Open Sans Medium" charset="1" panose="00000000000000000000"/>
      <p:regular r:id="rId18"/>
    </p:embeddedFont>
    <p:embeddedFont>
      <p:font typeface="Open Sans Medium Italics" charset="1" panose="00000000000000000000"/>
      <p:regular r:id="rId19"/>
    </p:embeddedFont>
    <p:embeddedFont>
      <p:font typeface="Open Sans Semi-Bold" charset="1" panose="00000000000000000000"/>
      <p:regular r:id="rId20"/>
    </p:embeddedFont>
    <p:embeddedFont>
      <p:font typeface="Open Sans Semi-Bold Italics" charset="1" panose="00000000000000000000"/>
      <p:regular r:id="rId21"/>
    </p:embeddedFont>
    <p:embeddedFont>
      <p:font typeface="Open Sans Ultra-Bold" charset="1" panose="00000000000000000000"/>
      <p:regular r:id="rId22"/>
    </p:embeddedFont>
    <p:embeddedFont>
      <p:font typeface="Open Sans Ultra-Bold Italics" charset="1" panose="00000000000000000000"/>
      <p:regular r:id="rId23"/>
    </p:embeddedFont>
    <p:embeddedFont>
      <p:font typeface="Montserrat" charset="1" panose="00000500000000000000"/>
      <p:regular r:id="rId24"/>
    </p:embeddedFont>
    <p:embeddedFont>
      <p:font typeface="Montserrat Bold" charset="1" panose="00000800000000000000"/>
      <p:regular r:id="rId25"/>
    </p:embeddedFont>
    <p:embeddedFont>
      <p:font typeface="Montserrat Italics" charset="1" panose="00000500000000000000"/>
      <p:regular r:id="rId26"/>
    </p:embeddedFont>
    <p:embeddedFont>
      <p:font typeface="Montserrat Bold Italics" charset="1" panose="00000800000000000000"/>
      <p:regular r:id="rId27"/>
    </p:embeddedFont>
    <p:embeddedFont>
      <p:font typeface="Montserrat Thin" charset="1" panose="00000300000000000000"/>
      <p:regular r:id="rId28"/>
    </p:embeddedFont>
    <p:embeddedFont>
      <p:font typeface="Montserrat Thin Italics" charset="1" panose="00000300000000000000"/>
      <p:regular r:id="rId29"/>
    </p:embeddedFont>
    <p:embeddedFont>
      <p:font typeface="Montserrat Extra-Light" charset="1" panose="00000300000000000000"/>
      <p:regular r:id="rId30"/>
    </p:embeddedFont>
    <p:embeddedFont>
      <p:font typeface="Montserrat Extra-Light Italics" charset="1" panose="00000300000000000000"/>
      <p:regular r:id="rId31"/>
    </p:embeddedFont>
    <p:embeddedFont>
      <p:font typeface="Montserrat Light" charset="1" panose="00000400000000000000"/>
      <p:regular r:id="rId32"/>
    </p:embeddedFont>
    <p:embeddedFont>
      <p:font typeface="Montserrat Light Italics" charset="1" panose="00000400000000000000"/>
      <p:regular r:id="rId33"/>
    </p:embeddedFont>
    <p:embeddedFont>
      <p:font typeface="Montserrat Medium" charset="1" panose="00000600000000000000"/>
      <p:regular r:id="rId34"/>
    </p:embeddedFont>
    <p:embeddedFont>
      <p:font typeface="Montserrat Medium Italics" charset="1" panose="00000600000000000000"/>
      <p:regular r:id="rId35"/>
    </p:embeddedFont>
    <p:embeddedFont>
      <p:font typeface="Montserrat Semi-Bold" charset="1" panose="00000700000000000000"/>
      <p:regular r:id="rId36"/>
    </p:embeddedFont>
    <p:embeddedFont>
      <p:font typeface="Montserrat Semi-Bold Italics" charset="1" panose="00000700000000000000"/>
      <p:regular r:id="rId37"/>
    </p:embeddedFont>
    <p:embeddedFont>
      <p:font typeface="Montserrat Ultra-Bold" charset="1" panose="00000900000000000000"/>
      <p:regular r:id="rId38"/>
    </p:embeddedFont>
    <p:embeddedFont>
      <p:font typeface="Montserrat Ultra-Bold Italics" charset="1" panose="00000900000000000000"/>
      <p:regular r:id="rId39"/>
    </p:embeddedFont>
    <p:embeddedFont>
      <p:font typeface="Montserrat Heavy" charset="1" panose="00000A00000000000000"/>
      <p:regular r:id="rId40"/>
    </p:embeddedFont>
    <p:embeddedFont>
      <p:font typeface="Montserrat Heavy Italics" charset="1" panose="00000A00000000000000"/>
      <p:regular r:id="rId41"/>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30" Target="fonts/font30.fntdata" Type="http://schemas.openxmlformats.org/officeDocument/2006/relationships/font"/><Relationship Id="rId31" Target="fonts/font31.fntdata" Type="http://schemas.openxmlformats.org/officeDocument/2006/relationships/font"/><Relationship Id="rId32" Target="fonts/font32.fntdata" Type="http://schemas.openxmlformats.org/officeDocument/2006/relationships/font"/><Relationship Id="rId33" Target="fonts/font33.fntdata" Type="http://schemas.openxmlformats.org/officeDocument/2006/relationships/font"/><Relationship Id="rId34" Target="fonts/font34.fntdata" Type="http://schemas.openxmlformats.org/officeDocument/2006/relationships/font"/><Relationship Id="rId35" Target="fonts/font35.fntdata" Type="http://schemas.openxmlformats.org/officeDocument/2006/relationships/font"/><Relationship Id="rId36" Target="fonts/font36.fntdata" Type="http://schemas.openxmlformats.org/officeDocument/2006/relationships/font"/><Relationship Id="rId37" Target="fonts/font37.fntdata" Type="http://schemas.openxmlformats.org/officeDocument/2006/relationships/font"/><Relationship Id="rId38" Target="fonts/font38.fntdata" Type="http://schemas.openxmlformats.org/officeDocument/2006/relationships/font"/><Relationship Id="rId39" Target="fonts/font39.fntdata" Type="http://schemas.openxmlformats.org/officeDocument/2006/relationships/font"/><Relationship Id="rId4" Target="theme/theme1.xml" Type="http://schemas.openxmlformats.org/officeDocument/2006/relationships/theme"/><Relationship Id="rId40" Target="fonts/font40.fntdata" Type="http://schemas.openxmlformats.org/officeDocument/2006/relationships/font"/><Relationship Id="rId41" Target="fonts/font41.fntdata" Type="http://schemas.openxmlformats.org/officeDocument/2006/relationships/font"/><Relationship Id="rId42" Target="slides/slide1.xml" Type="http://schemas.openxmlformats.org/officeDocument/2006/relationships/slide"/><Relationship Id="rId43" Target="slides/slide2.xml" Type="http://schemas.openxmlformats.org/officeDocument/2006/relationships/slide"/><Relationship Id="rId44" Target="slides/slide3.xml" Type="http://schemas.openxmlformats.org/officeDocument/2006/relationships/slide"/><Relationship Id="rId45" Target="slides/slide4.xml" Type="http://schemas.openxmlformats.org/officeDocument/2006/relationships/slide"/><Relationship Id="rId46" Target="slides/slide5.xml" Type="http://schemas.openxmlformats.org/officeDocument/2006/relationships/slide"/><Relationship Id="rId47" Target="slides/slide6.xml" Type="http://schemas.openxmlformats.org/officeDocument/2006/relationships/slide"/><Relationship Id="rId48" Target="slides/slide7.xml" Type="http://schemas.openxmlformats.org/officeDocument/2006/relationships/slide"/><Relationship Id="rId49" Target="slides/slide8.xml" Type="http://schemas.openxmlformats.org/officeDocument/2006/relationships/slide"/><Relationship Id="rId5" Target="tableStyles.xml" Type="http://schemas.openxmlformats.org/officeDocument/2006/relationships/tableStyles"/><Relationship Id="rId50" Target="slides/slide9.xml" Type="http://schemas.openxmlformats.org/officeDocument/2006/relationships/slide"/><Relationship Id="rId51" Target="slides/slide10.xml" Type="http://schemas.openxmlformats.org/officeDocument/2006/relationships/slide"/><Relationship Id="rId52" Target="slides/slide11.xml" Type="http://schemas.openxmlformats.org/officeDocument/2006/relationships/slide"/><Relationship Id="rId53" Target="slides/slide12.xml" Type="http://schemas.openxmlformats.org/officeDocument/2006/relationships/slide"/><Relationship Id="rId54" Target="slides/slide13.xml" Type="http://schemas.openxmlformats.org/officeDocument/2006/relationships/slide"/><Relationship Id="rId55" Target="slides/slide14.xml" Type="http://schemas.openxmlformats.org/officeDocument/2006/relationships/slide"/><Relationship Id="rId56" Target="slides/slide15.xml" Type="http://schemas.openxmlformats.org/officeDocument/2006/relationships/slide"/><Relationship Id="rId57" Target="slides/slide16.xml" Type="http://schemas.openxmlformats.org/officeDocument/2006/relationships/slide"/><Relationship Id="rId58" Target="slides/slide17.xml" Type="http://schemas.openxmlformats.org/officeDocument/2006/relationships/slide"/><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2" Target="../media/image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4.pn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5.svg" Type="http://schemas.openxmlformats.org/officeDocument/2006/relationships/image"/><Relationship Id="rId2" Target="../media/image11.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12.png" Type="http://schemas.openxmlformats.org/officeDocument/2006/relationships/image"/><Relationship Id="rId6" Target="../media/image9.png" Type="http://schemas.openxmlformats.org/officeDocument/2006/relationships/image"/><Relationship Id="rId7" Target="../media/image10.svg" Type="http://schemas.openxmlformats.org/officeDocument/2006/relationships/image"/><Relationship Id="rId8" Target="../media/image13.png" Type="http://schemas.openxmlformats.org/officeDocument/2006/relationships/image"/><Relationship Id="rId9" Target="../media/image14.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jpe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7.png" Type="http://schemas.openxmlformats.org/officeDocument/2006/relationships/image"/><Relationship Id="rId6" Target="../media/image17.png" Type="http://schemas.openxmlformats.org/officeDocument/2006/relationships/image"/><Relationship Id="rId7" Target="../media/image18.png" Type="http://schemas.openxmlformats.org/officeDocument/2006/relationships/image"/><Relationship Id="rId8" Target="../media/image19.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jpeg" Type="http://schemas.openxmlformats.org/officeDocument/2006/relationships/image"/><Relationship Id="rId3" Target="../media/image21.png" Type="http://schemas.openxmlformats.org/officeDocument/2006/relationships/image"/><Relationship Id="rId4" Target="../media/image22.png" Type="http://schemas.openxmlformats.org/officeDocument/2006/relationships/image"/><Relationship Id="rId5" Target="../media/image5.png" Type="http://schemas.openxmlformats.org/officeDocument/2006/relationships/image"/><Relationship Id="rId6" Target="../media/image6.svg" Type="http://schemas.openxmlformats.org/officeDocument/2006/relationships/image"/><Relationship Id="rId7" Target="../media/image23.png" Type="http://schemas.openxmlformats.org/officeDocument/2006/relationships/image"/><Relationship Id="rId8" Target="../media/image24.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5.jpeg" Type="http://schemas.openxmlformats.org/officeDocument/2006/relationships/image"/><Relationship Id="rId3" Target="../media/image26.png" Type="http://schemas.openxmlformats.org/officeDocument/2006/relationships/image"/><Relationship Id="rId4" Target="../media/image27.png" Type="http://schemas.openxmlformats.org/officeDocument/2006/relationships/image"/><Relationship Id="rId5" Target="../media/image28.svg" Type="http://schemas.openxmlformats.org/officeDocument/2006/relationships/image"/><Relationship Id="rId6" Target="../media/image29.png" Type="http://schemas.openxmlformats.org/officeDocument/2006/relationships/image"/><Relationship Id="rId7" Target="../media/image30.png" Type="http://schemas.openxmlformats.org/officeDocument/2006/relationships/image"/><Relationship Id="rId8" Target="../media/image23.png" Type="http://schemas.openxmlformats.org/officeDocument/2006/relationships/image"/><Relationship Id="rId9" Target="../media/image24.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1.jpeg" Type="http://schemas.openxmlformats.org/officeDocument/2006/relationships/image"/><Relationship Id="rId3" Target="../media/image32.png" Type="http://schemas.openxmlformats.org/officeDocument/2006/relationships/image"/><Relationship Id="rId4" Target="../media/image5.png" Type="http://schemas.openxmlformats.org/officeDocument/2006/relationships/image"/><Relationship Id="rId5" Target="../media/image6.svg" Type="http://schemas.openxmlformats.org/officeDocument/2006/relationships/image"/><Relationship Id="rId6" Target="../media/image23.png" Type="http://schemas.openxmlformats.org/officeDocument/2006/relationships/image"/><Relationship Id="rId7" Target="../media/image24.svg" Type="http://schemas.openxmlformats.org/officeDocument/2006/relationships/image"/><Relationship Id="rId8" Target="../media/image33.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4.jpeg" Type="http://schemas.openxmlformats.org/officeDocument/2006/relationships/image"/><Relationship Id="rId3" Target="../media/image32.png" Type="http://schemas.openxmlformats.org/officeDocument/2006/relationships/image"/><Relationship Id="rId4" Target="../media/image35.png" Type="http://schemas.openxmlformats.org/officeDocument/2006/relationships/image"/><Relationship Id="rId5" Target="../media/image36.svg" Type="http://schemas.openxmlformats.org/officeDocument/2006/relationships/image"/><Relationship Id="rId6" Target="../media/image23.png" Type="http://schemas.openxmlformats.org/officeDocument/2006/relationships/image"/><Relationship Id="rId7" Target="../media/image24.svg" Type="http://schemas.openxmlformats.org/officeDocument/2006/relationships/image"/><Relationship Id="rId8" Target="../media/image37.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8.jpeg" Type="http://schemas.openxmlformats.org/officeDocument/2006/relationships/image"/><Relationship Id="rId3" Target="../media/image32.png" Type="http://schemas.openxmlformats.org/officeDocument/2006/relationships/image"/><Relationship Id="rId4" Target="../media/image9.png" Type="http://schemas.openxmlformats.org/officeDocument/2006/relationships/image"/><Relationship Id="rId5" Target="../media/image10.svg" Type="http://schemas.openxmlformats.org/officeDocument/2006/relationships/image"/><Relationship Id="rId6" Target="../media/image39.png" Type="http://schemas.openxmlformats.org/officeDocument/2006/relationships/image"/><Relationship Id="rId7" Target="../media/image23.png" Type="http://schemas.openxmlformats.org/officeDocument/2006/relationships/image"/><Relationship Id="rId8" Target="../media/image24.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0.jpeg" Type="http://schemas.openxmlformats.org/officeDocument/2006/relationships/image"/><Relationship Id="rId3" Target="../media/image32.png" Type="http://schemas.openxmlformats.org/officeDocument/2006/relationships/image"/><Relationship Id="rId4" Target="../media/image5.png" Type="http://schemas.openxmlformats.org/officeDocument/2006/relationships/image"/><Relationship Id="rId5" Target="../media/image6.svg" Type="http://schemas.openxmlformats.org/officeDocument/2006/relationships/image"/><Relationship Id="rId6" Target="../media/image23.png" Type="http://schemas.openxmlformats.org/officeDocument/2006/relationships/image"/><Relationship Id="rId7" Target="../media/image24.svg" Type="http://schemas.openxmlformats.org/officeDocument/2006/relationships/image"/><Relationship Id="rId8" Target="../media/image41.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8.png" Type="http://schemas.openxmlformats.org/officeDocument/2006/relationships/image"/><Relationship Id="rId2" Target="../media/image42.jpeg" Type="http://schemas.openxmlformats.org/officeDocument/2006/relationships/image"/><Relationship Id="rId3" Target="../media/image43.png" Type="http://schemas.openxmlformats.org/officeDocument/2006/relationships/image"/><Relationship Id="rId4" Target="../media/image44.jpeg" Type="http://schemas.openxmlformats.org/officeDocument/2006/relationships/image"/><Relationship Id="rId5" Target="../media/image23.png" Type="http://schemas.openxmlformats.org/officeDocument/2006/relationships/image"/><Relationship Id="rId6" Target="../media/image24.svg" Type="http://schemas.openxmlformats.org/officeDocument/2006/relationships/image"/><Relationship Id="rId7" Target="../media/image45.jpeg" Type="http://schemas.openxmlformats.org/officeDocument/2006/relationships/image"/><Relationship Id="rId8" Target="../media/image46.png" Type="http://schemas.openxmlformats.org/officeDocument/2006/relationships/image"/><Relationship Id="rId9" Target="../media/image47.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9.jpeg" Type="http://schemas.openxmlformats.org/officeDocument/2006/relationships/image"/><Relationship Id="rId3" Target="../media/image50.png" Type="http://schemas.openxmlformats.org/officeDocument/2006/relationships/image"/><Relationship Id="rId4" Target="../media/image51.png" Type="http://schemas.openxmlformats.org/officeDocument/2006/relationships/image"/><Relationship Id="rId5" Target="../media/image52.svg" Type="http://schemas.openxmlformats.org/officeDocument/2006/relationships/image"/><Relationship Id="rId6" Target="../media/image2.png" Type="http://schemas.openxmlformats.org/officeDocument/2006/relationships/image"/><Relationship Id="rId7" Target="../media/image3.svg" Type="http://schemas.openxmlformats.org/officeDocument/2006/relationships/image"/><Relationship Id="rId8" Target="../media/image53.png" Type="http://schemas.openxmlformats.org/officeDocument/2006/relationships/image"/><Relationship Id="rId9" Target="../media/image54.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0.png" Type="http://schemas.openxmlformats.org/officeDocument/2006/relationships/image"/><Relationship Id="rId11" Target="../media/image61.png" Type="http://schemas.openxmlformats.org/officeDocument/2006/relationships/image"/><Relationship Id="rId12" Target="../media/image62.svg" Type="http://schemas.openxmlformats.org/officeDocument/2006/relationships/image"/><Relationship Id="rId2" Target="../media/image55.jpeg" Type="http://schemas.openxmlformats.org/officeDocument/2006/relationships/image"/><Relationship Id="rId3" Target="../media/image56.png"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 Id="rId6" Target="../media/image12.png" Type="http://schemas.openxmlformats.org/officeDocument/2006/relationships/image"/><Relationship Id="rId7" Target="../media/image57.png" Type="http://schemas.openxmlformats.org/officeDocument/2006/relationships/image"/><Relationship Id="rId8" Target="../media/image58.png" Type="http://schemas.openxmlformats.org/officeDocument/2006/relationships/image"/><Relationship Id="rId9" Target="../media/image59.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7.png" Type="http://schemas.openxmlformats.org/officeDocument/2006/relationships/image"/><Relationship Id="rId11" Target="../media/image68.png" Type="http://schemas.openxmlformats.org/officeDocument/2006/relationships/image"/><Relationship Id="rId12" Target="../media/image4.png" Type="http://schemas.openxmlformats.org/officeDocument/2006/relationships/image"/><Relationship Id="rId13" Target="../media/image69.png" Type="http://schemas.openxmlformats.org/officeDocument/2006/relationships/image"/><Relationship Id="rId2" Target="../media/image63.jpeg" Type="http://schemas.openxmlformats.org/officeDocument/2006/relationships/image"/><Relationship Id="rId3" Target="../media/image64.png" Type="http://schemas.openxmlformats.org/officeDocument/2006/relationships/image"/><Relationship Id="rId4" Target="../media/image65.png" Type="http://schemas.openxmlformats.org/officeDocument/2006/relationships/image"/><Relationship Id="rId5" Target="../media/image66.svg" Type="http://schemas.openxmlformats.org/officeDocument/2006/relationships/image"/><Relationship Id="rId6" Target="../media/image53.png" Type="http://schemas.openxmlformats.org/officeDocument/2006/relationships/image"/><Relationship Id="rId7" Target="../media/image54.svg" Type="http://schemas.openxmlformats.org/officeDocument/2006/relationships/image"/><Relationship Id="rId8" Target="../media/image2.png" Type="http://schemas.openxmlformats.org/officeDocument/2006/relationships/image"/><Relationship Id="rId9" Target="../media/image3.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0.jpeg" Type="http://schemas.openxmlformats.org/officeDocument/2006/relationships/image"/><Relationship Id="rId3" Target="../media/image12.png"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 Id="rId6" Target="../media/image71.png" Type="http://schemas.openxmlformats.org/officeDocument/2006/relationships/image"/><Relationship Id="rId7" Target="../media/image72.png" Type="http://schemas.openxmlformats.org/officeDocument/2006/relationships/image"/><Relationship Id="rId8" Target="../media/image73.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svg" Type="http://schemas.openxmlformats.org/officeDocument/2006/relationships/image"/><Relationship Id="rId2" Target="../media/image74.jpeg" Type="http://schemas.openxmlformats.org/officeDocument/2006/relationships/image"/><Relationship Id="rId3" Target="../media/image12.png" Type="http://schemas.openxmlformats.org/officeDocument/2006/relationships/image"/><Relationship Id="rId4" Target="../media/image75.png" Type="http://schemas.openxmlformats.org/officeDocument/2006/relationships/image"/><Relationship Id="rId5" Target="../media/image76.png" Type="http://schemas.openxmlformats.org/officeDocument/2006/relationships/image"/><Relationship Id="rId6" Target="../media/image77.svg" Type="http://schemas.openxmlformats.org/officeDocument/2006/relationships/image"/><Relationship Id="rId7" Target="../media/image53.png" Type="http://schemas.openxmlformats.org/officeDocument/2006/relationships/image"/><Relationship Id="rId8" Target="../media/image54.svg" Type="http://schemas.openxmlformats.org/officeDocument/2006/relationships/image"/><Relationship Id="rId9" Target="../media/image2.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2.png" Type="http://schemas.openxmlformats.org/officeDocument/2006/relationships/image"/><Relationship Id="rId11" Target="../media/image73.svg" Type="http://schemas.openxmlformats.org/officeDocument/2006/relationships/image"/><Relationship Id="rId12" Target="../media/image27.png" Type="http://schemas.openxmlformats.org/officeDocument/2006/relationships/image"/><Relationship Id="rId13" Target="../media/image28.svg" Type="http://schemas.openxmlformats.org/officeDocument/2006/relationships/image"/><Relationship Id="rId14" Target="../media/image78.png" Type="http://schemas.openxmlformats.org/officeDocument/2006/relationships/image"/><Relationship Id="rId2" Target="../media/image4.png" Type="http://schemas.openxmlformats.org/officeDocument/2006/relationships/image"/><Relationship Id="rId3" Target="../media/image2.png" Type="http://schemas.openxmlformats.org/officeDocument/2006/relationships/image"/><Relationship Id="rId4" Target="../media/image3.svg" Type="http://schemas.openxmlformats.org/officeDocument/2006/relationships/image"/><Relationship Id="rId5" Target="../media/image5.png" Type="http://schemas.openxmlformats.org/officeDocument/2006/relationships/image"/><Relationship Id="rId6" Target="../media/image6.svg" Type="http://schemas.openxmlformats.org/officeDocument/2006/relationships/image"/><Relationship Id="rId7" Target="../media/image7.pn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9.png" Type="http://schemas.openxmlformats.org/officeDocument/2006/relationships/image"/><Relationship Id="rId3" Target="../media/image80.svg" Type="http://schemas.openxmlformats.org/officeDocument/2006/relationships/image"/><Relationship Id="rId4" Target="../media/image61.png" Type="http://schemas.openxmlformats.org/officeDocument/2006/relationships/image"/><Relationship Id="rId5" Target="../media/image62.svg" Type="http://schemas.openxmlformats.org/officeDocument/2006/relationships/image"/><Relationship Id="rId6" Target="../media/image81.png" Type="http://schemas.openxmlformats.org/officeDocument/2006/relationships/image"/><Relationship Id="rId7" Target="../media/image82.svg" Type="http://schemas.openxmlformats.org/officeDocument/2006/relationships/image"/><Relationship Id="rId8" Target="../media/image2.png" Type="http://schemas.openxmlformats.org/officeDocument/2006/relationships/image"/><Relationship Id="rId9" Target="../media/image3.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FFD9F0"/>
        </a:solidFill>
      </p:bgPr>
    </p:bg>
    <p:spTree>
      <p:nvGrpSpPr>
        <p:cNvPr id="1" name=""/>
        <p:cNvGrpSpPr/>
        <p:nvPr/>
      </p:nvGrpSpPr>
      <p:grpSpPr>
        <a:xfrm>
          <a:off x="0" y="0"/>
          <a:ext cx="0" cy="0"/>
          <a:chOff x="0" y="0"/>
          <a:chExt cx="0" cy="0"/>
        </a:xfrm>
      </p:grpSpPr>
      <p:sp>
        <p:nvSpPr>
          <p:cNvPr name="Freeform 2" id="2"/>
          <p:cNvSpPr/>
          <p:nvPr/>
        </p:nvSpPr>
        <p:spPr>
          <a:xfrm flipH="false" flipV="false" rot="0">
            <a:off x="-131105" y="-1047632"/>
            <a:ext cx="18550209" cy="12382265"/>
          </a:xfrm>
          <a:custGeom>
            <a:avLst/>
            <a:gdLst/>
            <a:ahLst/>
            <a:cxnLst/>
            <a:rect r="r" b="b" t="t" l="l"/>
            <a:pathLst>
              <a:path h="12382265" w="18550209">
                <a:moveTo>
                  <a:pt x="0" y="0"/>
                </a:moveTo>
                <a:lnTo>
                  <a:pt x="18550210" y="0"/>
                </a:lnTo>
                <a:lnTo>
                  <a:pt x="18550210" y="12382264"/>
                </a:lnTo>
                <a:lnTo>
                  <a:pt x="0" y="12382264"/>
                </a:lnTo>
                <a:lnTo>
                  <a:pt x="0" y="0"/>
                </a:lnTo>
                <a:close/>
              </a:path>
            </a:pathLst>
          </a:custGeom>
          <a:blipFill>
            <a:blip r:embed="rId2"/>
            <a:stretch>
              <a:fillRect l="0" t="0" r="0" b="0"/>
            </a:stretch>
          </a:blipFill>
        </p:spPr>
      </p:sp>
      <p:sp>
        <p:nvSpPr>
          <p:cNvPr name="Freeform 3" id="3"/>
          <p:cNvSpPr/>
          <p:nvPr/>
        </p:nvSpPr>
        <p:spPr>
          <a:xfrm flipH="false" flipV="false" rot="0">
            <a:off x="3970680" y="3048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0">
            <a:off x="5478019" y="-2130415"/>
            <a:ext cx="6112762" cy="6013430"/>
          </a:xfrm>
          <a:custGeom>
            <a:avLst/>
            <a:gdLst/>
            <a:ahLst/>
            <a:cxnLst/>
            <a:rect r="r" b="b" t="t" l="l"/>
            <a:pathLst>
              <a:path h="6013430" w="6112762">
                <a:moveTo>
                  <a:pt x="0" y="0"/>
                </a:moveTo>
                <a:lnTo>
                  <a:pt x="6112762" y="0"/>
                </a:lnTo>
                <a:lnTo>
                  <a:pt x="6112762" y="6013430"/>
                </a:lnTo>
                <a:lnTo>
                  <a:pt x="0" y="6013430"/>
                </a:lnTo>
                <a:lnTo>
                  <a:pt x="0" y="0"/>
                </a:lnTo>
                <a:close/>
              </a:path>
            </a:pathLst>
          </a:custGeom>
          <a:blipFill>
            <a:blip r:embed="rId5"/>
            <a:stretch>
              <a:fillRect l="0" t="0" r="0" b="0"/>
            </a:stretch>
          </a:blipFill>
        </p:spPr>
      </p:sp>
      <p:sp>
        <p:nvSpPr>
          <p:cNvPr name="Freeform 5" id="5"/>
          <p:cNvSpPr/>
          <p:nvPr/>
        </p:nvSpPr>
        <p:spPr>
          <a:xfrm flipH="false" flipV="false" rot="0">
            <a:off x="13230225" y="-101917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6" id="6"/>
          <p:cNvSpPr/>
          <p:nvPr/>
        </p:nvSpPr>
        <p:spPr>
          <a:xfrm flipH="false" flipV="false" rot="0">
            <a:off x="251686" y="18288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7" id="7"/>
          <p:cNvSpPr/>
          <p:nvPr/>
        </p:nvSpPr>
        <p:spPr>
          <a:xfrm flipH="false" flipV="false" rot="0">
            <a:off x="11906250" y="18288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8" id="8"/>
          <p:cNvSpPr/>
          <p:nvPr/>
        </p:nvSpPr>
        <p:spPr>
          <a:xfrm flipH="false" flipV="false" rot="0">
            <a:off x="9200503" y="-2433482"/>
            <a:ext cx="5411493" cy="6619564"/>
          </a:xfrm>
          <a:custGeom>
            <a:avLst/>
            <a:gdLst/>
            <a:ahLst/>
            <a:cxnLst/>
            <a:rect r="r" b="b" t="t" l="l"/>
            <a:pathLst>
              <a:path h="6619564" w="5411493">
                <a:moveTo>
                  <a:pt x="0" y="0"/>
                </a:moveTo>
                <a:lnTo>
                  <a:pt x="5411494" y="0"/>
                </a:lnTo>
                <a:lnTo>
                  <a:pt x="5411494" y="6619564"/>
                </a:lnTo>
                <a:lnTo>
                  <a:pt x="0" y="661956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9" id="9"/>
          <p:cNvSpPr/>
          <p:nvPr/>
        </p:nvSpPr>
        <p:spPr>
          <a:xfrm flipH="false" flipV="false" rot="0">
            <a:off x="3257550" y="51435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10" id="10"/>
          <p:cNvSpPr/>
          <p:nvPr/>
        </p:nvSpPr>
        <p:spPr>
          <a:xfrm flipH="false" flipV="false" rot="0">
            <a:off x="1008405" y="6172200"/>
            <a:ext cx="8572500" cy="8229600"/>
          </a:xfrm>
          <a:custGeom>
            <a:avLst/>
            <a:gdLst/>
            <a:ahLst/>
            <a:cxnLst/>
            <a:rect r="r" b="b" t="t" l="l"/>
            <a:pathLst>
              <a:path h="8229600" w="8572500">
                <a:moveTo>
                  <a:pt x="0" y="0"/>
                </a:moveTo>
                <a:lnTo>
                  <a:pt x="8572500" y="0"/>
                </a:lnTo>
                <a:lnTo>
                  <a:pt x="8572500" y="8229600"/>
                </a:lnTo>
                <a:lnTo>
                  <a:pt x="0" y="8229600"/>
                </a:lnTo>
                <a:lnTo>
                  <a:pt x="0" y="0"/>
                </a:lnTo>
                <a:close/>
              </a:path>
            </a:pathLst>
          </a:custGeom>
          <a:blipFill>
            <a:blip r:embed="rId8"/>
            <a:stretch>
              <a:fillRect l="0" t="0" r="0" b="0"/>
            </a:stretch>
          </a:blipFill>
        </p:spPr>
      </p:sp>
      <p:sp>
        <p:nvSpPr>
          <p:cNvPr name="Freeform 11" id="11"/>
          <p:cNvSpPr/>
          <p:nvPr/>
        </p:nvSpPr>
        <p:spPr>
          <a:xfrm flipH="false" flipV="false" rot="0">
            <a:off x="7217705" y="5981700"/>
            <a:ext cx="8572500" cy="8229600"/>
          </a:xfrm>
          <a:custGeom>
            <a:avLst/>
            <a:gdLst/>
            <a:ahLst/>
            <a:cxnLst/>
            <a:rect r="r" b="b" t="t" l="l"/>
            <a:pathLst>
              <a:path h="8229600" w="8572500">
                <a:moveTo>
                  <a:pt x="0" y="0"/>
                </a:moveTo>
                <a:lnTo>
                  <a:pt x="8572500" y="0"/>
                </a:lnTo>
                <a:lnTo>
                  <a:pt x="8572500" y="8229600"/>
                </a:lnTo>
                <a:lnTo>
                  <a:pt x="0" y="8229600"/>
                </a:lnTo>
                <a:lnTo>
                  <a:pt x="0" y="0"/>
                </a:lnTo>
                <a:close/>
              </a:path>
            </a:pathLst>
          </a:custGeom>
          <a:blipFill>
            <a:blip r:embed="rId8"/>
            <a:stretch>
              <a:fillRect l="0" t="0" r="0" b="0"/>
            </a:stretch>
          </a:blipFill>
        </p:spPr>
      </p:sp>
      <p:sp>
        <p:nvSpPr>
          <p:cNvPr name="Freeform 12" id="12"/>
          <p:cNvSpPr/>
          <p:nvPr/>
        </p:nvSpPr>
        <p:spPr>
          <a:xfrm flipH="false" flipV="false" rot="0">
            <a:off x="9639300" y="368396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13" id="13"/>
          <p:cNvSpPr/>
          <p:nvPr/>
        </p:nvSpPr>
        <p:spPr>
          <a:xfrm flipH="false" flipV="false" rot="0">
            <a:off x="5145745" y="-1047632"/>
            <a:ext cx="6358209" cy="12382265"/>
          </a:xfrm>
          <a:custGeom>
            <a:avLst/>
            <a:gdLst/>
            <a:ahLst/>
            <a:cxnLst/>
            <a:rect r="r" b="b" t="t" l="l"/>
            <a:pathLst>
              <a:path h="12382265" w="6358209">
                <a:moveTo>
                  <a:pt x="0" y="0"/>
                </a:moveTo>
                <a:lnTo>
                  <a:pt x="6358210" y="0"/>
                </a:lnTo>
                <a:lnTo>
                  <a:pt x="6358210" y="12382264"/>
                </a:lnTo>
                <a:lnTo>
                  <a:pt x="0" y="12382264"/>
                </a:lnTo>
                <a:lnTo>
                  <a:pt x="0" y="0"/>
                </a:lnTo>
                <a:close/>
              </a:path>
            </a:pathLst>
          </a:custGeom>
          <a:blipFill>
            <a:blip r:embed="rId9"/>
            <a:stretch>
              <a:fillRect l="-82992" t="0" r="-108759" b="0"/>
            </a:stretch>
          </a:blipFill>
        </p:spPr>
      </p:sp>
      <p:sp>
        <p:nvSpPr>
          <p:cNvPr name="Freeform 14" id="14"/>
          <p:cNvSpPr/>
          <p:nvPr/>
        </p:nvSpPr>
        <p:spPr>
          <a:xfrm flipH="false" flipV="false" rot="0">
            <a:off x="-1420238" y="-1931360"/>
            <a:ext cx="6371993" cy="5615319"/>
          </a:xfrm>
          <a:custGeom>
            <a:avLst/>
            <a:gdLst/>
            <a:ahLst/>
            <a:cxnLst/>
            <a:rect r="r" b="b" t="t" l="l"/>
            <a:pathLst>
              <a:path h="5615319" w="6371993">
                <a:moveTo>
                  <a:pt x="0" y="0"/>
                </a:moveTo>
                <a:lnTo>
                  <a:pt x="6371993" y="0"/>
                </a:lnTo>
                <a:lnTo>
                  <a:pt x="6371993" y="5615320"/>
                </a:lnTo>
                <a:lnTo>
                  <a:pt x="0" y="561532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5" id="15"/>
          <p:cNvSpPr txBox="true"/>
          <p:nvPr/>
        </p:nvSpPr>
        <p:spPr>
          <a:xfrm rot="0">
            <a:off x="3733800" y="6179045"/>
            <a:ext cx="10820400" cy="3079255"/>
          </a:xfrm>
          <a:prstGeom prst="rect">
            <a:avLst/>
          </a:prstGeom>
        </p:spPr>
        <p:txBody>
          <a:bodyPr anchor="t" rtlCol="false" tIns="0" lIns="0" bIns="0" rIns="0">
            <a:spAutoFit/>
          </a:bodyPr>
          <a:lstStyle/>
          <a:p>
            <a:pPr algn="ctr" marL="0" indent="0" lvl="0">
              <a:lnSpc>
                <a:spcPts val="22338"/>
              </a:lnSpc>
              <a:spcBef>
                <a:spcPct val="0"/>
              </a:spcBef>
            </a:pPr>
            <a:r>
              <a:rPr lang="en-US" sz="24820">
                <a:solidFill>
                  <a:srgbClr val="FFFFFF"/>
                </a:solidFill>
                <a:latin typeface="Batangas"/>
              </a:rPr>
              <a:t>Acting</a:t>
            </a:r>
          </a:p>
        </p:txBody>
      </p:sp>
      <p:sp>
        <p:nvSpPr>
          <p:cNvPr name="TextBox 16" id="16"/>
          <p:cNvSpPr txBox="true"/>
          <p:nvPr/>
        </p:nvSpPr>
        <p:spPr>
          <a:xfrm rot="0">
            <a:off x="7550095" y="8862948"/>
            <a:ext cx="3187811" cy="714505"/>
          </a:xfrm>
          <a:prstGeom prst="rect">
            <a:avLst/>
          </a:prstGeom>
        </p:spPr>
        <p:txBody>
          <a:bodyPr anchor="t" rtlCol="false" tIns="0" lIns="0" bIns="0" rIns="0">
            <a:spAutoFit/>
          </a:bodyPr>
          <a:lstStyle/>
          <a:p>
            <a:pPr algn="ctr">
              <a:lnSpc>
                <a:spcPts val="5988"/>
              </a:lnSpc>
              <a:spcBef>
                <a:spcPct val="0"/>
              </a:spcBef>
            </a:pPr>
            <a:r>
              <a:rPr lang="en-US" sz="4277">
                <a:solidFill>
                  <a:srgbClr val="FFFFFF"/>
                </a:solidFill>
                <a:latin typeface="Alata"/>
              </a:rPr>
              <a:t>Studio Name</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FFE3C2"/>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3592" r="0" b="-15074"/>
            </a:stretch>
          </a:blipFill>
        </p:spPr>
      </p:sp>
      <p:sp>
        <p:nvSpPr>
          <p:cNvPr name="Freeform 3" id="3"/>
          <p:cNvSpPr/>
          <p:nvPr/>
        </p:nvSpPr>
        <p:spPr>
          <a:xfrm flipH="false" flipV="false" rot="0">
            <a:off x="-85725" y="-790956"/>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0">
            <a:off x="9754699" y="8344223"/>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5" id="5"/>
          <p:cNvSpPr/>
          <p:nvPr/>
        </p:nvSpPr>
        <p:spPr>
          <a:xfrm flipH="false" flipV="false" rot="0">
            <a:off x="16062893" y="6343973"/>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6" id="6"/>
          <p:cNvSpPr/>
          <p:nvPr/>
        </p:nvSpPr>
        <p:spPr>
          <a:xfrm flipH="false" flipV="false" rot="-8328206">
            <a:off x="-5171843" y="3104611"/>
            <a:ext cx="12820186" cy="12307379"/>
          </a:xfrm>
          <a:custGeom>
            <a:avLst/>
            <a:gdLst/>
            <a:ahLst/>
            <a:cxnLst/>
            <a:rect r="r" b="b" t="t" l="l"/>
            <a:pathLst>
              <a:path h="12307379" w="12820186">
                <a:moveTo>
                  <a:pt x="0" y="0"/>
                </a:moveTo>
                <a:lnTo>
                  <a:pt x="12820186" y="0"/>
                </a:lnTo>
                <a:lnTo>
                  <a:pt x="12820186" y="12307378"/>
                </a:lnTo>
                <a:lnTo>
                  <a:pt x="0" y="12307378"/>
                </a:lnTo>
                <a:lnTo>
                  <a:pt x="0" y="0"/>
                </a:lnTo>
                <a:close/>
              </a:path>
            </a:pathLst>
          </a:custGeom>
          <a:blipFill>
            <a:blip r:embed="rId5"/>
            <a:stretch>
              <a:fillRect l="0" t="0" r="0" b="0"/>
            </a:stretch>
          </a:blipFill>
        </p:spPr>
      </p:sp>
      <p:sp>
        <p:nvSpPr>
          <p:cNvPr name="TextBox 7" id="7"/>
          <p:cNvSpPr txBox="true"/>
          <p:nvPr/>
        </p:nvSpPr>
        <p:spPr>
          <a:xfrm rot="0">
            <a:off x="6572904" y="4254188"/>
            <a:ext cx="5141301" cy="3699510"/>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Click on the "PowerPoint" button below this presentation preview. Start editing your presentation.</a:t>
            </a:r>
          </a:p>
          <a:p>
            <a:pPr algn="ctr">
              <a:lnSpc>
                <a:spcPts val="2940"/>
              </a:lnSpc>
            </a:pPr>
          </a:p>
          <a:p>
            <a:pPr algn="ctr">
              <a:lnSpc>
                <a:spcPts val="2940"/>
              </a:lnSpc>
            </a:pPr>
            <a:r>
              <a:rPr lang="en-US" sz="2100" u="sng">
                <a:solidFill>
                  <a:srgbClr val="FFFFFF"/>
                </a:solidFill>
                <a:latin typeface="Open Sans"/>
              </a:rPr>
              <a:t>Alternative:</a:t>
            </a:r>
            <a:r>
              <a:rPr lang="en-US" sz="2100">
                <a:solidFill>
                  <a:srgbClr val="FFFFFF"/>
                </a:solidFill>
                <a:latin typeface="Open Sans"/>
              </a:rPr>
              <a:t> From Canva template file, Click on the "Share" button on the top right corner in Canva and click on "More" at the bottom of the menu. Enter "PowerPoint" in the search bar and click on the PowerPoint icon to download.</a:t>
            </a:r>
          </a:p>
        </p:txBody>
      </p:sp>
      <p:sp>
        <p:nvSpPr>
          <p:cNvPr name="Freeform 8" id="8"/>
          <p:cNvSpPr/>
          <p:nvPr/>
        </p:nvSpPr>
        <p:spPr>
          <a:xfrm flipH="false" flipV="false" rot="-8328206">
            <a:off x="5992556" y="9524461"/>
            <a:ext cx="12820186" cy="12307379"/>
          </a:xfrm>
          <a:custGeom>
            <a:avLst/>
            <a:gdLst/>
            <a:ahLst/>
            <a:cxnLst/>
            <a:rect r="r" b="b" t="t" l="l"/>
            <a:pathLst>
              <a:path h="12307379" w="12820186">
                <a:moveTo>
                  <a:pt x="0" y="0"/>
                </a:moveTo>
                <a:lnTo>
                  <a:pt x="12820186" y="0"/>
                </a:lnTo>
                <a:lnTo>
                  <a:pt x="12820186" y="12307378"/>
                </a:lnTo>
                <a:lnTo>
                  <a:pt x="0" y="12307378"/>
                </a:lnTo>
                <a:lnTo>
                  <a:pt x="0" y="0"/>
                </a:lnTo>
                <a:close/>
              </a:path>
            </a:pathLst>
          </a:custGeom>
          <a:blipFill>
            <a:blip r:embed="rId5"/>
            <a:stretch>
              <a:fillRect l="0" t="0" r="0" b="0"/>
            </a:stretch>
          </a:blipFill>
        </p:spPr>
      </p:sp>
      <p:sp>
        <p:nvSpPr>
          <p:cNvPr name="TextBox 9" id="9"/>
          <p:cNvSpPr txBox="true"/>
          <p:nvPr/>
        </p:nvSpPr>
        <p:spPr>
          <a:xfrm rot="0">
            <a:off x="12117999" y="4254188"/>
            <a:ext cx="5141301" cy="1470660"/>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Click on the "Canva" button under this presentation preview. Start editing your presentation. You need to sign in to your Canva account.</a:t>
            </a:r>
          </a:p>
        </p:txBody>
      </p:sp>
      <p:sp>
        <p:nvSpPr>
          <p:cNvPr name="Freeform 10" id="10"/>
          <p:cNvSpPr/>
          <p:nvPr/>
        </p:nvSpPr>
        <p:spPr>
          <a:xfrm flipH="false" flipV="false" rot="0">
            <a:off x="13706561" y="6872279"/>
            <a:ext cx="6371993" cy="5615319"/>
          </a:xfrm>
          <a:custGeom>
            <a:avLst/>
            <a:gdLst/>
            <a:ahLst/>
            <a:cxnLst/>
            <a:rect r="r" b="b" t="t" l="l"/>
            <a:pathLst>
              <a:path h="5615319" w="6371993">
                <a:moveTo>
                  <a:pt x="0" y="0"/>
                </a:moveTo>
                <a:lnTo>
                  <a:pt x="6371993" y="0"/>
                </a:lnTo>
                <a:lnTo>
                  <a:pt x="6371993" y="5615319"/>
                </a:lnTo>
                <a:lnTo>
                  <a:pt x="0" y="561531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1" id="11"/>
          <p:cNvSpPr/>
          <p:nvPr/>
        </p:nvSpPr>
        <p:spPr>
          <a:xfrm flipH="false" flipV="false" rot="0">
            <a:off x="12232299" y="5496248"/>
            <a:ext cx="4210050" cy="6991350"/>
          </a:xfrm>
          <a:custGeom>
            <a:avLst/>
            <a:gdLst/>
            <a:ahLst/>
            <a:cxnLst/>
            <a:rect r="r" b="b" t="t" l="l"/>
            <a:pathLst>
              <a:path h="6991350" w="4210050">
                <a:moveTo>
                  <a:pt x="0" y="0"/>
                </a:moveTo>
                <a:lnTo>
                  <a:pt x="4210050" y="0"/>
                </a:lnTo>
                <a:lnTo>
                  <a:pt x="4210050" y="6991350"/>
                </a:lnTo>
                <a:lnTo>
                  <a:pt x="0" y="6991350"/>
                </a:lnTo>
                <a:lnTo>
                  <a:pt x="0" y="0"/>
                </a:lnTo>
                <a:close/>
              </a:path>
            </a:pathLst>
          </a:custGeom>
          <a:blipFill>
            <a:blip r:embed="rId8"/>
            <a:stretch>
              <a:fillRect l="-160633" t="-52425" r="-173755" b="-22179"/>
            </a:stretch>
          </a:blipFill>
        </p:spPr>
      </p:sp>
      <p:sp>
        <p:nvSpPr>
          <p:cNvPr name="Freeform 12" id="12"/>
          <p:cNvSpPr/>
          <p:nvPr/>
        </p:nvSpPr>
        <p:spPr>
          <a:xfrm flipH="false" flipV="false" rot="0">
            <a:off x="15240000" y="-790956"/>
            <a:ext cx="7315200" cy="3639312"/>
          </a:xfrm>
          <a:custGeom>
            <a:avLst/>
            <a:gdLst/>
            <a:ahLst/>
            <a:cxnLst/>
            <a:rect r="r" b="b" t="t" l="l"/>
            <a:pathLst>
              <a:path h="3639312" w="7315200">
                <a:moveTo>
                  <a:pt x="0" y="0"/>
                </a:moveTo>
                <a:lnTo>
                  <a:pt x="7315200" y="0"/>
                </a:lnTo>
                <a:lnTo>
                  <a:pt x="7315200" y="3639312"/>
                </a:lnTo>
                <a:lnTo>
                  <a:pt x="0" y="3639312"/>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3" id="13"/>
          <p:cNvSpPr txBox="true"/>
          <p:nvPr/>
        </p:nvSpPr>
        <p:spPr>
          <a:xfrm rot="0">
            <a:off x="4191000" y="1304925"/>
            <a:ext cx="9906000" cy="1238249"/>
          </a:xfrm>
          <a:prstGeom prst="rect">
            <a:avLst/>
          </a:prstGeom>
        </p:spPr>
        <p:txBody>
          <a:bodyPr anchor="t" rtlCol="false" tIns="0" lIns="0" bIns="0" rIns="0">
            <a:spAutoFit/>
          </a:bodyPr>
          <a:lstStyle/>
          <a:p>
            <a:pPr algn="ctr" marL="0" indent="0" lvl="0">
              <a:lnSpc>
                <a:spcPts val="8999"/>
              </a:lnSpc>
              <a:spcBef>
                <a:spcPct val="0"/>
              </a:spcBef>
            </a:pPr>
            <a:r>
              <a:rPr lang="en-US" sz="9999">
                <a:solidFill>
                  <a:srgbClr val="FFFFFF"/>
                </a:solidFill>
                <a:latin typeface="Batangas"/>
              </a:rPr>
              <a:t>How to Use </a:t>
            </a:r>
          </a:p>
        </p:txBody>
      </p:sp>
      <p:sp>
        <p:nvSpPr>
          <p:cNvPr name="TextBox 14" id="14"/>
          <p:cNvSpPr txBox="true"/>
          <p:nvPr/>
        </p:nvSpPr>
        <p:spPr>
          <a:xfrm rot="0">
            <a:off x="565718" y="4254188"/>
            <a:ext cx="5141301" cy="4442460"/>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Click on the "Google Slides" button below this presentation preview. Make sure to sign in to your Google account. Click on "Make a copy." Start editing your presentation.</a:t>
            </a:r>
          </a:p>
          <a:p>
            <a:pPr algn="ctr">
              <a:lnSpc>
                <a:spcPts val="2940"/>
              </a:lnSpc>
            </a:pPr>
          </a:p>
          <a:p>
            <a:pPr algn="ctr">
              <a:lnSpc>
                <a:spcPts val="2940"/>
              </a:lnSpc>
            </a:pPr>
            <a:r>
              <a:rPr lang="en-US" sz="2100" u="sng">
                <a:solidFill>
                  <a:srgbClr val="FFFFFF"/>
                </a:solidFill>
                <a:latin typeface="Open Sans"/>
              </a:rPr>
              <a:t>Alternative:</a:t>
            </a:r>
            <a:r>
              <a:rPr lang="en-US" sz="2100">
                <a:solidFill>
                  <a:srgbClr val="FFFFFF"/>
                </a:solidFill>
                <a:latin typeface="Open Sans"/>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5" id="15"/>
          <p:cNvSpPr txBox="true"/>
          <p:nvPr/>
        </p:nvSpPr>
        <p:spPr>
          <a:xfrm rot="0">
            <a:off x="565718" y="3178310"/>
            <a:ext cx="5141301" cy="720027"/>
          </a:xfrm>
          <a:prstGeom prst="rect">
            <a:avLst/>
          </a:prstGeom>
        </p:spPr>
        <p:txBody>
          <a:bodyPr anchor="t" rtlCol="false" tIns="0" lIns="0" bIns="0" rIns="0">
            <a:spAutoFit/>
          </a:bodyPr>
          <a:lstStyle/>
          <a:p>
            <a:pPr algn="ctr" marL="0" indent="0" lvl="0">
              <a:lnSpc>
                <a:spcPts val="5988"/>
              </a:lnSpc>
              <a:spcBef>
                <a:spcPct val="0"/>
              </a:spcBef>
            </a:pPr>
            <a:r>
              <a:rPr lang="en-US" sz="4277" strike="noStrike" u="none">
                <a:solidFill>
                  <a:srgbClr val="FFFFFF"/>
                </a:solidFill>
                <a:latin typeface="Alata"/>
              </a:rPr>
              <a:t>Google Slides</a:t>
            </a:r>
          </a:p>
        </p:txBody>
      </p:sp>
      <p:sp>
        <p:nvSpPr>
          <p:cNvPr name="TextBox 16" id="16"/>
          <p:cNvSpPr txBox="true"/>
          <p:nvPr/>
        </p:nvSpPr>
        <p:spPr>
          <a:xfrm rot="0">
            <a:off x="6572904" y="3178310"/>
            <a:ext cx="5141301" cy="720027"/>
          </a:xfrm>
          <a:prstGeom prst="rect">
            <a:avLst/>
          </a:prstGeom>
        </p:spPr>
        <p:txBody>
          <a:bodyPr anchor="t" rtlCol="false" tIns="0" lIns="0" bIns="0" rIns="0">
            <a:spAutoFit/>
          </a:bodyPr>
          <a:lstStyle/>
          <a:p>
            <a:pPr algn="ctr" marL="0" indent="0" lvl="0">
              <a:lnSpc>
                <a:spcPts val="5988"/>
              </a:lnSpc>
              <a:spcBef>
                <a:spcPct val="0"/>
              </a:spcBef>
            </a:pPr>
            <a:r>
              <a:rPr lang="en-US" sz="4277" strike="noStrike" u="none">
                <a:solidFill>
                  <a:srgbClr val="FFFFFF"/>
                </a:solidFill>
                <a:latin typeface="Alata"/>
              </a:rPr>
              <a:t>PowerPoint</a:t>
            </a:r>
          </a:p>
        </p:txBody>
      </p:sp>
      <p:sp>
        <p:nvSpPr>
          <p:cNvPr name="TextBox 17" id="17"/>
          <p:cNvSpPr txBox="true"/>
          <p:nvPr/>
        </p:nvSpPr>
        <p:spPr>
          <a:xfrm rot="0">
            <a:off x="12117999" y="3178310"/>
            <a:ext cx="5141301" cy="720027"/>
          </a:xfrm>
          <a:prstGeom prst="rect">
            <a:avLst/>
          </a:prstGeom>
        </p:spPr>
        <p:txBody>
          <a:bodyPr anchor="t" rtlCol="false" tIns="0" lIns="0" bIns="0" rIns="0">
            <a:spAutoFit/>
          </a:bodyPr>
          <a:lstStyle/>
          <a:p>
            <a:pPr algn="ctr" marL="0" indent="0" lvl="0">
              <a:lnSpc>
                <a:spcPts val="5988"/>
              </a:lnSpc>
              <a:spcBef>
                <a:spcPct val="0"/>
              </a:spcBef>
            </a:pPr>
            <a:r>
              <a:rPr lang="en-US" sz="4277" strike="noStrike" u="none">
                <a:solidFill>
                  <a:srgbClr val="FFFFFF"/>
                </a:solidFill>
                <a:latin typeface="Alata"/>
              </a:rPr>
              <a:t>Canva</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1041" t="-85638" r="-26299" b="-154148"/>
            </a:stretch>
          </a:blipFill>
        </p:spPr>
      </p:sp>
      <p:sp>
        <p:nvSpPr>
          <p:cNvPr name="Freeform 3" id="3"/>
          <p:cNvSpPr/>
          <p:nvPr/>
        </p:nvSpPr>
        <p:spPr>
          <a:xfrm flipH="false" flipV="false" rot="0">
            <a:off x="5057775" y="8352023"/>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0">
            <a:off x="16131029" y="6743332"/>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5" id="5"/>
          <p:cNvSpPr/>
          <p:nvPr/>
        </p:nvSpPr>
        <p:spPr>
          <a:xfrm flipH="false" flipV="false" rot="-1623172">
            <a:off x="12723155" y="6276039"/>
            <a:ext cx="8572500" cy="8229600"/>
          </a:xfrm>
          <a:custGeom>
            <a:avLst/>
            <a:gdLst/>
            <a:ahLst/>
            <a:cxnLst/>
            <a:rect r="r" b="b" t="t" l="l"/>
            <a:pathLst>
              <a:path h="8229600" w="8572500">
                <a:moveTo>
                  <a:pt x="0" y="0"/>
                </a:moveTo>
                <a:lnTo>
                  <a:pt x="8572500" y="0"/>
                </a:lnTo>
                <a:lnTo>
                  <a:pt x="8572500" y="8229600"/>
                </a:lnTo>
                <a:lnTo>
                  <a:pt x="0" y="8229600"/>
                </a:lnTo>
                <a:lnTo>
                  <a:pt x="0" y="0"/>
                </a:lnTo>
                <a:close/>
              </a:path>
            </a:pathLst>
          </a:custGeom>
          <a:blipFill>
            <a:blip r:embed="rId5"/>
            <a:stretch>
              <a:fillRect l="0" t="0" r="0" b="0"/>
            </a:stretch>
          </a:blipFill>
        </p:spPr>
      </p:sp>
      <p:sp>
        <p:nvSpPr>
          <p:cNvPr name="Freeform 6" id="6"/>
          <p:cNvSpPr/>
          <p:nvPr/>
        </p:nvSpPr>
        <p:spPr>
          <a:xfrm flipH="false" flipV="false" rot="-6187681">
            <a:off x="-4414577" y="3801876"/>
            <a:ext cx="9507307" cy="8229600"/>
          </a:xfrm>
          <a:custGeom>
            <a:avLst/>
            <a:gdLst/>
            <a:ahLst/>
            <a:cxnLst/>
            <a:rect r="r" b="b" t="t" l="l"/>
            <a:pathLst>
              <a:path h="8229600" w="9507307">
                <a:moveTo>
                  <a:pt x="0" y="0"/>
                </a:moveTo>
                <a:lnTo>
                  <a:pt x="9507308" y="0"/>
                </a:lnTo>
                <a:lnTo>
                  <a:pt x="9507308" y="8229600"/>
                </a:lnTo>
                <a:lnTo>
                  <a:pt x="0" y="8229600"/>
                </a:lnTo>
                <a:lnTo>
                  <a:pt x="0" y="0"/>
                </a:lnTo>
                <a:close/>
              </a:path>
            </a:pathLst>
          </a:custGeom>
          <a:blipFill>
            <a:blip r:embed="rId6"/>
            <a:stretch>
              <a:fillRect l="0" t="0" r="-1092" b="0"/>
            </a:stretch>
          </a:blipFill>
        </p:spPr>
      </p:sp>
      <p:sp>
        <p:nvSpPr>
          <p:cNvPr name="Freeform 7" id="7"/>
          <p:cNvSpPr/>
          <p:nvPr/>
        </p:nvSpPr>
        <p:spPr>
          <a:xfrm flipH="false" flipV="false" rot="0">
            <a:off x="15069624" y="-1733550"/>
            <a:ext cx="4770760" cy="4931019"/>
          </a:xfrm>
          <a:custGeom>
            <a:avLst/>
            <a:gdLst/>
            <a:ahLst/>
            <a:cxnLst/>
            <a:rect r="r" b="b" t="t" l="l"/>
            <a:pathLst>
              <a:path h="4931019" w="4770760">
                <a:moveTo>
                  <a:pt x="0" y="0"/>
                </a:moveTo>
                <a:lnTo>
                  <a:pt x="4770760" y="0"/>
                </a:lnTo>
                <a:lnTo>
                  <a:pt x="4770760" y="4931019"/>
                </a:lnTo>
                <a:lnTo>
                  <a:pt x="0" y="493101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TextBox 8" id="8"/>
          <p:cNvSpPr txBox="true"/>
          <p:nvPr/>
        </p:nvSpPr>
        <p:spPr>
          <a:xfrm rot="0">
            <a:off x="1028700" y="1304925"/>
            <a:ext cx="5353050" cy="2371724"/>
          </a:xfrm>
          <a:prstGeom prst="rect">
            <a:avLst/>
          </a:prstGeom>
        </p:spPr>
        <p:txBody>
          <a:bodyPr anchor="t" rtlCol="false" tIns="0" lIns="0" bIns="0" rIns="0">
            <a:spAutoFit/>
          </a:bodyPr>
          <a:lstStyle/>
          <a:p>
            <a:pPr marL="0" indent="0" lvl="0">
              <a:lnSpc>
                <a:spcPts val="8999"/>
              </a:lnSpc>
              <a:spcBef>
                <a:spcPct val="0"/>
              </a:spcBef>
            </a:pPr>
            <a:r>
              <a:rPr lang="en-US" sz="9999" strike="noStrike" u="none">
                <a:solidFill>
                  <a:srgbClr val="FFFFFF"/>
                </a:solidFill>
                <a:latin typeface="Batangas"/>
              </a:rPr>
              <a:t>Agenda Page</a:t>
            </a:r>
          </a:p>
        </p:txBody>
      </p:sp>
      <p:sp>
        <p:nvSpPr>
          <p:cNvPr name="TextBox 9" id="9"/>
          <p:cNvSpPr txBox="true"/>
          <p:nvPr/>
        </p:nvSpPr>
        <p:spPr>
          <a:xfrm rot="0">
            <a:off x="1028700" y="4056783"/>
            <a:ext cx="6375295" cy="720027"/>
          </a:xfrm>
          <a:prstGeom prst="rect">
            <a:avLst/>
          </a:prstGeom>
        </p:spPr>
        <p:txBody>
          <a:bodyPr anchor="t" rtlCol="false" tIns="0" lIns="0" bIns="0" rIns="0">
            <a:spAutoFit/>
          </a:bodyPr>
          <a:lstStyle/>
          <a:p>
            <a:pPr marL="0" indent="0" lvl="0">
              <a:lnSpc>
                <a:spcPts val="5988"/>
              </a:lnSpc>
              <a:spcBef>
                <a:spcPct val="0"/>
              </a:spcBef>
            </a:pPr>
            <a:r>
              <a:rPr lang="en-US" sz="4277" strike="noStrike" u="none">
                <a:solidFill>
                  <a:srgbClr val="FFFFFF"/>
                </a:solidFill>
                <a:latin typeface="Alata"/>
              </a:rPr>
              <a:t>Write an agenda here.</a:t>
            </a:r>
          </a:p>
        </p:txBody>
      </p:sp>
      <p:sp>
        <p:nvSpPr>
          <p:cNvPr name="TextBox 10" id="10"/>
          <p:cNvSpPr txBox="true"/>
          <p:nvPr/>
        </p:nvSpPr>
        <p:spPr>
          <a:xfrm rot="0">
            <a:off x="1028700" y="5153615"/>
            <a:ext cx="5956195" cy="720027"/>
          </a:xfrm>
          <a:prstGeom prst="rect">
            <a:avLst/>
          </a:prstGeom>
        </p:spPr>
        <p:txBody>
          <a:bodyPr anchor="t" rtlCol="false" tIns="0" lIns="0" bIns="0" rIns="0">
            <a:spAutoFit/>
          </a:bodyPr>
          <a:lstStyle/>
          <a:p>
            <a:pPr marL="0" indent="0" lvl="0">
              <a:lnSpc>
                <a:spcPts val="5988"/>
              </a:lnSpc>
              <a:spcBef>
                <a:spcPct val="0"/>
              </a:spcBef>
            </a:pPr>
            <a:r>
              <a:rPr lang="en-US" sz="4277" strike="noStrike" u="none">
                <a:solidFill>
                  <a:srgbClr val="FFFFFF"/>
                </a:solidFill>
                <a:latin typeface="Alata"/>
              </a:rPr>
              <a:t>Write an agenda here.</a:t>
            </a:r>
          </a:p>
        </p:txBody>
      </p:sp>
      <p:sp>
        <p:nvSpPr>
          <p:cNvPr name="TextBox 11" id="11"/>
          <p:cNvSpPr txBox="true"/>
          <p:nvPr/>
        </p:nvSpPr>
        <p:spPr>
          <a:xfrm rot="0">
            <a:off x="1028700" y="6250448"/>
            <a:ext cx="5956195" cy="720027"/>
          </a:xfrm>
          <a:prstGeom prst="rect">
            <a:avLst/>
          </a:prstGeom>
        </p:spPr>
        <p:txBody>
          <a:bodyPr anchor="t" rtlCol="false" tIns="0" lIns="0" bIns="0" rIns="0">
            <a:spAutoFit/>
          </a:bodyPr>
          <a:lstStyle/>
          <a:p>
            <a:pPr marL="0" indent="0" lvl="0">
              <a:lnSpc>
                <a:spcPts val="5988"/>
              </a:lnSpc>
              <a:spcBef>
                <a:spcPct val="0"/>
              </a:spcBef>
            </a:pPr>
            <a:r>
              <a:rPr lang="en-US" sz="4277" strike="noStrike" u="none">
                <a:solidFill>
                  <a:srgbClr val="FFFFFF"/>
                </a:solidFill>
                <a:latin typeface="Alata"/>
              </a:rPr>
              <a:t>Write an agenda here.</a:t>
            </a:r>
          </a:p>
        </p:txBody>
      </p:sp>
      <p:sp>
        <p:nvSpPr>
          <p:cNvPr name="TextBox 12" id="12"/>
          <p:cNvSpPr txBox="true"/>
          <p:nvPr/>
        </p:nvSpPr>
        <p:spPr>
          <a:xfrm rot="0">
            <a:off x="1028700" y="7347280"/>
            <a:ext cx="5956195" cy="720027"/>
          </a:xfrm>
          <a:prstGeom prst="rect">
            <a:avLst/>
          </a:prstGeom>
        </p:spPr>
        <p:txBody>
          <a:bodyPr anchor="t" rtlCol="false" tIns="0" lIns="0" bIns="0" rIns="0">
            <a:spAutoFit/>
          </a:bodyPr>
          <a:lstStyle/>
          <a:p>
            <a:pPr marL="0" indent="0" lvl="0">
              <a:lnSpc>
                <a:spcPts val="5988"/>
              </a:lnSpc>
              <a:spcBef>
                <a:spcPct val="0"/>
              </a:spcBef>
            </a:pPr>
            <a:r>
              <a:rPr lang="en-US" sz="4277" strike="noStrike" u="none">
                <a:solidFill>
                  <a:srgbClr val="FFFFFF"/>
                </a:solidFill>
                <a:latin typeface="Alata"/>
              </a:rPr>
              <a:t>Write an agenda here.</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681990"/>
            <a:ext cx="18288000" cy="12527280"/>
          </a:xfrm>
          <a:custGeom>
            <a:avLst/>
            <a:gdLst/>
            <a:ahLst/>
            <a:cxnLst/>
            <a:rect r="r" b="b" t="t" l="l"/>
            <a:pathLst>
              <a:path h="12527280" w="18288000">
                <a:moveTo>
                  <a:pt x="0" y="0"/>
                </a:moveTo>
                <a:lnTo>
                  <a:pt x="18288000" y="0"/>
                </a:lnTo>
                <a:lnTo>
                  <a:pt x="18288000" y="12527280"/>
                </a:lnTo>
                <a:lnTo>
                  <a:pt x="0" y="12527280"/>
                </a:lnTo>
                <a:lnTo>
                  <a:pt x="0" y="0"/>
                </a:lnTo>
                <a:close/>
              </a:path>
            </a:pathLst>
          </a:custGeom>
          <a:blipFill>
            <a:blip r:embed="rId2"/>
            <a:stretch>
              <a:fillRect l="0" t="0" r="0" b="0"/>
            </a:stretch>
          </a:blipFill>
        </p:spPr>
      </p:sp>
      <p:sp>
        <p:nvSpPr>
          <p:cNvPr name="Freeform 3" id="3"/>
          <p:cNvSpPr/>
          <p:nvPr/>
        </p:nvSpPr>
        <p:spPr>
          <a:xfrm flipH="false" flipV="false" rot="-5400000">
            <a:off x="1179059" y="-527485"/>
            <a:ext cx="6112762" cy="8851880"/>
          </a:xfrm>
          <a:custGeom>
            <a:avLst/>
            <a:gdLst/>
            <a:ahLst/>
            <a:cxnLst/>
            <a:rect r="r" b="b" t="t" l="l"/>
            <a:pathLst>
              <a:path h="8851880" w="6112762">
                <a:moveTo>
                  <a:pt x="0" y="0"/>
                </a:moveTo>
                <a:lnTo>
                  <a:pt x="6112762" y="0"/>
                </a:lnTo>
                <a:lnTo>
                  <a:pt x="6112762" y="8851880"/>
                </a:lnTo>
                <a:lnTo>
                  <a:pt x="0" y="8851880"/>
                </a:lnTo>
                <a:lnTo>
                  <a:pt x="0" y="0"/>
                </a:lnTo>
                <a:close/>
              </a:path>
            </a:pathLst>
          </a:custGeom>
          <a:blipFill>
            <a:blip r:embed="rId3"/>
            <a:stretch>
              <a:fillRect l="-23600" t="0" r="-23600" b="0"/>
            </a:stretch>
          </a:blipFill>
        </p:spPr>
      </p:sp>
      <p:sp>
        <p:nvSpPr>
          <p:cNvPr name="Freeform 4" id="4"/>
          <p:cNvSpPr/>
          <p:nvPr/>
        </p:nvSpPr>
        <p:spPr>
          <a:xfrm flipH="false" flipV="false" rot="0">
            <a:off x="4381500" y="-748665"/>
            <a:ext cx="9525000" cy="12527280"/>
          </a:xfrm>
          <a:custGeom>
            <a:avLst/>
            <a:gdLst/>
            <a:ahLst/>
            <a:cxnLst/>
            <a:rect r="r" b="b" t="t" l="l"/>
            <a:pathLst>
              <a:path h="12527280" w="9525000">
                <a:moveTo>
                  <a:pt x="0" y="0"/>
                </a:moveTo>
                <a:lnTo>
                  <a:pt x="9525000" y="0"/>
                </a:lnTo>
                <a:lnTo>
                  <a:pt x="9525000" y="12527280"/>
                </a:lnTo>
                <a:lnTo>
                  <a:pt x="0" y="12527280"/>
                </a:lnTo>
                <a:lnTo>
                  <a:pt x="0" y="0"/>
                </a:lnTo>
                <a:close/>
              </a:path>
            </a:pathLst>
          </a:custGeom>
          <a:blipFill>
            <a:blip r:embed="rId4"/>
            <a:stretch>
              <a:fillRect l="-45999" t="0" r="-45999" b="0"/>
            </a:stretch>
          </a:blipFill>
        </p:spPr>
      </p:sp>
      <p:sp>
        <p:nvSpPr>
          <p:cNvPr name="Freeform 5" id="5"/>
          <p:cNvSpPr/>
          <p:nvPr/>
        </p:nvSpPr>
        <p:spPr>
          <a:xfrm flipH="false" flipV="false" rot="0">
            <a:off x="7734300" y="365760"/>
            <a:ext cx="9525000" cy="12527280"/>
          </a:xfrm>
          <a:custGeom>
            <a:avLst/>
            <a:gdLst/>
            <a:ahLst/>
            <a:cxnLst/>
            <a:rect r="r" b="b" t="t" l="l"/>
            <a:pathLst>
              <a:path h="12527280" w="9525000">
                <a:moveTo>
                  <a:pt x="0" y="0"/>
                </a:moveTo>
                <a:lnTo>
                  <a:pt x="9525000" y="0"/>
                </a:lnTo>
                <a:lnTo>
                  <a:pt x="9525000" y="12527280"/>
                </a:lnTo>
                <a:lnTo>
                  <a:pt x="0" y="12527280"/>
                </a:lnTo>
                <a:lnTo>
                  <a:pt x="0" y="0"/>
                </a:lnTo>
                <a:close/>
              </a:path>
            </a:pathLst>
          </a:custGeom>
          <a:blipFill>
            <a:blip r:embed="rId4"/>
            <a:stretch>
              <a:fillRect l="-45999" t="0" r="-45999" b="0"/>
            </a:stretch>
          </a:blipFill>
        </p:spPr>
      </p:sp>
      <p:sp>
        <p:nvSpPr>
          <p:cNvPr name="Freeform 6" id="6"/>
          <p:cNvSpPr/>
          <p:nvPr/>
        </p:nvSpPr>
        <p:spPr>
          <a:xfrm flipH="false" flipV="false" rot="0">
            <a:off x="11468100" y="842010"/>
            <a:ext cx="9525000" cy="12527280"/>
          </a:xfrm>
          <a:custGeom>
            <a:avLst/>
            <a:gdLst/>
            <a:ahLst/>
            <a:cxnLst/>
            <a:rect r="r" b="b" t="t" l="l"/>
            <a:pathLst>
              <a:path h="12527280" w="9525000">
                <a:moveTo>
                  <a:pt x="0" y="0"/>
                </a:moveTo>
                <a:lnTo>
                  <a:pt x="9525000" y="0"/>
                </a:lnTo>
                <a:lnTo>
                  <a:pt x="9525000" y="12527280"/>
                </a:lnTo>
                <a:lnTo>
                  <a:pt x="0" y="12527280"/>
                </a:lnTo>
                <a:lnTo>
                  <a:pt x="0" y="0"/>
                </a:lnTo>
                <a:close/>
              </a:path>
            </a:pathLst>
          </a:custGeom>
          <a:blipFill>
            <a:blip r:embed="rId4"/>
            <a:stretch>
              <a:fillRect l="-45999" t="0" r="-45999" b="0"/>
            </a:stretch>
          </a:blipFill>
        </p:spPr>
      </p:sp>
      <p:sp>
        <p:nvSpPr>
          <p:cNvPr name="Freeform 7" id="7"/>
          <p:cNvSpPr/>
          <p:nvPr/>
        </p:nvSpPr>
        <p:spPr>
          <a:xfrm flipH="false" flipV="false" rot="0">
            <a:off x="-1677047" y="-2281082"/>
            <a:ext cx="5411493" cy="6619564"/>
          </a:xfrm>
          <a:custGeom>
            <a:avLst/>
            <a:gdLst/>
            <a:ahLst/>
            <a:cxnLst/>
            <a:rect r="r" b="b" t="t" l="l"/>
            <a:pathLst>
              <a:path h="6619564" w="5411493">
                <a:moveTo>
                  <a:pt x="0" y="0"/>
                </a:moveTo>
                <a:lnTo>
                  <a:pt x="5411494" y="0"/>
                </a:lnTo>
                <a:lnTo>
                  <a:pt x="5411494" y="6619564"/>
                </a:lnTo>
                <a:lnTo>
                  <a:pt x="0" y="661956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2045260" y="8868883"/>
            <a:ext cx="5411493" cy="6619564"/>
          </a:xfrm>
          <a:custGeom>
            <a:avLst/>
            <a:gdLst/>
            <a:ahLst/>
            <a:cxnLst/>
            <a:rect r="r" b="b" t="t" l="l"/>
            <a:pathLst>
              <a:path h="6619564" w="5411493">
                <a:moveTo>
                  <a:pt x="0" y="0"/>
                </a:moveTo>
                <a:lnTo>
                  <a:pt x="5411493" y="0"/>
                </a:lnTo>
                <a:lnTo>
                  <a:pt x="5411493" y="6619564"/>
                </a:lnTo>
                <a:lnTo>
                  <a:pt x="0" y="661956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9" id="9"/>
          <p:cNvSpPr txBox="true"/>
          <p:nvPr/>
        </p:nvSpPr>
        <p:spPr>
          <a:xfrm rot="0">
            <a:off x="660487" y="2853792"/>
            <a:ext cx="7442026" cy="1044663"/>
          </a:xfrm>
          <a:prstGeom prst="rect">
            <a:avLst/>
          </a:prstGeom>
        </p:spPr>
        <p:txBody>
          <a:bodyPr anchor="t" rtlCol="false" tIns="0" lIns="0" bIns="0" rIns="0">
            <a:spAutoFit/>
          </a:bodyPr>
          <a:lstStyle/>
          <a:p>
            <a:pPr algn="l" marL="0" indent="0" lvl="0">
              <a:lnSpc>
                <a:spcPts val="7577"/>
              </a:lnSpc>
              <a:spcBef>
                <a:spcPct val="0"/>
              </a:spcBef>
            </a:pPr>
            <a:r>
              <a:rPr lang="en-US" sz="8418" strike="noStrike" u="none">
                <a:solidFill>
                  <a:srgbClr val="FFFFFF"/>
                </a:solidFill>
                <a:latin typeface="Batangas"/>
              </a:rPr>
              <a:t>Hello there!</a:t>
            </a:r>
          </a:p>
        </p:txBody>
      </p:sp>
      <p:sp>
        <p:nvSpPr>
          <p:cNvPr name="TextBox 10" id="10"/>
          <p:cNvSpPr txBox="true"/>
          <p:nvPr/>
        </p:nvSpPr>
        <p:spPr>
          <a:xfrm rot="0">
            <a:off x="660487" y="4415790"/>
            <a:ext cx="4298776" cy="10991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Open Sans"/>
              </a:rPr>
              <a:t>I'm Rain, and I'll be sharing with you my beautiful ideas. Follow me at @reallygreatsite to learn more. </a:t>
            </a:r>
          </a:p>
        </p:txBody>
      </p:sp>
      <p:sp>
        <p:nvSpPr>
          <p:cNvPr name="Freeform 11" id="11"/>
          <p:cNvSpPr/>
          <p:nvPr/>
        </p:nvSpPr>
        <p:spPr>
          <a:xfrm flipH="false" flipV="false" rot="0">
            <a:off x="3752850" y="710565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12" id="12"/>
          <p:cNvSpPr/>
          <p:nvPr/>
        </p:nvSpPr>
        <p:spPr>
          <a:xfrm flipH="false" flipV="false" rot="0">
            <a:off x="13773150" y="-32283"/>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960120"/>
            <a:ext cx="18288000" cy="12207240"/>
          </a:xfrm>
          <a:custGeom>
            <a:avLst/>
            <a:gdLst/>
            <a:ahLst/>
            <a:cxnLst/>
            <a:rect r="r" b="b" t="t" l="l"/>
            <a:pathLst>
              <a:path h="12207240" w="18288000">
                <a:moveTo>
                  <a:pt x="0" y="0"/>
                </a:moveTo>
                <a:lnTo>
                  <a:pt x="18288000" y="0"/>
                </a:lnTo>
                <a:lnTo>
                  <a:pt x="18288000" y="12207240"/>
                </a:lnTo>
                <a:lnTo>
                  <a:pt x="0" y="12207240"/>
                </a:lnTo>
                <a:lnTo>
                  <a:pt x="0" y="0"/>
                </a:lnTo>
                <a:close/>
              </a:path>
            </a:pathLst>
          </a:custGeom>
          <a:blipFill>
            <a:blip r:embed="rId2"/>
            <a:stretch>
              <a:fillRect l="0" t="0" r="0" b="0"/>
            </a:stretch>
          </a:blipFill>
        </p:spPr>
      </p:sp>
      <p:sp>
        <p:nvSpPr>
          <p:cNvPr name="Freeform 3" id="3"/>
          <p:cNvSpPr/>
          <p:nvPr/>
        </p:nvSpPr>
        <p:spPr>
          <a:xfrm flipH="false" flipV="false" rot="0">
            <a:off x="10896600" y="-1781206"/>
            <a:ext cx="7727222" cy="7418133"/>
          </a:xfrm>
          <a:custGeom>
            <a:avLst/>
            <a:gdLst/>
            <a:ahLst/>
            <a:cxnLst/>
            <a:rect r="r" b="b" t="t" l="l"/>
            <a:pathLst>
              <a:path h="7418133" w="7727222">
                <a:moveTo>
                  <a:pt x="0" y="0"/>
                </a:moveTo>
                <a:lnTo>
                  <a:pt x="7727222" y="0"/>
                </a:lnTo>
                <a:lnTo>
                  <a:pt x="7727222" y="7418132"/>
                </a:lnTo>
                <a:lnTo>
                  <a:pt x="0" y="7418132"/>
                </a:lnTo>
                <a:lnTo>
                  <a:pt x="0" y="0"/>
                </a:lnTo>
                <a:close/>
              </a:path>
            </a:pathLst>
          </a:custGeom>
          <a:blipFill>
            <a:blip r:embed="rId3"/>
            <a:stretch>
              <a:fillRect l="0" t="0" r="0" b="0"/>
            </a:stretch>
          </a:blipFill>
          <a:ln cap="sq">
            <a:noFill/>
            <a:prstDash val="solid"/>
            <a:miter/>
          </a:ln>
        </p:spPr>
      </p:sp>
      <p:sp>
        <p:nvSpPr>
          <p:cNvPr name="Freeform 4" id="4"/>
          <p:cNvSpPr/>
          <p:nvPr/>
        </p:nvSpPr>
        <p:spPr>
          <a:xfrm flipH="false" flipV="false" rot="-2969388">
            <a:off x="15178625" y="2414307"/>
            <a:ext cx="6218749" cy="5915585"/>
          </a:xfrm>
          <a:custGeom>
            <a:avLst/>
            <a:gdLst/>
            <a:ahLst/>
            <a:cxnLst/>
            <a:rect r="r" b="b" t="t" l="l"/>
            <a:pathLst>
              <a:path h="5915585" w="6218749">
                <a:moveTo>
                  <a:pt x="0" y="0"/>
                </a:moveTo>
                <a:lnTo>
                  <a:pt x="6218750" y="0"/>
                </a:lnTo>
                <a:lnTo>
                  <a:pt x="6218750" y="5915586"/>
                </a:lnTo>
                <a:lnTo>
                  <a:pt x="0" y="591558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false" flipV="false" rot="-7686613">
            <a:off x="-745254" y="3336157"/>
            <a:ext cx="10450479" cy="9046017"/>
          </a:xfrm>
          <a:custGeom>
            <a:avLst/>
            <a:gdLst/>
            <a:ahLst/>
            <a:cxnLst/>
            <a:rect r="r" b="b" t="t" l="l"/>
            <a:pathLst>
              <a:path h="9046017" w="10450479">
                <a:moveTo>
                  <a:pt x="0" y="0"/>
                </a:moveTo>
                <a:lnTo>
                  <a:pt x="10450480" y="0"/>
                </a:lnTo>
                <a:lnTo>
                  <a:pt x="10450480" y="9046017"/>
                </a:lnTo>
                <a:lnTo>
                  <a:pt x="0" y="9046017"/>
                </a:lnTo>
                <a:lnTo>
                  <a:pt x="0" y="0"/>
                </a:lnTo>
                <a:close/>
              </a:path>
            </a:pathLst>
          </a:custGeom>
          <a:blipFill>
            <a:blip r:embed="rId6"/>
            <a:stretch>
              <a:fillRect l="0" t="0" r="-1092" b="0"/>
            </a:stretch>
          </a:blipFill>
          <a:ln cap="sq">
            <a:noFill/>
            <a:prstDash val="solid"/>
            <a:miter/>
          </a:ln>
        </p:spPr>
      </p:sp>
      <p:sp>
        <p:nvSpPr>
          <p:cNvPr name="Freeform 6" id="6"/>
          <p:cNvSpPr/>
          <p:nvPr/>
        </p:nvSpPr>
        <p:spPr>
          <a:xfrm flipH="false" flipV="false" rot="-2969388">
            <a:off x="-4328575" y="7348336"/>
            <a:ext cx="6218749" cy="5915585"/>
          </a:xfrm>
          <a:custGeom>
            <a:avLst/>
            <a:gdLst/>
            <a:ahLst/>
            <a:cxnLst/>
            <a:rect r="r" b="b" t="t" l="l"/>
            <a:pathLst>
              <a:path h="5915585" w="6218749">
                <a:moveTo>
                  <a:pt x="0" y="0"/>
                </a:moveTo>
                <a:lnTo>
                  <a:pt x="6218750" y="0"/>
                </a:lnTo>
                <a:lnTo>
                  <a:pt x="6218750" y="5915585"/>
                </a:lnTo>
                <a:lnTo>
                  <a:pt x="0" y="591558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7" id="7"/>
          <p:cNvSpPr/>
          <p:nvPr/>
        </p:nvSpPr>
        <p:spPr>
          <a:xfrm flipH="false" flipV="false" rot="0">
            <a:off x="11734800" y="1706880"/>
            <a:ext cx="4095750" cy="7330440"/>
          </a:xfrm>
          <a:custGeom>
            <a:avLst/>
            <a:gdLst/>
            <a:ahLst/>
            <a:cxnLst/>
            <a:rect r="r" b="b" t="t" l="l"/>
            <a:pathLst>
              <a:path h="7330440" w="4095750">
                <a:moveTo>
                  <a:pt x="0" y="0"/>
                </a:moveTo>
                <a:lnTo>
                  <a:pt x="4095750" y="0"/>
                </a:lnTo>
                <a:lnTo>
                  <a:pt x="4095750" y="7330440"/>
                </a:lnTo>
                <a:lnTo>
                  <a:pt x="0" y="7330440"/>
                </a:lnTo>
                <a:lnTo>
                  <a:pt x="0" y="0"/>
                </a:lnTo>
                <a:close/>
              </a:path>
            </a:pathLst>
          </a:custGeom>
          <a:blipFill>
            <a:blip r:embed="rId7"/>
            <a:stretch>
              <a:fillRect l="-251627" t="-30405" r="-94883" b="-36122"/>
            </a:stretch>
          </a:blipFill>
        </p:spPr>
      </p:sp>
      <p:sp>
        <p:nvSpPr>
          <p:cNvPr name="Freeform 8" id="8"/>
          <p:cNvSpPr/>
          <p:nvPr/>
        </p:nvSpPr>
        <p:spPr>
          <a:xfrm flipH="false" flipV="false" rot="0">
            <a:off x="13506450" y="1927860"/>
            <a:ext cx="4095750" cy="7330440"/>
          </a:xfrm>
          <a:custGeom>
            <a:avLst/>
            <a:gdLst/>
            <a:ahLst/>
            <a:cxnLst/>
            <a:rect r="r" b="b" t="t" l="l"/>
            <a:pathLst>
              <a:path h="7330440" w="4095750">
                <a:moveTo>
                  <a:pt x="0" y="0"/>
                </a:moveTo>
                <a:lnTo>
                  <a:pt x="4095750" y="0"/>
                </a:lnTo>
                <a:lnTo>
                  <a:pt x="4095750" y="7330440"/>
                </a:lnTo>
                <a:lnTo>
                  <a:pt x="0" y="7330440"/>
                </a:lnTo>
                <a:lnTo>
                  <a:pt x="0" y="0"/>
                </a:lnTo>
                <a:close/>
              </a:path>
            </a:pathLst>
          </a:custGeom>
          <a:blipFill>
            <a:blip r:embed="rId7"/>
            <a:stretch>
              <a:fillRect l="-251627" t="-30405" r="-94883" b="-36122"/>
            </a:stretch>
          </a:blipFill>
        </p:spPr>
      </p:sp>
      <p:sp>
        <p:nvSpPr>
          <p:cNvPr name="TextBox 9" id="9"/>
          <p:cNvSpPr txBox="true"/>
          <p:nvPr/>
        </p:nvSpPr>
        <p:spPr>
          <a:xfrm rot="0">
            <a:off x="1028700" y="1266825"/>
            <a:ext cx="8115300" cy="2945445"/>
          </a:xfrm>
          <a:prstGeom prst="rect">
            <a:avLst/>
          </a:prstGeom>
        </p:spPr>
        <p:txBody>
          <a:bodyPr anchor="t" rtlCol="false" tIns="0" lIns="0" bIns="0" rIns="0">
            <a:spAutoFit/>
          </a:bodyPr>
          <a:lstStyle/>
          <a:p>
            <a:pPr marL="0" indent="0" lvl="0">
              <a:lnSpc>
                <a:spcPts val="7577"/>
              </a:lnSpc>
              <a:spcBef>
                <a:spcPct val="0"/>
              </a:spcBef>
            </a:pPr>
            <a:r>
              <a:rPr lang="en-US" sz="8418">
                <a:solidFill>
                  <a:srgbClr val="FFFFFF"/>
                </a:solidFill>
                <a:latin typeface="Batangas"/>
              </a:rPr>
              <a:t>Character Development Techniques</a:t>
            </a:r>
          </a:p>
        </p:txBody>
      </p:sp>
      <p:sp>
        <p:nvSpPr>
          <p:cNvPr name="TextBox 10" id="10"/>
          <p:cNvSpPr txBox="true"/>
          <p:nvPr/>
        </p:nvSpPr>
        <p:spPr>
          <a:xfrm rot="0">
            <a:off x="1028700" y="4897786"/>
            <a:ext cx="6493851" cy="720027"/>
          </a:xfrm>
          <a:prstGeom prst="rect">
            <a:avLst/>
          </a:prstGeom>
        </p:spPr>
        <p:txBody>
          <a:bodyPr anchor="t" rtlCol="false" tIns="0" lIns="0" bIns="0" rIns="0">
            <a:spAutoFit/>
          </a:bodyPr>
          <a:lstStyle/>
          <a:p>
            <a:pPr marL="0" indent="0" lvl="0">
              <a:lnSpc>
                <a:spcPts val="5988"/>
              </a:lnSpc>
              <a:spcBef>
                <a:spcPct val="0"/>
              </a:spcBef>
            </a:pPr>
            <a:r>
              <a:rPr lang="en-US" sz="4277">
                <a:solidFill>
                  <a:srgbClr val="FFFFFF"/>
                </a:solidFill>
                <a:latin typeface="Alata"/>
              </a:rPr>
              <a:t>Backstory Exploration</a:t>
            </a:r>
          </a:p>
        </p:txBody>
      </p:sp>
      <p:sp>
        <p:nvSpPr>
          <p:cNvPr name="TextBox 11" id="11"/>
          <p:cNvSpPr txBox="true"/>
          <p:nvPr/>
        </p:nvSpPr>
        <p:spPr>
          <a:xfrm rot="0">
            <a:off x="1028700" y="7341933"/>
            <a:ext cx="7998801" cy="720027"/>
          </a:xfrm>
          <a:prstGeom prst="rect">
            <a:avLst/>
          </a:prstGeom>
        </p:spPr>
        <p:txBody>
          <a:bodyPr anchor="t" rtlCol="false" tIns="0" lIns="0" bIns="0" rIns="0">
            <a:spAutoFit/>
          </a:bodyPr>
          <a:lstStyle/>
          <a:p>
            <a:pPr marL="0" indent="0" lvl="0">
              <a:lnSpc>
                <a:spcPts val="5988"/>
              </a:lnSpc>
              <a:spcBef>
                <a:spcPct val="0"/>
              </a:spcBef>
            </a:pPr>
            <a:r>
              <a:rPr lang="en-US" sz="4277">
                <a:solidFill>
                  <a:srgbClr val="FFFFFF"/>
                </a:solidFill>
                <a:latin typeface="Alata"/>
              </a:rPr>
              <a:t>Objective-Obstacle Alignment</a:t>
            </a:r>
          </a:p>
        </p:txBody>
      </p:sp>
      <p:sp>
        <p:nvSpPr>
          <p:cNvPr name="TextBox 12" id="12"/>
          <p:cNvSpPr txBox="true"/>
          <p:nvPr/>
        </p:nvSpPr>
        <p:spPr>
          <a:xfrm rot="0">
            <a:off x="1028700" y="5982668"/>
            <a:ext cx="8684601" cy="727710"/>
          </a:xfrm>
          <a:prstGeom prst="rect">
            <a:avLst/>
          </a:prstGeom>
        </p:spPr>
        <p:txBody>
          <a:bodyPr anchor="t" rtlCol="false" tIns="0" lIns="0" bIns="0" rIns="0">
            <a:spAutoFit/>
          </a:bodyPr>
          <a:lstStyle/>
          <a:p>
            <a:pPr>
              <a:lnSpc>
                <a:spcPts val="2940"/>
              </a:lnSpc>
            </a:pPr>
            <a:r>
              <a:rPr lang="en-US" sz="2100">
                <a:solidFill>
                  <a:srgbClr val="FFFFFF"/>
                </a:solidFill>
                <a:latin typeface="Open Sans"/>
              </a:rPr>
              <a:t>This technique involves creating a detailed history for a character, even if it won't be explicitly shown in the performance. </a:t>
            </a:r>
          </a:p>
        </p:txBody>
      </p:sp>
      <p:sp>
        <p:nvSpPr>
          <p:cNvPr name="TextBox 13" id="13"/>
          <p:cNvSpPr txBox="true"/>
          <p:nvPr/>
        </p:nvSpPr>
        <p:spPr>
          <a:xfrm rot="0">
            <a:off x="1028700" y="8309610"/>
            <a:ext cx="8684601" cy="727710"/>
          </a:xfrm>
          <a:prstGeom prst="rect">
            <a:avLst/>
          </a:prstGeom>
        </p:spPr>
        <p:txBody>
          <a:bodyPr anchor="t" rtlCol="false" tIns="0" lIns="0" bIns="0" rIns="0">
            <a:spAutoFit/>
          </a:bodyPr>
          <a:lstStyle/>
          <a:p>
            <a:pPr>
              <a:lnSpc>
                <a:spcPts val="2940"/>
              </a:lnSpc>
            </a:pPr>
            <a:r>
              <a:rPr lang="en-US" sz="2100">
                <a:solidFill>
                  <a:srgbClr val="FFFFFF"/>
                </a:solidFill>
                <a:latin typeface="Open Sans"/>
              </a:rPr>
              <a:t> Actors identify their character's primary objective or goal in a scene and the obstacles preventing them from achieving it.</a:t>
            </a:r>
          </a:p>
        </p:txBody>
      </p:sp>
      <p:sp>
        <p:nvSpPr>
          <p:cNvPr name="Freeform 14" id="14"/>
          <p:cNvSpPr/>
          <p:nvPr/>
        </p:nvSpPr>
        <p:spPr>
          <a:xfrm flipH="false" flipV="false" rot="0">
            <a:off x="9713301" y="-72009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5" id="15"/>
          <p:cNvSpPr/>
          <p:nvPr/>
        </p:nvSpPr>
        <p:spPr>
          <a:xfrm flipH="false" flipV="false" rot="0">
            <a:off x="15640050" y="7418133"/>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87771" y="-2781428"/>
            <a:ext cx="21484691" cy="14341031"/>
          </a:xfrm>
          <a:custGeom>
            <a:avLst/>
            <a:gdLst/>
            <a:ahLst/>
            <a:cxnLst/>
            <a:rect r="r" b="b" t="t" l="l"/>
            <a:pathLst>
              <a:path h="14341031" w="21484691">
                <a:moveTo>
                  <a:pt x="0" y="0"/>
                </a:moveTo>
                <a:lnTo>
                  <a:pt x="21484691" y="0"/>
                </a:lnTo>
                <a:lnTo>
                  <a:pt x="21484691" y="14341032"/>
                </a:lnTo>
                <a:lnTo>
                  <a:pt x="0" y="14341032"/>
                </a:lnTo>
                <a:lnTo>
                  <a:pt x="0" y="0"/>
                </a:lnTo>
                <a:close/>
              </a:path>
            </a:pathLst>
          </a:custGeom>
          <a:blipFill>
            <a:blip r:embed="rId2"/>
            <a:stretch>
              <a:fillRect l="0" t="0" r="0" b="0"/>
            </a:stretch>
          </a:blipFill>
        </p:spPr>
      </p:sp>
      <p:sp>
        <p:nvSpPr>
          <p:cNvPr name="Freeform 3" id="3"/>
          <p:cNvSpPr/>
          <p:nvPr/>
        </p:nvSpPr>
        <p:spPr>
          <a:xfrm flipH="false" flipV="false" rot="0">
            <a:off x="-7852103" y="-2975507"/>
            <a:ext cx="17215158" cy="16526552"/>
          </a:xfrm>
          <a:custGeom>
            <a:avLst/>
            <a:gdLst/>
            <a:ahLst/>
            <a:cxnLst/>
            <a:rect r="r" b="b" t="t" l="l"/>
            <a:pathLst>
              <a:path h="16526552" w="17215158">
                <a:moveTo>
                  <a:pt x="0" y="0"/>
                </a:moveTo>
                <a:lnTo>
                  <a:pt x="17215159" y="0"/>
                </a:lnTo>
                <a:lnTo>
                  <a:pt x="17215159" y="16526552"/>
                </a:lnTo>
                <a:lnTo>
                  <a:pt x="0" y="16526552"/>
                </a:lnTo>
                <a:lnTo>
                  <a:pt x="0" y="0"/>
                </a:lnTo>
                <a:close/>
              </a:path>
            </a:pathLst>
          </a:custGeom>
          <a:blipFill>
            <a:blip r:embed="rId3"/>
            <a:stretch>
              <a:fillRect l="0" t="0" r="0" b="0"/>
            </a:stretch>
          </a:blipFill>
        </p:spPr>
      </p:sp>
      <p:sp>
        <p:nvSpPr>
          <p:cNvPr name="Freeform 4" id="4"/>
          <p:cNvSpPr/>
          <p:nvPr/>
        </p:nvSpPr>
        <p:spPr>
          <a:xfrm flipH="false" flipV="false" rot="0">
            <a:off x="-2062963" y="26700"/>
            <a:ext cx="7049763" cy="8623563"/>
          </a:xfrm>
          <a:custGeom>
            <a:avLst/>
            <a:gdLst/>
            <a:ahLst/>
            <a:cxnLst/>
            <a:rect r="r" b="b" t="t" l="l"/>
            <a:pathLst>
              <a:path h="8623563" w="7049763">
                <a:moveTo>
                  <a:pt x="0" y="0"/>
                </a:moveTo>
                <a:lnTo>
                  <a:pt x="7049763" y="0"/>
                </a:lnTo>
                <a:lnTo>
                  <a:pt x="7049763" y="8623563"/>
                </a:lnTo>
                <a:lnTo>
                  <a:pt x="0" y="862356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5" id="5"/>
          <p:cNvSpPr txBox="true"/>
          <p:nvPr/>
        </p:nvSpPr>
        <p:spPr>
          <a:xfrm rot="0">
            <a:off x="1028700" y="2690371"/>
            <a:ext cx="7007250" cy="2006688"/>
          </a:xfrm>
          <a:prstGeom prst="rect">
            <a:avLst/>
          </a:prstGeom>
        </p:spPr>
        <p:txBody>
          <a:bodyPr anchor="t" rtlCol="false" tIns="0" lIns="0" bIns="0" rIns="0">
            <a:spAutoFit/>
          </a:bodyPr>
          <a:lstStyle/>
          <a:p>
            <a:pPr algn="l" marL="0" indent="0" lvl="0">
              <a:lnSpc>
                <a:spcPts val="7577"/>
              </a:lnSpc>
              <a:spcBef>
                <a:spcPct val="0"/>
              </a:spcBef>
            </a:pPr>
            <a:r>
              <a:rPr lang="en-US" sz="8418" strike="noStrike" u="none">
                <a:solidFill>
                  <a:srgbClr val="FFFFFF"/>
                </a:solidFill>
                <a:latin typeface="Batangas"/>
              </a:rPr>
              <a:t>Physicality and Gestures: </a:t>
            </a:r>
          </a:p>
        </p:txBody>
      </p:sp>
      <p:sp>
        <p:nvSpPr>
          <p:cNvPr name="TextBox 6" id="6"/>
          <p:cNvSpPr txBox="true"/>
          <p:nvPr/>
        </p:nvSpPr>
        <p:spPr>
          <a:xfrm rot="0">
            <a:off x="1028700" y="5249669"/>
            <a:ext cx="6744517" cy="2585085"/>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Open Sans"/>
              </a:rPr>
              <a:t>Developing distinct physical traits and gestures for a character can significantly enhance their portrayal. Actors explore how their character moves, stands, and uses gestures, allowing them to convey personality traits, emotions, and intentions nonverbally. This technique adds depth and authenticity to the character.</a:t>
            </a:r>
          </a:p>
        </p:txBody>
      </p:sp>
      <p:sp>
        <p:nvSpPr>
          <p:cNvPr name="Freeform 7" id="7"/>
          <p:cNvSpPr/>
          <p:nvPr/>
        </p:nvSpPr>
        <p:spPr>
          <a:xfrm flipH="false" flipV="false" rot="0">
            <a:off x="15403327" y="5768234"/>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8" id="8"/>
          <p:cNvSpPr/>
          <p:nvPr/>
        </p:nvSpPr>
        <p:spPr>
          <a:xfrm flipH="false" flipV="false" rot="0">
            <a:off x="9144000" y="1128271"/>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9" id="9"/>
          <p:cNvSpPr/>
          <p:nvPr/>
        </p:nvSpPr>
        <p:spPr>
          <a:xfrm flipH="false" flipV="false" rot="0">
            <a:off x="7992147" y="-2781428"/>
            <a:ext cx="13304773" cy="14341031"/>
          </a:xfrm>
          <a:custGeom>
            <a:avLst/>
            <a:gdLst/>
            <a:ahLst/>
            <a:cxnLst/>
            <a:rect r="r" b="b" t="t" l="l"/>
            <a:pathLst>
              <a:path h="14341031" w="13304773">
                <a:moveTo>
                  <a:pt x="0" y="0"/>
                </a:moveTo>
                <a:lnTo>
                  <a:pt x="13304773" y="0"/>
                </a:lnTo>
                <a:lnTo>
                  <a:pt x="13304773" y="14341032"/>
                </a:lnTo>
                <a:lnTo>
                  <a:pt x="0" y="14341032"/>
                </a:lnTo>
                <a:lnTo>
                  <a:pt x="0" y="0"/>
                </a:lnTo>
                <a:close/>
              </a:path>
            </a:pathLst>
          </a:custGeom>
          <a:blipFill>
            <a:blip r:embed="rId8"/>
            <a:stretch>
              <a:fillRect l="-61481" t="0" r="0" b="0"/>
            </a:stretch>
          </a:blipFill>
        </p:spPr>
      </p:sp>
      <p:sp>
        <p:nvSpPr>
          <p:cNvPr name="Freeform 10" id="10"/>
          <p:cNvSpPr/>
          <p:nvPr/>
        </p:nvSpPr>
        <p:spPr>
          <a:xfrm flipH="false" flipV="false" rot="0">
            <a:off x="5563084" y="793432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4533" t="-1185" r="-208" b="-23108"/>
            </a:stretch>
          </a:blipFill>
        </p:spPr>
      </p:sp>
      <p:sp>
        <p:nvSpPr>
          <p:cNvPr name="TextBox 3" id="3"/>
          <p:cNvSpPr txBox="true"/>
          <p:nvPr/>
        </p:nvSpPr>
        <p:spPr>
          <a:xfrm rot="0">
            <a:off x="1028700" y="1693260"/>
            <a:ext cx="6493851" cy="720027"/>
          </a:xfrm>
          <a:prstGeom prst="rect">
            <a:avLst/>
          </a:prstGeom>
        </p:spPr>
        <p:txBody>
          <a:bodyPr anchor="t" rtlCol="false" tIns="0" lIns="0" bIns="0" rIns="0">
            <a:spAutoFit/>
          </a:bodyPr>
          <a:lstStyle/>
          <a:p>
            <a:pPr marL="0" indent="0" lvl="0">
              <a:lnSpc>
                <a:spcPts val="5988"/>
              </a:lnSpc>
              <a:spcBef>
                <a:spcPct val="0"/>
              </a:spcBef>
            </a:pPr>
            <a:r>
              <a:rPr lang="en-US" sz="4277">
                <a:solidFill>
                  <a:srgbClr val="FFFFFF"/>
                </a:solidFill>
                <a:latin typeface="Alata"/>
              </a:rPr>
              <a:t>Define Objectives: </a:t>
            </a:r>
          </a:p>
        </p:txBody>
      </p:sp>
      <p:sp>
        <p:nvSpPr>
          <p:cNvPr name="Freeform 4" id="4"/>
          <p:cNvSpPr/>
          <p:nvPr/>
        </p:nvSpPr>
        <p:spPr>
          <a:xfrm flipH="false" flipV="false" rot="10294062">
            <a:off x="-2057460" y="4871818"/>
            <a:ext cx="13525162" cy="12984155"/>
          </a:xfrm>
          <a:custGeom>
            <a:avLst/>
            <a:gdLst/>
            <a:ahLst/>
            <a:cxnLst/>
            <a:rect r="r" b="b" t="t" l="l"/>
            <a:pathLst>
              <a:path h="12984155" w="13525162">
                <a:moveTo>
                  <a:pt x="0" y="0"/>
                </a:moveTo>
                <a:lnTo>
                  <a:pt x="13525161" y="0"/>
                </a:lnTo>
                <a:lnTo>
                  <a:pt x="13525161" y="12984155"/>
                </a:lnTo>
                <a:lnTo>
                  <a:pt x="0" y="12984155"/>
                </a:lnTo>
                <a:lnTo>
                  <a:pt x="0" y="0"/>
                </a:lnTo>
                <a:close/>
              </a:path>
            </a:pathLst>
          </a:custGeom>
          <a:blipFill>
            <a:blip r:embed="rId3"/>
            <a:stretch>
              <a:fillRect l="0" t="0" r="0" b="0"/>
            </a:stretch>
          </a:blipFill>
        </p:spPr>
      </p:sp>
      <p:sp>
        <p:nvSpPr>
          <p:cNvPr name="Freeform 5" id="5"/>
          <p:cNvSpPr/>
          <p:nvPr/>
        </p:nvSpPr>
        <p:spPr>
          <a:xfrm flipH="false" flipV="false" rot="-3038051">
            <a:off x="7249794" y="2231538"/>
            <a:ext cx="13525162" cy="12984155"/>
          </a:xfrm>
          <a:custGeom>
            <a:avLst/>
            <a:gdLst/>
            <a:ahLst/>
            <a:cxnLst/>
            <a:rect r="r" b="b" t="t" l="l"/>
            <a:pathLst>
              <a:path h="12984155" w="13525162">
                <a:moveTo>
                  <a:pt x="0" y="0"/>
                </a:moveTo>
                <a:lnTo>
                  <a:pt x="13525161" y="0"/>
                </a:lnTo>
                <a:lnTo>
                  <a:pt x="13525161" y="12984155"/>
                </a:lnTo>
                <a:lnTo>
                  <a:pt x="0" y="12984155"/>
                </a:lnTo>
                <a:lnTo>
                  <a:pt x="0" y="0"/>
                </a:lnTo>
                <a:close/>
              </a:path>
            </a:pathLst>
          </a:custGeom>
          <a:blipFill>
            <a:blip r:embed="rId3"/>
            <a:stretch>
              <a:fillRect l="0" t="0" r="0" b="0"/>
            </a:stretch>
          </a:blipFill>
        </p:spPr>
      </p:sp>
      <p:sp>
        <p:nvSpPr>
          <p:cNvPr name="TextBox 6" id="6"/>
          <p:cNvSpPr txBox="true"/>
          <p:nvPr/>
        </p:nvSpPr>
        <p:spPr>
          <a:xfrm rot="0">
            <a:off x="1028700" y="5139373"/>
            <a:ext cx="6493851" cy="720027"/>
          </a:xfrm>
          <a:prstGeom prst="rect">
            <a:avLst/>
          </a:prstGeom>
        </p:spPr>
        <p:txBody>
          <a:bodyPr anchor="t" rtlCol="false" tIns="0" lIns="0" bIns="0" rIns="0">
            <a:spAutoFit/>
          </a:bodyPr>
          <a:lstStyle/>
          <a:p>
            <a:pPr marL="0" indent="0" lvl="0">
              <a:lnSpc>
                <a:spcPts val="5988"/>
              </a:lnSpc>
              <a:spcBef>
                <a:spcPct val="0"/>
              </a:spcBef>
            </a:pPr>
            <a:r>
              <a:rPr lang="en-US" sz="4277">
                <a:solidFill>
                  <a:srgbClr val="FFFFFF"/>
                </a:solidFill>
                <a:latin typeface="Alata"/>
              </a:rPr>
              <a:t>Prioritize Obstacles:</a:t>
            </a:r>
          </a:p>
        </p:txBody>
      </p:sp>
      <p:sp>
        <p:nvSpPr>
          <p:cNvPr name="TextBox 7" id="7"/>
          <p:cNvSpPr txBox="true"/>
          <p:nvPr/>
        </p:nvSpPr>
        <p:spPr>
          <a:xfrm rot="0">
            <a:off x="10765449" y="1693260"/>
            <a:ext cx="6493851" cy="720027"/>
          </a:xfrm>
          <a:prstGeom prst="rect">
            <a:avLst/>
          </a:prstGeom>
        </p:spPr>
        <p:txBody>
          <a:bodyPr anchor="t" rtlCol="false" tIns="0" lIns="0" bIns="0" rIns="0">
            <a:spAutoFit/>
          </a:bodyPr>
          <a:lstStyle/>
          <a:p>
            <a:pPr algn="r" marL="0" indent="0" lvl="0">
              <a:lnSpc>
                <a:spcPts val="5988"/>
              </a:lnSpc>
              <a:spcBef>
                <a:spcPct val="0"/>
              </a:spcBef>
            </a:pPr>
            <a:r>
              <a:rPr lang="en-US" sz="4277">
                <a:solidFill>
                  <a:srgbClr val="FFFFFF"/>
                </a:solidFill>
                <a:latin typeface="Alata"/>
              </a:rPr>
              <a:t>Identify Obstacles: </a:t>
            </a:r>
          </a:p>
        </p:txBody>
      </p:sp>
      <p:sp>
        <p:nvSpPr>
          <p:cNvPr name="TextBox 8" id="8"/>
          <p:cNvSpPr txBox="true"/>
          <p:nvPr/>
        </p:nvSpPr>
        <p:spPr>
          <a:xfrm rot="0">
            <a:off x="10765449" y="5139373"/>
            <a:ext cx="6493851" cy="720027"/>
          </a:xfrm>
          <a:prstGeom prst="rect">
            <a:avLst/>
          </a:prstGeom>
        </p:spPr>
        <p:txBody>
          <a:bodyPr anchor="t" rtlCol="false" tIns="0" lIns="0" bIns="0" rIns="0">
            <a:spAutoFit/>
          </a:bodyPr>
          <a:lstStyle/>
          <a:p>
            <a:pPr algn="r" marL="0" indent="0" lvl="0">
              <a:lnSpc>
                <a:spcPts val="5988"/>
              </a:lnSpc>
              <a:spcBef>
                <a:spcPct val="0"/>
              </a:spcBef>
            </a:pPr>
            <a:r>
              <a:rPr lang="en-US" sz="4277">
                <a:solidFill>
                  <a:srgbClr val="FFFFFF"/>
                </a:solidFill>
                <a:latin typeface="Alata"/>
              </a:rPr>
              <a:t>Communication:</a:t>
            </a:r>
          </a:p>
        </p:txBody>
      </p:sp>
      <p:sp>
        <p:nvSpPr>
          <p:cNvPr name="TextBox 9" id="9"/>
          <p:cNvSpPr txBox="true"/>
          <p:nvPr/>
        </p:nvSpPr>
        <p:spPr>
          <a:xfrm rot="0">
            <a:off x="1028700" y="2778141"/>
            <a:ext cx="5160351" cy="1470660"/>
          </a:xfrm>
          <a:prstGeom prst="rect">
            <a:avLst/>
          </a:prstGeom>
        </p:spPr>
        <p:txBody>
          <a:bodyPr anchor="t" rtlCol="false" tIns="0" lIns="0" bIns="0" rIns="0">
            <a:spAutoFit/>
          </a:bodyPr>
          <a:lstStyle/>
          <a:p>
            <a:pPr>
              <a:lnSpc>
                <a:spcPts val="2940"/>
              </a:lnSpc>
            </a:pPr>
            <a:r>
              <a:rPr lang="en-US" sz="2100">
                <a:solidFill>
                  <a:srgbClr val="FFFFFF"/>
                </a:solidFill>
                <a:latin typeface="Open Sans"/>
              </a:rPr>
              <a:t>Clearly articulate what you're trying to achieve. These objectives should be specific, measurable, achievable, relevant, and time-bound (SMART).</a:t>
            </a:r>
          </a:p>
        </p:txBody>
      </p:sp>
      <p:sp>
        <p:nvSpPr>
          <p:cNvPr name="TextBox 10" id="10"/>
          <p:cNvSpPr txBox="true"/>
          <p:nvPr/>
        </p:nvSpPr>
        <p:spPr>
          <a:xfrm rot="0">
            <a:off x="1028700" y="6224255"/>
            <a:ext cx="3941151" cy="2213610"/>
          </a:xfrm>
          <a:prstGeom prst="rect">
            <a:avLst/>
          </a:prstGeom>
        </p:spPr>
        <p:txBody>
          <a:bodyPr anchor="t" rtlCol="false" tIns="0" lIns="0" bIns="0" rIns="0">
            <a:spAutoFit/>
          </a:bodyPr>
          <a:lstStyle/>
          <a:p>
            <a:pPr>
              <a:lnSpc>
                <a:spcPts val="2940"/>
              </a:lnSpc>
            </a:pPr>
            <a:r>
              <a:rPr lang="en-US" sz="2100">
                <a:solidFill>
                  <a:srgbClr val="FFFFFF"/>
                </a:solidFill>
                <a:latin typeface="Open Sans"/>
              </a:rPr>
              <a:t>Determine the likelihood and impact of each obstacle. Focus on the obstacles that are most likely to occur and have the greatest potential to disrupt your progress.</a:t>
            </a:r>
          </a:p>
        </p:txBody>
      </p:sp>
      <p:sp>
        <p:nvSpPr>
          <p:cNvPr name="TextBox 11" id="11"/>
          <p:cNvSpPr txBox="true"/>
          <p:nvPr/>
        </p:nvSpPr>
        <p:spPr>
          <a:xfrm rot="0">
            <a:off x="12575199" y="2778141"/>
            <a:ext cx="4684101" cy="1470660"/>
          </a:xfrm>
          <a:prstGeom prst="rect">
            <a:avLst/>
          </a:prstGeom>
        </p:spPr>
        <p:txBody>
          <a:bodyPr anchor="t" rtlCol="false" tIns="0" lIns="0" bIns="0" rIns="0">
            <a:spAutoFit/>
          </a:bodyPr>
          <a:lstStyle/>
          <a:p>
            <a:pPr algn="r">
              <a:lnSpc>
                <a:spcPts val="2940"/>
              </a:lnSpc>
            </a:pPr>
            <a:r>
              <a:rPr lang="en-US" sz="2100">
                <a:solidFill>
                  <a:srgbClr val="FFFFFF"/>
                </a:solidFill>
                <a:latin typeface="Open Sans"/>
              </a:rPr>
              <a:t>Brainstorm and list potential obstacles or challenges that could hinder your progress. These could be internal or external factors </a:t>
            </a:r>
          </a:p>
        </p:txBody>
      </p:sp>
      <p:sp>
        <p:nvSpPr>
          <p:cNvPr name="Freeform 12" id="12"/>
          <p:cNvSpPr/>
          <p:nvPr/>
        </p:nvSpPr>
        <p:spPr>
          <a:xfrm flipH="false" flipV="false" rot="-2969388">
            <a:off x="9881346" y="7424457"/>
            <a:ext cx="6218749" cy="5915585"/>
          </a:xfrm>
          <a:custGeom>
            <a:avLst/>
            <a:gdLst/>
            <a:ahLst/>
            <a:cxnLst/>
            <a:rect r="r" b="b" t="t" l="l"/>
            <a:pathLst>
              <a:path h="5915585" w="6218749">
                <a:moveTo>
                  <a:pt x="0" y="0"/>
                </a:moveTo>
                <a:lnTo>
                  <a:pt x="6218749" y="0"/>
                </a:lnTo>
                <a:lnTo>
                  <a:pt x="6218749" y="5915586"/>
                </a:lnTo>
                <a:lnTo>
                  <a:pt x="0" y="591558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3" id="13"/>
          <p:cNvSpPr/>
          <p:nvPr/>
        </p:nvSpPr>
        <p:spPr>
          <a:xfrm flipH="false" flipV="false" rot="737633">
            <a:off x="-3777962" y="-4222203"/>
            <a:ext cx="6218749" cy="5915585"/>
          </a:xfrm>
          <a:custGeom>
            <a:avLst/>
            <a:gdLst/>
            <a:ahLst/>
            <a:cxnLst/>
            <a:rect r="r" b="b" t="t" l="l"/>
            <a:pathLst>
              <a:path h="5915585" w="6218749">
                <a:moveTo>
                  <a:pt x="0" y="0"/>
                </a:moveTo>
                <a:lnTo>
                  <a:pt x="6218749" y="0"/>
                </a:lnTo>
                <a:lnTo>
                  <a:pt x="6218749" y="5915586"/>
                </a:lnTo>
                <a:lnTo>
                  <a:pt x="0" y="591558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4" id="14"/>
          <p:cNvSpPr/>
          <p:nvPr/>
        </p:nvSpPr>
        <p:spPr>
          <a:xfrm flipH="false" flipV="false" rot="0">
            <a:off x="6074191" y="14859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5" id="15"/>
          <p:cNvSpPr/>
          <p:nvPr/>
        </p:nvSpPr>
        <p:spPr>
          <a:xfrm flipH="false" flipV="false" rot="0">
            <a:off x="4275626" y="715901"/>
            <a:ext cx="9878524" cy="10287000"/>
          </a:xfrm>
          <a:custGeom>
            <a:avLst/>
            <a:gdLst/>
            <a:ahLst/>
            <a:cxnLst/>
            <a:rect r="r" b="b" t="t" l="l"/>
            <a:pathLst>
              <a:path h="10287000" w="9878524">
                <a:moveTo>
                  <a:pt x="0" y="0"/>
                </a:moveTo>
                <a:lnTo>
                  <a:pt x="9878524" y="0"/>
                </a:lnTo>
                <a:lnTo>
                  <a:pt x="9878524" y="10287000"/>
                </a:lnTo>
                <a:lnTo>
                  <a:pt x="0" y="10287000"/>
                </a:lnTo>
                <a:lnTo>
                  <a:pt x="0" y="0"/>
                </a:lnTo>
                <a:close/>
              </a:path>
            </a:pathLst>
          </a:custGeom>
          <a:blipFill>
            <a:blip r:embed="rId8"/>
            <a:stretch>
              <a:fillRect l="-52060" t="-18777" r="-41846" b="-5515"/>
            </a:stretch>
          </a:blipFill>
        </p:spPr>
      </p:sp>
      <p:sp>
        <p:nvSpPr>
          <p:cNvPr name="TextBox 16" id="16"/>
          <p:cNvSpPr txBox="true"/>
          <p:nvPr/>
        </p:nvSpPr>
        <p:spPr>
          <a:xfrm rot="0">
            <a:off x="12975249" y="6224255"/>
            <a:ext cx="4284051" cy="1842135"/>
          </a:xfrm>
          <a:prstGeom prst="rect">
            <a:avLst/>
          </a:prstGeom>
        </p:spPr>
        <p:txBody>
          <a:bodyPr anchor="t" rtlCol="false" tIns="0" lIns="0" bIns="0" rIns="0">
            <a:spAutoFit/>
          </a:bodyPr>
          <a:lstStyle/>
          <a:p>
            <a:pPr algn="r">
              <a:lnSpc>
                <a:spcPts val="2940"/>
              </a:lnSpc>
            </a:pPr>
            <a:r>
              <a:rPr lang="en-US" sz="2100">
                <a:solidFill>
                  <a:srgbClr val="FFFFFF"/>
                </a:solidFill>
                <a:latin typeface="Open Sans"/>
              </a:rPr>
              <a:t>If you're working within a team or organization, make sure everyone is aware of the potential obstacles and the strategies in place to address them. </a:t>
            </a:r>
          </a:p>
        </p:txBody>
      </p:sp>
      <p:sp>
        <p:nvSpPr>
          <p:cNvPr name="Freeform 17" id="17"/>
          <p:cNvSpPr/>
          <p:nvPr/>
        </p:nvSpPr>
        <p:spPr>
          <a:xfrm flipH="false" flipV="false" rot="0">
            <a:off x="16531416" y="77343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28172" t="-139863" r="0" b="-101503"/>
            </a:stretch>
          </a:blipFill>
        </p:spPr>
      </p:sp>
      <p:sp>
        <p:nvSpPr>
          <p:cNvPr name="TextBox 3" id="3"/>
          <p:cNvSpPr txBox="true"/>
          <p:nvPr/>
        </p:nvSpPr>
        <p:spPr>
          <a:xfrm rot="0">
            <a:off x="10137308" y="1478456"/>
            <a:ext cx="6493851" cy="720027"/>
          </a:xfrm>
          <a:prstGeom prst="rect">
            <a:avLst/>
          </a:prstGeom>
        </p:spPr>
        <p:txBody>
          <a:bodyPr anchor="t" rtlCol="false" tIns="0" lIns="0" bIns="0" rIns="0">
            <a:spAutoFit/>
          </a:bodyPr>
          <a:lstStyle/>
          <a:p>
            <a:pPr marL="0" indent="0" lvl="0">
              <a:lnSpc>
                <a:spcPts val="5988"/>
              </a:lnSpc>
              <a:spcBef>
                <a:spcPct val="0"/>
              </a:spcBef>
            </a:pPr>
            <a:r>
              <a:rPr lang="en-US" sz="4277">
                <a:solidFill>
                  <a:srgbClr val="FFFFFF"/>
                </a:solidFill>
                <a:latin typeface="Alata"/>
              </a:rPr>
              <a:t>"Yes, And..." Principle: </a:t>
            </a:r>
          </a:p>
        </p:txBody>
      </p:sp>
      <p:sp>
        <p:nvSpPr>
          <p:cNvPr name="TextBox 4" id="4"/>
          <p:cNvSpPr txBox="true"/>
          <p:nvPr/>
        </p:nvSpPr>
        <p:spPr>
          <a:xfrm rot="0">
            <a:off x="10137308" y="5307506"/>
            <a:ext cx="6493851" cy="720027"/>
          </a:xfrm>
          <a:prstGeom prst="rect">
            <a:avLst/>
          </a:prstGeom>
        </p:spPr>
        <p:txBody>
          <a:bodyPr anchor="t" rtlCol="false" tIns="0" lIns="0" bIns="0" rIns="0">
            <a:spAutoFit/>
          </a:bodyPr>
          <a:lstStyle/>
          <a:p>
            <a:pPr marL="0" indent="0" lvl="0">
              <a:lnSpc>
                <a:spcPts val="5988"/>
              </a:lnSpc>
              <a:spcBef>
                <a:spcPct val="0"/>
              </a:spcBef>
            </a:pPr>
            <a:r>
              <a:rPr lang="en-US" sz="4277">
                <a:solidFill>
                  <a:srgbClr val="FFFFFF"/>
                </a:solidFill>
                <a:latin typeface="Alata"/>
              </a:rPr>
              <a:t>Emotional Focus:</a:t>
            </a:r>
          </a:p>
        </p:txBody>
      </p:sp>
      <p:sp>
        <p:nvSpPr>
          <p:cNvPr name="TextBox 5" id="5"/>
          <p:cNvSpPr txBox="true"/>
          <p:nvPr/>
        </p:nvSpPr>
        <p:spPr>
          <a:xfrm rot="0">
            <a:off x="10137308" y="2563338"/>
            <a:ext cx="7332051" cy="1842135"/>
          </a:xfrm>
          <a:prstGeom prst="rect">
            <a:avLst/>
          </a:prstGeom>
        </p:spPr>
        <p:txBody>
          <a:bodyPr anchor="t" rtlCol="false" tIns="0" lIns="0" bIns="0" rIns="0">
            <a:spAutoFit/>
          </a:bodyPr>
          <a:lstStyle/>
          <a:p>
            <a:pPr>
              <a:lnSpc>
                <a:spcPts val="2940"/>
              </a:lnSpc>
            </a:pPr>
            <a:r>
              <a:rPr lang="en-US" sz="2100">
                <a:solidFill>
                  <a:srgbClr val="FFFFFF"/>
                </a:solidFill>
                <a:latin typeface="Open Sans"/>
              </a:rPr>
              <a:t>This foundational technique encourages actors to accept and build upon their scene partner's contributions. By agreeing ("Yes") and then adding new information ("And"), improvisers create a seamless and collaborative scene that progresses naturally.</a:t>
            </a:r>
          </a:p>
        </p:txBody>
      </p:sp>
      <p:sp>
        <p:nvSpPr>
          <p:cNvPr name="TextBox 6" id="6"/>
          <p:cNvSpPr txBox="true"/>
          <p:nvPr/>
        </p:nvSpPr>
        <p:spPr>
          <a:xfrm rot="0">
            <a:off x="10137308" y="6392388"/>
            <a:ext cx="7332051" cy="1842135"/>
          </a:xfrm>
          <a:prstGeom prst="rect">
            <a:avLst/>
          </a:prstGeom>
        </p:spPr>
        <p:txBody>
          <a:bodyPr anchor="t" rtlCol="false" tIns="0" lIns="0" bIns="0" rIns="0">
            <a:spAutoFit/>
          </a:bodyPr>
          <a:lstStyle/>
          <a:p>
            <a:pPr>
              <a:lnSpc>
                <a:spcPts val="2940"/>
              </a:lnSpc>
            </a:pPr>
            <a:r>
              <a:rPr lang="en-US" sz="2100">
                <a:solidFill>
                  <a:srgbClr val="FFFFFF"/>
                </a:solidFill>
                <a:latin typeface="Open Sans"/>
              </a:rPr>
              <a:t>This technique centers on exploring and conveying genuine emotions within improvised scenes. By tapping into their own emotions and connecting with their character's feelings, actors can create more relatable and emotionally resonant performances.</a:t>
            </a:r>
          </a:p>
        </p:txBody>
      </p:sp>
      <p:sp>
        <p:nvSpPr>
          <p:cNvPr name="Freeform 7" id="7"/>
          <p:cNvSpPr/>
          <p:nvPr/>
        </p:nvSpPr>
        <p:spPr>
          <a:xfrm flipH="false" flipV="false" rot="0">
            <a:off x="-1711375" y="4405473"/>
            <a:ext cx="11693575" cy="10860072"/>
          </a:xfrm>
          <a:custGeom>
            <a:avLst/>
            <a:gdLst/>
            <a:ahLst/>
            <a:cxnLst/>
            <a:rect r="r" b="b" t="t" l="l"/>
            <a:pathLst>
              <a:path h="10860072" w="11693575">
                <a:moveTo>
                  <a:pt x="0" y="0"/>
                </a:moveTo>
                <a:lnTo>
                  <a:pt x="11693575" y="0"/>
                </a:lnTo>
                <a:lnTo>
                  <a:pt x="11693575" y="10860072"/>
                </a:lnTo>
                <a:lnTo>
                  <a:pt x="0" y="10860072"/>
                </a:lnTo>
                <a:lnTo>
                  <a:pt x="0" y="0"/>
                </a:lnTo>
                <a:close/>
              </a:path>
            </a:pathLst>
          </a:custGeom>
          <a:blipFill>
            <a:blip r:embed="rId3"/>
            <a:stretch>
              <a:fillRect l="0" t="-1683" r="0" b="-1683"/>
            </a:stretch>
          </a:blipFill>
        </p:spPr>
      </p:sp>
      <p:sp>
        <p:nvSpPr>
          <p:cNvPr name="Freeform 8" id="8"/>
          <p:cNvSpPr/>
          <p:nvPr/>
        </p:nvSpPr>
        <p:spPr>
          <a:xfrm flipH="false" flipV="false" rot="0">
            <a:off x="-4230330" y="5705620"/>
            <a:ext cx="8715578" cy="7680603"/>
          </a:xfrm>
          <a:custGeom>
            <a:avLst/>
            <a:gdLst/>
            <a:ahLst/>
            <a:cxnLst/>
            <a:rect r="r" b="b" t="t" l="l"/>
            <a:pathLst>
              <a:path h="7680603" w="8715578">
                <a:moveTo>
                  <a:pt x="0" y="0"/>
                </a:moveTo>
                <a:lnTo>
                  <a:pt x="8715577" y="0"/>
                </a:lnTo>
                <a:lnTo>
                  <a:pt x="8715577" y="7680603"/>
                </a:lnTo>
                <a:lnTo>
                  <a:pt x="0" y="768060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0">
            <a:off x="476250" y="3105150"/>
            <a:ext cx="8667750" cy="7181850"/>
          </a:xfrm>
          <a:custGeom>
            <a:avLst/>
            <a:gdLst/>
            <a:ahLst/>
            <a:cxnLst/>
            <a:rect r="r" b="b" t="t" l="l"/>
            <a:pathLst>
              <a:path h="7181850" w="8667750">
                <a:moveTo>
                  <a:pt x="0" y="0"/>
                </a:moveTo>
                <a:lnTo>
                  <a:pt x="8667750" y="0"/>
                </a:lnTo>
                <a:lnTo>
                  <a:pt x="8667750" y="7181850"/>
                </a:lnTo>
                <a:lnTo>
                  <a:pt x="0" y="7181850"/>
                </a:lnTo>
                <a:lnTo>
                  <a:pt x="0" y="0"/>
                </a:lnTo>
                <a:close/>
              </a:path>
            </a:pathLst>
          </a:custGeom>
          <a:blipFill>
            <a:blip r:embed="rId6"/>
            <a:stretch>
              <a:fillRect l="-64935" t="-243571" r="-105494" b="-145389"/>
            </a:stretch>
          </a:blipFill>
        </p:spPr>
      </p:sp>
      <p:sp>
        <p:nvSpPr>
          <p:cNvPr name="Freeform 10" id="10"/>
          <p:cNvSpPr/>
          <p:nvPr/>
        </p:nvSpPr>
        <p:spPr>
          <a:xfrm flipH="false" flipV="false" rot="0">
            <a:off x="7489358" y="7187559"/>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11" id="11"/>
          <p:cNvSpPr/>
          <p:nvPr/>
        </p:nvSpPr>
        <p:spPr>
          <a:xfrm flipH="false" flipV="false" rot="0">
            <a:off x="-1009650" y="499110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22290196" cy="12538235"/>
          </a:xfrm>
          <a:custGeom>
            <a:avLst/>
            <a:gdLst/>
            <a:ahLst/>
            <a:cxnLst/>
            <a:rect r="r" b="b" t="t" l="l"/>
            <a:pathLst>
              <a:path h="12538235" w="22290196">
                <a:moveTo>
                  <a:pt x="0" y="0"/>
                </a:moveTo>
                <a:lnTo>
                  <a:pt x="22290196" y="0"/>
                </a:lnTo>
                <a:lnTo>
                  <a:pt x="22290196" y="12538235"/>
                </a:lnTo>
                <a:lnTo>
                  <a:pt x="0" y="12538235"/>
                </a:lnTo>
                <a:lnTo>
                  <a:pt x="0" y="0"/>
                </a:lnTo>
                <a:close/>
              </a:path>
            </a:pathLst>
          </a:custGeom>
          <a:blipFill>
            <a:blip r:embed="rId2"/>
            <a:stretch>
              <a:fillRect l="0" t="-58292" r="-24108" b="-172870"/>
            </a:stretch>
          </a:blipFill>
        </p:spPr>
      </p:sp>
      <p:sp>
        <p:nvSpPr>
          <p:cNvPr name="Freeform 3" id="3"/>
          <p:cNvSpPr/>
          <p:nvPr/>
        </p:nvSpPr>
        <p:spPr>
          <a:xfrm flipH="false" flipV="false" rot="10294062">
            <a:off x="-2077380" y="2485809"/>
            <a:ext cx="13525162" cy="12984155"/>
          </a:xfrm>
          <a:custGeom>
            <a:avLst/>
            <a:gdLst/>
            <a:ahLst/>
            <a:cxnLst/>
            <a:rect r="r" b="b" t="t" l="l"/>
            <a:pathLst>
              <a:path h="12984155" w="13525162">
                <a:moveTo>
                  <a:pt x="0" y="0"/>
                </a:moveTo>
                <a:lnTo>
                  <a:pt x="13525161" y="0"/>
                </a:lnTo>
                <a:lnTo>
                  <a:pt x="13525161" y="12984155"/>
                </a:lnTo>
                <a:lnTo>
                  <a:pt x="0" y="12984155"/>
                </a:lnTo>
                <a:lnTo>
                  <a:pt x="0" y="0"/>
                </a:lnTo>
                <a:close/>
              </a:path>
            </a:pathLst>
          </a:custGeom>
          <a:blipFill>
            <a:blip r:embed="rId3"/>
            <a:stretch>
              <a:fillRect l="0" t="0" r="0" b="0"/>
            </a:stretch>
          </a:blipFill>
        </p:spPr>
      </p:sp>
      <p:sp>
        <p:nvSpPr>
          <p:cNvPr name="Freeform 4" id="4"/>
          <p:cNvSpPr/>
          <p:nvPr/>
        </p:nvSpPr>
        <p:spPr>
          <a:xfrm flipH="false" flipV="false" rot="0">
            <a:off x="-2956278" y="1294635"/>
            <a:ext cx="5411493" cy="6619564"/>
          </a:xfrm>
          <a:custGeom>
            <a:avLst/>
            <a:gdLst/>
            <a:ahLst/>
            <a:cxnLst/>
            <a:rect r="r" b="b" t="t" l="l"/>
            <a:pathLst>
              <a:path h="6619564" w="5411493">
                <a:moveTo>
                  <a:pt x="0" y="0"/>
                </a:moveTo>
                <a:lnTo>
                  <a:pt x="5411494" y="0"/>
                </a:lnTo>
                <a:lnTo>
                  <a:pt x="5411494" y="6619563"/>
                </a:lnTo>
                <a:lnTo>
                  <a:pt x="0" y="661956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10294062">
            <a:off x="14934270" y="4238409"/>
            <a:ext cx="13525162" cy="12984155"/>
          </a:xfrm>
          <a:custGeom>
            <a:avLst/>
            <a:gdLst/>
            <a:ahLst/>
            <a:cxnLst/>
            <a:rect r="r" b="b" t="t" l="l"/>
            <a:pathLst>
              <a:path h="12984155" w="13525162">
                <a:moveTo>
                  <a:pt x="0" y="0"/>
                </a:moveTo>
                <a:lnTo>
                  <a:pt x="13525161" y="0"/>
                </a:lnTo>
                <a:lnTo>
                  <a:pt x="13525161" y="12984155"/>
                </a:lnTo>
                <a:lnTo>
                  <a:pt x="0" y="12984155"/>
                </a:lnTo>
                <a:lnTo>
                  <a:pt x="0" y="0"/>
                </a:lnTo>
                <a:close/>
              </a:path>
            </a:pathLst>
          </a:custGeom>
          <a:blipFill>
            <a:blip r:embed="rId3"/>
            <a:stretch>
              <a:fillRect l="0" t="0" r="0" b="0"/>
            </a:stretch>
          </a:blipFill>
        </p:spPr>
      </p:sp>
      <p:sp>
        <p:nvSpPr>
          <p:cNvPr name="TextBox 6" id="6"/>
          <p:cNvSpPr txBox="true"/>
          <p:nvPr/>
        </p:nvSpPr>
        <p:spPr>
          <a:xfrm rot="0">
            <a:off x="1028700" y="4528216"/>
            <a:ext cx="6493851" cy="720027"/>
          </a:xfrm>
          <a:prstGeom prst="rect">
            <a:avLst/>
          </a:prstGeom>
        </p:spPr>
        <p:txBody>
          <a:bodyPr anchor="t" rtlCol="false" tIns="0" lIns="0" bIns="0" rIns="0">
            <a:spAutoFit/>
          </a:bodyPr>
          <a:lstStyle/>
          <a:p>
            <a:pPr>
              <a:lnSpc>
                <a:spcPts val="5988"/>
              </a:lnSpc>
              <a:spcBef>
                <a:spcPct val="0"/>
              </a:spcBef>
            </a:pPr>
            <a:r>
              <a:rPr lang="en-US" sz="4277">
                <a:solidFill>
                  <a:srgbClr val="FFFFFF"/>
                </a:solidFill>
                <a:latin typeface="Alata"/>
              </a:rPr>
              <a:t>Cattle Call Auditions:</a:t>
            </a:r>
          </a:p>
        </p:txBody>
      </p:sp>
      <p:sp>
        <p:nvSpPr>
          <p:cNvPr name="TextBox 7" id="7"/>
          <p:cNvSpPr txBox="true"/>
          <p:nvPr/>
        </p:nvSpPr>
        <p:spPr>
          <a:xfrm rot="0">
            <a:off x="1028700" y="7226633"/>
            <a:ext cx="6493851" cy="720027"/>
          </a:xfrm>
          <a:prstGeom prst="rect">
            <a:avLst/>
          </a:prstGeom>
        </p:spPr>
        <p:txBody>
          <a:bodyPr anchor="t" rtlCol="false" tIns="0" lIns="0" bIns="0" rIns="0">
            <a:spAutoFit/>
          </a:bodyPr>
          <a:lstStyle/>
          <a:p>
            <a:pPr>
              <a:lnSpc>
                <a:spcPts val="5988"/>
              </a:lnSpc>
              <a:spcBef>
                <a:spcPct val="0"/>
              </a:spcBef>
            </a:pPr>
            <a:r>
              <a:rPr lang="en-US" sz="4277">
                <a:solidFill>
                  <a:srgbClr val="FFFFFF"/>
                </a:solidFill>
                <a:latin typeface="Alata"/>
              </a:rPr>
              <a:t>Self-Tape Auditions:</a:t>
            </a:r>
          </a:p>
        </p:txBody>
      </p:sp>
      <p:sp>
        <p:nvSpPr>
          <p:cNvPr name="TextBox 8" id="8"/>
          <p:cNvSpPr txBox="true"/>
          <p:nvPr/>
        </p:nvSpPr>
        <p:spPr>
          <a:xfrm rot="0">
            <a:off x="1028700" y="1262414"/>
            <a:ext cx="6076950" cy="2945445"/>
          </a:xfrm>
          <a:prstGeom prst="rect">
            <a:avLst/>
          </a:prstGeom>
        </p:spPr>
        <p:txBody>
          <a:bodyPr anchor="t" rtlCol="false" tIns="0" lIns="0" bIns="0" rIns="0">
            <a:spAutoFit/>
          </a:bodyPr>
          <a:lstStyle/>
          <a:p>
            <a:pPr marL="0" indent="0" lvl="0">
              <a:lnSpc>
                <a:spcPts val="7577"/>
              </a:lnSpc>
              <a:spcBef>
                <a:spcPct val="0"/>
              </a:spcBef>
            </a:pPr>
            <a:r>
              <a:rPr lang="en-US" sz="8418">
                <a:solidFill>
                  <a:srgbClr val="FFFFFF"/>
                </a:solidFill>
                <a:latin typeface="Batangas"/>
              </a:rPr>
              <a:t>Casting and Auditioning Practices</a:t>
            </a:r>
          </a:p>
        </p:txBody>
      </p:sp>
      <p:sp>
        <p:nvSpPr>
          <p:cNvPr name="Freeform 9" id="9"/>
          <p:cNvSpPr/>
          <p:nvPr/>
        </p:nvSpPr>
        <p:spPr>
          <a:xfrm flipH="false" flipV="false" rot="0">
            <a:off x="15935325" y="529871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0" id="10"/>
          <p:cNvSpPr/>
          <p:nvPr/>
        </p:nvSpPr>
        <p:spPr>
          <a:xfrm flipH="false" flipV="false" rot="0">
            <a:off x="7522551" y="4724400"/>
            <a:ext cx="14767645" cy="7813835"/>
          </a:xfrm>
          <a:custGeom>
            <a:avLst/>
            <a:gdLst/>
            <a:ahLst/>
            <a:cxnLst/>
            <a:rect r="r" b="b" t="t" l="l"/>
            <a:pathLst>
              <a:path h="7813835" w="14767645">
                <a:moveTo>
                  <a:pt x="0" y="0"/>
                </a:moveTo>
                <a:lnTo>
                  <a:pt x="14767645" y="0"/>
                </a:lnTo>
                <a:lnTo>
                  <a:pt x="14767645" y="7813835"/>
                </a:lnTo>
                <a:lnTo>
                  <a:pt x="0" y="7813835"/>
                </a:lnTo>
                <a:lnTo>
                  <a:pt x="0" y="0"/>
                </a:lnTo>
                <a:close/>
              </a:path>
            </a:pathLst>
          </a:custGeom>
          <a:blipFill>
            <a:blip r:embed="rId8"/>
            <a:stretch>
              <a:fillRect l="-50939" t="-153999" r="-36389" b="-277391"/>
            </a:stretch>
          </a:blipFill>
        </p:spPr>
      </p:sp>
      <p:sp>
        <p:nvSpPr>
          <p:cNvPr name="TextBox 11" id="11"/>
          <p:cNvSpPr txBox="true"/>
          <p:nvPr/>
        </p:nvSpPr>
        <p:spPr>
          <a:xfrm rot="0">
            <a:off x="1028700" y="8159115"/>
            <a:ext cx="7313001" cy="1099185"/>
          </a:xfrm>
          <a:prstGeom prst="rect">
            <a:avLst/>
          </a:prstGeom>
        </p:spPr>
        <p:txBody>
          <a:bodyPr anchor="t" rtlCol="false" tIns="0" lIns="0" bIns="0" rIns="0">
            <a:spAutoFit/>
          </a:bodyPr>
          <a:lstStyle/>
          <a:p>
            <a:pPr>
              <a:lnSpc>
                <a:spcPts val="2940"/>
              </a:lnSpc>
            </a:pPr>
            <a:r>
              <a:rPr lang="en-US" sz="2100">
                <a:solidFill>
                  <a:srgbClr val="FFFFFF"/>
                </a:solidFill>
                <a:latin typeface="Open Sans"/>
              </a:rPr>
              <a:t>Actors receive audition materials (sides, script excerpts) and record their performances on camera, often at home or in a controlled environment.</a:t>
            </a:r>
          </a:p>
        </p:txBody>
      </p:sp>
      <p:sp>
        <p:nvSpPr>
          <p:cNvPr name="TextBox 12" id="12"/>
          <p:cNvSpPr txBox="true"/>
          <p:nvPr/>
        </p:nvSpPr>
        <p:spPr>
          <a:xfrm rot="0">
            <a:off x="1028700" y="5460698"/>
            <a:ext cx="7313001" cy="1470660"/>
          </a:xfrm>
          <a:prstGeom prst="rect">
            <a:avLst/>
          </a:prstGeom>
        </p:spPr>
        <p:txBody>
          <a:bodyPr anchor="t" rtlCol="false" tIns="0" lIns="0" bIns="0" rIns="0">
            <a:spAutoFit/>
          </a:bodyPr>
          <a:lstStyle/>
          <a:p>
            <a:pPr algn="just">
              <a:lnSpc>
                <a:spcPts val="2940"/>
              </a:lnSpc>
            </a:pPr>
            <a:r>
              <a:rPr lang="en-US" sz="2100">
                <a:solidFill>
                  <a:srgbClr val="FFFFFF"/>
                </a:solidFill>
                <a:latin typeface="Open Sans"/>
              </a:rPr>
              <a:t>Cattle call auditions, often referred to as open auditions, are large-scale casting events where actors of all levels of experience and background can audition for roles.</a:t>
            </a:r>
          </a:p>
          <a:p>
            <a:pPr algn="just">
              <a:lnSpc>
                <a:spcPts val="2940"/>
              </a:lnSpc>
            </a:pPr>
          </a:p>
        </p:txBody>
      </p:sp>
      <p:sp>
        <p:nvSpPr>
          <p:cNvPr name="Freeform 13" id="13"/>
          <p:cNvSpPr/>
          <p:nvPr/>
        </p:nvSpPr>
        <p:spPr>
          <a:xfrm flipH="false" flipV="false" rot="0">
            <a:off x="9144000" y="7624747"/>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4" id="14"/>
          <p:cNvSpPr/>
          <p:nvPr/>
        </p:nvSpPr>
        <p:spPr>
          <a:xfrm flipH="false" flipV="false" rot="0">
            <a:off x="-1323975" y="4604416"/>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960120"/>
            <a:ext cx="18288000" cy="12207240"/>
          </a:xfrm>
          <a:custGeom>
            <a:avLst/>
            <a:gdLst/>
            <a:ahLst/>
            <a:cxnLst/>
            <a:rect r="r" b="b" t="t" l="l"/>
            <a:pathLst>
              <a:path h="12207240" w="18288000">
                <a:moveTo>
                  <a:pt x="0" y="0"/>
                </a:moveTo>
                <a:lnTo>
                  <a:pt x="18288000" y="0"/>
                </a:lnTo>
                <a:lnTo>
                  <a:pt x="18288000" y="12207240"/>
                </a:lnTo>
                <a:lnTo>
                  <a:pt x="0" y="12207240"/>
                </a:lnTo>
                <a:lnTo>
                  <a:pt x="0" y="0"/>
                </a:lnTo>
                <a:close/>
              </a:path>
            </a:pathLst>
          </a:custGeom>
          <a:blipFill>
            <a:blip r:embed="rId2"/>
            <a:stretch>
              <a:fillRect l="0" t="-31" r="0" b="-31"/>
            </a:stretch>
          </a:blipFill>
        </p:spPr>
      </p:sp>
      <p:sp>
        <p:nvSpPr>
          <p:cNvPr name="Freeform 3" id="3"/>
          <p:cNvSpPr/>
          <p:nvPr/>
        </p:nvSpPr>
        <p:spPr>
          <a:xfrm flipH="false" flipV="false" rot="0">
            <a:off x="10710177" y="-2375971"/>
            <a:ext cx="9306663" cy="8934397"/>
          </a:xfrm>
          <a:custGeom>
            <a:avLst/>
            <a:gdLst/>
            <a:ahLst/>
            <a:cxnLst/>
            <a:rect r="r" b="b" t="t" l="l"/>
            <a:pathLst>
              <a:path h="8934397" w="9306663">
                <a:moveTo>
                  <a:pt x="0" y="0"/>
                </a:moveTo>
                <a:lnTo>
                  <a:pt x="9306663" y="0"/>
                </a:lnTo>
                <a:lnTo>
                  <a:pt x="9306663" y="8934397"/>
                </a:lnTo>
                <a:lnTo>
                  <a:pt x="0" y="8934397"/>
                </a:lnTo>
                <a:lnTo>
                  <a:pt x="0" y="0"/>
                </a:lnTo>
                <a:close/>
              </a:path>
            </a:pathLst>
          </a:custGeom>
          <a:blipFill>
            <a:blip r:embed="rId3"/>
            <a:stretch>
              <a:fillRect l="0" t="0" r="0" b="0"/>
            </a:stretch>
          </a:blipFill>
        </p:spPr>
      </p:sp>
      <p:sp>
        <p:nvSpPr>
          <p:cNvPr name="Freeform 4" id="4"/>
          <p:cNvSpPr/>
          <p:nvPr/>
        </p:nvSpPr>
        <p:spPr>
          <a:xfrm flipH="false" flipV="false" rot="0">
            <a:off x="909549" y="671695"/>
            <a:ext cx="5731559" cy="8586605"/>
          </a:xfrm>
          <a:custGeom>
            <a:avLst/>
            <a:gdLst/>
            <a:ahLst/>
            <a:cxnLst/>
            <a:rect r="r" b="b" t="t" l="l"/>
            <a:pathLst>
              <a:path h="8586605" w="5731559">
                <a:moveTo>
                  <a:pt x="0" y="0"/>
                </a:moveTo>
                <a:lnTo>
                  <a:pt x="5731560" y="0"/>
                </a:lnTo>
                <a:lnTo>
                  <a:pt x="5731560" y="8586605"/>
                </a:lnTo>
                <a:lnTo>
                  <a:pt x="0" y="8586605"/>
                </a:lnTo>
                <a:lnTo>
                  <a:pt x="0" y="0"/>
                </a:lnTo>
                <a:close/>
              </a:path>
            </a:pathLst>
          </a:custGeom>
          <a:blipFill>
            <a:blip r:embed="rId4"/>
            <a:stretch>
              <a:fillRect l="-135547" t="0" r="-21090" b="0"/>
            </a:stretch>
          </a:blipFill>
        </p:spPr>
      </p:sp>
      <p:sp>
        <p:nvSpPr>
          <p:cNvPr name="Freeform 5" id="5"/>
          <p:cNvSpPr/>
          <p:nvPr/>
        </p:nvSpPr>
        <p:spPr>
          <a:xfrm flipH="false" flipV="false" rot="0">
            <a:off x="5946689" y="2091227"/>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6" id="6"/>
          <p:cNvSpPr/>
          <p:nvPr/>
        </p:nvSpPr>
        <p:spPr>
          <a:xfrm flipH="false" flipV="false" rot="0">
            <a:off x="-4380512" y="5594137"/>
            <a:ext cx="9306663" cy="8934397"/>
          </a:xfrm>
          <a:custGeom>
            <a:avLst/>
            <a:gdLst/>
            <a:ahLst/>
            <a:cxnLst/>
            <a:rect r="r" b="b" t="t" l="l"/>
            <a:pathLst>
              <a:path h="8934397" w="9306663">
                <a:moveTo>
                  <a:pt x="0" y="0"/>
                </a:moveTo>
                <a:lnTo>
                  <a:pt x="9306663" y="0"/>
                </a:lnTo>
                <a:lnTo>
                  <a:pt x="9306663" y="8934397"/>
                </a:lnTo>
                <a:lnTo>
                  <a:pt x="0" y="8934397"/>
                </a:lnTo>
                <a:lnTo>
                  <a:pt x="0" y="0"/>
                </a:lnTo>
                <a:close/>
              </a:path>
            </a:pathLst>
          </a:custGeom>
          <a:blipFill>
            <a:blip r:embed="rId3"/>
            <a:stretch>
              <a:fillRect l="0" t="0" r="0" b="0"/>
            </a:stretch>
          </a:blipFill>
        </p:spPr>
      </p:sp>
      <p:sp>
        <p:nvSpPr>
          <p:cNvPr name="Freeform 7" id="7"/>
          <p:cNvSpPr/>
          <p:nvPr/>
        </p:nvSpPr>
        <p:spPr>
          <a:xfrm flipH="false" flipV="false" rot="0">
            <a:off x="12335593" y="4061228"/>
            <a:ext cx="5493258" cy="5197072"/>
          </a:xfrm>
          <a:custGeom>
            <a:avLst/>
            <a:gdLst/>
            <a:ahLst/>
            <a:cxnLst/>
            <a:rect r="r" b="b" t="t" l="l"/>
            <a:pathLst>
              <a:path h="5197072" w="5493258">
                <a:moveTo>
                  <a:pt x="0" y="0"/>
                </a:moveTo>
                <a:lnTo>
                  <a:pt x="5493258" y="0"/>
                </a:lnTo>
                <a:lnTo>
                  <a:pt x="5493258" y="5197072"/>
                </a:lnTo>
                <a:lnTo>
                  <a:pt x="0" y="5197072"/>
                </a:lnTo>
                <a:lnTo>
                  <a:pt x="0" y="0"/>
                </a:lnTo>
                <a:close/>
              </a:path>
            </a:pathLst>
          </a:custGeom>
          <a:blipFill>
            <a:blip r:embed="rId7"/>
            <a:stretch>
              <a:fillRect l="0" t="-38701" r="0" b="-19648"/>
            </a:stretch>
          </a:blipFill>
        </p:spPr>
      </p:sp>
      <p:sp>
        <p:nvSpPr>
          <p:cNvPr name="TextBox 8" id="8"/>
          <p:cNvSpPr txBox="true"/>
          <p:nvPr/>
        </p:nvSpPr>
        <p:spPr>
          <a:xfrm rot="0">
            <a:off x="12435879" y="1209675"/>
            <a:ext cx="5292687" cy="2342678"/>
          </a:xfrm>
          <a:prstGeom prst="rect">
            <a:avLst/>
          </a:prstGeom>
        </p:spPr>
        <p:txBody>
          <a:bodyPr anchor="t" rtlCol="false" tIns="0" lIns="0" bIns="0" rIns="0">
            <a:spAutoFit/>
          </a:bodyPr>
          <a:lstStyle/>
          <a:p>
            <a:pPr algn="ctr" marL="0" indent="0" lvl="0">
              <a:lnSpc>
                <a:spcPts val="6006"/>
              </a:lnSpc>
              <a:spcBef>
                <a:spcPct val="0"/>
              </a:spcBef>
            </a:pPr>
            <a:r>
              <a:rPr lang="en-US" sz="6673" strike="noStrike" u="none">
                <a:solidFill>
                  <a:srgbClr val="FFFFFF"/>
                </a:solidFill>
                <a:latin typeface="Batangas"/>
              </a:rPr>
              <a:t>Write a caption for the photos.</a:t>
            </a:r>
          </a:p>
        </p:txBody>
      </p:sp>
      <p:sp>
        <p:nvSpPr>
          <p:cNvPr name="Freeform 9" id="9"/>
          <p:cNvSpPr/>
          <p:nvPr/>
        </p:nvSpPr>
        <p:spPr>
          <a:xfrm flipH="false" flipV="false" rot="0">
            <a:off x="14761176" y="-2079148"/>
            <a:ext cx="7315200" cy="3639312"/>
          </a:xfrm>
          <a:custGeom>
            <a:avLst/>
            <a:gdLst/>
            <a:ahLst/>
            <a:cxnLst/>
            <a:rect r="r" b="b" t="t" l="l"/>
            <a:pathLst>
              <a:path h="3639312" w="7315200">
                <a:moveTo>
                  <a:pt x="0" y="0"/>
                </a:moveTo>
                <a:lnTo>
                  <a:pt x="7315200" y="0"/>
                </a:lnTo>
                <a:lnTo>
                  <a:pt x="7315200" y="3639312"/>
                </a:lnTo>
                <a:lnTo>
                  <a:pt x="0" y="363931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0" id="10"/>
          <p:cNvSpPr/>
          <p:nvPr/>
        </p:nvSpPr>
        <p:spPr>
          <a:xfrm flipH="false" flipV="false" rot="10526426">
            <a:off x="2755096" y="7994847"/>
            <a:ext cx="6383187" cy="3175635"/>
          </a:xfrm>
          <a:custGeom>
            <a:avLst/>
            <a:gdLst/>
            <a:ahLst/>
            <a:cxnLst/>
            <a:rect r="r" b="b" t="t" l="l"/>
            <a:pathLst>
              <a:path h="3175635" w="6383187">
                <a:moveTo>
                  <a:pt x="0" y="0"/>
                </a:moveTo>
                <a:lnTo>
                  <a:pt x="6383187" y="0"/>
                </a:lnTo>
                <a:lnTo>
                  <a:pt x="6383187" y="3175636"/>
                </a:lnTo>
                <a:lnTo>
                  <a:pt x="0" y="317563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false" flipV="false" rot="0">
            <a:off x="6743700" y="3230880"/>
            <a:ext cx="5238750" cy="8016240"/>
          </a:xfrm>
          <a:custGeom>
            <a:avLst/>
            <a:gdLst/>
            <a:ahLst/>
            <a:cxnLst/>
            <a:rect r="r" b="b" t="t" l="l"/>
            <a:pathLst>
              <a:path h="8016240" w="5238750">
                <a:moveTo>
                  <a:pt x="0" y="0"/>
                </a:moveTo>
                <a:lnTo>
                  <a:pt x="5238750" y="0"/>
                </a:lnTo>
                <a:lnTo>
                  <a:pt x="5238750" y="8016240"/>
                </a:lnTo>
                <a:lnTo>
                  <a:pt x="0" y="8016240"/>
                </a:lnTo>
                <a:lnTo>
                  <a:pt x="0" y="0"/>
                </a:lnTo>
                <a:close/>
              </a:path>
            </a:pathLst>
          </a:custGeom>
          <a:blipFill>
            <a:blip r:embed="rId10"/>
            <a:stretch>
              <a:fillRect l="-128727" t="-52328" r="-120363" b="-47"/>
            </a:stretch>
          </a:blipFill>
        </p:spPr>
      </p:sp>
      <p:sp>
        <p:nvSpPr>
          <p:cNvPr name="Freeform 12" id="12"/>
          <p:cNvSpPr/>
          <p:nvPr/>
        </p:nvSpPr>
        <p:spPr>
          <a:xfrm flipH="false" flipV="false" rot="0">
            <a:off x="10020784" y="5335789"/>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960120"/>
            <a:ext cx="18288000" cy="12207240"/>
          </a:xfrm>
          <a:custGeom>
            <a:avLst/>
            <a:gdLst/>
            <a:ahLst/>
            <a:cxnLst/>
            <a:rect r="r" b="b" t="t" l="l"/>
            <a:pathLst>
              <a:path h="12207240" w="18288000">
                <a:moveTo>
                  <a:pt x="0" y="0"/>
                </a:moveTo>
                <a:lnTo>
                  <a:pt x="18288000" y="0"/>
                </a:lnTo>
                <a:lnTo>
                  <a:pt x="18288000" y="12207240"/>
                </a:lnTo>
                <a:lnTo>
                  <a:pt x="0" y="12207240"/>
                </a:lnTo>
                <a:lnTo>
                  <a:pt x="0" y="0"/>
                </a:lnTo>
                <a:close/>
              </a:path>
            </a:pathLst>
          </a:custGeom>
          <a:blipFill>
            <a:blip r:embed="rId2"/>
            <a:stretch>
              <a:fillRect l="0" t="0" r="0" b="0"/>
            </a:stretch>
          </a:blipFill>
        </p:spPr>
      </p:sp>
      <p:sp>
        <p:nvSpPr>
          <p:cNvPr name="TextBox 3" id="3"/>
          <p:cNvSpPr txBox="true"/>
          <p:nvPr/>
        </p:nvSpPr>
        <p:spPr>
          <a:xfrm rot="0">
            <a:off x="1358136" y="1129395"/>
            <a:ext cx="15571727" cy="1374191"/>
          </a:xfrm>
          <a:prstGeom prst="rect">
            <a:avLst/>
          </a:prstGeom>
        </p:spPr>
        <p:txBody>
          <a:bodyPr anchor="t" rtlCol="false" tIns="0" lIns="0" bIns="0" rIns="0">
            <a:spAutoFit/>
          </a:bodyPr>
          <a:lstStyle/>
          <a:p>
            <a:pPr algn="ctr" marL="0" indent="0" lvl="0">
              <a:lnSpc>
                <a:spcPts val="9973"/>
              </a:lnSpc>
              <a:spcBef>
                <a:spcPct val="0"/>
              </a:spcBef>
            </a:pPr>
            <a:r>
              <a:rPr lang="en-US" sz="11081">
                <a:solidFill>
                  <a:srgbClr val="FFFFFF"/>
                </a:solidFill>
                <a:latin typeface="Batangas"/>
              </a:rPr>
              <a:t>Add a Section Header</a:t>
            </a:r>
          </a:p>
        </p:txBody>
      </p:sp>
      <p:sp>
        <p:nvSpPr>
          <p:cNvPr name="Freeform 4" id="4"/>
          <p:cNvSpPr/>
          <p:nvPr/>
        </p:nvSpPr>
        <p:spPr>
          <a:xfrm flipH="false" flipV="false" rot="9202335">
            <a:off x="-3685943" y="5676361"/>
            <a:ext cx="12820186" cy="12307379"/>
          </a:xfrm>
          <a:custGeom>
            <a:avLst/>
            <a:gdLst/>
            <a:ahLst/>
            <a:cxnLst/>
            <a:rect r="r" b="b" t="t" l="l"/>
            <a:pathLst>
              <a:path h="12307379" w="12820186">
                <a:moveTo>
                  <a:pt x="0" y="0"/>
                </a:moveTo>
                <a:lnTo>
                  <a:pt x="12820186" y="0"/>
                </a:lnTo>
                <a:lnTo>
                  <a:pt x="12820186" y="12307378"/>
                </a:lnTo>
                <a:lnTo>
                  <a:pt x="0" y="12307378"/>
                </a:lnTo>
                <a:lnTo>
                  <a:pt x="0" y="0"/>
                </a:lnTo>
                <a:close/>
              </a:path>
            </a:pathLst>
          </a:custGeom>
          <a:blipFill>
            <a:blip r:embed="rId3"/>
            <a:stretch>
              <a:fillRect l="0" t="0" r="0" b="0"/>
            </a:stretch>
          </a:blipFill>
        </p:spPr>
      </p:sp>
      <p:sp>
        <p:nvSpPr>
          <p:cNvPr name="Freeform 5" id="5"/>
          <p:cNvSpPr/>
          <p:nvPr/>
        </p:nvSpPr>
        <p:spPr>
          <a:xfrm flipH="false" flipV="false" rot="9202335">
            <a:off x="9801457" y="4723861"/>
            <a:ext cx="12820186" cy="12307379"/>
          </a:xfrm>
          <a:custGeom>
            <a:avLst/>
            <a:gdLst/>
            <a:ahLst/>
            <a:cxnLst/>
            <a:rect r="r" b="b" t="t" l="l"/>
            <a:pathLst>
              <a:path h="12307379" w="12820186">
                <a:moveTo>
                  <a:pt x="0" y="0"/>
                </a:moveTo>
                <a:lnTo>
                  <a:pt x="12820186" y="0"/>
                </a:lnTo>
                <a:lnTo>
                  <a:pt x="12820186" y="12307378"/>
                </a:lnTo>
                <a:lnTo>
                  <a:pt x="0" y="12307378"/>
                </a:lnTo>
                <a:lnTo>
                  <a:pt x="0" y="0"/>
                </a:lnTo>
                <a:close/>
              </a:path>
            </a:pathLst>
          </a:custGeom>
          <a:blipFill>
            <a:blip r:embed="rId3"/>
            <a:stretch>
              <a:fillRect l="0" t="0" r="0" b="0"/>
            </a:stretch>
          </a:blipFill>
        </p:spPr>
      </p:sp>
      <p:sp>
        <p:nvSpPr>
          <p:cNvPr name="Freeform 6" id="6"/>
          <p:cNvSpPr/>
          <p:nvPr/>
        </p:nvSpPr>
        <p:spPr>
          <a:xfrm flipH="true" flipV="false" rot="-1210585">
            <a:off x="13569141" y="5263100"/>
            <a:ext cx="4370632" cy="4517449"/>
          </a:xfrm>
          <a:custGeom>
            <a:avLst/>
            <a:gdLst/>
            <a:ahLst/>
            <a:cxnLst/>
            <a:rect r="r" b="b" t="t" l="l"/>
            <a:pathLst>
              <a:path h="4517449" w="4370632">
                <a:moveTo>
                  <a:pt x="4370632" y="0"/>
                </a:moveTo>
                <a:lnTo>
                  <a:pt x="0" y="0"/>
                </a:lnTo>
                <a:lnTo>
                  <a:pt x="0" y="4517449"/>
                </a:lnTo>
                <a:lnTo>
                  <a:pt x="4370632" y="4517449"/>
                </a:lnTo>
                <a:lnTo>
                  <a:pt x="4370632"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7" id="7"/>
          <p:cNvSpPr/>
          <p:nvPr/>
        </p:nvSpPr>
        <p:spPr>
          <a:xfrm flipH="false" flipV="false" rot="0">
            <a:off x="3352800" y="542925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8" id="8"/>
          <p:cNvSpPr/>
          <p:nvPr/>
        </p:nvSpPr>
        <p:spPr>
          <a:xfrm flipH="false" flipV="false" rot="0">
            <a:off x="13868400" y="542925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9" id="9"/>
          <p:cNvSpPr/>
          <p:nvPr/>
        </p:nvSpPr>
        <p:spPr>
          <a:xfrm flipH="false" flipV="false" rot="0">
            <a:off x="-295275" y="410527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0" id="10"/>
          <p:cNvSpPr/>
          <p:nvPr/>
        </p:nvSpPr>
        <p:spPr>
          <a:xfrm flipH="false" flipV="false" rot="0">
            <a:off x="16211550" y="3040723"/>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1" id="11"/>
          <p:cNvSpPr/>
          <p:nvPr/>
        </p:nvSpPr>
        <p:spPr>
          <a:xfrm flipH="false" flipV="false" rot="0">
            <a:off x="3162300" y="6012180"/>
            <a:ext cx="13944600" cy="5234940"/>
          </a:xfrm>
          <a:custGeom>
            <a:avLst/>
            <a:gdLst/>
            <a:ahLst/>
            <a:cxnLst/>
            <a:rect r="r" b="b" t="t" l="l"/>
            <a:pathLst>
              <a:path h="5234940" w="13944600">
                <a:moveTo>
                  <a:pt x="0" y="0"/>
                </a:moveTo>
                <a:lnTo>
                  <a:pt x="13944600" y="0"/>
                </a:lnTo>
                <a:lnTo>
                  <a:pt x="13944600" y="5234940"/>
                </a:lnTo>
                <a:lnTo>
                  <a:pt x="0" y="5234940"/>
                </a:lnTo>
                <a:lnTo>
                  <a:pt x="0" y="0"/>
                </a:lnTo>
                <a:close/>
              </a:path>
            </a:pathLst>
          </a:custGeom>
          <a:blipFill>
            <a:blip r:embed="rId2"/>
            <a:stretch>
              <a:fillRect l="-22677" t="-133187" r="-8469" b="0"/>
            </a:stretch>
          </a:blipFill>
        </p:spPr>
      </p:sp>
      <p:sp>
        <p:nvSpPr>
          <p:cNvPr name="Freeform 12" id="12"/>
          <p:cNvSpPr/>
          <p:nvPr/>
        </p:nvSpPr>
        <p:spPr>
          <a:xfrm flipH="false" flipV="false" rot="0">
            <a:off x="847811" y="7479340"/>
            <a:ext cx="6371993" cy="5615319"/>
          </a:xfrm>
          <a:custGeom>
            <a:avLst/>
            <a:gdLst/>
            <a:ahLst/>
            <a:cxnLst/>
            <a:rect r="r" b="b" t="t" l="l"/>
            <a:pathLst>
              <a:path h="5615319" w="6371993">
                <a:moveTo>
                  <a:pt x="0" y="0"/>
                </a:moveTo>
                <a:lnTo>
                  <a:pt x="6371993" y="0"/>
                </a:lnTo>
                <a:lnTo>
                  <a:pt x="6371993" y="5615320"/>
                </a:lnTo>
                <a:lnTo>
                  <a:pt x="0" y="561532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18444" r="0" b="0"/>
            </a:stretch>
          </a:blipFill>
        </p:spPr>
      </p:sp>
      <p:sp>
        <p:nvSpPr>
          <p:cNvPr name="Freeform 3" id="3"/>
          <p:cNvSpPr/>
          <p:nvPr/>
        </p:nvSpPr>
        <p:spPr>
          <a:xfrm flipH="false" flipV="false" rot="0">
            <a:off x="1181100" y="4544763"/>
            <a:ext cx="3886200" cy="3886200"/>
          </a:xfrm>
          <a:custGeom>
            <a:avLst/>
            <a:gdLst/>
            <a:ahLst/>
            <a:cxnLst/>
            <a:rect r="r" b="b" t="t" l="l"/>
            <a:pathLst>
              <a:path h="3886200" w="3886200">
                <a:moveTo>
                  <a:pt x="0" y="0"/>
                </a:moveTo>
                <a:lnTo>
                  <a:pt x="3886200" y="0"/>
                </a:lnTo>
                <a:lnTo>
                  <a:pt x="3886200" y="3886200"/>
                </a:lnTo>
                <a:lnTo>
                  <a:pt x="0" y="3886200"/>
                </a:lnTo>
                <a:lnTo>
                  <a:pt x="0" y="0"/>
                </a:lnTo>
                <a:close/>
              </a:path>
            </a:pathLst>
          </a:custGeom>
          <a:blipFill>
            <a:blip r:embed="rId3"/>
            <a:stretch>
              <a:fillRect l="0" t="0" r="0" b="0"/>
            </a:stretch>
          </a:blipFill>
          <a:ln cap="sq">
            <a:noFill/>
            <a:prstDash val="solid"/>
            <a:miter/>
          </a:ln>
        </p:spPr>
      </p:sp>
      <p:sp>
        <p:nvSpPr>
          <p:cNvPr name="Freeform 4" id="4"/>
          <p:cNvSpPr/>
          <p:nvPr/>
        </p:nvSpPr>
        <p:spPr>
          <a:xfrm flipH="false" flipV="false" rot="0">
            <a:off x="-1085332" y="5443944"/>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false" flipV="false" rot="-9060882">
            <a:off x="-3912170" y="-4880724"/>
            <a:ext cx="12820186" cy="12307379"/>
          </a:xfrm>
          <a:custGeom>
            <a:avLst/>
            <a:gdLst/>
            <a:ahLst/>
            <a:cxnLst/>
            <a:rect r="r" b="b" t="t" l="l"/>
            <a:pathLst>
              <a:path h="12307379" w="12820186">
                <a:moveTo>
                  <a:pt x="0" y="0"/>
                </a:moveTo>
                <a:lnTo>
                  <a:pt x="12820186" y="0"/>
                </a:lnTo>
                <a:lnTo>
                  <a:pt x="12820186" y="12307379"/>
                </a:lnTo>
                <a:lnTo>
                  <a:pt x="0" y="12307379"/>
                </a:lnTo>
                <a:lnTo>
                  <a:pt x="0" y="0"/>
                </a:lnTo>
                <a:close/>
              </a:path>
            </a:pathLst>
          </a:custGeom>
          <a:blipFill>
            <a:blip r:embed="rId6"/>
            <a:stretch>
              <a:fillRect l="0" t="0" r="0" b="0"/>
            </a:stretch>
          </a:blipFill>
        </p:spPr>
      </p:sp>
      <p:pic>
        <p:nvPicPr>
          <p:cNvPr name="Picture 6" id="6"/>
          <p:cNvPicPr>
            <a:picLocks noChangeAspect="true"/>
          </p:cNvPicPr>
          <p:nvPr/>
        </p:nvPicPr>
        <p:blipFill>
          <a:blip r:embed="rId7"/>
          <a:stretch>
            <a:fillRect/>
          </a:stretch>
        </p:blipFill>
        <p:spPr>
          <a:xfrm rot="0">
            <a:off x="1241812" y="4563027"/>
            <a:ext cx="3849673" cy="3849673"/>
          </a:xfrm>
          <a:prstGeom prst="rect">
            <a:avLst/>
          </a:prstGeom>
        </p:spPr>
      </p:pic>
      <p:sp>
        <p:nvSpPr>
          <p:cNvPr name="TextBox 7" id="7"/>
          <p:cNvSpPr txBox="true"/>
          <p:nvPr/>
        </p:nvSpPr>
        <p:spPr>
          <a:xfrm rot="0">
            <a:off x="13751963" y="8443092"/>
            <a:ext cx="2738778"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Open Sans"/>
              </a:rPr>
              <a:t>Elaborate on the featured statistic.</a:t>
            </a:r>
          </a:p>
        </p:txBody>
      </p:sp>
      <p:sp>
        <p:nvSpPr>
          <p:cNvPr name="Freeform 8" id="8"/>
          <p:cNvSpPr/>
          <p:nvPr/>
        </p:nvSpPr>
        <p:spPr>
          <a:xfrm flipH="false" flipV="false" rot="0">
            <a:off x="13178252" y="4544763"/>
            <a:ext cx="3886200" cy="3886200"/>
          </a:xfrm>
          <a:custGeom>
            <a:avLst/>
            <a:gdLst/>
            <a:ahLst/>
            <a:cxnLst/>
            <a:rect r="r" b="b" t="t" l="l"/>
            <a:pathLst>
              <a:path h="3886200" w="3886200">
                <a:moveTo>
                  <a:pt x="0" y="0"/>
                </a:moveTo>
                <a:lnTo>
                  <a:pt x="3886200" y="0"/>
                </a:lnTo>
                <a:lnTo>
                  <a:pt x="3886200" y="3886200"/>
                </a:lnTo>
                <a:lnTo>
                  <a:pt x="0" y="3886200"/>
                </a:lnTo>
                <a:lnTo>
                  <a:pt x="0" y="0"/>
                </a:lnTo>
                <a:close/>
              </a:path>
            </a:pathLst>
          </a:custGeom>
          <a:blipFill>
            <a:blip r:embed="rId3"/>
            <a:stretch>
              <a:fillRect l="0" t="0" r="0" b="0"/>
            </a:stretch>
          </a:blipFill>
          <a:ln cap="sq">
            <a:noFill/>
            <a:prstDash val="solid"/>
            <a:miter/>
          </a:ln>
        </p:spPr>
      </p:sp>
      <p:sp>
        <p:nvSpPr>
          <p:cNvPr name="Freeform 9" id="9"/>
          <p:cNvSpPr/>
          <p:nvPr/>
        </p:nvSpPr>
        <p:spPr>
          <a:xfrm flipH="false" flipV="false" rot="0">
            <a:off x="11087100" y="259651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0" id="10"/>
          <p:cNvSpPr/>
          <p:nvPr/>
        </p:nvSpPr>
        <p:spPr>
          <a:xfrm flipH="false" flipV="false" rot="0">
            <a:off x="5657850" y="0"/>
            <a:ext cx="8877300" cy="10287000"/>
          </a:xfrm>
          <a:custGeom>
            <a:avLst/>
            <a:gdLst/>
            <a:ahLst/>
            <a:cxnLst/>
            <a:rect r="r" b="b" t="t" l="l"/>
            <a:pathLst>
              <a:path h="10287000" w="8877300">
                <a:moveTo>
                  <a:pt x="0" y="0"/>
                </a:moveTo>
                <a:lnTo>
                  <a:pt x="8877300" y="0"/>
                </a:lnTo>
                <a:lnTo>
                  <a:pt x="8877300" y="10287000"/>
                </a:lnTo>
                <a:lnTo>
                  <a:pt x="0" y="10287000"/>
                </a:lnTo>
                <a:lnTo>
                  <a:pt x="0" y="0"/>
                </a:lnTo>
                <a:close/>
              </a:path>
            </a:pathLst>
          </a:custGeom>
          <a:blipFill>
            <a:blip r:embed="rId8"/>
            <a:stretch>
              <a:fillRect l="-63733" t="-18444" r="-42274" b="0"/>
            </a:stretch>
          </a:blipFill>
        </p:spPr>
      </p:sp>
      <p:sp>
        <p:nvSpPr>
          <p:cNvPr name="Freeform 11" id="11"/>
          <p:cNvSpPr/>
          <p:nvPr/>
        </p:nvSpPr>
        <p:spPr>
          <a:xfrm flipH="false" flipV="false" rot="0">
            <a:off x="7200900" y="4544763"/>
            <a:ext cx="3886200" cy="3886200"/>
          </a:xfrm>
          <a:custGeom>
            <a:avLst/>
            <a:gdLst/>
            <a:ahLst/>
            <a:cxnLst/>
            <a:rect r="r" b="b" t="t" l="l"/>
            <a:pathLst>
              <a:path h="3886200" w="3886200">
                <a:moveTo>
                  <a:pt x="0" y="0"/>
                </a:moveTo>
                <a:lnTo>
                  <a:pt x="3886200" y="0"/>
                </a:lnTo>
                <a:lnTo>
                  <a:pt x="3886200" y="3886200"/>
                </a:lnTo>
                <a:lnTo>
                  <a:pt x="0" y="3886200"/>
                </a:lnTo>
                <a:lnTo>
                  <a:pt x="0" y="0"/>
                </a:lnTo>
                <a:close/>
              </a:path>
            </a:pathLst>
          </a:custGeom>
          <a:blipFill>
            <a:blip r:embed="rId3"/>
            <a:stretch>
              <a:fillRect l="0" t="0" r="0" b="0"/>
            </a:stretch>
          </a:blipFill>
          <a:ln cap="sq">
            <a:noFill/>
            <a:prstDash val="solid"/>
            <a:miter/>
          </a:ln>
        </p:spPr>
      </p:sp>
      <p:pic>
        <p:nvPicPr>
          <p:cNvPr name="Picture 12" id="12"/>
          <p:cNvPicPr>
            <a:picLocks noChangeAspect="true"/>
          </p:cNvPicPr>
          <p:nvPr/>
        </p:nvPicPr>
        <p:blipFill>
          <a:blip r:embed="rId9"/>
          <a:stretch>
            <a:fillRect/>
          </a:stretch>
        </p:blipFill>
        <p:spPr>
          <a:xfrm rot="0">
            <a:off x="7219164" y="4563027"/>
            <a:ext cx="3849673" cy="3849673"/>
          </a:xfrm>
          <a:prstGeom prst="rect">
            <a:avLst/>
          </a:prstGeom>
        </p:spPr>
      </p:pic>
      <p:pic>
        <p:nvPicPr>
          <p:cNvPr name="Picture 13" id="13"/>
          <p:cNvPicPr>
            <a:picLocks noChangeAspect="true"/>
          </p:cNvPicPr>
          <p:nvPr/>
        </p:nvPicPr>
        <p:blipFill>
          <a:blip r:embed="rId10"/>
          <a:stretch>
            <a:fillRect/>
          </a:stretch>
        </p:blipFill>
        <p:spPr>
          <a:xfrm rot="0">
            <a:off x="13196516" y="4563027"/>
            <a:ext cx="3849673" cy="3849673"/>
          </a:xfrm>
          <a:prstGeom prst="rect">
            <a:avLst/>
          </a:prstGeom>
        </p:spPr>
      </p:pic>
      <p:sp>
        <p:nvSpPr>
          <p:cNvPr name="TextBox 14" id="14"/>
          <p:cNvSpPr txBox="true"/>
          <p:nvPr/>
        </p:nvSpPr>
        <p:spPr>
          <a:xfrm rot="0">
            <a:off x="1721059" y="8443092"/>
            <a:ext cx="2891178"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Open Sans"/>
              </a:rPr>
              <a:t>Elaborate on the featured statistic.</a:t>
            </a:r>
          </a:p>
        </p:txBody>
      </p:sp>
      <p:sp>
        <p:nvSpPr>
          <p:cNvPr name="Freeform 15" id="15"/>
          <p:cNvSpPr/>
          <p:nvPr/>
        </p:nvSpPr>
        <p:spPr>
          <a:xfrm flipH="false" flipV="false" rot="0">
            <a:off x="14791890" y="161734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6" id="16"/>
          <p:cNvSpPr/>
          <p:nvPr/>
        </p:nvSpPr>
        <p:spPr>
          <a:xfrm flipH="false" flipV="false" rot="0">
            <a:off x="5067300" y="8481192"/>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TextBox 17" id="17"/>
          <p:cNvSpPr txBox="true"/>
          <p:nvPr/>
        </p:nvSpPr>
        <p:spPr>
          <a:xfrm rot="0">
            <a:off x="7774611" y="8443092"/>
            <a:ext cx="2738778"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Open Sans"/>
              </a:rPr>
              <a:t>Elaborate on the featured statistic.</a:t>
            </a:r>
          </a:p>
        </p:txBody>
      </p:sp>
      <p:sp>
        <p:nvSpPr>
          <p:cNvPr name="TextBox 18" id="18"/>
          <p:cNvSpPr txBox="true"/>
          <p:nvPr/>
        </p:nvSpPr>
        <p:spPr>
          <a:xfrm rot="0">
            <a:off x="1562618" y="1266825"/>
            <a:ext cx="5029232" cy="1044663"/>
          </a:xfrm>
          <a:prstGeom prst="rect">
            <a:avLst/>
          </a:prstGeom>
        </p:spPr>
        <p:txBody>
          <a:bodyPr anchor="t" rtlCol="false" tIns="0" lIns="0" bIns="0" rIns="0">
            <a:spAutoFit/>
          </a:bodyPr>
          <a:lstStyle/>
          <a:p>
            <a:pPr algn="l" marL="0" indent="0" lvl="0">
              <a:lnSpc>
                <a:spcPts val="7577"/>
              </a:lnSpc>
              <a:spcBef>
                <a:spcPct val="0"/>
              </a:spcBef>
            </a:pPr>
            <a:r>
              <a:rPr lang="en-US" sz="8418" strike="noStrike" u="none">
                <a:solidFill>
                  <a:srgbClr val="FFFFFF"/>
                </a:solidFill>
                <a:latin typeface="Batangas"/>
              </a:rPr>
              <a:t>Research:</a:t>
            </a:r>
          </a:p>
        </p:txBody>
      </p:sp>
      <p:sp>
        <p:nvSpPr>
          <p:cNvPr name="TextBox 19" id="19"/>
          <p:cNvSpPr txBox="true"/>
          <p:nvPr/>
        </p:nvSpPr>
        <p:spPr>
          <a:xfrm rot="0">
            <a:off x="1562618" y="2558415"/>
            <a:ext cx="4287067" cy="727710"/>
          </a:xfrm>
          <a:prstGeom prst="rect">
            <a:avLst/>
          </a:prstGeom>
        </p:spPr>
        <p:txBody>
          <a:bodyPr anchor="t" rtlCol="false" tIns="0" lIns="0" bIns="0" rIns="0">
            <a:spAutoFit/>
          </a:bodyPr>
          <a:lstStyle/>
          <a:p>
            <a:pPr algn="l" marL="0" indent="0" lvl="1">
              <a:lnSpc>
                <a:spcPts val="2940"/>
              </a:lnSpc>
              <a:spcBef>
                <a:spcPct val="0"/>
              </a:spcBef>
            </a:pPr>
            <a:r>
              <a:rPr lang="en-US" sz="2100">
                <a:solidFill>
                  <a:srgbClr val="FFFFFF"/>
                </a:solidFill>
                <a:latin typeface="Open Sans"/>
              </a:rPr>
              <a:t>Here are some key areas of market research related to acting:</a:t>
            </a:r>
          </a:p>
        </p:txBody>
      </p:sp>
      <p:sp>
        <p:nvSpPr>
          <p:cNvPr name="Freeform 20" id="20"/>
          <p:cNvSpPr/>
          <p:nvPr/>
        </p:nvSpPr>
        <p:spPr>
          <a:xfrm flipH="false" flipV="false" rot="0">
            <a:off x="13647910" y="-2800700"/>
            <a:ext cx="5685662" cy="6954939"/>
          </a:xfrm>
          <a:custGeom>
            <a:avLst/>
            <a:gdLst/>
            <a:ahLst/>
            <a:cxnLst/>
            <a:rect r="r" b="b" t="t" l="l"/>
            <a:pathLst>
              <a:path h="6954939" w="5685662">
                <a:moveTo>
                  <a:pt x="0" y="0"/>
                </a:moveTo>
                <a:lnTo>
                  <a:pt x="5685662" y="0"/>
                </a:lnTo>
                <a:lnTo>
                  <a:pt x="5685662" y="6954938"/>
                </a:lnTo>
                <a:lnTo>
                  <a:pt x="0" y="695493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5714367" y="-6743937"/>
            <a:ext cx="47458826" cy="31678767"/>
          </a:xfrm>
          <a:custGeom>
            <a:avLst/>
            <a:gdLst/>
            <a:ahLst/>
            <a:cxnLst/>
            <a:rect r="r" b="b" t="t" l="l"/>
            <a:pathLst>
              <a:path h="31678767" w="47458826">
                <a:moveTo>
                  <a:pt x="0" y="0"/>
                </a:moveTo>
                <a:lnTo>
                  <a:pt x="47458827" y="0"/>
                </a:lnTo>
                <a:lnTo>
                  <a:pt x="47458827" y="31678767"/>
                </a:lnTo>
                <a:lnTo>
                  <a:pt x="0" y="31678767"/>
                </a:lnTo>
                <a:lnTo>
                  <a:pt x="0" y="0"/>
                </a:lnTo>
                <a:close/>
              </a:path>
            </a:pathLst>
          </a:custGeom>
          <a:blipFill>
            <a:blip r:embed="rId2"/>
            <a:stretch>
              <a:fillRect l="0" t="0" r="0" b="0"/>
            </a:stretch>
          </a:blipFill>
        </p:spPr>
      </p:sp>
      <p:sp>
        <p:nvSpPr>
          <p:cNvPr name="Freeform 3" id="3"/>
          <p:cNvSpPr/>
          <p:nvPr/>
        </p:nvSpPr>
        <p:spPr>
          <a:xfrm flipH="false" flipV="false" rot="0">
            <a:off x="3730874" y="2000495"/>
            <a:ext cx="7341912" cy="11022054"/>
          </a:xfrm>
          <a:custGeom>
            <a:avLst/>
            <a:gdLst/>
            <a:ahLst/>
            <a:cxnLst/>
            <a:rect r="r" b="b" t="t" l="l"/>
            <a:pathLst>
              <a:path h="11022054" w="7341912">
                <a:moveTo>
                  <a:pt x="0" y="0"/>
                </a:moveTo>
                <a:lnTo>
                  <a:pt x="7341913" y="0"/>
                </a:lnTo>
                <a:lnTo>
                  <a:pt x="7341913" y="11022054"/>
                </a:lnTo>
                <a:lnTo>
                  <a:pt x="0" y="11022054"/>
                </a:lnTo>
                <a:lnTo>
                  <a:pt x="0" y="0"/>
                </a:lnTo>
                <a:close/>
              </a:path>
            </a:pathLst>
          </a:custGeom>
          <a:blipFill>
            <a:blip r:embed="rId3"/>
            <a:stretch>
              <a:fillRect l="-33361" t="-33333" r="0" b="0"/>
            </a:stretch>
          </a:blipFill>
        </p:spPr>
      </p:sp>
      <p:sp>
        <p:nvSpPr>
          <p:cNvPr name="Freeform 4" id="4"/>
          <p:cNvSpPr/>
          <p:nvPr/>
        </p:nvSpPr>
        <p:spPr>
          <a:xfrm flipH="false" flipV="false" rot="0">
            <a:off x="12889401" y="-2091251"/>
            <a:ext cx="6471978" cy="7916793"/>
          </a:xfrm>
          <a:custGeom>
            <a:avLst/>
            <a:gdLst/>
            <a:ahLst/>
            <a:cxnLst/>
            <a:rect r="r" b="b" t="t" l="l"/>
            <a:pathLst>
              <a:path h="7916793" w="6471978">
                <a:moveTo>
                  <a:pt x="0" y="0"/>
                </a:moveTo>
                <a:lnTo>
                  <a:pt x="6471978" y="0"/>
                </a:lnTo>
                <a:lnTo>
                  <a:pt x="6471978" y="7916792"/>
                </a:lnTo>
                <a:lnTo>
                  <a:pt x="0" y="791679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9144000" y="-3724130"/>
            <a:ext cx="8715578" cy="7680603"/>
          </a:xfrm>
          <a:custGeom>
            <a:avLst/>
            <a:gdLst/>
            <a:ahLst/>
            <a:cxnLst/>
            <a:rect r="r" b="b" t="t" l="l"/>
            <a:pathLst>
              <a:path h="7680603" w="8715578">
                <a:moveTo>
                  <a:pt x="0" y="0"/>
                </a:moveTo>
                <a:lnTo>
                  <a:pt x="8715578" y="0"/>
                </a:lnTo>
                <a:lnTo>
                  <a:pt x="8715578" y="7680603"/>
                </a:lnTo>
                <a:lnTo>
                  <a:pt x="0" y="768060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6125390" y="460341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7" id="7"/>
          <p:cNvSpPr/>
          <p:nvPr/>
        </p:nvSpPr>
        <p:spPr>
          <a:xfrm flipH="false" flipV="false" rot="0">
            <a:off x="13184314" y="2613802"/>
            <a:ext cx="4803759" cy="7673198"/>
          </a:xfrm>
          <a:custGeom>
            <a:avLst/>
            <a:gdLst/>
            <a:ahLst/>
            <a:cxnLst/>
            <a:rect r="r" b="b" t="t" l="l"/>
            <a:pathLst>
              <a:path h="7673198" w="4803759">
                <a:moveTo>
                  <a:pt x="0" y="0"/>
                </a:moveTo>
                <a:lnTo>
                  <a:pt x="4803760" y="0"/>
                </a:lnTo>
                <a:lnTo>
                  <a:pt x="4803760" y="7673198"/>
                </a:lnTo>
                <a:lnTo>
                  <a:pt x="0" y="7673198"/>
                </a:lnTo>
                <a:lnTo>
                  <a:pt x="0" y="0"/>
                </a:lnTo>
                <a:close/>
              </a:path>
            </a:pathLst>
          </a:custGeom>
          <a:blipFill>
            <a:blip r:embed="rId10"/>
            <a:stretch>
              <a:fillRect l="-11547" t="-15666" r="-11547" b="0"/>
            </a:stretch>
          </a:blipFill>
        </p:spPr>
      </p:sp>
      <p:sp>
        <p:nvSpPr>
          <p:cNvPr name="Freeform 8" id="8"/>
          <p:cNvSpPr/>
          <p:nvPr/>
        </p:nvSpPr>
        <p:spPr>
          <a:xfrm flipH="false" flipV="false" rot="0">
            <a:off x="-721824" y="6450401"/>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9" id="9"/>
          <p:cNvSpPr/>
          <p:nvPr/>
        </p:nvSpPr>
        <p:spPr>
          <a:xfrm flipH="false" flipV="false" rot="0">
            <a:off x="8176724" y="-109254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0" id="10"/>
          <p:cNvSpPr/>
          <p:nvPr/>
        </p:nvSpPr>
        <p:spPr>
          <a:xfrm flipH="false" flipV="false" rot="0">
            <a:off x="-308975" y="2952957"/>
            <a:ext cx="5837649" cy="7334043"/>
          </a:xfrm>
          <a:custGeom>
            <a:avLst/>
            <a:gdLst/>
            <a:ahLst/>
            <a:cxnLst/>
            <a:rect r="r" b="b" t="t" l="l"/>
            <a:pathLst>
              <a:path h="7334043" w="5837649">
                <a:moveTo>
                  <a:pt x="0" y="0"/>
                </a:moveTo>
                <a:lnTo>
                  <a:pt x="5837650" y="0"/>
                </a:lnTo>
                <a:lnTo>
                  <a:pt x="5837650" y="7334043"/>
                </a:lnTo>
                <a:lnTo>
                  <a:pt x="0" y="7334043"/>
                </a:lnTo>
                <a:lnTo>
                  <a:pt x="0" y="0"/>
                </a:lnTo>
                <a:close/>
              </a:path>
            </a:pathLst>
          </a:custGeom>
          <a:blipFill>
            <a:blip r:embed="rId11"/>
            <a:stretch>
              <a:fillRect l="0" t="-19469" r="0" b="0"/>
            </a:stretch>
          </a:blipFill>
        </p:spPr>
      </p:sp>
      <p:sp>
        <p:nvSpPr>
          <p:cNvPr name="Freeform 11" id="11"/>
          <p:cNvSpPr/>
          <p:nvPr/>
        </p:nvSpPr>
        <p:spPr>
          <a:xfrm flipH="false" flipV="false" rot="-10800000">
            <a:off x="1047750" y="7898297"/>
            <a:ext cx="3771900" cy="3710607"/>
          </a:xfrm>
          <a:custGeom>
            <a:avLst/>
            <a:gdLst/>
            <a:ahLst/>
            <a:cxnLst/>
            <a:rect r="r" b="b" t="t" l="l"/>
            <a:pathLst>
              <a:path h="3710607" w="3771900">
                <a:moveTo>
                  <a:pt x="0" y="0"/>
                </a:moveTo>
                <a:lnTo>
                  <a:pt x="3771900" y="0"/>
                </a:lnTo>
                <a:lnTo>
                  <a:pt x="3771900" y="3710606"/>
                </a:lnTo>
                <a:lnTo>
                  <a:pt x="0" y="3710606"/>
                </a:lnTo>
                <a:lnTo>
                  <a:pt x="0" y="0"/>
                </a:lnTo>
                <a:close/>
              </a:path>
            </a:pathLst>
          </a:custGeom>
          <a:blipFill>
            <a:blip r:embed="rId12"/>
            <a:stretch>
              <a:fillRect l="0" t="0" r="0" b="0"/>
            </a:stretch>
          </a:blipFill>
        </p:spPr>
      </p:sp>
      <p:sp>
        <p:nvSpPr>
          <p:cNvPr name="Freeform 12" id="12"/>
          <p:cNvSpPr/>
          <p:nvPr/>
        </p:nvSpPr>
        <p:spPr>
          <a:xfrm flipH="false" flipV="false" rot="-10800000">
            <a:off x="5283200" y="7898297"/>
            <a:ext cx="3771900" cy="3710607"/>
          </a:xfrm>
          <a:custGeom>
            <a:avLst/>
            <a:gdLst/>
            <a:ahLst/>
            <a:cxnLst/>
            <a:rect r="r" b="b" t="t" l="l"/>
            <a:pathLst>
              <a:path h="3710607" w="3771900">
                <a:moveTo>
                  <a:pt x="0" y="0"/>
                </a:moveTo>
                <a:lnTo>
                  <a:pt x="3771900" y="0"/>
                </a:lnTo>
                <a:lnTo>
                  <a:pt x="3771900" y="3710606"/>
                </a:lnTo>
                <a:lnTo>
                  <a:pt x="0" y="3710606"/>
                </a:lnTo>
                <a:lnTo>
                  <a:pt x="0" y="0"/>
                </a:lnTo>
                <a:close/>
              </a:path>
            </a:pathLst>
          </a:custGeom>
          <a:blipFill>
            <a:blip r:embed="rId12"/>
            <a:stretch>
              <a:fillRect l="0" t="0" r="0" b="0"/>
            </a:stretch>
          </a:blipFill>
        </p:spPr>
      </p:sp>
      <p:sp>
        <p:nvSpPr>
          <p:cNvPr name="Freeform 13" id="13"/>
          <p:cNvSpPr/>
          <p:nvPr/>
        </p:nvSpPr>
        <p:spPr>
          <a:xfrm flipH="false" flipV="false" rot="0">
            <a:off x="8648699" y="2613802"/>
            <a:ext cx="5360502" cy="7673198"/>
          </a:xfrm>
          <a:custGeom>
            <a:avLst/>
            <a:gdLst/>
            <a:ahLst/>
            <a:cxnLst/>
            <a:rect r="r" b="b" t="t" l="l"/>
            <a:pathLst>
              <a:path h="7673198" w="5360502">
                <a:moveTo>
                  <a:pt x="0" y="0"/>
                </a:moveTo>
                <a:lnTo>
                  <a:pt x="5360502" y="0"/>
                </a:lnTo>
                <a:lnTo>
                  <a:pt x="5360502" y="7673198"/>
                </a:lnTo>
                <a:lnTo>
                  <a:pt x="0" y="7673198"/>
                </a:lnTo>
                <a:lnTo>
                  <a:pt x="0" y="0"/>
                </a:lnTo>
                <a:close/>
              </a:path>
            </a:pathLst>
          </a:custGeom>
          <a:blipFill>
            <a:blip r:embed="rId13"/>
            <a:stretch>
              <a:fillRect l="-172371" t="-32364" r="-87961" b="-35665"/>
            </a:stretch>
          </a:blipFill>
        </p:spPr>
      </p:sp>
      <p:sp>
        <p:nvSpPr>
          <p:cNvPr name="Freeform 14" id="14"/>
          <p:cNvSpPr/>
          <p:nvPr/>
        </p:nvSpPr>
        <p:spPr>
          <a:xfrm flipH="false" flipV="false" rot="-10800000">
            <a:off x="9518650" y="7898297"/>
            <a:ext cx="3771900" cy="3710607"/>
          </a:xfrm>
          <a:custGeom>
            <a:avLst/>
            <a:gdLst/>
            <a:ahLst/>
            <a:cxnLst/>
            <a:rect r="r" b="b" t="t" l="l"/>
            <a:pathLst>
              <a:path h="3710607" w="3771900">
                <a:moveTo>
                  <a:pt x="0" y="0"/>
                </a:moveTo>
                <a:lnTo>
                  <a:pt x="3771900" y="0"/>
                </a:lnTo>
                <a:lnTo>
                  <a:pt x="3771900" y="3710606"/>
                </a:lnTo>
                <a:lnTo>
                  <a:pt x="0" y="3710606"/>
                </a:lnTo>
                <a:lnTo>
                  <a:pt x="0" y="0"/>
                </a:lnTo>
                <a:close/>
              </a:path>
            </a:pathLst>
          </a:custGeom>
          <a:blipFill>
            <a:blip r:embed="rId12"/>
            <a:stretch>
              <a:fillRect l="0" t="0" r="0" b="0"/>
            </a:stretch>
          </a:blipFill>
        </p:spPr>
      </p:sp>
      <p:sp>
        <p:nvSpPr>
          <p:cNvPr name="Freeform 15" id="15"/>
          <p:cNvSpPr/>
          <p:nvPr/>
        </p:nvSpPr>
        <p:spPr>
          <a:xfrm flipH="false" flipV="false" rot="-10800000">
            <a:off x="13754100" y="7898297"/>
            <a:ext cx="3771900" cy="3710607"/>
          </a:xfrm>
          <a:custGeom>
            <a:avLst/>
            <a:gdLst/>
            <a:ahLst/>
            <a:cxnLst/>
            <a:rect r="r" b="b" t="t" l="l"/>
            <a:pathLst>
              <a:path h="3710607" w="3771900">
                <a:moveTo>
                  <a:pt x="0" y="0"/>
                </a:moveTo>
                <a:lnTo>
                  <a:pt x="3771900" y="0"/>
                </a:lnTo>
                <a:lnTo>
                  <a:pt x="3771900" y="3710606"/>
                </a:lnTo>
                <a:lnTo>
                  <a:pt x="0" y="3710606"/>
                </a:lnTo>
                <a:lnTo>
                  <a:pt x="0" y="0"/>
                </a:lnTo>
                <a:close/>
              </a:path>
            </a:pathLst>
          </a:custGeom>
          <a:blipFill>
            <a:blip r:embed="rId12"/>
            <a:stretch>
              <a:fillRect l="0" t="0" r="0" b="0"/>
            </a:stretch>
          </a:blipFill>
        </p:spPr>
      </p:sp>
      <p:sp>
        <p:nvSpPr>
          <p:cNvPr name="TextBox 16" id="16"/>
          <p:cNvSpPr txBox="true"/>
          <p:nvPr/>
        </p:nvSpPr>
        <p:spPr>
          <a:xfrm rot="0">
            <a:off x="762000" y="1123969"/>
            <a:ext cx="8115300" cy="1991176"/>
          </a:xfrm>
          <a:prstGeom prst="rect">
            <a:avLst/>
          </a:prstGeom>
        </p:spPr>
        <p:txBody>
          <a:bodyPr anchor="t" rtlCol="false" tIns="0" lIns="0" bIns="0" rIns="0">
            <a:spAutoFit/>
          </a:bodyPr>
          <a:lstStyle/>
          <a:p>
            <a:pPr marL="0" indent="0" lvl="0">
              <a:lnSpc>
                <a:spcPts val="7577"/>
              </a:lnSpc>
              <a:spcBef>
                <a:spcPct val="0"/>
              </a:spcBef>
            </a:pPr>
            <a:r>
              <a:rPr lang="en-US" sz="8418">
                <a:solidFill>
                  <a:srgbClr val="FFFFFF"/>
                </a:solidFill>
                <a:latin typeface="Batangas"/>
              </a:rPr>
              <a:t>Add a Team Members Page</a:t>
            </a:r>
          </a:p>
        </p:txBody>
      </p:sp>
      <p:sp>
        <p:nvSpPr>
          <p:cNvPr name="TextBox 17" id="17"/>
          <p:cNvSpPr txBox="true"/>
          <p:nvPr/>
        </p:nvSpPr>
        <p:spPr>
          <a:xfrm rot="0">
            <a:off x="1926126" y="8499642"/>
            <a:ext cx="2015149" cy="720027"/>
          </a:xfrm>
          <a:prstGeom prst="rect">
            <a:avLst/>
          </a:prstGeom>
        </p:spPr>
        <p:txBody>
          <a:bodyPr anchor="t" rtlCol="false" tIns="0" lIns="0" bIns="0" rIns="0">
            <a:spAutoFit/>
          </a:bodyPr>
          <a:lstStyle/>
          <a:p>
            <a:pPr algn="ctr" marL="0" indent="0" lvl="0">
              <a:lnSpc>
                <a:spcPts val="5988"/>
              </a:lnSpc>
              <a:spcBef>
                <a:spcPct val="0"/>
              </a:spcBef>
            </a:pPr>
            <a:r>
              <a:rPr lang="en-US" sz="4277">
                <a:solidFill>
                  <a:srgbClr val="FFFFFF"/>
                </a:solidFill>
                <a:latin typeface="Alata"/>
              </a:rPr>
              <a:t>Name</a:t>
            </a:r>
          </a:p>
        </p:txBody>
      </p:sp>
      <p:sp>
        <p:nvSpPr>
          <p:cNvPr name="TextBox 18" id="18"/>
          <p:cNvSpPr txBox="true"/>
          <p:nvPr/>
        </p:nvSpPr>
        <p:spPr>
          <a:xfrm rot="0">
            <a:off x="6161576" y="8499642"/>
            <a:ext cx="2015149" cy="720027"/>
          </a:xfrm>
          <a:prstGeom prst="rect">
            <a:avLst/>
          </a:prstGeom>
        </p:spPr>
        <p:txBody>
          <a:bodyPr anchor="t" rtlCol="false" tIns="0" lIns="0" bIns="0" rIns="0">
            <a:spAutoFit/>
          </a:bodyPr>
          <a:lstStyle/>
          <a:p>
            <a:pPr algn="ctr" marL="0" indent="0" lvl="0">
              <a:lnSpc>
                <a:spcPts val="5988"/>
              </a:lnSpc>
              <a:spcBef>
                <a:spcPct val="0"/>
              </a:spcBef>
            </a:pPr>
            <a:r>
              <a:rPr lang="en-US" sz="4277">
                <a:solidFill>
                  <a:srgbClr val="FFFFFF"/>
                </a:solidFill>
                <a:latin typeface="Alata"/>
              </a:rPr>
              <a:t>Name</a:t>
            </a:r>
          </a:p>
        </p:txBody>
      </p:sp>
      <p:sp>
        <p:nvSpPr>
          <p:cNvPr name="TextBox 19" id="19"/>
          <p:cNvSpPr txBox="true"/>
          <p:nvPr/>
        </p:nvSpPr>
        <p:spPr>
          <a:xfrm rot="0">
            <a:off x="10397026" y="8499642"/>
            <a:ext cx="2015149" cy="720027"/>
          </a:xfrm>
          <a:prstGeom prst="rect">
            <a:avLst/>
          </a:prstGeom>
        </p:spPr>
        <p:txBody>
          <a:bodyPr anchor="t" rtlCol="false" tIns="0" lIns="0" bIns="0" rIns="0">
            <a:spAutoFit/>
          </a:bodyPr>
          <a:lstStyle/>
          <a:p>
            <a:pPr algn="ctr" marL="0" indent="0" lvl="0">
              <a:lnSpc>
                <a:spcPts val="5988"/>
              </a:lnSpc>
              <a:spcBef>
                <a:spcPct val="0"/>
              </a:spcBef>
            </a:pPr>
            <a:r>
              <a:rPr lang="en-US" sz="4277">
                <a:solidFill>
                  <a:srgbClr val="FFFFFF"/>
                </a:solidFill>
                <a:latin typeface="Alata"/>
              </a:rPr>
              <a:t>Name</a:t>
            </a:r>
          </a:p>
        </p:txBody>
      </p:sp>
      <p:sp>
        <p:nvSpPr>
          <p:cNvPr name="TextBox 20" id="20"/>
          <p:cNvSpPr txBox="true"/>
          <p:nvPr/>
        </p:nvSpPr>
        <p:spPr>
          <a:xfrm rot="0">
            <a:off x="14634551" y="8499642"/>
            <a:ext cx="2015149" cy="720027"/>
          </a:xfrm>
          <a:prstGeom prst="rect">
            <a:avLst/>
          </a:prstGeom>
        </p:spPr>
        <p:txBody>
          <a:bodyPr anchor="t" rtlCol="false" tIns="0" lIns="0" bIns="0" rIns="0">
            <a:spAutoFit/>
          </a:bodyPr>
          <a:lstStyle/>
          <a:p>
            <a:pPr algn="ctr" marL="0" indent="0" lvl="0">
              <a:lnSpc>
                <a:spcPts val="5988"/>
              </a:lnSpc>
              <a:spcBef>
                <a:spcPct val="0"/>
              </a:spcBef>
            </a:pPr>
            <a:r>
              <a:rPr lang="en-US" sz="4277">
                <a:solidFill>
                  <a:srgbClr val="FFFFFF"/>
                </a:solidFill>
                <a:latin typeface="Alata"/>
              </a:rPr>
              <a:t>Name</a:t>
            </a:r>
          </a:p>
        </p:txBody>
      </p:sp>
      <p:sp>
        <p:nvSpPr>
          <p:cNvPr name="TextBox 21" id="21"/>
          <p:cNvSpPr txBox="true"/>
          <p:nvPr/>
        </p:nvSpPr>
        <p:spPr>
          <a:xfrm rot="0">
            <a:off x="1772749" y="9397365"/>
            <a:ext cx="2321901" cy="356235"/>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Title Or Position</a:t>
            </a:r>
          </a:p>
        </p:txBody>
      </p:sp>
      <p:sp>
        <p:nvSpPr>
          <p:cNvPr name="TextBox 22" id="22"/>
          <p:cNvSpPr txBox="true"/>
          <p:nvPr/>
        </p:nvSpPr>
        <p:spPr>
          <a:xfrm rot="0">
            <a:off x="6008199" y="9397365"/>
            <a:ext cx="2321901" cy="356235"/>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Title Or Position</a:t>
            </a:r>
          </a:p>
        </p:txBody>
      </p:sp>
      <p:sp>
        <p:nvSpPr>
          <p:cNvPr name="TextBox 23" id="23"/>
          <p:cNvSpPr txBox="true"/>
          <p:nvPr/>
        </p:nvSpPr>
        <p:spPr>
          <a:xfrm rot="0">
            <a:off x="10243649" y="9397365"/>
            <a:ext cx="2321901" cy="356235"/>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Title Or Position</a:t>
            </a:r>
          </a:p>
        </p:txBody>
      </p:sp>
      <p:sp>
        <p:nvSpPr>
          <p:cNvPr name="TextBox 24" id="24"/>
          <p:cNvSpPr txBox="true"/>
          <p:nvPr/>
        </p:nvSpPr>
        <p:spPr>
          <a:xfrm rot="0">
            <a:off x="14481175" y="9397365"/>
            <a:ext cx="2321901" cy="356235"/>
          </a:xfrm>
          <a:prstGeom prst="rect">
            <a:avLst/>
          </a:prstGeom>
        </p:spPr>
        <p:txBody>
          <a:bodyPr anchor="t" rtlCol="false" tIns="0" lIns="0" bIns="0" rIns="0">
            <a:spAutoFit/>
          </a:bodyPr>
          <a:lstStyle/>
          <a:p>
            <a:pPr algn="ctr">
              <a:lnSpc>
                <a:spcPts val="2940"/>
              </a:lnSpc>
            </a:pPr>
            <a:r>
              <a:rPr lang="en-US" sz="2100">
                <a:solidFill>
                  <a:srgbClr val="FFFFFF"/>
                </a:solidFill>
                <a:latin typeface="Open Sans"/>
              </a:rPr>
              <a:t>Title Or Position</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3808775" y="-4053977"/>
            <a:ext cx="22096775" cy="14721977"/>
          </a:xfrm>
          <a:custGeom>
            <a:avLst/>
            <a:gdLst/>
            <a:ahLst/>
            <a:cxnLst/>
            <a:rect r="r" b="b" t="t" l="l"/>
            <a:pathLst>
              <a:path h="14721977" w="22096775">
                <a:moveTo>
                  <a:pt x="0" y="0"/>
                </a:moveTo>
                <a:lnTo>
                  <a:pt x="22096775" y="0"/>
                </a:lnTo>
                <a:lnTo>
                  <a:pt x="22096775" y="14721977"/>
                </a:lnTo>
                <a:lnTo>
                  <a:pt x="0" y="14721977"/>
                </a:lnTo>
                <a:lnTo>
                  <a:pt x="0" y="0"/>
                </a:lnTo>
                <a:close/>
              </a:path>
            </a:pathLst>
          </a:custGeom>
          <a:blipFill>
            <a:blip r:embed="rId2"/>
            <a:stretch>
              <a:fillRect l="0" t="0" r="0" b="0"/>
            </a:stretch>
          </a:blipFill>
        </p:spPr>
      </p:sp>
      <p:sp>
        <p:nvSpPr>
          <p:cNvPr name="Freeform 3" id="3"/>
          <p:cNvSpPr/>
          <p:nvPr/>
        </p:nvSpPr>
        <p:spPr>
          <a:xfrm flipH="false" flipV="false" rot="-10678168">
            <a:off x="5253802" y="23313"/>
            <a:ext cx="12820186" cy="12307379"/>
          </a:xfrm>
          <a:custGeom>
            <a:avLst/>
            <a:gdLst/>
            <a:ahLst/>
            <a:cxnLst/>
            <a:rect r="r" b="b" t="t" l="l"/>
            <a:pathLst>
              <a:path h="12307379" w="12820186">
                <a:moveTo>
                  <a:pt x="0" y="0"/>
                </a:moveTo>
                <a:lnTo>
                  <a:pt x="12820186" y="0"/>
                </a:lnTo>
                <a:lnTo>
                  <a:pt x="12820186" y="12307379"/>
                </a:lnTo>
                <a:lnTo>
                  <a:pt x="0" y="12307379"/>
                </a:lnTo>
                <a:lnTo>
                  <a:pt x="0" y="0"/>
                </a:lnTo>
                <a:close/>
              </a:path>
            </a:pathLst>
          </a:custGeom>
          <a:blipFill>
            <a:blip r:embed="rId3"/>
            <a:stretch>
              <a:fillRect l="0" t="0" r="0" b="0"/>
            </a:stretch>
          </a:blipFill>
        </p:spPr>
      </p:sp>
      <p:sp>
        <p:nvSpPr>
          <p:cNvPr name="Freeform 4" id="4"/>
          <p:cNvSpPr/>
          <p:nvPr/>
        </p:nvSpPr>
        <p:spPr>
          <a:xfrm flipH="false" flipV="false" rot="0">
            <a:off x="7820025" y="661035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false" flipV="false" rot="0">
            <a:off x="390525" y="1823854"/>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6" id="6"/>
          <p:cNvSpPr/>
          <p:nvPr/>
        </p:nvSpPr>
        <p:spPr>
          <a:xfrm flipH="false" flipV="false" rot="0">
            <a:off x="1028700" y="7139171"/>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7" id="7"/>
          <p:cNvSpPr/>
          <p:nvPr/>
        </p:nvSpPr>
        <p:spPr>
          <a:xfrm flipH="false" flipV="false" rot="0">
            <a:off x="14964296" y="793432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8" id="8"/>
          <p:cNvSpPr/>
          <p:nvPr/>
        </p:nvSpPr>
        <p:spPr>
          <a:xfrm flipH="false" flipV="false" rot="0">
            <a:off x="6239396" y="-101917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9" id="9"/>
          <p:cNvSpPr/>
          <p:nvPr/>
        </p:nvSpPr>
        <p:spPr>
          <a:xfrm flipH="false" flipV="false" rot="0">
            <a:off x="1186016" y="-4053977"/>
            <a:ext cx="8654570" cy="14721977"/>
          </a:xfrm>
          <a:custGeom>
            <a:avLst/>
            <a:gdLst/>
            <a:ahLst/>
            <a:cxnLst/>
            <a:rect r="r" b="b" t="t" l="l"/>
            <a:pathLst>
              <a:path h="14721977" w="8654570">
                <a:moveTo>
                  <a:pt x="0" y="0"/>
                </a:moveTo>
                <a:lnTo>
                  <a:pt x="8654571" y="0"/>
                </a:lnTo>
                <a:lnTo>
                  <a:pt x="8654571" y="14721977"/>
                </a:lnTo>
                <a:lnTo>
                  <a:pt x="0" y="14721977"/>
                </a:lnTo>
                <a:lnTo>
                  <a:pt x="0" y="0"/>
                </a:lnTo>
                <a:close/>
              </a:path>
            </a:pathLst>
          </a:custGeom>
          <a:blipFill>
            <a:blip r:embed="rId6"/>
            <a:stretch>
              <a:fillRect l="-57712" t="0" r="-97606" b="0"/>
            </a:stretch>
          </a:blipFill>
        </p:spPr>
      </p:sp>
      <p:sp>
        <p:nvSpPr>
          <p:cNvPr name="TextBox 10" id="10"/>
          <p:cNvSpPr txBox="true"/>
          <p:nvPr/>
        </p:nvSpPr>
        <p:spPr>
          <a:xfrm rot="0">
            <a:off x="10476979" y="2061979"/>
            <a:ext cx="5811292" cy="4892763"/>
          </a:xfrm>
          <a:prstGeom prst="rect">
            <a:avLst/>
          </a:prstGeom>
        </p:spPr>
        <p:txBody>
          <a:bodyPr anchor="t" rtlCol="false" tIns="0" lIns="0" bIns="0" rIns="0">
            <a:spAutoFit/>
          </a:bodyPr>
          <a:lstStyle/>
          <a:p>
            <a:pPr algn="l" marL="0" indent="0" lvl="0">
              <a:lnSpc>
                <a:spcPts val="7577"/>
              </a:lnSpc>
              <a:spcBef>
                <a:spcPct val="0"/>
              </a:spcBef>
            </a:pPr>
            <a:r>
              <a:rPr lang="en-US" sz="8418" strike="noStrike" u="none">
                <a:solidFill>
                  <a:srgbClr val="FFFFFF"/>
                </a:solidFill>
                <a:latin typeface="Batangas"/>
              </a:rPr>
              <a:t>Write an original statement or inspiring quote</a:t>
            </a:r>
          </a:p>
        </p:txBody>
      </p:sp>
      <p:sp>
        <p:nvSpPr>
          <p:cNvPr name="TextBox 11" id="11"/>
          <p:cNvSpPr txBox="true"/>
          <p:nvPr/>
        </p:nvSpPr>
        <p:spPr>
          <a:xfrm rot="0">
            <a:off x="10476979" y="7735436"/>
            <a:ext cx="4270364" cy="727710"/>
          </a:xfrm>
          <a:prstGeom prst="rect">
            <a:avLst/>
          </a:prstGeom>
        </p:spPr>
        <p:txBody>
          <a:bodyPr anchor="t" rtlCol="false" tIns="0" lIns="0" bIns="0" rIns="0">
            <a:spAutoFit/>
          </a:bodyPr>
          <a:lstStyle/>
          <a:p>
            <a:pPr algn="l" marL="0" indent="0" lvl="1">
              <a:lnSpc>
                <a:spcPts val="2940"/>
              </a:lnSpc>
              <a:spcBef>
                <a:spcPct val="0"/>
              </a:spcBef>
            </a:pPr>
            <a:r>
              <a:rPr lang="en-US" sz="2100" strike="noStrike" u="none">
                <a:solidFill>
                  <a:srgbClr val="FFFFFF"/>
                </a:solidFill>
                <a:latin typeface="Open Sans"/>
              </a:rPr>
              <a:t>— Include a credit, citation, or supporting message</a:t>
            </a:r>
          </a:p>
        </p:txBody>
      </p:sp>
      <p:sp>
        <p:nvSpPr>
          <p:cNvPr name="Freeform 12" id="12"/>
          <p:cNvSpPr/>
          <p:nvPr/>
        </p:nvSpPr>
        <p:spPr>
          <a:xfrm flipH="false" flipV="false" rot="-8328206">
            <a:off x="-6600593" y="6400261"/>
            <a:ext cx="12820186" cy="12307379"/>
          </a:xfrm>
          <a:custGeom>
            <a:avLst/>
            <a:gdLst/>
            <a:ahLst/>
            <a:cxnLst/>
            <a:rect r="r" b="b" t="t" l="l"/>
            <a:pathLst>
              <a:path h="12307379" w="12820186">
                <a:moveTo>
                  <a:pt x="0" y="0"/>
                </a:moveTo>
                <a:lnTo>
                  <a:pt x="12820186" y="0"/>
                </a:lnTo>
                <a:lnTo>
                  <a:pt x="12820186" y="12307378"/>
                </a:lnTo>
                <a:lnTo>
                  <a:pt x="0" y="12307378"/>
                </a:lnTo>
                <a:lnTo>
                  <a:pt x="0" y="0"/>
                </a:lnTo>
                <a:close/>
              </a:path>
            </a:pathLst>
          </a:custGeom>
          <a:blipFill>
            <a:blip r:embed="rId3"/>
            <a:stretch>
              <a:fillRect l="0" t="0" r="0" b="0"/>
            </a:stretch>
          </a:blipFill>
        </p:spPr>
      </p:sp>
      <p:sp>
        <p:nvSpPr>
          <p:cNvPr name="Freeform 13" id="13"/>
          <p:cNvSpPr/>
          <p:nvPr/>
        </p:nvSpPr>
        <p:spPr>
          <a:xfrm flipH="false" flipV="false" rot="0">
            <a:off x="13601700" y="-1815458"/>
            <a:ext cx="7315200" cy="3639312"/>
          </a:xfrm>
          <a:custGeom>
            <a:avLst/>
            <a:gdLst/>
            <a:ahLst/>
            <a:cxnLst/>
            <a:rect r="r" b="b" t="t" l="l"/>
            <a:pathLst>
              <a:path h="3639312" w="7315200">
                <a:moveTo>
                  <a:pt x="0" y="0"/>
                </a:moveTo>
                <a:lnTo>
                  <a:pt x="7315200" y="0"/>
                </a:lnTo>
                <a:lnTo>
                  <a:pt x="7315200" y="3639312"/>
                </a:lnTo>
                <a:lnTo>
                  <a:pt x="0" y="3639312"/>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948690"/>
            <a:ext cx="18288000" cy="12184380"/>
          </a:xfrm>
          <a:custGeom>
            <a:avLst/>
            <a:gdLst/>
            <a:ahLst/>
            <a:cxnLst/>
            <a:rect r="r" b="b" t="t" l="l"/>
            <a:pathLst>
              <a:path h="12184380" w="18288000">
                <a:moveTo>
                  <a:pt x="0" y="0"/>
                </a:moveTo>
                <a:lnTo>
                  <a:pt x="18288000" y="0"/>
                </a:lnTo>
                <a:lnTo>
                  <a:pt x="18288000" y="12184380"/>
                </a:lnTo>
                <a:lnTo>
                  <a:pt x="0" y="12184380"/>
                </a:lnTo>
                <a:lnTo>
                  <a:pt x="0" y="0"/>
                </a:lnTo>
                <a:close/>
              </a:path>
            </a:pathLst>
          </a:custGeom>
          <a:blipFill>
            <a:blip r:embed="rId2"/>
            <a:stretch>
              <a:fillRect l="0" t="0" r="0" b="0"/>
            </a:stretch>
          </a:blipFill>
        </p:spPr>
      </p:sp>
      <p:sp>
        <p:nvSpPr>
          <p:cNvPr name="Freeform 3" id="3"/>
          <p:cNvSpPr/>
          <p:nvPr/>
        </p:nvSpPr>
        <p:spPr>
          <a:xfrm flipH="false" flipV="false" rot="8213327">
            <a:off x="2374482" y="5082001"/>
            <a:ext cx="12820186" cy="12307379"/>
          </a:xfrm>
          <a:custGeom>
            <a:avLst/>
            <a:gdLst/>
            <a:ahLst/>
            <a:cxnLst/>
            <a:rect r="r" b="b" t="t" l="l"/>
            <a:pathLst>
              <a:path h="12307379" w="12820186">
                <a:moveTo>
                  <a:pt x="0" y="0"/>
                </a:moveTo>
                <a:lnTo>
                  <a:pt x="12820186" y="0"/>
                </a:lnTo>
                <a:lnTo>
                  <a:pt x="12820186" y="12307378"/>
                </a:lnTo>
                <a:lnTo>
                  <a:pt x="0" y="12307378"/>
                </a:lnTo>
                <a:lnTo>
                  <a:pt x="0" y="0"/>
                </a:lnTo>
                <a:close/>
              </a:path>
            </a:pathLst>
          </a:custGeom>
          <a:blipFill>
            <a:blip r:embed="rId3"/>
            <a:stretch>
              <a:fillRect l="0" t="0" r="0" b="0"/>
            </a:stretch>
          </a:blipFill>
        </p:spPr>
      </p:sp>
      <p:sp>
        <p:nvSpPr>
          <p:cNvPr name="Freeform 4" id="4"/>
          <p:cNvSpPr/>
          <p:nvPr/>
        </p:nvSpPr>
        <p:spPr>
          <a:xfrm flipH="false" flipV="false" rot="0">
            <a:off x="0" y="-948690"/>
            <a:ext cx="18173700" cy="12184380"/>
          </a:xfrm>
          <a:custGeom>
            <a:avLst/>
            <a:gdLst/>
            <a:ahLst/>
            <a:cxnLst/>
            <a:rect r="r" b="b" t="t" l="l"/>
            <a:pathLst>
              <a:path h="12184380" w="18173700">
                <a:moveTo>
                  <a:pt x="0" y="0"/>
                </a:moveTo>
                <a:lnTo>
                  <a:pt x="18173700" y="0"/>
                </a:lnTo>
                <a:lnTo>
                  <a:pt x="18173700" y="12184380"/>
                </a:lnTo>
                <a:lnTo>
                  <a:pt x="0" y="12184380"/>
                </a:lnTo>
                <a:lnTo>
                  <a:pt x="0" y="0"/>
                </a:lnTo>
                <a:close/>
              </a:path>
            </a:pathLst>
          </a:custGeom>
          <a:blipFill>
            <a:blip r:embed="rId2"/>
            <a:stretch>
              <a:fillRect l="0" t="0" r="-628" b="0"/>
            </a:stretch>
          </a:blipFill>
        </p:spPr>
      </p:sp>
      <p:sp>
        <p:nvSpPr>
          <p:cNvPr name="TextBox 5" id="5"/>
          <p:cNvSpPr txBox="true"/>
          <p:nvPr/>
        </p:nvSpPr>
        <p:spPr>
          <a:xfrm rot="0">
            <a:off x="2122664" y="6191325"/>
            <a:ext cx="14042671" cy="1358544"/>
          </a:xfrm>
          <a:prstGeom prst="rect">
            <a:avLst/>
          </a:prstGeom>
        </p:spPr>
        <p:txBody>
          <a:bodyPr anchor="t" rtlCol="false" tIns="0" lIns="0" bIns="0" rIns="0">
            <a:spAutoFit/>
          </a:bodyPr>
          <a:lstStyle/>
          <a:p>
            <a:pPr algn="ctr" marL="0" indent="0" lvl="0">
              <a:lnSpc>
                <a:spcPts val="9824"/>
              </a:lnSpc>
              <a:spcBef>
                <a:spcPct val="0"/>
              </a:spcBef>
            </a:pPr>
            <a:r>
              <a:rPr lang="en-US" sz="10916" strike="noStrike" u="none">
                <a:solidFill>
                  <a:srgbClr val="FFFFFF"/>
                </a:solidFill>
                <a:latin typeface="Batangas"/>
              </a:rPr>
              <a:t>Thank you!</a:t>
            </a:r>
          </a:p>
        </p:txBody>
      </p:sp>
      <p:sp>
        <p:nvSpPr>
          <p:cNvPr name="Freeform 6" id="6"/>
          <p:cNvSpPr/>
          <p:nvPr/>
        </p:nvSpPr>
        <p:spPr>
          <a:xfrm flipH="false" flipV="false" rot="0">
            <a:off x="10344150" y="-3060603"/>
            <a:ext cx="18173700" cy="12184380"/>
          </a:xfrm>
          <a:custGeom>
            <a:avLst/>
            <a:gdLst/>
            <a:ahLst/>
            <a:cxnLst/>
            <a:rect r="r" b="b" t="t" l="l"/>
            <a:pathLst>
              <a:path h="12184380" w="18173700">
                <a:moveTo>
                  <a:pt x="0" y="0"/>
                </a:moveTo>
                <a:lnTo>
                  <a:pt x="18173700" y="0"/>
                </a:lnTo>
                <a:lnTo>
                  <a:pt x="18173700" y="12184380"/>
                </a:lnTo>
                <a:lnTo>
                  <a:pt x="0" y="12184380"/>
                </a:lnTo>
                <a:lnTo>
                  <a:pt x="0" y="0"/>
                </a:lnTo>
                <a:close/>
              </a:path>
            </a:pathLst>
          </a:custGeom>
          <a:blipFill>
            <a:blip r:embed="rId4"/>
            <a:stretch>
              <a:fillRect l="0" t="0" r="-628" b="0"/>
            </a:stretch>
          </a:blipFill>
        </p:spPr>
      </p:sp>
      <p:sp>
        <p:nvSpPr>
          <p:cNvPr name="TextBox 7" id="7"/>
          <p:cNvSpPr txBox="true"/>
          <p:nvPr/>
        </p:nvSpPr>
        <p:spPr>
          <a:xfrm rot="0">
            <a:off x="6832268" y="7955093"/>
            <a:ext cx="4623464" cy="951342"/>
          </a:xfrm>
          <a:prstGeom prst="rect">
            <a:avLst/>
          </a:prstGeom>
        </p:spPr>
        <p:txBody>
          <a:bodyPr anchor="t" rtlCol="false" tIns="0" lIns="0" bIns="0" rIns="0">
            <a:spAutoFit/>
          </a:bodyPr>
          <a:lstStyle/>
          <a:p>
            <a:pPr algn="ctr" marL="0" indent="0" lvl="1">
              <a:lnSpc>
                <a:spcPts val="3812"/>
              </a:lnSpc>
              <a:spcBef>
                <a:spcPct val="0"/>
              </a:spcBef>
            </a:pPr>
            <a:r>
              <a:rPr lang="en-US" sz="2722" strike="noStrike" u="none">
                <a:solidFill>
                  <a:srgbClr val="FFFFFF"/>
                </a:solidFill>
                <a:latin typeface="Open Sans"/>
              </a:rPr>
              <a:t>Write a closing statement or call-to-action here.</a:t>
            </a:r>
          </a:p>
        </p:txBody>
      </p:sp>
      <p:sp>
        <p:nvSpPr>
          <p:cNvPr name="Freeform 8" id="8"/>
          <p:cNvSpPr/>
          <p:nvPr/>
        </p:nvSpPr>
        <p:spPr>
          <a:xfrm flipH="false" flipV="false" rot="0">
            <a:off x="-2043913" y="-3060603"/>
            <a:ext cx="7049763" cy="8623563"/>
          </a:xfrm>
          <a:custGeom>
            <a:avLst/>
            <a:gdLst/>
            <a:ahLst/>
            <a:cxnLst/>
            <a:rect r="r" b="b" t="t" l="l"/>
            <a:pathLst>
              <a:path h="8623563" w="7049763">
                <a:moveTo>
                  <a:pt x="0" y="0"/>
                </a:moveTo>
                <a:lnTo>
                  <a:pt x="7049763" y="0"/>
                </a:lnTo>
                <a:lnTo>
                  <a:pt x="7049763" y="8623563"/>
                </a:lnTo>
                <a:lnTo>
                  <a:pt x="0" y="862356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true" flipV="false" rot="0">
            <a:off x="-476250" y="520797"/>
            <a:ext cx="4914900" cy="12184380"/>
          </a:xfrm>
          <a:custGeom>
            <a:avLst/>
            <a:gdLst/>
            <a:ahLst/>
            <a:cxnLst/>
            <a:rect r="r" b="b" t="t" l="l"/>
            <a:pathLst>
              <a:path h="12184380" w="4914900">
                <a:moveTo>
                  <a:pt x="4914900" y="0"/>
                </a:moveTo>
                <a:lnTo>
                  <a:pt x="0" y="0"/>
                </a:lnTo>
                <a:lnTo>
                  <a:pt x="0" y="12184380"/>
                </a:lnTo>
                <a:lnTo>
                  <a:pt x="4914900" y="12184380"/>
                </a:lnTo>
                <a:lnTo>
                  <a:pt x="4914900" y="0"/>
                </a:lnTo>
                <a:close/>
              </a:path>
            </a:pathLst>
          </a:custGeom>
          <a:blipFill>
            <a:blip r:embed="rId4"/>
            <a:stretch>
              <a:fillRect l="-183720" t="0" r="-88372" b="0"/>
            </a:stretch>
          </a:blipFill>
        </p:spPr>
      </p:sp>
      <p:sp>
        <p:nvSpPr>
          <p:cNvPr name="Freeform 10" id="10"/>
          <p:cNvSpPr/>
          <p:nvPr/>
        </p:nvSpPr>
        <p:spPr>
          <a:xfrm flipH="false" flipV="false" rot="-2985561">
            <a:off x="12611100" y="7395389"/>
            <a:ext cx="8715578" cy="7680603"/>
          </a:xfrm>
          <a:custGeom>
            <a:avLst/>
            <a:gdLst/>
            <a:ahLst/>
            <a:cxnLst/>
            <a:rect r="r" b="b" t="t" l="l"/>
            <a:pathLst>
              <a:path h="7680603" w="8715578">
                <a:moveTo>
                  <a:pt x="0" y="0"/>
                </a:moveTo>
                <a:lnTo>
                  <a:pt x="8715578" y="0"/>
                </a:lnTo>
                <a:lnTo>
                  <a:pt x="8715578" y="7680602"/>
                </a:lnTo>
                <a:lnTo>
                  <a:pt x="0" y="7680602"/>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1" id="11"/>
          <p:cNvSpPr/>
          <p:nvPr/>
        </p:nvSpPr>
        <p:spPr>
          <a:xfrm flipH="false" flipV="false" rot="0">
            <a:off x="15644914" y="625848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12" id="12"/>
          <p:cNvSpPr/>
          <p:nvPr/>
        </p:nvSpPr>
        <p:spPr>
          <a:xfrm flipH="false" flipV="false" rot="0">
            <a:off x="3114675" y="-523315"/>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25755D"/>
        </a:solidFill>
      </p:bgPr>
    </p:bg>
    <p:spTree>
      <p:nvGrpSpPr>
        <p:cNvPr id="1" name=""/>
        <p:cNvGrpSpPr/>
        <p:nvPr/>
      </p:nvGrpSpPr>
      <p:grpSpPr>
        <a:xfrm>
          <a:off x="0" y="0"/>
          <a:ext cx="0" cy="0"/>
          <a:chOff x="0" y="0"/>
          <a:chExt cx="0" cy="0"/>
        </a:xfrm>
      </p:grpSpPr>
      <p:sp>
        <p:nvSpPr>
          <p:cNvPr name="TextBox 2" id="2"/>
          <p:cNvSpPr txBox="true"/>
          <p:nvPr/>
        </p:nvSpPr>
        <p:spPr>
          <a:xfrm rot="0">
            <a:off x="1066691" y="1220597"/>
            <a:ext cx="4811272" cy="1691864"/>
          </a:xfrm>
          <a:prstGeom prst="rect">
            <a:avLst/>
          </a:prstGeom>
        </p:spPr>
        <p:txBody>
          <a:bodyPr anchor="t" rtlCol="false" tIns="0" lIns="0" bIns="0" rIns="0">
            <a:spAutoFit/>
          </a:bodyPr>
          <a:lstStyle/>
          <a:p>
            <a:pPr algn="l" marL="0" indent="0" lvl="0">
              <a:lnSpc>
                <a:spcPts val="6354"/>
              </a:lnSpc>
              <a:spcBef>
                <a:spcPct val="0"/>
              </a:spcBef>
            </a:pPr>
            <a:r>
              <a:rPr lang="en-US" sz="7060" strike="noStrike" u="none">
                <a:solidFill>
                  <a:srgbClr val="FFFFFF"/>
                </a:solidFill>
                <a:latin typeface="Batangas"/>
              </a:rPr>
              <a:t>Resource </a:t>
            </a:r>
          </a:p>
          <a:p>
            <a:pPr algn="l" marL="0" indent="0" lvl="0">
              <a:lnSpc>
                <a:spcPts val="6354"/>
              </a:lnSpc>
              <a:spcBef>
                <a:spcPct val="0"/>
              </a:spcBef>
            </a:pPr>
            <a:r>
              <a:rPr lang="en-US" sz="7060" strike="noStrike" u="none">
                <a:solidFill>
                  <a:srgbClr val="FFFFFF"/>
                </a:solidFill>
                <a:latin typeface="Batangas"/>
              </a:rPr>
              <a:t>Page</a:t>
            </a:r>
          </a:p>
        </p:txBody>
      </p:sp>
      <p:sp>
        <p:nvSpPr>
          <p:cNvPr name="TextBox 3" id="3"/>
          <p:cNvSpPr txBox="true"/>
          <p:nvPr/>
        </p:nvSpPr>
        <p:spPr>
          <a:xfrm rot="0">
            <a:off x="1066691" y="3390392"/>
            <a:ext cx="4335231" cy="656590"/>
          </a:xfrm>
          <a:prstGeom prst="rect">
            <a:avLst/>
          </a:prstGeom>
        </p:spPr>
        <p:txBody>
          <a:bodyPr anchor="t" rtlCol="false" tIns="0" lIns="0" bIns="0" rIns="0">
            <a:spAutoFit/>
          </a:bodyPr>
          <a:lstStyle/>
          <a:p>
            <a:pPr algn="l" marL="0" indent="0" lvl="0">
              <a:lnSpc>
                <a:spcPts val="2659"/>
              </a:lnSpc>
              <a:spcBef>
                <a:spcPct val="0"/>
              </a:spcBef>
            </a:pPr>
            <a:r>
              <a:rPr lang="en-US" sz="1899" strike="noStrike" u="none">
                <a:solidFill>
                  <a:srgbClr val="FFFFFF"/>
                </a:solidFill>
                <a:latin typeface="Montserrat"/>
              </a:rPr>
              <a:t>Use these design resources in your</a:t>
            </a:r>
          </a:p>
          <a:p>
            <a:pPr algn="l" marL="0" indent="0" lvl="0">
              <a:lnSpc>
                <a:spcPts val="2659"/>
              </a:lnSpc>
              <a:spcBef>
                <a:spcPct val="0"/>
              </a:spcBef>
            </a:pPr>
            <a:r>
              <a:rPr lang="en-US" sz="1899" strike="noStrike" u="none">
                <a:solidFill>
                  <a:srgbClr val="FFFFFF"/>
                </a:solidFill>
                <a:latin typeface="Montserrat"/>
              </a:rPr>
              <a:t>Canva Presentation.</a:t>
            </a:r>
          </a:p>
        </p:txBody>
      </p:sp>
      <p:sp>
        <p:nvSpPr>
          <p:cNvPr name="TextBox 4" id="4"/>
          <p:cNvSpPr txBox="true"/>
          <p:nvPr/>
        </p:nvSpPr>
        <p:spPr>
          <a:xfrm rot="0">
            <a:off x="1066691" y="4651629"/>
            <a:ext cx="3596845" cy="656590"/>
          </a:xfrm>
          <a:prstGeom prst="rect">
            <a:avLst/>
          </a:prstGeom>
        </p:spPr>
        <p:txBody>
          <a:bodyPr anchor="t" rtlCol="false" tIns="0" lIns="0" bIns="0" rIns="0">
            <a:spAutoFit/>
          </a:bodyPr>
          <a:lstStyle/>
          <a:p>
            <a:pPr algn="l" marL="0" indent="0" lvl="0">
              <a:lnSpc>
                <a:spcPts val="2659"/>
              </a:lnSpc>
              <a:spcBef>
                <a:spcPct val="0"/>
              </a:spcBef>
            </a:pPr>
            <a:r>
              <a:rPr lang="en-US" sz="1899" strike="noStrike" u="none">
                <a:solidFill>
                  <a:srgbClr val="FFFFFF"/>
                </a:solidFill>
                <a:latin typeface="Montserrat"/>
              </a:rPr>
              <a:t>This presentation template uses the following free fonts:</a:t>
            </a:r>
          </a:p>
        </p:txBody>
      </p:sp>
      <p:sp>
        <p:nvSpPr>
          <p:cNvPr name="TextBox 5" id="5"/>
          <p:cNvSpPr txBox="true"/>
          <p:nvPr/>
        </p:nvSpPr>
        <p:spPr>
          <a:xfrm rot="0">
            <a:off x="1066691" y="5912866"/>
            <a:ext cx="3954231" cy="989965"/>
          </a:xfrm>
          <a:prstGeom prst="rect">
            <a:avLst/>
          </a:prstGeom>
        </p:spPr>
        <p:txBody>
          <a:bodyPr anchor="t" rtlCol="false" tIns="0" lIns="0" bIns="0" rIns="0">
            <a:spAutoFit/>
          </a:bodyPr>
          <a:lstStyle/>
          <a:p>
            <a:pPr algn="l" marL="0" indent="0" lvl="0">
              <a:lnSpc>
                <a:spcPts val="2659"/>
              </a:lnSpc>
              <a:spcBef>
                <a:spcPct val="0"/>
              </a:spcBef>
            </a:pPr>
            <a:r>
              <a:rPr lang="en-US" sz="1899" strike="noStrike" u="none">
                <a:solidFill>
                  <a:srgbClr val="FFFFFF"/>
                </a:solidFill>
                <a:latin typeface="Montserrat"/>
              </a:rPr>
              <a:t>Titles: Batangas</a:t>
            </a:r>
          </a:p>
          <a:p>
            <a:pPr algn="l" marL="0" indent="0" lvl="0">
              <a:lnSpc>
                <a:spcPts val="2659"/>
              </a:lnSpc>
              <a:spcBef>
                <a:spcPct val="0"/>
              </a:spcBef>
            </a:pPr>
            <a:r>
              <a:rPr lang="en-US" sz="1899" strike="noStrike" u="none">
                <a:solidFill>
                  <a:srgbClr val="FFFFFF"/>
                </a:solidFill>
                <a:latin typeface="Montserrat"/>
              </a:rPr>
              <a:t>Headers: Alata</a:t>
            </a:r>
          </a:p>
          <a:p>
            <a:pPr algn="l" marL="0" indent="0" lvl="0">
              <a:lnSpc>
                <a:spcPts val="2659"/>
              </a:lnSpc>
              <a:spcBef>
                <a:spcPct val="0"/>
              </a:spcBef>
            </a:pPr>
            <a:r>
              <a:rPr lang="en-US" sz="1899" strike="noStrike" u="none">
                <a:solidFill>
                  <a:srgbClr val="FFFFFF"/>
                </a:solidFill>
                <a:latin typeface="Montserrat"/>
              </a:rPr>
              <a:t>Body Copy: Montserrat</a:t>
            </a:r>
          </a:p>
        </p:txBody>
      </p:sp>
      <p:sp>
        <p:nvSpPr>
          <p:cNvPr name="TextBox 6" id="6"/>
          <p:cNvSpPr txBox="true"/>
          <p:nvPr/>
        </p:nvSpPr>
        <p:spPr>
          <a:xfrm rot="0">
            <a:off x="1066691" y="7507478"/>
            <a:ext cx="3954231" cy="1656715"/>
          </a:xfrm>
          <a:prstGeom prst="rect">
            <a:avLst/>
          </a:prstGeom>
        </p:spPr>
        <p:txBody>
          <a:bodyPr anchor="t" rtlCol="false" tIns="0" lIns="0" bIns="0" rIns="0">
            <a:spAutoFit/>
          </a:bodyPr>
          <a:lstStyle/>
          <a:p>
            <a:pPr algn="l" marL="0" indent="0" lvl="0">
              <a:lnSpc>
                <a:spcPts val="2659"/>
              </a:lnSpc>
              <a:spcBef>
                <a:spcPct val="0"/>
              </a:spcBef>
            </a:pPr>
            <a:r>
              <a:rPr lang="en-US" sz="1899" strike="noStrike" u="none">
                <a:solidFill>
                  <a:srgbClr val="FFFFFF"/>
                </a:solidFill>
                <a:latin typeface="Montserrat"/>
              </a:rPr>
              <a:t>You can find these fonts online too. Happy designing! </a:t>
            </a:r>
          </a:p>
          <a:p>
            <a:pPr algn="l" marL="0" indent="0" lvl="0">
              <a:lnSpc>
                <a:spcPts val="2659"/>
              </a:lnSpc>
              <a:spcBef>
                <a:spcPct val="0"/>
              </a:spcBef>
            </a:pPr>
          </a:p>
          <a:p>
            <a:pPr algn="l" marL="0" indent="0" lvl="0">
              <a:lnSpc>
                <a:spcPts val="2659"/>
              </a:lnSpc>
              <a:spcBef>
                <a:spcPct val="0"/>
              </a:spcBef>
            </a:pPr>
            <a:r>
              <a:rPr lang="en-US" sz="1899" strike="noStrike" u="none">
                <a:solidFill>
                  <a:srgbClr val="FFFFFF"/>
                </a:solidFill>
                <a:latin typeface="Montserrat"/>
              </a:rPr>
              <a:t>Don't forget to delete this page</a:t>
            </a:r>
          </a:p>
          <a:p>
            <a:pPr algn="l" marL="0" indent="0" lvl="0">
              <a:lnSpc>
                <a:spcPts val="2659"/>
              </a:lnSpc>
              <a:spcBef>
                <a:spcPct val="0"/>
              </a:spcBef>
            </a:pPr>
            <a:r>
              <a:rPr lang="en-US" sz="1899" strike="noStrike" u="none">
                <a:solidFill>
                  <a:srgbClr val="FFFFFF"/>
                </a:solidFill>
                <a:latin typeface="Montserrat"/>
              </a:rPr>
              <a:t>before presenting. </a:t>
            </a:r>
          </a:p>
        </p:txBody>
      </p:sp>
      <p:sp>
        <p:nvSpPr>
          <p:cNvPr name="Freeform 7" id="7"/>
          <p:cNvSpPr/>
          <p:nvPr/>
        </p:nvSpPr>
        <p:spPr>
          <a:xfrm flipH="false" flipV="false" rot="0">
            <a:off x="7449641" y="708477"/>
            <a:ext cx="2069795" cy="2036161"/>
          </a:xfrm>
          <a:custGeom>
            <a:avLst/>
            <a:gdLst/>
            <a:ahLst/>
            <a:cxnLst/>
            <a:rect r="r" b="b" t="t" l="l"/>
            <a:pathLst>
              <a:path h="2036161" w="2069795">
                <a:moveTo>
                  <a:pt x="0" y="0"/>
                </a:moveTo>
                <a:lnTo>
                  <a:pt x="2069795" y="0"/>
                </a:lnTo>
                <a:lnTo>
                  <a:pt x="2069795" y="2036160"/>
                </a:lnTo>
                <a:lnTo>
                  <a:pt x="0" y="2036160"/>
                </a:lnTo>
                <a:lnTo>
                  <a:pt x="0" y="0"/>
                </a:lnTo>
                <a:close/>
              </a:path>
            </a:pathLst>
          </a:custGeom>
          <a:blipFill>
            <a:blip r:embed="rId2"/>
            <a:stretch>
              <a:fillRect l="0" t="0" r="0" b="0"/>
            </a:stretch>
          </a:blipFill>
        </p:spPr>
      </p:sp>
      <p:sp>
        <p:nvSpPr>
          <p:cNvPr name="Freeform 8" id="8"/>
          <p:cNvSpPr/>
          <p:nvPr/>
        </p:nvSpPr>
        <p:spPr>
          <a:xfrm flipH="false" flipV="false" rot="0">
            <a:off x="13984522" y="479481"/>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9" id="9"/>
          <p:cNvSpPr/>
          <p:nvPr/>
        </p:nvSpPr>
        <p:spPr>
          <a:xfrm flipH="false" flipV="false" rot="0">
            <a:off x="14807232" y="2989273"/>
            <a:ext cx="3064286" cy="3748362"/>
          </a:xfrm>
          <a:custGeom>
            <a:avLst/>
            <a:gdLst/>
            <a:ahLst/>
            <a:cxnLst/>
            <a:rect r="r" b="b" t="t" l="l"/>
            <a:pathLst>
              <a:path h="3748362" w="3064286">
                <a:moveTo>
                  <a:pt x="0" y="0"/>
                </a:moveTo>
                <a:lnTo>
                  <a:pt x="3064286" y="0"/>
                </a:lnTo>
                <a:lnTo>
                  <a:pt x="3064286" y="3748363"/>
                </a:lnTo>
                <a:lnTo>
                  <a:pt x="0" y="374836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1026690">
            <a:off x="6615225" y="2738539"/>
            <a:ext cx="4426908" cy="4249831"/>
          </a:xfrm>
          <a:custGeom>
            <a:avLst/>
            <a:gdLst/>
            <a:ahLst/>
            <a:cxnLst/>
            <a:rect r="r" b="b" t="t" l="l"/>
            <a:pathLst>
              <a:path h="4249831" w="4426908">
                <a:moveTo>
                  <a:pt x="0" y="0"/>
                </a:moveTo>
                <a:lnTo>
                  <a:pt x="4426907" y="0"/>
                </a:lnTo>
                <a:lnTo>
                  <a:pt x="4426907" y="4249831"/>
                </a:lnTo>
                <a:lnTo>
                  <a:pt x="0" y="4249831"/>
                </a:lnTo>
                <a:lnTo>
                  <a:pt x="0" y="0"/>
                </a:lnTo>
                <a:close/>
              </a:path>
            </a:pathLst>
          </a:custGeom>
          <a:blipFill>
            <a:blip r:embed="rId7"/>
            <a:stretch>
              <a:fillRect l="0" t="0" r="0" b="0"/>
            </a:stretch>
          </a:blipFill>
        </p:spPr>
      </p:sp>
      <p:sp>
        <p:nvSpPr>
          <p:cNvPr name="Freeform 11" id="11"/>
          <p:cNvSpPr/>
          <p:nvPr/>
        </p:nvSpPr>
        <p:spPr>
          <a:xfrm flipH="false" flipV="false" rot="0">
            <a:off x="9852811" y="167823"/>
            <a:ext cx="4211444" cy="3711335"/>
          </a:xfrm>
          <a:custGeom>
            <a:avLst/>
            <a:gdLst/>
            <a:ahLst/>
            <a:cxnLst/>
            <a:rect r="r" b="b" t="t" l="l"/>
            <a:pathLst>
              <a:path h="3711335" w="4211444">
                <a:moveTo>
                  <a:pt x="0" y="0"/>
                </a:moveTo>
                <a:lnTo>
                  <a:pt x="4211444" y="0"/>
                </a:lnTo>
                <a:lnTo>
                  <a:pt x="4211444" y="3711336"/>
                </a:lnTo>
                <a:lnTo>
                  <a:pt x="0" y="371133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0">
            <a:off x="8828678" y="7349619"/>
            <a:ext cx="4041272" cy="2010533"/>
          </a:xfrm>
          <a:custGeom>
            <a:avLst/>
            <a:gdLst/>
            <a:ahLst/>
            <a:cxnLst/>
            <a:rect r="r" b="b" t="t" l="l"/>
            <a:pathLst>
              <a:path h="2010533" w="4041272">
                <a:moveTo>
                  <a:pt x="0" y="0"/>
                </a:moveTo>
                <a:lnTo>
                  <a:pt x="4041272" y="0"/>
                </a:lnTo>
                <a:lnTo>
                  <a:pt x="4041272" y="2010533"/>
                </a:lnTo>
                <a:lnTo>
                  <a:pt x="0" y="201053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3" id="13"/>
          <p:cNvSpPr/>
          <p:nvPr/>
        </p:nvSpPr>
        <p:spPr>
          <a:xfrm flipH="false" flipV="false" rot="-75193">
            <a:off x="11524327" y="3776587"/>
            <a:ext cx="3249491" cy="3091079"/>
          </a:xfrm>
          <a:custGeom>
            <a:avLst/>
            <a:gdLst/>
            <a:ahLst/>
            <a:cxnLst/>
            <a:rect r="r" b="b" t="t" l="l"/>
            <a:pathLst>
              <a:path h="3091079" w="3249491">
                <a:moveTo>
                  <a:pt x="0" y="0"/>
                </a:moveTo>
                <a:lnTo>
                  <a:pt x="3249491" y="0"/>
                </a:lnTo>
                <a:lnTo>
                  <a:pt x="3249491" y="3091079"/>
                </a:lnTo>
                <a:lnTo>
                  <a:pt x="0" y="3091079"/>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14" id="14"/>
          <p:cNvSpPr/>
          <p:nvPr/>
        </p:nvSpPr>
        <p:spPr>
          <a:xfrm flipH="false" flipV="false" rot="0">
            <a:off x="13595379" y="7176854"/>
            <a:ext cx="2724150" cy="2724150"/>
          </a:xfrm>
          <a:custGeom>
            <a:avLst/>
            <a:gdLst/>
            <a:ahLst/>
            <a:cxnLst/>
            <a:rect r="r" b="b" t="t" l="l"/>
            <a:pathLst>
              <a:path h="2724150" w="2724150">
                <a:moveTo>
                  <a:pt x="0" y="0"/>
                </a:moveTo>
                <a:lnTo>
                  <a:pt x="2724150" y="0"/>
                </a:lnTo>
                <a:lnTo>
                  <a:pt x="2724150" y="2724150"/>
                </a:lnTo>
                <a:lnTo>
                  <a:pt x="0" y="2724150"/>
                </a:lnTo>
                <a:lnTo>
                  <a:pt x="0" y="0"/>
                </a:lnTo>
                <a:close/>
              </a:path>
            </a:pathLst>
          </a:custGeom>
          <a:blipFill>
            <a:blip r:embed="rId14"/>
            <a:stretch>
              <a:fillRect l="0" t="0" r="0" b="0"/>
            </a:stretch>
          </a:blipFill>
          <a:ln cap="sq">
            <a:noFill/>
            <a:prstDash val="solid"/>
            <a:miter/>
          </a:ln>
        </p:spPr>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25755D"/>
        </a:solidFill>
      </p:bgPr>
    </p:bg>
    <p:spTree>
      <p:nvGrpSpPr>
        <p:cNvPr id="1" name=""/>
        <p:cNvGrpSpPr/>
        <p:nvPr/>
      </p:nvGrpSpPr>
      <p:grpSpPr>
        <a:xfrm>
          <a:off x="0" y="0"/>
          <a:ext cx="0" cy="0"/>
          <a:chOff x="0" y="0"/>
          <a:chExt cx="0" cy="0"/>
        </a:xfrm>
      </p:grpSpPr>
      <p:sp>
        <p:nvSpPr>
          <p:cNvPr name="Freeform 2" id="2"/>
          <p:cNvSpPr/>
          <p:nvPr/>
        </p:nvSpPr>
        <p:spPr>
          <a:xfrm flipH="false" flipV="false" rot="0">
            <a:off x="6745339" y="999565"/>
            <a:ext cx="4797323" cy="1199331"/>
          </a:xfrm>
          <a:custGeom>
            <a:avLst/>
            <a:gdLst/>
            <a:ahLst/>
            <a:cxnLst/>
            <a:rect r="r" b="b" t="t" l="l"/>
            <a:pathLst>
              <a:path h="1199331" w="4797323">
                <a:moveTo>
                  <a:pt x="0" y="0"/>
                </a:moveTo>
                <a:lnTo>
                  <a:pt x="4797322" y="0"/>
                </a:lnTo>
                <a:lnTo>
                  <a:pt x="4797322" y="1199330"/>
                </a:lnTo>
                <a:lnTo>
                  <a:pt x="0" y="119933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2362510" y="3290285"/>
            <a:ext cx="13562979" cy="2438400"/>
          </a:xfrm>
          <a:prstGeom prst="rect">
            <a:avLst/>
          </a:prstGeom>
        </p:spPr>
        <p:txBody>
          <a:bodyPr anchor="t" rtlCol="false" tIns="0" lIns="0" bIns="0" rIns="0">
            <a:spAutoFit/>
          </a:bodyPr>
          <a:lstStyle/>
          <a:p>
            <a:pPr algn="ctr" marL="0" indent="0" lvl="0">
              <a:lnSpc>
                <a:spcPts val="6299"/>
              </a:lnSpc>
              <a:spcBef>
                <a:spcPct val="0"/>
              </a:spcBef>
            </a:pPr>
            <a:r>
              <a:rPr lang="en-US" sz="6999" strike="noStrike" u="none">
                <a:solidFill>
                  <a:srgbClr val="FFFFFF"/>
                </a:solidFill>
                <a:latin typeface="Batangas"/>
              </a:rPr>
              <a:t>This presentation template is free for everyone to use thanks to the following:</a:t>
            </a:r>
          </a:p>
        </p:txBody>
      </p:sp>
      <p:sp>
        <p:nvSpPr>
          <p:cNvPr name="TextBox 4" id="4"/>
          <p:cNvSpPr txBox="true"/>
          <p:nvPr/>
        </p:nvSpPr>
        <p:spPr>
          <a:xfrm rot="0">
            <a:off x="5505760" y="6581950"/>
            <a:ext cx="7276479" cy="727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Open Sans"/>
              </a:rPr>
              <a:t>SlidesCarnival for the presentation template</a:t>
            </a:r>
          </a:p>
          <a:p>
            <a:pPr algn="ctr" marL="0" indent="0" lvl="1">
              <a:lnSpc>
                <a:spcPts val="2940"/>
              </a:lnSpc>
              <a:spcBef>
                <a:spcPct val="0"/>
              </a:spcBef>
            </a:pPr>
            <a:r>
              <a:rPr lang="en-US" sz="2100" strike="noStrike" u="none">
                <a:solidFill>
                  <a:srgbClr val="FFFFFF"/>
                </a:solidFill>
                <a:latin typeface="Open Sans"/>
              </a:rPr>
              <a:t>Pexels for the photos</a:t>
            </a:r>
          </a:p>
        </p:txBody>
      </p:sp>
      <p:sp>
        <p:nvSpPr>
          <p:cNvPr name="TextBox 5" id="5"/>
          <p:cNvSpPr txBox="true"/>
          <p:nvPr/>
        </p:nvSpPr>
        <p:spPr>
          <a:xfrm rot="0">
            <a:off x="3248249" y="8401050"/>
            <a:ext cx="11791502" cy="857250"/>
          </a:xfrm>
          <a:prstGeom prst="rect">
            <a:avLst/>
          </a:prstGeom>
        </p:spPr>
        <p:txBody>
          <a:bodyPr anchor="t" rtlCol="false" tIns="0" lIns="0" bIns="0" rIns="0">
            <a:spAutoFit/>
          </a:bodyPr>
          <a:lstStyle/>
          <a:p>
            <a:pPr algn="ctr" marL="0" indent="0" lvl="0">
              <a:lnSpc>
                <a:spcPts val="6299"/>
              </a:lnSpc>
              <a:spcBef>
                <a:spcPct val="0"/>
              </a:spcBef>
            </a:pPr>
            <a:r>
              <a:rPr lang="en-US" sz="6999" strike="noStrike" u="none">
                <a:solidFill>
                  <a:srgbClr val="FFFFFF"/>
                </a:solidFill>
                <a:latin typeface="Batangas"/>
              </a:rPr>
              <a:t>Happy designing! </a:t>
            </a:r>
          </a:p>
        </p:txBody>
      </p:sp>
      <p:sp>
        <p:nvSpPr>
          <p:cNvPr name="Freeform 6" id="6"/>
          <p:cNvSpPr/>
          <p:nvPr/>
        </p:nvSpPr>
        <p:spPr>
          <a:xfrm flipH="false" flipV="false" rot="0">
            <a:off x="14896453" y="-2566832"/>
            <a:ext cx="5411493" cy="6619564"/>
          </a:xfrm>
          <a:custGeom>
            <a:avLst/>
            <a:gdLst/>
            <a:ahLst/>
            <a:cxnLst/>
            <a:rect r="r" b="b" t="t" l="l"/>
            <a:pathLst>
              <a:path h="6619564" w="5411493">
                <a:moveTo>
                  <a:pt x="0" y="0"/>
                </a:moveTo>
                <a:lnTo>
                  <a:pt x="5411494" y="0"/>
                </a:lnTo>
                <a:lnTo>
                  <a:pt x="5411494" y="6619564"/>
                </a:lnTo>
                <a:lnTo>
                  <a:pt x="0" y="661956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1420238" y="-1931360"/>
            <a:ext cx="6371993" cy="5615319"/>
          </a:xfrm>
          <a:custGeom>
            <a:avLst/>
            <a:gdLst/>
            <a:ahLst/>
            <a:cxnLst/>
            <a:rect r="r" b="b" t="t" l="l"/>
            <a:pathLst>
              <a:path h="5615319" w="6371993">
                <a:moveTo>
                  <a:pt x="0" y="0"/>
                </a:moveTo>
                <a:lnTo>
                  <a:pt x="6371993" y="0"/>
                </a:lnTo>
                <a:lnTo>
                  <a:pt x="6371993" y="5615320"/>
                </a:lnTo>
                <a:lnTo>
                  <a:pt x="0" y="561532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4335125" y="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9" id="9"/>
          <p:cNvSpPr/>
          <p:nvPr/>
        </p:nvSpPr>
        <p:spPr>
          <a:xfrm flipH="false" flipV="false" rot="0">
            <a:off x="16754475" y="634365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0" id="10"/>
          <p:cNvSpPr/>
          <p:nvPr/>
        </p:nvSpPr>
        <p:spPr>
          <a:xfrm flipH="false" flipV="false" rot="0">
            <a:off x="0" y="6343650"/>
            <a:ext cx="2647950" cy="2647950"/>
          </a:xfrm>
          <a:custGeom>
            <a:avLst/>
            <a:gdLst/>
            <a:ahLst/>
            <a:cxnLst/>
            <a:rect r="r" b="b" t="t" l="l"/>
            <a:pathLst>
              <a:path h="2647950" w="2647950">
                <a:moveTo>
                  <a:pt x="0" y="0"/>
                </a:moveTo>
                <a:lnTo>
                  <a:pt x="2647950" y="0"/>
                </a:lnTo>
                <a:lnTo>
                  <a:pt x="2647950" y="2647950"/>
                </a:lnTo>
                <a:lnTo>
                  <a:pt x="0" y="264795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DAGAmk7uRjA</dc:identifier>
  <dcterms:modified xsi:type="dcterms:W3CDTF">2011-08-01T06:04:30Z</dcterms:modified>
  <cp:revision>1</cp:revision>
  <dc:title>Copia de Acting Playful Presentation</dc:title>
</cp:coreProperties>
</file>