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slides/slide29.xml" ContentType="application/vnd.openxmlformats-officedocument.presentationml.slide+xml"/>
  <Override PartName="/ppt/slides/slide30.xml" ContentType="application/vnd.openxmlformats-officedocument.presentationml.slide+xml"/>
  <Override PartName="/ppt/slides/slide31.xml" ContentType="application/vnd.openxmlformats-officedocument.presentationml.slide+xml"/>
  <Override PartName="/ppt/slides/slide32.xml" ContentType="application/vnd.openxmlformats-officedocument.presentationml.slide+xml"/>
  <Override PartName="/ppt/slides/slide33.xml" ContentType="application/vnd.openxmlformats-officedocument.presentationml.slide+xml"/>
  <Override PartName="/ppt/slides/slide34.xml" ContentType="application/vnd.openxmlformats-officedocument.presentationml.slide+xml"/>
  <Override PartName="/ppt/slides/slide35.xml" ContentType="application/vnd.openxmlformats-officedocument.presentationml.slide+xml"/>
  <Override PartName="/ppt/slides/slide36.xml" ContentType="application/vnd.openxmlformats-officedocument.presentationml.slide+xml"/>
  <Override PartName="/ppt/slides/slide37.xml" ContentType="application/vnd.openxmlformats-officedocument.presentationml.slide+xml"/>
  <Override PartName="/ppt/slides/slide38.xml" ContentType="application/vnd.openxmlformats-officedocument.presentationml.slide+xml"/>
  <Override PartName="/ppt/slides/slide39.xml" ContentType="application/vnd.openxmlformats-officedocument.presentationml.slide+xml"/>
  <Override PartName="/ppt/slides/slide40.xml" ContentType="application/vnd.openxmlformats-officedocument.presentationml.slide+xml"/>
  <Override PartName="/ppt/slides/slide41.xml" ContentType="application/vnd.openxmlformats-officedocument.presentationml.slide+xml"/>
  <Override PartName="/ppt/slides/slide42.xml" ContentType="application/vnd.openxmlformats-officedocument.presentationml.slide+xml"/>
  <Override PartName="/ppt/slides/slide43.xml" ContentType="application/vnd.openxmlformats-officedocument.presentationml.slide+xml"/>
  <Override PartName="/ppt/slides/slide44.xml" ContentType="application/vnd.openxmlformats-officedocument.presentationml.slide+xml"/>
  <Override PartName="/ppt/slides/slide45.xml" ContentType="application/vnd.openxmlformats-officedocument.presentationml.slide+xml"/>
  <Override PartName="/ppt/slides/slide46.xml" ContentType="application/vnd.openxmlformats-officedocument.presentationml.slide+xml"/>
  <Override PartName="/ppt/slides/slide47.xml" ContentType="application/vnd.openxmlformats-officedocument.presentationml.slide+xml"/>
  <Override PartName="/ppt/slides/slide48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theme/theme4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ppt/notesSlides/notesSlide9.xml" ContentType="application/vnd.openxmlformats-officedocument.presentationml.notesSlide+xml"/>
  <Override PartName="/ppt/notesSlides/notesSlide10.xml" ContentType="application/vnd.openxmlformats-officedocument.presentationml.notesSlide+xml"/>
  <Override PartName="/ppt/notesSlides/notesSlide11.xml" ContentType="application/vnd.openxmlformats-officedocument.presentationml.notesSlide+xml"/>
  <Override PartName="/ppt/notesSlides/notesSlide12.xml" ContentType="application/vnd.openxmlformats-officedocument.presentationml.notesSlide+xml"/>
  <Override PartName="/ppt/notesSlides/notesSlide13.xml" ContentType="application/vnd.openxmlformats-officedocument.presentationml.notesSlide+xml"/>
  <Override PartName="/ppt/notesSlides/notesSlide14.xml" ContentType="application/vnd.openxmlformats-officedocument.presentationml.notesSlide+xml"/>
  <Override PartName="/ppt/notesSlides/notesSlide15.xml" ContentType="application/vnd.openxmlformats-officedocument.presentationml.notesSlide+xml"/>
  <Override PartName="/ppt/notesSlides/notesSlide16.xml" ContentType="application/vnd.openxmlformats-officedocument.presentationml.notesSlide+xml"/>
  <Override PartName="/ppt/notesSlides/notesSlide17.xml" ContentType="application/vnd.openxmlformats-officedocument.presentationml.notesSlide+xml"/>
  <Override PartName="/ppt/notesSlides/notesSlide18.xml" ContentType="application/vnd.openxmlformats-officedocument.presentationml.notesSlide+xml"/>
  <Override PartName="/ppt/notesSlides/notesSlide19.xml" ContentType="application/vnd.openxmlformats-officedocument.presentationml.notesSlide+xml"/>
  <Override PartName="/ppt/notesSlides/notesSlide20.xml" ContentType="application/vnd.openxmlformats-officedocument.presentationml.notesSlide+xml"/>
  <Override PartName="/ppt/notesSlides/notesSlide21.xml" ContentType="application/vnd.openxmlformats-officedocument.presentationml.notesSlide+xml"/>
  <Override PartName="/ppt/notesSlides/notesSlide22.xml" ContentType="application/vnd.openxmlformats-officedocument.presentationml.notesSlide+xml"/>
  <Override PartName="/ppt/notesSlides/notesSlide23.xml" ContentType="application/vnd.openxmlformats-officedocument.presentationml.notesSlide+xml"/>
  <Override PartName="/ppt/notesSlides/notesSlide24.xml" ContentType="application/vnd.openxmlformats-officedocument.presentationml.notesSlide+xml"/>
  <Override PartName="/ppt/notesSlides/notesSlide25.xml" ContentType="application/vnd.openxmlformats-officedocument.presentationml.notesSlide+xml"/>
  <Override PartName="/ppt/notesSlides/notesSlide26.xml" ContentType="application/vnd.openxmlformats-officedocument.presentationml.notesSlide+xml"/>
  <Override PartName="/ppt/notesSlides/notesSlide27.xml" ContentType="application/vnd.openxmlformats-officedocument.presentationml.notesSlide+xml"/>
  <Override PartName="/ppt/notesSlides/notesSlide28.xml" ContentType="application/vnd.openxmlformats-officedocument.presentationml.notesSlide+xml"/>
  <Override PartName="/ppt/notesSlides/notesSlide29.xml" ContentType="application/vnd.openxmlformats-officedocument.presentationml.notesSlide+xml"/>
  <Override PartName="/ppt/notesSlides/notesSlide30.xml" ContentType="application/vnd.openxmlformats-officedocument.presentationml.notesSlide+xml"/>
  <Override PartName="/ppt/notesSlides/notesSlide31.xml" ContentType="application/vnd.openxmlformats-officedocument.presentationml.notesSlide+xml"/>
  <Override PartName="/ppt/notesSlides/notesSlide32.xml" ContentType="application/vnd.openxmlformats-officedocument.presentationml.notesSlide+xml"/>
  <Override PartName="/ppt/notesSlides/notesSlide33.xml" ContentType="application/vnd.openxmlformats-officedocument.presentationml.notesSlide+xml"/>
  <Override PartName="/ppt/notesSlides/notesSlide34.xml" ContentType="application/vnd.openxmlformats-officedocument.presentationml.notesSlide+xml"/>
  <Override PartName="/ppt/notesSlides/notesSlide35.xml" ContentType="application/vnd.openxmlformats-officedocument.presentationml.notesSlide+xml"/>
  <Override PartName="/ppt/notesSlides/notesSlide36.xml" ContentType="application/vnd.openxmlformats-officedocument.presentationml.notesSlide+xml"/>
  <Override PartName="/ppt/notesSlides/notesSlide37.xml" ContentType="application/vnd.openxmlformats-officedocument.presentationml.notesSlide+xml"/>
  <Override PartName="/ppt/notesSlides/notesSlide38.xml" ContentType="application/vnd.openxmlformats-officedocument.presentationml.notesSlide+xml"/>
  <Override PartName="/ppt/notesSlides/notesSlide39.xml" ContentType="application/vnd.openxmlformats-officedocument.presentationml.notesSlide+xml"/>
  <Override PartName="/ppt/notesSlides/notesSlide40.xml" ContentType="application/vnd.openxmlformats-officedocument.presentationml.notesSlide+xml"/>
  <Override PartName="/ppt/notesSlides/notesSlide41.xml" ContentType="application/vnd.openxmlformats-officedocument.presentationml.notesSlide+xml"/>
  <Override PartName="/ppt/notesSlides/notesSlide42.xml" ContentType="application/vnd.openxmlformats-officedocument.presentationml.notesSlide+xml"/>
  <Override PartName="/ppt/notesSlides/notesSlide43.xml" ContentType="application/vnd.openxmlformats-officedocument.presentationml.notesSlide+xml"/>
  <Override PartName="/ppt/notesSlides/notesSlide44.xml" ContentType="application/vnd.openxmlformats-officedocument.presentationml.notesSlide+xml"/>
  <Override PartName="/ppt/notesSlides/notesSlide45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officeDocument/2006/relationships/extended-properties" Target="docProps/app.xml"/><Relationship Id="rId2" Type="http://schemas.openxmlformats.org/package/2006/relationships/metadata/core-properties" Target="docProps/core.xml"/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>
  <p:sldMasterIdLst>
    <p:sldMasterId id="2147483698" r:id="rId1"/>
    <p:sldMasterId id="2147483753" r:id="rId2"/>
  </p:sldMasterIdLst>
  <p:notesMasterIdLst>
    <p:notesMasterId r:id="rId51"/>
  </p:notesMasterIdLst>
  <p:handoutMasterIdLst>
    <p:handoutMasterId r:id="rId52"/>
  </p:handoutMasterIdLst>
  <p:sldIdLst>
    <p:sldId id="863" r:id="rId3"/>
    <p:sldId id="1058" r:id="rId4"/>
    <p:sldId id="257" r:id="rId5"/>
    <p:sldId id="1061" r:id="rId6"/>
    <p:sldId id="1059" r:id="rId7"/>
    <p:sldId id="279" r:id="rId8"/>
    <p:sldId id="1040" r:id="rId9"/>
    <p:sldId id="1060" r:id="rId10"/>
    <p:sldId id="1041" r:id="rId11"/>
    <p:sldId id="283" r:id="rId12"/>
    <p:sldId id="281" r:id="rId13"/>
    <p:sldId id="1042" r:id="rId14"/>
    <p:sldId id="269" r:id="rId15"/>
    <p:sldId id="260" r:id="rId16"/>
    <p:sldId id="263" r:id="rId17"/>
    <p:sldId id="1043" r:id="rId18"/>
    <p:sldId id="1044" r:id="rId19"/>
    <p:sldId id="273" r:id="rId20"/>
    <p:sldId id="1045" r:id="rId21"/>
    <p:sldId id="265" r:id="rId22"/>
    <p:sldId id="275" r:id="rId23"/>
    <p:sldId id="1046" r:id="rId24"/>
    <p:sldId id="271" r:id="rId25"/>
    <p:sldId id="277" r:id="rId26"/>
    <p:sldId id="289" r:id="rId27"/>
    <p:sldId id="1047" r:id="rId28"/>
    <p:sldId id="1048" r:id="rId29"/>
    <p:sldId id="301" r:id="rId30"/>
    <p:sldId id="302" r:id="rId31"/>
    <p:sldId id="295" r:id="rId32"/>
    <p:sldId id="303" r:id="rId33"/>
    <p:sldId id="1049" r:id="rId34"/>
    <p:sldId id="1050" r:id="rId35"/>
    <p:sldId id="298" r:id="rId36"/>
    <p:sldId id="305" r:id="rId37"/>
    <p:sldId id="299" r:id="rId38"/>
    <p:sldId id="1051" r:id="rId39"/>
    <p:sldId id="1052" r:id="rId40"/>
    <p:sldId id="307" r:id="rId41"/>
    <p:sldId id="1053" r:id="rId42"/>
    <p:sldId id="291" r:id="rId43"/>
    <p:sldId id="261" r:id="rId44"/>
    <p:sldId id="1056" r:id="rId45"/>
    <p:sldId id="1057" r:id="rId46"/>
    <p:sldId id="1055" r:id="rId47"/>
    <p:sldId id="290" r:id="rId48"/>
    <p:sldId id="787" r:id="rId49"/>
    <p:sldId id="758" r:id="rId50"/>
  </p:sldIdLst>
  <p:sldSz cx="12192000" cy="6858000"/>
  <p:notesSz cx="6858000" cy="9144000"/>
  <p:defaultTextStyle>
    <a:defPPr>
      <a:defRPr lang="fr-FR"/>
    </a:defPPr>
    <a:lvl1pPr marL="0" algn="l" defTabSz="914354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178" algn="l" defTabSz="914354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354" algn="l" defTabSz="914354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532" algn="l" defTabSz="914354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709" algn="l" defTabSz="914354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5886" algn="l" defTabSz="914354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062" algn="l" defTabSz="914354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240" algn="l" defTabSz="914354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418" algn="l" defTabSz="914354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521415D9-36F7-43E2-AB2F-B90AF26B5E84}">
      <p14:sectionLst xmlns:p14="http://schemas.microsoft.com/office/powerpoint/2010/main">
        <p14:section name="SHOWEET" id="{D34E524A-D6EF-4CBC-A13A-51C3740B0549}">
          <p14:sldIdLst>
            <p14:sldId id="863"/>
            <p14:sldId id="1058"/>
            <p14:sldId id="257"/>
            <p14:sldId id="1061"/>
            <p14:sldId id="1059"/>
            <p14:sldId id="279"/>
            <p14:sldId id="1040"/>
            <p14:sldId id="1060"/>
            <p14:sldId id="1041"/>
            <p14:sldId id="283"/>
            <p14:sldId id="281"/>
            <p14:sldId id="1042"/>
            <p14:sldId id="269"/>
            <p14:sldId id="260"/>
            <p14:sldId id="263"/>
            <p14:sldId id="1043"/>
            <p14:sldId id="1044"/>
            <p14:sldId id="273"/>
            <p14:sldId id="1045"/>
            <p14:sldId id="265"/>
            <p14:sldId id="275"/>
            <p14:sldId id="1046"/>
            <p14:sldId id="271"/>
            <p14:sldId id="277"/>
            <p14:sldId id="289"/>
            <p14:sldId id="1047"/>
            <p14:sldId id="1048"/>
            <p14:sldId id="301"/>
            <p14:sldId id="302"/>
            <p14:sldId id="295"/>
            <p14:sldId id="303"/>
            <p14:sldId id="1049"/>
            <p14:sldId id="1050"/>
            <p14:sldId id="298"/>
            <p14:sldId id="305"/>
            <p14:sldId id="299"/>
            <p14:sldId id="1051"/>
            <p14:sldId id="1052"/>
            <p14:sldId id="307"/>
            <p14:sldId id="1053"/>
            <p14:sldId id="291"/>
            <p14:sldId id="261"/>
            <p14:sldId id="1056"/>
            <p14:sldId id="1057"/>
            <p14:sldId id="1055"/>
            <p14:sldId id="290"/>
          </p14:sldIdLst>
        </p14:section>
        <p14:section name="CREDITS &amp; COPYRIGHTS" id="{96A22112-93F8-4FC4-92DC-51B794962ED1}">
          <p14:sldIdLst>
            <p14:sldId id="787"/>
            <p14:sldId id="758"/>
          </p14:sldIdLst>
        </p14:section>
      </p14:sectionLst>
    </p:ext>
    <p:ext uri="{EFAFB233-063F-42B5-8137-9DF3F51BA10A}">
      <p15:sldGuideLst xmlns:p15="http://schemas.microsoft.com/office/powerpoint/2012/main">
        <p15:guide id="1" orient="horz" pos="2251" userDrawn="1">
          <p15:clr>
            <a:srgbClr val="A4A3A4"/>
          </p15:clr>
        </p15:guide>
        <p15:guide id="3" orient="horz" pos="3159" userDrawn="1">
          <p15:clr>
            <a:srgbClr val="A4A3A4"/>
          </p15:clr>
        </p15:guide>
        <p15:guide id="5" orient="horz" pos="981" userDrawn="1">
          <p15:clr>
            <a:srgbClr val="A4A3A4"/>
          </p15:clr>
        </p15:guide>
        <p15:guide id="6" pos="3840" userDrawn="1">
          <p15:clr>
            <a:srgbClr val="A4A3A4"/>
          </p15:clr>
        </p15:guide>
        <p15:guide id="7" pos="575" userDrawn="1">
          <p15:clr>
            <a:srgbClr val="A4A3A4"/>
          </p15:clr>
        </p15:guide>
        <p15:guide id="8" pos="7105" userDrawn="1">
          <p15:clr>
            <a:srgbClr val="A4A3A4"/>
          </p15:clr>
        </p15:guide>
        <p15:guide id="9" pos="7408" userDrawn="1">
          <p15:clr>
            <a:srgbClr val="A4A3A4"/>
          </p15:clr>
        </p15:guide>
        <p15:guide id="10" pos="303" userDrawn="1">
          <p15:clr>
            <a:srgbClr val="A4A3A4"/>
          </p15:clr>
        </p15:guide>
        <p15:guide id="11" pos="1965" userDrawn="1">
          <p15:clr>
            <a:srgbClr val="A4A3A4"/>
          </p15:clr>
        </p15:guide>
        <p15:guide id="12" pos="5715" userDrawn="1">
          <p15:clr>
            <a:srgbClr val="A4A3A4"/>
          </p15:clr>
        </p15:guide>
        <p15:guide id="13" pos="4384" userDrawn="1">
          <p15:clr>
            <a:srgbClr val="A4A3A4"/>
          </p15:clr>
        </p15:guide>
        <p15:guide id="14" orient="horz" pos="3295" userDrawn="1">
          <p15:clr>
            <a:srgbClr val="A4A3A4"/>
          </p15:clr>
        </p15:guide>
        <p15:guide id="15" orient="horz" pos="2160" userDrawn="1">
          <p15:clr>
            <a:srgbClr val="A4A3A4"/>
          </p15:clr>
        </p15:guide>
      </p15:sldGuideLst>
    </p:ext>
    <p:ext uri="{2D200454-40CA-4A62-9FC3-DE9A4176ACB9}">
      <p15:notesGuideLst xmlns:p15="http://schemas.microsoft.com/office/powerpoint/2012/main">
        <p15:guide id="1" orient="horz" pos="2880">
          <p15:clr>
            <a:srgbClr val="A4A3A4"/>
          </p15:clr>
        </p15:guide>
        <p15:guide id="2" pos="2160">
          <p15:clr>
            <a:srgbClr val="A4A3A4"/>
          </p15:clr>
        </p15:guide>
      </p15:notes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2D77A8"/>
    <a:srgbClr val="2980B9"/>
    <a:srgbClr val="354759"/>
    <a:srgbClr val="AE3B2F"/>
    <a:srgbClr val="DA8E19"/>
    <a:srgbClr val="1D927D"/>
    <a:srgbClr val="2F3F4F"/>
    <a:srgbClr val="B3B2B8"/>
    <a:srgbClr val="C7561A"/>
    <a:srgbClr val="D9D9D9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  <p:ext uri="{FD5EFAAD-0ECE-453E-9831-46B23BE46B34}">
      <p15:chartTrackingRefBased xmlns:p15="http://schemas.microsoft.com/office/powerpoint/2012/main" val="0"/>
    </p:ext>
  </p:extLst>
</p:presentationPr>
</file>

<file path=ppt/tableStyles.xml><?xml version="1.0" encoding="utf-8"?>
<a:tblStyleLst xmlns:a="http://schemas.openxmlformats.org/drawingml/2006/main" def="{5C22544A-7EE6-4342-B048-85BDC9FD1C3A}">
  <a:tblStyle styleId="{5C22544A-7EE6-4342-B048-85BDC9FD1C3A}" styleName="Style moyen 2 - Accentuation 1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1"/>
          </a:solidFill>
        </a:fill>
      </a:tcStyle>
    </a:firstRow>
  </a:tblStyle>
  <a:tblStyle styleId="{E929F9F4-4A8F-4326-A1B4-22849713DDAB}" styleName="Style foncé 1 - Accentuation 4">
    <a:wholeTbl>
      <a:tcTxStyle>
        <a:fontRef idx="minor">
          <a:scrgbClr r="0" g="0" b="0"/>
        </a:fontRef>
        <a:schemeClr val="lt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4"/>
          </a:solidFill>
        </a:fill>
      </a:tcStyle>
    </a:wholeTbl>
    <a:band1H>
      <a:tcStyle>
        <a:tcBdr/>
        <a:fill>
          <a:solidFill>
            <a:schemeClr val="accent4">
              <a:shade val="60000"/>
            </a:schemeClr>
          </a:solidFill>
        </a:fill>
      </a:tcStyle>
    </a:band1H>
    <a:band1V>
      <a:tcStyle>
        <a:tcBdr/>
        <a:fill>
          <a:solidFill>
            <a:schemeClr val="accent4">
              <a:shade val="60000"/>
            </a:schemeClr>
          </a:solidFill>
        </a:fill>
      </a:tcStyle>
    </a:band1V>
    <a:lastCol>
      <a:tcTxStyle b="on"/>
      <a:tcStyle>
        <a:tcBdr>
          <a:left>
            <a:ln w="25400" cmpd="sng">
              <a:solidFill>
                <a:schemeClr val="lt1"/>
              </a:solidFill>
            </a:ln>
          </a:left>
        </a:tcBdr>
        <a:fill>
          <a:solidFill>
            <a:schemeClr val="accent4">
              <a:shade val="60000"/>
            </a:schemeClr>
          </a:solidFill>
        </a:fill>
      </a:tcStyle>
    </a:lastCol>
    <a:firstCol>
      <a:tcTxStyle b="on"/>
      <a:tcStyle>
        <a:tcBdr>
          <a:right>
            <a:ln w="25400" cmpd="sng">
              <a:solidFill>
                <a:schemeClr val="lt1"/>
              </a:solidFill>
            </a:ln>
          </a:right>
        </a:tcBdr>
        <a:fill>
          <a:solidFill>
            <a:schemeClr val="accent4">
              <a:shade val="60000"/>
            </a:schemeClr>
          </a:solidFill>
        </a:fill>
      </a:tcStyle>
    </a:firstCol>
    <a:lastRow>
      <a:tcTxStyle b="on"/>
      <a:tcStyle>
        <a:tcBdr>
          <a:top>
            <a:ln w="25400" cmpd="sng">
              <a:solidFill>
                <a:schemeClr val="lt1"/>
              </a:solidFill>
            </a:ln>
          </a:top>
        </a:tcBdr>
        <a:fill>
          <a:solidFill>
            <a:schemeClr val="accent4">
              <a:shade val="40000"/>
            </a:schemeClr>
          </a:solidFill>
        </a:fill>
      </a:tcStyle>
    </a:lastRow>
    <a:seCell>
      <a:tcStyle>
        <a:tcBdr>
          <a:left>
            <a:ln>
              <a:noFill/>
            </a:ln>
          </a:left>
        </a:tcBdr>
      </a:tcStyle>
    </a:seCell>
    <a:swCell>
      <a:tcStyle>
        <a:tcBdr>
          <a:right>
            <a:ln>
              <a:noFill/>
            </a:ln>
          </a:right>
        </a:tcBdr>
      </a:tcStyle>
    </a:swCell>
    <a:firstRow>
      <a:tcTxStyle b="on"/>
      <a:tcStyle>
        <a:tcBdr>
          <a:bottom>
            <a:ln w="254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  <a:neCell>
      <a:tcStyle>
        <a:tcBdr>
          <a:left>
            <a:ln>
              <a:noFill/>
            </a:ln>
          </a:left>
        </a:tcBdr>
      </a:tcStyle>
    </a:neCell>
    <a:nwCell>
      <a:tcStyle>
        <a:tcBdr>
          <a:right>
            <a:ln>
              <a:noFill/>
            </a:ln>
          </a:right>
        </a:tcBdr>
      </a:tcStyle>
    </a:nwCell>
  </a:tblStyle>
  <a:tblStyle styleId="{AF606853-7671-496A-8E4F-DF71F8EC918B}" styleName="Style foncé 1 - Accentuation 6">
    <a:wholeTbl>
      <a:tcTxStyle>
        <a:fontRef idx="minor">
          <a:scrgbClr r="0" g="0" b="0"/>
        </a:fontRef>
        <a:schemeClr val="lt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6"/>
          </a:solidFill>
        </a:fill>
      </a:tcStyle>
    </a:wholeTbl>
    <a:band1H>
      <a:tcStyle>
        <a:tcBdr/>
        <a:fill>
          <a:solidFill>
            <a:schemeClr val="accent6">
              <a:shade val="60000"/>
            </a:schemeClr>
          </a:solidFill>
        </a:fill>
      </a:tcStyle>
    </a:band1H>
    <a:band1V>
      <a:tcStyle>
        <a:tcBdr/>
        <a:fill>
          <a:solidFill>
            <a:schemeClr val="accent6">
              <a:shade val="60000"/>
            </a:schemeClr>
          </a:solidFill>
        </a:fill>
      </a:tcStyle>
    </a:band1V>
    <a:lastCol>
      <a:tcTxStyle b="on"/>
      <a:tcStyle>
        <a:tcBdr>
          <a:left>
            <a:ln w="25400" cmpd="sng">
              <a:solidFill>
                <a:schemeClr val="lt1"/>
              </a:solidFill>
            </a:ln>
          </a:left>
        </a:tcBdr>
        <a:fill>
          <a:solidFill>
            <a:schemeClr val="accent6">
              <a:shade val="60000"/>
            </a:schemeClr>
          </a:solidFill>
        </a:fill>
      </a:tcStyle>
    </a:lastCol>
    <a:firstCol>
      <a:tcTxStyle b="on"/>
      <a:tcStyle>
        <a:tcBdr>
          <a:right>
            <a:ln w="25400" cmpd="sng">
              <a:solidFill>
                <a:schemeClr val="lt1"/>
              </a:solidFill>
            </a:ln>
          </a:right>
        </a:tcBdr>
        <a:fill>
          <a:solidFill>
            <a:schemeClr val="accent6">
              <a:shade val="60000"/>
            </a:schemeClr>
          </a:solidFill>
        </a:fill>
      </a:tcStyle>
    </a:firstCol>
    <a:lastRow>
      <a:tcTxStyle b="on"/>
      <a:tcStyle>
        <a:tcBdr>
          <a:top>
            <a:ln w="25400" cmpd="sng">
              <a:solidFill>
                <a:schemeClr val="lt1"/>
              </a:solidFill>
            </a:ln>
          </a:top>
        </a:tcBdr>
        <a:fill>
          <a:solidFill>
            <a:schemeClr val="accent6">
              <a:shade val="40000"/>
            </a:schemeClr>
          </a:solidFill>
        </a:fill>
      </a:tcStyle>
    </a:lastRow>
    <a:seCell>
      <a:tcStyle>
        <a:tcBdr>
          <a:left>
            <a:ln>
              <a:noFill/>
            </a:ln>
          </a:left>
        </a:tcBdr>
      </a:tcStyle>
    </a:seCell>
    <a:swCell>
      <a:tcStyle>
        <a:tcBdr>
          <a:right>
            <a:ln>
              <a:noFill/>
            </a:ln>
          </a:right>
        </a:tcBdr>
      </a:tcStyle>
    </a:swCell>
    <a:firstRow>
      <a:tcTxStyle b="on"/>
      <a:tcStyle>
        <a:tcBdr>
          <a:bottom>
            <a:ln w="254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  <a:neCell>
      <a:tcStyle>
        <a:tcBdr>
          <a:left>
            <a:ln>
              <a:noFill/>
            </a:ln>
          </a:left>
        </a:tcBdr>
      </a:tcStyle>
    </a:neCell>
    <a:nwCell>
      <a:tcStyle>
        <a:tcBdr>
          <a:right>
            <a:ln>
              <a:noFill/>
            </a:ln>
          </a:right>
        </a:tcBdr>
      </a:tcStyle>
    </a:nwCell>
  </a:tblStyle>
  <a:tblStyle styleId="{37CE84F3-28C3-443E-9E96-99CF82512B78}" styleName="Style foncé 1 - Accentuation 2">
    <a:wholeTbl>
      <a:tcTxStyle>
        <a:fontRef idx="minor">
          <a:scrgbClr r="0" g="0" b="0"/>
        </a:fontRef>
        <a:schemeClr val="lt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2"/>
          </a:solidFill>
        </a:fill>
      </a:tcStyle>
    </a:wholeTbl>
    <a:band1H>
      <a:tcStyle>
        <a:tcBdr/>
        <a:fill>
          <a:solidFill>
            <a:schemeClr val="accent2">
              <a:shade val="60000"/>
            </a:schemeClr>
          </a:solidFill>
        </a:fill>
      </a:tcStyle>
    </a:band1H>
    <a:band1V>
      <a:tcStyle>
        <a:tcBdr/>
        <a:fill>
          <a:solidFill>
            <a:schemeClr val="accent2">
              <a:shade val="60000"/>
            </a:schemeClr>
          </a:solidFill>
        </a:fill>
      </a:tcStyle>
    </a:band1V>
    <a:lastCol>
      <a:tcTxStyle b="on"/>
      <a:tcStyle>
        <a:tcBdr>
          <a:left>
            <a:ln w="25400" cmpd="sng">
              <a:solidFill>
                <a:schemeClr val="lt1"/>
              </a:solidFill>
            </a:ln>
          </a:left>
        </a:tcBdr>
        <a:fill>
          <a:solidFill>
            <a:schemeClr val="accent2">
              <a:shade val="60000"/>
            </a:schemeClr>
          </a:solidFill>
        </a:fill>
      </a:tcStyle>
    </a:lastCol>
    <a:firstCol>
      <a:tcTxStyle b="on"/>
      <a:tcStyle>
        <a:tcBdr>
          <a:right>
            <a:ln w="25400" cmpd="sng">
              <a:solidFill>
                <a:schemeClr val="lt1"/>
              </a:solidFill>
            </a:ln>
          </a:right>
        </a:tcBdr>
        <a:fill>
          <a:solidFill>
            <a:schemeClr val="accent2">
              <a:shade val="60000"/>
            </a:schemeClr>
          </a:solidFill>
        </a:fill>
      </a:tcStyle>
    </a:firstCol>
    <a:lastRow>
      <a:tcTxStyle b="on"/>
      <a:tcStyle>
        <a:tcBdr>
          <a:top>
            <a:ln w="25400" cmpd="sng">
              <a:solidFill>
                <a:schemeClr val="lt1"/>
              </a:solidFill>
            </a:ln>
          </a:top>
        </a:tcBdr>
        <a:fill>
          <a:solidFill>
            <a:schemeClr val="accent2">
              <a:shade val="40000"/>
            </a:schemeClr>
          </a:solidFill>
        </a:fill>
      </a:tcStyle>
    </a:lastRow>
    <a:seCell>
      <a:tcStyle>
        <a:tcBdr>
          <a:left>
            <a:ln>
              <a:noFill/>
            </a:ln>
          </a:left>
        </a:tcBdr>
      </a:tcStyle>
    </a:seCell>
    <a:swCell>
      <a:tcStyle>
        <a:tcBdr>
          <a:right>
            <a:ln>
              <a:noFill/>
            </a:ln>
          </a:right>
        </a:tcBdr>
      </a:tcStyle>
    </a:swCell>
    <a:firstRow>
      <a:tcTxStyle b="on"/>
      <a:tcStyle>
        <a:tcBdr>
          <a:bottom>
            <a:ln w="254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  <a:neCell>
      <a:tcStyle>
        <a:tcBdr>
          <a:left>
            <a:ln>
              <a:noFill/>
            </a:ln>
          </a:left>
        </a:tcBdr>
      </a:tcStyle>
    </a:neCell>
    <a:nwCell>
      <a:tcStyle>
        <a:tcBdr>
          <a:right>
            <a:ln>
              <a:noFill/>
            </a:ln>
          </a:right>
        </a:tcBdr>
      </a:tcStyle>
    </a:nwCell>
  </a:tblStyle>
  <a:tblStyle styleId="{8FD4443E-F989-4FC4-A0C8-D5A2AF1F390B}" styleName="Style foncé 1 - Accentuation 5">
    <a:wholeTbl>
      <a:tcTxStyle>
        <a:fontRef idx="minor">
          <a:scrgbClr r="0" g="0" b="0"/>
        </a:fontRef>
        <a:schemeClr val="lt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5"/>
          </a:solidFill>
        </a:fill>
      </a:tcStyle>
    </a:wholeTbl>
    <a:band1H>
      <a:tcStyle>
        <a:tcBdr/>
        <a:fill>
          <a:solidFill>
            <a:schemeClr val="accent5">
              <a:shade val="60000"/>
            </a:schemeClr>
          </a:solidFill>
        </a:fill>
      </a:tcStyle>
    </a:band1H>
    <a:band1V>
      <a:tcStyle>
        <a:tcBdr/>
        <a:fill>
          <a:solidFill>
            <a:schemeClr val="accent5">
              <a:shade val="60000"/>
            </a:schemeClr>
          </a:solidFill>
        </a:fill>
      </a:tcStyle>
    </a:band1V>
    <a:lastCol>
      <a:tcTxStyle b="on"/>
      <a:tcStyle>
        <a:tcBdr>
          <a:left>
            <a:ln w="25400" cmpd="sng">
              <a:solidFill>
                <a:schemeClr val="lt1"/>
              </a:solidFill>
            </a:ln>
          </a:left>
        </a:tcBdr>
        <a:fill>
          <a:solidFill>
            <a:schemeClr val="accent5">
              <a:shade val="60000"/>
            </a:schemeClr>
          </a:solidFill>
        </a:fill>
      </a:tcStyle>
    </a:lastCol>
    <a:firstCol>
      <a:tcTxStyle b="on"/>
      <a:tcStyle>
        <a:tcBdr>
          <a:right>
            <a:ln w="25400" cmpd="sng">
              <a:solidFill>
                <a:schemeClr val="lt1"/>
              </a:solidFill>
            </a:ln>
          </a:right>
        </a:tcBdr>
        <a:fill>
          <a:solidFill>
            <a:schemeClr val="accent5">
              <a:shade val="60000"/>
            </a:schemeClr>
          </a:solidFill>
        </a:fill>
      </a:tcStyle>
    </a:firstCol>
    <a:lastRow>
      <a:tcTxStyle b="on"/>
      <a:tcStyle>
        <a:tcBdr>
          <a:top>
            <a:ln w="25400" cmpd="sng">
              <a:solidFill>
                <a:schemeClr val="lt1"/>
              </a:solidFill>
            </a:ln>
          </a:top>
        </a:tcBdr>
        <a:fill>
          <a:solidFill>
            <a:schemeClr val="accent5">
              <a:shade val="40000"/>
            </a:schemeClr>
          </a:solidFill>
        </a:fill>
      </a:tcStyle>
    </a:lastRow>
    <a:seCell>
      <a:tcStyle>
        <a:tcBdr>
          <a:left>
            <a:ln>
              <a:noFill/>
            </a:ln>
          </a:left>
        </a:tcBdr>
      </a:tcStyle>
    </a:seCell>
    <a:swCell>
      <a:tcStyle>
        <a:tcBdr>
          <a:right>
            <a:ln>
              <a:noFill/>
            </a:ln>
          </a:right>
        </a:tcBdr>
      </a:tcStyle>
    </a:swCell>
    <a:firstRow>
      <a:tcTxStyle b="on"/>
      <a:tcStyle>
        <a:tcBdr>
          <a:bottom>
            <a:ln w="254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  <a:neCell>
      <a:tcStyle>
        <a:tcBdr>
          <a:left>
            <a:ln>
              <a:noFill/>
            </a:ln>
          </a:left>
        </a:tcBdr>
      </a:tcStyle>
    </a:neCell>
    <a:nwCell>
      <a:tcStyle>
        <a:tcBdr>
          <a:right>
            <a:ln>
              <a:noFill/>
            </a:ln>
          </a:right>
        </a:tcBdr>
      </a:tcStyle>
    </a:nwCell>
  </a:tblStyle>
  <a:tblStyle styleId="{125E5076-3810-47DD-B79F-674D7AD40C01}" styleName="Style foncé 1 - Accentuation 1">
    <a:wholeTbl>
      <a:tcTxStyle>
        <a:fontRef idx="minor">
          <a:scrgbClr r="0" g="0" b="0"/>
        </a:fontRef>
        <a:schemeClr val="lt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1"/>
          </a:solidFill>
        </a:fill>
      </a:tcStyle>
    </a:wholeTbl>
    <a:band1H>
      <a:tcStyle>
        <a:tcBdr/>
        <a:fill>
          <a:solidFill>
            <a:schemeClr val="accent1">
              <a:shade val="60000"/>
            </a:schemeClr>
          </a:solidFill>
        </a:fill>
      </a:tcStyle>
    </a:band1H>
    <a:band1V>
      <a:tcStyle>
        <a:tcBdr/>
        <a:fill>
          <a:solidFill>
            <a:schemeClr val="accent1">
              <a:shade val="60000"/>
            </a:schemeClr>
          </a:solidFill>
        </a:fill>
      </a:tcStyle>
    </a:band1V>
    <a:lastCol>
      <a:tcTxStyle b="on"/>
      <a:tcStyle>
        <a:tcBdr>
          <a:left>
            <a:ln w="25400" cmpd="sng">
              <a:solidFill>
                <a:schemeClr val="lt1"/>
              </a:solidFill>
            </a:ln>
          </a:left>
        </a:tcBdr>
        <a:fill>
          <a:solidFill>
            <a:schemeClr val="accent1">
              <a:shade val="60000"/>
            </a:schemeClr>
          </a:solidFill>
        </a:fill>
      </a:tcStyle>
    </a:lastCol>
    <a:firstCol>
      <a:tcTxStyle b="on"/>
      <a:tcStyle>
        <a:tcBdr>
          <a:right>
            <a:ln w="25400" cmpd="sng">
              <a:solidFill>
                <a:schemeClr val="lt1"/>
              </a:solidFill>
            </a:ln>
          </a:right>
        </a:tcBdr>
        <a:fill>
          <a:solidFill>
            <a:schemeClr val="accent1">
              <a:shade val="60000"/>
            </a:schemeClr>
          </a:solidFill>
        </a:fill>
      </a:tcStyle>
    </a:firstCol>
    <a:lastRow>
      <a:tcTxStyle b="on"/>
      <a:tcStyle>
        <a:tcBdr>
          <a:top>
            <a:ln w="25400" cmpd="sng">
              <a:solidFill>
                <a:schemeClr val="lt1"/>
              </a:solidFill>
            </a:ln>
          </a:top>
        </a:tcBdr>
        <a:fill>
          <a:solidFill>
            <a:schemeClr val="accent1">
              <a:shade val="40000"/>
            </a:schemeClr>
          </a:solidFill>
        </a:fill>
      </a:tcStyle>
    </a:lastRow>
    <a:seCell>
      <a:tcStyle>
        <a:tcBdr>
          <a:left>
            <a:ln>
              <a:noFill/>
            </a:ln>
          </a:left>
        </a:tcBdr>
      </a:tcStyle>
    </a:seCell>
    <a:swCell>
      <a:tcStyle>
        <a:tcBdr>
          <a:right>
            <a:ln>
              <a:noFill/>
            </a:ln>
          </a:right>
        </a:tcBdr>
      </a:tcStyle>
    </a:swCell>
    <a:firstRow>
      <a:tcTxStyle b="on"/>
      <a:tcStyle>
        <a:tcBdr>
          <a:bottom>
            <a:ln w="254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  <a:neCell>
      <a:tcStyle>
        <a:tcBdr>
          <a:left>
            <a:ln>
              <a:noFill/>
            </a:ln>
          </a:left>
        </a:tcBdr>
      </a:tcStyle>
    </a:neCell>
    <a:nwCell>
      <a:tcStyle>
        <a:tcBdr>
          <a:right>
            <a:ln>
              <a:noFill/>
            </a:ln>
          </a:right>
        </a:tcBdr>
      </a:tcStyle>
    </a:nwCell>
  </a:tblStyle>
  <a:tblStyle styleId="{E8034E78-7F5D-4C2E-B375-FC64B27BC917}" styleName="Style foncé 1">
    <a:wholeTbl>
      <a:tcTxStyle>
        <a:fontRef idx="minor">
          <a:scrgbClr r="0" g="0" b="0"/>
        </a:fontRef>
        <a:schemeClr val="lt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dk1">
              <a:tint val="20000"/>
            </a:schemeClr>
          </a:solidFill>
        </a:fill>
      </a:tcStyle>
    </a:wholeTbl>
    <a:band1H>
      <a:tcStyle>
        <a:tcBdr/>
        <a:fill>
          <a:solidFill>
            <a:schemeClr val="dk1">
              <a:tint val="40000"/>
            </a:schemeClr>
          </a:solidFill>
        </a:fill>
      </a:tcStyle>
    </a:band1H>
    <a:band1V>
      <a:tcStyle>
        <a:tcBdr/>
        <a:fill>
          <a:solidFill>
            <a:schemeClr val="dk1">
              <a:tint val="40000"/>
            </a:schemeClr>
          </a:solidFill>
        </a:fill>
      </a:tcStyle>
    </a:band1V>
    <a:lastCol>
      <a:tcTxStyle b="on"/>
      <a:tcStyle>
        <a:tcBdr>
          <a:left>
            <a:ln w="25400" cmpd="sng">
              <a:solidFill>
                <a:schemeClr val="lt1"/>
              </a:solidFill>
            </a:ln>
          </a:left>
        </a:tcBdr>
        <a:fill>
          <a:solidFill>
            <a:schemeClr val="dk1">
              <a:tint val="60000"/>
            </a:schemeClr>
          </a:solidFill>
        </a:fill>
      </a:tcStyle>
    </a:lastCol>
    <a:firstCol>
      <a:tcTxStyle b="on"/>
      <a:tcStyle>
        <a:tcBdr>
          <a:right>
            <a:ln w="25400" cmpd="sng">
              <a:solidFill>
                <a:schemeClr val="lt1"/>
              </a:solidFill>
            </a:ln>
          </a:right>
        </a:tcBdr>
        <a:fill>
          <a:solidFill>
            <a:schemeClr val="dk1">
              <a:tint val="60000"/>
            </a:schemeClr>
          </a:solidFill>
        </a:fill>
      </a:tcStyle>
    </a:firstCol>
    <a:lastRow>
      <a:tcTxStyle b="on"/>
      <a:tcStyle>
        <a:tcBdr>
          <a:top>
            <a:ln w="25400" cmpd="sng">
              <a:solidFill>
                <a:schemeClr val="lt1"/>
              </a:solidFill>
            </a:ln>
          </a:top>
        </a:tcBdr>
        <a:fill>
          <a:solidFill>
            <a:schemeClr val="dk1">
              <a:tint val="60000"/>
            </a:schemeClr>
          </a:solidFill>
        </a:fill>
      </a:tcStyle>
    </a:lastRow>
    <a:seCell>
      <a:tcStyle>
        <a:tcBdr>
          <a:left>
            <a:ln>
              <a:noFill/>
            </a:ln>
          </a:left>
        </a:tcBdr>
      </a:tcStyle>
    </a:seCell>
    <a:swCell>
      <a:tcStyle>
        <a:tcBdr>
          <a:right>
            <a:ln>
              <a:noFill/>
            </a:ln>
          </a:right>
        </a:tcBdr>
      </a:tcStyle>
    </a:swCell>
    <a:firstRow>
      <a:tcTxStyle b="on"/>
      <a:tcStyle>
        <a:tcBdr>
          <a:bottom>
            <a:ln w="254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  <a:neCell>
      <a:tcStyle>
        <a:tcBdr>
          <a:left>
            <a:ln>
              <a:noFill/>
            </a:ln>
          </a:left>
        </a:tcBdr>
      </a:tcStyle>
    </a:neCell>
    <a:nwCell>
      <a:tcStyle>
        <a:tcBdr>
          <a:right>
            <a:ln>
              <a:noFill/>
            </a:ln>
          </a:right>
        </a:tcBdr>
      </a:tcStyle>
    </a:nwCell>
  </a:tblStyle>
  <a:tblStyle styleId="{93296810-A885-4BE3-A3E7-6D5BEEA58F35}" styleName="Style moyen 2 - Accentuation 6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6">
              <a:tint val="20000"/>
            </a:schemeClr>
          </a:solidFill>
        </a:fill>
      </a:tcStyle>
    </a:wholeTbl>
    <a:band1H>
      <a:tcStyle>
        <a:tcBdr/>
        <a:fill>
          <a:solidFill>
            <a:schemeClr val="accent6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6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6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6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6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6"/>
          </a:solidFill>
        </a:fill>
      </a:tcStyle>
    </a:firstRow>
  </a:tblStyle>
  <a:tblStyle styleId="{21E4AEA4-8DFA-4A89-87EB-49C32662AFE0}" styleName="Style moyen 2 - Accentuation 2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2">
              <a:tint val="20000"/>
            </a:schemeClr>
          </a:solidFill>
        </a:fill>
      </a:tcStyle>
    </a:wholeTbl>
    <a:band1H>
      <a:tcStyle>
        <a:tcBdr/>
        <a:fill>
          <a:solidFill>
            <a:schemeClr val="accent2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2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2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2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2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2"/>
          </a:solidFill>
        </a:fill>
      </a:tcStyle>
    </a:firstRow>
  </a:tblStyle>
  <a:tblStyle styleId="{00A15C55-8517-42AA-B614-E9B94910E393}" styleName="Style moyen 2 - Accentuation 4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4">
              <a:tint val="20000"/>
            </a:schemeClr>
          </a:solidFill>
        </a:fill>
      </a:tcStyle>
    </a:wholeTbl>
    <a:band1H>
      <a:tcStyle>
        <a:tcBdr/>
        <a:fill>
          <a:solidFill>
            <a:schemeClr val="accent4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4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4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4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4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4"/>
          </a:solidFill>
        </a:fill>
      </a:tcStyle>
    </a:firstRow>
  </a:tblStyle>
  <a:tblStyle styleId="{5940675A-B579-460E-94D1-54222C63F5DA}" styleName="No Style, Table Grid">
    <a:wholeTbl>
      <a:tcTxStyle>
        <a:fontRef idx="minor">
          <a:scrgbClr r="0" g="0" b="0"/>
        </a:fontRef>
        <a:schemeClr val="tx1"/>
      </a:tcTxStyle>
      <a:tcStyle>
        <a:tcBdr>
          <a:left>
            <a:ln w="12700" cmpd="sng">
              <a:solidFill>
                <a:schemeClr val="tx1"/>
              </a:solidFill>
            </a:ln>
          </a:left>
          <a:right>
            <a:ln w="12700" cmpd="sng">
              <a:solidFill>
                <a:schemeClr val="tx1"/>
              </a:solidFill>
            </a:ln>
          </a:right>
          <a:top>
            <a:ln w="12700" cmpd="sng">
              <a:solidFill>
                <a:schemeClr val="tx1"/>
              </a:solidFill>
            </a:ln>
          </a:top>
          <a:bottom>
            <a:ln w="12700" cmpd="sng">
              <a:solidFill>
                <a:schemeClr val="tx1"/>
              </a:solidFill>
            </a:ln>
          </a:bottom>
          <a:insideH>
            <a:ln w="12700" cmpd="sng">
              <a:solidFill>
                <a:schemeClr val="tx1"/>
              </a:solidFill>
            </a:ln>
          </a:insideH>
          <a:insideV>
            <a:ln w="12700" cmpd="sng">
              <a:solidFill>
                <a:schemeClr val="tx1"/>
              </a:solidFill>
            </a:ln>
          </a:insideV>
        </a:tcBdr>
        <a:fill>
          <a:noFill/>
        </a:fill>
      </a:tcStyle>
    </a:wholeTbl>
  </a:tblStyle>
  <a:tblStyle styleId="{775DCB02-9BB8-47FD-8907-85C794F793BA}" styleName="Themed Style 1 - Accent 4">
    <a:tblBg>
      <a:fillRef idx="2">
        <a:schemeClr val="accent4"/>
      </a:fillRef>
      <a:effectRef idx="1">
        <a:schemeClr val="accent4"/>
      </a:effectRef>
    </a:tblBg>
    <a:wholeTbl>
      <a:tcTxStyle>
        <a:fontRef idx="minor">
          <a:scrgbClr r="0" g="0" b="0"/>
        </a:fontRef>
        <a:schemeClr val="dk1"/>
      </a:tcTxStyle>
      <a:tcStyle>
        <a:tcBdr>
          <a:left>
            <a:lnRef idx="1">
              <a:schemeClr val="accent4"/>
            </a:lnRef>
          </a:left>
          <a:right>
            <a:lnRef idx="1">
              <a:schemeClr val="accent4"/>
            </a:lnRef>
          </a:right>
          <a:top>
            <a:lnRef idx="1">
              <a:schemeClr val="accent4"/>
            </a:lnRef>
          </a:top>
          <a:bottom>
            <a:lnRef idx="1">
              <a:schemeClr val="accent4"/>
            </a:lnRef>
          </a:bottom>
          <a:insideH>
            <a:lnRef idx="1">
              <a:schemeClr val="accent4"/>
            </a:lnRef>
          </a:insideH>
          <a:insideV>
            <a:lnRef idx="1">
              <a:schemeClr val="accent4"/>
            </a:lnRef>
          </a:insideV>
        </a:tcBdr>
        <a:fill>
          <a:noFill/>
        </a:fill>
      </a:tcStyle>
    </a:wholeTbl>
    <a:band1H>
      <a:tcStyle>
        <a:tcBdr/>
        <a:fill>
          <a:solidFill>
            <a:schemeClr val="accent4">
              <a:alpha val="40000"/>
            </a:schemeClr>
          </a:solidFill>
        </a:fill>
      </a:tcStyle>
    </a:band1H>
    <a:band2H>
      <a:tcStyle>
        <a:tcBdr/>
      </a:tcStyle>
    </a:band2H>
    <a:band1V>
      <a:tcStyle>
        <a:tcBdr>
          <a:top>
            <a:lnRef idx="1">
              <a:schemeClr val="accent4"/>
            </a:lnRef>
          </a:top>
          <a:bottom>
            <a:lnRef idx="1">
              <a:schemeClr val="accent4"/>
            </a:lnRef>
          </a:bottom>
        </a:tcBdr>
        <a:fill>
          <a:solidFill>
            <a:schemeClr val="accent4">
              <a:alpha val="40000"/>
            </a:schemeClr>
          </a:solidFill>
        </a:fill>
      </a:tcStyle>
    </a:band1V>
    <a:band2V>
      <a:tcStyle>
        <a:tcBdr/>
      </a:tcStyle>
    </a:band2V>
    <a:lastCol>
      <a:tcTxStyle b="on"/>
      <a:tcStyle>
        <a:tcBdr>
          <a:left>
            <a:lnRef idx="2">
              <a:schemeClr val="accent4"/>
            </a:lnRef>
          </a:left>
          <a:right>
            <a:lnRef idx="1">
              <a:schemeClr val="accent4"/>
            </a:lnRef>
          </a:right>
          <a:top>
            <a:lnRef idx="1">
              <a:schemeClr val="accent4"/>
            </a:lnRef>
          </a:top>
          <a:bottom>
            <a:lnRef idx="1">
              <a:schemeClr val="accent4"/>
            </a:lnRef>
          </a:bottom>
          <a:insideH>
            <a:lnRef idx="1">
              <a:schemeClr val="accent4"/>
            </a:lnRef>
          </a:insideH>
          <a:insideV>
            <a:ln>
              <a:noFill/>
            </a:ln>
          </a:insideV>
        </a:tcBdr>
      </a:tcStyle>
    </a:lastCol>
    <a:firstCol>
      <a:tcTxStyle b="on"/>
      <a:tcStyle>
        <a:tcBdr>
          <a:left>
            <a:lnRef idx="1">
              <a:schemeClr val="accent4"/>
            </a:lnRef>
          </a:left>
          <a:right>
            <a:lnRef idx="2">
              <a:schemeClr val="accent4"/>
            </a:lnRef>
          </a:right>
          <a:top>
            <a:lnRef idx="1">
              <a:schemeClr val="accent4"/>
            </a:lnRef>
          </a:top>
          <a:bottom>
            <a:lnRef idx="1">
              <a:schemeClr val="accent4"/>
            </a:lnRef>
          </a:bottom>
          <a:insideH>
            <a:lnRef idx="1">
              <a:schemeClr val="accent4"/>
            </a:lnRef>
          </a:insideH>
          <a:insideV>
            <a:ln>
              <a:noFill/>
            </a:ln>
          </a:insideV>
        </a:tcBdr>
      </a:tcStyle>
    </a:firstCol>
    <a:lastRow>
      <a:tcTxStyle b="on"/>
      <a:tcStyle>
        <a:tcBdr>
          <a:left>
            <a:lnRef idx="1">
              <a:schemeClr val="accent4"/>
            </a:lnRef>
          </a:left>
          <a:right>
            <a:lnRef idx="1">
              <a:schemeClr val="accent4"/>
            </a:lnRef>
          </a:right>
          <a:top>
            <a:lnRef idx="2">
              <a:schemeClr val="accent4"/>
            </a:lnRef>
          </a:top>
          <a:bottom>
            <a:lnRef idx="2">
              <a:schemeClr val="accent4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lastRow>
    <a:firstRow>
      <a:tcTxStyle b="on">
        <a:fontRef idx="minor">
          <a:scrgbClr r="0" g="0" b="0"/>
        </a:fontRef>
        <a:schemeClr val="lt1"/>
      </a:tcTxStyle>
      <a:tcStyle>
        <a:tcBdr>
          <a:left>
            <a:lnRef idx="1">
              <a:schemeClr val="accent4"/>
            </a:lnRef>
          </a:left>
          <a:right>
            <a:lnRef idx="1">
              <a:schemeClr val="accent4"/>
            </a:lnRef>
          </a:right>
          <a:top>
            <a:lnRef idx="1">
              <a:schemeClr val="accent4"/>
            </a:lnRef>
          </a:top>
          <a:bottom>
            <a:lnRef idx="2">
              <a:schemeClr val="lt1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4"/>
          </a:solidFill>
        </a:fill>
      </a:tcStyle>
    </a:firstRow>
  </a:tblStyle>
  <a:tblStyle styleId="{2D5ABB26-0587-4C30-8999-92F81FD0307C}" styleName="No Style, No Grid">
    <a:wholeTbl>
      <a:tcTxStyle>
        <a:fontRef idx="minor">
          <a:scrgbClr r="0" g="0" b="0"/>
        </a:fontRef>
        <a:schemeClr val="tx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</a:tblStyle>
  <a:tblStyle styleId="{7E9639D4-E3E2-4D34-9284-5A2195B3D0D7}" styleName="Light Style 2">
    <a:wholeTbl>
      <a:tcTxStyle>
        <a:fontRef idx="minor">
          <a:scrgbClr r="0" g="0" b="0"/>
        </a:fontRef>
        <a:schemeClr val="tx1"/>
      </a:tcTxStyle>
      <a:tcStyle>
        <a:tcBdr>
          <a:left>
            <a:lnRef idx="1">
              <a:schemeClr val="tx1"/>
            </a:lnRef>
          </a:left>
          <a:right>
            <a:lnRef idx="1">
              <a:schemeClr val="tx1"/>
            </a:lnRef>
          </a:right>
          <a:top>
            <a:lnRef idx="1">
              <a:schemeClr val="tx1"/>
            </a:lnRef>
          </a:top>
          <a:bottom>
            <a:lnRef idx="1">
              <a:schemeClr val="tx1"/>
            </a:lnRef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noFill/>
        </a:fill>
      </a:tcStyle>
    </a:wholeTbl>
    <a:band1H>
      <a:tcStyle>
        <a:tcBdr>
          <a:top>
            <a:lnRef idx="1">
              <a:schemeClr val="tx1"/>
            </a:lnRef>
          </a:top>
          <a:bottom>
            <a:lnRef idx="1">
              <a:schemeClr val="tx1"/>
            </a:lnRef>
          </a:bottom>
        </a:tcBdr>
      </a:tcStyle>
    </a:band1H>
    <a:band1V>
      <a:tcStyle>
        <a:tcBdr>
          <a:left>
            <a:lnRef idx="1">
              <a:schemeClr val="tx1"/>
            </a:lnRef>
          </a:left>
          <a:right>
            <a:lnRef idx="1">
              <a:schemeClr val="tx1"/>
            </a:lnRef>
          </a:right>
        </a:tcBdr>
      </a:tcStyle>
    </a:band1V>
    <a:band2V>
      <a:tcStyle>
        <a:tcBdr>
          <a:left>
            <a:lnRef idx="1">
              <a:schemeClr val="tx1"/>
            </a:lnRef>
          </a:left>
          <a:right>
            <a:lnRef idx="1">
              <a:schemeClr val="tx1"/>
            </a:lnRef>
          </a:right>
        </a:tcBdr>
      </a:tcStyle>
    </a:band2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tx1"/>
              </a:solidFill>
            </a:ln>
          </a:top>
        </a:tcBdr>
      </a:tcStyle>
    </a:lastRow>
    <a:firstRow>
      <a:tcTxStyle b="on">
        <a:fontRef idx="minor">
          <a:scrgbClr r="0" g="0" b="0"/>
        </a:fontRef>
        <a:schemeClr val="bg1"/>
      </a:tcTxStyle>
      <a:tcStyle>
        <a:tcBdr/>
        <a:fillRef idx="1">
          <a:schemeClr val="tx1"/>
        </a:fillRef>
      </a:tcStyle>
    </a:firstRow>
  </a:tblStyle>
  <a:tblStyle styleId="{793D81CF-94F2-401A-BA57-92F5A7B2D0C5}" styleName="Medium Style 1">
    <a:wholeTbl>
      <a:tcTxStyle>
        <a:fontRef idx="minor">
          <a:scrgbClr r="0" g="0" b="0"/>
        </a:fontRef>
        <a:schemeClr val="dk1"/>
      </a:tcTxStyle>
      <a:tcStyle>
        <a:tcBdr>
          <a:left>
            <a:ln w="12700" cmpd="sng">
              <a:solidFill>
                <a:schemeClr val="dk1"/>
              </a:solidFill>
            </a:ln>
          </a:left>
          <a:right>
            <a:ln w="12700" cmpd="sng">
              <a:solidFill>
                <a:schemeClr val="dk1"/>
              </a:solidFill>
            </a:ln>
          </a:right>
          <a:top>
            <a:ln w="12700" cmpd="sng">
              <a:solidFill>
                <a:schemeClr val="dk1"/>
              </a:solidFill>
            </a:ln>
          </a:top>
          <a:bottom>
            <a:ln w="12700" cmpd="sng">
              <a:solidFill>
                <a:schemeClr val="dk1"/>
              </a:solidFill>
            </a:ln>
          </a:bottom>
          <a:insideH>
            <a:ln w="12700" cmpd="sng">
              <a:solidFill>
                <a:schemeClr val="dk1"/>
              </a:solidFill>
            </a:ln>
          </a:insideH>
          <a:insideV>
            <a:ln>
              <a:noFill/>
            </a:ln>
          </a:insideV>
        </a:tcBdr>
        <a:fill>
          <a:solidFill>
            <a:schemeClr val="lt1"/>
          </a:solidFill>
        </a:fill>
      </a:tcStyle>
    </a:wholeTbl>
    <a:band1H>
      <a:tcStyle>
        <a:tcBdr/>
        <a:fill>
          <a:solidFill>
            <a:schemeClr val="dk1">
              <a:tint val="20000"/>
            </a:schemeClr>
          </a:solidFill>
        </a:fill>
      </a:tcStyle>
    </a:band1H>
    <a:band1V>
      <a:tcStyle>
        <a:tcBdr/>
        <a:fill>
          <a:solidFill>
            <a:schemeClr val="dk1">
              <a:tint val="2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dk1"/>
              </a:solidFill>
            </a:ln>
          </a:top>
        </a:tcBdr>
        <a:fill>
          <a:solidFill>
            <a:schemeClr val="lt1"/>
          </a:solidFill>
        </a:fill>
      </a:tcStyle>
    </a:lastRow>
    <a:firstRow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dk1"/>
          </a:solidFill>
        </a:fill>
      </a:tcStyle>
    </a:firstRow>
  </a:tblStyle>
  <a:tblStyle styleId="{7DF18680-E054-41AD-8BC1-D1AEF772440D}" styleName="Medium Style 2 - Accent 5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accent5">
              <a:tint val="20000"/>
            </a:schemeClr>
          </a:solidFill>
        </a:fill>
      </a:tcStyle>
    </a:wholeTbl>
    <a:band1H>
      <a:tcStyle>
        <a:tcBdr/>
        <a:fill>
          <a:solidFill>
            <a:schemeClr val="accent5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accent5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5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accent5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accent5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accent5"/>
          </a:solidFill>
        </a:fill>
      </a:tcStyle>
    </a:firstRow>
  </a:tblStyle>
  <a:tblStyle styleId="{073A0DAA-6AF3-43AB-8588-CEC1D06C72B9}" styleName="Medium Style 2">
    <a:wholeTbl>
      <a:tcTxStyle>
        <a:fontRef idx="minor">
          <a:prstClr val="black"/>
        </a:fontRef>
        <a:schemeClr val="dk1"/>
      </a:tcTxStyle>
      <a:tcStyle>
        <a:tcBdr>
          <a:left>
            <a:ln w="12700" cmpd="sng">
              <a:solidFill>
                <a:schemeClr val="lt1"/>
              </a:solidFill>
            </a:ln>
          </a:left>
          <a:right>
            <a:ln w="12700" cmpd="sng">
              <a:solidFill>
                <a:schemeClr val="lt1"/>
              </a:solidFill>
            </a:ln>
          </a:right>
          <a:top>
            <a:ln w="12700" cmpd="sng">
              <a:solidFill>
                <a:schemeClr val="lt1"/>
              </a:solidFill>
            </a:ln>
          </a:top>
          <a:bottom>
            <a:ln w="12700" cmpd="sng">
              <a:solidFill>
                <a:schemeClr val="lt1"/>
              </a:solidFill>
            </a:ln>
          </a:bottom>
          <a:insideH>
            <a:ln w="12700" cmpd="sng">
              <a:solidFill>
                <a:schemeClr val="lt1"/>
              </a:solidFill>
            </a:ln>
          </a:insideH>
          <a:insideV>
            <a:ln w="12700" cmpd="sng">
              <a:solidFill>
                <a:schemeClr val="lt1"/>
              </a:solidFill>
            </a:ln>
          </a:insideV>
        </a:tcBdr>
        <a:fill>
          <a:solidFill>
            <a:schemeClr val="dk1">
              <a:tint val="20000"/>
            </a:schemeClr>
          </a:solidFill>
        </a:fill>
      </a:tcStyle>
    </a:wholeTbl>
    <a:band1H>
      <a:tcStyle>
        <a:tcBdr/>
        <a:fill>
          <a:solidFill>
            <a:schemeClr val="dk1">
              <a:tint val="40000"/>
            </a:schemeClr>
          </a:solidFill>
        </a:fill>
      </a:tcStyle>
    </a:band1H>
    <a:band2H>
      <a:tcStyle>
        <a:tcBdr/>
      </a:tcStyle>
    </a:band2H>
    <a:band1V>
      <a:tcStyle>
        <a:tcBdr/>
        <a:fill>
          <a:solidFill>
            <a:schemeClr val="dk1">
              <a:tint val="40000"/>
            </a:schemeClr>
          </a:solidFill>
        </a:fill>
      </a:tcStyle>
    </a:band1V>
    <a:band2V>
      <a:tcStyle>
        <a:tcBdr/>
      </a:tcStyle>
    </a:band2V>
    <a:la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dk1"/>
          </a:solidFill>
        </a:fill>
      </a:tcStyle>
    </a:lastCol>
    <a:firstCol>
      <a:tcTxStyle b="on">
        <a:fontRef idx="minor">
          <a:prstClr val="black"/>
        </a:fontRef>
        <a:schemeClr val="lt1"/>
      </a:tcTxStyle>
      <a:tcStyle>
        <a:tcBdr/>
        <a:fill>
          <a:solidFill>
            <a:schemeClr val="dk1"/>
          </a:solidFill>
        </a:fill>
      </a:tcStyle>
    </a:firstCol>
    <a:lastRow>
      <a:tcTxStyle b="on">
        <a:fontRef idx="minor">
          <a:prstClr val="black"/>
        </a:fontRef>
        <a:schemeClr val="lt1"/>
      </a:tcTxStyle>
      <a:tcStyle>
        <a:tcBdr>
          <a:top>
            <a:ln w="38100" cmpd="sng">
              <a:solidFill>
                <a:schemeClr val="lt1"/>
              </a:solidFill>
            </a:ln>
          </a:top>
        </a:tcBdr>
        <a:fill>
          <a:solidFill>
            <a:schemeClr val="dk1"/>
          </a:solidFill>
        </a:fill>
      </a:tcStyle>
    </a:lastRow>
    <a:firstRow>
      <a:tcTxStyle b="on">
        <a:fontRef idx="minor">
          <a:prstClr val="black"/>
        </a:fontRef>
        <a:schemeClr val="lt1"/>
      </a:tcTxStyle>
      <a:tcStyle>
        <a:tcBdr>
          <a:bottom>
            <a:ln w="38100" cmpd="sng">
              <a:solidFill>
                <a:schemeClr val="lt1"/>
              </a:solidFill>
            </a:ln>
          </a:bottom>
        </a:tcBdr>
        <a:fill>
          <a:solidFill>
            <a:schemeClr val="dk1"/>
          </a:solidFill>
        </a:fill>
      </a:tcStyle>
    </a:firstRow>
  </a:tblStyle>
  <a:tblStyle styleId="{5202B0CA-FC54-4496-8BCA-5EF66A818D29}" styleName="Dark Style 2">
    <a:wholeTbl>
      <a:tcTxStyle>
        <a:fontRef idx="minor">
          <a:scrgbClr r="0" g="0" b="0"/>
        </a:fontRef>
        <a:schemeClr val="dk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dk1">
              <a:tint val="20000"/>
            </a:schemeClr>
          </a:solidFill>
        </a:fill>
      </a:tcStyle>
    </a:wholeTbl>
    <a:band1H>
      <a:tcStyle>
        <a:tcBdr/>
        <a:fill>
          <a:solidFill>
            <a:schemeClr val="dk1">
              <a:tint val="40000"/>
            </a:schemeClr>
          </a:solidFill>
        </a:fill>
      </a:tcStyle>
    </a:band1H>
    <a:band1V>
      <a:tcStyle>
        <a:tcBdr/>
        <a:fill>
          <a:solidFill>
            <a:schemeClr val="dk1">
              <a:tint val="4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dk1"/>
              </a:solidFill>
            </a:ln>
          </a:top>
        </a:tcBdr>
        <a:fill>
          <a:solidFill>
            <a:schemeClr val="dk1">
              <a:tint val="20000"/>
            </a:schemeClr>
          </a:solidFill>
        </a:fill>
      </a:tcStyle>
    </a:lastRow>
    <a:firstRow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dk1"/>
          </a:solidFill>
        </a:fill>
      </a:tcStyle>
    </a:firstRow>
  </a:tblStyle>
  <a:tblStyle styleId="{0660B408-B3CF-4A94-85FC-2B1E0A45F4A2}" styleName="Dark Style 2 - Accent 1/Accent 2">
    <a:wholeTbl>
      <a:tcTxStyle>
        <a:fontRef idx="minor">
          <a:scrgbClr r="0" g="0" b="0"/>
        </a:fontRef>
        <a:schemeClr val="dk1"/>
      </a:tcTxStyle>
      <a:tcStyle>
        <a:tcBdr>
          <a:left>
            <a:ln>
              <a:noFill/>
            </a:ln>
          </a:left>
          <a:right>
            <a:ln>
              <a:noFill/>
            </a:ln>
          </a:right>
          <a:top>
            <a:ln>
              <a:noFill/>
            </a:ln>
          </a:top>
          <a:bottom>
            <a:ln>
              <a:noFill/>
            </a:ln>
          </a:bottom>
          <a:insideH>
            <a:ln>
              <a:noFill/>
            </a:ln>
          </a:insideH>
          <a:insideV>
            <a:ln>
              <a:noFill/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50800" cmpd="dbl">
              <a:solidFill>
                <a:schemeClr val="dk1"/>
              </a:solidFill>
            </a:ln>
          </a:top>
        </a:tcBdr>
        <a:fill>
          <a:solidFill>
            <a:schemeClr val="accent1">
              <a:tint val="20000"/>
            </a:schemeClr>
          </a:solidFill>
        </a:fill>
      </a:tcStyle>
    </a:lastRow>
    <a:firstRow>
      <a:tcTxStyle b="on">
        <a:fontRef idx="minor">
          <a:scrgbClr r="0" g="0" b="0"/>
        </a:fontRef>
        <a:schemeClr val="lt1"/>
      </a:tcTxStyle>
      <a:tcStyle>
        <a:tcBdr/>
        <a:fill>
          <a:solidFill>
            <a:schemeClr val="accent2"/>
          </a:solidFill>
        </a:fill>
      </a:tcStyle>
    </a:firstRow>
  </a:tblStyle>
  <a:tblStyle styleId="{69CF1AB2-1976-4502-BF36-3FF5EA218861}" styleName="Medium Style 4 - Accent 1">
    <a:wholeTbl>
      <a:tcTxStyle>
        <a:fontRef idx="minor">
          <a:scrgbClr r="0" g="0" b="0"/>
        </a:fontRef>
        <a:schemeClr val="dk1"/>
      </a:tcTxStyle>
      <a:tcStyle>
        <a:tcBdr>
          <a:left>
            <a:ln w="12700" cmpd="sng">
              <a:solidFill>
                <a:schemeClr val="accent1"/>
              </a:solidFill>
            </a:ln>
          </a:left>
          <a:right>
            <a:ln w="12700" cmpd="sng">
              <a:solidFill>
                <a:schemeClr val="accent1"/>
              </a:solidFill>
            </a:ln>
          </a:right>
          <a:top>
            <a:ln w="12700" cmpd="sng">
              <a:solidFill>
                <a:schemeClr val="accent1"/>
              </a:solidFill>
            </a:ln>
          </a:top>
          <a:bottom>
            <a:ln w="12700" cmpd="sng">
              <a:solidFill>
                <a:schemeClr val="accent1"/>
              </a:solidFill>
            </a:ln>
          </a:bottom>
          <a:insideH>
            <a:ln w="12700" cmpd="sng">
              <a:solidFill>
                <a:schemeClr val="accent1"/>
              </a:solidFill>
            </a:ln>
          </a:insideH>
          <a:insideV>
            <a:ln w="12700" cmpd="sng">
              <a:solidFill>
                <a:schemeClr val="accent1"/>
              </a:solidFill>
            </a:ln>
          </a:insideV>
        </a:tcBdr>
        <a:fill>
          <a:solidFill>
            <a:schemeClr val="accent1">
              <a:tint val="20000"/>
            </a:schemeClr>
          </a:solidFill>
        </a:fill>
      </a:tcStyle>
    </a:wholeTbl>
    <a:band1H>
      <a:tcStyle>
        <a:tcBdr/>
        <a:fill>
          <a:solidFill>
            <a:schemeClr val="accent1">
              <a:tint val="40000"/>
            </a:schemeClr>
          </a:solidFill>
        </a:fill>
      </a:tcStyle>
    </a:band1H>
    <a:band1V>
      <a:tcStyle>
        <a:tcBdr/>
        <a:fill>
          <a:solidFill>
            <a:schemeClr val="accent1">
              <a:tint val="4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25400" cmpd="sng">
              <a:solidFill>
                <a:schemeClr val="accent1"/>
              </a:solidFill>
            </a:ln>
          </a:top>
        </a:tcBdr>
        <a:fill>
          <a:solidFill>
            <a:schemeClr val="accent1">
              <a:tint val="20000"/>
            </a:schemeClr>
          </a:solidFill>
        </a:fill>
      </a:tcStyle>
    </a:lastRow>
    <a:firstRow>
      <a:tcTxStyle b="on"/>
      <a:tcStyle>
        <a:tcBdr/>
        <a:fill>
          <a:solidFill>
            <a:schemeClr val="accent1">
              <a:tint val="20000"/>
            </a:schemeClr>
          </a:solidFill>
        </a:fill>
      </a:tcStyle>
    </a:firstRow>
  </a:tblStyle>
  <a:tblStyle styleId="{0505E3EF-67EA-436B-97B2-0124C06EBD24}" styleName="Medium Style 4 - Accent 3">
    <a:wholeTbl>
      <a:tcTxStyle>
        <a:fontRef idx="minor">
          <a:scrgbClr r="0" g="0" b="0"/>
        </a:fontRef>
        <a:schemeClr val="dk1"/>
      </a:tcTxStyle>
      <a:tcStyle>
        <a:tcBdr>
          <a:left>
            <a:ln w="12700" cmpd="sng">
              <a:solidFill>
                <a:schemeClr val="accent3"/>
              </a:solidFill>
            </a:ln>
          </a:left>
          <a:right>
            <a:ln w="12700" cmpd="sng">
              <a:solidFill>
                <a:schemeClr val="accent3"/>
              </a:solidFill>
            </a:ln>
          </a:right>
          <a:top>
            <a:ln w="12700" cmpd="sng">
              <a:solidFill>
                <a:schemeClr val="accent3"/>
              </a:solidFill>
            </a:ln>
          </a:top>
          <a:bottom>
            <a:ln w="12700" cmpd="sng">
              <a:solidFill>
                <a:schemeClr val="accent3"/>
              </a:solidFill>
            </a:ln>
          </a:bottom>
          <a:insideH>
            <a:ln w="12700" cmpd="sng">
              <a:solidFill>
                <a:schemeClr val="accent3"/>
              </a:solidFill>
            </a:ln>
          </a:insideH>
          <a:insideV>
            <a:ln w="12700" cmpd="sng">
              <a:solidFill>
                <a:schemeClr val="accent3"/>
              </a:solidFill>
            </a:ln>
          </a:insideV>
        </a:tcBdr>
        <a:fill>
          <a:solidFill>
            <a:schemeClr val="accent3">
              <a:tint val="20000"/>
            </a:schemeClr>
          </a:solidFill>
        </a:fill>
      </a:tcStyle>
    </a:wholeTbl>
    <a:band1H>
      <a:tcStyle>
        <a:tcBdr/>
        <a:fill>
          <a:solidFill>
            <a:schemeClr val="accent3">
              <a:tint val="40000"/>
            </a:schemeClr>
          </a:solidFill>
        </a:fill>
      </a:tcStyle>
    </a:band1H>
    <a:band1V>
      <a:tcStyle>
        <a:tcBdr/>
        <a:fill>
          <a:solidFill>
            <a:schemeClr val="accent3">
              <a:tint val="40000"/>
            </a:schemeClr>
          </a:solidFill>
        </a:fill>
      </a:tcStyle>
    </a:band1V>
    <a:lastCol>
      <a:tcTxStyle b="on"/>
      <a:tcStyle>
        <a:tcBdr/>
      </a:tcStyle>
    </a:lastCol>
    <a:firstCol>
      <a:tcTxStyle b="on"/>
      <a:tcStyle>
        <a:tcBdr/>
      </a:tcStyle>
    </a:firstCol>
    <a:lastRow>
      <a:tcTxStyle b="on"/>
      <a:tcStyle>
        <a:tcBdr>
          <a:top>
            <a:ln w="25400" cmpd="sng">
              <a:solidFill>
                <a:schemeClr val="accent3"/>
              </a:solidFill>
            </a:ln>
          </a:top>
        </a:tcBdr>
        <a:fill>
          <a:solidFill>
            <a:schemeClr val="accent3">
              <a:tint val="20000"/>
            </a:schemeClr>
          </a:solidFill>
        </a:fill>
      </a:tcStyle>
    </a:lastRow>
    <a:firstRow>
      <a:tcTxStyle b="on"/>
      <a:tcStyle>
        <a:tcBdr/>
        <a:fill>
          <a:solidFill>
            <a:schemeClr val="accent3">
              <a:tint val="20000"/>
            </a:schemeClr>
          </a:solidFill>
        </a:fill>
      </a:tcStyle>
    </a:firstRow>
  </a:tblStyle>
</a:tblStyleLst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9963" autoAdjust="0"/>
    <p:restoredTop sz="92281" autoAdjust="0"/>
  </p:normalViewPr>
  <p:slideViewPr>
    <p:cSldViewPr>
      <p:cViewPr varScale="1">
        <p:scale>
          <a:sx n="62" d="100"/>
          <a:sy n="62" d="100"/>
        </p:scale>
        <p:origin x="42" y="828"/>
      </p:cViewPr>
      <p:guideLst>
        <p:guide orient="horz" pos="2251"/>
        <p:guide orient="horz" pos="3159"/>
        <p:guide orient="horz" pos="981"/>
        <p:guide pos="3840"/>
        <p:guide pos="575"/>
        <p:guide pos="7105"/>
        <p:guide pos="7408"/>
        <p:guide pos="303"/>
        <p:guide pos="1965"/>
        <p:guide pos="5715"/>
        <p:guide pos="4384"/>
        <p:guide orient="horz" pos="3295"/>
        <p:guide orient="horz" pos="2160"/>
      </p:guideLst>
    </p:cSldViewPr>
  </p:slideViewPr>
  <p:outlineViewPr>
    <p:cViewPr>
      <p:scale>
        <a:sx n="33" d="100"/>
        <a:sy n="33" d="100"/>
      </p:scale>
      <p:origin x="0" y="-3264"/>
    </p:cViewPr>
  </p:outlineViewPr>
  <p:notesTextViewPr>
    <p:cViewPr>
      <p:scale>
        <a:sx n="150" d="100"/>
        <a:sy n="150" d="100"/>
      </p:scale>
      <p:origin x="0" y="0"/>
    </p:cViewPr>
  </p:notesTextViewPr>
  <p:sorterViewPr>
    <p:cViewPr>
      <p:scale>
        <a:sx n="66" d="100"/>
        <a:sy n="66" d="100"/>
      </p:scale>
      <p:origin x="0" y="0"/>
    </p:cViewPr>
  </p:sorterViewPr>
  <p:notesViewPr>
    <p:cSldViewPr>
      <p:cViewPr varScale="1">
        <p:scale>
          <a:sx n="87" d="100"/>
          <a:sy n="87" d="100"/>
        </p:scale>
        <p:origin x="3840" y="66"/>
      </p:cViewPr>
      <p:guideLst>
        <p:guide orient="horz" pos="2880"/>
        <p:guide pos="2160"/>
      </p:guideLst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13" Type="http://schemas.openxmlformats.org/officeDocument/2006/relationships/slide" Target="slides/slide11.xml"/><Relationship Id="rId18" Type="http://schemas.openxmlformats.org/officeDocument/2006/relationships/slide" Target="slides/slide16.xml"/><Relationship Id="rId26" Type="http://schemas.openxmlformats.org/officeDocument/2006/relationships/slide" Target="slides/slide24.xml"/><Relationship Id="rId39" Type="http://schemas.openxmlformats.org/officeDocument/2006/relationships/slide" Target="slides/slide37.xml"/><Relationship Id="rId21" Type="http://schemas.openxmlformats.org/officeDocument/2006/relationships/slide" Target="slides/slide19.xml"/><Relationship Id="rId34" Type="http://schemas.openxmlformats.org/officeDocument/2006/relationships/slide" Target="slides/slide32.xml"/><Relationship Id="rId42" Type="http://schemas.openxmlformats.org/officeDocument/2006/relationships/slide" Target="slides/slide40.xml"/><Relationship Id="rId47" Type="http://schemas.openxmlformats.org/officeDocument/2006/relationships/slide" Target="slides/slide45.xml"/><Relationship Id="rId50" Type="http://schemas.openxmlformats.org/officeDocument/2006/relationships/slide" Target="slides/slide48.xml"/><Relationship Id="rId55" Type="http://schemas.openxmlformats.org/officeDocument/2006/relationships/theme" Target="theme/theme1.xml"/><Relationship Id="rId7" Type="http://schemas.openxmlformats.org/officeDocument/2006/relationships/slide" Target="slides/slide5.xml"/><Relationship Id="rId12" Type="http://schemas.openxmlformats.org/officeDocument/2006/relationships/slide" Target="slides/slide10.xml"/><Relationship Id="rId17" Type="http://schemas.openxmlformats.org/officeDocument/2006/relationships/slide" Target="slides/slide15.xml"/><Relationship Id="rId25" Type="http://schemas.openxmlformats.org/officeDocument/2006/relationships/slide" Target="slides/slide23.xml"/><Relationship Id="rId33" Type="http://schemas.openxmlformats.org/officeDocument/2006/relationships/slide" Target="slides/slide31.xml"/><Relationship Id="rId38" Type="http://schemas.openxmlformats.org/officeDocument/2006/relationships/slide" Target="slides/slide36.xml"/><Relationship Id="rId46" Type="http://schemas.openxmlformats.org/officeDocument/2006/relationships/slide" Target="slides/slide44.xml"/><Relationship Id="rId2" Type="http://schemas.openxmlformats.org/officeDocument/2006/relationships/slideMaster" Target="slideMasters/slideMaster2.xml"/><Relationship Id="rId16" Type="http://schemas.openxmlformats.org/officeDocument/2006/relationships/slide" Target="slides/slide14.xml"/><Relationship Id="rId20" Type="http://schemas.openxmlformats.org/officeDocument/2006/relationships/slide" Target="slides/slide18.xml"/><Relationship Id="rId29" Type="http://schemas.openxmlformats.org/officeDocument/2006/relationships/slide" Target="slides/slide27.xml"/><Relationship Id="rId41" Type="http://schemas.openxmlformats.org/officeDocument/2006/relationships/slide" Target="slides/slide39.xml"/><Relationship Id="rId54" Type="http://schemas.openxmlformats.org/officeDocument/2006/relationships/viewProps" Target="view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slide" Target="slides/slide9.xml"/><Relationship Id="rId24" Type="http://schemas.openxmlformats.org/officeDocument/2006/relationships/slide" Target="slides/slide22.xml"/><Relationship Id="rId32" Type="http://schemas.openxmlformats.org/officeDocument/2006/relationships/slide" Target="slides/slide30.xml"/><Relationship Id="rId37" Type="http://schemas.openxmlformats.org/officeDocument/2006/relationships/slide" Target="slides/slide35.xml"/><Relationship Id="rId40" Type="http://schemas.openxmlformats.org/officeDocument/2006/relationships/slide" Target="slides/slide38.xml"/><Relationship Id="rId45" Type="http://schemas.openxmlformats.org/officeDocument/2006/relationships/slide" Target="slides/slide43.xml"/><Relationship Id="rId53" Type="http://schemas.openxmlformats.org/officeDocument/2006/relationships/presProps" Target="presProps.xml"/><Relationship Id="rId5" Type="http://schemas.openxmlformats.org/officeDocument/2006/relationships/slide" Target="slides/slide3.xml"/><Relationship Id="rId15" Type="http://schemas.openxmlformats.org/officeDocument/2006/relationships/slide" Target="slides/slide13.xml"/><Relationship Id="rId23" Type="http://schemas.openxmlformats.org/officeDocument/2006/relationships/slide" Target="slides/slide21.xml"/><Relationship Id="rId28" Type="http://schemas.openxmlformats.org/officeDocument/2006/relationships/slide" Target="slides/slide26.xml"/><Relationship Id="rId36" Type="http://schemas.openxmlformats.org/officeDocument/2006/relationships/slide" Target="slides/slide34.xml"/><Relationship Id="rId49" Type="http://schemas.openxmlformats.org/officeDocument/2006/relationships/slide" Target="slides/slide47.xml"/><Relationship Id="rId10" Type="http://schemas.openxmlformats.org/officeDocument/2006/relationships/slide" Target="slides/slide8.xml"/><Relationship Id="rId19" Type="http://schemas.openxmlformats.org/officeDocument/2006/relationships/slide" Target="slides/slide17.xml"/><Relationship Id="rId31" Type="http://schemas.openxmlformats.org/officeDocument/2006/relationships/slide" Target="slides/slide29.xml"/><Relationship Id="rId44" Type="http://schemas.openxmlformats.org/officeDocument/2006/relationships/slide" Target="slides/slide42.xml"/><Relationship Id="rId52" Type="http://schemas.openxmlformats.org/officeDocument/2006/relationships/handoutMaster" Target="handoutMasters/handoutMaster1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slide" Target="slides/slide12.xml"/><Relationship Id="rId22" Type="http://schemas.openxmlformats.org/officeDocument/2006/relationships/slide" Target="slides/slide20.xml"/><Relationship Id="rId27" Type="http://schemas.openxmlformats.org/officeDocument/2006/relationships/slide" Target="slides/slide25.xml"/><Relationship Id="rId30" Type="http://schemas.openxmlformats.org/officeDocument/2006/relationships/slide" Target="slides/slide28.xml"/><Relationship Id="rId35" Type="http://schemas.openxmlformats.org/officeDocument/2006/relationships/slide" Target="slides/slide33.xml"/><Relationship Id="rId43" Type="http://schemas.openxmlformats.org/officeDocument/2006/relationships/slide" Target="slides/slide41.xml"/><Relationship Id="rId48" Type="http://schemas.openxmlformats.org/officeDocument/2006/relationships/slide" Target="slides/slide46.xml"/><Relationship Id="rId56" Type="http://schemas.openxmlformats.org/officeDocument/2006/relationships/tableStyles" Target="tableStyles.xml"/><Relationship Id="rId8" Type="http://schemas.openxmlformats.org/officeDocument/2006/relationships/slide" Target="slides/slide6.xml"/><Relationship Id="rId51" Type="http://schemas.openxmlformats.org/officeDocument/2006/relationships/notesMaster" Target="notesMasters/notesMaster1.xml"/><Relationship Id="rId3" Type="http://schemas.openxmlformats.org/officeDocument/2006/relationships/slide" Target="slides/slide1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4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Espace réservé de l'en-tête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Espace réservé de la date 2"/>
          <p:cNvSpPr>
            <a:spLocks noGrp="1"/>
          </p:cNvSpPr>
          <p:nvPr>
            <p:ph type="dt" sz="quarter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EA33B4B9-AFB0-43EB-82AF-ED70AC262E4F}" type="datetimeFigureOut">
              <a:rPr lang="en-US" smtClean="0"/>
              <a:pPr/>
              <a:t>6/15/2018</a:t>
            </a:fld>
            <a:endParaRPr lang="en-US"/>
          </a:p>
        </p:txBody>
      </p:sp>
      <p:sp>
        <p:nvSpPr>
          <p:cNvPr id="4" name="Espace réservé du pied de page 3"/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5" name="Espace réservé du numéro de diapositive 4"/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6472C8F-9949-4688-BFEB-F813D79CFC0A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79299269"/>
      </p:ext>
    </p:extLst>
  </p:cSld>
  <p:clrMap bg1="lt1" tx1="dk1" bg2="lt2" tx2="dk2" accent1="accent1" accent2="accent2" accent3="accent3" accent4="accent4" accent5="accent5" accent6="accent6" hlink="hlink" folHlink="folHlink"/>
  <p:hf hdr="0" ftr="0" dt="0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Espace réservé de l'en-tête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Espace réservé de la date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3D31E77A-DD07-4A76-801D-B4BF4990C412}" type="datetimeFigureOut">
              <a:rPr lang="en-US" smtClean="0"/>
              <a:pPr/>
              <a:t>6/15/2018</a:t>
            </a:fld>
            <a:endParaRPr lang="en-US"/>
          </a:p>
        </p:txBody>
      </p:sp>
      <p:sp>
        <p:nvSpPr>
          <p:cNvPr id="4" name="Espace réservé de l'image des diapositives 3"/>
          <p:cNvSpPr>
            <a:spLocks noGrp="1" noRot="1" noChangeAspect="1"/>
          </p:cNvSpPr>
          <p:nvPr>
            <p:ph type="sldImg" idx="2"/>
          </p:nvPr>
        </p:nvSpPr>
        <p:spPr>
          <a:xfrm>
            <a:off x="381000" y="685800"/>
            <a:ext cx="6096000" cy="34290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Espace réservé des commentaires 4"/>
          <p:cNvSpPr>
            <a:spLocks noGrp="1"/>
          </p:cNvSpPr>
          <p:nvPr>
            <p:ph type="body" sz="quarter" idx="3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fr-FR"/>
              <a:t>Modifiez les styles du texte du masque</a:t>
            </a:r>
          </a:p>
          <a:p>
            <a:pPr lvl="1"/>
            <a:r>
              <a:rPr lang="fr-FR"/>
              <a:t>Deuxième niveau</a:t>
            </a:r>
          </a:p>
          <a:p>
            <a:pPr lvl="2"/>
            <a:r>
              <a:rPr lang="fr-FR"/>
              <a:t>Troisième niveau</a:t>
            </a:r>
          </a:p>
          <a:p>
            <a:pPr lvl="3"/>
            <a:r>
              <a:rPr lang="fr-FR"/>
              <a:t>Quatrième niveau</a:t>
            </a:r>
          </a:p>
          <a:p>
            <a:pPr lvl="4"/>
            <a:r>
              <a:rPr lang="fr-FR"/>
              <a:t>Cinquième niveau</a:t>
            </a:r>
            <a:endParaRPr lang="en-US"/>
          </a:p>
        </p:txBody>
      </p:sp>
      <p:sp>
        <p:nvSpPr>
          <p:cNvPr id="6" name="Espace réservé du pied de page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Espace réservé du numéro de diapositive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2CA3AB2B-189A-4C92-A457-C6A3833631A7}" type="slidenum">
              <a:rPr lang="en-US" smtClean="0"/>
              <a:pPr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53898374"/>
      </p:ext>
    </p:extLst>
  </p:cSld>
  <p:clrMap bg1="lt1" tx1="dk1" bg2="lt2" tx2="dk2" accent1="accent1" accent2="accent2" accent3="accent3" accent4="accent4" accent5="accent5" accent6="accent6" hlink="hlink" folHlink="folHlink"/>
  <p:hf hdr="0" ftr="0" dt="0"/>
  <p:notesStyle>
    <a:lvl1pPr marL="0" algn="l" defTabSz="914354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178" algn="l" defTabSz="914354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354" algn="l" defTabSz="914354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532" algn="l" defTabSz="914354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709" algn="l" defTabSz="914354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5886" algn="l" defTabSz="914354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062" algn="l" defTabSz="914354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240" algn="l" defTabSz="914354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418" algn="l" defTabSz="914354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9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0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1.xml"/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2.xml"/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3.xml"/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4.xml"/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5.xml"/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6.xml"/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7.xml"/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8.xml"/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9.xml"/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0.xml"/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1.xml"/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2.xml"/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3.xml"/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4.xml"/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5.xml"/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6.xml"/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7.xml"/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8.xml"/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9.xml"/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0.xml"/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1.xml"/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2.xml"/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3.xml"/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4.xml"/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5.xml"/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6.xml"/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7.xml"/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8.xml"/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9.xml"/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0.xml"/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1.xml"/><Relationship Id="rId1" Type="http://schemas.openxmlformats.org/officeDocument/2006/relationships/notesMaster" Target="../notesMasters/notesMaster1.xml"/></Relationships>
</file>

<file path=ppt/notesSlides/_rels/notesSlide39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2.xml"/><Relationship Id="rId1" Type="http://schemas.openxmlformats.org/officeDocument/2006/relationships/notesMaster" Target="../notesMasters/notesMaster1.xml"/></Relationships>
</file>

<file path=ppt/notesSlides/_rels/notesSlide40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3.xml"/><Relationship Id="rId1" Type="http://schemas.openxmlformats.org/officeDocument/2006/relationships/notesMaster" Target="../notesMasters/notesMaster1.xml"/></Relationships>
</file>

<file path=ppt/notesSlides/_rels/notesSlide4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4.xml"/><Relationship Id="rId1" Type="http://schemas.openxmlformats.org/officeDocument/2006/relationships/notesMaster" Target="../notesMasters/notesMaster1.xml"/></Relationships>
</file>

<file path=ppt/notesSlides/_rels/notesSlide4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5.xml"/><Relationship Id="rId1" Type="http://schemas.openxmlformats.org/officeDocument/2006/relationships/notesMaster" Target="../notesMasters/notesMaster1.xml"/></Relationships>
</file>

<file path=ppt/notesSlides/_rels/notesSlide4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6.xml"/><Relationship Id="rId1" Type="http://schemas.openxmlformats.org/officeDocument/2006/relationships/notesMaster" Target="../notesMasters/notesMaster1.xml"/></Relationships>
</file>

<file path=ppt/notesSlides/_rels/notesSlide4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7.xml"/><Relationship Id="rId1" Type="http://schemas.openxmlformats.org/officeDocument/2006/relationships/notesMaster" Target="../notesMasters/notesMaster1.xml"/></Relationships>
</file>

<file path=ppt/notesSlides/_rels/notesSlide4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354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1</a:t>
            </a:fld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021039906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319925926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29801536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6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91673772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7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03416158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9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87783130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10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21379726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11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77067007"/>
      </p:ext>
    </p:extLst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12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889402634"/>
      </p:ext>
    </p:extLst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13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37517873"/>
      </p:ext>
    </p:extLst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14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45559386"/>
      </p:ext>
    </p:extLst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15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483026847"/>
      </p:ext>
    </p:extLst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16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576150759"/>
      </p:ext>
    </p:extLst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17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955966819"/>
      </p:ext>
    </p:extLst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18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590062818"/>
      </p:ext>
    </p:extLst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19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207287002"/>
      </p:ext>
    </p:extLst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20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41241773"/>
      </p:ext>
    </p:extLst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21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524489741"/>
      </p:ext>
    </p:extLst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22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55198382"/>
      </p:ext>
    </p:extLst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23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72598824"/>
      </p:ext>
    </p:extLst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24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167801700"/>
      </p:ext>
    </p:extLst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25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55406785"/>
      </p:ext>
    </p:extLst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26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81246186"/>
      </p:ext>
    </p:extLst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27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084888655"/>
      </p:ext>
    </p:extLst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28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68280192"/>
      </p:ext>
    </p:extLst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29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429373236"/>
      </p:ext>
    </p:extLst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30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32295436"/>
      </p:ext>
    </p:extLst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31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2271339"/>
      </p:ext>
    </p:extLst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32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436141476"/>
      </p:ext>
    </p:extLst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33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70912902"/>
      </p:ext>
    </p:extLst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34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881459686"/>
      </p:ext>
    </p:extLst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35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94578990"/>
      </p:ext>
    </p:extLst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36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320624113"/>
      </p:ext>
    </p:extLst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37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3169050"/>
      </p:ext>
    </p:extLst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38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541681015"/>
      </p:ext>
    </p:extLst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39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50470277"/>
      </p:ext>
    </p:extLst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40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771322530"/>
      </p:ext>
    </p:extLst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41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156019471"/>
      </p:ext>
    </p:extLst>
  </p:cSld>
  <p:clrMapOvr>
    <a:masterClrMapping/>
  </p:clrMapOvr>
</p:notes>
</file>

<file path=ppt/notesSlides/notesSlide39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42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1739808"/>
      </p:ext>
    </p:extLst>
  </p:cSld>
  <p:clrMapOvr>
    <a:masterClrMapping/>
  </p:clrMapOvr>
</p:notes>
</file>

<file path=ppt/notesSlides/notesSlide40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43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702366498"/>
      </p:ext>
    </p:extLst>
  </p:cSld>
  <p:clrMapOvr>
    <a:masterClrMapping/>
  </p:clrMapOvr>
</p:notes>
</file>

<file path=ppt/notesSlides/notesSlide4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44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40666235"/>
      </p:ext>
    </p:extLst>
  </p:cSld>
  <p:clrMapOvr>
    <a:masterClrMapping/>
  </p:clrMapOvr>
</p:notes>
</file>

<file path=ppt/notesSlides/notesSlide4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45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8950157"/>
      </p:ext>
    </p:extLst>
  </p:cSld>
  <p:clrMapOvr>
    <a:masterClrMapping/>
  </p:clrMapOvr>
</p:notes>
</file>

<file path=ppt/notesSlides/notesSlide4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fld id="{2CA3AB2B-189A-4C92-A457-C6A3833631A7}" type="slidenum">
              <a:rPr lang="en-US" smtClean="0"/>
              <a:pPr/>
              <a:t>46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082334513"/>
      </p:ext>
    </p:extLst>
  </p:cSld>
  <p:clrMapOvr>
    <a:masterClrMapping/>
  </p:clrMapOvr>
</p:notes>
</file>

<file path=ppt/notesSlides/notesSlide4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354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2CA3AB2B-189A-4C92-A457-C6A3833631A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/>
                <a:ea typeface="+mn-ea"/>
                <a:cs typeface="+mn-cs"/>
              </a:rPr>
              <a:pPr marL="0" marR="0" lvl="0" indent="0" algn="r" defTabSz="914354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919663304"/>
      </p:ext>
    </p:extLst>
  </p:cSld>
  <p:clrMapOvr>
    <a:masterClrMapping/>
  </p:clrMapOvr>
</p:notes>
</file>

<file path=ppt/notesSlides/notesSlide4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black"/>
                </a:solidFill>
              </a:rPr>
              <a:t>© Copyright Showeet.com – Creative &amp; Free PowerPoint Templates</a:t>
            </a:r>
            <a:endParaRPr lang="en-US" sz="1200" dirty="0">
              <a:solidFill>
                <a:prstClr val="black"/>
              </a:solidFill>
            </a:endParaRP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2CA3AB2B-189A-4C92-A457-C6A3833631A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466045132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www.showeet.com/" TargetMode="External"/><Relationship Id="rId1" Type="http://schemas.openxmlformats.org/officeDocument/2006/relationships/slideMaster" Target="../slideMasters/slideMaster1.xml"/><Relationship Id="rId4" Type="http://schemas.openxmlformats.org/officeDocument/2006/relationships/image" Target="../media/image1.png"/></Relationships>
</file>

<file path=ppt/slideLayouts/_rels/slideLayout10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hyperlink" Target="http://www.showeet.com/" TargetMode="External"/><Relationship Id="rId1" Type="http://schemas.openxmlformats.org/officeDocument/2006/relationships/slideMaster" Target="../slideMasters/slideMaster1.xml"/><Relationship Id="rId5" Type="http://schemas.openxmlformats.org/officeDocument/2006/relationships/image" Target="../media/image1.png"/><Relationship Id="rId4" Type="http://schemas.openxmlformats.org/officeDocument/2006/relationships/image" Target="../media/image4.png"/></Relationships>
</file>

<file path=ppt/slideLayouts/_rels/slideLayout1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png"/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- Righ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84569" y="137160"/>
            <a:ext cx="9797831" cy="707886"/>
          </a:xfrm>
        </p:spPr>
        <p:txBody>
          <a:bodyPr/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784569" y="845046"/>
            <a:ext cx="9797831" cy="523220"/>
          </a:xfrm>
        </p:spPr>
        <p:txBody>
          <a:bodyPr wrap="square">
            <a:spAutoFit/>
          </a:bodyPr>
          <a:lstStyle>
            <a:lvl1pPr marL="0" indent="0" algn="r">
              <a:buNone/>
              <a:defRPr sz="2800">
                <a:solidFill>
                  <a:schemeClr val="accent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</a:p>
        </p:txBody>
      </p:sp>
      <p:grpSp>
        <p:nvGrpSpPr>
          <p:cNvPr id="6" name="Group 5"/>
          <p:cNvGrpSpPr/>
          <p:nvPr userDrawn="1"/>
        </p:nvGrpSpPr>
        <p:grpSpPr>
          <a:xfrm>
            <a:off x="328169" y="6237312"/>
            <a:ext cx="439241" cy="439240"/>
            <a:chOff x="186858" y="6096003"/>
            <a:chExt cx="580550" cy="580549"/>
          </a:xfrm>
          <a:solidFill>
            <a:schemeClr val="bg1">
              <a:lumMod val="75000"/>
              <a:alpha val="25000"/>
            </a:schemeClr>
          </a:solidFill>
        </p:grpSpPr>
        <p:sp>
          <p:nvSpPr>
            <p:cNvPr id="7" name="Rectangle 6"/>
            <p:cNvSpPr/>
            <p:nvPr userDrawn="1"/>
          </p:nvSpPr>
          <p:spPr>
            <a:xfrm>
              <a:off x="186859" y="6096003"/>
              <a:ext cx="580549" cy="58054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600" b="1" dirty="0">
                <a:latin typeface="GeosansLight" panose="02000603020000020003"/>
              </a:endParaRPr>
            </a:p>
          </p:txBody>
        </p:sp>
        <p:sp>
          <p:nvSpPr>
            <p:cNvPr id="8" name="Rectangle 7"/>
            <p:cNvSpPr/>
            <p:nvPr userDrawn="1"/>
          </p:nvSpPr>
          <p:spPr>
            <a:xfrm>
              <a:off x="186858" y="6612049"/>
              <a:ext cx="580549" cy="64503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lvl="0" algn="ctr"/>
              <a:endParaRPr lang="en-US"/>
            </a:p>
          </p:txBody>
        </p:sp>
      </p:grpSp>
      <p:sp>
        <p:nvSpPr>
          <p:cNvPr id="10" name="Slide Number Placeholder 5"/>
          <p:cNvSpPr>
            <a:spLocks noGrp="1"/>
          </p:cNvSpPr>
          <p:nvPr>
            <p:ph type="sldNum" sz="quarter" idx="12"/>
          </p:nvPr>
        </p:nvSpPr>
        <p:spPr>
          <a:xfrm>
            <a:off x="328169" y="6237312"/>
            <a:ext cx="439241" cy="390437"/>
          </a:xfrm>
          <a:prstGeom prst="rect">
            <a:avLst/>
          </a:prstGeom>
        </p:spPr>
        <p:txBody>
          <a:bodyPr anchor="ctr"/>
          <a:lstStyle>
            <a:lvl1pPr algn="ctr">
              <a:defRPr sz="1400">
                <a:solidFill>
                  <a:srgbClr val="2F3A46"/>
                </a:solidFill>
              </a:defRPr>
            </a:lvl1pPr>
          </a:lstStyle>
          <a:p>
            <a:fld id="{F68327C5-B821-4FE9-A59A-A60D9EB59A9A}" type="slidenum">
              <a:rPr lang="en-US" smtClean="0"/>
              <a:pPr/>
              <a:t>‹#›</a:t>
            </a:fld>
            <a:endParaRPr lang="en-US" dirty="0"/>
          </a:p>
        </p:txBody>
      </p:sp>
      <p:pic>
        <p:nvPicPr>
          <p:cNvPr id="11" name="Picture 10"/>
          <p:cNvPicPr>
            <a:picLocks noChangeAspect="1"/>
          </p:cNvPicPr>
          <p:nvPr userDrawn="1"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8500" b="19391"/>
          <a:stretch/>
        </p:blipFill>
        <p:spPr>
          <a:xfrm>
            <a:off x="11096512" y="5774480"/>
            <a:ext cx="1095488" cy="1083520"/>
          </a:xfrm>
          <a:prstGeom prst="rect">
            <a:avLst/>
          </a:prstGeom>
        </p:spPr>
      </p:pic>
      <p:pic>
        <p:nvPicPr>
          <p:cNvPr id="12" name="Picture 11"/>
          <p:cNvPicPr>
            <a:picLocks noChangeAspect="1"/>
          </p:cNvPicPr>
          <p:nvPr userDrawn="1"/>
        </p:nvPicPr>
        <p:blipFill>
          <a:blip r:embed="rId3"/>
          <a:stretch>
            <a:fillRect/>
          </a:stretch>
        </p:blipFill>
        <p:spPr>
          <a:xfrm>
            <a:off x="156796" y="229538"/>
            <a:ext cx="1627773" cy="451143"/>
          </a:xfrm>
          <a:prstGeom prst="rect">
            <a:avLst/>
          </a:prstGeom>
        </p:spPr>
      </p:pic>
      <p:sp>
        <p:nvSpPr>
          <p:cNvPr id="13" name="Rectangle 12"/>
          <p:cNvSpPr/>
          <p:nvPr userDrawn="1"/>
        </p:nvSpPr>
        <p:spPr>
          <a:xfrm>
            <a:off x="173936" y="95859"/>
            <a:ext cx="1593494" cy="720080"/>
          </a:xfrm>
          <a:prstGeom prst="rect">
            <a:avLst/>
          </a:prstGeom>
          <a:solidFill>
            <a:srgbClr val="FFFFFF">
              <a:alpha val="60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316994708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- Lef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623887" y="137160"/>
            <a:ext cx="9797831" cy="707886"/>
          </a:xfrm>
        </p:spPr>
        <p:txBody>
          <a:bodyPr/>
          <a:lstStyle>
            <a:lvl1pPr algn="l">
              <a:defRPr/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623887" y="845046"/>
            <a:ext cx="9797831" cy="523220"/>
          </a:xfrm>
        </p:spPr>
        <p:txBody>
          <a:bodyPr wrap="square">
            <a:spAutoFit/>
          </a:bodyPr>
          <a:lstStyle>
            <a:lvl1pPr marL="0" indent="0" algn="l">
              <a:buNone/>
              <a:defRPr sz="2800">
                <a:solidFill>
                  <a:schemeClr val="accent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</a:p>
        </p:txBody>
      </p:sp>
      <p:grpSp>
        <p:nvGrpSpPr>
          <p:cNvPr id="6" name="Group 5"/>
          <p:cNvGrpSpPr/>
          <p:nvPr userDrawn="1"/>
        </p:nvGrpSpPr>
        <p:grpSpPr>
          <a:xfrm>
            <a:off x="328169" y="6237312"/>
            <a:ext cx="439241" cy="439240"/>
            <a:chOff x="186858" y="6096003"/>
            <a:chExt cx="580550" cy="580549"/>
          </a:xfrm>
          <a:solidFill>
            <a:schemeClr val="bg1">
              <a:lumMod val="75000"/>
              <a:alpha val="25000"/>
            </a:schemeClr>
          </a:solidFill>
        </p:grpSpPr>
        <p:sp>
          <p:nvSpPr>
            <p:cNvPr id="7" name="Rectangle 6"/>
            <p:cNvSpPr/>
            <p:nvPr userDrawn="1"/>
          </p:nvSpPr>
          <p:spPr>
            <a:xfrm>
              <a:off x="186859" y="6096003"/>
              <a:ext cx="580549" cy="58054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600" b="1" dirty="0">
                <a:latin typeface="GeosansLight" panose="02000603020000020003"/>
              </a:endParaRPr>
            </a:p>
          </p:txBody>
        </p:sp>
        <p:sp>
          <p:nvSpPr>
            <p:cNvPr id="8" name="Rectangle 7"/>
            <p:cNvSpPr/>
            <p:nvPr userDrawn="1"/>
          </p:nvSpPr>
          <p:spPr>
            <a:xfrm>
              <a:off x="186858" y="6612049"/>
              <a:ext cx="580549" cy="64503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lvl="0" algn="ctr"/>
              <a:endParaRPr lang="en-US"/>
            </a:p>
          </p:txBody>
        </p:sp>
      </p:grpSp>
      <p:sp>
        <p:nvSpPr>
          <p:cNvPr id="10" name="Slide Number Placeholder 5"/>
          <p:cNvSpPr>
            <a:spLocks noGrp="1"/>
          </p:cNvSpPr>
          <p:nvPr>
            <p:ph type="sldNum" sz="quarter" idx="12"/>
          </p:nvPr>
        </p:nvSpPr>
        <p:spPr>
          <a:xfrm>
            <a:off x="328169" y="6237312"/>
            <a:ext cx="439241" cy="390437"/>
          </a:xfrm>
          <a:prstGeom prst="rect">
            <a:avLst/>
          </a:prstGeom>
        </p:spPr>
        <p:txBody>
          <a:bodyPr anchor="ctr"/>
          <a:lstStyle>
            <a:lvl1pPr algn="ctr">
              <a:defRPr sz="1400">
                <a:solidFill>
                  <a:srgbClr val="2F3A46"/>
                </a:solidFill>
              </a:defRPr>
            </a:lvl1pPr>
          </a:lstStyle>
          <a:p>
            <a:fld id="{F68327C5-B821-4FE9-A59A-A60D9EB59A9A}" type="slidenum">
              <a:rPr lang="en-US" smtClean="0"/>
              <a:pPr/>
              <a:t>‹#›</a:t>
            </a:fld>
            <a:endParaRPr lang="en-US" dirty="0"/>
          </a:p>
        </p:txBody>
      </p:sp>
      <p:pic>
        <p:nvPicPr>
          <p:cNvPr id="11" name="Picture 10"/>
          <p:cNvPicPr>
            <a:picLocks noChangeAspect="1"/>
          </p:cNvPicPr>
          <p:nvPr userDrawn="1"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8500" b="19391"/>
          <a:stretch/>
        </p:blipFill>
        <p:spPr>
          <a:xfrm>
            <a:off x="11096512" y="5774480"/>
            <a:ext cx="1095488" cy="1083520"/>
          </a:xfrm>
          <a:prstGeom prst="rect">
            <a:avLst/>
          </a:prstGeom>
        </p:spPr>
      </p:pic>
      <p:pic>
        <p:nvPicPr>
          <p:cNvPr id="12" name="Picture 11"/>
          <p:cNvPicPr>
            <a:picLocks noChangeAspect="1"/>
          </p:cNvPicPr>
          <p:nvPr userDrawn="1"/>
        </p:nvPicPr>
        <p:blipFill>
          <a:blip r:embed="rId3"/>
          <a:stretch>
            <a:fillRect/>
          </a:stretch>
        </p:blipFill>
        <p:spPr>
          <a:xfrm>
            <a:off x="10488488" y="229538"/>
            <a:ext cx="1627773" cy="451143"/>
          </a:xfrm>
          <a:prstGeom prst="rect">
            <a:avLst/>
          </a:prstGeom>
        </p:spPr>
      </p:pic>
      <p:sp>
        <p:nvSpPr>
          <p:cNvPr id="13" name="Rectangle 12"/>
          <p:cNvSpPr/>
          <p:nvPr userDrawn="1"/>
        </p:nvSpPr>
        <p:spPr>
          <a:xfrm>
            <a:off x="10522767" y="95859"/>
            <a:ext cx="1593494" cy="720080"/>
          </a:xfrm>
          <a:prstGeom prst="rect">
            <a:avLst/>
          </a:prstGeom>
          <a:solidFill>
            <a:srgbClr val="FFFFFF">
              <a:alpha val="60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475639237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- Right (dark)">
    <p:bg>
      <p:bgPr>
        <a:solidFill>
          <a:srgbClr val="222A3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84569" y="137160"/>
            <a:ext cx="9797831" cy="707886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784569" y="845046"/>
            <a:ext cx="9797831" cy="523220"/>
          </a:xfrm>
        </p:spPr>
        <p:txBody>
          <a:bodyPr wrap="square">
            <a:spAutoFit/>
          </a:bodyPr>
          <a:lstStyle>
            <a:lvl1pPr marL="0" indent="0" algn="r">
              <a:buNone/>
              <a:defRPr sz="2800">
                <a:solidFill>
                  <a:schemeClr val="accent1">
                    <a:lumMod val="60000"/>
                    <a:lumOff val="40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</a:p>
        </p:txBody>
      </p:sp>
      <p:pic>
        <p:nvPicPr>
          <p:cNvPr id="11" name="Picture 10"/>
          <p:cNvPicPr>
            <a:picLocks noChangeAspect="1"/>
          </p:cNvPicPr>
          <p:nvPr userDrawn="1"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8500" b="19391"/>
          <a:stretch/>
        </p:blipFill>
        <p:spPr>
          <a:xfrm>
            <a:off x="11096512" y="5774480"/>
            <a:ext cx="1095488" cy="1083520"/>
          </a:xfrm>
          <a:prstGeom prst="rect">
            <a:avLst/>
          </a:prstGeom>
        </p:spPr>
      </p:pic>
      <p:grpSp>
        <p:nvGrpSpPr>
          <p:cNvPr id="12" name="Group 11"/>
          <p:cNvGrpSpPr/>
          <p:nvPr userDrawn="1"/>
        </p:nvGrpSpPr>
        <p:grpSpPr>
          <a:xfrm>
            <a:off x="328166" y="6237312"/>
            <a:ext cx="439241" cy="439240"/>
            <a:chOff x="186858" y="6096003"/>
            <a:chExt cx="580550" cy="580549"/>
          </a:xfrm>
          <a:solidFill>
            <a:schemeClr val="bg1">
              <a:lumMod val="95000"/>
              <a:alpha val="25000"/>
            </a:schemeClr>
          </a:solidFill>
        </p:grpSpPr>
        <p:sp>
          <p:nvSpPr>
            <p:cNvPr id="13" name="Rectangle 12"/>
            <p:cNvSpPr/>
            <p:nvPr userDrawn="1"/>
          </p:nvSpPr>
          <p:spPr>
            <a:xfrm>
              <a:off x="186859" y="6096003"/>
              <a:ext cx="580549" cy="58054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600" b="1" dirty="0">
                <a:latin typeface="GeosansLight" panose="02000603020000020003"/>
              </a:endParaRPr>
            </a:p>
          </p:txBody>
        </p:sp>
        <p:sp>
          <p:nvSpPr>
            <p:cNvPr id="14" name="Rectangle 13"/>
            <p:cNvSpPr/>
            <p:nvPr userDrawn="1"/>
          </p:nvSpPr>
          <p:spPr>
            <a:xfrm>
              <a:off x="186858" y="6612049"/>
              <a:ext cx="580549" cy="64503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lvl="0" algn="ctr"/>
              <a:endParaRPr lang="en-US"/>
            </a:p>
          </p:txBody>
        </p:sp>
      </p:grpSp>
      <p:sp>
        <p:nvSpPr>
          <p:cNvPr id="15" name="Slide Number Placeholder 5"/>
          <p:cNvSpPr>
            <a:spLocks noGrp="1"/>
          </p:cNvSpPr>
          <p:nvPr>
            <p:ph type="sldNum" sz="quarter" idx="12"/>
          </p:nvPr>
        </p:nvSpPr>
        <p:spPr>
          <a:xfrm>
            <a:off x="328169" y="6237312"/>
            <a:ext cx="439241" cy="390437"/>
          </a:xfrm>
          <a:prstGeom prst="rect">
            <a:avLst/>
          </a:prstGeom>
          <a:noFill/>
        </p:spPr>
        <p:txBody>
          <a:bodyPr anchor="ctr"/>
          <a:lstStyle>
            <a:lvl1pPr algn="ctr">
              <a:defRPr sz="1400">
                <a:solidFill>
                  <a:schemeClr val="bg1"/>
                </a:solidFill>
              </a:defRPr>
            </a:lvl1pPr>
          </a:lstStyle>
          <a:p>
            <a:fld id="{F68327C5-B821-4FE9-A59A-A60D9EB59A9A}" type="slidenum">
              <a:rPr lang="en-US" smtClean="0"/>
              <a:pPr/>
              <a:t>‹#›</a:t>
            </a:fld>
            <a:endParaRPr lang="en-US" dirty="0"/>
          </a:p>
        </p:txBody>
      </p:sp>
      <p:pic>
        <p:nvPicPr>
          <p:cNvPr id="10" name="Picture 9"/>
          <p:cNvPicPr>
            <a:picLocks noChangeAspect="1"/>
          </p:cNvPicPr>
          <p:nvPr userDrawn="1"/>
        </p:nvPicPr>
        <p:blipFill>
          <a:blip r:embed="rId3"/>
          <a:stretch>
            <a:fillRect/>
          </a:stretch>
        </p:blipFill>
        <p:spPr>
          <a:xfrm>
            <a:off x="156796" y="229538"/>
            <a:ext cx="1622504" cy="448056"/>
          </a:xfrm>
          <a:prstGeom prst="rect">
            <a:avLst/>
          </a:prstGeom>
        </p:spPr>
      </p:pic>
      <p:sp>
        <p:nvSpPr>
          <p:cNvPr id="17" name="Rectangle 16"/>
          <p:cNvSpPr/>
          <p:nvPr userDrawn="1"/>
        </p:nvSpPr>
        <p:spPr>
          <a:xfrm>
            <a:off x="173936" y="95859"/>
            <a:ext cx="1593494" cy="720080"/>
          </a:xfrm>
          <a:prstGeom prst="rect">
            <a:avLst/>
          </a:prstGeom>
          <a:solidFill>
            <a:srgbClr val="222A35">
              <a:alpha val="65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lvl="0"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2746853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- Left (dark)">
    <p:bg>
      <p:bgPr>
        <a:solidFill>
          <a:srgbClr val="222A3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623887" y="137160"/>
            <a:ext cx="9797831" cy="707886"/>
          </a:xfrm>
        </p:spPr>
        <p:txBody>
          <a:bodyPr/>
          <a:lstStyle>
            <a:lvl1pPr algn="l"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623887" y="845046"/>
            <a:ext cx="9797831" cy="523220"/>
          </a:xfrm>
        </p:spPr>
        <p:txBody>
          <a:bodyPr wrap="square">
            <a:spAutoFit/>
          </a:bodyPr>
          <a:lstStyle>
            <a:lvl1pPr marL="0" indent="0" algn="l">
              <a:buNone/>
              <a:defRPr sz="2800">
                <a:solidFill>
                  <a:schemeClr val="accent1">
                    <a:lumMod val="60000"/>
                    <a:lumOff val="40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</a:p>
        </p:txBody>
      </p:sp>
      <p:pic>
        <p:nvPicPr>
          <p:cNvPr id="11" name="Picture 10"/>
          <p:cNvPicPr>
            <a:picLocks noChangeAspect="1"/>
          </p:cNvPicPr>
          <p:nvPr userDrawn="1"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8500" b="19391"/>
          <a:stretch/>
        </p:blipFill>
        <p:spPr>
          <a:xfrm>
            <a:off x="11096512" y="5774480"/>
            <a:ext cx="1095488" cy="1083520"/>
          </a:xfrm>
          <a:prstGeom prst="rect">
            <a:avLst/>
          </a:prstGeom>
        </p:spPr>
      </p:pic>
      <p:grpSp>
        <p:nvGrpSpPr>
          <p:cNvPr id="13" name="Group 12"/>
          <p:cNvGrpSpPr/>
          <p:nvPr userDrawn="1"/>
        </p:nvGrpSpPr>
        <p:grpSpPr>
          <a:xfrm>
            <a:off x="328166" y="6237312"/>
            <a:ext cx="439241" cy="439240"/>
            <a:chOff x="186858" y="6096003"/>
            <a:chExt cx="580550" cy="580549"/>
          </a:xfrm>
          <a:solidFill>
            <a:schemeClr val="bg1">
              <a:lumMod val="95000"/>
              <a:alpha val="25000"/>
            </a:schemeClr>
          </a:solidFill>
        </p:grpSpPr>
        <p:sp>
          <p:nvSpPr>
            <p:cNvPr id="14" name="Rectangle 13"/>
            <p:cNvSpPr/>
            <p:nvPr userDrawn="1"/>
          </p:nvSpPr>
          <p:spPr>
            <a:xfrm>
              <a:off x="186859" y="6096003"/>
              <a:ext cx="580549" cy="58054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600" b="1" dirty="0">
                <a:latin typeface="GeosansLight" panose="02000603020000020003"/>
              </a:endParaRPr>
            </a:p>
          </p:txBody>
        </p:sp>
        <p:sp>
          <p:nvSpPr>
            <p:cNvPr id="15" name="Rectangle 14"/>
            <p:cNvSpPr/>
            <p:nvPr userDrawn="1"/>
          </p:nvSpPr>
          <p:spPr>
            <a:xfrm>
              <a:off x="186858" y="6612049"/>
              <a:ext cx="580549" cy="64503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lvl="0" algn="ctr"/>
              <a:endParaRPr lang="en-US"/>
            </a:p>
          </p:txBody>
        </p:sp>
      </p:grpSp>
      <p:sp>
        <p:nvSpPr>
          <p:cNvPr id="16" name="Slide Number Placeholder 5"/>
          <p:cNvSpPr>
            <a:spLocks noGrp="1"/>
          </p:cNvSpPr>
          <p:nvPr>
            <p:ph type="sldNum" sz="quarter" idx="12"/>
          </p:nvPr>
        </p:nvSpPr>
        <p:spPr>
          <a:xfrm>
            <a:off x="328169" y="6237312"/>
            <a:ext cx="439241" cy="390437"/>
          </a:xfrm>
          <a:prstGeom prst="rect">
            <a:avLst/>
          </a:prstGeom>
          <a:noFill/>
        </p:spPr>
        <p:txBody>
          <a:bodyPr anchor="ctr"/>
          <a:lstStyle>
            <a:lvl1pPr algn="ctr">
              <a:defRPr sz="1400">
                <a:solidFill>
                  <a:schemeClr val="bg1"/>
                </a:solidFill>
              </a:defRPr>
            </a:lvl1pPr>
          </a:lstStyle>
          <a:p>
            <a:fld id="{F68327C5-B821-4FE9-A59A-A60D9EB59A9A}" type="slidenum">
              <a:rPr lang="en-US" smtClean="0"/>
              <a:pPr/>
              <a:t>‹#›</a:t>
            </a:fld>
            <a:endParaRPr lang="en-US" dirty="0"/>
          </a:p>
        </p:txBody>
      </p:sp>
      <p:pic>
        <p:nvPicPr>
          <p:cNvPr id="10" name="Picture 9"/>
          <p:cNvPicPr>
            <a:picLocks noChangeAspect="1"/>
          </p:cNvPicPr>
          <p:nvPr userDrawn="1"/>
        </p:nvPicPr>
        <p:blipFill>
          <a:blip r:embed="rId3"/>
          <a:stretch>
            <a:fillRect/>
          </a:stretch>
        </p:blipFill>
        <p:spPr>
          <a:xfrm>
            <a:off x="10493757" y="229538"/>
            <a:ext cx="1622504" cy="448056"/>
          </a:xfrm>
          <a:prstGeom prst="rect">
            <a:avLst/>
          </a:prstGeom>
        </p:spPr>
      </p:pic>
      <p:sp>
        <p:nvSpPr>
          <p:cNvPr id="17" name="Rectangle 16"/>
          <p:cNvSpPr/>
          <p:nvPr userDrawn="1"/>
        </p:nvSpPr>
        <p:spPr>
          <a:xfrm>
            <a:off x="10522767" y="95859"/>
            <a:ext cx="1593494" cy="720080"/>
          </a:xfrm>
          <a:prstGeom prst="rect">
            <a:avLst/>
          </a:prstGeom>
          <a:solidFill>
            <a:srgbClr val="222A35">
              <a:alpha val="65000"/>
            </a:srgb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92589653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Title - Left (dark)">
    <p:bg>
      <p:bgPr>
        <a:solidFill>
          <a:schemeClr val="tx1">
            <a:lumMod val="7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623887" y="137160"/>
            <a:ext cx="9797831" cy="707886"/>
          </a:xfrm>
        </p:spPr>
        <p:txBody>
          <a:bodyPr/>
          <a:lstStyle>
            <a:lvl1pPr algn="l"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623887" y="845046"/>
            <a:ext cx="9797831" cy="523220"/>
          </a:xfrm>
        </p:spPr>
        <p:txBody>
          <a:bodyPr wrap="square">
            <a:spAutoFit/>
          </a:bodyPr>
          <a:lstStyle>
            <a:lvl1pPr marL="0" indent="0" algn="l">
              <a:buNone/>
              <a:defRPr sz="2800">
                <a:solidFill>
                  <a:schemeClr val="accent1">
                    <a:lumMod val="60000"/>
                    <a:lumOff val="40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</a:p>
        </p:txBody>
      </p:sp>
      <p:pic>
        <p:nvPicPr>
          <p:cNvPr id="11" name="Picture 10"/>
          <p:cNvPicPr>
            <a:picLocks noChangeAspect="1"/>
          </p:cNvPicPr>
          <p:nvPr userDrawn="1"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8500" b="19391"/>
          <a:stretch/>
        </p:blipFill>
        <p:spPr>
          <a:xfrm>
            <a:off x="11096512" y="5774480"/>
            <a:ext cx="1095488" cy="1083520"/>
          </a:xfrm>
          <a:prstGeom prst="rect">
            <a:avLst/>
          </a:prstGeom>
        </p:spPr>
      </p:pic>
      <p:grpSp>
        <p:nvGrpSpPr>
          <p:cNvPr id="13" name="Group 12"/>
          <p:cNvGrpSpPr/>
          <p:nvPr userDrawn="1"/>
        </p:nvGrpSpPr>
        <p:grpSpPr>
          <a:xfrm>
            <a:off x="328166" y="6237312"/>
            <a:ext cx="439241" cy="439240"/>
            <a:chOff x="186858" y="6096003"/>
            <a:chExt cx="580550" cy="580549"/>
          </a:xfrm>
          <a:solidFill>
            <a:schemeClr val="bg1">
              <a:lumMod val="95000"/>
              <a:alpha val="25000"/>
            </a:schemeClr>
          </a:solidFill>
        </p:grpSpPr>
        <p:sp>
          <p:nvSpPr>
            <p:cNvPr id="14" name="Rectangle 13"/>
            <p:cNvSpPr/>
            <p:nvPr userDrawn="1"/>
          </p:nvSpPr>
          <p:spPr>
            <a:xfrm>
              <a:off x="186859" y="6096003"/>
              <a:ext cx="580549" cy="580549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 sz="1600" b="1" dirty="0">
                <a:latin typeface="GeosansLight" panose="02000603020000020003"/>
              </a:endParaRPr>
            </a:p>
          </p:txBody>
        </p:sp>
        <p:sp>
          <p:nvSpPr>
            <p:cNvPr id="15" name="Rectangle 14"/>
            <p:cNvSpPr/>
            <p:nvPr userDrawn="1"/>
          </p:nvSpPr>
          <p:spPr>
            <a:xfrm>
              <a:off x="186858" y="6612049"/>
              <a:ext cx="580549" cy="64503"/>
            </a:xfrm>
            <a:prstGeom prst="rect">
              <a:avLst/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lvl="0" algn="ctr"/>
              <a:endParaRPr lang="en-US"/>
            </a:p>
          </p:txBody>
        </p:sp>
      </p:grpSp>
      <p:sp>
        <p:nvSpPr>
          <p:cNvPr id="16" name="Slide Number Placeholder 5"/>
          <p:cNvSpPr>
            <a:spLocks noGrp="1"/>
          </p:cNvSpPr>
          <p:nvPr>
            <p:ph type="sldNum" sz="quarter" idx="12"/>
          </p:nvPr>
        </p:nvSpPr>
        <p:spPr>
          <a:xfrm>
            <a:off x="328169" y="6237312"/>
            <a:ext cx="439241" cy="390437"/>
          </a:xfrm>
          <a:prstGeom prst="rect">
            <a:avLst/>
          </a:prstGeom>
          <a:noFill/>
        </p:spPr>
        <p:txBody>
          <a:bodyPr anchor="ctr"/>
          <a:lstStyle>
            <a:lvl1pPr algn="ctr">
              <a:defRPr sz="1400">
                <a:solidFill>
                  <a:schemeClr val="bg1"/>
                </a:solidFill>
              </a:defRPr>
            </a:lvl1pPr>
          </a:lstStyle>
          <a:p>
            <a:fld id="{F68327C5-B821-4FE9-A59A-A60D9EB59A9A}" type="slidenum">
              <a:rPr lang="en-US" smtClean="0"/>
              <a:pPr/>
              <a:t>‹#›</a:t>
            </a:fld>
            <a:endParaRPr lang="en-US" dirty="0"/>
          </a:p>
        </p:txBody>
      </p:sp>
      <p:pic>
        <p:nvPicPr>
          <p:cNvPr id="10" name="Picture 9"/>
          <p:cNvPicPr>
            <a:picLocks noChangeAspect="1"/>
          </p:cNvPicPr>
          <p:nvPr userDrawn="1"/>
        </p:nvPicPr>
        <p:blipFill>
          <a:blip r:embed="rId3"/>
          <a:stretch>
            <a:fillRect/>
          </a:stretch>
        </p:blipFill>
        <p:spPr>
          <a:xfrm>
            <a:off x="10493757" y="229538"/>
            <a:ext cx="1622504" cy="448056"/>
          </a:xfrm>
          <a:prstGeom prst="rect">
            <a:avLst/>
          </a:prstGeom>
        </p:spPr>
      </p:pic>
      <p:sp>
        <p:nvSpPr>
          <p:cNvPr id="17" name="Rectangle 16"/>
          <p:cNvSpPr/>
          <p:nvPr userDrawn="1"/>
        </p:nvSpPr>
        <p:spPr>
          <a:xfrm>
            <a:off x="10522767" y="95859"/>
            <a:ext cx="1593494" cy="720080"/>
          </a:xfrm>
          <a:prstGeom prst="rect">
            <a:avLst/>
          </a:prstGeom>
          <a:solidFill>
            <a:schemeClr val="tx1">
              <a:lumMod val="75000"/>
              <a:alpha val="6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117173953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Picture 2"/>
          <p:cNvPicPr>
            <a:picLocks noChangeAspect="1"/>
          </p:cNvPicPr>
          <p:nvPr userDrawn="1"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8500" b="19391"/>
          <a:stretch/>
        </p:blipFill>
        <p:spPr>
          <a:xfrm>
            <a:off x="11096512" y="5774480"/>
            <a:ext cx="1095488" cy="108352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1025977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Picture 2"/>
          <p:cNvPicPr>
            <a:picLocks noChangeAspect="1"/>
          </p:cNvPicPr>
          <p:nvPr userDrawn="1"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8500" b="19391"/>
          <a:stretch/>
        </p:blipFill>
        <p:spPr>
          <a:xfrm>
            <a:off x="11096512" y="5774480"/>
            <a:ext cx="1095488" cy="1083520"/>
          </a:xfrm>
          <a:prstGeom prst="rect">
            <a:avLst/>
          </a:prstGeom>
        </p:spPr>
      </p:pic>
      <p:sp>
        <p:nvSpPr>
          <p:cNvPr id="4" name="Title 1">
            <a:extLst>
              <a:ext uri="{FF2B5EF4-FFF2-40B4-BE49-F238E27FC236}">
                <a16:creationId xmlns:a16="http://schemas.microsoft.com/office/drawing/2014/main" id="{291B13D1-153C-4AB5-BA26-EBE47AAEA22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784569" y="137160"/>
            <a:ext cx="9797831" cy="707886"/>
          </a:xfrm>
        </p:spPr>
        <p:txBody>
          <a:bodyPr/>
          <a:lstStyle/>
          <a:p>
            <a:r>
              <a:rPr lang="en-US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4577364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" name="Picture 2"/>
          <p:cNvPicPr>
            <a:picLocks noChangeAspect="1"/>
          </p:cNvPicPr>
          <p:nvPr userDrawn="1"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8500" b="19391"/>
          <a:stretch/>
        </p:blipFill>
        <p:spPr>
          <a:xfrm>
            <a:off x="11096512" y="5774480"/>
            <a:ext cx="1095488" cy="1083520"/>
          </a:xfrm>
          <a:prstGeom prst="rect">
            <a:avLst/>
          </a:prstGeom>
        </p:spPr>
      </p:pic>
      <p:sp>
        <p:nvSpPr>
          <p:cNvPr id="4" name="Title 1">
            <a:extLst>
              <a:ext uri="{FF2B5EF4-FFF2-40B4-BE49-F238E27FC236}">
                <a16:creationId xmlns:a16="http://schemas.microsoft.com/office/drawing/2014/main" id="{291B13D1-153C-4AB5-BA26-EBE47AAEA22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97085" y="137160"/>
            <a:ext cx="9797831" cy="707886"/>
          </a:xfrm>
        </p:spPr>
        <p:txBody>
          <a:bodyPr/>
          <a:lstStyle>
            <a:lvl1pPr algn="ctr">
              <a:defRPr/>
            </a:lvl1pPr>
          </a:lstStyle>
          <a:p>
            <a:r>
              <a:rPr lang="en-US"/>
              <a:t>Click to edit Master title style</a:t>
            </a:r>
          </a:p>
        </p:txBody>
      </p:sp>
    </p:spTree>
    <p:extLst>
      <p:ext uri="{BB962C8B-B14F-4D97-AF65-F5344CB8AC3E}">
        <p14:creationId xmlns:p14="http://schemas.microsoft.com/office/powerpoint/2010/main" val="1899104905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>
  <p:cSld name="1_Transition">
    <p:bg>
      <p:bgPr>
        <a:solidFill>
          <a:srgbClr val="222A3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1524000" y="1122363"/>
            <a:ext cx="9144000" cy="2387600"/>
          </a:xfrm>
        </p:spPr>
        <p:txBody>
          <a:bodyPr anchor="b"/>
          <a:lstStyle>
            <a:lvl1pPr algn="ctr">
              <a:defRPr sz="6000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524000" y="3602038"/>
            <a:ext cx="9144000" cy="1655762"/>
          </a:xfrm>
        </p:spPr>
        <p:txBody>
          <a:bodyPr>
            <a:normAutofit/>
          </a:bodyPr>
          <a:lstStyle>
            <a:lvl1pPr marL="0" indent="0" algn="ctr">
              <a:buNone/>
              <a:defRPr sz="3200">
                <a:solidFill>
                  <a:schemeClr val="accent1">
                    <a:lumMod val="60000"/>
                    <a:lumOff val="40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</a:p>
        </p:txBody>
      </p:sp>
      <p:sp>
        <p:nvSpPr>
          <p:cNvPr id="7" name="Rectangle 6"/>
          <p:cNvSpPr/>
          <p:nvPr userDrawn="1"/>
        </p:nvSpPr>
        <p:spPr>
          <a:xfrm>
            <a:off x="0" y="6021288"/>
            <a:ext cx="12192000" cy="836712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pic>
        <p:nvPicPr>
          <p:cNvPr id="8" name="Picture 7">
            <a:hlinkClick r:id="rId2"/>
          </p:cNvPr>
          <p:cNvPicPr>
            <a:picLocks noChangeAspect="1"/>
          </p:cNvPicPr>
          <p:nvPr userDrawn="1"/>
        </p:nvPicPr>
        <p:blipFill>
          <a:blip r:embed="rId3"/>
          <a:stretch>
            <a:fillRect/>
          </a:stretch>
        </p:blipFill>
        <p:spPr>
          <a:xfrm>
            <a:off x="10200456" y="6214072"/>
            <a:ext cx="1627773" cy="451143"/>
          </a:xfrm>
          <a:prstGeom prst="rect">
            <a:avLst/>
          </a:prstGeom>
        </p:spPr>
      </p:pic>
      <p:pic>
        <p:nvPicPr>
          <p:cNvPr id="6" name="Picture 5"/>
          <p:cNvPicPr>
            <a:picLocks noChangeAspect="1"/>
          </p:cNvPicPr>
          <p:nvPr userDrawn="1"/>
        </p:nvPicPr>
        <p:blipFill rotWithShape="1"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8500" b="19391"/>
          <a:stretch/>
        </p:blipFill>
        <p:spPr>
          <a:xfrm>
            <a:off x="11096512" y="4937768"/>
            <a:ext cx="1095488" cy="1083520"/>
          </a:xfrm>
          <a:prstGeom prst="rect">
            <a:avLst/>
          </a:prstGeom>
        </p:spPr>
      </p:pic>
      <p:grpSp>
        <p:nvGrpSpPr>
          <p:cNvPr id="11" name="Group 10"/>
          <p:cNvGrpSpPr/>
          <p:nvPr userDrawn="1"/>
        </p:nvGrpSpPr>
        <p:grpSpPr>
          <a:xfrm>
            <a:off x="8704796" y="6336792"/>
            <a:ext cx="1470980" cy="307777"/>
            <a:chOff x="8616280" y="6285754"/>
            <a:chExt cx="1470980" cy="307777"/>
          </a:xfrm>
        </p:grpSpPr>
        <p:sp>
          <p:nvSpPr>
            <p:cNvPr id="12" name="TextBox 11"/>
            <p:cNvSpPr txBox="1"/>
            <p:nvPr userDrawn="1"/>
          </p:nvSpPr>
          <p:spPr>
            <a:xfrm>
              <a:off x="8616280" y="6285754"/>
              <a:ext cx="1470980" cy="307777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400">
                  <a:solidFill>
                    <a:schemeClr val="tx1"/>
                  </a:solidFill>
                </a:rPr>
                <a:t>Made with       by </a:t>
              </a:r>
            </a:p>
          </p:txBody>
        </p:sp>
        <p:sp>
          <p:nvSpPr>
            <p:cNvPr id="13" name="Freeform 290"/>
            <p:cNvSpPr/>
            <p:nvPr userDrawn="1"/>
          </p:nvSpPr>
          <p:spPr>
            <a:xfrm>
              <a:off x="9544347" y="6374509"/>
              <a:ext cx="152053" cy="130265"/>
            </a:xfrm>
            <a:custGeom>
              <a:avLst/>
              <a:gdLst/>
              <a:ahLst/>
              <a:cxnLst/>
              <a:rect l="l" t="t" r="r" b="b"/>
              <a:pathLst>
                <a:path w="504825" h="432707">
                  <a:moveTo>
                    <a:pt x="134658" y="0"/>
                  </a:moveTo>
                  <a:cubicBezTo>
                    <a:pt x="146301" y="0"/>
                    <a:pt x="158180" y="2019"/>
                    <a:pt x="170294" y="6057"/>
                  </a:cubicBezTo>
                  <a:cubicBezTo>
                    <a:pt x="182407" y="10095"/>
                    <a:pt x="193676" y="15541"/>
                    <a:pt x="204099" y="22396"/>
                  </a:cubicBezTo>
                  <a:cubicBezTo>
                    <a:pt x="214522" y="29251"/>
                    <a:pt x="223490" y="35683"/>
                    <a:pt x="231002" y="41693"/>
                  </a:cubicBezTo>
                  <a:cubicBezTo>
                    <a:pt x="238514" y="47703"/>
                    <a:pt x="245652" y="54088"/>
                    <a:pt x="252412" y="60849"/>
                  </a:cubicBezTo>
                  <a:cubicBezTo>
                    <a:pt x="259174" y="54088"/>
                    <a:pt x="266310" y="47703"/>
                    <a:pt x="273823" y="41693"/>
                  </a:cubicBezTo>
                  <a:cubicBezTo>
                    <a:pt x="281334" y="35683"/>
                    <a:pt x="290303" y="29251"/>
                    <a:pt x="300726" y="22396"/>
                  </a:cubicBezTo>
                  <a:cubicBezTo>
                    <a:pt x="311149" y="15541"/>
                    <a:pt x="322417" y="10095"/>
                    <a:pt x="334531" y="6057"/>
                  </a:cubicBezTo>
                  <a:cubicBezTo>
                    <a:pt x="346645" y="2019"/>
                    <a:pt x="358524" y="0"/>
                    <a:pt x="370167" y="0"/>
                  </a:cubicBezTo>
                  <a:cubicBezTo>
                    <a:pt x="412236" y="0"/>
                    <a:pt x="445197" y="11644"/>
                    <a:pt x="469048" y="34932"/>
                  </a:cubicBezTo>
                  <a:cubicBezTo>
                    <a:pt x="492899" y="58220"/>
                    <a:pt x="504825" y="90523"/>
                    <a:pt x="504825" y="131840"/>
                  </a:cubicBezTo>
                  <a:cubicBezTo>
                    <a:pt x="504825" y="173346"/>
                    <a:pt x="483321" y="215602"/>
                    <a:pt x="440313" y="258610"/>
                  </a:cubicBezTo>
                  <a:lnTo>
                    <a:pt x="264807" y="427636"/>
                  </a:lnTo>
                  <a:cubicBezTo>
                    <a:pt x="261427" y="431017"/>
                    <a:pt x="257295" y="432707"/>
                    <a:pt x="252412" y="432707"/>
                  </a:cubicBezTo>
                  <a:cubicBezTo>
                    <a:pt x="247529" y="432707"/>
                    <a:pt x="243398" y="431017"/>
                    <a:pt x="240018" y="427636"/>
                  </a:cubicBezTo>
                  <a:lnTo>
                    <a:pt x="64230" y="258047"/>
                  </a:lnTo>
                  <a:cubicBezTo>
                    <a:pt x="62351" y="256544"/>
                    <a:pt x="59770" y="254103"/>
                    <a:pt x="56482" y="250722"/>
                  </a:cubicBezTo>
                  <a:cubicBezTo>
                    <a:pt x="53196" y="247342"/>
                    <a:pt x="47984" y="241191"/>
                    <a:pt x="40848" y="232270"/>
                  </a:cubicBezTo>
                  <a:cubicBezTo>
                    <a:pt x="33712" y="223349"/>
                    <a:pt x="27326" y="214194"/>
                    <a:pt x="21692" y="204803"/>
                  </a:cubicBezTo>
                  <a:cubicBezTo>
                    <a:pt x="16057" y="195413"/>
                    <a:pt x="11035" y="184051"/>
                    <a:pt x="6620" y="170717"/>
                  </a:cubicBezTo>
                  <a:cubicBezTo>
                    <a:pt x="2207" y="157382"/>
                    <a:pt x="0" y="144423"/>
                    <a:pt x="0" y="131840"/>
                  </a:cubicBezTo>
                  <a:cubicBezTo>
                    <a:pt x="0" y="90523"/>
                    <a:pt x="11926" y="58220"/>
                    <a:pt x="35777" y="34932"/>
                  </a:cubicBezTo>
                  <a:cubicBezTo>
                    <a:pt x="59629" y="11644"/>
                    <a:pt x="92588" y="0"/>
                    <a:pt x="134658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35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919368059"/>
      </p:ext>
    </p:extLst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solidFill>
          <a:srgbClr val="222A3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479376" y="228855"/>
            <a:ext cx="11233248" cy="954108"/>
          </a:xfrm>
        </p:spPr>
        <p:txBody>
          <a:bodyPr wrap="square" anchor="b">
            <a:spAutoFit/>
          </a:bodyPr>
          <a:lstStyle>
            <a:lvl1pPr algn="ctr">
              <a:defRPr sz="6000">
                <a:solidFill>
                  <a:schemeClr val="bg1"/>
                </a:solidFill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7" name="Rectangle 6"/>
          <p:cNvSpPr/>
          <p:nvPr userDrawn="1"/>
        </p:nvSpPr>
        <p:spPr>
          <a:xfrm>
            <a:off x="0" y="6021288"/>
            <a:ext cx="12192000" cy="836712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351"/>
          </a:p>
        </p:txBody>
      </p:sp>
      <p:pic>
        <p:nvPicPr>
          <p:cNvPr id="8" name="Picture 7">
            <a:hlinkClick r:id="rId2"/>
          </p:cNvPr>
          <p:cNvPicPr>
            <a:picLocks noChangeAspect="1"/>
          </p:cNvPicPr>
          <p:nvPr userDrawn="1"/>
        </p:nvPicPr>
        <p:blipFill>
          <a:blip r:embed="rId3"/>
          <a:stretch>
            <a:fillRect/>
          </a:stretch>
        </p:blipFill>
        <p:spPr>
          <a:xfrm>
            <a:off x="10200456" y="6214075"/>
            <a:ext cx="1627773" cy="451143"/>
          </a:xfrm>
          <a:prstGeom prst="rect">
            <a:avLst/>
          </a:prstGeom>
        </p:spPr>
      </p:pic>
      <p:pic>
        <p:nvPicPr>
          <p:cNvPr id="4" name="Picture 3"/>
          <p:cNvPicPr>
            <a:picLocks noChangeAspect="1"/>
          </p:cNvPicPr>
          <p:nvPr userDrawn="1"/>
        </p:nvPicPr>
        <p:blipFill>
          <a:blip r:embed="rId4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128994" y="1426467"/>
            <a:ext cx="6338473" cy="5238748"/>
          </a:xfrm>
          <a:prstGeom prst="rect">
            <a:avLst/>
          </a:prstGeom>
          <a:effectLst>
            <a:reflection blurRad="6350" stA="52000" endA="300" endPos="35000" dir="5400000" sy="-100000" algn="bl" rotWithShape="0"/>
          </a:effectLst>
        </p:spPr>
      </p:pic>
      <p:sp>
        <p:nvSpPr>
          <p:cNvPr id="9" name="Picture Placeholder 8"/>
          <p:cNvSpPr>
            <a:spLocks noGrp="1"/>
          </p:cNvSpPr>
          <p:nvPr>
            <p:ph type="pic" sz="quarter" idx="10"/>
          </p:nvPr>
        </p:nvSpPr>
        <p:spPr>
          <a:xfrm>
            <a:off x="1489943" y="1700811"/>
            <a:ext cx="5616575" cy="3168055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endParaRPr lang="en-US"/>
          </a:p>
        </p:txBody>
      </p:sp>
      <p:pic>
        <p:nvPicPr>
          <p:cNvPr id="10" name="Picture 9"/>
          <p:cNvPicPr>
            <a:picLocks noChangeAspect="1"/>
          </p:cNvPicPr>
          <p:nvPr userDrawn="1"/>
        </p:nvPicPr>
        <p:blipFill rotWithShape="1">
          <a:blip r:embed="rId5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8500" b="19391"/>
          <a:stretch/>
        </p:blipFill>
        <p:spPr>
          <a:xfrm>
            <a:off x="11096512" y="4937768"/>
            <a:ext cx="1095488" cy="108352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593082856"/>
      </p:ext>
    </p:extLst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howee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" name="Picture 1"/>
          <p:cNvPicPr>
            <a:picLocks noChangeAspect="1"/>
          </p:cNvPicPr>
          <p:nvPr userDrawn="1"/>
        </p:nvPicPr>
        <p:blipFill rotWithShape="1">
          <a:blip r:embed="rId2" cstate="print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r="18500" b="19391"/>
          <a:stretch/>
        </p:blipFill>
        <p:spPr>
          <a:xfrm>
            <a:off x="11096512" y="5774480"/>
            <a:ext cx="1095488" cy="108352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578135143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theme" Target="../theme/theme1.xml"/><Relationship Id="rId5" Type="http://schemas.openxmlformats.org/officeDocument/2006/relationships/slideLayout" Target="../slideLayouts/slideLayout5.xml"/><Relationship Id="rId10" Type="http://schemas.openxmlformats.org/officeDocument/2006/relationships/slideLayout" Target="../slideLayouts/slideLayout10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image" Target="../media/image3.png"/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1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Espace réservé du titre 1"/>
          <p:cNvSpPr>
            <a:spLocks noGrp="1"/>
          </p:cNvSpPr>
          <p:nvPr>
            <p:ph type="title"/>
          </p:nvPr>
        </p:nvSpPr>
        <p:spPr>
          <a:xfrm>
            <a:off x="609600" y="137160"/>
            <a:ext cx="10972800" cy="707886"/>
          </a:xfrm>
          <a:prstGeom prst="rect">
            <a:avLst/>
          </a:prstGeom>
        </p:spPr>
        <p:txBody>
          <a:bodyPr vert="horz" lIns="91440" tIns="45720" rIns="91440" bIns="45720" rtlCol="0" anchor="ctr">
            <a:spAutoFit/>
          </a:bodyPr>
          <a:lstStyle/>
          <a:p>
            <a:pPr lvl="0"/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Espace réservé du texte 2"/>
          <p:cNvSpPr>
            <a:spLocks noGrp="1"/>
          </p:cNvSpPr>
          <p:nvPr>
            <p:ph type="body" idx="1"/>
          </p:nvPr>
        </p:nvSpPr>
        <p:spPr>
          <a:xfrm>
            <a:off x="609600" y="1600201"/>
            <a:ext cx="109728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15" name="Rectangle 14"/>
          <p:cNvSpPr/>
          <p:nvPr/>
        </p:nvSpPr>
        <p:spPr>
          <a:xfrm rot="5400000">
            <a:off x="11604686" y="5799924"/>
            <a:ext cx="1839158" cy="276999"/>
          </a:xfrm>
          <a:prstGeom prst="rect">
            <a:avLst/>
          </a:prstGeom>
        </p:spPr>
        <p:txBody>
          <a:bodyPr wrap="none">
            <a:spAutoFit/>
          </a:bodyPr>
          <a:lstStyle>
            <a:defPPr>
              <a:defRPr lang="fr-FR"/>
            </a:defPPr>
            <a:lvl1pPr marL="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r>
              <a:rPr lang="en-US" sz="1200" dirty="0">
                <a:solidFill>
                  <a:prstClr val="black"/>
                </a:solidFill>
              </a:rPr>
              <a:t>© Copyright Showeet.com</a:t>
            </a:r>
          </a:p>
        </p:txBody>
      </p:sp>
    </p:spTree>
    <p:extLst>
      <p:ext uri="{BB962C8B-B14F-4D97-AF65-F5344CB8AC3E}">
        <p14:creationId xmlns:p14="http://schemas.microsoft.com/office/powerpoint/2010/main" val="397476310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69" r:id="rId1"/>
    <p:sldLayoutId id="2147483771" r:id="rId2"/>
    <p:sldLayoutId id="2147483770" r:id="rId3"/>
    <p:sldLayoutId id="2147483772" r:id="rId4"/>
    <p:sldLayoutId id="2147483775" r:id="rId5"/>
    <p:sldLayoutId id="2147483751" r:id="rId6"/>
    <p:sldLayoutId id="2147483776" r:id="rId7"/>
    <p:sldLayoutId id="2147483777" r:id="rId8"/>
    <p:sldLayoutId id="2147483774" r:id="rId9"/>
    <p:sldLayoutId id="2147483750" r:id="rId10"/>
  </p:sldLayoutIdLst>
  <p:hf hdr="0" ftr="0" dt="0"/>
  <p:txStyles>
    <p:titleStyle>
      <a:lvl1pPr algn="r" defTabSz="914354" rtl="0" eaLnBrk="1" latinLnBrk="0" hangingPunct="1">
        <a:spcBef>
          <a:spcPct val="0"/>
        </a:spcBef>
        <a:buNone/>
        <a:defRPr lang="en-US" sz="4000" b="1" kern="1200" cap="all" normalizeH="0" baseline="0" dirty="0">
          <a:solidFill>
            <a:srgbClr val="2F3A46"/>
          </a:solidFill>
          <a:latin typeface="Open Sans" panose="020B0606030504020204" pitchFamily="34" charset="0"/>
          <a:ea typeface="Open Sans" panose="020B0606030504020204" pitchFamily="34" charset="0"/>
          <a:cs typeface="Open Sans" panose="020B0606030504020204" pitchFamily="34" charset="0"/>
        </a:defRPr>
      </a:lvl1pPr>
    </p:titleStyle>
    <p:bodyStyle>
      <a:lvl1pPr marL="342882" indent="-342882" algn="l" defTabSz="914354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>
              <a:lumMod val="75000"/>
            </a:schemeClr>
          </a:solidFill>
          <a:latin typeface="Open Sans" panose="020B0606030504020204" pitchFamily="34" charset="0"/>
          <a:ea typeface="Open Sans" panose="020B0606030504020204" pitchFamily="34" charset="0"/>
          <a:cs typeface="Open Sans" panose="020B0606030504020204" pitchFamily="34" charset="0"/>
        </a:defRPr>
      </a:lvl1pPr>
      <a:lvl2pPr marL="742913" indent="-285737" algn="l" defTabSz="914354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>
              <a:lumMod val="75000"/>
            </a:schemeClr>
          </a:solidFill>
          <a:latin typeface="Open Sans" panose="020B0606030504020204" pitchFamily="34" charset="0"/>
          <a:ea typeface="Open Sans" panose="020B0606030504020204" pitchFamily="34" charset="0"/>
          <a:cs typeface="Open Sans" panose="020B0606030504020204" pitchFamily="34" charset="0"/>
        </a:defRPr>
      </a:lvl2pPr>
      <a:lvl3pPr marL="1142942" indent="-228589" algn="l" defTabSz="914354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>
              <a:lumMod val="75000"/>
            </a:schemeClr>
          </a:solidFill>
          <a:latin typeface="Open Sans" panose="020B0606030504020204" pitchFamily="34" charset="0"/>
          <a:ea typeface="Open Sans" panose="020B0606030504020204" pitchFamily="34" charset="0"/>
          <a:cs typeface="Open Sans" panose="020B0606030504020204" pitchFamily="34" charset="0"/>
        </a:defRPr>
      </a:lvl3pPr>
      <a:lvl4pPr marL="1600120" indent="-228589" algn="l" defTabSz="914354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>
              <a:lumMod val="75000"/>
            </a:schemeClr>
          </a:solidFill>
          <a:latin typeface="Open Sans" panose="020B0606030504020204" pitchFamily="34" charset="0"/>
          <a:ea typeface="Open Sans" panose="020B0606030504020204" pitchFamily="34" charset="0"/>
          <a:cs typeface="Open Sans" panose="020B0606030504020204" pitchFamily="34" charset="0"/>
        </a:defRPr>
      </a:lvl4pPr>
      <a:lvl5pPr marL="2057298" indent="-228589" algn="l" defTabSz="914354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>
              <a:lumMod val="75000"/>
            </a:schemeClr>
          </a:solidFill>
          <a:latin typeface="Open Sans" panose="020B0606030504020204" pitchFamily="34" charset="0"/>
          <a:ea typeface="Open Sans" panose="020B0606030504020204" pitchFamily="34" charset="0"/>
          <a:cs typeface="Open Sans" panose="020B0606030504020204" pitchFamily="34" charset="0"/>
        </a:defRPr>
      </a:lvl5pPr>
      <a:lvl6pPr marL="2514474" indent="-228589" algn="l" defTabSz="914354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652" indent="-228589" algn="l" defTabSz="914354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8829" indent="-228589" algn="l" defTabSz="914354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006" indent="-228589" algn="l" defTabSz="914354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fr-FR"/>
      </a:defPPr>
      <a:lvl1pPr marL="0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178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354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532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709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5886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062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240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418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rgbClr val="1E263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Picture 15"/>
          <p:cNvPicPr>
            <a:picLocks noChangeAspect="1"/>
          </p:cNvPicPr>
          <p:nvPr userDrawn="1"/>
        </p:nvPicPr>
        <p:blipFill>
          <a:blip r:embed="rId3"/>
          <a:stretch>
            <a:fillRect/>
          </a:stretch>
        </p:blipFill>
        <p:spPr>
          <a:xfrm>
            <a:off x="4638930" y="341031"/>
            <a:ext cx="2914141" cy="804743"/>
          </a:xfrm>
          <a:prstGeom prst="rect">
            <a:avLst/>
          </a:prstGeom>
        </p:spPr>
      </p:pic>
      <p:sp>
        <p:nvSpPr>
          <p:cNvPr id="5" name="Rectangle 4"/>
          <p:cNvSpPr/>
          <p:nvPr userDrawn="1"/>
        </p:nvSpPr>
        <p:spPr>
          <a:xfrm>
            <a:off x="2185947" y="2158991"/>
            <a:ext cx="7820106" cy="3416320"/>
          </a:xfrm>
          <a:prstGeom prst="rect">
            <a:avLst/>
          </a:prstGeom>
        </p:spPr>
        <p:txBody>
          <a:bodyPr wrap="square" anchor="ctr">
            <a:spAutoFit/>
          </a:bodyPr>
          <a:lstStyle/>
          <a:p>
            <a:pPr algn="ctr" defTabSz="914354"/>
            <a:r>
              <a:rPr lang="en-US" sz="5400" dirty="0">
                <a:solidFill>
                  <a:schemeClr val="bg1"/>
                </a:solidFill>
                <a:latin typeface="Calibri Light" panose="020F0302020204030204" pitchFamily="34" charset="0"/>
              </a:rPr>
              <a:t>Free </a:t>
            </a:r>
            <a:r>
              <a:rPr lang="en-US" sz="5400">
                <a:solidFill>
                  <a:schemeClr val="bg1"/>
                </a:solidFill>
                <a:latin typeface="Calibri Light" panose="020F0302020204030204" pitchFamily="34" charset="0"/>
              </a:rPr>
              <a:t>creative templates</a:t>
            </a:r>
            <a:r>
              <a:rPr lang="en-US" sz="5400" dirty="0">
                <a:solidFill>
                  <a:schemeClr val="bg1"/>
                </a:solidFill>
                <a:latin typeface="Calibri Light" panose="020F0302020204030204" pitchFamily="34" charset="0"/>
              </a:rPr>
              <a:t>, charts, diagrams and maps for your outstanding presentations</a:t>
            </a:r>
          </a:p>
        </p:txBody>
      </p:sp>
    </p:spTree>
    <p:extLst>
      <p:ext uri="{BB962C8B-B14F-4D97-AF65-F5344CB8AC3E}">
        <p14:creationId xmlns:p14="http://schemas.microsoft.com/office/powerpoint/2010/main" val="3800825972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4" r:id="rId1"/>
  </p:sldLayoutIdLst>
  <p:hf hdr="0" ftr="0" dt="0"/>
  <p:txStyles>
    <p:titleStyle>
      <a:lvl1pPr algn="l" defTabSz="914354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589" indent="-228589" algn="l" defTabSz="914354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766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2942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120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298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474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652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8829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006" indent="-228589" algn="l" defTabSz="914354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178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354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532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709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5886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062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240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418" algn="l" defTabSz="914354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5.PNG"/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0.xml"/><Relationship Id="rId4" Type="http://schemas.openxmlformats.org/officeDocument/2006/relationships/image" Target="../media/image6.PNG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6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6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6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10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6.xml"/></Relationships>
</file>

<file path=ppt/slides/_rels/slide1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9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9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8.svg"/></Relationships>
</file>

<file path=ppt/slides/_rels/slide13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10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8.svg"/></Relationships>
</file>

<file path=ppt/slides/_rels/slide14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11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8.svg"/></Relationships>
</file>

<file path=ppt/slides/_rels/slide15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12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8.svg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13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8.svg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14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8.svg"/></Relationships>
</file>

<file path=ppt/slides/_rels/slide18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15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8.svg"/></Relationships>
</file>

<file path=ppt/slides/_rels/slide19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16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8.svg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17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8.svg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18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8.svg"/></Relationships>
</file>

<file path=ppt/slides/_rels/slide22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19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8.svg"/></Relationships>
</file>

<file path=ppt/slides/_rels/slide23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20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8.svg"/></Relationships>
</file>

<file path=ppt/slides/_rels/slide24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21.xml"/><Relationship Id="rId1" Type="http://schemas.openxmlformats.org/officeDocument/2006/relationships/slideLayout" Target="../slideLayouts/slideLayout7.xml"/><Relationship Id="rId4" Type="http://schemas.openxmlformats.org/officeDocument/2006/relationships/image" Target="../media/image8.svg"/></Relationships>
</file>

<file path=ppt/slides/_rels/slide2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2.xml"/><Relationship Id="rId1" Type="http://schemas.openxmlformats.org/officeDocument/2006/relationships/slideLayout" Target="../slideLayouts/slideLayout9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23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24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25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29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26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30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27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31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28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32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29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33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30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34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31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35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32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36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33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37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34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38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35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39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36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40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37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41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38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42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39.xml"/><Relationship Id="rId1" Type="http://schemas.openxmlformats.org/officeDocument/2006/relationships/slideLayout" Target="../slideLayouts/slideLayout6.xml"/><Relationship Id="rId4" Type="http://schemas.openxmlformats.org/officeDocument/2006/relationships/image" Target="../media/image8.svg"/></Relationships>
</file>

<file path=ppt/slides/_rels/slide43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40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44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41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45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42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46.xml.rels><?xml version="1.0" encoding="UTF-8" standalone="yes"?>
<Relationships xmlns="http://schemas.openxmlformats.org/package/2006/relationships"><Relationship Id="rId3" Type="http://schemas.openxmlformats.org/officeDocument/2006/relationships/image" Target="../media/image7.png"/><Relationship Id="rId2" Type="http://schemas.openxmlformats.org/officeDocument/2006/relationships/notesSlide" Target="../notesSlides/notesSlide43.xml"/><Relationship Id="rId1" Type="http://schemas.openxmlformats.org/officeDocument/2006/relationships/slideLayout" Target="../slideLayouts/slideLayout8.xml"/><Relationship Id="rId4" Type="http://schemas.openxmlformats.org/officeDocument/2006/relationships/image" Target="../media/image8.svg"/></Relationships>
</file>

<file path=ppt/slides/_rels/slide4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4.xml"/><Relationship Id="rId1" Type="http://schemas.openxmlformats.org/officeDocument/2006/relationships/slideLayout" Target="../slideLayouts/slideLayout9.xml"/></Relationships>
</file>

<file path=ppt/slides/_rels/slide48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showeet.com/" TargetMode="External"/><Relationship Id="rId7" Type="http://schemas.openxmlformats.org/officeDocument/2006/relationships/hyperlink" Target="https://twitter.com/showeet" TargetMode="External"/><Relationship Id="rId2" Type="http://schemas.openxmlformats.org/officeDocument/2006/relationships/notesSlide" Target="../notesSlides/notesSlide45.xml"/><Relationship Id="rId1" Type="http://schemas.openxmlformats.org/officeDocument/2006/relationships/slideLayout" Target="../slideLayouts/slideLayout11.xml"/><Relationship Id="rId6" Type="http://schemas.openxmlformats.org/officeDocument/2006/relationships/hyperlink" Target="https://pinterest.com/showeet/pins" TargetMode="External"/><Relationship Id="rId5" Type="http://schemas.openxmlformats.org/officeDocument/2006/relationships/hyperlink" Target="https://www.facebook.com/showeetcom" TargetMode="External"/><Relationship Id="rId4" Type="http://schemas.openxmlformats.org/officeDocument/2006/relationships/hyperlink" Target="https://plus.google.com/106422161613071079309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/>
          <p:cNvSpPr>
            <a:spLocks noGrp="1"/>
          </p:cNvSpPr>
          <p:nvPr>
            <p:ph type="ctrTitle"/>
          </p:nvPr>
        </p:nvSpPr>
        <p:spPr>
          <a:xfrm>
            <a:off x="0" y="351966"/>
            <a:ext cx="12192000" cy="830997"/>
          </a:xfrm>
          <a:prstGeom prst="rect">
            <a:avLst/>
          </a:prstGeom>
        </p:spPr>
        <p:txBody>
          <a:bodyPr/>
          <a:lstStyle/>
          <a:p>
            <a:r>
              <a:rPr lang="en-US" sz="4800"/>
              <a:t>Templates for Tournaments</a:t>
            </a:r>
            <a:endParaRPr lang="en-US" sz="4800" dirty="0">
              <a:latin typeface="Open Sans" panose="020B06060305040202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17" name="Freeform 13"/>
          <p:cNvSpPr/>
          <p:nvPr/>
        </p:nvSpPr>
        <p:spPr>
          <a:xfrm>
            <a:off x="5087888" y="1426467"/>
            <a:ext cx="2379576" cy="3789040"/>
          </a:xfrm>
          <a:custGeom>
            <a:avLst/>
            <a:gdLst>
              <a:gd name="connsiteX0" fmla="*/ 0 w 2379576"/>
              <a:gd name="connsiteY0" fmla="*/ 0 h 3789040"/>
              <a:gd name="connsiteX1" fmla="*/ 2214084 w 2379576"/>
              <a:gd name="connsiteY1" fmla="*/ 0 h 3789040"/>
              <a:gd name="connsiteX2" fmla="*/ 2379576 w 2379576"/>
              <a:gd name="connsiteY2" fmla="*/ 165492 h 3789040"/>
              <a:gd name="connsiteX3" fmla="*/ 2379576 w 2379576"/>
              <a:gd name="connsiteY3" fmla="*/ 3709249 h 3789040"/>
              <a:gd name="connsiteX4" fmla="*/ 2366571 w 2379576"/>
              <a:gd name="connsiteY4" fmla="*/ 3773666 h 3789040"/>
              <a:gd name="connsiteX5" fmla="*/ 2356205 w 2379576"/>
              <a:gd name="connsiteY5" fmla="*/ 3789040 h 3789040"/>
              <a:gd name="connsiteX6" fmla="*/ 1654973 w 2379576"/>
              <a:gd name="connsiteY6" fmla="*/ 3789040 h 37890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</a:cxnLst>
            <a:rect l="l" t="t" r="r" b="b"/>
            <a:pathLst>
              <a:path w="2379576" h="3789040">
                <a:moveTo>
                  <a:pt x="0" y="0"/>
                </a:moveTo>
                <a:lnTo>
                  <a:pt x="2214084" y="0"/>
                </a:lnTo>
                <a:cubicBezTo>
                  <a:pt x="2305483" y="0"/>
                  <a:pt x="2379576" y="74093"/>
                  <a:pt x="2379576" y="165492"/>
                </a:cubicBezTo>
                <a:lnTo>
                  <a:pt x="2379576" y="3709249"/>
                </a:lnTo>
                <a:cubicBezTo>
                  <a:pt x="2379576" y="3732099"/>
                  <a:pt x="2374945" y="3753867"/>
                  <a:pt x="2366571" y="3773666"/>
                </a:cubicBezTo>
                <a:lnTo>
                  <a:pt x="2356205" y="3789040"/>
                </a:lnTo>
                <a:lnTo>
                  <a:pt x="1654973" y="3789040"/>
                </a:lnTo>
                <a:close/>
              </a:path>
            </a:pathLst>
          </a:custGeom>
          <a:gradFill flip="none" rotWithShape="1">
            <a:gsLst>
              <a:gs pos="0">
                <a:schemeClr val="bg1">
                  <a:alpha val="0"/>
                </a:schemeClr>
              </a:gs>
              <a:gs pos="100000">
                <a:schemeClr val="bg1">
                  <a:alpha val="34000"/>
                </a:schemeClr>
              </a:gs>
            </a:gsLst>
            <a:lin ang="18900000" scaled="1"/>
            <a:tileRect/>
          </a:gra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en-US" sz="1351"/>
          </a:p>
        </p:txBody>
      </p:sp>
      <p:pic>
        <p:nvPicPr>
          <p:cNvPr id="20" name="Picture Placeholder 19">
            <a:extLst>
              <a:ext uri="{FF2B5EF4-FFF2-40B4-BE49-F238E27FC236}">
                <a16:creationId xmlns:a16="http://schemas.microsoft.com/office/drawing/2014/main" id="{D27918C9-B75D-4B36-A742-63212C81FE3F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rcRect l="147" r="147"/>
          <a:stretch>
            <a:fillRect/>
          </a:stretch>
        </p:blipFill>
        <p:spPr/>
      </p:pic>
      <p:sp>
        <p:nvSpPr>
          <p:cNvPr id="61" name="TextBox 60"/>
          <p:cNvSpPr txBox="1"/>
          <p:nvPr/>
        </p:nvSpPr>
        <p:spPr>
          <a:xfrm>
            <a:off x="8010115" y="1909354"/>
            <a:ext cx="3981475" cy="523220"/>
          </a:xfrm>
          <a:prstGeom prst="rect">
            <a:avLst/>
          </a:prstGeom>
          <a:noFill/>
        </p:spPr>
        <p:txBody>
          <a:bodyPr wrap="none" rtlCol="0" anchor="ctr">
            <a:spAutoFit/>
          </a:bodyPr>
          <a:lstStyle/>
          <a:p>
            <a:r>
              <a:rPr lang="en-US" sz="2800" b="1">
                <a:solidFill>
                  <a:srgbClr val="63BB46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40</a:t>
            </a:r>
            <a:r>
              <a:rPr lang="en-US" sz="2800" b="1">
                <a:solidFill>
                  <a:schemeClr val="bg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 </a:t>
            </a:r>
            <a:r>
              <a:rPr lang="en-US" sz="2800" b="1" dirty="0">
                <a:solidFill>
                  <a:schemeClr val="bg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Unique PPTX Slides</a:t>
            </a:r>
          </a:p>
        </p:txBody>
      </p:sp>
      <p:sp>
        <p:nvSpPr>
          <p:cNvPr id="63" name="TextBox 62"/>
          <p:cNvSpPr txBox="1"/>
          <p:nvPr/>
        </p:nvSpPr>
        <p:spPr>
          <a:xfrm>
            <a:off x="8010115" y="2468782"/>
            <a:ext cx="3953133" cy="523220"/>
          </a:xfrm>
          <a:prstGeom prst="rect">
            <a:avLst/>
          </a:prstGeom>
          <a:noFill/>
        </p:spPr>
        <p:txBody>
          <a:bodyPr wrap="none" rtlCol="0" anchor="ctr">
            <a:spAutoFit/>
          </a:bodyPr>
          <a:lstStyle/>
          <a:p>
            <a:r>
              <a:rPr lang="en-US" sz="2800" b="1" dirty="0">
                <a:solidFill>
                  <a:srgbClr val="63BB46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16:9 </a:t>
            </a:r>
            <a:r>
              <a:rPr lang="en-US" sz="2800" b="1">
                <a:solidFill>
                  <a:schemeClr val="bg1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Screen Template</a:t>
            </a:r>
            <a:endParaRPr lang="en-US" sz="2800" b="1" dirty="0">
              <a:solidFill>
                <a:schemeClr val="bg1"/>
              </a:solidFill>
              <a:latin typeface="Open Sans" panose="020B06060305040202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sp>
        <p:nvSpPr>
          <p:cNvPr id="65" name="TextBox 64"/>
          <p:cNvSpPr txBox="1"/>
          <p:nvPr/>
        </p:nvSpPr>
        <p:spPr>
          <a:xfrm>
            <a:off x="8010115" y="3028210"/>
            <a:ext cx="3467616" cy="523220"/>
          </a:xfrm>
          <a:prstGeom prst="rect">
            <a:avLst/>
          </a:prstGeom>
          <a:noFill/>
        </p:spPr>
        <p:txBody>
          <a:bodyPr wrap="none" rtlCol="0" anchor="ctr">
            <a:spAutoFit/>
          </a:bodyPr>
          <a:lstStyle/>
          <a:p>
            <a:r>
              <a:rPr lang="en-US" sz="2800" b="1" dirty="0">
                <a:solidFill>
                  <a:srgbClr val="63BB46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Easy </a:t>
            </a:r>
            <a:r>
              <a:rPr lang="en-US" sz="2800" b="1">
                <a:solidFill>
                  <a:srgbClr val="63BB46"/>
                </a:solidFill>
                <a:latin typeface="Open Sans" panose="020B0606030504020204" pitchFamily="34" charset="0"/>
                <a:ea typeface="Open Sans" panose="020B0606030504020204" pitchFamily="34" charset="0"/>
                <a:cs typeface="Open Sans" panose="020B0606030504020204" pitchFamily="34" charset="0"/>
              </a:rPr>
              <a:t>to edit &amp; print</a:t>
            </a:r>
            <a:endParaRPr lang="en-US" sz="2800" b="1" dirty="0">
              <a:solidFill>
                <a:srgbClr val="63BB46"/>
              </a:solidFill>
              <a:latin typeface="Open Sans" panose="020B0606030504020204" pitchFamily="34" charset="0"/>
              <a:ea typeface="Open Sans" panose="020B0606030504020204" pitchFamily="34" charset="0"/>
              <a:cs typeface="Open Sans" panose="020B0606030504020204" pitchFamily="34" charset="0"/>
            </a:endParaRPr>
          </a:p>
        </p:txBody>
      </p:sp>
      <p:grpSp>
        <p:nvGrpSpPr>
          <p:cNvPr id="73" name="Group 72"/>
          <p:cNvGrpSpPr/>
          <p:nvPr/>
        </p:nvGrpSpPr>
        <p:grpSpPr>
          <a:xfrm>
            <a:off x="6603427" y="4100972"/>
            <a:ext cx="3265747" cy="2516758"/>
            <a:chOff x="4143800" y="4432170"/>
            <a:chExt cx="2549278" cy="1964609"/>
          </a:xfrm>
        </p:grpSpPr>
        <p:grpSp>
          <p:nvGrpSpPr>
            <p:cNvPr id="74" name="Group 73"/>
            <p:cNvGrpSpPr/>
            <p:nvPr/>
          </p:nvGrpSpPr>
          <p:grpSpPr>
            <a:xfrm>
              <a:off x="4211959" y="4509120"/>
              <a:ext cx="1772023" cy="1682218"/>
              <a:chOff x="3340621" y="2731741"/>
              <a:chExt cx="5513832" cy="2726371"/>
            </a:xfrm>
          </p:grpSpPr>
          <p:sp>
            <p:nvSpPr>
              <p:cNvPr id="81" name="Rectangle 80"/>
              <p:cNvSpPr/>
              <p:nvPr/>
            </p:nvSpPr>
            <p:spPr>
              <a:xfrm>
                <a:off x="3340621" y="2731741"/>
                <a:ext cx="5513832" cy="2726371"/>
              </a:xfrm>
              <a:prstGeom prst="rect">
                <a:avLst/>
              </a:prstGeom>
              <a:ln>
                <a:noFill/>
              </a:ln>
              <a:effectLst>
                <a:outerShdw blurRad="571500" dist="241300" dir="10200000" algn="tr" rotWithShape="0">
                  <a:prstClr val="black">
                    <a:alpha val="4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  <p:sp>
            <p:nvSpPr>
              <p:cNvPr id="82" name="Rectangle 81"/>
              <p:cNvSpPr/>
              <p:nvPr/>
            </p:nvSpPr>
            <p:spPr>
              <a:xfrm>
                <a:off x="3340621" y="2731741"/>
                <a:ext cx="5513832" cy="2726371"/>
              </a:xfrm>
              <a:prstGeom prst="rect">
                <a:avLst/>
              </a:prstGeom>
              <a:ln>
                <a:noFill/>
              </a:ln>
              <a:effectLst>
                <a:outerShdw blurRad="571500" dist="292100" dir="21540000" algn="tr" rotWithShape="0">
                  <a:prstClr val="black">
                    <a:alpha val="40000"/>
                  </a:prstClr>
                </a:outerShdw>
              </a:effectLst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5" name="Rounded Rectangle 74"/>
            <p:cNvSpPr/>
            <p:nvPr/>
          </p:nvSpPr>
          <p:spPr>
            <a:xfrm rot="16200000">
              <a:off x="4436134" y="4139836"/>
              <a:ext cx="1964609" cy="2549278"/>
            </a:xfrm>
            <a:prstGeom prst="roundRect">
              <a:avLst>
                <a:gd name="adj" fmla="val 5238"/>
              </a:avLst>
            </a:prstGeom>
            <a:solidFill>
              <a:srgbClr val="000000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n-US"/>
            </a:p>
          </p:txBody>
        </p:sp>
        <p:sp>
          <p:nvSpPr>
            <p:cNvPr id="76" name="Rectangle 75"/>
            <p:cNvSpPr/>
            <p:nvPr/>
          </p:nvSpPr>
          <p:spPr>
            <a:xfrm rot="16200000">
              <a:off x="4627827" y="4346004"/>
              <a:ext cx="1576179" cy="2114488"/>
            </a:xfrm>
            <a:prstGeom prst="rect">
              <a:avLst/>
            </a:prstGeom>
            <a:blipFill dpi="0" rotWithShape="0">
              <a:blip r:embed="rId4"/>
              <a:srcRect/>
              <a:stretch>
                <a:fillRect/>
              </a:stretch>
            </a:blip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t"/>
            <a:lstStyle/>
            <a:p>
              <a:pPr algn="ctr"/>
              <a:endParaRPr lang="en-US" sz="2400" b="1" dirty="0"/>
            </a:p>
          </p:txBody>
        </p:sp>
        <p:grpSp>
          <p:nvGrpSpPr>
            <p:cNvPr id="77" name="Group 76"/>
            <p:cNvGrpSpPr/>
            <p:nvPr/>
          </p:nvGrpSpPr>
          <p:grpSpPr>
            <a:xfrm rot="16200000">
              <a:off x="6513179" y="5349079"/>
              <a:ext cx="139880" cy="138308"/>
              <a:chOff x="4446940" y="5280381"/>
              <a:chExt cx="237363" cy="234696"/>
            </a:xfrm>
          </p:grpSpPr>
          <p:sp>
            <p:nvSpPr>
              <p:cNvPr id="79" name="Oval 78"/>
              <p:cNvSpPr>
                <a:spLocks noChangeArrowheads="1"/>
              </p:cNvSpPr>
              <p:nvPr/>
            </p:nvSpPr>
            <p:spPr bwMode="auto">
              <a:xfrm>
                <a:off x="4446940" y="5280381"/>
                <a:ext cx="237363" cy="234696"/>
              </a:xfrm>
              <a:prstGeom prst="ellipse">
                <a:avLst/>
              </a:prstGeom>
              <a:gradFill flip="none" rotWithShape="1">
                <a:gsLst>
                  <a:gs pos="29000">
                    <a:schemeClr val="tx1"/>
                  </a:gs>
                  <a:gs pos="73000">
                    <a:schemeClr val="tx1">
                      <a:lumMod val="65000"/>
                      <a:lumOff val="35000"/>
                    </a:schemeClr>
                  </a:gs>
                </a:gsLst>
                <a:lin ang="5400000" scaled="1"/>
                <a:tileRect/>
              </a:gradFill>
              <a:ln>
                <a:noFill/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 sz="3200">
                  <a:solidFill>
                    <a:schemeClr val="lt1"/>
                  </a:solidFill>
                </a:endParaRPr>
              </a:p>
            </p:txBody>
          </p:sp>
          <p:sp>
            <p:nvSpPr>
              <p:cNvPr id="80" name="Rounded Rectangle 79"/>
              <p:cNvSpPr/>
              <p:nvPr/>
            </p:nvSpPr>
            <p:spPr>
              <a:xfrm>
                <a:off x="4515460" y="5356864"/>
                <a:ext cx="100323" cy="100323"/>
              </a:xfrm>
              <a:prstGeom prst="roundRect">
                <a:avLst/>
              </a:prstGeom>
              <a:noFill/>
              <a:ln w="9525">
                <a:solidFill>
                  <a:schemeClr val="bg1">
                    <a:lumMod val="75000"/>
                  </a:schemeClr>
                </a:solidFill>
              </a:ln>
            </p:spPr>
            <p:style>
              <a:lnRef idx="2">
                <a:schemeClr val="accent1">
                  <a:shade val="50000"/>
                </a:schemeClr>
              </a:lnRef>
              <a:fillRef idx="1">
                <a:schemeClr val="accent1"/>
              </a:fillRef>
              <a:effectRef idx="0">
                <a:schemeClr val="accent1"/>
              </a:effectRef>
              <a:fontRef idx="minor">
                <a:schemeClr val="lt1"/>
              </a:fontRef>
            </p:style>
            <p:txBody>
              <a:bodyPr rtlCol="0" anchor="ctr"/>
              <a:lstStyle/>
              <a:p>
                <a:pPr algn="ctr"/>
                <a:endParaRPr lang="en-US"/>
              </a:p>
            </p:txBody>
          </p:sp>
        </p:grpSp>
        <p:sp>
          <p:nvSpPr>
            <p:cNvPr id="78" name="Freeform 77"/>
            <p:cNvSpPr/>
            <p:nvPr/>
          </p:nvSpPr>
          <p:spPr>
            <a:xfrm>
              <a:off x="5339707" y="4432170"/>
              <a:ext cx="1353371" cy="1712789"/>
            </a:xfrm>
            <a:custGeom>
              <a:avLst/>
              <a:gdLst>
                <a:gd name="connsiteX0" fmla="*/ 0 w 2296537"/>
                <a:gd name="connsiteY0" fmla="*/ 0 h 2906437"/>
                <a:gd name="connsiteX1" fmla="*/ 2121915 w 2296537"/>
                <a:gd name="connsiteY1" fmla="*/ 0 h 2906437"/>
                <a:gd name="connsiteX2" fmla="*/ 2296537 w 2296537"/>
                <a:gd name="connsiteY2" fmla="*/ 174622 h 2906437"/>
                <a:gd name="connsiteX3" fmla="*/ 2296537 w 2296537"/>
                <a:gd name="connsiteY3" fmla="*/ 2906437 h 290643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2296537" h="2906437">
                  <a:moveTo>
                    <a:pt x="0" y="0"/>
                  </a:moveTo>
                  <a:lnTo>
                    <a:pt x="2121915" y="0"/>
                  </a:lnTo>
                  <a:cubicBezTo>
                    <a:pt x="2218356" y="0"/>
                    <a:pt x="2296537" y="78181"/>
                    <a:pt x="2296537" y="174622"/>
                  </a:cubicBezTo>
                  <a:lnTo>
                    <a:pt x="2296537" y="2906437"/>
                  </a:lnTo>
                  <a:close/>
                </a:path>
              </a:pathLst>
            </a:custGeom>
            <a:gradFill flip="none" rotWithShape="1">
              <a:gsLst>
                <a:gs pos="0">
                  <a:schemeClr val="bg1">
                    <a:alpha val="0"/>
                  </a:schemeClr>
                </a:gs>
                <a:gs pos="100000">
                  <a:schemeClr val="bg1">
                    <a:alpha val="34000"/>
                  </a:schemeClr>
                </a:gs>
              </a:gsLst>
              <a:lin ang="18900000" scaled="1"/>
              <a:tileRect/>
            </a:gra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  <a:prstTxWarp prst="textNoShape">
                <a:avLst/>
              </a:prstTxWarp>
              <a:noAutofit/>
            </a:bodyPr>
            <a:lstStyle/>
            <a:p>
              <a:pPr algn="ctr"/>
              <a:endParaRPr lang="en-US" sz="1351"/>
            </a:p>
          </p:txBody>
        </p:sp>
      </p:grpSp>
    </p:spTree>
    <p:extLst>
      <p:ext uri="{BB962C8B-B14F-4D97-AF65-F5344CB8AC3E}">
        <p14:creationId xmlns:p14="http://schemas.microsoft.com/office/powerpoint/2010/main" val="61602988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3EDEA49-1AD5-4410-82EF-7C02A52B9650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1524000" y="1570971"/>
            <a:ext cx="9144000" cy="1938992"/>
          </a:xfrm>
        </p:spPr>
        <p:txBody>
          <a:bodyPr/>
          <a:lstStyle/>
          <a:p>
            <a:r>
              <a:rPr lang="en-US"/>
              <a:t>Tournament Group Templates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E24F51A1-0DAD-46FD-AEB5-17280EA94A6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b="1"/>
              <a:t>Template for 4 teams / group</a:t>
            </a:r>
          </a:p>
        </p:txBody>
      </p:sp>
    </p:spTree>
    <p:extLst>
      <p:ext uri="{BB962C8B-B14F-4D97-AF65-F5344CB8AC3E}">
        <p14:creationId xmlns:p14="http://schemas.microsoft.com/office/powerpoint/2010/main" val="2802502183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" name="Table 2">
            <a:extLst>
              <a:ext uri="{FF2B5EF4-FFF2-40B4-BE49-F238E27FC236}">
                <a16:creationId xmlns:a16="http://schemas.microsoft.com/office/drawing/2014/main" id="{A73FF25F-8869-46B2-980C-75273D38C282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3824820693"/>
              </p:ext>
            </p:extLst>
          </p:nvPr>
        </p:nvGraphicFramePr>
        <p:xfrm>
          <a:off x="501151" y="1469203"/>
          <a:ext cx="5663344" cy="99060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1415836">
                  <a:extLst>
                    <a:ext uri="{9D8B030D-6E8A-4147-A177-3AD203B41FA5}">
                      <a16:colId xmlns:a16="http://schemas.microsoft.com/office/drawing/2014/main" val="3997723551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668272657"/>
                    </a:ext>
                  </a:extLst>
                </a:gridCol>
                <a:gridCol w="471946">
                  <a:extLst>
                    <a:ext uri="{9D8B030D-6E8A-4147-A177-3AD203B41FA5}">
                      <a16:colId xmlns:a16="http://schemas.microsoft.com/office/drawing/2014/main" val="1725584843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3785697563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1554248481"/>
                    </a:ext>
                  </a:extLst>
                </a:gridCol>
                <a:gridCol w="471946">
                  <a:extLst>
                    <a:ext uri="{9D8B030D-6E8A-4147-A177-3AD203B41FA5}">
                      <a16:colId xmlns:a16="http://schemas.microsoft.com/office/drawing/2014/main" val="4035040175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4114628926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1499536787"/>
                    </a:ext>
                  </a:extLst>
                </a:gridCol>
                <a:gridCol w="471946">
                  <a:extLst>
                    <a:ext uri="{9D8B030D-6E8A-4147-A177-3AD203B41FA5}">
                      <a16:colId xmlns:a16="http://schemas.microsoft.com/office/drawing/2014/main" val="51589398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53368705"/>
                    </a:ext>
                  </a:extLst>
                </a:gridCol>
              </a:tblGrid>
              <a:tr h="330267">
                <a:tc>
                  <a:txBody>
                    <a:bodyPr/>
                    <a:lstStyle/>
                    <a:p>
                      <a:endParaRPr lang="en-US" dirty="0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dirty="0"/>
                        <a:t>Team #2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dirty="0"/>
                        <a:t>Team #3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dirty="0"/>
                        <a:t>Team #4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extLst>
                  <a:ext uri="{0D108BD9-81ED-4DB2-BD59-A6C34878D82A}">
                    <a16:rowId xmlns:a16="http://schemas.microsoft.com/office/drawing/2014/main" val="1572987569"/>
                  </a:ext>
                </a:extLst>
              </a:tr>
              <a:tr h="247700">
                <a:tc rowSpan="2"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Team #1</a:t>
                      </a:r>
                    </a:p>
                  </a:txBody>
                  <a:tcPr anchor="ctr"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100" dirty="0">
                          <a:solidFill>
                            <a:schemeClr val="accent1"/>
                          </a:solidFill>
                        </a:rPr>
                        <a:t>Time [Rd 1] [Field A]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100" dirty="0">
                          <a:solidFill>
                            <a:schemeClr val="accent1"/>
                          </a:solidFill>
                        </a:rPr>
                        <a:t>Time [Rd 2] [Field B]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100" dirty="0">
                          <a:solidFill>
                            <a:schemeClr val="accent1"/>
                          </a:solidFill>
                        </a:rPr>
                        <a:t>Time [Rd 3] [Field A]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extLst>
                  <a:ext uri="{0D108BD9-81ED-4DB2-BD59-A6C34878D82A}">
                    <a16:rowId xmlns:a16="http://schemas.microsoft.com/office/drawing/2014/main" val="2734920675"/>
                  </a:ext>
                </a:extLst>
              </a:tr>
              <a:tr h="330267">
                <a:tc vMerge="1">
                  <a:txBody>
                    <a:bodyPr/>
                    <a:lstStyle/>
                    <a:p>
                      <a:endParaRPr lang="en-US" dirty="0"/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-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-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-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22663718"/>
                  </a:ext>
                </a:extLst>
              </a:tr>
            </a:tbl>
          </a:graphicData>
        </a:graphic>
      </p:graphicFrame>
      <p:graphicFrame>
        <p:nvGraphicFramePr>
          <p:cNvPr id="4" name="Table 3">
            <a:extLst>
              <a:ext uri="{FF2B5EF4-FFF2-40B4-BE49-F238E27FC236}">
                <a16:creationId xmlns:a16="http://schemas.microsoft.com/office/drawing/2014/main" id="{390CBEDA-805E-46AD-965C-8160D8A7595C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331514425"/>
              </p:ext>
            </p:extLst>
          </p:nvPr>
        </p:nvGraphicFramePr>
        <p:xfrm>
          <a:off x="501151" y="2774659"/>
          <a:ext cx="5663344" cy="99060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1415836">
                  <a:extLst>
                    <a:ext uri="{9D8B030D-6E8A-4147-A177-3AD203B41FA5}">
                      <a16:colId xmlns:a16="http://schemas.microsoft.com/office/drawing/2014/main" val="3997723551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668272657"/>
                    </a:ext>
                  </a:extLst>
                </a:gridCol>
                <a:gridCol w="471946">
                  <a:extLst>
                    <a:ext uri="{9D8B030D-6E8A-4147-A177-3AD203B41FA5}">
                      <a16:colId xmlns:a16="http://schemas.microsoft.com/office/drawing/2014/main" val="1725584843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3785697563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1554248481"/>
                    </a:ext>
                  </a:extLst>
                </a:gridCol>
                <a:gridCol w="471946">
                  <a:extLst>
                    <a:ext uri="{9D8B030D-6E8A-4147-A177-3AD203B41FA5}">
                      <a16:colId xmlns:a16="http://schemas.microsoft.com/office/drawing/2014/main" val="4035040175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4114628926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1499536787"/>
                    </a:ext>
                  </a:extLst>
                </a:gridCol>
                <a:gridCol w="471946">
                  <a:extLst>
                    <a:ext uri="{9D8B030D-6E8A-4147-A177-3AD203B41FA5}">
                      <a16:colId xmlns:a16="http://schemas.microsoft.com/office/drawing/2014/main" val="51589398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53368705"/>
                    </a:ext>
                  </a:extLst>
                </a:gridCol>
              </a:tblGrid>
              <a:tr h="330267">
                <a:tc>
                  <a:txBody>
                    <a:bodyPr/>
                    <a:lstStyle/>
                    <a:p>
                      <a:endParaRPr lang="en-US" dirty="0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dirty="0"/>
                        <a:t>Team #1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dirty="0"/>
                        <a:t>Team #3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dirty="0"/>
                        <a:t>Team #4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extLst>
                  <a:ext uri="{0D108BD9-81ED-4DB2-BD59-A6C34878D82A}">
                    <a16:rowId xmlns:a16="http://schemas.microsoft.com/office/drawing/2014/main" val="1572987569"/>
                  </a:ext>
                </a:extLst>
              </a:tr>
              <a:tr h="247700">
                <a:tc rowSpan="2"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Team #2</a:t>
                      </a:r>
                    </a:p>
                  </a:txBody>
                  <a:tcPr anchor="ctr"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100" dirty="0">
                          <a:solidFill>
                            <a:schemeClr val="accent1"/>
                          </a:solidFill>
                        </a:rPr>
                        <a:t>Time [Rd 1] [Field A]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100" dirty="0">
                          <a:solidFill>
                            <a:schemeClr val="accent1"/>
                          </a:solidFill>
                        </a:rPr>
                        <a:t>Time [Rd 3] [Field B]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100" dirty="0">
                          <a:solidFill>
                            <a:schemeClr val="accent1"/>
                          </a:solidFill>
                        </a:rPr>
                        <a:t>Time [Rd 2] [Field A]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extLst>
                  <a:ext uri="{0D108BD9-81ED-4DB2-BD59-A6C34878D82A}">
                    <a16:rowId xmlns:a16="http://schemas.microsoft.com/office/drawing/2014/main" val="2734920675"/>
                  </a:ext>
                </a:extLst>
              </a:tr>
              <a:tr h="330267">
                <a:tc vMerge="1">
                  <a:txBody>
                    <a:bodyPr/>
                    <a:lstStyle/>
                    <a:p>
                      <a:endParaRPr lang="en-US" dirty="0"/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-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-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-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22663718"/>
                  </a:ext>
                </a:extLst>
              </a:tr>
            </a:tbl>
          </a:graphicData>
        </a:graphic>
      </p:graphicFrame>
      <p:graphicFrame>
        <p:nvGraphicFramePr>
          <p:cNvPr id="5" name="Table 4">
            <a:extLst>
              <a:ext uri="{FF2B5EF4-FFF2-40B4-BE49-F238E27FC236}">
                <a16:creationId xmlns:a16="http://schemas.microsoft.com/office/drawing/2014/main" id="{665B4E6F-E2E7-41E1-85A0-E6E3BCC21340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4146930057"/>
              </p:ext>
            </p:extLst>
          </p:nvPr>
        </p:nvGraphicFramePr>
        <p:xfrm>
          <a:off x="501151" y="4084139"/>
          <a:ext cx="5663344" cy="99060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1415836">
                  <a:extLst>
                    <a:ext uri="{9D8B030D-6E8A-4147-A177-3AD203B41FA5}">
                      <a16:colId xmlns:a16="http://schemas.microsoft.com/office/drawing/2014/main" val="3997723551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668272657"/>
                    </a:ext>
                  </a:extLst>
                </a:gridCol>
                <a:gridCol w="471946">
                  <a:extLst>
                    <a:ext uri="{9D8B030D-6E8A-4147-A177-3AD203B41FA5}">
                      <a16:colId xmlns:a16="http://schemas.microsoft.com/office/drawing/2014/main" val="1725584843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3785697563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1554248481"/>
                    </a:ext>
                  </a:extLst>
                </a:gridCol>
                <a:gridCol w="471946">
                  <a:extLst>
                    <a:ext uri="{9D8B030D-6E8A-4147-A177-3AD203B41FA5}">
                      <a16:colId xmlns:a16="http://schemas.microsoft.com/office/drawing/2014/main" val="4035040175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4114628926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1499536787"/>
                    </a:ext>
                  </a:extLst>
                </a:gridCol>
                <a:gridCol w="471946">
                  <a:extLst>
                    <a:ext uri="{9D8B030D-6E8A-4147-A177-3AD203B41FA5}">
                      <a16:colId xmlns:a16="http://schemas.microsoft.com/office/drawing/2014/main" val="51589398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53368705"/>
                    </a:ext>
                  </a:extLst>
                </a:gridCol>
              </a:tblGrid>
              <a:tr h="330267">
                <a:tc>
                  <a:txBody>
                    <a:bodyPr/>
                    <a:lstStyle/>
                    <a:p>
                      <a:endParaRPr lang="en-US" dirty="0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dirty="0"/>
                        <a:t>Team #1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dirty="0"/>
                        <a:t>Team #2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dirty="0"/>
                        <a:t>Team #4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extLst>
                  <a:ext uri="{0D108BD9-81ED-4DB2-BD59-A6C34878D82A}">
                    <a16:rowId xmlns:a16="http://schemas.microsoft.com/office/drawing/2014/main" val="1572987569"/>
                  </a:ext>
                </a:extLst>
              </a:tr>
              <a:tr h="247700">
                <a:tc rowSpan="2"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Team #3</a:t>
                      </a:r>
                    </a:p>
                  </a:txBody>
                  <a:tcPr anchor="ctr"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100" dirty="0">
                          <a:solidFill>
                            <a:schemeClr val="accent1"/>
                          </a:solidFill>
                        </a:rPr>
                        <a:t>Time [Rd 2] [Field B]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100" dirty="0">
                          <a:solidFill>
                            <a:schemeClr val="accent1"/>
                          </a:solidFill>
                        </a:rPr>
                        <a:t>Time [Rd 3] [Field B]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100" dirty="0">
                          <a:solidFill>
                            <a:schemeClr val="accent1"/>
                          </a:solidFill>
                        </a:rPr>
                        <a:t>Time [Rd 1] [Field B]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extLst>
                  <a:ext uri="{0D108BD9-81ED-4DB2-BD59-A6C34878D82A}">
                    <a16:rowId xmlns:a16="http://schemas.microsoft.com/office/drawing/2014/main" val="2734920675"/>
                  </a:ext>
                </a:extLst>
              </a:tr>
              <a:tr h="330267">
                <a:tc vMerge="1">
                  <a:txBody>
                    <a:bodyPr/>
                    <a:lstStyle/>
                    <a:p>
                      <a:endParaRPr lang="en-US" dirty="0"/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-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-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-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22663718"/>
                  </a:ext>
                </a:extLst>
              </a:tr>
            </a:tbl>
          </a:graphicData>
        </a:graphic>
      </p:graphicFrame>
      <p:graphicFrame>
        <p:nvGraphicFramePr>
          <p:cNvPr id="6" name="Table 5">
            <a:extLst>
              <a:ext uri="{FF2B5EF4-FFF2-40B4-BE49-F238E27FC236}">
                <a16:creationId xmlns:a16="http://schemas.microsoft.com/office/drawing/2014/main" id="{DC60FCBD-6793-45F5-95ED-75DB241DCF30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073233837"/>
              </p:ext>
            </p:extLst>
          </p:nvPr>
        </p:nvGraphicFramePr>
        <p:xfrm>
          <a:off x="501151" y="5393619"/>
          <a:ext cx="5663344" cy="99060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1415836">
                  <a:extLst>
                    <a:ext uri="{9D8B030D-6E8A-4147-A177-3AD203B41FA5}">
                      <a16:colId xmlns:a16="http://schemas.microsoft.com/office/drawing/2014/main" val="3997723551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668272657"/>
                    </a:ext>
                  </a:extLst>
                </a:gridCol>
                <a:gridCol w="471946">
                  <a:extLst>
                    <a:ext uri="{9D8B030D-6E8A-4147-A177-3AD203B41FA5}">
                      <a16:colId xmlns:a16="http://schemas.microsoft.com/office/drawing/2014/main" val="1725584843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3785697563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1554248481"/>
                    </a:ext>
                  </a:extLst>
                </a:gridCol>
                <a:gridCol w="471946">
                  <a:extLst>
                    <a:ext uri="{9D8B030D-6E8A-4147-A177-3AD203B41FA5}">
                      <a16:colId xmlns:a16="http://schemas.microsoft.com/office/drawing/2014/main" val="4035040175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4114628926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1499536787"/>
                    </a:ext>
                  </a:extLst>
                </a:gridCol>
                <a:gridCol w="471946">
                  <a:extLst>
                    <a:ext uri="{9D8B030D-6E8A-4147-A177-3AD203B41FA5}">
                      <a16:colId xmlns:a16="http://schemas.microsoft.com/office/drawing/2014/main" val="51589398"/>
                    </a:ext>
                  </a:extLst>
                </a:gridCol>
                <a:gridCol w="471945">
                  <a:extLst>
                    <a:ext uri="{9D8B030D-6E8A-4147-A177-3AD203B41FA5}">
                      <a16:colId xmlns:a16="http://schemas.microsoft.com/office/drawing/2014/main" val="53368705"/>
                    </a:ext>
                  </a:extLst>
                </a:gridCol>
              </a:tblGrid>
              <a:tr h="330267">
                <a:tc>
                  <a:txBody>
                    <a:bodyPr/>
                    <a:lstStyle/>
                    <a:p>
                      <a:endParaRPr lang="en-US" dirty="0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dirty="0"/>
                        <a:t>Team #1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dirty="0"/>
                        <a:t>Team #2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dirty="0"/>
                        <a:t>Team #3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extLst>
                  <a:ext uri="{0D108BD9-81ED-4DB2-BD59-A6C34878D82A}">
                    <a16:rowId xmlns:a16="http://schemas.microsoft.com/office/drawing/2014/main" val="1572987569"/>
                  </a:ext>
                </a:extLst>
              </a:tr>
              <a:tr h="247700">
                <a:tc rowSpan="2"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lang="en-US" dirty="0"/>
                        <a:t>Team #4</a:t>
                      </a:r>
                    </a:p>
                  </a:txBody>
                  <a:tcPr anchor="ctr"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100" dirty="0">
                          <a:solidFill>
                            <a:schemeClr val="accent1"/>
                          </a:solidFill>
                        </a:rPr>
                        <a:t>Time [Rd 4] [Field A]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100" dirty="0">
                          <a:solidFill>
                            <a:schemeClr val="accent1"/>
                          </a:solidFill>
                        </a:rPr>
                        <a:t>Time [Rd 2] [Field A]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100" dirty="0">
                          <a:solidFill>
                            <a:schemeClr val="accent1"/>
                          </a:solidFill>
                        </a:rPr>
                        <a:t>Time [Rd 1] [Field B]</a:t>
                      </a:r>
                    </a:p>
                  </a:txBody>
                  <a:tcPr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extLst>
                  <a:ext uri="{0D108BD9-81ED-4DB2-BD59-A6C34878D82A}">
                    <a16:rowId xmlns:a16="http://schemas.microsoft.com/office/drawing/2014/main" val="2734920675"/>
                  </a:ext>
                </a:extLst>
              </a:tr>
              <a:tr h="330267">
                <a:tc vMerge="1">
                  <a:txBody>
                    <a:bodyPr/>
                    <a:lstStyle/>
                    <a:p>
                      <a:endParaRPr lang="en-US" dirty="0"/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-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-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-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22663718"/>
                  </a:ext>
                </a:extLst>
              </a:tr>
            </a:tbl>
          </a:graphicData>
        </a:graphic>
      </p:graphicFrame>
      <p:graphicFrame>
        <p:nvGraphicFramePr>
          <p:cNvPr id="10" name="Table 9">
            <a:extLst>
              <a:ext uri="{FF2B5EF4-FFF2-40B4-BE49-F238E27FC236}">
                <a16:creationId xmlns:a16="http://schemas.microsoft.com/office/drawing/2014/main" id="{98DF640B-7413-4D6A-ACEA-4B075B0F6710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103486359"/>
              </p:ext>
            </p:extLst>
          </p:nvPr>
        </p:nvGraphicFramePr>
        <p:xfrm>
          <a:off x="501151" y="341721"/>
          <a:ext cx="8879153" cy="914400"/>
        </p:xfrm>
        <a:graphic>
          <a:graphicData uri="http://schemas.openxmlformats.org/drawingml/2006/table">
            <a:tbl>
              <a:tblPr firstRow="1" bandRow="1">
                <a:tableStyleId>{0505E3EF-67EA-436B-97B2-0124C06EBD24}</a:tableStyleId>
              </a:tblPr>
              <a:tblGrid>
                <a:gridCol w="1607395">
                  <a:extLst>
                    <a:ext uri="{9D8B030D-6E8A-4147-A177-3AD203B41FA5}">
                      <a16:colId xmlns:a16="http://schemas.microsoft.com/office/drawing/2014/main" val="2354633328"/>
                    </a:ext>
                  </a:extLst>
                </a:gridCol>
                <a:gridCol w="1084506">
                  <a:extLst>
                    <a:ext uri="{9D8B030D-6E8A-4147-A177-3AD203B41FA5}">
                      <a16:colId xmlns:a16="http://schemas.microsoft.com/office/drawing/2014/main" val="3185582243"/>
                    </a:ext>
                  </a:extLst>
                </a:gridCol>
                <a:gridCol w="319887">
                  <a:extLst>
                    <a:ext uri="{9D8B030D-6E8A-4147-A177-3AD203B41FA5}">
                      <a16:colId xmlns:a16="http://schemas.microsoft.com/office/drawing/2014/main" val="4036642221"/>
                    </a:ext>
                  </a:extLst>
                </a:gridCol>
                <a:gridCol w="1110623">
                  <a:extLst>
                    <a:ext uri="{9D8B030D-6E8A-4147-A177-3AD203B41FA5}">
                      <a16:colId xmlns:a16="http://schemas.microsoft.com/office/drawing/2014/main" val="2794841729"/>
                    </a:ext>
                  </a:extLst>
                </a:gridCol>
                <a:gridCol w="1110623">
                  <a:extLst>
                    <a:ext uri="{9D8B030D-6E8A-4147-A177-3AD203B41FA5}">
                      <a16:colId xmlns:a16="http://schemas.microsoft.com/office/drawing/2014/main" val="1256784796"/>
                    </a:ext>
                  </a:extLst>
                </a:gridCol>
                <a:gridCol w="1064024">
                  <a:extLst>
                    <a:ext uri="{9D8B030D-6E8A-4147-A177-3AD203B41FA5}">
                      <a16:colId xmlns:a16="http://schemas.microsoft.com/office/drawing/2014/main" val="3493388785"/>
                    </a:ext>
                  </a:extLst>
                </a:gridCol>
                <a:gridCol w="319887">
                  <a:extLst>
                    <a:ext uri="{9D8B030D-6E8A-4147-A177-3AD203B41FA5}">
                      <a16:colId xmlns:a16="http://schemas.microsoft.com/office/drawing/2014/main" val="2856131836"/>
                    </a:ext>
                  </a:extLst>
                </a:gridCol>
                <a:gridCol w="1131104">
                  <a:extLst>
                    <a:ext uri="{9D8B030D-6E8A-4147-A177-3AD203B41FA5}">
                      <a16:colId xmlns:a16="http://schemas.microsoft.com/office/drawing/2014/main" val="4048710733"/>
                    </a:ext>
                  </a:extLst>
                </a:gridCol>
                <a:gridCol w="1131104">
                  <a:extLst>
                    <a:ext uri="{9D8B030D-6E8A-4147-A177-3AD203B41FA5}">
                      <a16:colId xmlns:a16="http://schemas.microsoft.com/office/drawing/2014/main" val="1121362540"/>
                    </a:ext>
                  </a:extLst>
                </a:gridCol>
              </a:tblGrid>
              <a:tr h="274614">
                <a:tc>
                  <a:txBody>
                    <a:bodyPr/>
                    <a:lstStyle/>
                    <a:p>
                      <a:r>
                        <a:rPr lang="en-US" sz="1400" b="1" dirty="0"/>
                        <a:t>Round 1</a:t>
                      </a:r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#1 </a:t>
                      </a:r>
                    </a:p>
                  </a:txBody>
                  <a:tcPr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#2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>
                          <a:solidFill>
                            <a:schemeClr val="accent5"/>
                          </a:solidFill>
                        </a:rPr>
                        <a:t> [Field A]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#3</a:t>
                      </a:r>
                    </a:p>
                  </a:txBody>
                  <a:tcPr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#4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mpd="sng">
                      <a:noFill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>
                          <a:solidFill>
                            <a:schemeClr val="accent5"/>
                          </a:solidFill>
                        </a:rPr>
                        <a:t> [Field B]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3746167783"/>
                  </a:ext>
                </a:extLst>
              </a:tr>
              <a:tr h="274614">
                <a:tc>
                  <a:txBody>
                    <a:bodyPr/>
                    <a:lstStyle/>
                    <a:p>
                      <a:r>
                        <a:rPr lang="en-US" sz="1400" b="1" dirty="0"/>
                        <a:t>Round 2</a:t>
                      </a:r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#2</a:t>
                      </a:r>
                    </a:p>
                  </a:txBody>
                  <a:tcPr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#4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>
                          <a:solidFill>
                            <a:schemeClr val="accent5"/>
                          </a:solidFill>
                        </a:rPr>
                        <a:t> [Field A]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#1</a:t>
                      </a:r>
                    </a:p>
                  </a:txBody>
                  <a:tcPr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#3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mpd="sng">
                      <a:noFill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>
                          <a:solidFill>
                            <a:schemeClr val="accent5"/>
                          </a:solidFill>
                        </a:rPr>
                        <a:t> [Field B]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3202656624"/>
                  </a:ext>
                </a:extLst>
              </a:tr>
              <a:tr h="274614">
                <a:tc>
                  <a:txBody>
                    <a:bodyPr/>
                    <a:lstStyle/>
                    <a:p>
                      <a:r>
                        <a:rPr lang="en-US" sz="1400" b="1" dirty="0"/>
                        <a:t>Round 3</a:t>
                      </a:r>
                    </a:p>
                  </a:txBody>
                  <a:tcPr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#1 </a:t>
                      </a:r>
                    </a:p>
                  </a:txBody>
                  <a:tcPr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#4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>
                          <a:solidFill>
                            <a:schemeClr val="accent5"/>
                          </a:solidFill>
                        </a:rPr>
                        <a:t> [Field A]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#2</a:t>
                      </a:r>
                    </a:p>
                  </a:txBody>
                  <a:tcPr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#3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mpd="sng">
                      <a:noFill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>
                          <a:solidFill>
                            <a:schemeClr val="accent5"/>
                          </a:solidFill>
                        </a:rPr>
                        <a:t> [Field B]</a:t>
                      </a:r>
                    </a:p>
                  </a:txBody>
                  <a:tcPr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162190980"/>
                  </a:ext>
                </a:extLst>
              </a:tr>
            </a:tbl>
          </a:graphicData>
        </a:graphic>
      </p:graphicFrame>
      <p:graphicFrame>
        <p:nvGraphicFramePr>
          <p:cNvPr id="14" name="Table 13">
            <a:extLst>
              <a:ext uri="{FF2B5EF4-FFF2-40B4-BE49-F238E27FC236}">
                <a16:creationId xmlns:a16="http://schemas.microsoft.com/office/drawing/2014/main" id="{FFB257BB-2C8A-4DB5-8D05-4622CB308821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441569271"/>
              </p:ext>
            </p:extLst>
          </p:nvPr>
        </p:nvGraphicFramePr>
        <p:xfrm>
          <a:off x="9775858" y="1469203"/>
          <a:ext cx="1940675" cy="2307271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647855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Teams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414854">
                <a:tc>
                  <a:txBody>
                    <a:bodyPr/>
                    <a:lstStyle/>
                    <a:p>
                      <a:pPr algn="ctr"/>
                      <a:r>
                        <a:rPr lang="en-US" dirty="0">
                          <a:solidFill>
                            <a:schemeClr val="tx1"/>
                          </a:solidFill>
                        </a:rPr>
                        <a:t>1</a:t>
                      </a:r>
                    </a:p>
                  </a:txBody>
                  <a:tcPr anchor="ctr"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>
                    <a:solidFill>
                      <a:schemeClr val="accent4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414854">
                <a:tc>
                  <a:txBody>
                    <a:bodyPr/>
                    <a:lstStyle/>
                    <a:p>
                      <a:pPr algn="ctr"/>
                      <a:r>
                        <a:rPr lang="en-US" dirty="0">
                          <a:solidFill>
                            <a:schemeClr val="tx1"/>
                          </a:solidFill>
                        </a:rPr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schemeClr val="tx1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414854">
                <a:tc>
                  <a:txBody>
                    <a:bodyPr/>
                    <a:lstStyle/>
                    <a:p>
                      <a:pPr algn="ctr"/>
                      <a:r>
                        <a:rPr lang="en-US" dirty="0">
                          <a:solidFill>
                            <a:schemeClr val="tx1"/>
                          </a:solidFill>
                        </a:rPr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schemeClr val="tx1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414854">
                <a:tc>
                  <a:txBody>
                    <a:bodyPr/>
                    <a:lstStyle/>
                    <a:p>
                      <a:pPr algn="ctr"/>
                      <a:r>
                        <a:rPr lang="en-US" dirty="0">
                          <a:solidFill>
                            <a:schemeClr val="tx1"/>
                          </a:solidFill>
                        </a:rPr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</a:tbl>
          </a:graphicData>
        </a:graphic>
      </p:graphicFrame>
      <p:sp>
        <p:nvSpPr>
          <p:cNvPr id="15" name="TextBox 14">
            <a:extLst>
              <a:ext uri="{FF2B5EF4-FFF2-40B4-BE49-F238E27FC236}">
                <a16:creationId xmlns:a16="http://schemas.microsoft.com/office/drawing/2014/main" id="{91ED64F6-FB90-40AE-B645-B5B9330BF010}"/>
              </a:ext>
            </a:extLst>
          </p:cNvPr>
          <p:cNvSpPr txBox="1"/>
          <p:nvPr/>
        </p:nvSpPr>
        <p:spPr>
          <a:xfrm>
            <a:off x="9774849" y="291814"/>
            <a:ext cx="1941685" cy="707886"/>
          </a:xfrm>
          <a:prstGeom prst="rect">
            <a:avLst/>
          </a:prstGeom>
          <a:noFill/>
        </p:spPr>
        <p:txBody>
          <a:bodyPr wrap="none" rtlCol="0" anchor="ctr">
            <a:spAutoFit/>
          </a:bodyPr>
          <a:lstStyle/>
          <a:p>
            <a:pPr algn="r"/>
            <a:r>
              <a:rPr lang="en-US" sz="4000" b="1" dirty="0"/>
              <a:t>Group A</a:t>
            </a:r>
          </a:p>
        </p:txBody>
      </p:sp>
      <p:graphicFrame>
        <p:nvGraphicFramePr>
          <p:cNvPr id="23" name="Table 22">
            <a:extLst>
              <a:ext uri="{FF2B5EF4-FFF2-40B4-BE49-F238E27FC236}">
                <a16:creationId xmlns:a16="http://schemas.microsoft.com/office/drawing/2014/main" id="{9CAC0157-4FDD-4C9C-AA5C-73CB792D14A3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476391940"/>
              </p:ext>
            </p:extLst>
          </p:nvPr>
        </p:nvGraphicFramePr>
        <p:xfrm>
          <a:off x="6385388" y="5396667"/>
          <a:ext cx="2994920" cy="98755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374365">
                  <a:extLst>
                    <a:ext uri="{9D8B030D-6E8A-4147-A177-3AD203B41FA5}">
                      <a16:colId xmlns:a16="http://schemas.microsoft.com/office/drawing/2014/main" val="2365338116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29946695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294141405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01992133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631032638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321732762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351423624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10671661"/>
                    </a:ext>
                  </a:extLst>
                </a:gridCol>
              </a:tblGrid>
              <a:tr h="357805"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MP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W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D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L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GF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+/-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Pts</a:t>
                      </a:r>
                    </a:p>
                  </a:txBody>
                  <a:tcPr marL="0" marR="0" anchor="ctr"/>
                </a:tc>
                <a:extLst>
                  <a:ext uri="{0D108BD9-81ED-4DB2-BD59-A6C34878D82A}">
                    <a16:rowId xmlns:a16="http://schemas.microsoft.com/office/drawing/2014/main" val="2370561630"/>
                  </a:ext>
                </a:extLst>
              </a:tr>
              <a:tr h="629747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+0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extLst>
                  <a:ext uri="{0D108BD9-81ED-4DB2-BD59-A6C34878D82A}">
                    <a16:rowId xmlns:a16="http://schemas.microsoft.com/office/drawing/2014/main" val="3822896529"/>
                  </a:ext>
                </a:extLst>
              </a:tr>
            </a:tbl>
          </a:graphicData>
        </a:graphic>
      </p:graphicFrame>
      <p:graphicFrame>
        <p:nvGraphicFramePr>
          <p:cNvPr id="13" name="Table 12">
            <a:extLst>
              <a:ext uri="{FF2B5EF4-FFF2-40B4-BE49-F238E27FC236}">
                <a16:creationId xmlns:a16="http://schemas.microsoft.com/office/drawing/2014/main" id="{E817E08E-5B3F-4BFA-9D38-934CE0A5A78C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10509250" y="5778409"/>
          <a:ext cx="1207283" cy="853440"/>
        </p:xfrm>
        <a:graphic>
          <a:graphicData uri="http://schemas.openxmlformats.org/drawingml/2006/table">
            <a:tbl>
              <a:tblPr firstRow="1" bandRow="1">
                <a:tableStyleId>{5940675A-B579-460E-94D1-54222C63F5DA}</a:tableStyleId>
              </a:tblPr>
              <a:tblGrid>
                <a:gridCol w="228601">
                  <a:extLst>
                    <a:ext uri="{9D8B030D-6E8A-4147-A177-3AD203B41FA5}">
                      <a16:colId xmlns:a16="http://schemas.microsoft.com/office/drawing/2014/main" val="2637756382"/>
                    </a:ext>
                  </a:extLst>
                </a:gridCol>
                <a:gridCol w="978682">
                  <a:extLst>
                    <a:ext uri="{9D8B030D-6E8A-4147-A177-3AD203B41FA5}">
                      <a16:colId xmlns:a16="http://schemas.microsoft.com/office/drawing/2014/main" val="1422249489"/>
                    </a:ext>
                  </a:extLst>
                </a:gridCol>
              </a:tblGrid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MP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Matches Played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839614442"/>
                  </a:ext>
                </a:extLst>
              </a:tr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W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Won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560120961"/>
                  </a:ext>
                </a:extLst>
              </a:tr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D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Draw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619274969"/>
                  </a:ext>
                </a:extLst>
              </a:tr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L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Loss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583975064"/>
                  </a:ext>
                </a:extLst>
              </a:tr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GF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Goals For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576697479"/>
                  </a:ext>
                </a:extLst>
              </a:tr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GA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Goals Against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19704480"/>
                  </a:ext>
                </a:extLst>
              </a:tr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+/-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Goal Difference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489305272"/>
                  </a:ext>
                </a:extLst>
              </a:tr>
            </a:tbl>
          </a:graphicData>
        </a:graphic>
      </p:graphicFrame>
      <p:graphicFrame>
        <p:nvGraphicFramePr>
          <p:cNvPr id="16" name="Table 15">
            <a:extLst>
              <a:ext uri="{FF2B5EF4-FFF2-40B4-BE49-F238E27FC236}">
                <a16:creationId xmlns:a16="http://schemas.microsoft.com/office/drawing/2014/main" id="{88995995-CF0F-4D0E-B08B-92223A2FA9E6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679684676"/>
              </p:ext>
            </p:extLst>
          </p:nvPr>
        </p:nvGraphicFramePr>
        <p:xfrm>
          <a:off x="6385388" y="4087187"/>
          <a:ext cx="2994920" cy="98755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374365">
                  <a:extLst>
                    <a:ext uri="{9D8B030D-6E8A-4147-A177-3AD203B41FA5}">
                      <a16:colId xmlns:a16="http://schemas.microsoft.com/office/drawing/2014/main" val="2365338116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29946695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294141405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01992133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631032638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321732762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351423624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10671661"/>
                    </a:ext>
                  </a:extLst>
                </a:gridCol>
              </a:tblGrid>
              <a:tr h="357805"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MP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W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D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L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GF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+/-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Pts</a:t>
                      </a:r>
                    </a:p>
                  </a:txBody>
                  <a:tcPr marL="0" marR="0" anchor="ctr"/>
                </a:tc>
                <a:extLst>
                  <a:ext uri="{0D108BD9-81ED-4DB2-BD59-A6C34878D82A}">
                    <a16:rowId xmlns:a16="http://schemas.microsoft.com/office/drawing/2014/main" val="2370561630"/>
                  </a:ext>
                </a:extLst>
              </a:tr>
              <a:tr h="629747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+0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extLst>
                  <a:ext uri="{0D108BD9-81ED-4DB2-BD59-A6C34878D82A}">
                    <a16:rowId xmlns:a16="http://schemas.microsoft.com/office/drawing/2014/main" val="3822896529"/>
                  </a:ext>
                </a:extLst>
              </a:tr>
            </a:tbl>
          </a:graphicData>
        </a:graphic>
      </p:graphicFrame>
      <p:graphicFrame>
        <p:nvGraphicFramePr>
          <p:cNvPr id="17" name="Table 16">
            <a:extLst>
              <a:ext uri="{FF2B5EF4-FFF2-40B4-BE49-F238E27FC236}">
                <a16:creationId xmlns:a16="http://schemas.microsoft.com/office/drawing/2014/main" id="{C644DAB0-EBA8-4991-A245-8129605A470D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189792507"/>
              </p:ext>
            </p:extLst>
          </p:nvPr>
        </p:nvGraphicFramePr>
        <p:xfrm>
          <a:off x="6385388" y="2777707"/>
          <a:ext cx="2994920" cy="98755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374365">
                  <a:extLst>
                    <a:ext uri="{9D8B030D-6E8A-4147-A177-3AD203B41FA5}">
                      <a16:colId xmlns:a16="http://schemas.microsoft.com/office/drawing/2014/main" val="2365338116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29946695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294141405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01992133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631032638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321732762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351423624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10671661"/>
                    </a:ext>
                  </a:extLst>
                </a:gridCol>
              </a:tblGrid>
              <a:tr h="357805"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MP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W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D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L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GF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+/-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Pts</a:t>
                      </a:r>
                    </a:p>
                  </a:txBody>
                  <a:tcPr marL="0" marR="0" anchor="ctr"/>
                </a:tc>
                <a:extLst>
                  <a:ext uri="{0D108BD9-81ED-4DB2-BD59-A6C34878D82A}">
                    <a16:rowId xmlns:a16="http://schemas.microsoft.com/office/drawing/2014/main" val="2370561630"/>
                  </a:ext>
                </a:extLst>
              </a:tr>
              <a:tr h="629747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+0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extLst>
                  <a:ext uri="{0D108BD9-81ED-4DB2-BD59-A6C34878D82A}">
                    <a16:rowId xmlns:a16="http://schemas.microsoft.com/office/drawing/2014/main" val="3822896529"/>
                  </a:ext>
                </a:extLst>
              </a:tr>
            </a:tbl>
          </a:graphicData>
        </a:graphic>
      </p:graphicFrame>
      <p:graphicFrame>
        <p:nvGraphicFramePr>
          <p:cNvPr id="18" name="Table 17">
            <a:extLst>
              <a:ext uri="{FF2B5EF4-FFF2-40B4-BE49-F238E27FC236}">
                <a16:creationId xmlns:a16="http://schemas.microsoft.com/office/drawing/2014/main" id="{EE0ED839-7C35-477B-A0E3-C6FBAEF307A2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037030218"/>
              </p:ext>
            </p:extLst>
          </p:nvPr>
        </p:nvGraphicFramePr>
        <p:xfrm>
          <a:off x="6385388" y="1472251"/>
          <a:ext cx="2994920" cy="98755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374365">
                  <a:extLst>
                    <a:ext uri="{9D8B030D-6E8A-4147-A177-3AD203B41FA5}">
                      <a16:colId xmlns:a16="http://schemas.microsoft.com/office/drawing/2014/main" val="2365338116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29946695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294141405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01992133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631032638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321732762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351423624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10671661"/>
                    </a:ext>
                  </a:extLst>
                </a:gridCol>
              </a:tblGrid>
              <a:tr h="357805"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MP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W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D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L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GF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+/-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Pts</a:t>
                      </a:r>
                    </a:p>
                  </a:txBody>
                  <a:tcPr marL="0" marR="0" anchor="ctr"/>
                </a:tc>
                <a:extLst>
                  <a:ext uri="{0D108BD9-81ED-4DB2-BD59-A6C34878D82A}">
                    <a16:rowId xmlns:a16="http://schemas.microsoft.com/office/drawing/2014/main" val="2370561630"/>
                  </a:ext>
                </a:extLst>
              </a:tr>
              <a:tr h="629747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+0</a:t>
                      </a:r>
                    </a:p>
                  </a:txBody>
                  <a:tcPr marL="0" marR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0</a:t>
                      </a:r>
                    </a:p>
                  </a:txBody>
                  <a:tcPr marL="0" marR="0" anchor="ctr"/>
                </a:tc>
                <a:extLst>
                  <a:ext uri="{0D108BD9-81ED-4DB2-BD59-A6C34878D82A}">
                    <a16:rowId xmlns:a16="http://schemas.microsoft.com/office/drawing/2014/main" val="3822896529"/>
                  </a:ext>
                </a:extLst>
              </a:tr>
            </a:tbl>
          </a:graphicData>
        </a:graphic>
      </p:graphicFrame>
      <p:sp>
        <p:nvSpPr>
          <p:cNvPr id="19" name="TextBox 18">
            <a:extLst>
              <a:ext uri="{FF2B5EF4-FFF2-40B4-BE49-F238E27FC236}">
                <a16:creationId xmlns:a16="http://schemas.microsoft.com/office/drawing/2014/main" id="{4A23F5CE-5968-45E0-838C-6EE4E6AB9436}"/>
              </a:ext>
            </a:extLst>
          </p:cNvPr>
          <p:cNvSpPr txBox="1"/>
          <p:nvPr/>
        </p:nvSpPr>
        <p:spPr>
          <a:xfrm>
            <a:off x="0" y="-1067086"/>
            <a:ext cx="6371937" cy="707886"/>
          </a:xfrm>
          <a:prstGeom prst="rect">
            <a:avLst/>
          </a:prstGeom>
          <a:noFill/>
        </p:spPr>
        <p:txBody>
          <a:bodyPr wrap="none" rtlCol="0" anchor="ctr">
            <a:spAutoFit/>
          </a:bodyPr>
          <a:lstStyle/>
          <a:p>
            <a:r>
              <a:rPr lang="en-US" sz="4000" b="1" dirty="0"/>
              <a:t>Template for 4 teams / group</a:t>
            </a:r>
          </a:p>
        </p:txBody>
      </p:sp>
    </p:spTree>
    <p:extLst>
      <p:ext uri="{BB962C8B-B14F-4D97-AF65-F5344CB8AC3E}">
        <p14:creationId xmlns:p14="http://schemas.microsoft.com/office/powerpoint/2010/main" val="200685679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" name="Table 1">
            <a:extLst>
              <a:ext uri="{FF2B5EF4-FFF2-40B4-BE49-F238E27FC236}">
                <a16:creationId xmlns:a16="http://schemas.microsoft.com/office/drawing/2014/main" id="{7DBD42D5-C930-4947-8957-F362EC69F770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824822964"/>
              </p:ext>
            </p:extLst>
          </p:nvPr>
        </p:nvGraphicFramePr>
        <p:xfrm>
          <a:off x="599716" y="1039939"/>
          <a:ext cx="1940675" cy="186909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A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</a:tbl>
          </a:graphicData>
        </a:graphic>
      </p:graphicFrame>
      <p:graphicFrame>
        <p:nvGraphicFramePr>
          <p:cNvPr id="4" name="Table 3">
            <a:extLst>
              <a:ext uri="{FF2B5EF4-FFF2-40B4-BE49-F238E27FC236}">
                <a16:creationId xmlns:a16="http://schemas.microsoft.com/office/drawing/2014/main" id="{CAD14935-E47E-4C6C-8BA4-212886B2EA86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805060536"/>
              </p:ext>
            </p:extLst>
          </p:nvPr>
        </p:nvGraphicFramePr>
        <p:xfrm>
          <a:off x="3617014" y="1039939"/>
          <a:ext cx="1940675" cy="186909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B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</a:tbl>
          </a:graphicData>
        </a:graphic>
      </p:graphicFrame>
      <p:graphicFrame>
        <p:nvGraphicFramePr>
          <p:cNvPr id="5" name="Table 4">
            <a:extLst>
              <a:ext uri="{FF2B5EF4-FFF2-40B4-BE49-F238E27FC236}">
                <a16:creationId xmlns:a16="http://schemas.microsoft.com/office/drawing/2014/main" id="{09949725-1D4D-4F6E-BEFB-4B5C1E5924BE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4096302849"/>
              </p:ext>
            </p:extLst>
          </p:nvPr>
        </p:nvGraphicFramePr>
        <p:xfrm>
          <a:off x="6634312" y="1039939"/>
          <a:ext cx="1940675" cy="186909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C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</a:tbl>
          </a:graphicData>
        </a:graphic>
      </p:graphicFrame>
      <p:graphicFrame>
        <p:nvGraphicFramePr>
          <p:cNvPr id="6" name="Table 5">
            <a:extLst>
              <a:ext uri="{FF2B5EF4-FFF2-40B4-BE49-F238E27FC236}">
                <a16:creationId xmlns:a16="http://schemas.microsoft.com/office/drawing/2014/main" id="{BF1B4500-8050-488E-BB5A-D0D7096446B2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123064883"/>
              </p:ext>
            </p:extLst>
          </p:nvPr>
        </p:nvGraphicFramePr>
        <p:xfrm>
          <a:off x="9651609" y="1039939"/>
          <a:ext cx="1940675" cy="186909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D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</a:tbl>
          </a:graphicData>
        </a:graphic>
      </p:graphicFrame>
      <p:graphicFrame>
        <p:nvGraphicFramePr>
          <p:cNvPr id="8" name="Table 7">
            <a:extLst>
              <a:ext uri="{FF2B5EF4-FFF2-40B4-BE49-F238E27FC236}">
                <a16:creationId xmlns:a16="http://schemas.microsoft.com/office/drawing/2014/main" id="{9B3F3D9C-FF77-4D31-A306-19DD17A11BC1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959535646"/>
              </p:ext>
            </p:extLst>
          </p:nvPr>
        </p:nvGraphicFramePr>
        <p:xfrm>
          <a:off x="599716" y="3948969"/>
          <a:ext cx="1940675" cy="186909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</a:tbl>
          </a:graphicData>
        </a:graphic>
      </p:graphicFrame>
      <p:graphicFrame>
        <p:nvGraphicFramePr>
          <p:cNvPr id="9" name="Table 8">
            <a:extLst>
              <a:ext uri="{FF2B5EF4-FFF2-40B4-BE49-F238E27FC236}">
                <a16:creationId xmlns:a16="http://schemas.microsoft.com/office/drawing/2014/main" id="{F5440C34-66C9-4F40-9AA0-3690F9EA576F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3310152940"/>
              </p:ext>
            </p:extLst>
          </p:nvPr>
        </p:nvGraphicFramePr>
        <p:xfrm>
          <a:off x="3617014" y="3948969"/>
          <a:ext cx="1940675" cy="186909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F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</a:tbl>
          </a:graphicData>
        </a:graphic>
      </p:graphicFrame>
      <p:graphicFrame>
        <p:nvGraphicFramePr>
          <p:cNvPr id="10" name="Table 9">
            <a:extLst>
              <a:ext uri="{FF2B5EF4-FFF2-40B4-BE49-F238E27FC236}">
                <a16:creationId xmlns:a16="http://schemas.microsoft.com/office/drawing/2014/main" id="{3EBC81B3-C076-414B-ACF1-0C60B52C8E0F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825393776"/>
              </p:ext>
            </p:extLst>
          </p:nvPr>
        </p:nvGraphicFramePr>
        <p:xfrm>
          <a:off x="6634312" y="3948969"/>
          <a:ext cx="1940675" cy="186909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G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</a:tbl>
          </a:graphicData>
        </a:graphic>
      </p:graphicFrame>
      <p:graphicFrame>
        <p:nvGraphicFramePr>
          <p:cNvPr id="11" name="Table 10">
            <a:extLst>
              <a:ext uri="{FF2B5EF4-FFF2-40B4-BE49-F238E27FC236}">
                <a16:creationId xmlns:a16="http://schemas.microsoft.com/office/drawing/2014/main" id="{E3E2B6E2-146A-445E-AD37-754840730F3E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609826691"/>
              </p:ext>
            </p:extLst>
          </p:nvPr>
        </p:nvGraphicFramePr>
        <p:xfrm>
          <a:off x="9651609" y="3948969"/>
          <a:ext cx="1940675" cy="186909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H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</a:tbl>
          </a:graphicData>
        </a:graphic>
      </p:graphicFrame>
    </p:spTree>
    <p:extLst>
      <p:ext uri="{BB962C8B-B14F-4D97-AF65-F5344CB8AC3E}">
        <p14:creationId xmlns:p14="http://schemas.microsoft.com/office/powerpoint/2010/main" val="2195776155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3EDEA49-1AD5-4410-82EF-7C02A52B9650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1524000" y="1570971"/>
            <a:ext cx="9144000" cy="1938992"/>
          </a:xfrm>
        </p:spPr>
        <p:txBody>
          <a:bodyPr/>
          <a:lstStyle/>
          <a:p>
            <a:r>
              <a:rPr lang="en-US"/>
              <a:t>Tournament Group Templates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E24F51A1-0DAD-46FD-AEB5-17280EA94A6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b="1"/>
              <a:t>Template for 5 teams / group</a:t>
            </a:r>
          </a:p>
        </p:txBody>
      </p:sp>
    </p:spTree>
    <p:extLst>
      <p:ext uri="{BB962C8B-B14F-4D97-AF65-F5344CB8AC3E}">
        <p14:creationId xmlns:p14="http://schemas.microsoft.com/office/powerpoint/2010/main" val="1898816020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" name="Table 5">
            <a:extLst>
              <a:ext uri="{FF2B5EF4-FFF2-40B4-BE49-F238E27FC236}">
                <a16:creationId xmlns:a16="http://schemas.microsoft.com/office/drawing/2014/main" id="{DC60FCBD-6793-45F5-95ED-75DB241DCF30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850055407"/>
              </p:ext>
            </p:extLst>
          </p:nvPr>
        </p:nvGraphicFramePr>
        <p:xfrm>
          <a:off x="501150" y="6052729"/>
          <a:ext cx="5450834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1100618">
                  <a:extLst>
                    <a:ext uri="{9D8B030D-6E8A-4147-A177-3AD203B41FA5}">
                      <a16:colId xmlns:a16="http://schemas.microsoft.com/office/drawing/2014/main" val="3997723551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668272657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1725584843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3785697563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1554248481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4035040175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4114628926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1499536787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51589398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53368705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3409048753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2024165881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3746497097"/>
                    </a:ext>
                  </a:extLst>
                </a:gridCol>
              </a:tblGrid>
              <a:tr h="0">
                <a:tc>
                  <a:txBody>
                    <a:bodyPr/>
                    <a:lstStyle/>
                    <a:p>
                      <a:endParaRPr lang="en-US" sz="1600" dirty="0"/>
                    </a:p>
                  </a:txBody>
                  <a:tcPr marL="0" marR="0" marT="0" marB="0"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400" dirty="0"/>
                        <a:t>Team #1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#2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#3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#4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extLst>
                  <a:ext uri="{0D108BD9-81ED-4DB2-BD59-A6C34878D82A}">
                    <a16:rowId xmlns:a16="http://schemas.microsoft.com/office/drawing/2014/main" val="1572987569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600" b="1" dirty="0"/>
                        <a:t>Team #5</a:t>
                      </a:r>
                    </a:p>
                  </a:txBody>
                  <a:tcPr marR="0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solidFill>
                      <a:srgbClr val="CFD5EA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822663718"/>
                  </a:ext>
                </a:extLst>
              </a:tr>
            </a:tbl>
          </a:graphicData>
        </a:graphic>
      </p:graphicFrame>
      <p:graphicFrame>
        <p:nvGraphicFramePr>
          <p:cNvPr id="10" name="Table 9">
            <a:extLst>
              <a:ext uri="{FF2B5EF4-FFF2-40B4-BE49-F238E27FC236}">
                <a16:creationId xmlns:a16="http://schemas.microsoft.com/office/drawing/2014/main" id="{98DF640B-7413-4D6A-ACEA-4B075B0F6710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4050436639"/>
              </p:ext>
            </p:extLst>
          </p:nvPr>
        </p:nvGraphicFramePr>
        <p:xfrm>
          <a:off x="501151" y="341721"/>
          <a:ext cx="8861415" cy="1524000"/>
        </p:xfrm>
        <a:graphic>
          <a:graphicData uri="http://schemas.openxmlformats.org/drawingml/2006/table">
            <a:tbl>
              <a:tblPr firstRow="1" bandRow="1">
                <a:tableStyleId>{0505E3EF-67EA-436B-97B2-0124C06EBD24}</a:tableStyleId>
              </a:tblPr>
              <a:tblGrid>
                <a:gridCol w="1064814">
                  <a:extLst>
                    <a:ext uri="{9D8B030D-6E8A-4147-A177-3AD203B41FA5}">
                      <a16:colId xmlns:a16="http://schemas.microsoft.com/office/drawing/2014/main" val="2354633328"/>
                    </a:ext>
                  </a:extLst>
                </a:gridCol>
                <a:gridCol w="832104">
                  <a:extLst>
                    <a:ext uri="{9D8B030D-6E8A-4147-A177-3AD203B41FA5}">
                      <a16:colId xmlns:a16="http://schemas.microsoft.com/office/drawing/2014/main" val="3185582243"/>
                    </a:ext>
                  </a:extLst>
                </a:gridCol>
                <a:gridCol w="283464">
                  <a:extLst>
                    <a:ext uri="{9D8B030D-6E8A-4147-A177-3AD203B41FA5}">
                      <a16:colId xmlns:a16="http://schemas.microsoft.com/office/drawing/2014/main" val="4036642221"/>
                    </a:ext>
                  </a:extLst>
                </a:gridCol>
                <a:gridCol w="832104">
                  <a:extLst>
                    <a:ext uri="{9D8B030D-6E8A-4147-A177-3AD203B41FA5}">
                      <a16:colId xmlns:a16="http://schemas.microsoft.com/office/drawing/2014/main" val="2794841729"/>
                    </a:ext>
                  </a:extLst>
                </a:gridCol>
                <a:gridCol w="651195">
                  <a:extLst>
                    <a:ext uri="{9D8B030D-6E8A-4147-A177-3AD203B41FA5}">
                      <a16:colId xmlns:a16="http://schemas.microsoft.com/office/drawing/2014/main" val="1256784796"/>
                    </a:ext>
                  </a:extLst>
                </a:gridCol>
                <a:gridCol w="832104">
                  <a:extLst>
                    <a:ext uri="{9D8B030D-6E8A-4147-A177-3AD203B41FA5}">
                      <a16:colId xmlns:a16="http://schemas.microsoft.com/office/drawing/2014/main" val="3493388785"/>
                    </a:ext>
                  </a:extLst>
                </a:gridCol>
                <a:gridCol w="283464">
                  <a:extLst>
                    <a:ext uri="{9D8B030D-6E8A-4147-A177-3AD203B41FA5}">
                      <a16:colId xmlns:a16="http://schemas.microsoft.com/office/drawing/2014/main" val="2856131836"/>
                    </a:ext>
                  </a:extLst>
                </a:gridCol>
                <a:gridCol w="832104">
                  <a:extLst>
                    <a:ext uri="{9D8B030D-6E8A-4147-A177-3AD203B41FA5}">
                      <a16:colId xmlns:a16="http://schemas.microsoft.com/office/drawing/2014/main" val="4048710733"/>
                    </a:ext>
                  </a:extLst>
                </a:gridCol>
                <a:gridCol w="651195">
                  <a:extLst>
                    <a:ext uri="{9D8B030D-6E8A-4147-A177-3AD203B41FA5}">
                      <a16:colId xmlns:a16="http://schemas.microsoft.com/office/drawing/2014/main" val="1121362540"/>
                    </a:ext>
                  </a:extLst>
                </a:gridCol>
                <a:gridCol w="832104">
                  <a:extLst>
                    <a:ext uri="{9D8B030D-6E8A-4147-A177-3AD203B41FA5}">
                      <a16:colId xmlns:a16="http://schemas.microsoft.com/office/drawing/2014/main" val="404108664"/>
                    </a:ext>
                  </a:extLst>
                </a:gridCol>
                <a:gridCol w="283464">
                  <a:extLst>
                    <a:ext uri="{9D8B030D-6E8A-4147-A177-3AD203B41FA5}">
                      <a16:colId xmlns:a16="http://schemas.microsoft.com/office/drawing/2014/main" val="113526524"/>
                    </a:ext>
                  </a:extLst>
                </a:gridCol>
                <a:gridCol w="1483299">
                  <a:extLst>
                    <a:ext uri="{9D8B030D-6E8A-4147-A177-3AD203B41FA5}">
                      <a16:colId xmlns:a16="http://schemas.microsoft.com/office/drawing/2014/main" val="3277386388"/>
                    </a:ext>
                  </a:extLst>
                </a:gridCol>
              </a:tblGrid>
              <a:tr h="0">
                <a:tc>
                  <a:txBody>
                    <a:bodyPr/>
                    <a:lstStyle/>
                    <a:p>
                      <a:r>
                        <a:rPr lang="en-US" sz="1400" b="1" dirty="0"/>
                        <a:t>Round 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#1 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#2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A]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#3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#4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B]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>
                          <a:solidFill>
                            <a:schemeClr val="accent2"/>
                          </a:solidFill>
                        </a:rPr>
                        <a:t>Team #5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>
                          <a:solidFill>
                            <a:schemeClr val="accent2"/>
                          </a:solidFill>
                        </a:rPr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l"/>
                      <a:r>
                        <a:rPr lang="en-US" sz="1400" b="0" i="1" dirty="0">
                          <a:solidFill>
                            <a:schemeClr val="accent2"/>
                          </a:solidFill>
                        </a:rPr>
                        <a:t>No Game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3746167783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400" b="1" dirty="0"/>
                        <a:t>Round 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#2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#3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A]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#4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#5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B]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>
                          <a:solidFill>
                            <a:schemeClr val="accent2"/>
                          </a:solidFill>
                        </a:rPr>
                        <a:t>Team #1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>
                          <a:solidFill>
                            <a:schemeClr val="accent2"/>
                          </a:solidFill>
                        </a:rPr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l"/>
                      <a:r>
                        <a:rPr lang="en-US" sz="1400" b="0" i="1" dirty="0">
                          <a:solidFill>
                            <a:schemeClr val="accent2"/>
                          </a:solidFill>
                        </a:rPr>
                        <a:t>No Game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3202656624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400" b="1" dirty="0"/>
                        <a:t>Round 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#3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#5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A]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#4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#1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B]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>
                          <a:solidFill>
                            <a:schemeClr val="accent2"/>
                          </a:solidFill>
                        </a:rPr>
                        <a:t>Team #2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>
                          <a:solidFill>
                            <a:schemeClr val="accent2"/>
                          </a:solidFill>
                        </a:rPr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l"/>
                      <a:r>
                        <a:rPr lang="en-US" sz="1400" b="0" i="1" dirty="0">
                          <a:solidFill>
                            <a:schemeClr val="accent2"/>
                          </a:solidFill>
                        </a:rPr>
                        <a:t>No Game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162190980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400" b="1" dirty="0"/>
                        <a:t>Round 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#1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#3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A]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#2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#5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B]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>
                          <a:solidFill>
                            <a:schemeClr val="accent2"/>
                          </a:solidFill>
                        </a:rPr>
                        <a:t>Team #4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>
                          <a:solidFill>
                            <a:schemeClr val="accent2"/>
                          </a:solidFill>
                        </a:rPr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l"/>
                      <a:r>
                        <a:rPr lang="en-US" sz="1400" b="0" i="1" dirty="0">
                          <a:solidFill>
                            <a:schemeClr val="accent2"/>
                          </a:solidFill>
                        </a:rPr>
                        <a:t>No Game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2230026359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400" b="1" dirty="0"/>
                        <a:t>Round 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#1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#5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A]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#2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#4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B]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>
                          <a:solidFill>
                            <a:schemeClr val="accent2"/>
                          </a:solidFill>
                        </a:rPr>
                        <a:t>Team #3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>
                          <a:solidFill>
                            <a:schemeClr val="accent2"/>
                          </a:solidFill>
                        </a:rPr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l"/>
                      <a:r>
                        <a:rPr lang="en-US" sz="1400" b="0" i="1" dirty="0">
                          <a:solidFill>
                            <a:schemeClr val="accent2"/>
                          </a:solidFill>
                        </a:rPr>
                        <a:t>No Game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3926295230"/>
                  </a:ext>
                </a:extLst>
              </a:tr>
            </a:tbl>
          </a:graphicData>
        </a:graphic>
      </p:graphicFrame>
      <p:graphicFrame>
        <p:nvGraphicFramePr>
          <p:cNvPr id="14" name="Table 13">
            <a:extLst>
              <a:ext uri="{FF2B5EF4-FFF2-40B4-BE49-F238E27FC236}">
                <a16:creationId xmlns:a16="http://schemas.microsoft.com/office/drawing/2014/main" id="{FFB257BB-2C8A-4DB5-8D05-4622CB308821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022141860"/>
              </p:ext>
            </p:extLst>
          </p:nvPr>
        </p:nvGraphicFramePr>
        <p:xfrm>
          <a:off x="9775858" y="1469203"/>
          <a:ext cx="1940675" cy="272212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647855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Teams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414854">
                <a:tc>
                  <a:txBody>
                    <a:bodyPr/>
                    <a:lstStyle/>
                    <a:p>
                      <a:pPr algn="ctr"/>
                      <a:r>
                        <a:rPr lang="en-US" dirty="0">
                          <a:solidFill>
                            <a:schemeClr val="tx1"/>
                          </a:solidFill>
                        </a:rPr>
                        <a:t>1</a:t>
                      </a:r>
                    </a:p>
                  </a:txBody>
                  <a:tcPr anchor="ctr"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>
                    <a:solidFill>
                      <a:schemeClr val="accent4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414854">
                <a:tc>
                  <a:txBody>
                    <a:bodyPr/>
                    <a:lstStyle/>
                    <a:p>
                      <a:pPr algn="ctr"/>
                      <a:r>
                        <a:rPr lang="en-US" dirty="0">
                          <a:solidFill>
                            <a:schemeClr val="tx1"/>
                          </a:solidFill>
                        </a:rPr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schemeClr val="tx1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414854">
                <a:tc>
                  <a:txBody>
                    <a:bodyPr/>
                    <a:lstStyle/>
                    <a:p>
                      <a:pPr algn="ctr"/>
                      <a:r>
                        <a:rPr lang="en-US" dirty="0">
                          <a:solidFill>
                            <a:schemeClr val="tx1"/>
                          </a:solidFill>
                        </a:rPr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schemeClr val="tx1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414854">
                <a:tc>
                  <a:txBody>
                    <a:bodyPr/>
                    <a:lstStyle/>
                    <a:p>
                      <a:pPr algn="ctr"/>
                      <a:r>
                        <a:rPr lang="en-US" dirty="0">
                          <a:solidFill>
                            <a:schemeClr val="tx1"/>
                          </a:solidFill>
                        </a:rPr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  <a:tr h="414854">
                <a:tc>
                  <a:txBody>
                    <a:bodyPr/>
                    <a:lstStyle/>
                    <a:p>
                      <a:pPr algn="ctr"/>
                      <a:r>
                        <a:rPr lang="en-US" dirty="0">
                          <a:solidFill>
                            <a:schemeClr val="tx1"/>
                          </a:solidFill>
                        </a:rPr>
                        <a:t>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4585433"/>
                  </a:ext>
                </a:extLst>
              </a:tr>
            </a:tbl>
          </a:graphicData>
        </a:graphic>
      </p:graphicFrame>
      <p:sp>
        <p:nvSpPr>
          <p:cNvPr id="15" name="TextBox 14">
            <a:extLst>
              <a:ext uri="{FF2B5EF4-FFF2-40B4-BE49-F238E27FC236}">
                <a16:creationId xmlns:a16="http://schemas.microsoft.com/office/drawing/2014/main" id="{91ED64F6-FB90-40AE-B645-B5B9330BF010}"/>
              </a:ext>
            </a:extLst>
          </p:cNvPr>
          <p:cNvSpPr txBox="1"/>
          <p:nvPr/>
        </p:nvSpPr>
        <p:spPr>
          <a:xfrm>
            <a:off x="9774849" y="291814"/>
            <a:ext cx="1941685" cy="707886"/>
          </a:xfrm>
          <a:prstGeom prst="rect">
            <a:avLst/>
          </a:prstGeom>
          <a:noFill/>
        </p:spPr>
        <p:txBody>
          <a:bodyPr wrap="none" rtlCol="0" anchor="ctr">
            <a:spAutoFit/>
          </a:bodyPr>
          <a:lstStyle/>
          <a:p>
            <a:pPr algn="r"/>
            <a:r>
              <a:rPr lang="en-US" sz="4000" b="1" dirty="0"/>
              <a:t>Group A</a:t>
            </a:r>
          </a:p>
        </p:txBody>
      </p:sp>
      <p:graphicFrame>
        <p:nvGraphicFramePr>
          <p:cNvPr id="23" name="Table 22">
            <a:extLst>
              <a:ext uri="{FF2B5EF4-FFF2-40B4-BE49-F238E27FC236}">
                <a16:creationId xmlns:a16="http://schemas.microsoft.com/office/drawing/2014/main" id="{9CAC0157-4FDD-4C9C-AA5C-73CB792D14A3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784840581"/>
              </p:ext>
            </p:extLst>
          </p:nvPr>
        </p:nvGraphicFramePr>
        <p:xfrm>
          <a:off x="6323196" y="6052729"/>
          <a:ext cx="2994920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374365">
                  <a:extLst>
                    <a:ext uri="{9D8B030D-6E8A-4147-A177-3AD203B41FA5}">
                      <a16:colId xmlns:a16="http://schemas.microsoft.com/office/drawing/2014/main" val="2365338116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29946695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294141405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01992133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321732762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47160748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351423624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10671661"/>
                    </a:ext>
                  </a:extLst>
                </a:gridCol>
              </a:tblGrid>
              <a:tr h="217473"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MP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W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D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L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GF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GA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+/-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Pts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2370561630"/>
                  </a:ext>
                </a:extLst>
              </a:tr>
              <a:tr h="361647"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+0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3822896529"/>
                  </a:ext>
                </a:extLst>
              </a:tr>
            </a:tbl>
          </a:graphicData>
        </a:graphic>
      </p:graphicFrame>
      <p:graphicFrame>
        <p:nvGraphicFramePr>
          <p:cNvPr id="38" name="Table 37">
            <a:extLst>
              <a:ext uri="{FF2B5EF4-FFF2-40B4-BE49-F238E27FC236}">
                <a16:creationId xmlns:a16="http://schemas.microsoft.com/office/drawing/2014/main" id="{432544EF-A014-4274-9DC1-455D4E426F6F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4266357475"/>
              </p:ext>
            </p:extLst>
          </p:nvPr>
        </p:nvGraphicFramePr>
        <p:xfrm>
          <a:off x="501150" y="5113846"/>
          <a:ext cx="5450834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1100618">
                  <a:extLst>
                    <a:ext uri="{9D8B030D-6E8A-4147-A177-3AD203B41FA5}">
                      <a16:colId xmlns:a16="http://schemas.microsoft.com/office/drawing/2014/main" val="3997723551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668272657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1725584843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3785697563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1554248481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4035040175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4114628926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1499536787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51589398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53368705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3409048753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2024165881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3746497097"/>
                    </a:ext>
                  </a:extLst>
                </a:gridCol>
              </a:tblGrid>
              <a:tr h="0">
                <a:tc>
                  <a:txBody>
                    <a:bodyPr/>
                    <a:lstStyle/>
                    <a:p>
                      <a:endParaRPr lang="en-US" sz="1600" dirty="0"/>
                    </a:p>
                  </a:txBody>
                  <a:tcPr marL="0" marR="0" marT="0" marB="0"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400" dirty="0"/>
                        <a:t>Team #1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#2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#3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#5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extLst>
                  <a:ext uri="{0D108BD9-81ED-4DB2-BD59-A6C34878D82A}">
                    <a16:rowId xmlns:a16="http://schemas.microsoft.com/office/drawing/2014/main" val="1572987569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600" b="1" dirty="0"/>
                        <a:t>Team #4</a:t>
                      </a:r>
                    </a:p>
                  </a:txBody>
                  <a:tcPr marR="0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solidFill>
                      <a:srgbClr val="CFD5EA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822663718"/>
                  </a:ext>
                </a:extLst>
              </a:tr>
            </a:tbl>
          </a:graphicData>
        </a:graphic>
      </p:graphicFrame>
      <p:graphicFrame>
        <p:nvGraphicFramePr>
          <p:cNvPr id="40" name="Table 39">
            <a:extLst>
              <a:ext uri="{FF2B5EF4-FFF2-40B4-BE49-F238E27FC236}">
                <a16:creationId xmlns:a16="http://schemas.microsoft.com/office/drawing/2014/main" id="{CC329F51-5C09-41A0-AFA9-EB4E3ECBA0A6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3168028241"/>
              </p:ext>
            </p:extLst>
          </p:nvPr>
        </p:nvGraphicFramePr>
        <p:xfrm>
          <a:off x="501150" y="4174963"/>
          <a:ext cx="5450834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1100618">
                  <a:extLst>
                    <a:ext uri="{9D8B030D-6E8A-4147-A177-3AD203B41FA5}">
                      <a16:colId xmlns:a16="http://schemas.microsoft.com/office/drawing/2014/main" val="3997723551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668272657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1725584843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3785697563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1554248481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4035040175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4114628926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1499536787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51589398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53368705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3409048753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2024165881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3746497097"/>
                    </a:ext>
                  </a:extLst>
                </a:gridCol>
              </a:tblGrid>
              <a:tr h="0">
                <a:tc>
                  <a:txBody>
                    <a:bodyPr/>
                    <a:lstStyle/>
                    <a:p>
                      <a:endParaRPr lang="en-US" sz="1600" dirty="0"/>
                    </a:p>
                  </a:txBody>
                  <a:tcPr marL="0" marR="0" marT="0" marB="0"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400" dirty="0"/>
                        <a:t>Team #1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#2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#4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#5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extLst>
                  <a:ext uri="{0D108BD9-81ED-4DB2-BD59-A6C34878D82A}">
                    <a16:rowId xmlns:a16="http://schemas.microsoft.com/office/drawing/2014/main" val="1572987569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600" b="1" dirty="0"/>
                        <a:t>Team #3</a:t>
                      </a:r>
                    </a:p>
                  </a:txBody>
                  <a:tcPr marR="0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solidFill>
                      <a:srgbClr val="CFD5EA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822663718"/>
                  </a:ext>
                </a:extLst>
              </a:tr>
            </a:tbl>
          </a:graphicData>
        </a:graphic>
      </p:graphicFrame>
      <p:graphicFrame>
        <p:nvGraphicFramePr>
          <p:cNvPr id="42" name="Table 41">
            <a:extLst>
              <a:ext uri="{FF2B5EF4-FFF2-40B4-BE49-F238E27FC236}">
                <a16:creationId xmlns:a16="http://schemas.microsoft.com/office/drawing/2014/main" id="{88DAFD24-4674-46AF-9F02-E8167BA4542D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614607708"/>
              </p:ext>
            </p:extLst>
          </p:nvPr>
        </p:nvGraphicFramePr>
        <p:xfrm>
          <a:off x="501150" y="3236080"/>
          <a:ext cx="5450834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1100618">
                  <a:extLst>
                    <a:ext uri="{9D8B030D-6E8A-4147-A177-3AD203B41FA5}">
                      <a16:colId xmlns:a16="http://schemas.microsoft.com/office/drawing/2014/main" val="3997723551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668272657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1725584843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3785697563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1554248481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4035040175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4114628926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1499536787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51589398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53368705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3409048753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2024165881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3746497097"/>
                    </a:ext>
                  </a:extLst>
                </a:gridCol>
              </a:tblGrid>
              <a:tr h="0">
                <a:tc>
                  <a:txBody>
                    <a:bodyPr/>
                    <a:lstStyle/>
                    <a:p>
                      <a:endParaRPr lang="en-US" sz="1600" dirty="0"/>
                    </a:p>
                  </a:txBody>
                  <a:tcPr marL="0" marR="0" marT="0" marB="0"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400" dirty="0"/>
                        <a:t>Team #1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#3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#4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#5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extLst>
                  <a:ext uri="{0D108BD9-81ED-4DB2-BD59-A6C34878D82A}">
                    <a16:rowId xmlns:a16="http://schemas.microsoft.com/office/drawing/2014/main" val="1572987569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600" b="1" dirty="0"/>
                        <a:t>Team #2</a:t>
                      </a:r>
                    </a:p>
                  </a:txBody>
                  <a:tcPr marR="0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solidFill>
                      <a:srgbClr val="CFD5EA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822663718"/>
                  </a:ext>
                </a:extLst>
              </a:tr>
            </a:tbl>
          </a:graphicData>
        </a:graphic>
      </p:graphicFrame>
      <p:graphicFrame>
        <p:nvGraphicFramePr>
          <p:cNvPr id="44" name="Table 43">
            <a:extLst>
              <a:ext uri="{FF2B5EF4-FFF2-40B4-BE49-F238E27FC236}">
                <a16:creationId xmlns:a16="http://schemas.microsoft.com/office/drawing/2014/main" id="{A65BB598-2CA5-43D4-888A-68C4C643422A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24312150"/>
              </p:ext>
            </p:extLst>
          </p:nvPr>
        </p:nvGraphicFramePr>
        <p:xfrm>
          <a:off x="501150" y="2297197"/>
          <a:ext cx="5450834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1100618">
                  <a:extLst>
                    <a:ext uri="{9D8B030D-6E8A-4147-A177-3AD203B41FA5}">
                      <a16:colId xmlns:a16="http://schemas.microsoft.com/office/drawing/2014/main" val="3997723551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668272657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1725584843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3785697563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1554248481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4035040175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4114628926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1499536787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51589398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53368705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3409048753"/>
                    </a:ext>
                  </a:extLst>
                </a:gridCol>
                <a:gridCol w="149272">
                  <a:extLst>
                    <a:ext uri="{9D8B030D-6E8A-4147-A177-3AD203B41FA5}">
                      <a16:colId xmlns:a16="http://schemas.microsoft.com/office/drawing/2014/main" val="2024165881"/>
                    </a:ext>
                  </a:extLst>
                </a:gridCol>
                <a:gridCol w="469141">
                  <a:extLst>
                    <a:ext uri="{9D8B030D-6E8A-4147-A177-3AD203B41FA5}">
                      <a16:colId xmlns:a16="http://schemas.microsoft.com/office/drawing/2014/main" val="3746497097"/>
                    </a:ext>
                  </a:extLst>
                </a:gridCol>
              </a:tblGrid>
              <a:tr h="0">
                <a:tc>
                  <a:txBody>
                    <a:bodyPr/>
                    <a:lstStyle/>
                    <a:p>
                      <a:endParaRPr lang="en-US" sz="1600" dirty="0"/>
                    </a:p>
                  </a:txBody>
                  <a:tcPr marL="0" marR="0" marT="0" marB="0"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400" dirty="0"/>
                        <a:t>Team #2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#3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#4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#5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extLst>
                  <a:ext uri="{0D108BD9-81ED-4DB2-BD59-A6C34878D82A}">
                    <a16:rowId xmlns:a16="http://schemas.microsoft.com/office/drawing/2014/main" val="1572987569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600" b="1" dirty="0"/>
                        <a:t>Team #1</a:t>
                      </a:r>
                    </a:p>
                  </a:txBody>
                  <a:tcPr marR="0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solidFill>
                      <a:srgbClr val="CFD5EA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822663718"/>
                  </a:ext>
                </a:extLst>
              </a:tr>
            </a:tbl>
          </a:graphicData>
        </a:graphic>
      </p:graphicFrame>
      <p:graphicFrame>
        <p:nvGraphicFramePr>
          <p:cNvPr id="4" name="Table 3">
            <a:extLst>
              <a:ext uri="{FF2B5EF4-FFF2-40B4-BE49-F238E27FC236}">
                <a16:creationId xmlns:a16="http://schemas.microsoft.com/office/drawing/2014/main" id="{5CD44B90-DCAB-4F9D-8201-2B2EB8F4EFB6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10509250" y="5778409"/>
          <a:ext cx="1207283" cy="853440"/>
        </p:xfrm>
        <a:graphic>
          <a:graphicData uri="http://schemas.openxmlformats.org/drawingml/2006/table">
            <a:tbl>
              <a:tblPr firstRow="1" bandRow="1">
                <a:tableStyleId>{5940675A-B579-460E-94D1-54222C63F5DA}</a:tableStyleId>
              </a:tblPr>
              <a:tblGrid>
                <a:gridCol w="228601">
                  <a:extLst>
                    <a:ext uri="{9D8B030D-6E8A-4147-A177-3AD203B41FA5}">
                      <a16:colId xmlns:a16="http://schemas.microsoft.com/office/drawing/2014/main" val="2637756382"/>
                    </a:ext>
                  </a:extLst>
                </a:gridCol>
                <a:gridCol w="978682">
                  <a:extLst>
                    <a:ext uri="{9D8B030D-6E8A-4147-A177-3AD203B41FA5}">
                      <a16:colId xmlns:a16="http://schemas.microsoft.com/office/drawing/2014/main" val="1422249489"/>
                    </a:ext>
                  </a:extLst>
                </a:gridCol>
              </a:tblGrid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MP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Matches Played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839614442"/>
                  </a:ext>
                </a:extLst>
              </a:tr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W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Won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560120961"/>
                  </a:ext>
                </a:extLst>
              </a:tr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D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Draw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619274969"/>
                  </a:ext>
                </a:extLst>
              </a:tr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L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Loss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583975064"/>
                  </a:ext>
                </a:extLst>
              </a:tr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GF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Goals For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576697479"/>
                  </a:ext>
                </a:extLst>
              </a:tr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GA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Goals Against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19704480"/>
                  </a:ext>
                </a:extLst>
              </a:tr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+/-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Goal Difference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489305272"/>
                  </a:ext>
                </a:extLst>
              </a:tr>
            </a:tbl>
          </a:graphicData>
        </a:graphic>
      </p:graphicFrame>
      <p:graphicFrame>
        <p:nvGraphicFramePr>
          <p:cNvPr id="20" name="Table 19">
            <a:extLst>
              <a:ext uri="{FF2B5EF4-FFF2-40B4-BE49-F238E27FC236}">
                <a16:creationId xmlns:a16="http://schemas.microsoft.com/office/drawing/2014/main" id="{0B4DF620-4864-44A9-BD88-0A0325B1DB82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325245681"/>
              </p:ext>
            </p:extLst>
          </p:nvPr>
        </p:nvGraphicFramePr>
        <p:xfrm>
          <a:off x="6323196" y="2297197"/>
          <a:ext cx="2994920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374365">
                  <a:extLst>
                    <a:ext uri="{9D8B030D-6E8A-4147-A177-3AD203B41FA5}">
                      <a16:colId xmlns:a16="http://schemas.microsoft.com/office/drawing/2014/main" val="2365338116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29946695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294141405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01992133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321732762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47160748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351423624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10671661"/>
                    </a:ext>
                  </a:extLst>
                </a:gridCol>
              </a:tblGrid>
              <a:tr h="217473"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MP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W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D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L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GF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GA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+/-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Pts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2370561630"/>
                  </a:ext>
                </a:extLst>
              </a:tr>
              <a:tr h="361647"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+0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3822896529"/>
                  </a:ext>
                </a:extLst>
              </a:tr>
            </a:tbl>
          </a:graphicData>
        </a:graphic>
      </p:graphicFrame>
      <p:graphicFrame>
        <p:nvGraphicFramePr>
          <p:cNvPr id="21" name="Table 20">
            <a:extLst>
              <a:ext uri="{FF2B5EF4-FFF2-40B4-BE49-F238E27FC236}">
                <a16:creationId xmlns:a16="http://schemas.microsoft.com/office/drawing/2014/main" id="{B193C2B8-23A4-4FD9-9711-CA66952AE218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63721158"/>
              </p:ext>
            </p:extLst>
          </p:nvPr>
        </p:nvGraphicFramePr>
        <p:xfrm>
          <a:off x="6323196" y="3236080"/>
          <a:ext cx="2994920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374365">
                  <a:extLst>
                    <a:ext uri="{9D8B030D-6E8A-4147-A177-3AD203B41FA5}">
                      <a16:colId xmlns:a16="http://schemas.microsoft.com/office/drawing/2014/main" val="2365338116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29946695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294141405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01992133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321732762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47160748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351423624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10671661"/>
                    </a:ext>
                  </a:extLst>
                </a:gridCol>
              </a:tblGrid>
              <a:tr h="217473"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MP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W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D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L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GF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GA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+/-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Pts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2370561630"/>
                  </a:ext>
                </a:extLst>
              </a:tr>
              <a:tr h="361647"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+0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3822896529"/>
                  </a:ext>
                </a:extLst>
              </a:tr>
            </a:tbl>
          </a:graphicData>
        </a:graphic>
      </p:graphicFrame>
      <p:graphicFrame>
        <p:nvGraphicFramePr>
          <p:cNvPr id="22" name="Table 21">
            <a:extLst>
              <a:ext uri="{FF2B5EF4-FFF2-40B4-BE49-F238E27FC236}">
                <a16:creationId xmlns:a16="http://schemas.microsoft.com/office/drawing/2014/main" id="{B1F0CB11-1213-485F-A60B-20EBE0A0EFB2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157564029"/>
              </p:ext>
            </p:extLst>
          </p:nvPr>
        </p:nvGraphicFramePr>
        <p:xfrm>
          <a:off x="6323196" y="4174963"/>
          <a:ext cx="2994920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374365">
                  <a:extLst>
                    <a:ext uri="{9D8B030D-6E8A-4147-A177-3AD203B41FA5}">
                      <a16:colId xmlns:a16="http://schemas.microsoft.com/office/drawing/2014/main" val="2365338116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29946695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294141405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01992133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321732762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47160748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351423624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10671661"/>
                    </a:ext>
                  </a:extLst>
                </a:gridCol>
              </a:tblGrid>
              <a:tr h="217473"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MP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W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D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L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GF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GA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+/-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Pts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2370561630"/>
                  </a:ext>
                </a:extLst>
              </a:tr>
              <a:tr h="361647"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+0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3822896529"/>
                  </a:ext>
                </a:extLst>
              </a:tr>
            </a:tbl>
          </a:graphicData>
        </a:graphic>
      </p:graphicFrame>
      <p:graphicFrame>
        <p:nvGraphicFramePr>
          <p:cNvPr id="24" name="Table 23">
            <a:extLst>
              <a:ext uri="{FF2B5EF4-FFF2-40B4-BE49-F238E27FC236}">
                <a16:creationId xmlns:a16="http://schemas.microsoft.com/office/drawing/2014/main" id="{753BF191-E785-45E0-969C-F3A8109CB88F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593763029"/>
              </p:ext>
            </p:extLst>
          </p:nvPr>
        </p:nvGraphicFramePr>
        <p:xfrm>
          <a:off x="6323196" y="5113846"/>
          <a:ext cx="2994920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374365">
                  <a:extLst>
                    <a:ext uri="{9D8B030D-6E8A-4147-A177-3AD203B41FA5}">
                      <a16:colId xmlns:a16="http://schemas.microsoft.com/office/drawing/2014/main" val="2365338116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29946695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294141405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01992133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321732762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47160748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351423624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10671661"/>
                    </a:ext>
                  </a:extLst>
                </a:gridCol>
              </a:tblGrid>
              <a:tr h="217473"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MP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W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D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L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GF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GA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+/-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Pts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2370561630"/>
                  </a:ext>
                </a:extLst>
              </a:tr>
              <a:tr h="361647"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+0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3822896529"/>
                  </a:ext>
                </a:extLst>
              </a:tr>
            </a:tbl>
          </a:graphicData>
        </a:graphic>
      </p:graphicFrame>
      <p:sp>
        <p:nvSpPr>
          <p:cNvPr id="26" name="TextBox 25">
            <a:extLst>
              <a:ext uri="{FF2B5EF4-FFF2-40B4-BE49-F238E27FC236}">
                <a16:creationId xmlns:a16="http://schemas.microsoft.com/office/drawing/2014/main" id="{1B100049-C4E4-4C40-9E2D-5B59361F9093}"/>
              </a:ext>
            </a:extLst>
          </p:cNvPr>
          <p:cNvSpPr txBox="1"/>
          <p:nvPr/>
        </p:nvSpPr>
        <p:spPr>
          <a:xfrm>
            <a:off x="0" y="-1067086"/>
            <a:ext cx="6371937" cy="707886"/>
          </a:xfrm>
          <a:prstGeom prst="rect">
            <a:avLst/>
          </a:prstGeom>
          <a:noFill/>
        </p:spPr>
        <p:txBody>
          <a:bodyPr wrap="none" rtlCol="0" anchor="ctr">
            <a:spAutoFit/>
          </a:bodyPr>
          <a:lstStyle/>
          <a:p>
            <a:r>
              <a:rPr lang="en-US" sz="4000" b="1" dirty="0"/>
              <a:t>Template for 5 teams / group</a:t>
            </a:r>
          </a:p>
        </p:txBody>
      </p:sp>
    </p:spTree>
    <p:extLst>
      <p:ext uri="{BB962C8B-B14F-4D97-AF65-F5344CB8AC3E}">
        <p14:creationId xmlns:p14="http://schemas.microsoft.com/office/powerpoint/2010/main" val="4119317251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" name="Table 1">
            <a:extLst>
              <a:ext uri="{FF2B5EF4-FFF2-40B4-BE49-F238E27FC236}">
                <a16:creationId xmlns:a16="http://schemas.microsoft.com/office/drawing/2014/main" id="{7DBD42D5-C930-4947-8957-F362EC69F770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65716020"/>
              </p:ext>
            </p:extLst>
          </p:nvPr>
        </p:nvGraphicFramePr>
        <p:xfrm>
          <a:off x="599716" y="796099"/>
          <a:ext cx="1940675" cy="223485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A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4585433"/>
                  </a:ext>
                </a:extLst>
              </a:tr>
            </a:tbl>
          </a:graphicData>
        </a:graphic>
      </p:graphicFrame>
      <p:graphicFrame>
        <p:nvGraphicFramePr>
          <p:cNvPr id="4" name="Table 3">
            <a:extLst>
              <a:ext uri="{FF2B5EF4-FFF2-40B4-BE49-F238E27FC236}">
                <a16:creationId xmlns:a16="http://schemas.microsoft.com/office/drawing/2014/main" id="{CAD14935-E47E-4C6C-8BA4-212886B2EA86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531888199"/>
              </p:ext>
            </p:extLst>
          </p:nvPr>
        </p:nvGraphicFramePr>
        <p:xfrm>
          <a:off x="3617014" y="796099"/>
          <a:ext cx="1940675" cy="223485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B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4585433"/>
                  </a:ext>
                </a:extLst>
              </a:tr>
            </a:tbl>
          </a:graphicData>
        </a:graphic>
      </p:graphicFrame>
      <p:graphicFrame>
        <p:nvGraphicFramePr>
          <p:cNvPr id="5" name="Table 4">
            <a:extLst>
              <a:ext uri="{FF2B5EF4-FFF2-40B4-BE49-F238E27FC236}">
                <a16:creationId xmlns:a16="http://schemas.microsoft.com/office/drawing/2014/main" id="{09949725-1D4D-4F6E-BEFB-4B5C1E5924BE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808926875"/>
              </p:ext>
            </p:extLst>
          </p:nvPr>
        </p:nvGraphicFramePr>
        <p:xfrm>
          <a:off x="6634312" y="796099"/>
          <a:ext cx="1940675" cy="223485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C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4585433"/>
                  </a:ext>
                </a:extLst>
              </a:tr>
            </a:tbl>
          </a:graphicData>
        </a:graphic>
      </p:graphicFrame>
      <p:graphicFrame>
        <p:nvGraphicFramePr>
          <p:cNvPr id="6" name="Table 5">
            <a:extLst>
              <a:ext uri="{FF2B5EF4-FFF2-40B4-BE49-F238E27FC236}">
                <a16:creationId xmlns:a16="http://schemas.microsoft.com/office/drawing/2014/main" id="{BF1B4500-8050-488E-BB5A-D0D7096446B2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756968921"/>
              </p:ext>
            </p:extLst>
          </p:nvPr>
        </p:nvGraphicFramePr>
        <p:xfrm>
          <a:off x="9651609" y="796099"/>
          <a:ext cx="1940675" cy="223485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D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4585433"/>
                  </a:ext>
                </a:extLst>
              </a:tr>
            </a:tbl>
          </a:graphicData>
        </a:graphic>
      </p:graphicFrame>
      <p:graphicFrame>
        <p:nvGraphicFramePr>
          <p:cNvPr id="8" name="Table 7">
            <a:extLst>
              <a:ext uri="{FF2B5EF4-FFF2-40B4-BE49-F238E27FC236}">
                <a16:creationId xmlns:a16="http://schemas.microsoft.com/office/drawing/2014/main" id="{9B3F3D9C-FF77-4D31-A306-19DD17A11BC1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701616430"/>
              </p:ext>
            </p:extLst>
          </p:nvPr>
        </p:nvGraphicFramePr>
        <p:xfrm>
          <a:off x="599716" y="3827049"/>
          <a:ext cx="1940675" cy="223485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4585433"/>
                  </a:ext>
                </a:extLst>
              </a:tr>
            </a:tbl>
          </a:graphicData>
        </a:graphic>
      </p:graphicFrame>
      <p:graphicFrame>
        <p:nvGraphicFramePr>
          <p:cNvPr id="9" name="Table 8">
            <a:extLst>
              <a:ext uri="{FF2B5EF4-FFF2-40B4-BE49-F238E27FC236}">
                <a16:creationId xmlns:a16="http://schemas.microsoft.com/office/drawing/2014/main" id="{F5440C34-66C9-4F40-9AA0-3690F9EA576F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3857668190"/>
              </p:ext>
            </p:extLst>
          </p:nvPr>
        </p:nvGraphicFramePr>
        <p:xfrm>
          <a:off x="3617014" y="3827049"/>
          <a:ext cx="1940675" cy="223485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F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4585433"/>
                  </a:ext>
                </a:extLst>
              </a:tr>
            </a:tbl>
          </a:graphicData>
        </a:graphic>
      </p:graphicFrame>
      <p:graphicFrame>
        <p:nvGraphicFramePr>
          <p:cNvPr id="10" name="Table 9">
            <a:extLst>
              <a:ext uri="{FF2B5EF4-FFF2-40B4-BE49-F238E27FC236}">
                <a16:creationId xmlns:a16="http://schemas.microsoft.com/office/drawing/2014/main" id="{3EBC81B3-C076-414B-ACF1-0C60B52C8E0F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768220703"/>
              </p:ext>
            </p:extLst>
          </p:nvPr>
        </p:nvGraphicFramePr>
        <p:xfrm>
          <a:off x="6634312" y="3827049"/>
          <a:ext cx="1940675" cy="223485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G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4585433"/>
                  </a:ext>
                </a:extLst>
              </a:tr>
            </a:tbl>
          </a:graphicData>
        </a:graphic>
      </p:graphicFrame>
      <p:graphicFrame>
        <p:nvGraphicFramePr>
          <p:cNvPr id="11" name="Table 10">
            <a:extLst>
              <a:ext uri="{FF2B5EF4-FFF2-40B4-BE49-F238E27FC236}">
                <a16:creationId xmlns:a16="http://schemas.microsoft.com/office/drawing/2014/main" id="{E3E2B6E2-146A-445E-AD37-754840730F3E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583064153"/>
              </p:ext>
            </p:extLst>
          </p:nvPr>
        </p:nvGraphicFramePr>
        <p:xfrm>
          <a:off x="9651609" y="3827049"/>
          <a:ext cx="1940675" cy="223485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H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4585433"/>
                  </a:ext>
                </a:extLst>
              </a:tr>
            </a:tbl>
          </a:graphicData>
        </a:graphic>
      </p:graphicFrame>
    </p:spTree>
    <p:extLst>
      <p:ext uri="{BB962C8B-B14F-4D97-AF65-F5344CB8AC3E}">
        <p14:creationId xmlns:p14="http://schemas.microsoft.com/office/powerpoint/2010/main" val="168735287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13EDEA49-1AD5-4410-82EF-7C02A52B9650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1524000" y="1570971"/>
            <a:ext cx="9144000" cy="1938992"/>
          </a:xfrm>
        </p:spPr>
        <p:txBody>
          <a:bodyPr/>
          <a:lstStyle/>
          <a:p>
            <a:r>
              <a:rPr lang="en-US"/>
              <a:t>Tournament Group Templates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E24F51A1-0DAD-46FD-AEB5-17280EA94A6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b="1"/>
              <a:t>Template for 6 teams / group</a:t>
            </a:r>
          </a:p>
        </p:txBody>
      </p:sp>
    </p:spTree>
    <p:extLst>
      <p:ext uri="{BB962C8B-B14F-4D97-AF65-F5344CB8AC3E}">
        <p14:creationId xmlns:p14="http://schemas.microsoft.com/office/powerpoint/2010/main" val="3826916331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" name="Table 5">
            <a:extLst>
              <a:ext uri="{FF2B5EF4-FFF2-40B4-BE49-F238E27FC236}">
                <a16:creationId xmlns:a16="http://schemas.microsoft.com/office/drawing/2014/main" id="{DC60FCBD-6793-45F5-95ED-75DB241DCF30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501150" y="6052729"/>
          <a:ext cx="5671053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54618">
                  <a:extLst>
                    <a:ext uri="{9D8B030D-6E8A-4147-A177-3AD203B41FA5}">
                      <a16:colId xmlns:a16="http://schemas.microsoft.com/office/drawing/2014/main" val="3997723551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668272657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1725584843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3785697563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1554248481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4035040175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4114628926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1499536787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51589398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53368705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3409048753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2024165881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3746497097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895072017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13390977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2902967680"/>
                    </a:ext>
                  </a:extLst>
                </a:gridCol>
              </a:tblGrid>
              <a:tr h="0">
                <a:tc>
                  <a:txBody>
                    <a:bodyPr/>
                    <a:lstStyle/>
                    <a:p>
                      <a:endParaRPr lang="en-US" sz="1600" dirty="0"/>
                    </a:p>
                  </a:txBody>
                  <a:tcPr marL="0" marR="0" marT="0" marB="0"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400" dirty="0"/>
                        <a:t>Team #1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#2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#3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#4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#5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extLst>
                  <a:ext uri="{0D108BD9-81ED-4DB2-BD59-A6C34878D82A}">
                    <a16:rowId xmlns:a16="http://schemas.microsoft.com/office/drawing/2014/main" val="1572987569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600" b="1" dirty="0"/>
                        <a:t>Team #6</a:t>
                      </a:r>
                    </a:p>
                  </a:txBody>
                  <a:tcPr marR="0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solidFill>
                      <a:srgbClr val="CFD5EA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822663718"/>
                  </a:ext>
                </a:extLst>
              </a:tr>
            </a:tbl>
          </a:graphicData>
        </a:graphic>
      </p:graphicFrame>
      <p:graphicFrame>
        <p:nvGraphicFramePr>
          <p:cNvPr id="10" name="Table 9">
            <a:extLst>
              <a:ext uri="{FF2B5EF4-FFF2-40B4-BE49-F238E27FC236}">
                <a16:creationId xmlns:a16="http://schemas.microsoft.com/office/drawing/2014/main" id="{98DF640B-7413-4D6A-ACEA-4B075B0F6710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2209357718"/>
              </p:ext>
            </p:extLst>
          </p:nvPr>
        </p:nvGraphicFramePr>
        <p:xfrm>
          <a:off x="501151" y="341721"/>
          <a:ext cx="8861415" cy="1524000"/>
        </p:xfrm>
        <a:graphic>
          <a:graphicData uri="http://schemas.openxmlformats.org/drawingml/2006/table">
            <a:tbl>
              <a:tblPr firstRow="1" bandRow="1">
                <a:tableStyleId>{0505E3EF-67EA-436B-97B2-0124C06EBD24}</a:tableStyleId>
              </a:tblPr>
              <a:tblGrid>
                <a:gridCol w="1064814">
                  <a:extLst>
                    <a:ext uri="{9D8B030D-6E8A-4147-A177-3AD203B41FA5}">
                      <a16:colId xmlns:a16="http://schemas.microsoft.com/office/drawing/2014/main" val="2354633328"/>
                    </a:ext>
                  </a:extLst>
                </a:gridCol>
                <a:gridCol w="832104">
                  <a:extLst>
                    <a:ext uri="{9D8B030D-6E8A-4147-A177-3AD203B41FA5}">
                      <a16:colId xmlns:a16="http://schemas.microsoft.com/office/drawing/2014/main" val="3185582243"/>
                    </a:ext>
                  </a:extLst>
                </a:gridCol>
                <a:gridCol w="283464">
                  <a:extLst>
                    <a:ext uri="{9D8B030D-6E8A-4147-A177-3AD203B41FA5}">
                      <a16:colId xmlns:a16="http://schemas.microsoft.com/office/drawing/2014/main" val="4036642221"/>
                    </a:ext>
                  </a:extLst>
                </a:gridCol>
                <a:gridCol w="832104">
                  <a:extLst>
                    <a:ext uri="{9D8B030D-6E8A-4147-A177-3AD203B41FA5}">
                      <a16:colId xmlns:a16="http://schemas.microsoft.com/office/drawing/2014/main" val="2794841729"/>
                    </a:ext>
                  </a:extLst>
                </a:gridCol>
                <a:gridCol w="651195">
                  <a:extLst>
                    <a:ext uri="{9D8B030D-6E8A-4147-A177-3AD203B41FA5}">
                      <a16:colId xmlns:a16="http://schemas.microsoft.com/office/drawing/2014/main" val="1256784796"/>
                    </a:ext>
                  </a:extLst>
                </a:gridCol>
                <a:gridCol w="832104">
                  <a:extLst>
                    <a:ext uri="{9D8B030D-6E8A-4147-A177-3AD203B41FA5}">
                      <a16:colId xmlns:a16="http://schemas.microsoft.com/office/drawing/2014/main" val="3493388785"/>
                    </a:ext>
                  </a:extLst>
                </a:gridCol>
                <a:gridCol w="283464">
                  <a:extLst>
                    <a:ext uri="{9D8B030D-6E8A-4147-A177-3AD203B41FA5}">
                      <a16:colId xmlns:a16="http://schemas.microsoft.com/office/drawing/2014/main" val="2856131836"/>
                    </a:ext>
                  </a:extLst>
                </a:gridCol>
                <a:gridCol w="832104">
                  <a:extLst>
                    <a:ext uri="{9D8B030D-6E8A-4147-A177-3AD203B41FA5}">
                      <a16:colId xmlns:a16="http://schemas.microsoft.com/office/drawing/2014/main" val="4048710733"/>
                    </a:ext>
                  </a:extLst>
                </a:gridCol>
                <a:gridCol w="651195">
                  <a:extLst>
                    <a:ext uri="{9D8B030D-6E8A-4147-A177-3AD203B41FA5}">
                      <a16:colId xmlns:a16="http://schemas.microsoft.com/office/drawing/2014/main" val="1121362540"/>
                    </a:ext>
                  </a:extLst>
                </a:gridCol>
                <a:gridCol w="832104">
                  <a:extLst>
                    <a:ext uri="{9D8B030D-6E8A-4147-A177-3AD203B41FA5}">
                      <a16:colId xmlns:a16="http://schemas.microsoft.com/office/drawing/2014/main" val="404108664"/>
                    </a:ext>
                  </a:extLst>
                </a:gridCol>
                <a:gridCol w="283464">
                  <a:extLst>
                    <a:ext uri="{9D8B030D-6E8A-4147-A177-3AD203B41FA5}">
                      <a16:colId xmlns:a16="http://schemas.microsoft.com/office/drawing/2014/main" val="113526524"/>
                    </a:ext>
                  </a:extLst>
                </a:gridCol>
                <a:gridCol w="832104">
                  <a:extLst>
                    <a:ext uri="{9D8B030D-6E8A-4147-A177-3AD203B41FA5}">
                      <a16:colId xmlns:a16="http://schemas.microsoft.com/office/drawing/2014/main" val="3277386388"/>
                    </a:ext>
                  </a:extLst>
                </a:gridCol>
                <a:gridCol w="651195">
                  <a:extLst>
                    <a:ext uri="{9D8B030D-6E8A-4147-A177-3AD203B41FA5}">
                      <a16:colId xmlns:a16="http://schemas.microsoft.com/office/drawing/2014/main" val="2414783527"/>
                    </a:ext>
                  </a:extLst>
                </a:gridCol>
              </a:tblGrid>
              <a:tr h="0">
                <a:tc>
                  <a:txBody>
                    <a:bodyPr/>
                    <a:lstStyle/>
                    <a:p>
                      <a:r>
                        <a:rPr lang="en-US" sz="1400" b="1" dirty="0"/>
                        <a:t>Round 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#4 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#1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A]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#2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#3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B]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#6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#5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C]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3746167783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400" b="1" dirty="0"/>
                        <a:t>Round 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#1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#6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A]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#5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#2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B]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#3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#4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0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schemeClr val="accent5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[Field C]</a:t>
                      </a:r>
                      <a:endParaRPr lang="en-US" sz="1000" b="0" dirty="0">
                        <a:solidFill>
                          <a:schemeClr val="accent5"/>
                        </a:solidFill>
                      </a:endParaRP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3202656624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400" b="1" dirty="0"/>
                        <a:t>Round 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#4 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#6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A]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#1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#2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B]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#3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#5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0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schemeClr val="accent5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[Field C]</a:t>
                      </a:r>
                      <a:endParaRPr lang="en-US" sz="1000" b="0" dirty="0">
                        <a:solidFill>
                          <a:schemeClr val="accent5"/>
                        </a:solidFill>
                      </a:endParaRP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162190980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400" b="1" dirty="0"/>
                        <a:t>Round 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#1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#3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A]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#4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#5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B]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#2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#6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0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schemeClr val="accent5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[Field C]</a:t>
                      </a:r>
                      <a:endParaRPr lang="en-US" sz="1000" b="0" dirty="0">
                        <a:solidFill>
                          <a:schemeClr val="accent5"/>
                        </a:solidFill>
                      </a:endParaRP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2230026359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400" b="1" dirty="0"/>
                        <a:t>Round 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#6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#3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A]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#5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#1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000" b="0" dirty="0">
                          <a:solidFill>
                            <a:schemeClr val="accent5"/>
                          </a:solidFill>
                        </a:rPr>
                        <a:t> [Field B]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#2</a:t>
                      </a:r>
                    </a:p>
                  </a:txBody>
                  <a:tcPr anchor="ctr"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-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400" b="0" dirty="0"/>
                        <a:t>Team #4</a:t>
                      </a: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kumimoji="0" lang="en-US" sz="10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chemeClr val="accent5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[Field C]</a:t>
                      </a:r>
                      <a:endParaRPr lang="en-US" sz="1000" b="0" dirty="0">
                        <a:solidFill>
                          <a:schemeClr val="accent5"/>
                        </a:solidFill>
                      </a:endParaRPr>
                    </a:p>
                  </a:txBody>
                  <a:tcPr anchor="ctr">
                    <a:lnL w="12700" cap="flat" cmpd="sng" algn="ctr">
                      <a:noFill/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2927716255"/>
                  </a:ext>
                </a:extLst>
              </a:tr>
            </a:tbl>
          </a:graphicData>
        </a:graphic>
      </p:graphicFrame>
      <p:graphicFrame>
        <p:nvGraphicFramePr>
          <p:cNvPr id="14" name="Table 13">
            <a:extLst>
              <a:ext uri="{FF2B5EF4-FFF2-40B4-BE49-F238E27FC236}">
                <a16:creationId xmlns:a16="http://schemas.microsoft.com/office/drawing/2014/main" id="{FFB257BB-2C8A-4DB5-8D05-4622CB308821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151039853"/>
              </p:ext>
            </p:extLst>
          </p:nvPr>
        </p:nvGraphicFramePr>
        <p:xfrm>
          <a:off x="9775858" y="1469203"/>
          <a:ext cx="1940675" cy="3136979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647855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Teams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414854">
                <a:tc>
                  <a:txBody>
                    <a:bodyPr/>
                    <a:lstStyle/>
                    <a:p>
                      <a:pPr algn="ctr"/>
                      <a:r>
                        <a:rPr lang="en-US" dirty="0">
                          <a:solidFill>
                            <a:schemeClr val="tx1"/>
                          </a:solidFill>
                        </a:rPr>
                        <a:t>1</a:t>
                      </a:r>
                    </a:p>
                  </a:txBody>
                  <a:tcPr anchor="ctr"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>
                    <a:solidFill>
                      <a:schemeClr val="accent4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414854">
                <a:tc>
                  <a:txBody>
                    <a:bodyPr/>
                    <a:lstStyle/>
                    <a:p>
                      <a:pPr algn="ctr"/>
                      <a:r>
                        <a:rPr lang="en-US" dirty="0">
                          <a:solidFill>
                            <a:schemeClr val="tx1"/>
                          </a:solidFill>
                        </a:rPr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414854">
                <a:tc>
                  <a:txBody>
                    <a:bodyPr/>
                    <a:lstStyle/>
                    <a:p>
                      <a:pPr algn="ctr"/>
                      <a:r>
                        <a:rPr lang="en-US" dirty="0">
                          <a:solidFill>
                            <a:schemeClr val="tx1"/>
                          </a:solidFill>
                        </a:rPr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schemeClr val="tx1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414854">
                <a:tc>
                  <a:txBody>
                    <a:bodyPr/>
                    <a:lstStyle/>
                    <a:p>
                      <a:pPr algn="ctr"/>
                      <a:r>
                        <a:rPr lang="en-US" dirty="0">
                          <a:solidFill>
                            <a:schemeClr val="tx1"/>
                          </a:solidFill>
                        </a:rPr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  <a:tr h="414854">
                <a:tc>
                  <a:txBody>
                    <a:bodyPr/>
                    <a:lstStyle/>
                    <a:p>
                      <a:pPr algn="ctr"/>
                      <a:r>
                        <a:rPr lang="en-US" dirty="0">
                          <a:solidFill>
                            <a:schemeClr val="tx1"/>
                          </a:solidFill>
                        </a:rPr>
                        <a:t>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4585433"/>
                  </a:ext>
                </a:extLst>
              </a:tr>
              <a:tr h="414854">
                <a:tc>
                  <a:txBody>
                    <a:bodyPr/>
                    <a:lstStyle/>
                    <a:p>
                      <a:pPr algn="ctr"/>
                      <a:r>
                        <a:rPr lang="en-US" dirty="0">
                          <a:solidFill>
                            <a:schemeClr val="tx1"/>
                          </a:solidFill>
                        </a:rPr>
                        <a:t>6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schemeClr val="tx1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2761445667"/>
                  </a:ext>
                </a:extLst>
              </a:tr>
            </a:tbl>
          </a:graphicData>
        </a:graphic>
      </p:graphicFrame>
      <p:sp>
        <p:nvSpPr>
          <p:cNvPr id="15" name="TextBox 14">
            <a:extLst>
              <a:ext uri="{FF2B5EF4-FFF2-40B4-BE49-F238E27FC236}">
                <a16:creationId xmlns:a16="http://schemas.microsoft.com/office/drawing/2014/main" id="{91ED64F6-FB90-40AE-B645-B5B9330BF010}"/>
              </a:ext>
            </a:extLst>
          </p:cNvPr>
          <p:cNvSpPr txBox="1"/>
          <p:nvPr/>
        </p:nvSpPr>
        <p:spPr>
          <a:xfrm>
            <a:off x="9774849" y="291814"/>
            <a:ext cx="1941685" cy="707886"/>
          </a:xfrm>
          <a:prstGeom prst="rect">
            <a:avLst/>
          </a:prstGeom>
          <a:noFill/>
        </p:spPr>
        <p:txBody>
          <a:bodyPr wrap="none" rtlCol="0" anchor="ctr">
            <a:spAutoFit/>
          </a:bodyPr>
          <a:lstStyle/>
          <a:p>
            <a:pPr algn="r"/>
            <a:r>
              <a:rPr lang="en-US" sz="4000" b="1" dirty="0"/>
              <a:t>Group A</a:t>
            </a:r>
          </a:p>
        </p:txBody>
      </p:sp>
      <p:graphicFrame>
        <p:nvGraphicFramePr>
          <p:cNvPr id="23" name="Table 22">
            <a:extLst>
              <a:ext uri="{FF2B5EF4-FFF2-40B4-BE49-F238E27FC236}">
                <a16:creationId xmlns:a16="http://schemas.microsoft.com/office/drawing/2014/main" id="{9CAC0157-4FDD-4C9C-AA5C-73CB792D14A3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6323196" y="6052729"/>
          <a:ext cx="2994920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374365">
                  <a:extLst>
                    <a:ext uri="{9D8B030D-6E8A-4147-A177-3AD203B41FA5}">
                      <a16:colId xmlns:a16="http://schemas.microsoft.com/office/drawing/2014/main" val="2365338116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29946695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294141405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01992133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321732762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47160748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351423624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10671661"/>
                    </a:ext>
                  </a:extLst>
                </a:gridCol>
              </a:tblGrid>
              <a:tr h="217473"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MP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W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D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L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GF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GA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+/-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Pts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2370561630"/>
                  </a:ext>
                </a:extLst>
              </a:tr>
              <a:tr h="361647"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+0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3822896529"/>
                  </a:ext>
                </a:extLst>
              </a:tr>
            </a:tbl>
          </a:graphicData>
        </a:graphic>
      </p:graphicFrame>
      <p:graphicFrame>
        <p:nvGraphicFramePr>
          <p:cNvPr id="36" name="Table 35">
            <a:extLst>
              <a:ext uri="{FF2B5EF4-FFF2-40B4-BE49-F238E27FC236}">
                <a16:creationId xmlns:a16="http://schemas.microsoft.com/office/drawing/2014/main" id="{2BB2D440-DD86-4057-A0E3-B096DFB4A962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501150" y="5301621"/>
          <a:ext cx="5671053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54618">
                  <a:extLst>
                    <a:ext uri="{9D8B030D-6E8A-4147-A177-3AD203B41FA5}">
                      <a16:colId xmlns:a16="http://schemas.microsoft.com/office/drawing/2014/main" val="3997723551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668272657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1725584843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3785697563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1554248481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4035040175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4114628926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1499536787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51589398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53368705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3409048753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2024165881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3746497097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895072017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13390977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2902967680"/>
                    </a:ext>
                  </a:extLst>
                </a:gridCol>
              </a:tblGrid>
              <a:tr h="0">
                <a:tc>
                  <a:txBody>
                    <a:bodyPr/>
                    <a:lstStyle/>
                    <a:p>
                      <a:endParaRPr lang="en-US" sz="1600" dirty="0"/>
                    </a:p>
                  </a:txBody>
                  <a:tcPr marL="0" marR="0" marT="0" marB="0"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400" dirty="0"/>
                        <a:t>Team #1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#2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#3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#4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#6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extLst>
                  <a:ext uri="{0D108BD9-81ED-4DB2-BD59-A6C34878D82A}">
                    <a16:rowId xmlns:a16="http://schemas.microsoft.com/office/drawing/2014/main" val="1572987569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600" b="1" dirty="0"/>
                        <a:t>Team #5</a:t>
                      </a:r>
                    </a:p>
                  </a:txBody>
                  <a:tcPr marR="0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solidFill>
                      <a:srgbClr val="CFD5EA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822663718"/>
                  </a:ext>
                </a:extLst>
              </a:tr>
            </a:tbl>
          </a:graphicData>
        </a:graphic>
      </p:graphicFrame>
      <p:graphicFrame>
        <p:nvGraphicFramePr>
          <p:cNvPr id="38" name="Table 37">
            <a:extLst>
              <a:ext uri="{FF2B5EF4-FFF2-40B4-BE49-F238E27FC236}">
                <a16:creationId xmlns:a16="http://schemas.microsoft.com/office/drawing/2014/main" id="{432544EF-A014-4274-9DC1-455D4E426F6F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501150" y="4550515"/>
          <a:ext cx="5671053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54618">
                  <a:extLst>
                    <a:ext uri="{9D8B030D-6E8A-4147-A177-3AD203B41FA5}">
                      <a16:colId xmlns:a16="http://schemas.microsoft.com/office/drawing/2014/main" val="3997723551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668272657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1725584843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3785697563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1554248481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4035040175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4114628926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1499536787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51589398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53368705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3409048753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2024165881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3746497097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895072017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13390977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2902967680"/>
                    </a:ext>
                  </a:extLst>
                </a:gridCol>
              </a:tblGrid>
              <a:tr h="0">
                <a:tc>
                  <a:txBody>
                    <a:bodyPr/>
                    <a:lstStyle/>
                    <a:p>
                      <a:endParaRPr lang="en-US" sz="1600" dirty="0"/>
                    </a:p>
                  </a:txBody>
                  <a:tcPr marL="0" marR="0" marT="0" marB="0"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400" dirty="0"/>
                        <a:t>Team #1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#2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#3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#5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#6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extLst>
                  <a:ext uri="{0D108BD9-81ED-4DB2-BD59-A6C34878D82A}">
                    <a16:rowId xmlns:a16="http://schemas.microsoft.com/office/drawing/2014/main" val="1572987569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600" b="1" dirty="0"/>
                        <a:t>Team #4</a:t>
                      </a:r>
                    </a:p>
                  </a:txBody>
                  <a:tcPr marR="0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solidFill>
                      <a:srgbClr val="CFD5EA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822663718"/>
                  </a:ext>
                </a:extLst>
              </a:tr>
            </a:tbl>
          </a:graphicData>
        </a:graphic>
      </p:graphicFrame>
      <p:graphicFrame>
        <p:nvGraphicFramePr>
          <p:cNvPr id="40" name="Table 39">
            <a:extLst>
              <a:ext uri="{FF2B5EF4-FFF2-40B4-BE49-F238E27FC236}">
                <a16:creationId xmlns:a16="http://schemas.microsoft.com/office/drawing/2014/main" id="{CC329F51-5C09-41A0-AFA9-EB4E3ECBA0A6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501150" y="3799409"/>
          <a:ext cx="5671053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54618">
                  <a:extLst>
                    <a:ext uri="{9D8B030D-6E8A-4147-A177-3AD203B41FA5}">
                      <a16:colId xmlns:a16="http://schemas.microsoft.com/office/drawing/2014/main" val="3997723551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668272657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1725584843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3785697563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1554248481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4035040175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4114628926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1499536787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51589398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53368705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3409048753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2024165881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3746497097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895072017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13390977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2902967680"/>
                    </a:ext>
                  </a:extLst>
                </a:gridCol>
              </a:tblGrid>
              <a:tr h="0">
                <a:tc>
                  <a:txBody>
                    <a:bodyPr/>
                    <a:lstStyle/>
                    <a:p>
                      <a:endParaRPr lang="en-US" sz="1600" dirty="0"/>
                    </a:p>
                  </a:txBody>
                  <a:tcPr marL="0" marR="0" marT="0" marB="0"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400" dirty="0"/>
                        <a:t>Team #1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#2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#4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#5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#6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extLst>
                  <a:ext uri="{0D108BD9-81ED-4DB2-BD59-A6C34878D82A}">
                    <a16:rowId xmlns:a16="http://schemas.microsoft.com/office/drawing/2014/main" val="1572987569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600" b="1" dirty="0"/>
                        <a:t>Team #3</a:t>
                      </a:r>
                    </a:p>
                  </a:txBody>
                  <a:tcPr marR="0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solidFill>
                      <a:srgbClr val="CFD5EA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822663718"/>
                  </a:ext>
                </a:extLst>
              </a:tr>
            </a:tbl>
          </a:graphicData>
        </a:graphic>
      </p:graphicFrame>
      <p:graphicFrame>
        <p:nvGraphicFramePr>
          <p:cNvPr id="42" name="Table 41">
            <a:extLst>
              <a:ext uri="{FF2B5EF4-FFF2-40B4-BE49-F238E27FC236}">
                <a16:creationId xmlns:a16="http://schemas.microsoft.com/office/drawing/2014/main" id="{88DAFD24-4674-46AF-9F02-E8167BA4542D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501150" y="3048303"/>
          <a:ext cx="5671053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54618">
                  <a:extLst>
                    <a:ext uri="{9D8B030D-6E8A-4147-A177-3AD203B41FA5}">
                      <a16:colId xmlns:a16="http://schemas.microsoft.com/office/drawing/2014/main" val="3997723551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668272657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1725584843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3785697563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1554248481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4035040175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4114628926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1499536787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51589398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53368705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3409048753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2024165881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3746497097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895072017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13390977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2902967680"/>
                    </a:ext>
                  </a:extLst>
                </a:gridCol>
              </a:tblGrid>
              <a:tr h="0">
                <a:tc>
                  <a:txBody>
                    <a:bodyPr/>
                    <a:lstStyle/>
                    <a:p>
                      <a:endParaRPr lang="en-US" sz="1600" dirty="0"/>
                    </a:p>
                  </a:txBody>
                  <a:tcPr marL="0" marR="0" marT="0" marB="0"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400" dirty="0"/>
                        <a:t>Team #1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#3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#4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#5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#6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extLst>
                  <a:ext uri="{0D108BD9-81ED-4DB2-BD59-A6C34878D82A}">
                    <a16:rowId xmlns:a16="http://schemas.microsoft.com/office/drawing/2014/main" val="1572987569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600" b="1" dirty="0"/>
                        <a:t>Team #2</a:t>
                      </a:r>
                    </a:p>
                  </a:txBody>
                  <a:tcPr marR="0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solidFill>
                      <a:srgbClr val="CFD5EA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822663718"/>
                  </a:ext>
                </a:extLst>
              </a:tr>
            </a:tbl>
          </a:graphicData>
        </a:graphic>
      </p:graphicFrame>
      <p:graphicFrame>
        <p:nvGraphicFramePr>
          <p:cNvPr id="44" name="Table 43">
            <a:extLst>
              <a:ext uri="{FF2B5EF4-FFF2-40B4-BE49-F238E27FC236}">
                <a16:creationId xmlns:a16="http://schemas.microsoft.com/office/drawing/2014/main" id="{A65BB598-2CA5-43D4-888A-68C4C643422A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501150" y="2297197"/>
          <a:ext cx="5671053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54618">
                  <a:extLst>
                    <a:ext uri="{9D8B030D-6E8A-4147-A177-3AD203B41FA5}">
                      <a16:colId xmlns:a16="http://schemas.microsoft.com/office/drawing/2014/main" val="3997723551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668272657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1725584843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3785697563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1554248481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4035040175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4114628926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1499536787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51589398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53368705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3409048753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2024165881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3746497097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895072017"/>
                    </a:ext>
                  </a:extLst>
                </a:gridCol>
                <a:gridCol w="129471">
                  <a:extLst>
                    <a:ext uri="{9D8B030D-6E8A-4147-A177-3AD203B41FA5}">
                      <a16:colId xmlns:a16="http://schemas.microsoft.com/office/drawing/2014/main" val="13390977"/>
                    </a:ext>
                  </a:extLst>
                </a:gridCol>
                <a:gridCol w="406908">
                  <a:extLst>
                    <a:ext uri="{9D8B030D-6E8A-4147-A177-3AD203B41FA5}">
                      <a16:colId xmlns:a16="http://schemas.microsoft.com/office/drawing/2014/main" val="2902967680"/>
                    </a:ext>
                  </a:extLst>
                </a:gridCol>
              </a:tblGrid>
              <a:tr h="0">
                <a:tc>
                  <a:txBody>
                    <a:bodyPr/>
                    <a:lstStyle/>
                    <a:p>
                      <a:endParaRPr lang="en-US" sz="1600" dirty="0"/>
                    </a:p>
                  </a:txBody>
                  <a:tcPr marL="0" marR="0" marT="0" marB="0"/>
                </a:tc>
                <a:tc gridSpan="3">
                  <a:txBody>
                    <a:bodyPr/>
                    <a:lstStyle/>
                    <a:p>
                      <a:pPr algn="ctr"/>
                      <a:r>
                        <a:rPr lang="en-US" sz="1400" dirty="0"/>
                        <a:t>Team #2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#3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#4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hMerge="1">
                  <a:txBody>
                    <a:bodyPr/>
                    <a:lstStyle/>
                    <a:p>
                      <a:endParaRPr lang="en-US"/>
                    </a:p>
                  </a:txBody>
                  <a:tcPr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#5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gridSpan="3">
                  <a:txBody>
                    <a:bodyPr/>
                    <a:lstStyle/>
                    <a:p>
                      <a:pPr marL="0" marR="0" lvl="0" indent="0" algn="ctr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400" b="1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white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#6</a:t>
                      </a:r>
                    </a:p>
                  </a:txBody>
                  <a:tcPr marL="0" marR="0"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tc hMerge="1">
                  <a:txBody>
                    <a:bodyPr/>
                    <a:lstStyle/>
                    <a:p>
                      <a:pPr algn="ctr"/>
                      <a:endParaRPr lang="en-US" sz="1600" dirty="0"/>
                    </a:p>
                  </a:txBody>
                  <a:tcPr marT="0" marB="0" anchor="ctr"/>
                </a:tc>
                <a:extLst>
                  <a:ext uri="{0D108BD9-81ED-4DB2-BD59-A6C34878D82A}">
                    <a16:rowId xmlns:a16="http://schemas.microsoft.com/office/drawing/2014/main" val="1572987569"/>
                  </a:ext>
                </a:extLst>
              </a:tr>
              <a:tr h="0">
                <a:tc>
                  <a:txBody>
                    <a:bodyPr/>
                    <a:lstStyle/>
                    <a:p>
                      <a:r>
                        <a:rPr lang="en-US" sz="1600" b="1" dirty="0"/>
                        <a:t>Team #1</a:t>
                      </a:r>
                    </a:p>
                  </a:txBody>
                  <a:tcPr marR="0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solidFill>
                      <a:srgbClr val="CFD5EA"/>
                    </a:solidFil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-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</a:tcPr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>
                    <a:lnL w="12700" cap="flat" cmpd="sng" algn="ctr">
                      <a:solidFill>
                        <a:srgbClr val="CFD5EA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</a:tcPr>
                </a:tc>
                <a:extLst>
                  <a:ext uri="{0D108BD9-81ED-4DB2-BD59-A6C34878D82A}">
                    <a16:rowId xmlns:a16="http://schemas.microsoft.com/office/drawing/2014/main" val="822663718"/>
                  </a:ext>
                </a:extLst>
              </a:tr>
            </a:tbl>
          </a:graphicData>
        </a:graphic>
      </p:graphicFrame>
      <p:graphicFrame>
        <p:nvGraphicFramePr>
          <p:cNvPr id="4" name="Table 3">
            <a:extLst>
              <a:ext uri="{FF2B5EF4-FFF2-40B4-BE49-F238E27FC236}">
                <a16:creationId xmlns:a16="http://schemas.microsoft.com/office/drawing/2014/main" id="{5CD44B90-DCAB-4F9D-8201-2B2EB8F4EFB6}"/>
              </a:ext>
            </a:extLst>
          </p:cNvPr>
          <p:cNvGraphicFramePr>
            <a:graphicFrameLocks noGrp="1"/>
          </p:cNvGraphicFramePr>
          <p:nvPr/>
        </p:nvGraphicFramePr>
        <p:xfrm>
          <a:off x="10509250" y="5778409"/>
          <a:ext cx="1207283" cy="853440"/>
        </p:xfrm>
        <a:graphic>
          <a:graphicData uri="http://schemas.openxmlformats.org/drawingml/2006/table">
            <a:tbl>
              <a:tblPr firstRow="1" bandRow="1">
                <a:tableStyleId>{5940675A-B579-460E-94D1-54222C63F5DA}</a:tableStyleId>
              </a:tblPr>
              <a:tblGrid>
                <a:gridCol w="228601">
                  <a:extLst>
                    <a:ext uri="{9D8B030D-6E8A-4147-A177-3AD203B41FA5}">
                      <a16:colId xmlns:a16="http://schemas.microsoft.com/office/drawing/2014/main" val="2637756382"/>
                    </a:ext>
                  </a:extLst>
                </a:gridCol>
                <a:gridCol w="978682">
                  <a:extLst>
                    <a:ext uri="{9D8B030D-6E8A-4147-A177-3AD203B41FA5}">
                      <a16:colId xmlns:a16="http://schemas.microsoft.com/office/drawing/2014/main" val="1422249489"/>
                    </a:ext>
                  </a:extLst>
                </a:gridCol>
              </a:tblGrid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MP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Matches Played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839614442"/>
                  </a:ext>
                </a:extLst>
              </a:tr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W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Won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1560120961"/>
                  </a:ext>
                </a:extLst>
              </a:tr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D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Draw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619274969"/>
                  </a:ext>
                </a:extLst>
              </a:tr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L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Loss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583975064"/>
                  </a:ext>
                </a:extLst>
              </a:tr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GF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Goals For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576697479"/>
                  </a:ext>
                </a:extLst>
              </a:tr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GA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Goals Against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319704480"/>
                  </a:ext>
                </a:extLst>
              </a:tr>
              <a:tr h="68336">
                <a:tc>
                  <a:txBody>
                    <a:bodyPr/>
                    <a:lstStyle/>
                    <a:p>
                      <a:r>
                        <a:rPr lang="en-US" sz="800" i="1" dirty="0"/>
                        <a:t>+/-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tc>
                  <a:txBody>
                    <a:bodyPr/>
                    <a:lstStyle/>
                    <a:p>
                      <a:r>
                        <a:rPr lang="en-US" sz="800" i="1" dirty="0"/>
                        <a:t>Goal Difference</a:t>
                      </a:r>
                    </a:p>
                  </a:txBody>
                  <a:tcPr marL="0" marR="0" marT="0" marB="0">
                    <a:lnL w="12700" cmpd="sng">
                      <a:noFill/>
                    </a:lnL>
                    <a:lnR w="12700" cmpd="sng">
                      <a:noFill/>
                    </a:lnR>
                    <a:lnT w="12700" cmpd="sng">
                      <a:noFill/>
                    </a:lnT>
                    <a:lnB w="12700" cmpd="sng">
                      <a:noFill/>
                    </a:lnB>
                    <a:lnTlToBr w="12700" cmpd="sng">
                      <a:noFill/>
                      <a:prstDash val="solid"/>
                    </a:lnTlToBr>
                    <a:lnBlToTr w="12700" cmpd="sng">
                      <a:noFill/>
                      <a:prstDash val="solid"/>
                    </a:lnBlToTr>
                    <a:solidFill>
                      <a:schemeClr val="bg1"/>
                    </a:solidFill>
                  </a:tcPr>
                </a:tc>
                <a:extLst>
                  <a:ext uri="{0D108BD9-81ED-4DB2-BD59-A6C34878D82A}">
                    <a16:rowId xmlns:a16="http://schemas.microsoft.com/office/drawing/2014/main" val="2489305272"/>
                  </a:ext>
                </a:extLst>
              </a:tr>
            </a:tbl>
          </a:graphicData>
        </a:graphic>
      </p:graphicFrame>
      <p:graphicFrame>
        <p:nvGraphicFramePr>
          <p:cNvPr id="20" name="Table 19">
            <a:extLst>
              <a:ext uri="{FF2B5EF4-FFF2-40B4-BE49-F238E27FC236}">
                <a16:creationId xmlns:a16="http://schemas.microsoft.com/office/drawing/2014/main" id="{0B4DF620-4864-44A9-BD88-0A0325B1DB82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6323196" y="2297197"/>
          <a:ext cx="2994920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374365">
                  <a:extLst>
                    <a:ext uri="{9D8B030D-6E8A-4147-A177-3AD203B41FA5}">
                      <a16:colId xmlns:a16="http://schemas.microsoft.com/office/drawing/2014/main" val="2365338116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29946695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294141405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01992133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321732762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47160748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351423624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10671661"/>
                    </a:ext>
                  </a:extLst>
                </a:gridCol>
              </a:tblGrid>
              <a:tr h="217473"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MP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W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D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L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GF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GA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+/-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Pts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2370561630"/>
                  </a:ext>
                </a:extLst>
              </a:tr>
              <a:tr h="361647"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+0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3822896529"/>
                  </a:ext>
                </a:extLst>
              </a:tr>
            </a:tbl>
          </a:graphicData>
        </a:graphic>
      </p:graphicFrame>
      <p:graphicFrame>
        <p:nvGraphicFramePr>
          <p:cNvPr id="21" name="Table 20">
            <a:extLst>
              <a:ext uri="{FF2B5EF4-FFF2-40B4-BE49-F238E27FC236}">
                <a16:creationId xmlns:a16="http://schemas.microsoft.com/office/drawing/2014/main" id="{B193C2B8-23A4-4FD9-9711-CA66952AE218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6323196" y="3048303"/>
          <a:ext cx="2994920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374365">
                  <a:extLst>
                    <a:ext uri="{9D8B030D-6E8A-4147-A177-3AD203B41FA5}">
                      <a16:colId xmlns:a16="http://schemas.microsoft.com/office/drawing/2014/main" val="2365338116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29946695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294141405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01992133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321732762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47160748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351423624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10671661"/>
                    </a:ext>
                  </a:extLst>
                </a:gridCol>
              </a:tblGrid>
              <a:tr h="217473"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MP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W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D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L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GF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GA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+/-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Pts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2370561630"/>
                  </a:ext>
                </a:extLst>
              </a:tr>
              <a:tr h="361647"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+0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3822896529"/>
                  </a:ext>
                </a:extLst>
              </a:tr>
            </a:tbl>
          </a:graphicData>
        </a:graphic>
      </p:graphicFrame>
      <p:graphicFrame>
        <p:nvGraphicFramePr>
          <p:cNvPr id="22" name="Table 21">
            <a:extLst>
              <a:ext uri="{FF2B5EF4-FFF2-40B4-BE49-F238E27FC236}">
                <a16:creationId xmlns:a16="http://schemas.microsoft.com/office/drawing/2014/main" id="{B1F0CB11-1213-485F-A60B-20EBE0A0EFB2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6323196" y="3799409"/>
          <a:ext cx="2994920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374365">
                  <a:extLst>
                    <a:ext uri="{9D8B030D-6E8A-4147-A177-3AD203B41FA5}">
                      <a16:colId xmlns:a16="http://schemas.microsoft.com/office/drawing/2014/main" val="2365338116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29946695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294141405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01992133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321732762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47160748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351423624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10671661"/>
                    </a:ext>
                  </a:extLst>
                </a:gridCol>
              </a:tblGrid>
              <a:tr h="217473"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MP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W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D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L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GF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GA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+/-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Pts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2370561630"/>
                  </a:ext>
                </a:extLst>
              </a:tr>
              <a:tr h="361647"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+0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3822896529"/>
                  </a:ext>
                </a:extLst>
              </a:tr>
            </a:tbl>
          </a:graphicData>
        </a:graphic>
      </p:graphicFrame>
      <p:graphicFrame>
        <p:nvGraphicFramePr>
          <p:cNvPr id="24" name="Table 23">
            <a:extLst>
              <a:ext uri="{FF2B5EF4-FFF2-40B4-BE49-F238E27FC236}">
                <a16:creationId xmlns:a16="http://schemas.microsoft.com/office/drawing/2014/main" id="{753BF191-E785-45E0-969C-F3A8109CB88F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6323196" y="4550515"/>
          <a:ext cx="2994920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374365">
                  <a:extLst>
                    <a:ext uri="{9D8B030D-6E8A-4147-A177-3AD203B41FA5}">
                      <a16:colId xmlns:a16="http://schemas.microsoft.com/office/drawing/2014/main" val="2365338116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29946695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294141405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01992133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321732762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47160748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351423624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10671661"/>
                    </a:ext>
                  </a:extLst>
                </a:gridCol>
              </a:tblGrid>
              <a:tr h="217473"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MP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W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D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L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GF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GA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+/-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Pts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2370561630"/>
                  </a:ext>
                </a:extLst>
              </a:tr>
              <a:tr h="361647"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+0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3822896529"/>
                  </a:ext>
                </a:extLst>
              </a:tr>
            </a:tbl>
          </a:graphicData>
        </a:graphic>
      </p:graphicFrame>
      <p:graphicFrame>
        <p:nvGraphicFramePr>
          <p:cNvPr id="25" name="Table 24">
            <a:extLst>
              <a:ext uri="{FF2B5EF4-FFF2-40B4-BE49-F238E27FC236}">
                <a16:creationId xmlns:a16="http://schemas.microsoft.com/office/drawing/2014/main" id="{4D119A5F-D180-4216-B71D-8043CCA6DAC2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6323196" y="5301621"/>
          <a:ext cx="2994920" cy="579120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374365">
                  <a:extLst>
                    <a:ext uri="{9D8B030D-6E8A-4147-A177-3AD203B41FA5}">
                      <a16:colId xmlns:a16="http://schemas.microsoft.com/office/drawing/2014/main" val="2365338116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29946695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294141405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01992133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3217327621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47160748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1351423624"/>
                    </a:ext>
                  </a:extLst>
                </a:gridCol>
                <a:gridCol w="374365">
                  <a:extLst>
                    <a:ext uri="{9D8B030D-6E8A-4147-A177-3AD203B41FA5}">
                      <a16:colId xmlns:a16="http://schemas.microsoft.com/office/drawing/2014/main" val="710671661"/>
                    </a:ext>
                  </a:extLst>
                </a:gridCol>
              </a:tblGrid>
              <a:tr h="217473"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MP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W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D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L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GF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GA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+/-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100" dirty="0"/>
                        <a:t>Pts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2370561630"/>
                  </a:ext>
                </a:extLst>
              </a:tr>
              <a:tr h="361647"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+0</a:t>
                      </a:r>
                    </a:p>
                  </a:txBody>
                  <a:tcPr marL="0" marR="0" marT="0" marB="0"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marL="0" marR="0" marT="0" marB="0" anchor="ctr"/>
                </a:tc>
                <a:extLst>
                  <a:ext uri="{0D108BD9-81ED-4DB2-BD59-A6C34878D82A}">
                    <a16:rowId xmlns:a16="http://schemas.microsoft.com/office/drawing/2014/main" val="3822896529"/>
                  </a:ext>
                </a:extLst>
              </a:tr>
            </a:tbl>
          </a:graphicData>
        </a:graphic>
      </p:graphicFrame>
      <p:sp>
        <p:nvSpPr>
          <p:cNvPr id="18" name="TextBox 17">
            <a:extLst>
              <a:ext uri="{FF2B5EF4-FFF2-40B4-BE49-F238E27FC236}">
                <a16:creationId xmlns:a16="http://schemas.microsoft.com/office/drawing/2014/main" id="{A72B8441-3EBF-4519-A10B-BECCCC8713C8}"/>
              </a:ext>
            </a:extLst>
          </p:cNvPr>
          <p:cNvSpPr txBox="1"/>
          <p:nvPr/>
        </p:nvSpPr>
        <p:spPr>
          <a:xfrm>
            <a:off x="0" y="-1067086"/>
            <a:ext cx="6371937" cy="707886"/>
          </a:xfrm>
          <a:prstGeom prst="rect">
            <a:avLst/>
          </a:prstGeom>
          <a:noFill/>
        </p:spPr>
        <p:txBody>
          <a:bodyPr wrap="none" rtlCol="0" anchor="ctr">
            <a:spAutoFit/>
          </a:bodyPr>
          <a:lstStyle/>
          <a:p>
            <a:r>
              <a:rPr lang="en-US" sz="4000" b="1" dirty="0"/>
              <a:t>Template for 6 teams / group</a:t>
            </a:r>
          </a:p>
        </p:txBody>
      </p:sp>
    </p:spTree>
    <p:extLst>
      <p:ext uri="{BB962C8B-B14F-4D97-AF65-F5344CB8AC3E}">
        <p14:creationId xmlns:p14="http://schemas.microsoft.com/office/powerpoint/2010/main" val="2708541448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" name="Table 1">
            <a:extLst>
              <a:ext uri="{FF2B5EF4-FFF2-40B4-BE49-F238E27FC236}">
                <a16:creationId xmlns:a16="http://schemas.microsoft.com/office/drawing/2014/main" id="{7DBD42D5-C930-4947-8957-F362EC69F770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440931399"/>
              </p:ext>
            </p:extLst>
          </p:nvPr>
        </p:nvGraphicFramePr>
        <p:xfrm>
          <a:off x="599716" y="552258"/>
          <a:ext cx="1940675" cy="260061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A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4585433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6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2761445667"/>
                  </a:ext>
                </a:extLst>
              </a:tr>
            </a:tbl>
          </a:graphicData>
        </a:graphic>
      </p:graphicFrame>
      <p:graphicFrame>
        <p:nvGraphicFramePr>
          <p:cNvPr id="4" name="Table 3">
            <a:extLst>
              <a:ext uri="{FF2B5EF4-FFF2-40B4-BE49-F238E27FC236}">
                <a16:creationId xmlns:a16="http://schemas.microsoft.com/office/drawing/2014/main" id="{CAD14935-E47E-4C6C-8BA4-212886B2EA86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293773131"/>
              </p:ext>
            </p:extLst>
          </p:nvPr>
        </p:nvGraphicFramePr>
        <p:xfrm>
          <a:off x="3617014" y="552258"/>
          <a:ext cx="1940675" cy="260061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B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4585433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6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2761445667"/>
                  </a:ext>
                </a:extLst>
              </a:tr>
            </a:tbl>
          </a:graphicData>
        </a:graphic>
      </p:graphicFrame>
      <p:graphicFrame>
        <p:nvGraphicFramePr>
          <p:cNvPr id="5" name="Table 4">
            <a:extLst>
              <a:ext uri="{FF2B5EF4-FFF2-40B4-BE49-F238E27FC236}">
                <a16:creationId xmlns:a16="http://schemas.microsoft.com/office/drawing/2014/main" id="{09949725-1D4D-4F6E-BEFB-4B5C1E5924BE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809918736"/>
              </p:ext>
            </p:extLst>
          </p:nvPr>
        </p:nvGraphicFramePr>
        <p:xfrm>
          <a:off x="6634312" y="552258"/>
          <a:ext cx="1940675" cy="260061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C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4585433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6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2761445667"/>
                  </a:ext>
                </a:extLst>
              </a:tr>
            </a:tbl>
          </a:graphicData>
        </a:graphic>
      </p:graphicFrame>
      <p:graphicFrame>
        <p:nvGraphicFramePr>
          <p:cNvPr id="6" name="Table 5">
            <a:extLst>
              <a:ext uri="{FF2B5EF4-FFF2-40B4-BE49-F238E27FC236}">
                <a16:creationId xmlns:a16="http://schemas.microsoft.com/office/drawing/2014/main" id="{BF1B4500-8050-488E-BB5A-D0D7096446B2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602355372"/>
              </p:ext>
            </p:extLst>
          </p:nvPr>
        </p:nvGraphicFramePr>
        <p:xfrm>
          <a:off x="9651609" y="552258"/>
          <a:ext cx="1940675" cy="260061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D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4585433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6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2761445667"/>
                  </a:ext>
                </a:extLst>
              </a:tr>
            </a:tbl>
          </a:graphicData>
        </a:graphic>
      </p:graphicFrame>
      <p:graphicFrame>
        <p:nvGraphicFramePr>
          <p:cNvPr id="8" name="Table 7">
            <a:extLst>
              <a:ext uri="{FF2B5EF4-FFF2-40B4-BE49-F238E27FC236}">
                <a16:creationId xmlns:a16="http://schemas.microsoft.com/office/drawing/2014/main" id="{9B3F3D9C-FF77-4D31-A306-19DD17A11BC1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1924931775"/>
              </p:ext>
            </p:extLst>
          </p:nvPr>
        </p:nvGraphicFramePr>
        <p:xfrm>
          <a:off x="599716" y="3705129"/>
          <a:ext cx="1940675" cy="260061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4585433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6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2761445667"/>
                  </a:ext>
                </a:extLst>
              </a:tr>
            </a:tbl>
          </a:graphicData>
        </a:graphic>
      </p:graphicFrame>
      <p:graphicFrame>
        <p:nvGraphicFramePr>
          <p:cNvPr id="9" name="Table 8">
            <a:extLst>
              <a:ext uri="{FF2B5EF4-FFF2-40B4-BE49-F238E27FC236}">
                <a16:creationId xmlns:a16="http://schemas.microsoft.com/office/drawing/2014/main" id="{F5440C34-66C9-4F40-9AA0-3690F9EA576F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911122434"/>
              </p:ext>
            </p:extLst>
          </p:nvPr>
        </p:nvGraphicFramePr>
        <p:xfrm>
          <a:off x="3617014" y="3705129"/>
          <a:ext cx="1940675" cy="260061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F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4585433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6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2761445667"/>
                  </a:ext>
                </a:extLst>
              </a:tr>
            </a:tbl>
          </a:graphicData>
        </a:graphic>
      </p:graphicFrame>
      <p:graphicFrame>
        <p:nvGraphicFramePr>
          <p:cNvPr id="10" name="Table 9">
            <a:extLst>
              <a:ext uri="{FF2B5EF4-FFF2-40B4-BE49-F238E27FC236}">
                <a16:creationId xmlns:a16="http://schemas.microsoft.com/office/drawing/2014/main" id="{3EBC81B3-C076-414B-ACF1-0C60B52C8E0F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3652538475"/>
              </p:ext>
            </p:extLst>
          </p:nvPr>
        </p:nvGraphicFramePr>
        <p:xfrm>
          <a:off x="6634312" y="3705129"/>
          <a:ext cx="1940675" cy="260061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G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4585433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6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2761445667"/>
                  </a:ext>
                </a:extLst>
              </a:tr>
            </a:tbl>
          </a:graphicData>
        </a:graphic>
      </p:graphicFrame>
      <p:graphicFrame>
        <p:nvGraphicFramePr>
          <p:cNvPr id="11" name="Table 10">
            <a:extLst>
              <a:ext uri="{FF2B5EF4-FFF2-40B4-BE49-F238E27FC236}">
                <a16:creationId xmlns:a16="http://schemas.microsoft.com/office/drawing/2014/main" id="{E3E2B6E2-146A-445E-AD37-754840730F3E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777164264"/>
              </p:ext>
            </p:extLst>
          </p:nvPr>
        </p:nvGraphicFramePr>
        <p:xfrm>
          <a:off x="9651609" y="3705129"/>
          <a:ext cx="1940675" cy="2600612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404153">
                  <a:extLst>
                    <a:ext uri="{9D8B030D-6E8A-4147-A177-3AD203B41FA5}">
                      <a16:colId xmlns:a16="http://schemas.microsoft.com/office/drawing/2014/main" val="1752628713"/>
                    </a:ext>
                  </a:extLst>
                </a:gridCol>
                <a:gridCol w="1536522">
                  <a:extLst>
                    <a:ext uri="{9D8B030D-6E8A-4147-A177-3AD203B41FA5}">
                      <a16:colId xmlns:a16="http://schemas.microsoft.com/office/drawing/2014/main" val="2230104258"/>
                    </a:ext>
                  </a:extLst>
                </a:gridCol>
              </a:tblGrid>
              <a:tr h="406052">
                <a:tc>
                  <a:txBody>
                    <a:bodyPr/>
                    <a:lstStyle/>
                    <a:p>
                      <a:r>
                        <a:rPr lang="en-US" sz="1100" dirty="0"/>
                        <a:t>Pos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r>
                        <a:rPr lang="en-US" dirty="0"/>
                        <a:t>GROUP H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21798389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1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1978303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2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443576427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3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  <a:endParaRPr kumimoji="0" lang="en-US" sz="1800" b="0" i="0" u="none" strike="noStrike" kern="1200" cap="none" spc="0" normalizeH="0" baseline="0" noProof="0" dirty="0">
                        <a:ln>
                          <a:noFill/>
                        </a:ln>
                        <a:solidFill>
                          <a:prstClr val="black"/>
                        </a:solidFill>
                        <a:effectLst/>
                        <a:uLnTx/>
                        <a:uFillTx/>
                        <a:latin typeface="Calibri" panose="020F0502020204030204"/>
                        <a:ea typeface="+mn-ea"/>
                        <a:cs typeface="+mn-cs"/>
                      </a:endParaRP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665157006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4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45186538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5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Calibri" panose="020F0502020204030204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94585433"/>
                  </a:ext>
                </a:extLst>
              </a:tr>
              <a:tr h="260016">
                <a:tc>
                  <a:txBody>
                    <a:bodyPr/>
                    <a:lstStyle/>
                    <a:p>
                      <a:pPr algn="ctr"/>
                      <a:r>
                        <a:rPr lang="en-US" dirty="0"/>
                        <a:t>6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marL="0" marR="0" lvl="0" indent="0" algn="l" defTabSz="914400" rtl="0" eaLnBrk="1" fontAlgn="auto" latinLnBrk="0" hangingPunct="1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Tx/>
                        <a:buSzTx/>
                        <a:buFontTx/>
                        <a:buNone/>
                        <a:tabLst/>
                        <a:defRPr/>
                      </a:pPr>
                      <a:r>
                        <a:rPr kumimoji="0" lang="en-US" sz="1800" b="0" i="0" u="none" strike="noStrike" kern="1200" cap="none" spc="0" normalizeH="0" baseline="0" noProof="0" dirty="0">
                          <a:ln>
                            <a:noFill/>
                          </a:ln>
                          <a:solidFill>
                            <a:prstClr val="black"/>
                          </a:solidFill>
                          <a:effectLst/>
                          <a:uLnTx/>
                          <a:uFillTx/>
                          <a:latin typeface="+mn-lt"/>
                          <a:ea typeface="+mn-ea"/>
                          <a:cs typeface="+mn-cs"/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2761445667"/>
                  </a:ext>
                </a:extLst>
              </a:tr>
            </a:tbl>
          </a:graphicData>
        </a:graphic>
      </p:graphicFrame>
    </p:spTree>
    <p:extLst>
      <p:ext uri="{BB962C8B-B14F-4D97-AF65-F5344CB8AC3E}">
        <p14:creationId xmlns:p14="http://schemas.microsoft.com/office/powerpoint/2010/main" val="2450295010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AF70A03-0D20-4949-B845-D5332F85C5D5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1524000" y="1570971"/>
            <a:ext cx="9144000" cy="1938992"/>
          </a:xfrm>
        </p:spPr>
        <p:txBody>
          <a:bodyPr/>
          <a:lstStyle/>
          <a:p>
            <a:r>
              <a:rPr lang="en-US"/>
              <a:t>Tournament Bracket Templates</a:t>
            </a:r>
            <a:endParaRPr lang="en-US" dirty="0"/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846B194D-0DD4-494A-9526-7F31F6642239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1 side</a:t>
            </a:r>
          </a:p>
        </p:txBody>
      </p:sp>
    </p:spTree>
    <p:extLst>
      <p:ext uri="{BB962C8B-B14F-4D97-AF65-F5344CB8AC3E}">
        <p14:creationId xmlns:p14="http://schemas.microsoft.com/office/powerpoint/2010/main" val="2832840698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: Rounded Corners 2">
            <a:extLst>
              <a:ext uri="{FF2B5EF4-FFF2-40B4-BE49-F238E27FC236}">
                <a16:creationId xmlns:a16="http://schemas.microsoft.com/office/drawing/2014/main" id="{746BA0FF-446F-4569-8684-0FC31AFD0295}"/>
              </a:ext>
            </a:extLst>
          </p:cNvPr>
          <p:cNvSpPr/>
          <p:nvPr/>
        </p:nvSpPr>
        <p:spPr>
          <a:xfrm>
            <a:off x="298450" y="2526015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" name="Rectangle: Rounded Corners 3">
            <a:extLst>
              <a:ext uri="{FF2B5EF4-FFF2-40B4-BE49-F238E27FC236}">
                <a16:creationId xmlns:a16="http://schemas.microsoft.com/office/drawing/2014/main" id="{ECC92828-1D63-4205-B51E-A9EF382A5DB2}"/>
              </a:ext>
            </a:extLst>
          </p:cNvPr>
          <p:cNvSpPr/>
          <p:nvPr/>
        </p:nvSpPr>
        <p:spPr>
          <a:xfrm>
            <a:off x="298450" y="3260791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" name="Rectangle: Rounded Corners 8">
            <a:extLst>
              <a:ext uri="{FF2B5EF4-FFF2-40B4-BE49-F238E27FC236}">
                <a16:creationId xmlns:a16="http://schemas.microsoft.com/office/drawing/2014/main" id="{0137B153-06AF-4664-9424-B042EF4E55E4}"/>
              </a:ext>
            </a:extLst>
          </p:cNvPr>
          <p:cNvSpPr/>
          <p:nvPr/>
        </p:nvSpPr>
        <p:spPr>
          <a:xfrm>
            <a:off x="298449" y="399556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" name="Rectangle: Rounded Corners 9">
            <a:extLst>
              <a:ext uri="{FF2B5EF4-FFF2-40B4-BE49-F238E27FC236}">
                <a16:creationId xmlns:a16="http://schemas.microsoft.com/office/drawing/2014/main" id="{3CD98A1D-9C0C-4907-B671-664EAF6CC917}"/>
              </a:ext>
            </a:extLst>
          </p:cNvPr>
          <p:cNvSpPr/>
          <p:nvPr/>
        </p:nvSpPr>
        <p:spPr>
          <a:xfrm>
            <a:off x="298449" y="4730343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5" name="Rectangle: Rounded Corners 14">
            <a:extLst>
              <a:ext uri="{FF2B5EF4-FFF2-40B4-BE49-F238E27FC236}">
                <a16:creationId xmlns:a16="http://schemas.microsoft.com/office/drawing/2014/main" id="{185F80E4-C4B5-4D54-994A-15624952E740}"/>
              </a:ext>
            </a:extLst>
          </p:cNvPr>
          <p:cNvSpPr/>
          <p:nvPr/>
        </p:nvSpPr>
        <p:spPr>
          <a:xfrm>
            <a:off x="3175225" y="2893403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6" name="Rectangle: Rounded Corners 15">
            <a:extLst>
              <a:ext uri="{FF2B5EF4-FFF2-40B4-BE49-F238E27FC236}">
                <a16:creationId xmlns:a16="http://schemas.microsoft.com/office/drawing/2014/main" id="{C8D5ACF8-78BF-48CB-98EE-9AFAF9C1EEDD}"/>
              </a:ext>
            </a:extLst>
          </p:cNvPr>
          <p:cNvSpPr/>
          <p:nvPr/>
        </p:nvSpPr>
        <p:spPr>
          <a:xfrm>
            <a:off x="3175225" y="1423851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59C5D233-BAFE-4A31-8AC4-EBDA191CD6D4}"/>
              </a:ext>
            </a:extLst>
          </p:cNvPr>
          <p:cNvSpPr/>
          <p:nvPr/>
        </p:nvSpPr>
        <p:spPr>
          <a:xfrm>
            <a:off x="3175225" y="583250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" name="Rectangle: Rounded Corners 18">
            <a:extLst>
              <a:ext uri="{FF2B5EF4-FFF2-40B4-BE49-F238E27FC236}">
                <a16:creationId xmlns:a16="http://schemas.microsoft.com/office/drawing/2014/main" id="{6BF8309B-1915-435E-9BA4-C74592C1A0C6}"/>
              </a:ext>
            </a:extLst>
          </p:cNvPr>
          <p:cNvSpPr/>
          <p:nvPr/>
        </p:nvSpPr>
        <p:spPr>
          <a:xfrm>
            <a:off x="3175225" y="4362955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30" name="Connector: Elbow 29">
            <a:extLst>
              <a:ext uri="{FF2B5EF4-FFF2-40B4-BE49-F238E27FC236}">
                <a16:creationId xmlns:a16="http://schemas.microsoft.com/office/drawing/2014/main" id="{54D3F4B9-EE17-46A7-8CC8-6F51BA4924A8}"/>
              </a:ext>
            </a:extLst>
          </p:cNvPr>
          <p:cNvCxnSpPr>
            <a:cxnSpLocks/>
            <a:stCxn id="4" idx="3"/>
            <a:endCxn id="15" idx="1"/>
          </p:cNvCxnSpPr>
          <p:nvPr/>
        </p:nvCxnSpPr>
        <p:spPr>
          <a:xfrm flipV="1">
            <a:off x="2135188" y="3064853"/>
            <a:ext cx="1040037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" name="Connector: Elbow 32">
            <a:extLst>
              <a:ext uri="{FF2B5EF4-FFF2-40B4-BE49-F238E27FC236}">
                <a16:creationId xmlns:a16="http://schemas.microsoft.com/office/drawing/2014/main" id="{A64760D2-58E0-48A2-9DA4-0BC21EE95C3A}"/>
              </a:ext>
            </a:extLst>
          </p:cNvPr>
          <p:cNvCxnSpPr>
            <a:cxnSpLocks/>
            <a:stCxn id="3" idx="3"/>
            <a:endCxn id="15" idx="1"/>
          </p:cNvCxnSpPr>
          <p:nvPr/>
        </p:nvCxnSpPr>
        <p:spPr>
          <a:xfrm>
            <a:off x="2135188" y="2697465"/>
            <a:ext cx="1040037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6" name="Connector: Elbow 35">
            <a:extLst>
              <a:ext uri="{FF2B5EF4-FFF2-40B4-BE49-F238E27FC236}">
                <a16:creationId xmlns:a16="http://schemas.microsoft.com/office/drawing/2014/main" id="{01CF61FB-872A-4B20-87CD-8C31549CB320}"/>
              </a:ext>
            </a:extLst>
          </p:cNvPr>
          <p:cNvCxnSpPr>
            <a:cxnSpLocks/>
            <a:stCxn id="9" idx="3"/>
            <a:endCxn id="19" idx="1"/>
          </p:cNvCxnSpPr>
          <p:nvPr/>
        </p:nvCxnSpPr>
        <p:spPr>
          <a:xfrm>
            <a:off x="2135187" y="4167017"/>
            <a:ext cx="1040038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9" name="Connector: Elbow 38">
            <a:extLst>
              <a:ext uri="{FF2B5EF4-FFF2-40B4-BE49-F238E27FC236}">
                <a16:creationId xmlns:a16="http://schemas.microsoft.com/office/drawing/2014/main" id="{84D2EE1D-C69A-4641-B13A-770236BA423D}"/>
              </a:ext>
            </a:extLst>
          </p:cNvPr>
          <p:cNvCxnSpPr>
            <a:cxnSpLocks/>
            <a:stCxn id="10" idx="3"/>
            <a:endCxn id="19" idx="1"/>
          </p:cNvCxnSpPr>
          <p:nvPr/>
        </p:nvCxnSpPr>
        <p:spPr>
          <a:xfrm flipV="1">
            <a:off x="2135187" y="4534405"/>
            <a:ext cx="1040038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C42A760B-F0E1-4DBD-83E3-B38924BA8B1C}"/>
              </a:ext>
            </a:extLst>
          </p:cNvPr>
          <p:cNvSpPr/>
          <p:nvPr/>
        </p:nvSpPr>
        <p:spPr>
          <a:xfrm>
            <a:off x="6052000" y="215862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53" name="Rectangle: Rounded Corners 52">
            <a:extLst>
              <a:ext uri="{FF2B5EF4-FFF2-40B4-BE49-F238E27FC236}">
                <a16:creationId xmlns:a16="http://schemas.microsoft.com/office/drawing/2014/main" id="{0E3C0FCE-AD92-4454-A591-4590687E4791}"/>
              </a:ext>
            </a:extLst>
          </p:cNvPr>
          <p:cNvSpPr/>
          <p:nvPr/>
        </p:nvSpPr>
        <p:spPr>
          <a:xfrm>
            <a:off x="6052000" y="5097731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54" name="Connector: Elbow 53">
            <a:extLst>
              <a:ext uri="{FF2B5EF4-FFF2-40B4-BE49-F238E27FC236}">
                <a16:creationId xmlns:a16="http://schemas.microsoft.com/office/drawing/2014/main" id="{1FA6E9D7-FA84-43C1-BC70-6804EC2BAAF5}"/>
              </a:ext>
            </a:extLst>
          </p:cNvPr>
          <p:cNvCxnSpPr>
            <a:cxnSpLocks/>
            <a:stCxn id="23" idx="1"/>
            <a:endCxn id="16" idx="3"/>
          </p:cNvCxnSpPr>
          <p:nvPr/>
        </p:nvCxnSpPr>
        <p:spPr>
          <a:xfrm rot="10800000">
            <a:off x="5011964" y="1595301"/>
            <a:ext cx="1040037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7" name="Connector: Elbow 56">
            <a:extLst>
              <a:ext uri="{FF2B5EF4-FFF2-40B4-BE49-F238E27FC236}">
                <a16:creationId xmlns:a16="http://schemas.microsoft.com/office/drawing/2014/main" id="{BB4F06D6-A1AE-4940-B5BB-A6296163DF29}"/>
              </a:ext>
            </a:extLst>
          </p:cNvPr>
          <p:cNvCxnSpPr>
            <a:cxnSpLocks/>
            <a:stCxn id="15" idx="3"/>
            <a:endCxn id="23" idx="1"/>
          </p:cNvCxnSpPr>
          <p:nvPr/>
        </p:nvCxnSpPr>
        <p:spPr>
          <a:xfrm flipV="1">
            <a:off x="5011963" y="2330077"/>
            <a:ext cx="1040037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0" name="Connector: Elbow 59">
            <a:extLst>
              <a:ext uri="{FF2B5EF4-FFF2-40B4-BE49-F238E27FC236}">
                <a16:creationId xmlns:a16="http://schemas.microsoft.com/office/drawing/2014/main" id="{2C370C66-AEF0-47D5-819D-AE2D2D72F587}"/>
              </a:ext>
            </a:extLst>
          </p:cNvPr>
          <p:cNvCxnSpPr>
            <a:cxnSpLocks/>
            <a:stCxn id="18" idx="3"/>
            <a:endCxn id="53" idx="1"/>
          </p:cNvCxnSpPr>
          <p:nvPr/>
        </p:nvCxnSpPr>
        <p:spPr>
          <a:xfrm flipV="1">
            <a:off x="5011963" y="5269181"/>
            <a:ext cx="1040037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3" name="Connector: Elbow 62">
            <a:extLst>
              <a:ext uri="{FF2B5EF4-FFF2-40B4-BE49-F238E27FC236}">
                <a16:creationId xmlns:a16="http://schemas.microsoft.com/office/drawing/2014/main" id="{8C3ADB3C-A3C2-485D-9ABF-E11FE9EAA360}"/>
              </a:ext>
            </a:extLst>
          </p:cNvPr>
          <p:cNvCxnSpPr>
            <a:cxnSpLocks/>
            <a:stCxn id="19" idx="3"/>
            <a:endCxn id="53" idx="1"/>
          </p:cNvCxnSpPr>
          <p:nvPr/>
        </p:nvCxnSpPr>
        <p:spPr>
          <a:xfrm>
            <a:off x="5011963" y="4534405"/>
            <a:ext cx="1040037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8" name="Rectangle: Rounded Corners 67">
            <a:extLst>
              <a:ext uri="{FF2B5EF4-FFF2-40B4-BE49-F238E27FC236}">
                <a16:creationId xmlns:a16="http://schemas.microsoft.com/office/drawing/2014/main" id="{4AB11527-0C90-4E90-8671-8780A5851B69}"/>
              </a:ext>
            </a:extLst>
          </p:cNvPr>
          <p:cNvSpPr/>
          <p:nvPr/>
        </p:nvSpPr>
        <p:spPr>
          <a:xfrm>
            <a:off x="8928775" y="3628179"/>
            <a:ext cx="1836738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72" name="Connector: Elbow 71">
            <a:extLst>
              <a:ext uri="{FF2B5EF4-FFF2-40B4-BE49-F238E27FC236}">
                <a16:creationId xmlns:a16="http://schemas.microsoft.com/office/drawing/2014/main" id="{D2721096-41B5-49F6-BF02-B578E58CC074}"/>
              </a:ext>
            </a:extLst>
          </p:cNvPr>
          <p:cNvCxnSpPr>
            <a:cxnSpLocks/>
            <a:stCxn id="53" idx="3"/>
            <a:endCxn id="68" idx="1"/>
          </p:cNvCxnSpPr>
          <p:nvPr/>
        </p:nvCxnSpPr>
        <p:spPr>
          <a:xfrm flipV="1">
            <a:off x="7888738" y="3799629"/>
            <a:ext cx="1040037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5" name="Connector: Elbow 74">
            <a:extLst>
              <a:ext uri="{FF2B5EF4-FFF2-40B4-BE49-F238E27FC236}">
                <a16:creationId xmlns:a16="http://schemas.microsoft.com/office/drawing/2014/main" id="{DEBEA29C-49A0-4273-8291-70116E91A201}"/>
              </a:ext>
            </a:extLst>
          </p:cNvPr>
          <p:cNvCxnSpPr>
            <a:cxnSpLocks/>
            <a:stCxn id="68" idx="1"/>
            <a:endCxn id="23" idx="3"/>
          </p:cNvCxnSpPr>
          <p:nvPr/>
        </p:nvCxnSpPr>
        <p:spPr>
          <a:xfrm rot="10800000">
            <a:off x="7888739" y="2330077"/>
            <a:ext cx="1040037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" name="TextBox 4">
            <a:extLst>
              <a:ext uri="{FF2B5EF4-FFF2-40B4-BE49-F238E27FC236}">
                <a16:creationId xmlns:a16="http://schemas.microsoft.com/office/drawing/2014/main" id="{0950B2E2-B8BD-4ABB-B3D8-75936487EFF4}"/>
              </a:ext>
            </a:extLst>
          </p:cNvPr>
          <p:cNvSpPr txBox="1"/>
          <p:nvPr/>
        </p:nvSpPr>
        <p:spPr>
          <a:xfrm>
            <a:off x="298449" y="2218238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2</a:t>
            </a: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570782F9-82F3-4A08-A8F4-F9466198763F}"/>
              </a:ext>
            </a:extLst>
          </p:cNvPr>
          <p:cNvSpPr txBox="1"/>
          <p:nvPr/>
        </p:nvSpPr>
        <p:spPr>
          <a:xfrm>
            <a:off x="298449" y="295301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3</a:t>
            </a: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5A3546C7-6140-4CC1-8D65-798AEF74C18A}"/>
              </a:ext>
            </a:extLst>
          </p:cNvPr>
          <p:cNvSpPr txBox="1"/>
          <p:nvPr/>
        </p:nvSpPr>
        <p:spPr>
          <a:xfrm>
            <a:off x="298449" y="3687790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4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AD03D810-72F6-455B-BF0D-AE5ABBD099CB}"/>
              </a:ext>
            </a:extLst>
          </p:cNvPr>
          <p:cNvSpPr txBox="1"/>
          <p:nvPr/>
        </p:nvSpPr>
        <p:spPr>
          <a:xfrm>
            <a:off x="298449" y="442707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5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0F11E182-C21A-4EAB-AF2B-99CDE223A6F9}"/>
              </a:ext>
            </a:extLst>
          </p:cNvPr>
          <p:cNvSpPr txBox="1"/>
          <p:nvPr/>
        </p:nvSpPr>
        <p:spPr>
          <a:xfrm>
            <a:off x="3175225" y="111607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1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0DA447B2-C420-425B-942F-CCB6D387CF3A}"/>
              </a:ext>
            </a:extLst>
          </p:cNvPr>
          <p:cNvSpPr txBox="1"/>
          <p:nvPr/>
        </p:nvSpPr>
        <p:spPr>
          <a:xfrm>
            <a:off x="3175225" y="552472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6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C06C379E-8E87-4F5E-94A6-A1637A248C30}"/>
              </a:ext>
            </a:extLst>
          </p:cNvPr>
          <p:cNvSpPr txBox="1"/>
          <p:nvPr/>
        </p:nvSpPr>
        <p:spPr>
          <a:xfrm>
            <a:off x="3598105" y="2176188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1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C6708C56-2CCE-4AF3-AAFE-BDC91F5D0B75}"/>
              </a:ext>
            </a:extLst>
          </p:cNvPr>
          <p:cNvSpPr txBox="1"/>
          <p:nvPr/>
        </p:nvSpPr>
        <p:spPr>
          <a:xfrm>
            <a:off x="6407554" y="3645741"/>
            <a:ext cx="1125629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FINAL GAME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0C45ABC6-CDF6-40F0-8F95-2FF1E065394E}"/>
              </a:ext>
            </a:extLst>
          </p:cNvPr>
          <p:cNvSpPr txBox="1"/>
          <p:nvPr/>
        </p:nvSpPr>
        <p:spPr>
          <a:xfrm>
            <a:off x="3598104" y="5115292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2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713AA8A3-6069-472E-9203-78DC7FD9E2E6}"/>
              </a:ext>
            </a:extLst>
          </p:cNvPr>
          <p:cNvSpPr txBox="1"/>
          <p:nvPr/>
        </p:nvSpPr>
        <p:spPr>
          <a:xfrm>
            <a:off x="9435815" y="31555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42" name="Graphic 41" descr="Trophy">
            <a:extLst>
              <a:ext uri="{FF2B5EF4-FFF2-40B4-BE49-F238E27FC236}">
                <a16:creationId xmlns:a16="http://schemas.microsoft.com/office/drawing/2014/main" id="{E2B79005-9237-400E-B497-4F50BB24EF45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10931318" y="3412305"/>
            <a:ext cx="698500" cy="698500"/>
          </a:xfrm>
          <a:prstGeom prst="rect">
            <a:avLst/>
          </a:prstGeom>
        </p:spPr>
      </p:pic>
      <p:sp>
        <p:nvSpPr>
          <p:cNvPr id="6" name="Title 5">
            <a:extLst>
              <a:ext uri="{FF2B5EF4-FFF2-40B4-BE49-F238E27FC236}">
                <a16:creationId xmlns:a16="http://schemas.microsoft.com/office/drawing/2014/main" id="{8BE0B4DF-E466-4220-9B33-2A38CD1F8A7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6 Teams</a:t>
            </a:r>
          </a:p>
        </p:txBody>
      </p:sp>
    </p:spTree>
    <p:extLst>
      <p:ext uri="{BB962C8B-B14F-4D97-AF65-F5344CB8AC3E}">
        <p14:creationId xmlns:p14="http://schemas.microsoft.com/office/powerpoint/2010/main" val="3658822872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: Rounded Corners 2">
            <a:extLst>
              <a:ext uri="{FF2B5EF4-FFF2-40B4-BE49-F238E27FC236}">
                <a16:creationId xmlns:a16="http://schemas.microsoft.com/office/drawing/2014/main" id="{746BA0FF-446F-4569-8684-0FC31AFD0295}"/>
              </a:ext>
            </a:extLst>
          </p:cNvPr>
          <p:cNvSpPr/>
          <p:nvPr/>
        </p:nvSpPr>
        <p:spPr>
          <a:xfrm>
            <a:off x="298449" y="2526015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" name="Rectangle: Rounded Corners 3">
            <a:extLst>
              <a:ext uri="{FF2B5EF4-FFF2-40B4-BE49-F238E27FC236}">
                <a16:creationId xmlns:a16="http://schemas.microsoft.com/office/drawing/2014/main" id="{ECC92828-1D63-4205-B51E-A9EF382A5DB2}"/>
              </a:ext>
            </a:extLst>
          </p:cNvPr>
          <p:cNvSpPr/>
          <p:nvPr/>
        </p:nvSpPr>
        <p:spPr>
          <a:xfrm>
            <a:off x="298449" y="3260791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" name="Rectangle: Rounded Corners 8">
            <a:extLst>
              <a:ext uri="{FF2B5EF4-FFF2-40B4-BE49-F238E27FC236}">
                <a16:creationId xmlns:a16="http://schemas.microsoft.com/office/drawing/2014/main" id="{0137B153-06AF-4664-9424-B042EF4E55E4}"/>
              </a:ext>
            </a:extLst>
          </p:cNvPr>
          <p:cNvSpPr/>
          <p:nvPr/>
        </p:nvSpPr>
        <p:spPr>
          <a:xfrm>
            <a:off x="298450" y="399556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" name="Rectangle: Rounded Corners 9">
            <a:extLst>
              <a:ext uri="{FF2B5EF4-FFF2-40B4-BE49-F238E27FC236}">
                <a16:creationId xmlns:a16="http://schemas.microsoft.com/office/drawing/2014/main" id="{3CD98A1D-9C0C-4907-B671-664EAF6CC917}"/>
              </a:ext>
            </a:extLst>
          </p:cNvPr>
          <p:cNvSpPr/>
          <p:nvPr/>
        </p:nvSpPr>
        <p:spPr>
          <a:xfrm>
            <a:off x="298450" y="4730343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2" name="Rectangle: Rounded Corners 11">
            <a:extLst>
              <a:ext uri="{FF2B5EF4-FFF2-40B4-BE49-F238E27FC236}">
                <a16:creationId xmlns:a16="http://schemas.microsoft.com/office/drawing/2014/main" id="{16C30BEA-5DA9-42AE-977E-E60A929E41E7}"/>
              </a:ext>
            </a:extLst>
          </p:cNvPr>
          <p:cNvSpPr/>
          <p:nvPr/>
        </p:nvSpPr>
        <p:spPr>
          <a:xfrm>
            <a:off x="298450" y="6199893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3" name="Rectangle: Rounded Corners 12">
            <a:extLst>
              <a:ext uri="{FF2B5EF4-FFF2-40B4-BE49-F238E27FC236}">
                <a16:creationId xmlns:a16="http://schemas.microsoft.com/office/drawing/2014/main" id="{E54026C6-75A3-4D29-8541-BAA052F487D7}"/>
              </a:ext>
            </a:extLst>
          </p:cNvPr>
          <p:cNvSpPr/>
          <p:nvPr/>
        </p:nvSpPr>
        <p:spPr>
          <a:xfrm>
            <a:off x="298450" y="5465119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5" name="Rectangle: Rounded Corners 14">
            <a:extLst>
              <a:ext uri="{FF2B5EF4-FFF2-40B4-BE49-F238E27FC236}">
                <a16:creationId xmlns:a16="http://schemas.microsoft.com/office/drawing/2014/main" id="{185F80E4-C4B5-4D54-994A-15624952E740}"/>
              </a:ext>
            </a:extLst>
          </p:cNvPr>
          <p:cNvSpPr/>
          <p:nvPr/>
        </p:nvSpPr>
        <p:spPr>
          <a:xfrm>
            <a:off x="3175225" y="2893403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6" name="Rectangle: Rounded Corners 15">
            <a:extLst>
              <a:ext uri="{FF2B5EF4-FFF2-40B4-BE49-F238E27FC236}">
                <a16:creationId xmlns:a16="http://schemas.microsoft.com/office/drawing/2014/main" id="{C8D5ACF8-78BF-48CB-98EE-9AFAF9C1EEDD}"/>
              </a:ext>
            </a:extLst>
          </p:cNvPr>
          <p:cNvSpPr/>
          <p:nvPr/>
        </p:nvSpPr>
        <p:spPr>
          <a:xfrm>
            <a:off x="3175225" y="1423851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59C5D233-BAFE-4A31-8AC4-EBDA191CD6D4}"/>
              </a:ext>
            </a:extLst>
          </p:cNvPr>
          <p:cNvSpPr/>
          <p:nvPr/>
        </p:nvSpPr>
        <p:spPr>
          <a:xfrm>
            <a:off x="3175225" y="583250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" name="Rectangle: Rounded Corners 18">
            <a:extLst>
              <a:ext uri="{FF2B5EF4-FFF2-40B4-BE49-F238E27FC236}">
                <a16:creationId xmlns:a16="http://schemas.microsoft.com/office/drawing/2014/main" id="{6BF8309B-1915-435E-9BA4-C74592C1A0C6}"/>
              </a:ext>
            </a:extLst>
          </p:cNvPr>
          <p:cNvSpPr/>
          <p:nvPr/>
        </p:nvSpPr>
        <p:spPr>
          <a:xfrm>
            <a:off x="3175225" y="4362955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30" name="Connector: Elbow 29">
            <a:extLst>
              <a:ext uri="{FF2B5EF4-FFF2-40B4-BE49-F238E27FC236}">
                <a16:creationId xmlns:a16="http://schemas.microsoft.com/office/drawing/2014/main" id="{54D3F4B9-EE17-46A7-8CC8-6F51BA4924A8}"/>
              </a:ext>
            </a:extLst>
          </p:cNvPr>
          <p:cNvCxnSpPr>
            <a:cxnSpLocks/>
            <a:stCxn id="4" idx="3"/>
            <a:endCxn id="15" idx="1"/>
          </p:cNvCxnSpPr>
          <p:nvPr/>
        </p:nvCxnSpPr>
        <p:spPr>
          <a:xfrm flipV="1">
            <a:off x="2135187" y="3064853"/>
            <a:ext cx="1040038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" name="Connector: Elbow 32">
            <a:extLst>
              <a:ext uri="{FF2B5EF4-FFF2-40B4-BE49-F238E27FC236}">
                <a16:creationId xmlns:a16="http://schemas.microsoft.com/office/drawing/2014/main" id="{A64760D2-58E0-48A2-9DA4-0BC21EE95C3A}"/>
              </a:ext>
            </a:extLst>
          </p:cNvPr>
          <p:cNvCxnSpPr>
            <a:cxnSpLocks/>
            <a:stCxn id="3" idx="3"/>
            <a:endCxn id="15" idx="1"/>
          </p:cNvCxnSpPr>
          <p:nvPr/>
        </p:nvCxnSpPr>
        <p:spPr>
          <a:xfrm>
            <a:off x="2135187" y="2697465"/>
            <a:ext cx="1040038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6" name="Connector: Elbow 35">
            <a:extLst>
              <a:ext uri="{FF2B5EF4-FFF2-40B4-BE49-F238E27FC236}">
                <a16:creationId xmlns:a16="http://schemas.microsoft.com/office/drawing/2014/main" id="{01CF61FB-872A-4B20-87CD-8C31549CB320}"/>
              </a:ext>
            </a:extLst>
          </p:cNvPr>
          <p:cNvCxnSpPr>
            <a:cxnSpLocks/>
            <a:stCxn id="9" idx="3"/>
            <a:endCxn id="19" idx="1"/>
          </p:cNvCxnSpPr>
          <p:nvPr/>
        </p:nvCxnSpPr>
        <p:spPr>
          <a:xfrm>
            <a:off x="2135188" y="4167017"/>
            <a:ext cx="1040037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9" name="Connector: Elbow 38">
            <a:extLst>
              <a:ext uri="{FF2B5EF4-FFF2-40B4-BE49-F238E27FC236}">
                <a16:creationId xmlns:a16="http://schemas.microsoft.com/office/drawing/2014/main" id="{84D2EE1D-C69A-4641-B13A-770236BA423D}"/>
              </a:ext>
            </a:extLst>
          </p:cNvPr>
          <p:cNvCxnSpPr>
            <a:cxnSpLocks/>
            <a:stCxn id="10" idx="3"/>
            <a:endCxn id="19" idx="1"/>
          </p:cNvCxnSpPr>
          <p:nvPr/>
        </p:nvCxnSpPr>
        <p:spPr>
          <a:xfrm flipV="1">
            <a:off x="2135188" y="4534405"/>
            <a:ext cx="1040037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2" name="Connector: Elbow 41">
            <a:extLst>
              <a:ext uri="{FF2B5EF4-FFF2-40B4-BE49-F238E27FC236}">
                <a16:creationId xmlns:a16="http://schemas.microsoft.com/office/drawing/2014/main" id="{9AF346D7-ADFD-4BF6-8EE7-1D95AFF78EE6}"/>
              </a:ext>
            </a:extLst>
          </p:cNvPr>
          <p:cNvCxnSpPr>
            <a:cxnSpLocks/>
            <a:stCxn id="13" idx="3"/>
            <a:endCxn id="18" idx="1"/>
          </p:cNvCxnSpPr>
          <p:nvPr/>
        </p:nvCxnSpPr>
        <p:spPr>
          <a:xfrm>
            <a:off x="2135188" y="5636569"/>
            <a:ext cx="1040037" cy="36738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6" name="Connector: Elbow 45">
            <a:extLst>
              <a:ext uri="{FF2B5EF4-FFF2-40B4-BE49-F238E27FC236}">
                <a16:creationId xmlns:a16="http://schemas.microsoft.com/office/drawing/2014/main" id="{C906891C-5D9C-41DF-96D3-DD580B013522}"/>
              </a:ext>
            </a:extLst>
          </p:cNvPr>
          <p:cNvCxnSpPr>
            <a:cxnSpLocks/>
            <a:stCxn id="12" idx="3"/>
            <a:endCxn id="18" idx="1"/>
          </p:cNvCxnSpPr>
          <p:nvPr/>
        </p:nvCxnSpPr>
        <p:spPr>
          <a:xfrm flipV="1">
            <a:off x="2135188" y="6003956"/>
            <a:ext cx="1040037" cy="36738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C42A760B-F0E1-4DBD-83E3-B38924BA8B1C}"/>
              </a:ext>
            </a:extLst>
          </p:cNvPr>
          <p:cNvSpPr/>
          <p:nvPr/>
        </p:nvSpPr>
        <p:spPr>
          <a:xfrm>
            <a:off x="6052000" y="215862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53" name="Rectangle: Rounded Corners 52">
            <a:extLst>
              <a:ext uri="{FF2B5EF4-FFF2-40B4-BE49-F238E27FC236}">
                <a16:creationId xmlns:a16="http://schemas.microsoft.com/office/drawing/2014/main" id="{0E3C0FCE-AD92-4454-A591-4590687E4791}"/>
              </a:ext>
            </a:extLst>
          </p:cNvPr>
          <p:cNvSpPr/>
          <p:nvPr/>
        </p:nvSpPr>
        <p:spPr>
          <a:xfrm>
            <a:off x="6052000" y="5097731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54" name="Connector: Elbow 53">
            <a:extLst>
              <a:ext uri="{FF2B5EF4-FFF2-40B4-BE49-F238E27FC236}">
                <a16:creationId xmlns:a16="http://schemas.microsoft.com/office/drawing/2014/main" id="{1FA6E9D7-FA84-43C1-BC70-6804EC2BAAF5}"/>
              </a:ext>
            </a:extLst>
          </p:cNvPr>
          <p:cNvCxnSpPr>
            <a:cxnSpLocks/>
            <a:stCxn id="23" idx="1"/>
            <a:endCxn id="16" idx="3"/>
          </p:cNvCxnSpPr>
          <p:nvPr/>
        </p:nvCxnSpPr>
        <p:spPr>
          <a:xfrm rot="10800000">
            <a:off x="5011964" y="1595301"/>
            <a:ext cx="1040037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7" name="Connector: Elbow 56">
            <a:extLst>
              <a:ext uri="{FF2B5EF4-FFF2-40B4-BE49-F238E27FC236}">
                <a16:creationId xmlns:a16="http://schemas.microsoft.com/office/drawing/2014/main" id="{BB4F06D6-A1AE-4940-B5BB-A6296163DF29}"/>
              </a:ext>
            </a:extLst>
          </p:cNvPr>
          <p:cNvCxnSpPr>
            <a:cxnSpLocks/>
            <a:stCxn id="15" idx="3"/>
            <a:endCxn id="23" idx="1"/>
          </p:cNvCxnSpPr>
          <p:nvPr/>
        </p:nvCxnSpPr>
        <p:spPr>
          <a:xfrm flipV="1">
            <a:off x="5011963" y="2330077"/>
            <a:ext cx="1040037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0" name="Connector: Elbow 59">
            <a:extLst>
              <a:ext uri="{FF2B5EF4-FFF2-40B4-BE49-F238E27FC236}">
                <a16:creationId xmlns:a16="http://schemas.microsoft.com/office/drawing/2014/main" id="{2C370C66-AEF0-47D5-819D-AE2D2D72F587}"/>
              </a:ext>
            </a:extLst>
          </p:cNvPr>
          <p:cNvCxnSpPr>
            <a:cxnSpLocks/>
            <a:stCxn id="18" idx="3"/>
            <a:endCxn id="53" idx="1"/>
          </p:cNvCxnSpPr>
          <p:nvPr/>
        </p:nvCxnSpPr>
        <p:spPr>
          <a:xfrm flipV="1">
            <a:off x="5011963" y="5269181"/>
            <a:ext cx="1040037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3" name="Connector: Elbow 62">
            <a:extLst>
              <a:ext uri="{FF2B5EF4-FFF2-40B4-BE49-F238E27FC236}">
                <a16:creationId xmlns:a16="http://schemas.microsoft.com/office/drawing/2014/main" id="{8C3ADB3C-A3C2-485D-9ABF-E11FE9EAA360}"/>
              </a:ext>
            </a:extLst>
          </p:cNvPr>
          <p:cNvCxnSpPr>
            <a:cxnSpLocks/>
            <a:stCxn id="19" idx="3"/>
            <a:endCxn id="53" idx="1"/>
          </p:cNvCxnSpPr>
          <p:nvPr/>
        </p:nvCxnSpPr>
        <p:spPr>
          <a:xfrm>
            <a:off x="5011963" y="4534405"/>
            <a:ext cx="1040037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8" name="Rectangle: Rounded Corners 67">
            <a:extLst>
              <a:ext uri="{FF2B5EF4-FFF2-40B4-BE49-F238E27FC236}">
                <a16:creationId xmlns:a16="http://schemas.microsoft.com/office/drawing/2014/main" id="{4AB11527-0C90-4E90-8671-8780A5851B69}"/>
              </a:ext>
            </a:extLst>
          </p:cNvPr>
          <p:cNvSpPr/>
          <p:nvPr/>
        </p:nvSpPr>
        <p:spPr>
          <a:xfrm>
            <a:off x="8928775" y="3628179"/>
            <a:ext cx="1836738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72" name="Connector: Elbow 71">
            <a:extLst>
              <a:ext uri="{FF2B5EF4-FFF2-40B4-BE49-F238E27FC236}">
                <a16:creationId xmlns:a16="http://schemas.microsoft.com/office/drawing/2014/main" id="{D2721096-41B5-49F6-BF02-B578E58CC074}"/>
              </a:ext>
            </a:extLst>
          </p:cNvPr>
          <p:cNvCxnSpPr>
            <a:cxnSpLocks/>
            <a:stCxn id="53" idx="3"/>
            <a:endCxn id="68" idx="1"/>
          </p:cNvCxnSpPr>
          <p:nvPr/>
        </p:nvCxnSpPr>
        <p:spPr>
          <a:xfrm flipV="1">
            <a:off x="7888738" y="3799629"/>
            <a:ext cx="1040037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5" name="Connector: Elbow 74">
            <a:extLst>
              <a:ext uri="{FF2B5EF4-FFF2-40B4-BE49-F238E27FC236}">
                <a16:creationId xmlns:a16="http://schemas.microsoft.com/office/drawing/2014/main" id="{DEBEA29C-49A0-4273-8291-70116E91A201}"/>
              </a:ext>
            </a:extLst>
          </p:cNvPr>
          <p:cNvCxnSpPr>
            <a:cxnSpLocks/>
            <a:stCxn id="68" idx="1"/>
            <a:endCxn id="23" idx="3"/>
          </p:cNvCxnSpPr>
          <p:nvPr/>
        </p:nvCxnSpPr>
        <p:spPr>
          <a:xfrm rot="10800000">
            <a:off x="7888739" y="2330077"/>
            <a:ext cx="1040037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2" name="TextBox 31">
            <a:extLst>
              <a:ext uri="{FF2B5EF4-FFF2-40B4-BE49-F238E27FC236}">
                <a16:creationId xmlns:a16="http://schemas.microsoft.com/office/drawing/2014/main" id="{9A6B9DF0-82EC-49FB-8F44-888CAB64FF83}"/>
              </a:ext>
            </a:extLst>
          </p:cNvPr>
          <p:cNvSpPr txBox="1"/>
          <p:nvPr/>
        </p:nvSpPr>
        <p:spPr>
          <a:xfrm>
            <a:off x="298449" y="2218238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2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0E0B5552-A6A9-42FA-B85F-22D8C658BCBF}"/>
              </a:ext>
            </a:extLst>
          </p:cNvPr>
          <p:cNvSpPr txBox="1"/>
          <p:nvPr/>
        </p:nvSpPr>
        <p:spPr>
          <a:xfrm>
            <a:off x="298449" y="295301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3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D737856B-6734-4567-A99E-87550A09D53B}"/>
              </a:ext>
            </a:extLst>
          </p:cNvPr>
          <p:cNvSpPr txBox="1"/>
          <p:nvPr/>
        </p:nvSpPr>
        <p:spPr>
          <a:xfrm>
            <a:off x="298449" y="3687790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4</a:t>
            </a:r>
          </a:p>
        </p:txBody>
      </p:sp>
      <p:sp>
        <p:nvSpPr>
          <p:cNvPr id="37" name="TextBox 36">
            <a:extLst>
              <a:ext uri="{FF2B5EF4-FFF2-40B4-BE49-F238E27FC236}">
                <a16:creationId xmlns:a16="http://schemas.microsoft.com/office/drawing/2014/main" id="{56F16630-A87C-46F6-9953-2BB3AB731EFE}"/>
              </a:ext>
            </a:extLst>
          </p:cNvPr>
          <p:cNvSpPr txBox="1"/>
          <p:nvPr/>
        </p:nvSpPr>
        <p:spPr>
          <a:xfrm>
            <a:off x="298449" y="442707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5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B767EEC2-DC77-47E3-948D-A7D4AFE3BBB2}"/>
              </a:ext>
            </a:extLst>
          </p:cNvPr>
          <p:cNvSpPr txBox="1"/>
          <p:nvPr/>
        </p:nvSpPr>
        <p:spPr>
          <a:xfrm>
            <a:off x="3175225" y="111607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1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10FB88CC-A4F7-4F85-9C81-64060D05AA7D}"/>
              </a:ext>
            </a:extLst>
          </p:cNvPr>
          <p:cNvSpPr txBox="1"/>
          <p:nvPr/>
        </p:nvSpPr>
        <p:spPr>
          <a:xfrm>
            <a:off x="298449" y="5161660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6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BA0150C4-F981-47D1-B825-59F65BE87CD1}"/>
              </a:ext>
            </a:extLst>
          </p:cNvPr>
          <p:cNvSpPr txBox="1"/>
          <p:nvPr/>
        </p:nvSpPr>
        <p:spPr>
          <a:xfrm>
            <a:off x="298449" y="5892116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7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2A77C73D-D323-42AC-8D1D-005BC194D347}"/>
              </a:ext>
            </a:extLst>
          </p:cNvPr>
          <p:cNvSpPr txBox="1"/>
          <p:nvPr/>
        </p:nvSpPr>
        <p:spPr>
          <a:xfrm>
            <a:off x="3598105" y="2176188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1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22272CAB-87E2-4835-8BA6-B87FA8BA7E5A}"/>
              </a:ext>
            </a:extLst>
          </p:cNvPr>
          <p:cNvSpPr txBox="1"/>
          <p:nvPr/>
        </p:nvSpPr>
        <p:spPr>
          <a:xfrm>
            <a:off x="6407554" y="3645741"/>
            <a:ext cx="1125629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FINAL GAME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D6510BE9-F587-4675-AC8B-AF5E97AFF9FC}"/>
              </a:ext>
            </a:extLst>
          </p:cNvPr>
          <p:cNvSpPr txBox="1"/>
          <p:nvPr/>
        </p:nvSpPr>
        <p:spPr>
          <a:xfrm>
            <a:off x="3598104" y="5115292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2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57E66B85-C04B-4B59-9E6E-8F5577B2A26E}"/>
              </a:ext>
            </a:extLst>
          </p:cNvPr>
          <p:cNvSpPr txBox="1"/>
          <p:nvPr/>
        </p:nvSpPr>
        <p:spPr>
          <a:xfrm>
            <a:off x="9435815" y="31555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49" name="Graphic 48" descr="Trophy">
            <a:extLst>
              <a:ext uri="{FF2B5EF4-FFF2-40B4-BE49-F238E27FC236}">
                <a16:creationId xmlns:a16="http://schemas.microsoft.com/office/drawing/2014/main" id="{32A0507E-3831-44CB-83AB-DDDDCCB52FDB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10931318" y="3412305"/>
            <a:ext cx="698500" cy="698500"/>
          </a:xfrm>
          <a:prstGeom prst="rect">
            <a:avLst/>
          </a:prstGeom>
        </p:spPr>
      </p:pic>
      <p:sp>
        <p:nvSpPr>
          <p:cNvPr id="5" name="Title 4">
            <a:extLst>
              <a:ext uri="{FF2B5EF4-FFF2-40B4-BE49-F238E27FC236}">
                <a16:creationId xmlns:a16="http://schemas.microsoft.com/office/drawing/2014/main" id="{E04D1EB5-6B62-4942-8C44-534767D0E20F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7 Teams</a:t>
            </a:r>
          </a:p>
        </p:txBody>
      </p:sp>
    </p:spTree>
    <p:extLst>
      <p:ext uri="{BB962C8B-B14F-4D97-AF65-F5344CB8AC3E}">
        <p14:creationId xmlns:p14="http://schemas.microsoft.com/office/powerpoint/2010/main" val="1490999760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" name="Table 2">
            <a:extLst>
              <a:ext uri="{FF2B5EF4-FFF2-40B4-BE49-F238E27FC236}">
                <a16:creationId xmlns:a16="http://schemas.microsoft.com/office/drawing/2014/main" id="{E60864A2-6FB2-4EBD-86C4-C2D777D55645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1254125" y="1062567"/>
          <a:ext cx="1860550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30275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30275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1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4" name="Table 3">
            <a:extLst>
              <a:ext uri="{FF2B5EF4-FFF2-40B4-BE49-F238E27FC236}">
                <a16:creationId xmlns:a16="http://schemas.microsoft.com/office/drawing/2014/main" id="{7B688878-8D12-471E-B7E6-A6E6617D2509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1254125" y="2477264"/>
          <a:ext cx="1860550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30275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30275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2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5" name="Table 4">
            <a:extLst>
              <a:ext uri="{FF2B5EF4-FFF2-40B4-BE49-F238E27FC236}">
                <a16:creationId xmlns:a16="http://schemas.microsoft.com/office/drawing/2014/main" id="{0A30C0C1-D5D2-4E9F-A4DB-5860F2DD0CCD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1254125" y="3891961"/>
          <a:ext cx="1860550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30275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30275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3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6" name="Table 5">
            <a:extLst>
              <a:ext uri="{FF2B5EF4-FFF2-40B4-BE49-F238E27FC236}">
                <a16:creationId xmlns:a16="http://schemas.microsoft.com/office/drawing/2014/main" id="{E3772221-2BD6-48E7-8128-1CF7ACC5B0B7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1254125" y="5306658"/>
          <a:ext cx="1860550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30275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30275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4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7" name="Table 6">
            <a:extLst>
              <a:ext uri="{FF2B5EF4-FFF2-40B4-BE49-F238E27FC236}">
                <a16:creationId xmlns:a16="http://schemas.microsoft.com/office/drawing/2014/main" id="{F409C596-24BF-41DB-A33E-6EF658382A94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5165725" y="1772414"/>
          <a:ext cx="1860550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30275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30275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5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8" name="Table 7">
            <a:extLst>
              <a:ext uri="{FF2B5EF4-FFF2-40B4-BE49-F238E27FC236}">
                <a16:creationId xmlns:a16="http://schemas.microsoft.com/office/drawing/2014/main" id="{C54DE20A-A941-4CF6-9881-C31A1AF931E6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5165725" y="4688590"/>
          <a:ext cx="1860550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30275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30275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6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9" name="Table 8">
            <a:extLst>
              <a:ext uri="{FF2B5EF4-FFF2-40B4-BE49-F238E27FC236}">
                <a16:creationId xmlns:a16="http://schemas.microsoft.com/office/drawing/2014/main" id="{74858245-9A2E-4FDB-B0D0-8B6F9573A788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9077325" y="3095331"/>
          <a:ext cx="1860550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30275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30275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7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cxnSp>
        <p:nvCxnSpPr>
          <p:cNvPr id="17" name="Connector: Elbow 16">
            <a:extLst>
              <a:ext uri="{FF2B5EF4-FFF2-40B4-BE49-F238E27FC236}">
                <a16:creationId xmlns:a16="http://schemas.microsoft.com/office/drawing/2014/main" id="{F7DC0F07-15D5-4C44-91F3-0D77340FFF37}"/>
              </a:ext>
            </a:extLst>
          </p:cNvPr>
          <p:cNvCxnSpPr>
            <a:cxnSpLocks/>
            <a:stCxn id="3" idx="3"/>
            <a:endCxn id="7" idx="1"/>
          </p:cNvCxnSpPr>
          <p:nvPr/>
        </p:nvCxnSpPr>
        <p:spPr>
          <a:xfrm>
            <a:off x="3114675" y="1680634"/>
            <a:ext cx="2051050" cy="709847"/>
          </a:xfrm>
          <a:prstGeom prst="bentConnector3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" name="Connector: Elbow 19">
            <a:extLst>
              <a:ext uri="{FF2B5EF4-FFF2-40B4-BE49-F238E27FC236}">
                <a16:creationId xmlns:a16="http://schemas.microsoft.com/office/drawing/2014/main" id="{EB88E677-B5C6-443D-B08E-8A38C1446B80}"/>
              </a:ext>
            </a:extLst>
          </p:cNvPr>
          <p:cNvCxnSpPr>
            <a:cxnSpLocks/>
            <a:stCxn id="4" idx="3"/>
            <a:endCxn id="7" idx="1"/>
          </p:cNvCxnSpPr>
          <p:nvPr/>
        </p:nvCxnSpPr>
        <p:spPr>
          <a:xfrm flipV="1">
            <a:off x="3114675" y="2390481"/>
            <a:ext cx="2051050" cy="704850"/>
          </a:xfrm>
          <a:prstGeom prst="bentConnector3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" name="Connector: Elbow 20">
            <a:extLst>
              <a:ext uri="{FF2B5EF4-FFF2-40B4-BE49-F238E27FC236}">
                <a16:creationId xmlns:a16="http://schemas.microsoft.com/office/drawing/2014/main" id="{0A309CCC-7486-4A68-96AD-CC9319F1B8FA}"/>
              </a:ext>
            </a:extLst>
          </p:cNvPr>
          <p:cNvCxnSpPr>
            <a:cxnSpLocks/>
            <a:stCxn id="5" idx="3"/>
            <a:endCxn id="8" idx="1"/>
          </p:cNvCxnSpPr>
          <p:nvPr/>
        </p:nvCxnSpPr>
        <p:spPr>
          <a:xfrm>
            <a:off x="3114675" y="4510028"/>
            <a:ext cx="2051050" cy="796629"/>
          </a:xfrm>
          <a:prstGeom prst="bentConnector3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2" name="Connector: Elbow 21">
            <a:extLst>
              <a:ext uri="{FF2B5EF4-FFF2-40B4-BE49-F238E27FC236}">
                <a16:creationId xmlns:a16="http://schemas.microsoft.com/office/drawing/2014/main" id="{C9C75FC9-7D26-40EA-9081-89040C30B6DE}"/>
              </a:ext>
            </a:extLst>
          </p:cNvPr>
          <p:cNvCxnSpPr>
            <a:cxnSpLocks/>
            <a:stCxn id="6" idx="3"/>
            <a:endCxn id="8" idx="1"/>
          </p:cNvCxnSpPr>
          <p:nvPr/>
        </p:nvCxnSpPr>
        <p:spPr>
          <a:xfrm flipV="1">
            <a:off x="3114675" y="5306657"/>
            <a:ext cx="2051050" cy="618068"/>
          </a:xfrm>
          <a:prstGeom prst="bentConnector3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9" name="Connector: Elbow 28">
            <a:extLst>
              <a:ext uri="{FF2B5EF4-FFF2-40B4-BE49-F238E27FC236}">
                <a16:creationId xmlns:a16="http://schemas.microsoft.com/office/drawing/2014/main" id="{6191F7B9-F90F-4F28-B8CB-785413D08BC7}"/>
              </a:ext>
            </a:extLst>
          </p:cNvPr>
          <p:cNvCxnSpPr>
            <a:cxnSpLocks/>
            <a:stCxn id="7" idx="3"/>
            <a:endCxn id="9" idx="1"/>
          </p:cNvCxnSpPr>
          <p:nvPr/>
        </p:nvCxnSpPr>
        <p:spPr>
          <a:xfrm>
            <a:off x="7026275" y="2390481"/>
            <a:ext cx="2051050" cy="1322917"/>
          </a:xfrm>
          <a:prstGeom prst="bentConnector3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0" name="Connector: Elbow 29">
            <a:extLst>
              <a:ext uri="{FF2B5EF4-FFF2-40B4-BE49-F238E27FC236}">
                <a16:creationId xmlns:a16="http://schemas.microsoft.com/office/drawing/2014/main" id="{9E966BD3-4E14-49CD-8D49-57F008A79DFF}"/>
              </a:ext>
            </a:extLst>
          </p:cNvPr>
          <p:cNvCxnSpPr>
            <a:cxnSpLocks/>
            <a:stCxn id="8" idx="3"/>
            <a:endCxn id="9" idx="1"/>
          </p:cNvCxnSpPr>
          <p:nvPr/>
        </p:nvCxnSpPr>
        <p:spPr>
          <a:xfrm flipV="1">
            <a:off x="7026275" y="3713398"/>
            <a:ext cx="2051050" cy="1593259"/>
          </a:xfrm>
          <a:prstGeom prst="bentConnector3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15" name="Graphic 14" descr="Trophy">
            <a:extLst>
              <a:ext uri="{FF2B5EF4-FFF2-40B4-BE49-F238E27FC236}">
                <a16:creationId xmlns:a16="http://schemas.microsoft.com/office/drawing/2014/main" id="{24BD3FD4-F376-42C6-B919-8470A8DF7DC0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9658350" y="1849668"/>
            <a:ext cx="698500" cy="698500"/>
          </a:xfrm>
          <a:prstGeom prst="rect">
            <a:avLst/>
          </a:prstGeom>
        </p:spPr>
      </p:pic>
      <p:sp>
        <p:nvSpPr>
          <p:cNvPr id="16" name="TextBox 15">
            <a:extLst>
              <a:ext uri="{FF2B5EF4-FFF2-40B4-BE49-F238E27FC236}">
                <a16:creationId xmlns:a16="http://schemas.microsoft.com/office/drawing/2014/main" id="{F8FE63C0-0734-4B22-A5A4-777BC803F47D}"/>
              </a:ext>
            </a:extLst>
          </p:cNvPr>
          <p:cNvSpPr txBox="1"/>
          <p:nvPr/>
        </p:nvSpPr>
        <p:spPr>
          <a:xfrm>
            <a:off x="5600511" y="1375356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1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AF47325A-DA6E-42CB-B525-B62C9A8E4121}"/>
              </a:ext>
            </a:extLst>
          </p:cNvPr>
          <p:cNvSpPr txBox="1"/>
          <p:nvPr/>
        </p:nvSpPr>
        <p:spPr>
          <a:xfrm>
            <a:off x="9444785" y="2667861"/>
            <a:ext cx="1125629" cy="307777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FINAL GAME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27312A14-8CB1-4BA7-A6A6-EE0D9BE17952}"/>
              </a:ext>
            </a:extLst>
          </p:cNvPr>
          <p:cNvSpPr txBox="1"/>
          <p:nvPr/>
        </p:nvSpPr>
        <p:spPr>
          <a:xfrm>
            <a:off x="5600511" y="4285738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2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20CAA00-9961-4A6F-A4F9-4B4EA3346FE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8 Teams</a:t>
            </a:r>
          </a:p>
        </p:txBody>
      </p:sp>
    </p:spTree>
    <p:extLst>
      <p:ext uri="{BB962C8B-B14F-4D97-AF65-F5344CB8AC3E}">
        <p14:creationId xmlns:p14="http://schemas.microsoft.com/office/powerpoint/2010/main" val="763622741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" name="Table 2">
            <a:extLst>
              <a:ext uri="{FF2B5EF4-FFF2-40B4-BE49-F238E27FC236}">
                <a16:creationId xmlns:a16="http://schemas.microsoft.com/office/drawing/2014/main" id="{E60864A2-6FB2-4EBD-86C4-C2D777D55645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1254125" y="1062567"/>
          <a:ext cx="1860550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30275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30275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1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4" name="Table 3">
            <a:extLst>
              <a:ext uri="{FF2B5EF4-FFF2-40B4-BE49-F238E27FC236}">
                <a16:creationId xmlns:a16="http://schemas.microsoft.com/office/drawing/2014/main" id="{7B688878-8D12-471E-B7E6-A6E6617D2509}"/>
              </a:ext>
            </a:extLst>
          </p:cNvPr>
          <p:cNvGraphicFramePr>
            <a:graphicFrameLocks noGrp="1"/>
          </p:cNvGraphicFramePr>
          <p:nvPr/>
        </p:nvGraphicFramePr>
        <p:xfrm>
          <a:off x="1254125" y="2477264"/>
          <a:ext cx="1860550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30275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30275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2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5" name="Table 4">
            <a:extLst>
              <a:ext uri="{FF2B5EF4-FFF2-40B4-BE49-F238E27FC236}">
                <a16:creationId xmlns:a16="http://schemas.microsoft.com/office/drawing/2014/main" id="{0A30C0C1-D5D2-4E9F-A4DB-5860F2DD0CCD}"/>
              </a:ext>
            </a:extLst>
          </p:cNvPr>
          <p:cNvGraphicFramePr>
            <a:graphicFrameLocks noGrp="1"/>
          </p:cNvGraphicFramePr>
          <p:nvPr/>
        </p:nvGraphicFramePr>
        <p:xfrm>
          <a:off x="1254125" y="3891961"/>
          <a:ext cx="1860550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30275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30275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3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6" name="Table 5">
            <a:extLst>
              <a:ext uri="{FF2B5EF4-FFF2-40B4-BE49-F238E27FC236}">
                <a16:creationId xmlns:a16="http://schemas.microsoft.com/office/drawing/2014/main" id="{E3772221-2BD6-48E7-8128-1CF7ACC5B0B7}"/>
              </a:ext>
            </a:extLst>
          </p:cNvPr>
          <p:cNvGraphicFramePr>
            <a:graphicFrameLocks noGrp="1"/>
          </p:cNvGraphicFramePr>
          <p:nvPr/>
        </p:nvGraphicFramePr>
        <p:xfrm>
          <a:off x="1254125" y="5306658"/>
          <a:ext cx="1860550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30275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30275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4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7" name="Table 6">
            <a:extLst>
              <a:ext uri="{FF2B5EF4-FFF2-40B4-BE49-F238E27FC236}">
                <a16:creationId xmlns:a16="http://schemas.microsoft.com/office/drawing/2014/main" id="{F409C596-24BF-41DB-A33E-6EF658382A94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4312708" y="1772414"/>
          <a:ext cx="1860550" cy="1236135"/>
        </p:xfrm>
        <a:graphic>
          <a:graphicData uri="http://schemas.openxmlformats.org/drawingml/2006/table">
            <a:tbl>
              <a:tblPr firstRow="1" bandRow="1">
                <a:tableStyleId>{21E4AEA4-8DFA-4A89-87EB-49C32662AFE0}</a:tableStyleId>
              </a:tblPr>
              <a:tblGrid>
                <a:gridCol w="930275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30275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5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8" name="Table 7">
            <a:extLst>
              <a:ext uri="{FF2B5EF4-FFF2-40B4-BE49-F238E27FC236}">
                <a16:creationId xmlns:a16="http://schemas.microsoft.com/office/drawing/2014/main" id="{C54DE20A-A941-4CF6-9881-C31A1AF931E6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4312708" y="4688590"/>
          <a:ext cx="1860550" cy="1236135"/>
        </p:xfrm>
        <a:graphic>
          <a:graphicData uri="http://schemas.openxmlformats.org/drawingml/2006/table">
            <a:tbl>
              <a:tblPr firstRow="1" bandRow="1">
                <a:tableStyleId>{21E4AEA4-8DFA-4A89-87EB-49C32662AFE0}</a:tableStyleId>
              </a:tblPr>
              <a:tblGrid>
                <a:gridCol w="930275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30275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6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9" name="Table 8">
            <a:extLst>
              <a:ext uri="{FF2B5EF4-FFF2-40B4-BE49-F238E27FC236}">
                <a16:creationId xmlns:a16="http://schemas.microsoft.com/office/drawing/2014/main" id="{74858245-9A2E-4FDB-B0D0-8B6F9573A788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9077325" y="3095330"/>
          <a:ext cx="1860550" cy="1236134"/>
        </p:xfrm>
        <a:graphic>
          <a:graphicData uri="http://schemas.openxmlformats.org/drawingml/2006/table">
            <a:tbl>
              <a:tblPr firstRow="1" bandRow="1">
                <a:tableStyleId>{00A15C55-8517-42AA-B614-E9B94910E393}</a:tableStyleId>
              </a:tblPr>
              <a:tblGrid>
                <a:gridCol w="1860550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</a:tblGrid>
              <a:tr h="618067">
                <a:tc>
                  <a:txBody>
                    <a:bodyPr/>
                    <a:lstStyle/>
                    <a:p>
                      <a:pPr algn="ctr"/>
                      <a:r>
                        <a:rPr lang="en-US" sz="2000" dirty="0">
                          <a:solidFill>
                            <a:schemeClr val="tx1"/>
                          </a:solidFill>
                        </a:rPr>
                        <a:t>WINNER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618067">
                <a:tc>
                  <a:txBody>
                    <a:bodyPr/>
                    <a:lstStyle/>
                    <a:p>
                      <a:pPr algn="ctr"/>
                      <a:r>
                        <a:rPr lang="en-US" sz="1100" dirty="0">
                          <a:solidFill>
                            <a:schemeClr val="tx1"/>
                          </a:solidFill>
                        </a:rPr>
                        <a:t>Team Name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</a:tbl>
          </a:graphicData>
        </a:graphic>
      </p:graphicFrame>
      <p:cxnSp>
        <p:nvCxnSpPr>
          <p:cNvPr id="17" name="Connector: Elbow 16">
            <a:extLst>
              <a:ext uri="{FF2B5EF4-FFF2-40B4-BE49-F238E27FC236}">
                <a16:creationId xmlns:a16="http://schemas.microsoft.com/office/drawing/2014/main" id="{F7DC0F07-15D5-4C44-91F3-0D77340FFF37}"/>
              </a:ext>
            </a:extLst>
          </p:cNvPr>
          <p:cNvCxnSpPr>
            <a:cxnSpLocks/>
            <a:stCxn id="3" idx="3"/>
            <a:endCxn id="7" idx="1"/>
          </p:cNvCxnSpPr>
          <p:nvPr/>
        </p:nvCxnSpPr>
        <p:spPr>
          <a:xfrm>
            <a:off x="3114675" y="1680634"/>
            <a:ext cx="1198033" cy="709847"/>
          </a:xfrm>
          <a:prstGeom prst="bentConnector3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" name="Connector: Elbow 19">
            <a:extLst>
              <a:ext uri="{FF2B5EF4-FFF2-40B4-BE49-F238E27FC236}">
                <a16:creationId xmlns:a16="http://schemas.microsoft.com/office/drawing/2014/main" id="{EB88E677-B5C6-443D-B08E-8A38C1446B80}"/>
              </a:ext>
            </a:extLst>
          </p:cNvPr>
          <p:cNvCxnSpPr>
            <a:cxnSpLocks/>
            <a:stCxn id="4" idx="3"/>
            <a:endCxn id="7" idx="1"/>
          </p:cNvCxnSpPr>
          <p:nvPr/>
        </p:nvCxnSpPr>
        <p:spPr>
          <a:xfrm flipV="1">
            <a:off x="3114675" y="2390481"/>
            <a:ext cx="1198033" cy="704850"/>
          </a:xfrm>
          <a:prstGeom prst="bentConnector3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" name="Connector: Elbow 20">
            <a:extLst>
              <a:ext uri="{FF2B5EF4-FFF2-40B4-BE49-F238E27FC236}">
                <a16:creationId xmlns:a16="http://schemas.microsoft.com/office/drawing/2014/main" id="{0A309CCC-7486-4A68-96AD-CC9319F1B8FA}"/>
              </a:ext>
            </a:extLst>
          </p:cNvPr>
          <p:cNvCxnSpPr>
            <a:cxnSpLocks/>
            <a:stCxn id="5" idx="3"/>
            <a:endCxn id="8" idx="1"/>
          </p:cNvCxnSpPr>
          <p:nvPr/>
        </p:nvCxnSpPr>
        <p:spPr>
          <a:xfrm>
            <a:off x="3114675" y="4510028"/>
            <a:ext cx="1198033" cy="796629"/>
          </a:xfrm>
          <a:prstGeom prst="bentConnector3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2" name="Connector: Elbow 21">
            <a:extLst>
              <a:ext uri="{FF2B5EF4-FFF2-40B4-BE49-F238E27FC236}">
                <a16:creationId xmlns:a16="http://schemas.microsoft.com/office/drawing/2014/main" id="{C9C75FC9-7D26-40EA-9081-89040C30B6DE}"/>
              </a:ext>
            </a:extLst>
          </p:cNvPr>
          <p:cNvCxnSpPr>
            <a:cxnSpLocks/>
            <a:stCxn id="6" idx="3"/>
            <a:endCxn id="8" idx="1"/>
          </p:cNvCxnSpPr>
          <p:nvPr/>
        </p:nvCxnSpPr>
        <p:spPr>
          <a:xfrm flipV="1">
            <a:off x="3114675" y="5306657"/>
            <a:ext cx="1198033" cy="618068"/>
          </a:xfrm>
          <a:prstGeom prst="bentConnector3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9" name="Connector: Elbow 28">
            <a:extLst>
              <a:ext uri="{FF2B5EF4-FFF2-40B4-BE49-F238E27FC236}">
                <a16:creationId xmlns:a16="http://schemas.microsoft.com/office/drawing/2014/main" id="{6191F7B9-F90F-4F28-B8CB-785413D08BC7}"/>
              </a:ext>
            </a:extLst>
          </p:cNvPr>
          <p:cNvCxnSpPr>
            <a:cxnSpLocks/>
            <a:stCxn id="7" idx="3"/>
            <a:endCxn id="18" idx="0"/>
          </p:cNvCxnSpPr>
          <p:nvPr/>
        </p:nvCxnSpPr>
        <p:spPr>
          <a:xfrm>
            <a:off x="6173258" y="2390481"/>
            <a:ext cx="1226608" cy="704849"/>
          </a:xfrm>
          <a:prstGeom prst="bentConnector2">
            <a:avLst/>
          </a:prstGeom>
          <a:ln>
            <a:solidFill>
              <a:schemeClr val="accent2"/>
            </a:solidFill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0" name="Connector: Elbow 29">
            <a:extLst>
              <a:ext uri="{FF2B5EF4-FFF2-40B4-BE49-F238E27FC236}">
                <a16:creationId xmlns:a16="http://schemas.microsoft.com/office/drawing/2014/main" id="{9E966BD3-4E14-49CD-8D49-57F008A79DFF}"/>
              </a:ext>
            </a:extLst>
          </p:cNvPr>
          <p:cNvCxnSpPr>
            <a:cxnSpLocks/>
            <a:stCxn id="8" idx="3"/>
            <a:endCxn id="18" idx="2"/>
          </p:cNvCxnSpPr>
          <p:nvPr/>
        </p:nvCxnSpPr>
        <p:spPr>
          <a:xfrm flipV="1">
            <a:off x="6173258" y="4331465"/>
            <a:ext cx="1226608" cy="975192"/>
          </a:xfrm>
          <a:prstGeom prst="bentConnector2">
            <a:avLst/>
          </a:prstGeom>
          <a:ln>
            <a:solidFill>
              <a:schemeClr val="accent2"/>
            </a:solidFill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aphicFrame>
        <p:nvGraphicFramePr>
          <p:cNvPr id="18" name="Table 17">
            <a:extLst>
              <a:ext uri="{FF2B5EF4-FFF2-40B4-BE49-F238E27FC236}">
                <a16:creationId xmlns:a16="http://schemas.microsoft.com/office/drawing/2014/main" id="{3ECF9135-C893-4A52-8BBA-4709FD919BE0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6469591" y="3095330"/>
          <a:ext cx="1860550" cy="1236135"/>
        </p:xfrm>
        <a:graphic>
          <a:graphicData uri="http://schemas.openxmlformats.org/drawingml/2006/table">
            <a:tbl>
              <a:tblPr firstRow="1" bandRow="1">
                <a:tableStyleId>{93296810-A885-4BE3-A3E7-6D5BEEA58F35}</a:tableStyleId>
              </a:tblPr>
              <a:tblGrid>
                <a:gridCol w="930275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30275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7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sp>
        <p:nvSpPr>
          <p:cNvPr id="16" name="TextBox 15">
            <a:extLst>
              <a:ext uri="{FF2B5EF4-FFF2-40B4-BE49-F238E27FC236}">
                <a16:creationId xmlns:a16="http://schemas.microsoft.com/office/drawing/2014/main" id="{8343BC09-EA76-4361-BDE4-E0BC804458B1}"/>
              </a:ext>
            </a:extLst>
          </p:cNvPr>
          <p:cNvSpPr txBox="1"/>
          <p:nvPr/>
        </p:nvSpPr>
        <p:spPr>
          <a:xfrm>
            <a:off x="4747494" y="1375356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1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5AE65569-EC34-467D-8D66-6C60EBF03780}"/>
              </a:ext>
            </a:extLst>
          </p:cNvPr>
          <p:cNvSpPr txBox="1"/>
          <p:nvPr/>
        </p:nvSpPr>
        <p:spPr>
          <a:xfrm>
            <a:off x="6837051" y="2589017"/>
            <a:ext cx="1125629" cy="307777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FINAL GAME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839BCE75-A9C4-4B0A-862D-CE7A3938E0CD}"/>
              </a:ext>
            </a:extLst>
          </p:cNvPr>
          <p:cNvSpPr txBox="1"/>
          <p:nvPr/>
        </p:nvSpPr>
        <p:spPr>
          <a:xfrm>
            <a:off x="4747494" y="4285738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2</a:t>
            </a:r>
          </a:p>
        </p:txBody>
      </p:sp>
      <p:pic>
        <p:nvPicPr>
          <p:cNvPr id="24" name="Graphic 23" descr="Trophy">
            <a:extLst>
              <a:ext uri="{FF2B5EF4-FFF2-40B4-BE49-F238E27FC236}">
                <a16:creationId xmlns:a16="http://schemas.microsoft.com/office/drawing/2014/main" id="{36198180-DFE3-4529-BCD7-B4E2930D7CF8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9658350" y="2128014"/>
            <a:ext cx="698500" cy="698500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4ED25021-026D-43EB-A6A7-A31AFF052642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8 Teams</a:t>
            </a:r>
          </a:p>
        </p:txBody>
      </p:sp>
    </p:spTree>
    <p:extLst>
      <p:ext uri="{BB962C8B-B14F-4D97-AF65-F5344CB8AC3E}">
        <p14:creationId xmlns:p14="http://schemas.microsoft.com/office/powerpoint/2010/main" val="4255464162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: Rounded Corners 2">
            <a:extLst>
              <a:ext uri="{FF2B5EF4-FFF2-40B4-BE49-F238E27FC236}">
                <a16:creationId xmlns:a16="http://schemas.microsoft.com/office/drawing/2014/main" id="{746BA0FF-446F-4569-8684-0FC31AFD0295}"/>
              </a:ext>
            </a:extLst>
          </p:cNvPr>
          <p:cNvSpPr/>
          <p:nvPr/>
        </p:nvSpPr>
        <p:spPr>
          <a:xfrm>
            <a:off x="298450" y="2526015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" name="Rectangle: Rounded Corners 3">
            <a:extLst>
              <a:ext uri="{FF2B5EF4-FFF2-40B4-BE49-F238E27FC236}">
                <a16:creationId xmlns:a16="http://schemas.microsoft.com/office/drawing/2014/main" id="{ECC92828-1D63-4205-B51E-A9EF382A5DB2}"/>
              </a:ext>
            </a:extLst>
          </p:cNvPr>
          <p:cNvSpPr/>
          <p:nvPr/>
        </p:nvSpPr>
        <p:spPr>
          <a:xfrm>
            <a:off x="298450" y="3260791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6" name="Rectangle: Rounded Corners 5">
            <a:extLst>
              <a:ext uri="{FF2B5EF4-FFF2-40B4-BE49-F238E27FC236}">
                <a16:creationId xmlns:a16="http://schemas.microsoft.com/office/drawing/2014/main" id="{AF1E3A3B-2617-49E2-808D-11F8A849D8FE}"/>
              </a:ext>
            </a:extLst>
          </p:cNvPr>
          <p:cNvSpPr/>
          <p:nvPr/>
        </p:nvSpPr>
        <p:spPr>
          <a:xfrm>
            <a:off x="298450" y="1056463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7" name="Rectangle: Rounded Corners 6">
            <a:extLst>
              <a:ext uri="{FF2B5EF4-FFF2-40B4-BE49-F238E27FC236}">
                <a16:creationId xmlns:a16="http://schemas.microsoft.com/office/drawing/2014/main" id="{80C34A43-3DA2-42B6-8598-68911A6F5904}"/>
              </a:ext>
            </a:extLst>
          </p:cNvPr>
          <p:cNvSpPr/>
          <p:nvPr/>
        </p:nvSpPr>
        <p:spPr>
          <a:xfrm>
            <a:off x="298450" y="1791239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" name="Rectangle: Rounded Corners 8">
            <a:extLst>
              <a:ext uri="{FF2B5EF4-FFF2-40B4-BE49-F238E27FC236}">
                <a16:creationId xmlns:a16="http://schemas.microsoft.com/office/drawing/2014/main" id="{0137B153-06AF-4664-9424-B042EF4E55E4}"/>
              </a:ext>
            </a:extLst>
          </p:cNvPr>
          <p:cNvSpPr/>
          <p:nvPr/>
        </p:nvSpPr>
        <p:spPr>
          <a:xfrm>
            <a:off x="298450" y="399556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" name="Rectangle: Rounded Corners 9">
            <a:extLst>
              <a:ext uri="{FF2B5EF4-FFF2-40B4-BE49-F238E27FC236}">
                <a16:creationId xmlns:a16="http://schemas.microsoft.com/office/drawing/2014/main" id="{3CD98A1D-9C0C-4907-B671-664EAF6CC917}"/>
              </a:ext>
            </a:extLst>
          </p:cNvPr>
          <p:cNvSpPr/>
          <p:nvPr/>
        </p:nvSpPr>
        <p:spPr>
          <a:xfrm>
            <a:off x="298450" y="4730343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2" name="Rectangle: Rounded Corners 11">
            <a:extLst>
              <a:ext uri="{FF2B5EF4-FFF2-40B4-BE49-F238E27FC236}">
                <a16:creationId xmlns:a16="http://schemas.microsoft.com/office/drawing/2014/main" id="{16C30BEA-5DA9-42AE-977E-E60A929E41E7}"/>
              </a:ext>
            </a:extLst>
          </p:cNvPr>
          <p:cNvSpPr/>
          <p:nvPr/>
        </p:nvSpPr>
        <p:spPr>
          <a:xfrm>
            <a:off x="298450" y="6199893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3" name="Rectangle: Rounded Corners 12">
            <a:extLst>
              <a:ext uri="{FF2B5EF4-FFF2-40B4-BE49-F238E27FC236}">
                <a16:creationId xmlns:a16="http://schemas.microsoft.com/office/drawing/2014/main" id="{E54026C6-75A3-4D29-8541-BAA052F487D7}"/>
              </a:ext>
            </a:extLst>
          </p:cNvPr>
          <p:cNvSpPr/>
          <p:nvPr/>
        </p:nvSpPr>
        <p:spPr>
          <a:xfrm>
            <a:off x="298450" y="5465119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5" name="Rectangle: Rounded Corners 14">
            <a:extLst>
              <a:ext uri="{FF2B5EF4-FFF2-40B4-BE49-F238E27FC236}">
                <a16:creationId xmlns:a16="http://schemas.microsoft.com/office/drawing/2014/main" id="{185F80E4-C4B5-4D54-994A-15624952E740}"/>
              </a:ext>
            </a:extLst>
          </p:cNvPr>
          <p:cNvSpPr/>
          <p:nvPr/>
        </p:nvSpPr>
        <p:spPr>
          <a:xfrm>
            <a:off x="3175225" y="2893403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6" name="Rectangle: Rounded Corners 15">
            <a:extLst>
              <a:ext uri="{FF2B5EF4-FFF2-40B4-BE49-F238E27FC236}">
                <a16:creationId xmlns:a16="http://schemas.microsoft.com/office/drawing/2014/main" id="{C8D5ACF8-78BF-48CB-98EE-9AFAF9C1EEDD}"/>
              </a:ext>
            </a:extLst>
          </p:cNvPr>
          <p:cNvSpPr/>
          <p:nvPr/>
        </p:nvSpPr>
        <p:spPr>
          <a:xfrm>
            <a:off x="3175225" y="1423851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59C5D233-BAFE-4A31-8AC4-EBDA191CD6D4}"/>
              </a:ext>
            </a:extLst>
          </p:cNvPr>
          <p:cNvSpPr/>
          <p:nvPr/>
        </p:nvSpPr>
        <p:spPr>
          <a:xfrm>
            <a:off x="3175225" y="583250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" name="Rectangle: Rounded Corners 18">
            <a:extLst>
              <a:ext uri="{FF2B5EF4-FFF2-40B4-BE49-F238E27FC236}">
                <a16:creationId xmlns:a16="http://schemas.microsoft.com/office/drawing/2014/main" id="{6BF8309B-1915-435E-9BA4-C74592C1A0C6}"/>
              </a:ext>
            </a:extLst>
          </p:cNvPr>
          <p:cNvSpPr/>
          <p:nvPr/>
        </p:nvSpPr>
        <p:spPr>
          <a:xfrm>
            <a:off x="3175225" y="4362955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24" name="Connector: Elbow 23">
            <a:extLst>
              <a:ext uri="{FF2B5EF4-FFF2-40B4-BE49-F238E27FC236}">
                <a16:creationId xmlns:a16="http://schemas.microsoft.com/office/drawing/2014/main" id="{D44FC3D2-5553-426C-97D2-B541D9A4085C}"/>
              </a:ext>
            </a:extLst>
          </p:cNvPr>
          <p:cNvCxnSpPr>
            <a:cxnSpLocks/>
            <a:stCxn id="6" idx="3"/>
            <a:endCxn id="16" idx="1"/>
          </p:cNvCxnSpPr>
          <p:nvPr/>
        </p:nvCxnSpPr>
        <p:spPr>
          <a:xfrm>
            <a:off x="2135188" y="1227913"/>
            <a:ext cx="1040037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7" name="Connector: Elbow 26">
            <a:extLst>
              <a:ext uri="{FF2B5EF4-FFF2-40B4-BE49-F238E27FC236}">
                <a16:creationId xmlns:a16="http://schemas.microsoft.com/office/drawing/2014/main" id="{FD2DE256-CC83-42A7-8053-6C780F6E0556}"/>
              </a:ext>
            </a:extLst>
          </p:cNvPr>
          <p:cNvCxnSpPr>
            <a:cxnSpLocks/>
            <a:stCxn id="7" idx="3"/>
            <a:endCxn id="16" idx="1"/>
          </p:cNvCxnSpPr>
          <p:nvPr/>
        </p:nvCxnSpPr>
        <p:spPr>
          <a:xfrm flipV="1">
            <a:off x="2135188" y="1595301"/>
            <a:ext cx="1040037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0" name="Connector: Elbow 29">
            <a:extLst>
              <a:ext uri="{FF2B5EF4-FFF2-40B4-BE49-F238E27FC236}">
                <a16:creationId xmlns:a16="http://schemas.microsoft.com/office/drawing/2014/main" id="{54D3F4B9-EE17-46A7-8CC8-6F51BA4924A8}"/>
              </a:ext>
            </a:extLst>
          </p:cNvPr>
          <p:cNvCxnSpPr>
            <a:cxnSpLocks/>
            <a:stCxn id="4" idx="3"/>
            <a:endCxn id="15" idx="1"/>
          </p:cNvCxnSpPr>
          <p:nvPr/>
        </p:nvCxnSpPr>
        <p:spPr>
          <a:xfrm flipV="1">
            <a:off x="2135188" y="3064853"/>
            <a:ext cx="1040037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" name="Connector: Elbow 32">
            <a:extLst>
              <a:ext uri="{FF2B5EF4-FFF2-40B4-BE49-F238E27FC236}">
                <a16:creationId xmlns:a16="http://schemas.microsoft.com/office/drawing/2014/main" id="{A64760D2-58E0-48A2-9DA4-0BC21EE95C3A}"/>
              </a:ext>
            </a:extLst>
          </p:cNvPr>
          <p:cNvCxnSpPr>
            <a:cxnSpLocks/>
            <a:stCxn id="3" idx="3"/>
            <a:endCxn id="15" idx="1"/>
          </p:cNvCxnSpPr>
          <p:nvPr/>
        </p:nvCxnSpPr>
        <p:spPr>
          <a:xfrm>
            <a:off x="2135188" y="2697465"/>
            <a:ext cx="1040037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6" name="Connector: Elbow 35">
            <a:extLst>
              <a:ext uri="{FF2B5EF4-FFF2-40B4-BE49-F238E27FC236}">
                <a16:creationId xmlns:a16="http://schemas.microsoft.com/office/drawing/2014/main" id="{01CF61FB-872A-4B20-87CD-8C31549CB320}"/>
              </a:ext>
            </a:extLst>
          </p:cNvPr>
          <p:cNvCxnSpPr>
            <a:cxnSpLocks/>
            <a:stCxn id="9" idx="3"/>
            <a:endCxn id="19" idx="1"/>
          </p:cNvCxnSpPr>
          <p:nvPr/>
        </p:nvCxnSpPr>
        <p:spPr>
          <a:xfrm>
            <a:off x="2135188" y="4167017"/>
            <a:ext cx="1040037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9" name="Connector: Elbow 38">
            <a:extLst>
              <a:ext uri="{FF2B5EF4-FFF2-40B4-BE49-F238E27FC236}">
                <a16:creationId xmlns:a16="http://schemas.microsoft.com/office/drawing/2014/main" id="{84D2EE1D-C69A-4641-B13A-770236BA423D}"/>
              </a:ext>
            </a:extLst>
          </p:cNvPr>
          <p:cNvCxnSpPr>
            <a:cxnSpLocks/>
            <a:stCxn id="10" idx="3"/>
            <a:endCxn id="19" idx="1"/>
          </p:cNvCxnSpPr>
          <p:nvPr/>
        </p:nvCxnSpPr>
        <p:spPr>
          <a:xfrm flipV="1">
            <a:off x="2135188" y="4534405"/>
            <a:ext cx="1040037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2" name="Connector: Elbow 41">
            <a:extLst>
              <a:ext uri="{FF2B5EF4-FFF2-40B4-BE49-F238E27FC236}">
                <a16:creationId xmlns:a16="http://schemas.microsoft.com/office/drawing/2014/main" id="{9AF346D7-ADFD-4BF6-8EE7-1D95AFF78EE6}"/>
              </a:ext>
            </a:extLst>
          </p:cNvPr>
          <p:cNvCxnSpPr>
            <a:cxnSpLocks/>
            <a:stCxn id="13" idx="3"/>
            <a:endCxn id="18" idx="1"/>
          </p:cNvCxnSpPr>
          <p:nvPr/>
        </p:nvCxnSpPr>
        <p:spPr>
          <a:xfrm>
            <a:off x="2135188" y="5636569"/>
            <a:ext cx="1040037" cy="36738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6" name="Connector: Elbow 45">
            <a:extLst>
              <a:ext uri="{FF2B5EF4-FFF2-40B4-BE49-F238E27FC236}">
                <a16:creationId xmlns:a16="http://schemas.microsoft.com/office/drawing/2014/main" id="{C906891C-5D9C-41DF-96D3-DD580B013522}"/>
              </a:ext>
            </a:extLst>
          </p:cNvPr>
          <p:cNvCxnSpPr>
            <a:cxnSpLocks/>
            <a:stCxn id="12" idx="3"/>
            <a:endCxn id="18" idx="1"/>
          </p:cNvCxnSpPr>
          <p:nvPr/>
        </p:nvCxnSpPr>
        <p:spPr>
          <a:xfrm flipV="1">
            <a:off x="2135188" y="6003956"/>
            <a:ext cx="1040037" cy="36738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C42A760B-F0E1-4DBD-83E3-B38924BA8B1C}"/>
              </a:ext>
            </a:extLst>
          </p:cNvPr>
          <p:cNvSpPr/>
          <p:nvPr/>
        </p:nvSpPr>
        <p:spPr>
          <a:xfrm>
            <a:off x="6052000" y="215862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53" name="Rectangle: Rounded Corners 52">
            <a:extLst>
              <a:ext uri="{FF2B5EF4-FFF2-40B4-BE49-F238E27FC236}">
                <a16:creationId xmlns:a16="http://schemas.microsoft.com/office/drawing/2014/main" id="{0E3C0FCE-AD92-4454-A591-4590687E4791}"/>
              </a:ext>
            </a:extLst>
          </p:cNvPr>
          <p:cNvSpPr/>
          <p:nvPr/>
        </p:nvSpPr>
        <p:spPr>
          <a:xfrm>
            <a:off x="6052000" y="5097731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54" name="Connector: Elbow 53">
            <a:extLst>
              <a:ext uri="{FF2B5EF4-FFF2-40B4-BE49-F238E27FC236}">
                <a16:creationId xmlns:a16="http://schemas.microsoft.com/office/drawing/2014/main" id="{1FA6E9D7-FA84-43C1-BC70-6804EC2BAAF5}"/>
              </a:ext>
            </a:extLst>
          </p:cNvPr>
          <p:cNvCxnSpPr>
            <a:cxnSpLocks/>
            <a:stCxn id="23" idx="1"/>
            <a:endCxn id="16" idx="3"/>
          </p:cNvCxnSpPr>
          <p:nvPr/>
        </p:nvCxnSpPr>
        <p:spPr>
          <a:xfrm rot="10800000">
            <a:off x="5011964" y="1595301"/>
            <a:ext cx="1040037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7" name="Connector: Elbow 56">
            <a:extLst>
              <a:ext uri="{FF2B5EF4-FFF2-40B4-BE49-F238E27FC236}">
                <a16:creationId xmlns:a16="http://schemas.microsoft.com/office/drawing/2014/main" id="{BB4F06D6-A1AE-4940-B5BB-A6296163DF29}"/>
              </a:ext>
            </a:extLst>
          </p:cNvPr>
          <p:cNvCxnSpPr>
            <a:cxnSpLocks/>
            <a:stCxn id="15" idx="3"/>
            <a:endCxn id="23" idx="1"/>
          </p:cNvCxnSpPr>
          <p:nvPr/>
        </p:nvCxnSpPr>
        <p:spPr>
          <a:xfrm flipV="1">
            <a:off x="5011963" y="2330077"/>
            <a:ext cx="1040037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0" name="Connector: Elbow 59">
            <a:extLst>
              <a:ext uri="{FF2B5EF4-FFF2-40B4-BE49-F238E27FC236}">
                <a16:creationId xmlns:a16="http://schemas.microsoft.com/office/drawing/2014/main" id="{2C370C66-AEF0-47D5-819D-AE2D2D72F587}"/>
              </a:ext>
            </a:extLst>
          </p:cNvPr>
          <p:cNvCxnSpPr>
            <a:cxnSpLocks/>
            <a:stCxn id="18" idx="3"/>
            <a:endCxn id="53" idx="1"/>
          </p:cNvCxnSpPr>
          <p:nvPr/>
        </p:nvCxnSpPr>
        <p:spPr>
          <a:xfrm flipV="1">
            <a:off x="5011963" y="5269181"/>
            <a:ext cx="1040037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3" name="Connector: Elbow 62">
            <a:extLst>
              <a:ext uri="{FF2B5EF4-FFF2-40B4-BE49-F238E27FC236}">
                <a16:creationId xmlns:a16="http://schemas.microsoft.com/office/drawing/2014/main" id="{8C3ADB3C-A3C2-485D-9ABF-E11FE9EAA360}"/>
              </a:ext>
            </a:extLst>
          </p:cNvPr>
          <p:cNvCxnSpPr>
            <a:cxnSpLocks/>
            <a:stCxn id="19" idx="3"/>
            <a:endCxn id="53" idx="1"/>
          </p:cNvCxnSpPr>
          <p:nvPr/>
        </p:nvCxnSpPr>
        <p:spPr>
          <a:xfrm>
            <a:off x="5011963" y="4534405"/>
            <a:ext cx="1040037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8" name="Rectangle: Rounded Corners 67">
            <a:extLst>
              <a:ext uri="{FF2B5EF4-FFF2-40B4-BE49-F238E27FC236}">
                <a16:creationId xmlns:a16="http://schemas.microsoft.com/office/drawing/2014/main" id="{4AB11527-0C90-4E90-8671-8780A5851B69}"/>
              </a:ext>
            </a:extLst>
          </p:cNvPr>
          <p:cNvSpPr/>
          <p:nvPr/>
        </p:nvSpPr>
        <p:spPr>
          <a:xfrm>
            <a:off x="8928775" y="3628179"/>
            <a:ext cx="1836738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72" name="Connector: Elbow 71">
            <a:extLst>
              <a:ext uri="{FF2B5EF4-FFF2-40B4-BE49-F238E27FC236}">
                <a16:creationId xmlns:a16="http://schemas.microsoft.com/office/drawing/2014/main" id="{D2721096-41B5-49F6-BF02-B578E58CC074}"/>
              </a:ext>
            </a:extLst>
          </p:cNvPr>
          <p:cNvCxnSpPr>
            <a:cxnSpLocks/>
            <a:stCxn id="53" idx="3"/>
            <a:endCxn id="68" idx="1"/>
          </p:cNvCxnSpPr>
          <p:nvPr/>
        </p:nvCxnSpPr>
        <p:spPr>
          <a:xfrm flipV="1">
            <a:off x="7888738" y="3799629"/>
            <a:ext cx="1040037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5" name="Connector: Elbow 74">
            <a:extLst>
              <a:ext uri="{FF2B5EF4-FFF2-40B4-BE49-F238E27FC236}">
                <a16:creationId xmlns:a16="http://schemas.microsoft.com/office/drawing/2014/main" id="{DEBEA29C-49A0-4273-8291-70116E91A201}"/>
              </a:ext>
            </a:extLst>
          </p:cNvPr>
          <p:cNvCxnSpPr>
            <a:cxnSpLocks/>
            <a:stCxn id="68" idx="1"/>
            <a:endCxn id="23" idx="3"/>
          </p:cNvCxnSpPr>
          <p:nvPr/>
        </p:nvCxnSpPr>
        <p:spPr>
          <a:xfrm rot="10800000">
            <a:off x="7888739" y="2330077"/>
            <a:ext cx="1040037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8" name="TextBox 37">
            <a:extLst>
              <a:ext uri="{FF2B5EF4-FFF2-40B4-BE49-F238E27FC236}">
                <a16:creationId xmlns:a16="http://schemas.microsoft.com/office/drawing/2014/main" id="{5FE0B77E-3E75-43A9-AD23-82D3D7F479AB}"/>
              </a:ext>
            </a:extLst>
          </p:cNvPr>
          <p:cNvSpPr txBox="1"/>
          <p:nvPr/>
        </p:nvSpPr>
        <p:spPr>
          <a:xfrm>
            <a:off x="298449" y="2218238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3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7962CE81-1706-4E4F-B987-3A477932B3D7}"/>
              </a:ext>
            </a:extLst>
          </p:cNvPr>
          <p:cNvSpPr txBox="1"/>
          <p:nvPr/>
        </p:nvSpPr>
        <p:spPr>
          <a:xfrm>
            <a:off x="298449" y="295301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4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9A72C1A5-7CA3-411D-BE4C-CA267FF36F5E}"/>
              </a:ext>
            </a:extLst>
          </p:cNvPr>
          <p:cNvSpPr txBox="1"/>
          <p:nvPr/>
        </p:nvSpPr>
        <p:spPr>
          <a:xfrm>
            <a:off x="298449" y="3687790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5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C61E27EF-5EDE-44B8-9A17-763DF1D8D291}"/>
              </a:ext>
            </a:extLst>
          </p:cNvPr>
          <p:cNvSpPr txBox="1"/>
          <p:nvPr/>
        </p:nvSpPr>
        <p:spPr>
          <a:xfrm>
            <a:off x="298449" y="442707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6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7E8277D5-A7DC-4DC8-8BC7-3AEBD6C3B64E}"/>
              </a:ext>
            </a:extLst>
          </p:cNvPr>
          <p:cNvSpPr txBox="1"/>
          <p:nvPr/>
        </p:nvSpPr>
        <p:spPr>
          <a:xfrm>
            <a:off x="298449" y="5161660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7</a:t>
            </a: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E6D4706B-19AF-4235-83CE-34CAEE605882}"/>
              </a:ext>
            </a:extLst>
          </p:cNvPr>
          <p:cNvSpPr txBox="1"/>
          <p:nvPr/>
        </p:nvSpPr>
        <p:spPr>
          <a:xfrm>
            <a:off x="298449" y="5892116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8</a:t>
            </a:r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3B31F2CC-BB6C-4EF9-AD54-2D7EF1A2D5E4}"/>
              </a:ext>
            </a:extLst>
          </p:cNvPr>
          <p:cNvSpPr txBox="1"/>
          <p:nvPr/>
        </p:nvSpPr>
        <p:spPr>
          <a:xfrm>
            <a:off x="298449" y="1483460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2</a:t>
            </a:r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1648961C-15CD-4694-BBE2-3C4C2210E75D}"/>
              </a:ext>
            </a:extLst>
          </p:cNvPr>
          <p:cNvSpPr txBox="1"/>
          <p:nvPr/>
        </p:nvSpPr>
        <p:spPr>
          <a:xfrm>
            <a:off x="298449" y="748686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1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68B0991B-D837-42FB-BDFF-E803366CBAD5}"/>
              </a:ext>
            </a:extLst>
          </p:cNvPr>
          <p:cNvSpPr txBox="1"/>
          <p:nvPr/>
        </p:nvSpPr>
        <p:spPr>
          <a:xfrm>
            <a:off x="3598105" y="2176188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1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838E0FB1-AC35-470C-9CD5-536B223C31F3}"/>
              </a:ext>
            </a:extLst>
          </p:cNvPr>
          <p:cNvSpPr txBox="1"/>
          <p:nvPr/>
        </p:nvSpPr>
        <p:spPr>
          <a:xfrm>
            <a:off x="6407554" y="3645741"/>
            <a:ext cx="1125629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FINAL GAME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9953B3C0-A960-450C-BD0F-A3D788360806}"/>
              </a:ext>
            </a:extLst>
          </p:cNvPr>
          <p:cNvSpPr txBox="1"/>
          <p:nvPr/>
        </p:nvSpPr>
        <p:spPr>
          <a:xfrm>
            <a:off x="3598104" y="5115292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2</a:t>
            </a: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24070257-D22E-4F9C-ADB1-9AE0FD4D9CDA}"/>
              </a:ext>
            </a:extLst>
          </p:cNvPr>
          <p:cNvSpPr txBox="1"/>
          <p:nvPr/>
        </p:nvSpPr>
        <p:spPr>
          <a:xfrm>
            <a:off x="9435815" y="31555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56" name="Graphic 55" descr="Trophy">
            <a:extLst>
              <a:ext uri="{FF2B5EF4-FFF2-40B4-BE49-F238E27FC236}">
                <a16:creationId xmlns:a16="http://schemas.microsoft.com/office/drawing/2014/main" id="{E308661D-13DF-445B-B5C8-228B4FA4DB29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10931318" y="3412305"/>
            <a:ext cx="698500" cy="698500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A9FE7F37-71C9-47FF-BD05-9B405814ED3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8 Teams</a:t>
            </a:r>
          </a:p>
        </p:txBody>
      </p:sp>
    </p:spTree>
    <p:extLst>
      <p:ext uri="{BB962C8B-B14F-4D97-AF65-F5344CB8AC3E}">
        <p14:creationId xmlns:p14="http://schemas.microsoft.com/office/powerpoint/2010/main" val="1410052070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59C5D233-BAFE-4A31-8AC4-EBDA191CD6D4}"/>
              </a:ext>
            </a:extLst>
          </p:cNvPr>
          <p:cNvSpPr/>
          <p:nvPr/>
        </p:nvSpPr>
        <p:spPr>
          <a:xfrm>
            <a:off x="2456031" y="5365314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" name="Rectangle: Rounded Corners 18">
            <a:extLst>
              <a:ext uri="{FF2B5EF4-FFF2-40B4-BE49-F238E27FC236}">
                <a16:creationId xmlns:a16="http://schemas.microsoft.com/office/drawing/2014/main" id="{6BF8309B-1915-435E-9BA4-C74592C1A0C6}"/>
              </a:ext>
            </a:extLst>
          </p:cNvPr>
          <p:cNvSpPr/>
          <p:nvPr/>
        </p:nvSpPr>
        <p:spPr>
          <a:xfrm>
            <a:off x="2456031" y="3280752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C42A760B-F0E1-4DBD-83E3-B38924BA8B1C}"/>
              </a:ext>
            </a:extLst>
          </p:cNvPr>
          <p:cNvSpPr/>
          <p:nvPr/>
        </p:nvSpPr>
        <p:spPr>
          <a:xfrm>
            <a:off x="6771193" y="2238471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53" name="Rectangle: Rounded Corners 52">
            <a:extLst>
              <a:ext uri="{FF2B5EF4-FFF2-40B4-BE49-F238E27FC236}">
                <a16:creationId xmlns:a16="http://schemas.microsoft.com/office/drawing/2014/main" id="{0E3C0FCE-AD92-4454-A591-4590687E4791}"/>
              </a:ext>
            </a:extLst>
          </p:cNvPr>
          <p:cNvSpPr/>
          <p:nvPr/>
        </p:nvSpPr>
        <p:spPr>
          <a:xfrm>
            <a:off x="6771193" y="501788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54" name="Connector: Elbow 53">
            <a:extLst>
              <a:ext uri="{FF2B5EF4-FFF2-40B4-BE49-F238E27FC236}">
                <a16:creationId xmlns:a16="http://schemas.microsoft.com/office/drawing/2014/main" id="{1FA6E9D7-FA84-43C1-BC70-6804EC2BAAF5}"/>
              </a:ext>
            </a:extLst>
          </p:cNvPr>
          <p:cNvCxnSpPr>
            <a:cxnSpLocks/>
            <a:stCxn id="23" idx="0"/>
            <a:endCxn id="115" idx="3"/>
          </p:cNvCxnSpPr>
          <p:nvPr/>
        </p:nvCxnSpPr>
        <p:spPr>
          <a:xfrm rot="16200000" flipV="1">
            <a:off x="6824927" y="1373835"/>
            <a:ext cx="523404" cy="120586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7" name="Connector: Elbow 56">
            <a:extLst>
              <a:ext uri="{FF2B5EF4-FFF2-40B4-BE49-F238E27FC236}">
                <a16:creationId xmlns:a16="http://schemas.microsoft.com/office/drawing/2014/main" id="{BB4F06D6-A1AE-4940-B5BB-A6296163DF29}"/>
              </a:ext>
            </a:extLst>
          </p:cNvPr>
          <p:cNvCxnSpPr>
            <a:cxnSpLocks/>
            <a:stCxn id="112" idx="3"/>
            <a:endCxn id="23" idx="2"/>
          </p:cNvCxnSpPr>
          <p:nvPr/>
        </p:nvCxnSpPr>
        <p:spPr>
          <a:xfrm flipV="1">
            <a:off x="6483695" y="2581371"/>
            <a:ext cx="1205867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0" name="Connector: Elbow 59">
            <a:extLst>
              <a:ext uri="{FF2B5EF4-FFF2-40B4-BE49-F238E27FC236}">
                <a16:creationId xmlns:a16="http://schemas.microsoft.com/office/drawing/2014/main" id="{2C370C66-AEF0-47D5-819D-AE2D2D72F587}"/>
              </a:ext>
            </a:extLst>
          </p:cNvPr>
          <p:cNvCxnSpPr>
            <a:cxnSpLocks/>
            <a:stCxn id="114" idx="3"/>
            <a:endCxn id="53" idx="2"/>
          </p:cNvCxnSpPr>
          <p:nvPr/>
        </p:nvCxnSpPr>
        <p:spPr>
          <a:xfrm flipV="1">
            <a:off x="6483695" y="5360786"/>
            <a:ext cx="1205867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3" name="Connector: Elbow 62">
            <a:extLst>
              <a:ext uri="{FF2B5EF4-FFF2-40B4-BE49-F238E27FC236}">
                <a16:creationId xmlns:a16="http://schemas.microsoft.com/office/drawing/2014/main" id="{8C3ADB3C-A3C2-485D-9ABF-E11FE9EAA360}"/>
              </a:ext>
            </a:extLst>
          </p:cNvPr>
          <p:cNvCxnSpPr>
            <a:cxnSpLocks/>
            <a:stCxn id="113" idx="3"/>
            <a:endCxn id="53" idx="0"/>
          </p:cNvCxnSpPr>
          <p:nvPr/>
        </p:nvCxnSpPr>
        <p:spPr>
          <a:xfrm>
            <a:off x="6483695" y="4494483"/>
            <a:ext cx="1205867" cy="523403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8" name="Rectangle: Rounded Corners 67">
            <a:extLst>
              <a:ext uri="{FF2B5EF4-FFF2-40B4-BE49-F238E27FC236}">
                <a16:creationId xmlns:a16="http://schemas.microsoft.com/office/drawing/2014/main" id="{4AB11527-0C90-4E90-8671-8780A5851B69}"/>
              </a:ext>
            </a:extLst>
          </p:cNvPr>
          <p:cNvSpPr/>
          <p:nvPr/>
        </p:nvSpPr>
        <p:spPr>
          <a:xfrm>
            <a:off x="8928775" y="3628178"/>
            <a:ext cx="1836738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72" name="Connector: Elbow 71">
            <a:extLst>
              <a:ext uri="{FF2B5EF4-FFF2-40B4-BE49-F238E27FC236}">
                <a16:creationId xmlns:a16="http://schemas.microsoft.com/office/drawing/2014/main" id="{D2721096-41B5-49F6-BF02-B578E58CC074}"/>
              </a:ext>
            </a:extLst>
          </p:cNvPr>
          <p:cNvCxnSpPr>
            <a:cxnSpLocks/>
            <a:stCxn id="53" idx="3"/>
            <a:endCxn id="68" idx="1"/>
          </p:cNvCxnSpPr>
          <p:nvPr/>
        </p:nvCxnSpPr>
        <p:spPr>
          <a:xfrm flipV="1">
            <a:off x="8607931" y="3799628"/>
            <a:ext cx="320844" cy="138970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5" name="Connector: Elbow 74">
            <a:extLst>
              <a:ext uri="{FF2B5EF4-FFF2-40B4-BE49-F238E27FC236}">
                <a16:creationId xmlns:a16="http://schemas.microsoft.com/office/drawing/2014/main" id="{DEBEA29C-49A0-4273-8291-70116E91A201}"/>
              </a:ext>
            </a:extLst>
          </p:cNvPr>
          <p:cNvCxnSpPr>
            <a:cxnSpLocks/>
            <a:stCxn id="68" idx="1"/>
            <a:endCxn id="23" idx="3"/>
          </p:cNvCxnSpPr>
          <p:nvPr/>
        </p:nvCxnSpPr>
        <p:spPr>
          <a:xfrm rot="10800000">
            <a:off x="8607931" y="2409922"/>
            <a:ext cx="320844" cy="138970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3" name="Rectangle: Rounded Corners 72">
            <a:extLst>
              <a:ext uri="{FF2B5EF4-FFF2-40B4-BE49-F238E27FC236}">
                <a16:creationId xmlns:a16="http://schemas.microsoft.com/office/drawing/2014/main" id="{CE79D37A-F8BB-4A86-989F-AC9E6512E67E}"/>
              </a:ext>
            </a:extLst>
          </p:cNvPr>
          <p:cNvSpPr/>
          <p:nvPr/>
        </p:nvSpPr>
        <p:spPr>
          <a:xfrm>
            <a:off x="298450" y="1056464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82" name="Rectangle: Rounded Corners 81">
            <a:extLst>
              <a:ext uri="{FF2B5EF4-FFF2-40B4-BE49-F238E27FC236}">
                <a16:creationId xmlns:a16="http://schemas.microsoft.com/office/drawing/2014/main" id="{9A9DE08E-3B24-456F-B1A4-29DF62817095}"/>
              </a:ext>
            </a:extLst>
          </p:cNvPr>
          <p:cNvSpPr/>
          <p:nvPr/>
        </p:nvSpPr>
        <p:spPr>
          <a:xfrm>
            <a:off x="298450" y="1403891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95" name="Rectangle: Rounded Corners 94">
            <a:extLst>
              <a:ext uri="{FF2B5EF4-FFF2-40B4-BE49-F238E27FC236}">
                <a16:creationId xmlns:a16="http://schemas.microsoft.com/office/drawing/2014/main" id="{A9775E3C-FF43-4ED2-9A4E-A82EDDBC3096}"/>
              </a:ext>
            </a:extLst>
          </p:cNvPr>
          <p:cNvSpPr/>
          <p:nvPr/>
        </p:nvSpPr>
        <p:spPr>
          <a:xfrm>
            <a:off x="2456031" y="1891044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7" name="Rectangle: Rounded Corners 96">
            <a:extLst>
              <a:ext uri="{FF2B5EF4-FFF2-40B4-BE49-F238E27FC236}">
                <a16:creationId xmlns:a16="http://schemas.microsoft.com/office/drawing/2014/main" id="{D6607F27-3065-4B7F-AC02-8ECE2DE1138D}"/>
              </a:ext>
            </a:extLst>
          </p:cNvPr>
          <p:cNvSpPr/>
          <p:nvPr/>
        </p:nvSpPr>
        <p:spPr>
          <a:xfrm>
            <a:off x="2456031" y="606016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8" name="Rectangle: Rounded Corners 97">
            <a:extLst>
              <a:ext uri="{FF2B5EF4-FFF2-40B4-BE49-F238E27FC236}">
                <a16:creationId xmlns:a16="http://schemas.microsoft.com/office/drawing/2014/main" id="{A8B4B108-97B9-48CC-A09E-39D93D522D3B}"/>
              </a:ext>
            </a:extLst>
          </p:cNvPr>
          <p:cNvSpPr/>
          <p:nvPr/>
        </p:nvSpPr>
        <p:spPr>
          <a:xfrm>
            <a:off x="2456031" y="397560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0" name="Rectangle: Rounded Corners 99">
            <a:extLst>
              <a:ext uri="{FF2B5EF4-FFF2-40B4-BE49-F238E27FC236}">
                <a16:creationId xmlns:a16="http://schemas.microsoft.com/office/drawing/2014/main" id="{266A8F9D-A5D8-42D8-B037-FE726CAD8AE7}"/>
              </a:ext>
            </a:extLst>
          </p:cNvPr>
          <p:cNvSpPr/>
          <p:nvPr/>
        </p:nvSpPr>
        <p:spPr>
          <a:xfrm>
            <a:off x="2456031" y="119619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1" name="Rectangle: Rounded Corners 100">
            <a:extLst>
              <a:ext uri="{FF2B5EF4-FFF2-40B4-BE49-F238E27FC236}">
                <a16:creationId xmlns:a16="http://schemas.microsoft.com/office/drawing/2014/main" id="{486C355A-5D93-45AD-82E4-BFDFBCAA31EE}"/>
              </a:ext>
            </a:extLst>
          </p:cNvPr>
          <p:cNvSpPr/>
          <p:nvPr/>
        </p:nvSpPr>
        <p:spPr>
          <a:xfrm>
            <a:off x="2456031" y="467046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2" name="Rectangle: Rounded Corners 101">
            <a:extLst>
              <a:ext uri="{FF2B5EF4-FFF2-40B4-BE49-F238E27FC236}">
                <a16:creationId xmlns:a16="http://schemas.microsoft.com/office/drawing/2014/main" id="{587E37CC-EF4C-4CF5-BB9A-8F2C9BEE490F}"/>
              </a:ext>
            </a:extLst>
          </p:cNvPr>
          <p:cNvSpPr/>
          <p:nvPr/>
        </p:nvSpPr>
        <p:spPr>
          <a:xfrm>
            <a:off x="2456031" y="2585898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2" name="Rectangle: Rounded Corners 111">
            <a:extLst>
              <a:ext uri="{FF2B5EF4-FFF2-40B4-BE49-F238E27FC236}">
                <a16:creationId xmlns:a16="http://schemas.microsoft.com/office/drawing/2014/main" id="{D22FB072-302C-437B-BAEA-1665E2671C36}"/>
              </a:ext>
            </a:extLst>
          </p:cNvPr>
          <p:cNvSpPr/>
          <p:nvPr/>
        </p:nvSpPr>
        <p:spPr>
          <a:xfrm>
            <a:off x="4646957" y="2933325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FD66DB89-C7FB-4E16-B0D3-7B44BF8DB5F6}"/>
              </a:ext>
            </a:extLst>
          </p:cNvPr>
          <p:cNvSpPr/>
          <p:nvPr/>
        </p:nvSpPr>
        <p:spPr>
          <a:xfrm>
            <a:off x="4646957" y="4323033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4" name="Rectangle: Rounded Corners 113">
            <a:extLst>
              <a:ext uri="{FF2B5EF4-FFF2-40B4-BE49-F238E27FC236}">
                <a16:creationId xmlns:a16="http://schemas.microsoft.com/office/drawing/2014/main" id="{C3F1BC1F-0395-4F1E-AEF9-16A17854DC58}"/>
              </a:ext>
            </a:extLst>
          </p:cNvPr>
          <p:cNvSpPr/>
          <p:nvPr/>
        </p:nvSpPr>
        <p:spPr>
          <a:xfrm>
            <a:off x="4646957" y="571274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5" name="Rectangle: Rounded Corners 114">
            <a:extLst>
              <a:ext uri="{FF2B5EF4-FFF2-40B4-BE49-F238E27FC236}">
                <a16:creationId xmlns:a16="http://schemas.microsoft.com/office/drawing/2014/main" id="{2C738E9C-DB77-40F4-B73E-37167AF7B48C}"/>
              </a:ext>
            </a:extLst>
          </p:cNvPr>
          <p:cNvSpPr/>
          <p:nvPr/>
        </p:nvSpPr>
        <p:spPr>
          <a:xfrm>
            <a:off x="4646957" y="154361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24" name="Connector: Elbow 123">
            <a:extLst>
              <a:ext uri="{FF2B5EF4-FFF2-40B4-BE49-F238E27FC236}">
                <a16:creationId xmlns:a16="http://schemas.microsoft.com/office/drawing/2014/main" id="{E0AFB781-8E3D-42C1-A1EC-D9889F2AEECD}"/>
              </a:ext>
            </a:extLst>
          </p:cNvPr>
          <p:cNvCxnSpPr>
            <a:cxnSpLocks/>
            <a:stCxn id="98" idx="3"/>
            <a:endCxn id="113" idx="0"/>
          </p:cNvCxnSpPr>
          <p:nvPr/>
        </p:nvCxnSpPr>
        <p:spPr>
          <a:xfrm>
            <a:off x="4292769" y="4147056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7" name="Connector: Elbow 126">
            <a:extLst>
              <a:ext uri="{FF2B5EF4-FFF2-40B4-BE49-F238E27FC236}">
                <a16:creationId xmlns:a16="http://schemas.microsoft.com/office/drawing/2014/main" id="{4F8AF827-0D17-4F83-A82E-EDB7731219A0}"/>
              </a:ext>
            </a:extLst>
          </p:cNvPr>
          <p:cNvCxnSpPr>
            <a:cxnSpLocks/>
            <a:stCxn id="100" idx="3"/>
            <a:endCxn id="115" idx="0"/>
          </p:cNvCxnSpPr>
          <p:nvPr/>
        </p:nvCxnSpPr>
        <p:spPr>
          <a:xfrm>
            <a:off x="4292769" y="1367640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8" name="Connector: Elbow 127">
            <a:extLst>
              <a:ext uri="{FF2B5EF4-FFF2-40B4-BE49-F238E27FC236}">
                <a16:creationId xmlns:a16="http://schemas.microsoft.com/office/drawing/2014/main" id="{3AD7B40E-FF49-464E-8C40-4F51DDF9C12C}"/>
              </a:ext>
            </a:extLst>
          </p:cNvPr>
          <p:cNvCxnSpPr>
            <a:cxnSpLocks/>
            <a:stCxn id="95" idx="3"/>
            <a:endCxn id="115" idx="2"/>
          </p:cNvCxnSpPr>
          <p:nvPr/>
        </p:nvCxnSpPr>
        <p:spPr>
          <a:xfrm flipV="1">
            <a:off x="4292769" y="1886517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9" name="Connector: Elbow 128">
            <a:extLst>
              <a:ext uri="{FF2B5EF4-FFF2-40B4-BE49-F238E27FC236}">
                <a16:creationId xmlns:a16="http://schemas.microsoft.com/office/drawing/2014/main" id="{F1513FC1-4AB9-4784-90E7-0F16B1BF0835}"/>
              </a:ext>
            </a:extLst>
          </p:cNvPr>
          <p:cNvCxnSpPr>
            <a:cxnSpLocks/>
            <a:stCxn id="102" idx="3"/>
            <a:endCxn id="112" idx="0"/>
          </p:cNvCxnSpPr>
          <p:nvPr/>
        </p:nvCxnSpPr>
        <p:spPr>
          <a:xfrm>
            <a:off x="4292769" y="2757348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0" name="Connector: Elbow 129">
            <a:extLst>
              <a:ext uri="{FF2B5EF4-FFF2-40B4-BE49-F238E27FC236}">
                <a16:creationId xmlns:a16="http://schemas.microsoft.com/office/drawing/2014/main" id="{C575F185-2CE4-4B49-83A2-D4035382034B}"/>
              </a:ext>
            </a:extLst>
          </p:cNvPr>
          <p:cNvCxnSpPr>
            <a:cxnSpLocks/>
            <a:stCxn id="19" idx="3"/>
            <a:endCxn id="112" idx="2"/>
          </p:cNvCxnSpPr>
          <p:nvPr/>
        </p:nvCxnSpPr>
        <p:spPr>
          <a:xfrm flipV="1">
            <a:off x="4292769" y="3276225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1" name="Connector: Elbow 130">
            <a:extLst>
              <a:ext uri="{FF2B5EF4-FFF2-40B4-BE49-F238E27FC236}">
                <a16:creationId xmlns:a16="http://schemas.microsoft.com/office/drawing/2014/main" id="{AD6657E1-F2FE-400C-B26F-DB86DF8BCFCB}"/>
              </a:ext>
            </a:extLst>
          </p:cNvPr>
          <p:cNvCxnSpPr>
            <a:cxnSpLocks/>
            <a:stCxn id="101" idx="3"/>
            <a:endCxn id="113" idx="2"/>
          </p:cNvCxnSpPr>
          <p:nvPr/>
        </p:nvCxnSpPr>
        <p:spPr>
          <a:xfrm flipV="1">
            <a:off x="4292769" y="4665933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2" name="Connector: Elbow 131">
            <a:extLst>
              <a:ext uri="{FF2B5EF4-FFF2-40B4-BE49-F238E27FC236}">
                <a16:creationId xmlns:a16="http://schemas.microsoft.com/office/drawing/2014/main" id="{ACC9A0EE-74D0-4FE6-BD91-2ED7BEC1A6EC}"/>
              </a:ext>
            </a:extLst>
          </p:cNvPr>
          <p:cNvCxnSpPr>
            <a:cxnSpLocks/>
            <a:stCxn id="18" idx="3"/>
            <a:endCxn id="114" idx="0"/>
          </p:cNvCxnSpPr>
          <p:nvPr/>
        </p:nvCxnSpPr>
        <p:spPr>
          <a:xfrm>
            <a:off x="4292769" y="5536764"/>
            <a:ext cx="1272557" cy="175976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3" name="Connector: Elbow 132">
            <a:extLst>
              <a:ext uri="{FF2B5EF4-FFF2-40B4-BE49-F238E27FC236}">
                <a16:creationId xmlns:a16="http://schemas.microsoft.com/office/drawing/2014/main" id="{E57EF378-E5FF-494C-BD14-18C4E871F6A4}"/>
              </a:ext>
            </a:extLst>
          </p:cNvPr>
          <p:cNvCxnSpPr>
            <a:cxnSpLocks/>
            <a:stCxn id="97" idx="3"/>
            <a:endCxn id="114" idx="2"/>
          </p:cNvCxnSpPr>
          <p:nvPr/>
        </p:nvCxnSpPr>
        <p:spPr>
          <a:xfrm flipV="1">
            <a:off x="4292769" y="6055640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5" name="Connector: Elbow 164">
            <a:extLst>
              <a:ext uri="{FF2B5EF4-FFF2-40B4-BE49-F238E27FC236}">
                <a16:creationId xmlns:a16="http://schemas.microsoft.com/office/drawing/2014/main" id="{544668E5-3D33-411B-9841-A0D8B89BC94E}"/>
              </a:ext>
            </a:extLst>
          </p:cNvPr>
          <p:cNvCxnSpPr>
            <a:cxnSpLocks/>
            <a:stCxn id="82" idx="3"/>
            <a:endCxn id="100" idx="1"/>
          </p:cNvCxnSpPr>
          <p:nvPr/>
        </p:nvCxnSpPr>
        <p:spPr>
          <a:xfrm flipV="1">
            <a:off x="2135188" y="1367640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6" name="Connector: Elbow 165">
            <a:extLst>
              <a:ext uri="{FF2B5EF4-FFF2-40B4-BE49-F238E27FC236}">
                <a16:creationId xmlns:a16="http://schemas.microsoft.com/office/drawing/2014/main" id="{D222C482-68E4-4637-96E8-D9A193A632C7}"/>
              </a:ext>
            </a:extLst>
          </p:cNvPr>
          <p:cNvCxnSpPr>
            <a:cxnSpLocks/>
            <a:stCxn id="73" idx="3"/>
            <a:endCxn id="100" idx="1"/>
          </p:cNvCxnSpPr>
          <p:nvPr/>
        </p:nvCxnSpPr>
        <p:spPr>
          <a:xfrm>
            <a:off x="2135188" y="1193927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5" name="TextBox 64">
            <a:extLst>
              <a:ext uri="{FF2B5EF4-FFF2-40B4-BE49-F238E27FC236}">
                <a16:creationId xmlns:a16="http://schemas.microsoft.com/office/drawing/2014/main" id="{A199CEB1-E4CC-4AB0-A6F4-163E48FF5AD6}"/>
              </a:ext>
            </a:extLst>
          </p:cNvPr>
          <p:cNvSpPr txBox="1"/>
          <p:nvPr/>
        </p:nvSpPr>
        <p:spPr>
          <a:xfrm>
            <a:off x="16708" y="104003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1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254D6531-35FB-4C0F-B7F2-14BFAC2E516D}"/>
              </a:ext>
            </a:extLst>
          </p:cNvPr>
          <p:cNvSpPr txBox="1"/>
          <p:nvPr/>
        </p:nvSpPr>
        <p:spPr>
          <a:xfrm>
            <a:off x="16708" y="1387315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2</a:t>
            </a:r>
          </a:p>
        </p:txBody>
      </p:sp>
      <p:sp>
        <p:nvSpPr>
          <p:cNvPr id="116" name="TextBox 115">
            <a:extLst>
              <a:ext uri="{FF2B5EF4-FFF2-40B4-BE49-F238E27FC236}">
                <a16:creationId xmlns:a16="http://schemas.microsoft.com/office/drawing/2014/main" id="{E6456461-9403-4D6F-B9DB-E950D9705810}"/>
              </a:ext>
            </a:extLst>
          </p:cNvPr>
          <p:cNvSpPr txBox="1"/>
          <p:nvPr/>
        </p:nvSpPr>
        <p:spPr>
          <a:xfrm>
            <a:off x="2179993" y="1908605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3</a:t>
            </a:r>
          </a:p>
        </p:txBody>
      </p:sp>
      <p:sp>
        <p:nvSpPr>
          <p:cNvPr id="117" name="TextBox 116">
            <a:extLst>
              <a:ext uri="{FF2B5EF4-FFF2-40B4-BE49-F238E27FC236}">
                <a16:creationId xmlns:a16="http://schemas.microsoft.com/office/drawing/2014/main" id="{BB997873-BA09-4C28-98E8-49BD6F68170B}"/>
              </a:ext>
            </a:extLst>
          </p:cNvPr>
          <p:cNvSpPr txBox="1"/>
          <p:nvPr/>
        </p:nvSpPr>
        <p:spPr>
          <a:xfrm>
            <a:off x="2179993" y="2602597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4</a:t>
            </a:r>
          </a:p>
        </p:txBody>
      </p:sp>
      <p:sp>
        <p:nvSpPr>
          <p:cNvPr id="118" name="TextBox 117">
            <a:extLst>
              <a:ext uri="{FF2B5EF4-FFF2-40B4-BE49-F238E27FC236}">
                <a16:creationId xmlns:a16="http://schemas.microsoft.com/office/drawing/2014/main" id="{92FEE1D0-F1D1-4F9C-81C7-3061A4D0184F}"/>
              </a:ext>
            </a:extLst>
          </p:cNvPr>
          <p:cNvSpPr txBox="1"/>
          <p:nvPr/>
        </p:nvSpPr>
        <p:spPr>
          <a:xfrm>
            <a:off x="2179993" y="329658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5</a:t>
            </a:r>
          </a:p>
        </p:txBody>
      </p:sp>
      <p:sp>
        <p:nvSpPr>
          <p:cNvPr id="119" name="TextBox 118">
            <a:extLst>
              <a:ext uri="{FF2B5EF4-FFF2-40B4-BE49-F238E27FC236}">
                <a16:creationId xmlns:a16="http://schemas.microsoft.com/office/drawing/2014/main" id="{D827E2F6-49CD-4D51-905D-E62CBDFDB89C}"/>
              </a:ext>
            </a:extLst>
          </p:cNvPr>
          <p:cNvSpPr txBox="1"/>
          <p:nvPr/>
        </p:nvSpPr>
        <p:spPr>
          <a:xfrm>
            <a:off x="2179993" y="399058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6</a:t>
            </a:r>
          </a:p>
        </p:txBody>
      </p:sp>
      <p:sp>
        <p:nvSpPr>
          <p:cNvPr id="120" name="TextBox 119">
            <a:extLst>
              <a:ext uri="{FF2B5EF4-FFF2-40B4-BE49-F238E27FC236}">
                <a16:creationId xmlns:a16="http://schemas.microsoft.com/office/drawing/2014/main" id="{FEC2FC11-275D-4DE1-AFFC-AF3AA917BA97}"/>
              </a:ext>
            </a:extLst>
          </p:cNvPr>
          <p:cNvSpPr txBox="1"/>
          <p:nvPr/>
        </p:nvSpPr>
        <p:spPr>
          <a:xfrm>
            <a:off x="2179993" y="4684573"/>
            <a:ext cx="27603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 dirty="0"/>
              <a:t>7</a:t>
            </a:r>
          </a:p>
        </p:txBody>
      </p:sp>
      <p:sp>
        <p:nvSpPr>
          <p:cNvPr id="121" name="TextBox 120">
            <a:extLst>
              <a:ext uri="{FF2B5EF4-FFF2-40B4-BE49-F238E27FC236}">
                <a16:creationId xmlns:a16="http://schemas.microsoft.com/office/drawing/2014/main" id="{8E0C01D6-4537-4138-874C-497A96DA3F1D}"/>
              </a:ext>
            </a:extLst>
          </p:cNvPr>
          <p:cNvSpPr txBox="1"/>
          <p:nvPr/>
        </p:nvSpPr>
        <p:spPr>
          <a:xfrm>
            <a:off x="2179993" y="5378565"/>
            <a:ext cx="27603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 dirty="0"/>
              <a:t>8</a:t>
            </a:r>
          </a:p>
        </p:txBody>
      </p:sp>
      <p:sp>
        <p:nvSpPr>
          <p:cNvPr id="122" name="TextBox 121">
            <a:extLst>
              <a:ext uri="{FF2B5EF4-FFF2-40B4-BE49-F238E27FC236}">
                <a16:creationId xmlns:a16="http://schemas.microsoft.com/office/drawing/2014/main" id="{8D496C0F-6482-45AB-8740-4855E50E9F1E}"/>
              </a:ext>
            </a:extLst>
          </p:cNvPr>
          <p:cNvSpPr txBox="1"/>
          <p:nvPr/>
        </p:nvSpPr>
        <p:spPr>
          <a:xfrm>
            <a:off x="2179993" y="6072557"/>
            <a:ext cx="27603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 dirty="0"/>
              <a:t>9</a:t>
            </a:r>
          </a:p>
        </p:txBody>
      </p:sp>
      <p:sp>
        <p:nvSpPr>
          <p:cNvPr id="125" name="TextBox 124">
            <a:extLst>
              <a:ext uri="{FF2B5EF4-FFF2-40B4-BE49-F238E27FC236}">
                <a16:creationId xmlns:a16="http://schemas.microsoft.com/office/drawing/2014/main" id="{E9F5B031-6AD6-446F-86D9-BC542162816C}"/>
              </a:ext>
            </a:extLst>
          </p:cNvPr>
          <p:cNvSpPr txBox="1"/>
          <p:nvPr/>
        </p:nvSpPr>
        <p:spPr>
          <a:xfrm>
            <a:off x="5069838" y="2265085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1</a:t>
            </a:r>
          </a:p>
        </p:txBody>
      </p:sp>
      <p:sp>
        <p:nvSpPr>
          <p:cNvPr id="126" name="TextBox 125">
            <a:extLst>
              <a:ext uri="{FF2B5EF4-FFF2-40B4-BE49-F238E27FC236}">
                <a16:creationId xmlns:a16="http://schemas.microsoft.com/office/drawing/2014/main" id="{70B8F403-0F37-467A-AD1A-C14689050C9A}"/>
              </a:ext>
            </a:extLst>
          </p:cNvPr>
          <p:cNvSpPr txBox="1"/>
          <p:nvPr/>
        </p:nvSpPr>
        <p:spPr>
          <a:xfrm>
            <a:off x="7126750" y="3645740"/>
            <a:ext cx="1125629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FINAL GAME</a:t>
            </a:r>
          </a:p>
        </p:txBody>
      </p:sp>
      <p:sp>
        <p:nvSpPr>
          <p:cNvPr id="134" name="TextBox 133">
            <a:extLst>
              <a:ext uri="{FF2B5EF4-FFF2-40B4-BE49-F238E27FC236}">
                <a16:creationId xmlns:a16="http://schemas.microsoft.com/office/drawing/2014/main" id="{D20F3E96-6326-422E-983A-79AD0667BB8E}"/>
              </a:ext>
            </a:extLst>
          </p:cNvPr>
          <p:cNvSpPr txBox="1"/>
          <p:nvPr/>
        </p:nvSpPr>
        <p:spPr>
          <a:xfrm>
            <a:off x="5069838" y="5039974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2</a:t>
            </a:r>
          </a:p>
        </p:txBody>
      </p:sp>
      <p:sp>
        <p:nvSpPr>
          <p:cNvPr id="135" name="TextBox 134">
            <a:extLst>
              <a:ext uri="{FF2B5EF4-FFF2-40B4-BE49-F238E27FC236}">
                <a16:creationId xmlns:a16="http://schemas.microsoft.com/office/drawing/2014/main" id="{30057ED3-E4FA-42CC-BB93-8962F3F4D1EE}"/>
              </a:ext>
            </a:extLst>
          </p:cNvPr>
          <p:cNvSpPr txBox="1"/>
          <p:nvPr/>
        </p:nvSpPr>
        <p:spPr>
          <a:xfrm>
            <a:off x="9435815" y="31555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136" name="Graphic 135" descr="Trophy">
            <a:extLst>
              <a:ext uri="{FF2B5EF4-FFF2-40B4-BE49-F238E27FC236}">
                <a16:creationId xmlns:a16="http://schemas.microsoft.com/office/drawing/2014/main" id="{303641A6-E979-425C-8FF5-05E562822210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10931318" y="3412305"/>
            <a:ext cx="698500" cy="698500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4DE21F60-E0FF-4DB2-B0DA-351EAA30330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9 Teams</a:t>
            </a:r>
          </a:p>
        </p:txBody>
      </p:sp>
    </p:spTree>
    <p:extLst>
      <p:ext uri="{BB962C8B-B14F-4D97-AF65-F5344CB8AC3E}">
        <p14:creationId xmlns:p14="http://schemas.microsoft.com/office/powerpoint/2010/main" val="3848177964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59C5D233-BAFE-4A31-8AC4-EBDA191CD6D4}"/>
              </a:ext>
            </a:extLst>
          </p:cNvPr>
          <p:cNvSpPr/>
          <p:nvPr/>
        </p:nvSpPr>
        <p:spPr>
          <a:xfrm>
            <a:off x="2456031" y="5365314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" name="Rectangle: Rounded Corners 18">
            <a:extLst>
              <a:ext uri="{FF2B5EF4-FFF2-40B4-BE49-F238E27FC236}">
                <a16:creationId xmlns:a16="http://schemas.microsoft.com/office/drawing/2014/main" id="{6BF8309B-1915-435E-9BA4-C74592C1A0C6}"/>
              </a:ext>
            </a:extLst>
          </p:cNvPr>
          <p:cNvSpPr/>
          <p:nvPr/>
        </p:nvSpPr>
        <p:spPr>
          <a:xfrm>
            <a:off x="2456031" y="3280752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C42A760B-F0E1-4DBD-83E3-B38924BA8B1C}"/>
              </a:ext>
            </a:extLst>
          </p:cNvPr>
          <p:cNvSpPr/>
          <p:nvPr/>
        </p:nvSpPr>
        <p:spPr>
          <a:xfrm>
            <a:off x="6771193" y="2238471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53" name="Rectangle: Rounded Corners 52">
            <a:extLst>
              <a:ext uri="{FF2B5EF4-FFF2-40B4-BE49-F238E27FC236}">
                <a16:creationId xmlns:a16="http://schemas.microsoft.com/office/drawing/2014/main" id="{0E3C0FCE-AD92-4454-A591-4590687E4791}"/>
              </a:ext>
            </a:extLst>
          </p:cNvPr>
          <p:cNvSpPr/>
          <p:nvPr/>
        </p:nvSpPr>
        <p:spPr>
          <a:xfrm>
            <a:off x="6771193" y="501788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54" name="Connector: Elbow 53">
            <a:extLst>
              <a:ext uri="{FF2B5EF4-FFF2-40B4-BE49-F238E27FC236}">
                <a16:creationId xmlns:a16="http://schemas.microsoft.com/office/drawing/2014/main" id="{1FA6E9D7-FA84-43C1-BC70-6804EC2BAAF5}"/>
              </a:ext>
            </a:extLst>
          </p:cNvPr>
          <p:cNvCxnSpPr>
            <a:cxnSpLocks/>
            <a:stCxn id="23" idx="0"/>
            <a:endCxn id="115" idx="3"/>
          </p:cNvCxnSpPr>
          <p:nvPr/>
        </p:nvCxnSpPr>
        <p:spPr>
          <a:xfrm rot="16200000" flipV="1">
            <a:off x="6824927" y="1373835"/>
            <a:ext cx="523404" cy="120586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7" name="Connector: Elbow 56">
            <a:extLst>
              <a:ext uri="{FF2B5EF4-FFF2-40B4-BE49-F238E27FC236}">
                <a16:creationId xmlns:a16="http://schemas.microsoft.com/office/drawing/2014/main" id="{BB4F06D6-A1AE-4940-B5BB-A6296163DF29}"/>
              </a:ext>
            </a:extLst>
          </p:cNvPr>
          <p:cNvCxnSpPr>
            <a:cxnSpLocks/>
            <a:stCxn id="112" idx="3"/>
            <a:endCxn id="23" idx="2"/>
          </p:cNvCxnSpPr>
          <p:nvPr/>
        </p:nvCxnSpPr>
        <p:spPr>
          <a:xfrm flipV="1">
            <a:off x="6483695" y="2581371"/>
            <a:ext cx="1205867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0" name="Connector: Elbow 59">
            <a:extLst>
              <a:ext uri="{FF2B5EF4-FFF2-40B4-BE49-F238E27FC236}">
                <a16:creationId xmlns:a16="http://schemas.microsoft.com/office/drawing/2014/main" id="{2C370C66-AEF0-47D5-819D-AE2D2D72F587}"/>
              </a:ext>
            </a:extLst>
          </p:cNvPr>
          <p:cNvCxnSpPr>
            <a:cxnSpLocks/>
            <a:stCxn id="114" idx="3"/>
            <a:endCxn id="53" idx="2"/>
          </p:cNvCxnSpPr>
          <p:nvPr/>
        </p:nvCxnSpPr>
        <p:spPr>
          <a:xfrm flipV="1">
            <a:off x="6483695" y="5360786"/>
            <a:ext cx="1205867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3" name="Connector: Elbow 62">
            <a:extLst>
              <a:ext uri="{FF2B5EF4-FFF2-40B4-BE49-F238E27FC236}">
                <a16:creationId xmlns:a16="http://schemas.microsoft.com/office/drawing/2014/main" id="{8C3ADB3C-A3C2-485D-9ABF-E11FE9EAA360}"/>
              </a:ext>
            </a:extLst>
          </p:cNvPr>
          <p:cNvCxnSpPr>
            <a:cxnSpLocks/>
            <a:stCxn id="113" idx="3"/>
            <a:endCxn id="53" idx="0"/>
          </p:cNvCxnSpPr>
          <p:nvPr/>
        </p:nvCxnSpPr>
        <p:spPr>
          <a:xfrm>
            <a:off x="6483695" y="4494483"/>
            <a:ext cx="1205867" cy="523403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8" name="Rectangle: Rounded Corners 67">
            <a:extLst>
              <a:ext uri="{FF2B5EF4-FFF2-40B4-BE49-F238E27FC236}">
                <a16:creationId xmlns:a16="http://schemas.microsoft.com/office/drawing/2014/main" id="{4AB11527-0C90-4E90-8671-8780A5851B69}"/>
              </a:ext>
            </a:extLst>
          </p:cNvPr>
          <p:cNvSpPr/>
          <p:nvPr/>
        </p:nvSpPr>
        <p:spPr>
          <a:xfrm>
            <a:off x="8928775" y="3628178"/>
            <a:ext cx="1836738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72" name="Connector: Elbow 71">
            <a:extLst>
              <a:ext uri="{FF2B5EF4-FFF2-40B4-BE49-F238E27FC236}">
                <a16:creationId xmlns:a16="http://schemas.microsoft.com/office/drawing/2014/main" id="{D2721096-41B5-49F6-BF02-B578E58CC074}"/>
              </a:ext>
            </a:extLst>
          </p:cNvPr>
          <p:cNvCxnSpPr>
            <a:cxnSpLocks/>
            <a:stCxn id="53" idx="3"/>
            <a:endCxn id="68" idx="1"/>
          </p:cNvCxnSpPr>
          <p:nvPr/>
        </p:nvCxnSpPr>
        <p:spPr>
          <a:xfrm flipV="1">
            <a:off x="8607931" y="3799628"/>
            <a:ext cx="320844" cy="138970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5" name="Connector: Elbow 74">
            <a:extLst>
              <a:ext uri="{FF2B5EF4-FFF2-40B4-BE49-F238E27FC236}">
                <a16:creationId xmlns:a16="http://schemas.microsoft.com/office/drawing/2014/main" id="{DEBEA29C-49A0-4273-8291-70116E91A201}"/>
              </a:ext>
            </a:extLst>
          </p:cNvPr>
          <p:cNvCxnSpPr>
            <a:cxnSpLocks/>
            <a:stCxn id="68" idx="1"/>
            <a:endCxn id="23" idx="3"/>
          </p:cNvCxnSpPr>
          <p:nvPr/>
        </p:nvCxnSpPr>
        <p:spPr>
          <a:xfrm rot="10800000">
            <a:off x="8607931" y="2409922"/>
            <a:ext cx="320844" cy="138970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3" name="Rectangle: Rounded Corners 72">
            <a:extLst>
              <a:ext uri="{FF2B5EF4-FFF2-40B4-BE49-F238E27FC236}">
                <a16:creationId xmlns:a16="http://schemas.microsoft.com/office/drawing/2014/main" id="{CE79D37A-F8BB-4A86-989F-AC9E6512E67E}"/>
              </a:ext>
            </a:extLst>
          </p:cNvPr>
          <p:cNvSpPr/>
          <p:nvPr/>
        </p:nvSpPr>
        <p:spPr>
          <a:xfrm>
            <a:off x="298450" y="1056464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78" name="Rectangle: Rounded Corners 77">
            <a:extLst>
              <a:ext uri="{FF2B5EF4-FFF2-40B4-BE49-F238E27FC236}">
                <a16:creationId xmlns:a16="http://schemas.microsoft.com/office/drawing/2014/main" id="{D2067C73-3278-4868-B385-A02D3CFEC3FA}"/>
              </a:ext>
            </a:extLst>
          </p:cNvPr>
          <p:cNvSpPr/>
          <p:nvPr/>
        </p:nvSpPr>
        <p:spPr>
          <a:xfrm>
            <a:off x="298450" y="5920442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2" name="Rectangle: Rounded Corners 81">
            <a:extLst>
              <a:ext uri="{FF2B5EF4-FFF2-40B4-BE49-F238E27FC236}">
                <a16:creationId xmlns:a16="http://schemas.microsoft.com/office/drawing/2014/main" id="{9A9DE08E-3B24-456F-B1A4-29DF62817095}"/>
              </a:ext>
            </a:extLst>
          </p:cNvPr>
          <p:cNvSpPr/>
          <p:nvPr/>
        </p:nvSpPr>
        <p:spPr>
          <a:xfrm>
            <a:off x="298450" y="1403891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86" name="Rectangle: Rounded Corners 85">
            <a:extLst>
              <a:ext uri="{FF2B5EF4-FFF2-40B4-BE49-F238E27FC236}">
                <a16:creationId xmlns:a16="http://schemas.microsoft.com/office/drawing/2014/main" id="{36021172-86FE-4F6D-BB27-0036D474173D}"/>
              </a:ext>
            </a:extLst>
          </p:cNvPr>
          <p:cNvSpPr/>
          <p:nvPr/>
        </p:nvSpPr>
        <p:spPr>
          <a:xfrm>
            <a:off x="298450" y="6267868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5" name="Rectangle: Rounded Corners 94">
            <a:extLst>
              <a:ext uri="{FF2B5EF4-FFF2-40B4-BE49-F238E27FC236}">
                <a16:creationId xmlns:a16="http://schemas.microsoft.com/office/drawing/2014/main" id="{A9775E3C-FF43-4ED2-9A4E-A82EDDBC3096}"/>
              </a:ext>
            </a:extLst>
          </p:cNvPr>
          <p:cNvSpPr/>
          <p:nvPr/>
        </p:nvSpPr>
        <p:spPr>
          <a:xfrm>
            <a:off x="2456031" y="1891044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7" name="Rectangle: Rounded Corners 96">
            <a:extLst>
              <a:ext uri="{FF2B5EF4-FFF2-40B4-BE49-F238E27FC236}">
                <a16:creationId xmlns:a16="http://schemas.microsoft.com/office/drawing/2014/main" id="{D6607F27-3065-4B7F-AC02-8ECE2DE1138D}"/>
              </a:ext>
            </a:extLst>
          </p:cNvPr>
          <p:cNvSpPr/>
          <p:nvPr/>
        </p:nvSpPr>
        <p:spPr>
          <a:xfrm>
            <a:off x="2456031" y="606016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8" name="Rectangle: Rounded Corners 97">
            <a:extLst>
              <a:ext uri="{FF2B5EF4-FFF2-40B4-BE49-F238E27FC236}">
                <a16:creationId xmlns:a16="http://schemas.microsoft.com/office/drawing/2014/main" id="{A8B4B108-97B9-48CC-A09E-39D93D522D3B}"/>
              </a:ext>
            </a:extLst>
          </p:cNvPr>
          <p:cNvSpPr/>
          <p:nvPr/>
        </p:nvSpPr>
        <p:spPr>
          <a:xfrm>
            <a:off x="2456031" y="397560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0" name="Rectangle: Rounded Corners 99">
            <a:extLst>
              <a:ext uri="{FF2B5EF4-FFF2-40B4-BE49-F238E27FC236}">
                <a16:creationId xmlns:a16="http://schemas.microsoft.com/office/drawing/2014/main" id="{266A8F9D-A5D8-42D8-B037-FE726CAD8AE7}"/>
              </a:ext>
            </a:extLst>
          </p:cNvPr>
          <p:cNvSpPr/>
          <p:nvPr/>
        </p:nvSpPr>
        <p:spPr>
          <a:xfrm>
            <a:off x="2456031" y="119619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1" name="Rectangle: Rounded Corners 100">
            <a:extLst>
              <a:ext uri="{FF2B5EF4-FFF2-40B4-BE49-F238E27FC236}">
                <a16:creationId xmlns:a16="http://schemas.microsoft.com/office/drawing/2014/main" id="{486C355A-5D93-45AD-82E4-BFDFBCAA31EE}"/>
              </a:ext>
            </a:extLst>
          </p:cNvPr>
          <p:cNvSpPr/>
          <p:nvPr/>
        </p:nvSpPr>
        <p:spPr>
          <a:xfrm>
            <a:off x="2456031" y="467046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2" name="Rectangle: Rounded Corners 101">
            <a:extLst>
              <a:ext uri="{FF2B5EF4-FFF2-40B4-BE49-F238E27FC236}">
                <a16:creationId xmlns:a16="http://schemas.microsoft.com/office/drawing/2014/main" id="{587E37CC-EF4C-4CF5-BB9A-8F2C9BEE490F}"/>
              </a:ext>
            </a:extLst>
          </p:cNvPr>
          <p:cNvSpPr/>
          <p:nvPr/>
        </p:nvSpPr>
        <p:spPr>
          <a:xfrm>
            <a:off x="2456031" y="2585898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2" name="Rectangle: Rounded Corners 111">
            <a:extLst>
              <a:ext uri="{FF2B5EF4-FFF2-40B4-BE49-F238E27FC236}">
                <a16:creationId xmlns:a16="http://schemas.microsoft.com/office/drawing/2014/main" id="{D22FB072-302C-437B-BAEA-1665E2671C36}"/>
              </a:ext>
            </a:extLst>
          </p:cNvPr>
          <p:cNvSpPr/>
          <p:nvPr/>
        </p:nvSpPr>
        <p:spPr>
          <a:xfrm>
            <a:off x="4646957" y="2933325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FD66DB89-C7FB-4E16-B0D3-7B44BF8DB5F6}"/>
              </a:ext>
            </a:extLst>
          </p:cNvPr>
          <p:cNvSpPr/>
          <p:nvPr/>
        </p:nvSpPr>
        <p:spPr>
          <a:xfrm>
            <a:off x="4646957" y="4323033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4" name="Rectangle: Rounded Corners 113">
            <a:extLst>
              <a:ext uri="{FF2B5EF4-FFF2-40B4-BE49-F238E27FC236}">
                <a16:creationId xmlns:a16="http://schemas.microsoft.com/office/drawing/2014/main" id="{C3F1BC1F-0395-4F1E-AEF9-16A17854DC58}"/>
              </a:ext>
            </a:extLst>
          </p:cNvPr>
          <p:cNvSpPr/>
          <p:nvPr/>
        </p:nvSpPr>
        <p:spPr>
          <a:xfrm>
            <a:off x="4646957" y="571274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5" name="Rectangle: Rounded Corners 114">
            <a:extLst>
              <a:ext uri="{FF2B5EF4-FFF2-40B4-BE49-F238E27FC236}">
                <a16:creationId xmlns:a16="http://schemas.microsoft.com/office/drawing/2014/main" id="{2C738E9C-DB77-40F4-B73E-37167AF7B48C}"/>
              </a:ext>
            </a:extLst>
          </p:cNvPr>
          <p:cNvSpPr/>
          <p:nvPr/>
        </p:nvSpPr>
        <p:spPr>
          <a:xfrm>
            <a:off x="4646957" y="154361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24" name="Connector: Elbow 123">
            <a:extLst>
              <a:ext uri="{FF2B5EF4-FFF2-40B4-BE49-F238E27FC236}">
                <a16:creationId xmlns:a16="http://schemas.microsoft.com/office/drawing/2014/main" id="{E0AFB781-8E3D-42C1-A1EC-D9889F2AEECD}"/>
              </a:ext>
            </a:extLst>
          </p:cNvPr>
          <p:cNvCxnSpPr>
            <a:cxnSpLocks/>
            <a:stCxn id="98" idx="3"/>
            <a:endCxn id="113" idx="0"/>
          </p:cNvCxnSpPr>
          <p:nvPr/>
        </p:nvCxnSpPr>
        <p:spPr>
          <a:xfrm>
            <a:off x="4292769" y="4147056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7" name="Connector: Elbow 126">
            <a:extLst>
              <a:ext uri="{FF2B5EF4-FFF2-40B4-BE49-F238E27FC236}">
                <a16:creationId xmlns:a16="http://schemas.microsoft.com/office/drawing/2014/main" id="{4F8AF827-0D17-4F83-A82E-EDB7731219A0}"/>
              </a:ext>
            </a:extLst>
          </p:cNvPr>
          <p:cNvCxnSpPr>
            <a:cxnSpLocks/>
            <a:stCxn id="100" idx="3"/>
            <a:endCxn id="115" idx="0"/>
          </p:cNvCxnSpPr>
          <p:nvPr/>
        </p:nvCxnSpPr>
        <p:spPr>
          <a:xfrm>
            <a:off x="4292769" y="1367640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8" name="Connector: Elbow 127">
            <a:extLst>
              <a:ext uri="{FF2B5EF4-FFF2-40B4-BE49-F238E27FC236}">
                <a16:creationId xmlns:a16="http://schemas.microsoft.com/office/drawing/2014/main" id="{3AD7B40E-FF49-464E-8C40-4F51DDF9C12C}"/>
              </a:ext>
            </a:extLst>
          </p:cNvPr>
          <p:cNvCxnSpPr>
            <a:cxnSpLocks/>
            <a:stCxn id="95" idx="3"/>
            <a:endCxn id="115" idx="2"/>
          </p:cNvCxnSpPr>
          <p:nvPr/>
        </p:nvCxnSpPr>
        <p:spPr>
          <a:xfrm flipV="1">
            <a:off x="4292769" y="1886517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9" name="Connector: Elbow 128">
            <a:extLst>
              <a:ext uri="{FF2B5EF4-FFF2-40B4-BE49-F238E27FC236}">
                <a16:creationId xmlns:a16="http://schemas.microsoft.com/office/drawing/2014/main" id="{F1513FC1-4AB9-4784-90E7-0F16B1BF0835}"/>
              </a:ext>
            </a:extLst>
          </p:cNvPr>
          <p:cNvCxnSpPr>
            <a:cxnSpLocks/>
            <a:stCxn id="102" idx="3"/>
            <a:endCxn id="112" idx="0"/>
          </p:cNvCxnSpPr>
          <p:nvPr/>
        </p:nvCxnSpPr>
        <p:spPr>
          <a:xfrm>
            <a:off x="4292769" y="2757348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0" name="Connector: Elbow 129">
            <a:extLst>
              <a:ext uri="{FF2B5EF4-FFF2-40B4-BE49-F238E27FC236}">
                <a16:creationId xmlns:a16="http://schemas.microsoft.com/office/drawing/2014/main" id="{C575F185-2CE4-4B49-83A2-D4035382034B}"/>
              </a:ext>
            </a:extLst>
          </p:cNvPr>
          <p:cNvCxnSpPr>
            <a:cxnSpLocks/>
            <a:stCxn id="19" idx="3"/>
            <a:endCxn id="112" idx="2"/>
          </p:cNvCxnSpPr>
          <p:nvPr/>
        </p:nvCxnSpPr>
        <p:spPr>
          <a:xfrm flipV="1">
            <a:off x="4292769" y="3276225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1" name="Connector: Elbow 130">
            <a:extLst>
              <a:ext uri="{FF2B5EF4-FFF2-40B4-BE49-F238E27FC236}">
                <a16:creationId xmlns:a16="http://schemas.microsoft.com/office/drawing/2014/main" id="{AD6657E1-F2FE-400C-B26F-DB86DF8BCFCB}"/>
              </a:ext>
            </a:extLst>
          </p:cNvPr>
          <p:cNvCxnSpPr>
            <a:cxnSpLocks/>
            <a:stCxn id="101" idx="3"/>
            <a:endCxn id="113" idx="2"/>
          </p:cNvCxnSpPr>
          <p:nvPr/>
        </p:nvCxnSpPr>
        <p:spPr>
          <a:xfrm flipV="1">
            <a:off x="4292769" y="4665933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2" name="Connector: Elbow 131">
            <a:extLst>
              <a:ext uri="{FF2B5EF4-FFF2-40B4-BE49-F238E27FC236}">
                <a16:creationId xmlns:a16="http://schemas.microsoft.com/office/drawing/2014/main" id="{ACC9A0EE-74D0-4FE6-BD91-2ED7BEC1A6EC}"/>
              </a:ext>
            </a:extLst>
          </p:cNvPr>
          <p:cNvCxnSpPr>
            <a:cxnSpLocks/>
            <a:stCxn id="18" idx="3"/>
            <a:endCxn id="114" idx="0"/>
          </p:cNvCxnSpPr>
          <p:nvPr/>
        </p:nvCxnSpPr>
        <p:spPr>
          <a:xfrm>
            <a:off x="4292769" y="5536764"/>
            <a:ext cx="1272557" cy="175976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3" name="Connector: Elbow 132">
            <a:extLst>
              <a:ext uri="{FF2B5EF4-FFF2-40B4-BE49-F238E27FC236}">
                <a16:creationId xmlns:a16="http://schemas.microsoft.com/office/drawing/2014/main" id="{E57EF378-E5FF-494C-BD14-18C4E871F6A4}"/>
              </a:ext>
            </a:extLst>
          </p:cNvPr>
          <p:cNvCxnSpPr>
            <a:cxnSpLocks/>
            <a:stCxn id="97" idx="3"/>
            <a:endCxn id="114" idx="2"/>
          </p:cNvCxnSpPr>
          <p:nvPr/>
        </p:nvCxnSpPr>
        <p:spPr>
          <a:xfrm flipV="1">
            <a:off x="4292769" y="6055640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5" name="Connector: Elbow 164">
            <a:extLst>
              <a:ext uri="{FF2B5EF4-FFF2-40B4-BE49-F238E27FC236}">
                <a16:creationId xmlns:a16="http://schemas.microsoft.com/office/drawing/2014/main" id="{544668E5-3D33-411B-9841-A0D8B89BC94E}"/>
              </a:ext>
            </a:extLst>
          </p:cNvPr>
          <p:cNvCxnSpPr>
            <a:cxnSpLocks/>
            <a:stCxn id="82" idx="3"/>
            <a:endCxn id="100" idx="1"/>
          </p:cNvCxnSpPr>
          <p:nvPr/>
        </p:nvCxnSpPr>
        <p:spPr>
          <a:xfrm flipV="1">
            <a:off x="2135188" y="1367640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6" name="Connector: Elbow 165">
            <a:extLst>
              <a:ext uri="{FF2B5EF4-FFF2-40B4-BE49-F238E27FC236}">
                <a16:creationId xmlns:a16="http://schemas.microsoft.com/office/drawing/2014/main" id="{D222C482-68E4-4637-96E8-D9A193A632C7}"/>
              </a:ext>
            </a:extLst>
          </p:cNvPr>
          <p:cNvCxnSpPr>
            <a:cxnSpLocks/>
            <a:stCxn id="73" idx="3"/>
            <a:endCxn id="100" idx="1"/>
          </p:cNvCxnSpPr>
          <p:nvPr/>
        </p:nvCxnSpPr>
        <p:spPr>
          <a:xfrm>
            <a:off x="2135188" y="1193927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5" name="Connector: Elbow 194">
            <a:extLst>
              <a:ext uri="{FF2B5EF4-FFF2-40B4-BE49-F238E27FC236}">
                <a16:creationId xmlns:a16="http://schemas.microsoft.com/office/drawing/2014/main" id="{747E1EF0-4AC0-4C9E-97F1-D5DD9A84F912}"/>
              </a:ext>
            </a:extLst>
          </p:cNvPr>
          <p:cNvCxnSpPr>
            <a:cxnSpLocks/>
            <a:stCxn id="86" idx="3"/>
            <a:endCxn id="97" idx="1"/>
          </p:cNvCxnSpPr>
          <p:nvPr/>
        </p:nvCxnSpPr>
        <p:spPr>
          <a:xfrm flipV="1">
            <a:off x="2135188" y="6231617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8" name="Connector: Elbow 197">
            <a:extLst>
              <a:ext uri="{FF2B5EF4-FFF2-40B4-BE49-F238E27FC236}">
                <a16:creationId xmlns:a16="http://schemas.microsoft.com/office/drawing/2014/main" id="{14476971-56EF-46F8-B3C8-EBA3F1C52FB7}"/>
              </a:ext>
            </a:extLst>
          </p:cNvPr>
          <p:cNvCxnSpPr>
            <a:cxnSpLocks/>
            <a:stCxn id="78" idx="3"/>
            <a:endCxn id="97" idx="1"/>
          </p:cNvCxnSpPr>
          <p:nvPr/>
        </p:nvCxnSpPr>
        <p:spPr>
          <a:xfrm>
            <a:off x="2135188" y="6057905"/>
            <a:ext cx="320843" cy="17371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5" name="TextBox 64">
            <a:extLst>
              <a:ext uri="{FF2B5EF4-FFF2-40B4-BE49-F238E27FC236}">
                <a16:creationId xmlns:a16="http://schemas.microsoft.com/office/drawing/2014/main" id="{A199CEB1-E4CC-4AB0-A6F4-163E48FF5AD6}"/>
              </a:ext>
            </a:extLst>
          </p:cNvPr>
          <p:cNvSpPr txBox="1"/>
          <p:nvPr/>
        </p:nvSpPr>
        <p:spPr>
          <a:xfrm>
            <a:off x="16708" y="104003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254D6531-35FB-4C0F-B7F2-14BFAC2E516D}"/>
              </a:ext>
            </a:extLst>
          </p:cNvPr>
          <p:cNvSpPr txBox="1"/>
          <p:nvPr/>
        </p:nvSpPr>
        <p:spPr>
          <a:xfrm>
            <a:off x="16708" y="1387315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109" name="TextBox 108">
            <a:extLst>
              <a:ext uri="{FF2B5EF4-FFF2-40B4-BE49-F238E27FC236}">
                <a16:creationId xmlns:a16="http://schemas.microsoft.com/office/drawing/2014/main" id="{D3C8F4D3-9FAA-44E9-8957-65CABD09B33D}"/>
              </a:ext>
            </a:extLst>
          </p:cNvPr>
          <p:cNvSpPr txBox="1"/>
          <p:nvPr/>
        </p:nvSpPr>
        <p:spPr>
          <a:xfrm>
            <a:off x="16708" y="5901903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9</a:t>
            </a:r>
          </a:p>
        </p:txBody>
      </p:sp>
      <p:sp>
        <p:nvSpPr>
          <p:cNvPr id="110" name="TextBox 109">
            <a:extLst>
              <a:ext uri="{FF2B5EF4-FFF2-40B4-BE49-F238E27FC236}">
                <a16:creationId xmlns:a16="http://schemas.microsoft.com/office/drawing/2014/main" id="{C76DEAC8-1F7F-4ADB-BDBC-EFF11A1334EE}"/>
              </a:ext>
            </a:extLst>
          </p:cNvPr>
          <p:cNvSpPr txBox="1"/>
          <p:nvPr/>
        </p:nvSpPr>
        <p:spPr>
          <a:xfrm>
            <a:off x="-28977" y="6249178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10</a:t>
            </a:r>
          </a:p>
        </p:txBody>
      </p:sp>
      <p:sp>
        <p:nvSpPr>
          <p:cNvPr id="96" name="TextBox 95">
            <a:extLst>
              <a:ext uri="{FF2B5EF4-FFF2-40B4-BE49-F238E27FC236}">
                <a16:creationId xmlns:a16="http://schemas.microsoft.com/office/drawing/2014/main" id="{879429D6-33A8-41AF-A9C8-EE0F50B7550E}"/>
              </a:ext>
            </a:extLst>
          </p:cNvPr>
          <p:cNvSpPr txBox="1"/>
          <p:nvPr/>
        </p:nvSpPr>
        <p:spPr>
          <a:xfrm>
            <a:off x="5069838" y="2265085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1</a:t>
            </a: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A9CB07CA-FBDE-4398-B8C9-A60855C4D5D5}"/>
              </a:ext>
            </a:extLst>
          </p:cNvPr>
          <p:cNvSpPr txBox="1"/>
          <p:nvPr/>
        </p:nvSpPr>
        <p:spPr>
          <a:xfrm>
            <a:off x="7126750" y="3645740"/>
            <a:ext cx="1125629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FINAL GAME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90C36789-A22C-49C3-B286-0350D307ED17}"/>
              </a:ext>
            </a:extLst>
          </p:cNvPr>
          <p:cNvSpPr txBox="1"/>
          <p:nvPr/>
        </p:nvSpPr>
        <p:spPr>
          <a:xfrm>
            <a:off x="5069838" y="5039974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2</a:t>
            </a: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6BC819E3-5652-40C8-8149-CB7944D2D6BE}"/>
              </a:ext>
            </a:extLst>
          </p:cNvPr>
          <p:cNvSpPr txBox="1"/>
          <p:nvPr/>
        </p:nvSpPr>
        <p:spPr>
          <a:xfrm>
            <a:off x="9435815" y="31555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123" name="Graphic 122" descr="Trophy">
            <a:extLst>
              <a:ext uri="{FF2B5EF4-FFF2-40B4-BE49-F238E27FC236}">
                <a16:creationId xmlns:a16="http://schemas.microsoft.com/office/drawing/2014/main" id="{18B40CA5-CC51-41BB-8DD6-D473CA807583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10931318" y="3412305"/>
            <a:ext cx="698500" cy="698500"/>
          </a:xfrm>
          <a:prstGeom prst="rect">
            <a:avLst/>
          </a:prstGeom>
        </p:spPr>
      </p:pic>
      <p:sp>
        <p:nvSpPr>
          <p:cNvPr id="55" name="TextBox 54">
            <a:extLst>
              <a:ext uri="{FF2B5EF4-FFF2-40B4-BE49-F238E27FC236}">
                <a16:creationId xmlns:a16="http://schemas.microsoft.com/office/drawing/2014/main" id="{8846DA02-DC80-4662-8626-DC63CC84D3D4}"/>
              </a:ext>
            </a:extLst>
          </p:cNvPr>
          <p:cNvSpPr txBox="1"/>
          <p:nvPr/>
        </p:nvSpPr>
        <p:spPr>
          <a:xfrm>
            <a:off x="2179993" y="1908605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3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7D1DF706-012B-49E4-A012-51E9D366F17D}"/>
              </a:ext>
            </a:extLst>
          </p:cNvPr>
          <p:cNvSpPr txBox="1"/>
          <p:nvPr/>
        </p:nvSpPr>
        <p:spPr>
          <a:xfrm>
            <a:off x="2179993" y="2602597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4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F734501F-6681-4960-A6DB-6F6B1E1CC5C0}"/>
              </a:ext>
            </a:extLst>
          </p:cNvPr>
          <p:cNvSpPr txBox="1"/>
          <p:nvPr/>
        </p:nvSpPr>
        <p:spPr>
          <a:xfrm>
            <a:off x="2179993" y="329658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5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D82F63F4-EA2F-4F83-9B4D-953EB25AC310}"/>
              </a:ext>
            </a:extLst>
          </p:cNvPr>
          <p:cNvSpPr txBox="1"/>
          <p:nvPr/>
        </p:nvSpPr>
        <p:spPr>
          <a:xfrm>
            <a:off x="2179993" y="399058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6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C5E6BBA2-DB23-4DBE-9DE6-2A65A091D34C}"/>
              </a:ext>
            </a:extLst>
          </p:cNvPr>
          <p:cNvSpPr txBox="1"/>
          <p:nvPr/>
        </p:nvSpPr>
        <p:spPr>
          <a:xfrm>
            <a:off x="2179993" y="4684573"/>
            <a:ext cx="27603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 dirty="0"/>
              <a:t>7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8224464E-4CF2-41FF-A744-F1835A2C60D6}"/>
              </a:ext>
            </a:extLst>
          </p:cNvPr>
          <p:cNvSpPr txBox="1"/>
          <p:nvPr/>
        </p:nvSpPr>
        <p:spPr>
          <a:xfrm>
            <a:off x="2179993" y="5378565"/>
            <a:ext cx="27603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 dirty="0"/>
              <a:t>8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D4CA87D-2EE1-46F6-9254-9F1F9D51D7C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10 Teams</a:t>
            </a:r>
          </a:p>
        </p:txBody>
      </p:sp>
    </p:spTree>
    <p:extLst>
      <p:ext uri="{BB962C8B-B14F-4D97-AF65-F5344CB8AC3E}">
        <p14:creationId xmlns:p14="http://schemas.microsoft.com/office/powerpoint/2010/main" val="4200451052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59C5D233-BAFE-4A31-8AC4-EBDA191CD6D4}"/>
              </a:ext>
            </a:extLst>
          </p:cNvPr>
          <p:cNvSpPr/>
          <p:nvPr/>
        </p:nvSpPr>
        <p:spPr>
          <a:xfrm>
            <a:off x="2456031" y="5365314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" name="Rectangle: Rounded Corners 18">
            <a:extLst>
              <a:ext uri="{FF2B5EF4-FFF2-40B4-BE49-F238E27FC236}">
                <a16:creationId xmlns:a16="http://schemas.microsoft.com/office/drawing/2014/main" id="{6BF8309B-1915-435E-9BA4-C74592C1A0C6}"/>
              </a:ext>
            </a:extLst>
          </p:cNvPr>
          <p:cNvSpPr/>
          <p:nvPr/>
        </p:nvSpPr>
        <p:spPr>
          <a:xfrm>
            <a:off x="2456031" y="3280752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C42A760B-F0E1-4DBD-83E3-B38924BA8B1C}"/>
              </a:ext>
            </a:extLst>
          </p:cNvPr>
          <p:cNvSpPr/>
          <p:nvPr/>
        </p:nvSpPr>
        <p:spPr>
          <a:xfrm>
            <a:off x="6771193" y="2238471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53" name="Rectangle: Rounded Corners 52">
            <a:extLst>
              <a:ext uri="{FF2B5EF4-FFF2-40B4-BE49-F238E27FC236}">
                <a16:creationId xmlns:a16="http://schemas.microsoft.com/office/drawing/2014/main" id="{0E3C0FCE-AD92-4454-A591-4590687E4791}"/>
              </a:ext>
            </a:extLst>
          </p:cNvPr>
          <p:cNvSpPr/>
          <p:nvPr/>
        </p:nvSpPr>
        <p:spPr>
          <a:xfrm>
            <a:off x="6771193" y="501788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54" name="Connector: Elbow 53">
            <a:extLst>
              <a:ext uri="{FF2B5EF4-FFF2-40B4-BE49-F238E27FC236}">
                <a16:creationId xmlns:a16="http://schemas.microsoft.com/office/drawing/2014/main" id="{1FA6E9D7-FA84-43C1-BC70-6804EC2BAAF5}"/>
              </a:ext>
            </a:extLst>
          </p:cNvPr>
          <p:cNvCxnSpPr>
            <a:cxnSpLocks/>
            <a:stCxn id="23" idx="0"/>
            <a:endCxn id="115" idx="3"/>
          </p:cNvCxnSpPr>
          <p:nvPr/>
        </p:nvCxnSpPr>
        <p:spPr>
          <a:xfrm rot="16200000" flipV="1">
            <a:off x="6824927" y="1373835"/>
            <a:ext cx="523404" cy="120586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7" name="Connector: Elbow 56">
            <a:extLst>
              <a:ext uri="{FF2B5EF4-FFF2-40B4-BE49-F238E27FC236}">
                <a16:creationId xmlns:a16="http://schemas.microsoft.com/office/drawing/2014/main" id="{BB4F06D6-A1AE-4940-B5BB-A6296163DF29}"/>
              </a:ext>
            </a:extLst>
          </p:cNvPr>
          <p:cNvCxnSpPr>
            <a:cxnSpLocks/>
            <a:stCxn id="112" idx="3"/>
            <a:endCxn id="23" idx="2"/>
          </p:cNvCxnSpPr>
          <p:nvPr/>
        </p:nvCxnSpPr>
        <p:spPr>
          <a:xfrm flipV="1">
            <a:off x="6483695" y="2581371"/>
            <a:ext cx="1205867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0" name="Connector: Elbow 59">
            <a:extLst>
              <a:ext uri="{FF2B5EF4-FFF2-40B4-BE49-F238E27FC236}">
                <a16:creationId xmlns:a16="http://schemas.microsoft.com/office/drawing/2014/main" id="{2C370C66-AEF0-47D5-819D-AE2D2D72F587}"/>
              </a:ext>
            </a:extLst>
          </p:cNvPr>
          <p:cNvCxnSpPr>
            <a:cxnSpLocks/>
            <a:stCxn id="114" idx="3"/>
            <a:endCxn id="53" idx="2"/>
          </p:cNvCxnSpPr>
          <p:nvPr/>
        </p:nvCxnSpPr>
        <p:spPr>
          <a:xfrm flipV="1">
            <a:off x="6483695" y="5360786"/>
            <a:ext cx="1205867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3" name="Connector: Elbow 62">
            <a:extLst>
              <a:ext uri="{FF2B5EF4-FFF2-40B4-BE49-F238E27FC236}">
                <a16:creationId xmlns:a16="http://schemas.microsoft.com/office/drawing/2014/main" id="{8C3ADB3C-A3C2-485D-9ABF-E11FE9EAA360}"/>
              </a:ext>
            </a:extLst>
          </p:cNvPr>
          <p:cNvCxnSpPr>
            <a:cxnSpLocks/>
            <a:stCxn id="113" idx="3"/>
            <a:endCxn id="53" idx="0"/>
          </p:cNvCxnSpPr>
          <p:nvPr/>
        </p:nvCxnSpPr>
        <p:spPr>
          <a:xfrm>
            <a:off x="6483695" y="4494483"/>
            <a:ext cx="1205867" cy="523403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8" name="Rectangle: Rounded Corners 67">
            <a:extLst>
              <a:ext uri="{FF2B5EF4-FFF2-40B4-BE49-F238E27FC236}">
                <a16:creationId xmlns:a16="http://schemas.microsoft.com/office/drawing/2014/main" id="{4AB11527-0C90-4E90-8671-8780A5851B69}"/>
              </a:ext>
            </a:extLst>
          </p:cNvPr>
          <p:cNvSpPr/>
          <p:nvPr/>
        </p:nvSpPr>
        <p:spPr>
          <a:xfrm>
            <a:off x="8928775" y="3628178"/>
            <a:ext cx="1836738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72" name="Connector: Elbow 71">
            <a:extLst>
              <a:ext uri="{FF2B5EF4-FFF2-40B4-BE49-F238E27FC236}">
                <a16:creationId xmlns:a16="http://schemas.microsoft.com/office/drawing/2014/main" id="{D2721096-41B5-49F6-BF02-B578E58CC074}"/>
              </a:ext>
            </a:extLst>
          </p:cNvPr>
          <p:cNvCxnSpPr>
            <a:cxnSpLocks/>
            <a:stCxn id="53" idx="3"/>
            <a:endCxn id="68" idx="1"/>
          </p:cNvCxnSpPr>
          <p:nvPr/>
        </p:nvCxnSpPr>
        <p:spPr>
          <a:xfrm flipV="1">
            <a:off x="8607931" y="3799628"/>
            <a:ext cx="320844" cy="138970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5" name="Connector: Elbow 74">
            <a:extLst>
              <a:ext uri="{FF2B5EF4-FFF2-40B4-BE49-F238E27FC236}">
                <a16:creationId xmlns:a16="http://schemas.microsoft.com/office/drawing/2014/main" id="{DEBEA29C-49A0-4273-8291-70116E91A201}"/>
              </a:ext>
            </a:extLst>
          </p:cNvPr>
          <p:cNvCxnSpPr>
            <a:cxnSpLocks/>
            <a:stCxn id="68" idx="1"/>
            <a:endCxn id="23" idx="3"/>
          </p:cNvCxnSpPr>
          <p:nvPr/>
        </p:nvCxnSpPr>
        <p:spPr>
          <a:xfrm rot="10800000">
            <a:off x="8607931" y="2409922"/>
            <a:ext cx="320844" cy="138970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3" name="Rectangle: Rounded Corners 72">
            <a:extLst>
              <a:ext uri="{FF2B5EF4-FFF2-40B4-BE49-F238E27FC236}">
                <a16:creationId xmlns:a16="http://schemas.microsoft.com/office/drawing/2014/main" id="{CE79D37A-F8BB-4A86-989F-AC9E6512E67E}"/>
              </a:ext>
            </a:extLst>
          </p:cNvPr>
          <p:cNvSpPr/>
          <p:nvPr/>
        </p:nvSpPr>
        <p:spPr>
          <a:xfrm>
            <a:off x="298450" y="1056464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74" name="Rectangle: Rounded Corners 73">
            <a:extLst>
              <a:ext uri="{FF2B5EF4-FFF2-40B4-BE49-F238E27FC236}">
                <a16:creationId xmlns:a16="http://schemas.microsoft.com/office/drawing/2014/main" id="{0D5792CC-FB9C-4D14-8201-76017AD54629}"/>
              </a:ext>
            </a:extLst>
          </p:cNvPr>
          <p:cNvSpPr/>
          <p:nvPr/>
        </p:nvSpPr>
        <p:spPr>
          <a:xfrm>
            <a:off x="298450" y="1751318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8" name="Rectangle: Rounded Corners 77">
            <a:extLst>
              <a:ext uri="{FF2B5EF4-FFF2-40B4-BE49-F238E27FC236}">
                <a16:creationId xmlns:a16="http://schemas.microsoft.com/office/drawing/2014/main" id="{D2067C73-3278-4868-B385-A02D3CFEC3FA}"/>
              </a:ext>
            </a:extLst>
          </p:cNvPr>
          <p:cNvSpPr/>
          <p:nvPr/>
        </p:nvSpPr>
        <p:spPr>
          <a:xfrm>
            <a:off x="298450" y="5920442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2" name="Rectangle: Rounded Corners 81">
            <a:extLst>
              <a:ext uri="{FF2B5EF4-FFF2-40B4-BE49-F238E27FC236}">
                <a16:creationId xmlns:a16="http://schemas.microsoft.com/office/drawing/2014/main" id="{9A9DE08E-3B24-456F-B1A4-29DF62817095}"/>
              </a:ext>
            </a:extLst>
          </p:cNvPr>
          <p:cNvSpPr/>
          <p:nvPr/>
        </p:nvSpPr>
        <p:spPr>
          <a:xfrm>
            <a:off x="298450" y="1403891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83" name="Rectangle: Rounded Corners 82">
            <a:extLst>
              <a:ext uri="{FF2B5EF4-FFF2-40B4-BE49-F238E27FC236}">
                <a16:creationId xmlns:a16="http://schemas.microsoft.com/office/drawing/2014/main" id="{26F84FF1-CE06-426C-BC34-18314A79A615}"/>
              </a:ext>
            </a:extLst>
          </p:cNvPr>
          <p:cNvSpPr/>
          <p:nvPr/>
        </p:nvSpPr>
        <p:spPr>
          <a:xfrm>
            <a:off x="298450" y="2098745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6" name="Rectangle: Rounded Corners 85">
            <a:extLst>
              <a:ext uri="{FF2B5EF4-FFF2-40B4-BE49-F238E27FC236}">
                <a16:creationId xmlns:a16="http://schemas.microsoft.com/office/drawing/2014/main" id="{36021172-86FE-4F6D-BB27-0036D474173D}"/>
              </a:ext>
            </a:extLst>
          </p:cNvPr>
          <p:cNvSpPr/>
          <p:nvPr/>
        </p:nvSpPr>
        <p:spPr>
          <a:xfrm>
            <a:off x="298450" y="6267868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5" name="Rectangle: Rounded Corners 94">
            <a:extLst>
              <a:ext uri="{FF2B5EF4-FFF2-40B4-BE49-F238E27FC236}">
                <a16:creationId xmlns:a16="http://schemas.microsoft.com/office/drawing/2014/main" id="{A9775E3C-FF43-4ED2-9A4E-A82EDDBC3096}"/>
              </a:ext>
            </a:extLst>
          </p:cNvPr>
          <p:cNvSpPr/>
          <p:nvPr/>
        </p:nvSpPr>
        <p:spPr>
          <a:xfrm>
            <a:off x="2456031" y="1891044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7" name="Rectangle: Rounded Corners 96">
            <a:extLst>
              <a:ext uri="{FF2B5EF4-FFF2-40B4-BE49-F238E27FC236}">
                <a16:creationId xmlns:a16="http://schemas.microsoft.com/office/drawing/2014/main" id="{D6607F27-3065-4B7F-AC02-8ECE2DE1138D}"/>
              </a:ext>
            </a:extLst>
          </p:cNvPr>
          <p:cNvSpPr/>
          <p:nvPr/>
        </p:nvSpPr>
        <p:spPr>
          <a:xfrm>
            <a:off x="2456031" y="606016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8" name="Rectangle: Rounded Corners 97">
            <a:extLst>
              <a:ext uri="{FF2B5EF4-FFF2-40B4-BE49-F238E27FC236}">
                <a16:creationId xmlns:a16="http://schemas.microsoft.com/office/drawing/2014/main" id="{A8B4B108-97B9-48CC-A09E-39D93D522D3B}"/>
              </a:ext>
            </a:extLst>
          </p:cNvPr>
          <p:cNvSpPr/>
          <p:nvPr/>
        </p:nvSpPr>
        <p:spPr>
          <a:xfrm>
            <a:off x="2456031" y="397560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0" name="Rectangle: Rounded Corners 99">
            <a:extLst>
              <a:ext uri="{FF2B5EF4-FFF2-40B4-BE49-F238E27FC236}">
                <a16:creationId xmlns:a16="http://schemas.microsoft.com/office/drawing/2014/main" id="{266A8F9D-A5D8-42D8-B037-FE726CAD8AE7}"/>
              </a:ext>
            </a:extLst>
          </p:cNvPr>
          <p:cNvSpPr/>
          <p:nvPr/>
        </p:nvSpPr>
        <p:spPr>
          <a:xfrm>
            <a:off x="2456031" y="119619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1" name="Rectangle: Rounded Corners 100">
            <a:extLst>
              <a:ext uri="{FF2B5EF4-FFF2-40B4-BE49-F238E27FC236}">
                <a16:creationId xmlns:a16="http://schemas.microsoft.com/office/drawing/2014/main" id="{486C355A-5D93-45AD-82E4-BFDFBCAA31EE}"/>
              </a:ext>
            </a:extLst>
          </p:cNvPr>
          <p:cNvSpPr/>
          <p:nvPr/>
        </p:nvSpPr>
        <p:spPr>
          <a:xfrm>
            <a:off x="2456031" y="467046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2" name="Rectangle: Rounded Corners 101">
            <a:extLst>
              <a:ext uri="{FF2B5EF4-FFF2-40B4-BE49-F238E27FC236}">
                <a16:creationId xmlns:a16="http://schemas.microsoft.com/office/drawing/2014/main" id="{587E37CC-EF4C-4CF5-BB9A-8F2C9BEE490F}"/>
              </a:ext>
            </a:extLst>
          </p:cNvPr>
          <p:cNvSpPr/>
          <p:nvPr/>
        </p:nvSpPr>
        <p:spPr>
          <a:xfrm>
            <a:off x="2456031" y="2585898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2" name="Rectangle: Rounded Corners 111">
            <a:extLst>
              <a:ext uri="{FF2B5EF4-FFF2-40B4-BE49-F238E27FC236}">
                <a16:creationId xmlns:a16="http://schemas.microsoft.com/office/drawing/2014/main" id="{D22FB072-302C-437B-BAEA-1665E2671C36}"/>
              </a:ext>
            </a:extLst>
          </p:cNvPr>
          <p:cNvSpPr/>
          <p:nvPr/>
        </p:nvSpPr>
        <p:spPr>
          <a:xfrm>
            <a:off x="4646957" y="2933325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FD66DB89-C7FB-4E16-B0D3-7B44BF8DB5F6}"/>
              </a:ext>
            </a:extLst>
          </p:cNvPr>
          <p:cNvSpPr/>
          <p:nvPr/>
        </p:nvSpPr>
        <p:spPr>
          <a:xfrm>
            <a:off x="4646957" y="4323033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4" name="Rectangle: Rounded Corners 113">
            <a:extLst>
              <a:ext uri="{FF2B5EF4-FFF2-40B4-BE49-F238E27FC236}">
                <a16:creationId xmlns:a16="http://schemas.microsoft.com/office/drawing/2014/main" id="{C3F1BC1F-0395-4F1E-AEF9-16A17854DC58}"/>
              </a:ext>
            </a:extLst>
          </p:cNvPr>
          <p:cNvSpPr/>
          <p:nvPr/>
        </p:nvSpPr>
        <p:spPr>
          <a:xfrm>
            <a:off x="4646957" y="571274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5" name="Rectangle: Rounded Corners 114">
            <a:extLst>
              <a:ext uri="{FF2B5EF4-FFF2-40B4-BE49-F238E27FC236}">
                <a16:creationId xmlns:a16="http://schemas.microsoft.com/office/drawing/2014/main" id="{2C738E9C-DB77-40F4-B73E-37167AF7B48C}"/>
              </a:ext>
            </a:extLst>
          </p:cNvPr>
          <p:cNvSpPr/>
          <p:nvPr/>
        </p:nvSpPr>
        <p:spPr>
          <a:xfrm>
            <a:off x="4646957" y="154361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24" name="Connector: Elbow 123">
            <a:extLst>
              <a:ext uri="{FF2B5EF4-FFF2-40B4-BE49-F238E27FC236}">
                <a16:creationId xmlns:a16="http://schemas.microsoft.com/office/drawing/2014/main" id="{E0AFB781-8E3D-42C1-A1EC-D9889F2AEECD}"/>
              </a:ext>
            </a:extLst>
          </p:cNvPr>
          <p:cNvCxnSpPr>
            <a:cxnSpLocks/>
            <a:stCxn id="98" idx="3"/>
            <a:endCxn id="113" idx="0"/>
          </p:cNvCxnSpPr>
          <p:nvPr/>
        </p:nvCxnSpPr>
        <p:spPr>
          <a:xfrm>
            <a:off x="4292769" y="4147056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7" name="Connector: Elbow 126">
            <a:extLst>
              <a:ext uri="{FF2B5EF4-FFF2-40B4-BE49-F238E27FC236}">
                <a16:creationId xmlns:a16="http://schemas.microsoft.com/office/drawing/2014/main" id="{4F8AF827-0D17-4F83-A82E-EDB7731219A0}"/>
              </a:ext>
            </a:extLst>
          </p:cNvPr>
          <p:cNvCxnSpPr>
            <a:cxnSpLocks/>
            <a:stCxn id="100" idx="3"/>
            <a:endCxn id="115" idx="0"/>
          </p:cNvCxnSpPr>
          <p:nvPr/>
        </p:nvCxnSpPr>
        <p:spPr>
          <a:xfrm>
            <a:off x="4292769" y="1367640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8" name="Connector: Elbow 127">
            <a:extLst>
              <a:ext uri="{FF2B5EF4-FFF2-40B4-BE49-F238E27FC236}">
                <a16:creationId xmlns:a16="http://schemas.microsoft.com/office/drawing/2014/main" id="{3AD7B40E-FF49-464E-8C40-4F51DDF9C12C}"/>
              </a:ext>
            </a:extLst>
          </p:cNvPr>
          <p:cNvCxnSpPr>
            <a:cxnSpLocks/>
            <a:stCxn id="95" idx="3"/>
            <a:endCxn id="115" idx="2"/>
          </p:cNvCxnSpPr>
          <p:nvPr/>
        </p:nvCxnSpPr>
        <p:spPr>
          <a:xfrm flipV="1">
            <a:off x="4292769" y="1886517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9" name="Connector: Elbow 128">
            <a:extLst>
              <a:ext uri="{FF2B5EF4-FFF2-40B4-BE49-F238E27FC236}">
                <a16:creationId xmlns:a16="http://schemas.microsoft.com/office/drawing/2014/main" id="{F1513FC1-4AB9-4784-90E7-0F16B1BF0835}"/>
              </a:ext>
            </a:extLst>
          </p:cNvPr>
          <p:cNvCxnSpPr>
            <a:cxnSpLocks/>
            <a:stCxn id="102" idx="3"/>
            <a:endCxn id="112" idx="0"/>
          </p:cNvCxnSpPr>
          <p:nvPr/>
        </p:nvCxnSpPr>
        <p:spPr>
          <a:xfrm>
            <a:off x="4292769" y="2757348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0" name="Connector: Elbow 129">
            <a:extLst>
              <a:ext uri="{FF2B5EF4-FFF2-40B4-BE49-F238E27FC236}">
                <a16:creationId xmlns:a16="http://schemas.microsoft.com/office/drawing/2014/main" id="{C575F185-2CE4-4B49-83A2-D4035382034B}"/>
              </a:ext>
            </a:extLst>
          </p:cNvPr>
          <p:cNvCxnSpPr>
            <a:cxnSpLocks/>
            <a:stCxn id="19" idx="3"/>
            <a:endCxn id="112" idx="2"/>
          </p:cNvCxnSpPr>
          <p:nvPr/>
        </p:nvCxnSpPr>
        <p:spPr>
          <a:xfrm flipV="1">
            <a:off x="4292769" y="3276225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1" name="Connector: Elbow 130">
            <a:extLst>
              <a:ext uri="{FF2B5EF4-FFF2-40B4-BE49-F238E27FC236}">
                <a16:creationId xmlns:a16="http://schemas.microsoft.com/office/drawing/2014/main" id="{AD6657E1-F2FE-400C-B26F-DB86DF8BCFCB}"/>
              </a:ext>
            </a:extLst>
          </p:cNvPr>
          <p:cNvCxnSpPr>
            <a:cxnSpLocks/>
            <a:stCxn id="101" idx="3"/>
            <a:endCxn id="113" idx="2"/>
          </p:cNvCxnSpPr>
          <p:nvPr/>
        </p:nvCxnSpPr>
        <p:spPr>
          <a:xfrm flipV="1">
            <a:off x="4292769" y="4665933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2" name="Connector: Elbow 131">
            <a:extLst>
              <a:ext uri="{FF2B5EF4-FFF2-40B4-BE49-F238E27FC236}">
                <a16:creationId xmlns:a16="http://schemas.microsoft.com/office/drawing/2014/main" id="{ACC9A0EE-74D0-4FE6-BD91-2ED7BEC1A6EC}"/>
              </a:ext>
            </a:extLst>
          </p:cNvPr>
          <p:cNvCxnSpPr>
            <a:cxnSpLocks/>
            <a:stCxn id="18" idx="3"/>
            <a:endCxn id="114" idx="0"/>
          </p:cNvCxnSpPr>
          <p:nvPr/>
        </p:nvCxnSpPr>
        <p:spPr>
          <a:xfrm>
            <a:off x="4292769" y="5536764"/>
            <a:ext cx="1272557" cy="175976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3" name="Connector: Elbow 132">
            <a:extLst>
              <a:ext uri="{FF2B5EF4-FFF2-40B4-BE49-F238E27FC236}">
                <a16:creationId xmlns:a16="http://schemas.microsoft.com/office/drawing/2014/main" id="{E57EF378-E5FF-494C-BD14-18C4E871F6A4}"/>
              </a:ext>
            </a:extLst>
          </p:cNvPr>
          <p:cNvCxnSpPr>
            <a:cxnSpLocks/>
            <a:stCxn id="97" idx="3"/>
            <a:endCxn id="114" idx="2"/>
          </p:cNvCxnSpPr>
          <p:nvPr/>
        </p:nvCxnSpPr>
        <p:spPr>
          <a:xfrm flipV="1">
            <a:off x="4292769" y="6055640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3" name="Connector: Elbow 162">
            <a:extLst>
              <a:ext uri="{FF2B5EF4-FFF2-40B4-BE49-F238E27FC236}">
                <a16:creationId xmlns:a16="http://schemas.microsoft.com/office/drawing/2014/main" id="{B535CD13-7CF1-4867-9147-A5C5F15C4C84}"/>
              </a:ext>
            </a:extLst>
          </p:cNvPr>
          <p:cNvCxnSpPr>
            <a:cxnSpLocks/>
            <a:stCxn id="83" idx="3"/>
            <a:endCxn id="95" idx="1"/>
          </p:cNvCxnSpPr>
          <p:nvPr/>
        </p:nvCxnSpPr>
        <p:spPr>
          <a:xfrm flipV="1">
            <a:off x="2135188" y="2062494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4" name="Connector: Elbow 163">
            <a:extLst>
              <a:ext uri="{FF2B5EF4-FFF2-40B4-BE49-F238E27FC236}">
                <a16:creationId xmlns:a16="http://schemas.microsoft.com/office/drawing/2014/main" id="{81A7005E-57C0-435D-8E8A-78AA648BF1CF}"/>
              </a:ext>
            </a:extLst>
          </p:cNvPr>
          <p:cNvCxnSpPr>
            <a:cxnSpLocks/>
            <a:stCxn id="74" idx="3"/>
            <a:endCxn id="95" idx="1"/>
          </p:cNvCxnSpPr>
          <p:nvPr/>
        </p:nvCxnSpPr>
        <p:spPr>
          <a:xfrm>
            <a:off x="2135188" y="1888781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5" name="Connector: Elbow 164">
            <a:extLst>
              <a:ext uri="{FF2B5EF4-FFF2-40B4-BE49-F238E27FC236}">
                <a16:creationId xmlns:a16="http://schemas.microsoft.com/office/drawing/2014/main" id="{544668E5-3D33-411B-9841-A0D8B89BC94E}"/>
              </a:ext>
            </a:extLst>
          </p:cNvPr>
          <p:cNvCxnSpPr>
            <a:cxnSpLocks/>
            <a:stCxn id="82" idx="3"/>
            <a:endCxn id="100" idx="1"/>
          </p:cNvCxnSpPr>
          <p:nvPr/>
        </p:nvCxnSpPr>
        <p:spPr>
          <a:xfrm flipV="1">
            <a:off x="2135188" y="1367640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6" name="Connector: Elbow 165">
            <a:extLst>
              <a:ext uri="{FF2B5EF4-FFF2-40B4-BE49-F238E27FC236}">
                <a16:creationId xmlns:a16="http://schemas.microsoft.com/office/drawing/2014/main" id="{D222C482-68E4-4637-96E8-D9A193A632C7}"/>
              </a:ext>
            </a:extLst>
          </p:cNvPr>
          <p:cNvCxnSpPr>
            <a:cxnSpLocks/>
            <a:stCxn id="73" idx="3"/>
            <a:endCxn id="100" idx="1"/>
          </p:cNvCxnSpPr>
          <p:nvPr/>
        </p:nvCxnSpPr>
        <p:spPr>
          <a:xfrm>
            <a:off x="2135188" y="1193927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5" name="Connector: Elbow 194">
            <a:extLst>
              <a:ext uri="{FF2B5EF4-FFF2-40B4-BE49-F238E27FC236}">
                <a16:creationId xmlns:a16="http://schemas.microsoft.com/office/drawing/2014/main" id="{747E1EF0-4AC0-4C9E-97F1-D5DD9A84F912}"/>
              </a:ext>
            </a:extLst>
          </p:cNvPr>
          <p:cNvCxnSpPr>
            <a:cxnSpLocks/>
            <a:stCxn id="86" idx="3"/>
            <a:endCxn id="97" idx="1"/>
          </p:cNvCxnSpPr>
          <p:nvPr/>
        </p:nvCxnSpPr>
        <p:spPr>
          <a:xfrm flipV="1">
            <a:off x="2135188" y="6231617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8" name="Connector: Elbow 197">
            <a:extLst>
              <a:ext uri="{FF2B5EF4-FFF2-40B4-BE49-F238E27FC236}">
                <a16:creationId xmlns:a16="http://schemas.microsoft.com/office/drawing/2014/main" id="{14476971-56EF-46F8-B3C8-EBA3F1C52FB7}"/>
              </a:ext>
            </a:extLst>
          </p:cNvPr>
          <p:cNvCxnSpPr>
            <a:cxnSpLocks/>
            <a:stCxn id="78" idx="3"/>
            <a:endCxn id="97" idx="1"/>
          </p:cNvCxnSpPr>
          <p:nvPr/>
        </p:nvCxnSpPr>
        <p:spPr>
          <a:xfrm>
            <a:off x="2135188" y="6057905"/>
            <a:ext cx="320843" cy="17371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5" name="TextBox 64">
            <a:extLst>
              <a:ext uri="{FF2B5EF4-FFF2-40B4-BE49-F238E27FC236}">
                <a16:creationId xmlns:a16="http://schemas.microsoft.com/office/drawing/2014/main" id="{A199CEB1-E4CC-4AB0-A6F4-163E48FF5AD6}"/>
              </a:ext>
            </a:extLst>
          </p:cNvPr>
          <p:cNvSpPr txBox="1"/>
          <p:nvPr/>
        </p:nvSpPr>
        <p:spPr>
          <a:xfrm>
            <a:off x="16708" y="104003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1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254D6531-35FB-4C0F-B7F2-14BFAC2E516D}"/>
              </a:ext>
            </a:extLst>
          </p:cNvPr>
          <p:cNvSpPr txBox="1"/>
          <p:nvPr/>
        </p:nvSpPr>
        <p:spPr>
          <a:xfrm>
            <a:off x="16708" y="1387315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2</a:t>
            </a:r>
          </a:p>
        </p:txBody>
      </p:sp>
      <p:sp>
        <p:nvSpPr>
          <p:cNvPr id="70" name="TextBox 69">
            <a:extLst>
              <a:ext uri="{FF2B5EF4-FFF2-40B4-BE49-F238E27FC236}">
                <a16:creationId xmlns:a16="http://schemas.microsoft.com/office/drawing/2014/main" id="{E2AD6EEC-D58C-4C0E-AE56-2CF547833871}"/>
              </a:ext>
            </a:extLst>
          </p:cNvPr>
          <p:cNvSpPr txBox="1"/>
          <p:nvPr/>
        </p:nvSpPr>
        <p:spPr>
          <a:xfrm>
            <a:off x="16708" y="173459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3</a:t>
            </a:r>
          </a:p>
        </p:txBody>
      </p:sp>
      <p:sp>
        <p:nvSpPr>
          <p:cNvPr id="71" name="TextBox 70">
            <a:extLst>
              <a:ext uri="{FF2B5EF4-FFF2-40B4-BE49-F238E27FC236}">
                <a16:creationId xmlns:a16="http://schemas.microsoft.com/office/drawing/2014/main" id="{2BC22B8C-9B08-4BCD-9B9B-58045856D488}"/>
              </a:ext>
            </a:extLst>
          </p:cNvPr>
          <p:cNvSpPr txBox="1"/>
          <p:nvPr/>
        </p:nvSpPr>
        <p:spPr>
          <a:xfrm>
            <a:off x="16708" y="2081867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4</a:t>
            </a:r>
          </a:p>
        </p:txBody>
      </p:sp>
      <p:sp>
        <p:nvSpPr>
          <p:cNvPr id="109" name="TextBox 108">
            <a:extLst>
              <a:ext uri="{FF2B5EF4-FFF2-40B4-BE49-F238E27FC236}">
                <a16:creationId xmlns:a16="http://schemas.microsoft.com/office/drawing/2014/main" id="{D3C8F4D3-9FAA-44E9-8957-65CABD09B33D}"/>
              </a:ext>
            </a:extLst>
          </p:cNvPr>
          <p:cNvSpPr txBox="1"/>
          <p:nvPr/>
        </p:nvSpPr>
        <p:spPr>
          <a:xfrm>
            <a:off x="-28977" y="5901903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10</a:t>
            </a:r>
          </a:p>
        </p:txBody>
      </p:sp>
      <p:sp>
        <p:nvSpPr>
          <p:cNvPr id="110" name="TextBox 109">
            <a:extLst>
              <a:ext uri="{FF2B5EF4-FFF2-40B4-BE49-F238E27FC236}">
                <a16:creationId xmlns:a16="http://schemas.microsoft.com/office/drawing/2014/main" id="{C76DEAC8-1F7F-4ADB-BDBC-EFF11A1334EE}"/>
              </a:ext>
            </a:extLst>
          </p:cNvPr>
          <p:cNvSpPr txBox="1"/>
          <p:nvPr/>
        </p:nvSpPr>
        <p:spPr>
          <a:xfrm>
            <a:off x="-28977" y="6249178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11</a:t>
            </a:r>
          </a:p>
        </p:txBody>
      </p:sp>
      <p:sp>
        <p:nvSpPr>
          <p:cNvPr id="96" name="TextBox 95">
            <a:extLst>
              <a:ext uri="{FF2B5EF4-FFF2-40B4-BE49-F238E27FC236}">
                <a16:creationId xmlns:a16="http://schemas.microsoft.com/office/drawing/2014/main" id="{004D0970-C74E-4357-ABC6-2DC869CEF9C2}"/>
              </a:ext>
            </a:extLst>
          </p:cNvPr>
          <p:cNvSpPr txBox="1"/>
          <p:nvPr/>
        </p:nvSpPr>
        <p:spPr>
          <a:xfrm>
            <a:off x="5069838" y="2265085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1</a:t>
            </a: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0FF48E9C-DECD-40F2-B157-7655253522F7}"/>
              </a:ext>
            </a:extLst>
          </p:cNvPr>
          <p:cNvSpPr txBox="1"/>
          <p:nvPr/>
        </p:nvSpPr>
        <p:spPr>
          <a:xfrm>
            <a:off x="7126750" y="3645740"/>
            <a:ext cx="1125629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FINAL GAME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F4D6D053-C3A2-4608-8A12-56BDFDAEE335}"/>
              </a:ext>
            </a:extLst>
          </p:cNvPr>
          <p:cNvSpPr txBox="1"/>
          <p:nvPr/>
        </p:nvSpPr>
        <p:spPr>
          <a:xfrm>
            <a:off x="5069838" y="5039974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2</a:t>
            </a: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289B3C8F-A147-4DE6-B1BE-164B71A49943}"/>
              </a:ext>
            </a:extLst>
          </p:cNvPr>
          <p:cNvSpPr txBox="1"/>
          <p:nvPr/>
        </p:nvSpPr>
        <p:spPr>
          <a:xfrm>
            <a:off x="9435815" y="31555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123" name="Graphic 122" descr="Trophy">
            <a:extLst>
              <a:ext uri="{FF2B5EF4-FFF2-40B4-BE49-F238E27FC236}">
                <a16:creationId xmlns:a16="http://schemas.microsoft.com/office/drawing/2014/main" id="{03894F9E-D6E3-46A7-A8F6-537B4CF43300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10931318" y="3412305"/>
            <a:ext cx="698500" cy="698500"/>
          </a:xfrm>
          <a:prstGeom prst="rect">
            <a:avLst/>
          </a:prstGeom>
        </p:spPr>
      </p:pic>
      <p:sp>
        <p:nvSpPr>
          <p:cNvPr id="62" name="TextBox 61">
            <a:extLst>
              <a:ext uri="{FF2B5EF4-FFF2-40B4-BE49-F238E27FC236}">
                <a16:creationId xmlns:a16="http://schemas.microsoft.com/office/drawing/2014/main" id="{D5B4838C-FB20-4E38-BC3D-1F8C628F2644}"/>
              </a:ext>
            </a:extLst>
          </p:cNvPr>
          <p:cNvSpPr txBox="1"/>
          <p:nvPr/>
        </p:nvSpPr>
        <p:spPr>
          <a:xfrm>
            <a:off x="2179993" y="2602597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7B7520C3-6AFF-4546-85B9-B219F8CF96C8}"/>
              </a:ext>
            </a:extLst>
          </p:cNvPr>
          <p:cNvSpPr txBox="1"/>
          <p:nvPr/>
        </p:nvSpPr>
        <p:spPr>
          <a:xfrm>
            <a:off x="2179993" y="329658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D5ED21DF-5C3D-479F-A164-35AF38EE53FF}"/>
              </a:ext>
            </a:extLst>
          </p:cNvPr>
          <p:cNvSpPr txBox="1"/>
          <p:nvPr/>
        </p:nvSpPr>
        <p:spPr>
          <a:xfrm>
            <a:off x="2179993" y="399058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3360139E-0C9A-4EA0-B170-3055186249D9}"/>
              </a:ext>
            </a:extLst>
          </p:cNvPr>
          <p:cNvSpPr txBox="1"/>
          <p:nvPr/>
        </p:nvSpPr>
        <p:spPr>
          <a:xfrm>
            <a:off x="2179993" y="4684573"/>
            <a:ext cx="27603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753E62C6-F205-4527-AE81-6C94CC996F6A}"/>
              </a:ext>
            </a:extLst>
          </p:cNvPr>
          <p:cNvSpPr txBox="1"/>
          <p:nvPr/>
        </p:nvSpPr>
        <p:spPr>
          <a:xfrm>
            <a:off x="2179993" y="5378565"/>
            <a:ext cx="27603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84367FF-6D6C-41E1-B10A-4457208CA2C5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11 Teams</a:t>
            </a:r>
          </a:p>
        </p:txBody>
      </p:sp>
    </p:spTree>
    <p:extLst>
      <p:ext uri="{BB962C8B-B14F-4D97-AF65-F5344CB8AC3E}">
        <p14:creationId xmlns:p14="http://schemas.microsoft.com/office/powerpoint/2010/main" val="3571899153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59C5D233-BAFE-4A31-8AC4-EBDA191CD6D4}"/>
              </a:ext>
            </a:extLst>
          </p:cNvPr>
          <p:cNvSpPr/>
          <p:nvPr/>
        </p:nvSpPr>
        <p:spPr>
          <a:xfrm>
            <a:off x="2456031" y="5365314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" name="Rectangle: Rounded Corners 18">
            <a:extLst>
              <a:ext uri="{FF2B5EF4-FFF2-40B4-BE49-F238E27FC236}">
                <a16:creationId xmlns:a16="http://schemas.microsoft.com/office/drawing/2014/main" id="{6BF8309B-1915-435E-9BA4-C74592C1A0C6}"/>
              </a:ext>
            </a:extLst>
          </p:cNvPr>
          <p:cNvSpPr/>
          <p:nvPr/>
        </p:nvSpPr>
        <p:spPr>
          <a:xfrm>
            <a:off x="2456031" y="3280752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C42A760B-F0E1-4DBD-83E3-B38924BA8B1C}"/>
              </a:ext>
            </a:extLst>
          </p:cNvPr>
          <p:cNvSpPr/>
          <p:nvPr/>
        </p:nvSpPr>
        <p:spPr>
          <a:xfrm>
            <a:off x="6771193" y="2238471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53" name="Rectangle: Rounded Corners 52">
            <a:extLst>
              <a:ext uri="{FF2B5EF4-FFF2-40B4-BE49-F238E27FC236}">
                <a16:creationId xmlns:a16="http://schemas.microsoft.com/office/drawing/2014/main" id="{0E3C0FCE-AD92-4454-A591-4590687E4791}"/>
              </a:ext>
            </a:extLst>
          </p:cNvPr>
          <p:cNvSpPr/>
          <p:nvPr/>
        </p:nvSpPr>
        <p:spPr>
          <a:xfrm>
            <a:off x="6771193" y="501788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54" name="Connector: Elbow 53">
            <a:extLst>
              <a:ext uri="{FF2B5EF4-FFF2-40B4-BE49-F238E27FC236}">
                <a16:creationId xmlns:a16="http://schemas.microsoft.com/office/drawing/2014/main" id="{1FA6E9D7-FA84-43C1-BC70-6804EC2BAAF5}"/>
              </a:ext>
            </a:extLst>
          </p:cNvPr>
          <p:cNvCxnSpPr>
            <a:cxnSpLocks/>
            <a:stCxn id="23" idx="0"/>
            <a:endCxn id="115" idx="3"/>
          </p:cNvCxnSpPr>
          <p:nvPr/>
        </p:nvCxnSpPr>
        <p:spPr>
          <a:xfrm rot="16200000" flipV="1">
            <a:off x="6824927" y="1373835"/>
            <a:ext cx="523404" cy="120586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7" name="Connector: Elbow 56">
            <a:extLst>
              <a:ext uri="{FF2B5EF4-FFF2-40B4-BE49-F238E27FC236}">
                <a16:creationId xmlns:a16="http://schemas.microsoft.com/office/drawing/2014/main" id="{BB4F06D6-A1AE-4940-B5BB-A6296163DF29}"/>
              </a:ext>
            </a:extLst>
          </p:cNvPr>
          <p:cNvCxnSpPr>
            <a:cxnSpLocks/>
            <a:stCxn id="112" idx="3"/>
            <a:endCxn id="23" idx="2"/>
          </p:cNvCxnSpPr>
          <p:nvPr/>
        </p:nvCxnSpPr>
        <p:spPr>
          <a:xfrm flipV="1">
            <a:off x="6483695" y="2581371"/>
            <a:ext cx="1205867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0" name="Connector: Elbow 59">
            <a:extLst>
              <a:ext uri="{FF2B5EF4-FFF2-40B4-BE49-F238E27FC236}">
                <a16:creationId xmlns:a16="http://schemas.microsoft.com/office/drawing/2014/main" id="{2C370C66-AEF0-47D5-819D-AE2D2D72F587}"/>
              </a:ext>
            </a:extLst>
          </p:cNvPr>
          <p:cNvCxnSpPr>
            <a:cxnSpLocks/>
            <a:stCxn id="114" idx="3"/>
            <a:endCxn id="53" idx="2"/>
          </p:cNvCxnSpPr>
          <p:nvPr/>
        </p:nvCxnSpPr>
        <p:spPr>
          <a:xfrm flipV="1">
            <a:off x="6483695" y="5360786"/>
            <a:ext cx="1205867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3" name="Connector: Elbow 62">
            <a:extLst>
              <a:ext uri="{FF2B5EF4-FFF2-40B4-BE49-F238E27FC236}">
                <a16:creationId xmlns:a16="http://schemas.microsoft.com/office/drawing/2014/main" id="{8C3ADB3C-A3C2-485D-9ABF-E11FE9EAA360}"/>
              </a:ext>
            </a:extLst>
          </p:cNvPr>
          <p:cNvCxnSpPr>
            <a:cxnSpLocks/>
            <a:stCxn id="113" idx="3"/>
            <a:endCxn id="53" idx="0"/>
          </p:cNvCxnSpPr>
          <p:nvPr/>
        </p:nvCxnSpPr>
        <p:spPr>
          <a:xfrm>
            <a:off x="6483695" y="4494483"/>
            <a:ext cx="1205867" cy="523403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8" name="Rectangle: Rounded Corners 67">
            <a:extLst>
              <a:ext uri="{FF2B5EF4-FFF2-40B4-BE49-F238E27FC236}">
                <a16:creationId xmlns:a16="http://schemas.microsoft.com/office/drawing/2014/main" id="{4AB11527-0C90-4E90-8671-8780A5851B69}"/>
              </a:ext>
            </a:extLst>
          </p:cNvPr>
          <p:cNvSpPr/>
          <p:nvPr/>
        </p:nvSpPr>
        <p:spPr>
          <a:xfrm>
            <a:off x="8928775" y="3628178"/>
            <a:ext cx="1836738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72" name="Connector: Elbow 71">
            <a:extLst>
              <a:ext uri="{FF2B5EF4-FFF2-40B4-BE49-F238E27FC236}">
                <a16:creationId xmlns:a16="http://schemas.microsoft.com/office/drawing/2014/main" id="{D2721096-41B5-49F6-BF02-B578E58CC074}"/>
              </a:ext>
            </a:extLst>
          </p:cNvPr>
          <p:cNvCxnSpPr>
            <a:cxnSpLocks/>
            <a:stCxn id="53" idx="3"/>
            <a:endCxn id="68" idx="1"/>
          </p:cNvCxnSpPr>
          <p:nvPr/>
        </p:nvCxnSpPr>
        <p:spPr>
          <a:xfrm flipV="1">
            <a:off x="8607931" y="3799628"/>
            <a:ext cx="320844" cy="138970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5" name="Connector: Elbow 74">
            <a:extLst>
              <a:ext uri="{FF2B5EF4-FFF2-40B4-BE49-F238E27FC236}">
                <a16:creationId xmlns:a16="http://schemas.microsoft.com/office/drawing/2014/main" id="{DEBEA29C-49A0-4273-8291-70116E91A201}"/>
              </a:ext>
            </a:extLst>
          </p:cNvPr>
          <p:cNvCxnSpPr>
            <a:cxnSpLocks/>
            <a:stCxn id="68" idx="1"/>
            <a:endCxn id="23" idx="3"/>
          </p:cNvCxnSpPr>
          <p:nvPr/>
        </p:nvCxnSpPr>
        <p:spPr>
          <a:xfrm rot="10800000">
            <a:off x="8607931" y="2409922"/>
            <a:ext cx="320844" cy="138970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6" name="Rectangle: Rounded Corners 65">
            <a:extLst>
              <a:ext uri="{FF2B5EF4-FFF2-40B4-BE49-F238E27FC236}">
                <a16:creationId xmlns:a16="http://schemas.microsoft.com/office/drawing/2014/main" id="{3CB0A2BB-0F9E-41CF-9B37-B104D03A60A3}"/>
              </a:ext>
            </a:extLst>
          </p:cNvPr>
          <p:cNvSpPr/>
          <p:nvPr/>
        </p:nvSpPr>
        <p:spPr>
          <a:xfrm>
            <a:off x="298450" y="2446172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4" name="Rectangle: Rounded Corners 73">
            <a:extLst>
              <a:ext uri="{FF2B5EF4-FFF2-40B4-BE49-F238E27FC236}">
                <a16:creationId xmlns:a16="http://schemas.microsoft.com/office/drawing/2014/main" id="{0D5792CC-FB9C-4D14-8201-76017AD54629}"/>
              </a:ext>
            </a:extLst>
          </p:cNvPr>
          <p:cNvSpPr/>
          <p:nvPr/>
        </p:nvSpPr>
        <p:spPr>
          <a:xfrm>
            <a:off x="298450" y="1751318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7" name="Rectangle: Rounded Corners 76">
            <a:extLst>
              <a:ext uri="{FF2B5EF4-FFF2-40B4-BE49-F238E27FC236}">
                <a16:creationId xmlns:a16="http://schemas.microsoft.com/office/drawing/2014/main" id="{28FA63C1-5BE7-4599-BEEE-6A3327BAF881}"/>
              </a:ext>
            </a:extLst>
          </p:cNvPr>
          <p:cNvSpPr/>
          <p:nvPr/>
        </p:nvSpPr>
        <p:spPr>
          <a:xfrm>
            <a:off x="298450" y="4530734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9" name="Rectangle: Rounded Corners 78">
            <a:extLst>
              <a:ext uri="{FF2B5EF4-FFF2-40B4-BE49-F238E27FC236}">
                <a16:creationId xmlns:a16="http://schemas.microsoft.com/office/drawing/2014/main" id="{DC24F088-4A5F-4E9E-8D7D-A33576985E8D}"/>
              </a:ext>
            </a:extLst>
          </p:cNvPr>
          <p:cNvSpPr/>
          <p:nvPr/>
        </p:nvSpPr>
        <p:spPr>
          <a:xfrm>
            <a:off x="298450" y="5225588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0" name="Rectangle: Rounded Corners 79">
            <a:extLst>
              <a:ext uri="{FF2B5EF4-FFF2-40B4-BE49-F238E27FC236}">
                <a16:creationId xmlns:a16="http://schemas.microsoft.com/office/drawing/2014/main" id="{37C5C896-E362-49D5-9FC6-26433BAB19E4}"/>
              </a:ext>
            </a:extLst>
          </p:cNvPr>
          <p:cNvSpPr/>
          <p:nvPr/>
        </p:nvSpPr>
        <p:spPr>
          <a:xfrm>
            <a:off x="298450" y="2793599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3" name="Rectangle: Rounded Corners 82">
            <a:extLst>
              <a:ext uri="{FF2B5EF4-FFF2-40B4-BE49-F238E27FC236}">
                <a16:creationId xmlns:a16="http://schemas.microsoft.com/office/drawing/2014/main" id="{26F84FF1-CE06-426C-BC34-18314A79A615}"/>
              </a:ext>
            </a:extLst>
          </p:cNvPr>
          <p:cNvSpPr/>
          <p:nvPr/>
        </p:nvSpPr>
        <p:spPr>
          <a:xfrm>
            <a:off x="298450" y="2098745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5" name="Rectangle: Rounded Corners 84">
            <a:extLst>
              <a:ext uri="{FF2B5EF4-FFF2-40B4-BE49-F238E27FC236}">
                <a16:creationId xmlns:a16="http://schemas.microsoft.com/office/drawing/2014/main" id="{26E32EB3-99E5-467A-BEAB-55B225133A80}"/>
              </a:ext>
            </a:extLst>
          </p:cNvPr>
          <p:cNvSpPr/>
          <p:nvPr/>
        </p:nvSpPr>
        <p:spPr>
          <a:xfrm>
            <a:off x="298450" y="4878161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7" name="Rectangle: Rounded Corners 86">
            <a:extLst>
              <a:ext uri="{FF2B5EF4-FFF2-40B4-BE49-F238E27FC236}">
                <a16:creationId xmlns:a16="http://schemas.microsoft.com/office/drawing/2014/main" id="{4BB8EC64-9637-4C53-8C4A-26E92CEA33DF}"/>
              </a:ext>
            </a:extLst>
          </p:cNvPr>
          <p:cNvSpPr/>
          <p:nvPr/>
        </p:nvSpPr>
        <p:spPr>
          <a:xfrm>
            <a:off x="298450" y="5573015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5" name="Rectangle: Rounded Corners 94">
            <a:extLst>
              <a:ext uri="{FF2B5EF4-FFF2-40B4-BE49-F238E27FC236}">
                <a16:creationId xmlns:a16="http://schemas.microsoft.com/office/drawing/2014/main" id="{A9775E3C-FF43-4ED2-9A4E-A82EDDBC3096}"/>
              </a:ext>
            </a:extLst>
          </p:cNvPr>
          <p:cNvSpPr/>
          <p:nvPr/>
        </p:nvSpPr>
        <p:spPr>
          <a:xfrm>
            <a:off x="2456031" y="1891044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7" name="Rectangle: Rounded Corners 96">
            <a:extLst>
              <a:ext uri="{FF2B5EF4-FFF2-40B4-BE49-F238E27FC236}">
                <a16:creationId xmlns:a16="http://schemas.microsoft.com/office/drawing/2014/main" id="{D6607F27-3065-4B7F-AC02-8ECE2DE1138D}"/>
              </a:ext>
            </a:extLst>
          </p:cNvPr>
          <p:cNvSpPr/>
          <p:nvPr/>
        </p:nvSpPr>
        <p:spPr>
          <a:xfrm>
            <a:off x="2456031" y="606016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8" name="Rectangle: Rounded Corners 97">
            <a:extLst>
              <a:ext uri="{FF2B5EF4-FFF2-40B4-BE49-F238E27FC236}">
                <a16:creationId xmlns:a16="http://schemas.microsoft.com/office/drawing/2014/main" id="{A8B4B108-97B9-48CC-A09E-39D93D522D3B}"/>
              </a:ext>
            </a:extLst>
          </p:cNvPr>
          <p:cNvSpPr/>
          <p:nvPr/>
        </p:nvSpPr>
        <p:spPr>
          <a:xfrm>
            <a:off x="2456031" y="397560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0" name="Rectangle: Rounded Corners 99">
            <a:extLst>
              <a:ext uri="{FF2B5EF4-FFF2-40B4-BE49-F238E27FC236}">
                <a16:creationId xmlns:a16="http://schemas.microsoft.com/office/drawing/2014/main" id="{266A8F9D-A5D8-42D8-B037-FE726CAD8AE7}"/>
              </a:ext>
            </a:extLst>
          </p:cNvPr>
          <p:cNvSpPr/>
          <p:nvPr/>
        </p:nvSpPr>
        <p:spPr>
          <a:xfrm>
            <a:off x="2456031" y="119619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1" name="Rectangle: Rounded Corners 100">
            <a:extLst>
              <a:ext uri="{FF2B5EF4-FFF2-40B4-BE49-F238E27FC236}">
                <a16:creationId xmlns:a16="http://schemas.microsoft.com/office/drawing/2014/main" id="{486C355A-5D93-45AD-82E4-BFDFBCAA31EE}"/>
              </a:ext>
            </a:extLst>
          </p:cNvPr>
          <p:cNvSpPr/>
          <p:nvPr/>
        </p:nvSpPr>
        <p:spPr>
          <a:xfrm>
            <a:off x="2456031" y="467046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2" name="Rectangle: Rounded Corners 101">
            <a:extLst>
              <a:ext uri="{FF2B5EF4-FFF2-40B4-BE49-F238E27FC236}">
                <a16:creationId xmlns:a16="http://schemas.microsoft.com/office/drawing/2014/main" id="{587E37CC-EF4C-4CF5-BB9A-8F2C9BEE490F}"/>
              </a:ext>
            </a:extLst>
          </p:cNvPr>
          <p:cNvSpPr/>
          <p:nvPr/>
        </p:nvSpPr>
        <p:spPr>
          <a:xfrm>
            <a:off x="2456031" y="2585898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2" name="Rectangle: Rounded Corners 111">
            <a:extLst>
              <a:ext uri="{FF2B5EF4-FFF2-40B4-BE49-F238E27FC236}">
                <a16:creationId xmlns:a16="http://schemas.microsoft.com/office/drawing/2014/main" id="{D22FB072-302C-437B-BAEA-1665E2671C36}"/>
              </a:ext>
            </a:extLst>
          </p:cNvPr>
          <p:cNvSpPr/>
          <p:nvPr/>
        </p:nvSpPr>
        <p:spPr>
          <a:xfrm>
            <a:off x="4646957" y="2933325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FD66DB89-C7FB-4E16-B0D3-7B44BF8DB5F6}"/>
              </a:ext>
            </a:extLst>
          </p:cNvPr>
          <p:cNvSpPr/>
          <p:nvPr/>
        </p:nvSpPr>
        <p:spPr>
          <a:xfrm>
            <a:off x="4646957" y="4323033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4" name="Rectangle: Rounded Corners 113">
            <a:extLst>
              <a:ext uri="{FF2B5EF4-FFF2-40B4-BE49-F238E27FC236}">
                <a16:creationId xmlns:a16="http://schemas.microsoft.com/office/drawing/2014/main" id="{C3F1BC1F-0395-4F1E-AEF9-16A17854DC58}"/>
              </a:ext>
            </a:extLst>
          </p:cNvPr>
          <p:cNvSpPr/>
          <p:nvPr/>
        </p:nvSpPr>
        <p:spPr>
          <a:xfrm>
            <a:off x="4646957" y="571274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5" name="Rectangle: Rounded Corners 114">
            <a:extLst>
              <a:ext uri="{FF2B5EF4-FFF2-40B4-BE49-F238E27FC236}">
                <a16:creationId xmlns:a16="http://schemas.microsoft.com/office/drawing/2014/main" id="{2C738E9C-DB77-40F4-B73E-37167AF7B48C}"/>
              </a:ext>
            </a:extLst>
          </p:cNvPr>
          <p:cNvSpPr/>
          <p:nvPr/>
        </p:nvSpPr>
        <p:spPr>
          <a:xfrm>
            <a:off x="4646957" y="154361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24" name="Connector: Elbow 123">
            <a:extLst>
              <a:ext uri="{FF2B5EF4-FFF2-40B4-BE49-F238E27FC236}">
                <a16:creationId xmlns:a16="http://schemas.microsoft.com/office/drawing/2014/main" id="{E0AFB781-8E3D-42C1-A1EC-D9889F2AEECD}"/>
              </a:ext>
            </a:extLst>
          </p:cNvPr>
          <p:cNvCxnSpPr>
            <a:cxnSpLocks/>
            <a:stCxn id="98" idx="3"/>
            <a:endCxn id="113" idx="0"/>
          </p:cNvCxnSpPr>
          <p:nvPr/>
        </p:nvCxnSpPr>
        <p:spPr>
          <a:xfrm>
            <a:off x="4292769" y="4147056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7" name="Connector: Elbow 126">
            <a:extLst>
              <a:ext uri="{FF2B5EF4-FFF2-40B4-BE49-F238E27FC236}">
                <a16:creationId xmlns:a16="http://schemas.microsoft.com/office/drawing/2014/main" id="{4F8AF827-0D17-4F83-A82E-EDB7731219A0}"/>
              </a:ext>
            </a:extLst>
          </p:cNvPr>
          <p:cNvCxnSpPr>
            <a:cxnSpLocks/>
            <a:stCxn id="100" idx="3"/>
            <a:endCxn id="115" idx="0"/>
          </p:cNvCxnSpPr>
          <p:nvPr/>
        </p:nvCxnSpPr>
        <p:spPr>
          <a:xfrm>
            <a:off x="4292769" y="1367640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8" name="Connector: Elbow 127">
            <a:extLst>
              <a:ext uri="{FF2B5EF4-FFF2-40B4-BE49-F238E27FC236}">
                <a16:creationId xmlns:a16="http://schemas.microsoft.com/office/drawing/2014/main" id="{3AD7B40E-FF49-464E-8C40-4F51DDF9C12C}"/>
              </a:ext>
            </a:extLst>
          </p:cNvPr>
          <p:cNvCxnSpPr>
            <a:cxnSpLocks/>
            <a:stCxn id="95" idx="3"/>
            <a:endCxn id="115" idx="2"/>
          </p:cNvCxnSpPr>
          <p:nvPr/>
        </p:nvCxnSpPr>
        <p:spPr>
          <a:xfrm flipV="1">
            <a:off x="4292769" y="1886517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9" name="Connector: Elbow 128">
            <a:extLst>
              <a:ext uri="{FF2B5EF4-FFF2-40B4-BE49-F238E27FC236}">
                <a16:creationId xmlns:a16="http://schemas.microsoft.com/office/drawing/2014/main" id="{F1513FC1-4AB9-4784-90E7-0F16B1BF0835}"/>
              </a:ext>
            </a:extLst>
          </p:cNvPr>
          <p:cNvCxnSpPr>
            <a:cxnSpLocks/>
            <a:stCxn id="102" idx="3"/>
            <a:endCxn id="112" idx="0"/>
          </p:cNvCxnSpPr>
          <p:nvPr/>
        </p:nvCxnSpPr>
        <p:spPr>
          <a:xfrm>
            <a:off x="4292769" y="2757348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0" name="Connector: Elbow 129">
            <a:extLst>
              <a:ext uri="{FF2B5EF4-FFF2-40B4-BE49-F238E27FC236}">
                <a16:creationId xmlns:a16="http://schemas.microsoft.com/office/drawing/2014/main" id="{C575F185-2CE4-4B49-83A2-D4035382034B}"/>
              </a:ext>
            </a:extLst>
          </p:cNvPr>
          <p:cNvCxnSpPr>
            <a:cxnSpLocks/>
            <a:stCxn id="19" idx="3"/>
            <a:endCxn id="112" idx="2"/>
          </p:cNvCxnSpPr>
          <p:nvPr/>
        </p:nvCxnSpPr>
        <p:spPr>
          <a:xfrm flipV="1">
            <a:off x="4292769" y="3276225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1" name="Connector: Elbow 130">
            <a:extLst>
              <a:ext uri="{FF2B5EF4-FFF2-40B4-BE49-F238E27FC236}">
                <a16:creationId xmlns:a16="http://schemas.microsoft.com/office/drawing/2014/main" id="{AD6657E1-F2FE-400C-B26F-DB86DF8BCFCB}"/>
              </a:ext>
            </a:extLst>
          </p:cNvPr>
          <p:cNvCxnSpPr>
            <a:cxnSpLocks/>
            <a:stCxn id="101" idx="3"/>
            <a:endCxn id="113" idx="2"/>
          </p:cNvCxnSpPr>
          <p:nvPr/>
        </p:nvCxnSpPr>
        <p:spPr>
          <a:xfrm flipV="1">
            <a:off x="4292769" y="4665933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2" name="Connector: Elbow 131">
            <a:extLst>
              <a:ext uri="{FF2B5EF4-FFF2-40B4-BE49-F238E27FC236}">
                <a16:creationId xmlns:a16="http://schemas.microsoft.com/office/drawing/2014/main" id="{ACC9A0EE-74D0-4FE6-BD91-2ED7BEC1A6EC}"/>
              </a:ext>
            </a:extLst>
          </p:cNvPr>
          <p:cNvCxnSpPr>
            <a:cxnSpLocks/>
            <a:stCxn id="18" idx="3"/>
            <a:endCxn id="114" idx="0"/>
          </p:cNvCxnSpPr>
          <p:nvPr/>
        </p:nvCxnSpPr>
        <p:spPr>
          <a:xfrm>
            <a:off x="4292769" y="5536764"/>
            <a:ext cx="1272557" cy="175976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3" name="Connector: Elbow 132">
            <a:extLst>
              <a:ext uri="{FF2B5EF4-FFF2-40B4-BE49-F238E27FC236}">
                <a16:creationId xmlns:a16="http://schemas.microsoft.com/office/drawing/2014/main" id="{E57EF378-E5FF-494C-BD14-18C4E871F6A4}"/>
              </a:ext>
            </a:extLst>
          </p:cNvPr>
          <p:cNvCxnSpPr>
            <a:cxnSpLocks/>
            <a:stCxn id="97" idx="3"/>
            <a:endCxn id="114" idx="2"/>
          </p:cNvCxnSpPr>
          <p:nvPr/>
        </p:nvCxnSpPr>
        <p:spPr>
          <a:xfrm flipV="1">
            <a:off x="4292769" y="6055640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3" name="Connector: Elbow 152">
            <a:extLst>
              <a:ext uri="{FF2B5EF4-FFF2-40B4-BE49-F238E27FC236}">
                <a16:creationId xmlns:a16="http://schemas.microsoft.com/office/drawing/2014/main" id="{0B463DA1-2158-441B-8FA3-230DAFD316A6}"/>
              </a:ext>
            </a:extLst>
          </p:cNvPr>
          <p:cNvCxnSpPr>
            <a:cxnSpLocks/>
            <a:stCxn id="87" idx="3"/>
            <a:endCxn id="18" idx="1"/>
          </p:cNvCxnSpPr>
          <p:nvPr/>
        </p:nvCxnSpPr>
        <p:spPr>
          <a:xfrm flipV="1">
            <a:off x="2135188" y="5536764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4" name="Connector: Elbow 153">
            <a:extLst>
              <a:ext uri="{FF2B5EF4-FFF2-40B4-BE49-F238E27FC236}">
                <a16:creationId xmlns:a16="http://schemas.microsoft.com/office/drawing/2014/main" id="{B8E495DD-684B-4F67-8B34-CAC97588F38D}"/>
              </a:ext>
            </a:extLst>
          </p:cNvPr>
          <p:cNvCxnSpPr>
            <a:cxnSpLocks/>
            <a:stCxn id="79" idx="3"/>
            <a:endCxn id="18" idx="1"/>
          </p:cNvCxnSpPr>
          <p:nvPr/>
        </p:nvCxnSpPr>
        <p:spPr>
          <a:xfrm>
            <a:off x="2135188" y="5363051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5" name="Connector: Elbow 154">
            <a:extLst>
              <a:ext uri="{FF2B5EF4-FFF2-40B4-BE49-F238E27FC236}">
                <a16:creationId xmlns:a16="http://schemas.microsoft.com/office/drawing/2014/main" id="{8C891B17-2CC0-4962-A61F-DA8B7276A6FD}"/>
              </a:ext>
            </a:extLst>
          </p:cNvPr>
          <p:cNvCxnSpPr>
            <a:cxnSpLocks/>
            <a:stCxn id="85" idx="3"/>
            <a:endCxn id="101" idx="1"/>
          </p:cNvCxnSpPr>
          <p:nvPr/>
        </p:nvCxnSpPr>
        <p:spPr>
          <a:xfrm flipV="1">
            <a:off x="2135188" y="4841910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6" name="Connector: Elbow 155">
            <a:extLst>
              <a:ext uri="{FF2B5EF4-FFF2-40B4-BE49-F238E27FC236}">
                <a16:creationId xmlns:a16="http://schemas.microsoft.com/office/drawing/2014/main" id="{CFCB48F1-1D31-4E92-8988-1AF3842C08D2}"/>
              </a:ext>
            </a:extLst>
          </p:cNvPr>
          <p:cNvCxnSpPr>
            <a:cxnSpLocks/>
            <a:stCxn id="77" idx="3"/>
            <a:endCxn id="101" idx="1"/>
          </p:cNvCxnSpPr>
          <p:nvPr/>
        </p:nvCxnSpPr>
        <p:spPr>
          <a:xfrm>
            <a:off x="2135188" y="4668197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1" name="Connector: Elbow 160">
            <a:extLst>
              <a:ext uri="{FF2B5EF4-FFF2-40B4-BE49-F238E27FC236}">
                <a16:creationId xmlns:a16="http://schemas.microsoft.com/office/drawing/2014/main" id="{A014346D-AFA6-4919-B856-C0B3130A6395}"/>
              </a:ext>
            </a:extLst>
          </p:cNvPr>
          <p:cNvCxnSpPr>
            <a:cxnSpLocks/>
            <a:stCxn id="80" idx="3"/>
            <a:endCxn id="102" idx="1"/>
          </p:cNvCxnSpPr>
          <p:nvPr/>
        </p:nvCxnSpPr>
        <p:spPr>
          <a:xfrm flipV="1">
            <a:off x="2135188" y="2757348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2" name="Connector: Elbow 161">
            <a:extLst>
              <a:ext uri="{FF2B5EF4-FFF2-40B4-BE49-F238E27FC236}">
                <a16:creationId xmlns:a16="http://schemas.microsoft.com/office/drawing/2014/main" id="{0C0B901E-601D-4A06-8171-92417D96F764}"/>
              </a:ext>
            </a:extLst>
          </p:cNvPr>
          <p:cNvCxnSpPr>
            <a:cxnSpLocks/>
            <a:stCxn id="66" idx="3"/>
            <a:endCxn id="102" idx="1"/>
          </p:cNvCxnSpPr>
          <p:nvPr/>
        </p:nvCxnSpPr>
        <p:spPr>
          <a:xfrm>
            <a:off x="2135188" y="2583635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3" name="Connector: Elbow 162">
            <a:extLst>
              <a:ext uri="{FF2B5EF4-FFF2-40B4-BE49-F238E27FC236}">
                <a16:creationId xmlns:a16="http://schemas.microsoft.com/office/drawing/2014/main" id="{B535CD13-7CF1-4867-9147-A5C5F15C4C84}"/>
              </a:ext>
            </a:extLst>
          </p:cNvPr>
          <p:cNvCxnSpPr>
            <a:cxnSpLocks/>
            <a:stCxn id="83" idx="3"/>
            <a:endCxn id="95" idx="1"/>
          </p:cNvCxnSpPr>
          <p:nvPr/>
        </p:nvCxnSpPr>
        <p:spPr>
          <a:xfrm flipV="1">
            <a:off x="2135188" y="2062494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4" name="Connector: Elbow 163">
            <a:extLst>
              <a:ext uri="{FF2B5EF4-FFF2-40B4-BE49-F238E27FC236}">
                <a16:creationId xmlns:a16="http://schemas.microsoft.com/office/drawing/2014/main" id="{81A7005E-57C0-435D-8E8A-78AA648BF1CF}"/>
              </a:ext>
            </a:extLst>
          </p:cNvPr>
          <p:cNvCxnSpPr>
            <a:cxnSpLocks/>
            <a:stCxn id="74" idx="3"/>
            <a:endCxn id="95" idx="1"/>
          </p:cNvCxnSpPr>
          <p:nvPr/>
        </p:nvCxnSpPr>
        <p:spPr>
          <a:xfrm>
            <a:off x="2135188" y="1888781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52" name="TextBox 51">
            <a:extLst>
              <a:ext uri="{FF2B5EF4-FFF2-40B4-BE49-F238E27FC236}">
                <a16:creationId xmlns:a16="http://schemas.microsoft.com/office/drawing/2014/main" id="{B61B9ABB-10A8-4189-9C41-23C60A8B8229}"/>
              </a:ext>
            </a:extLst>
          </p:cNvPr>
          <p:cNvSpPr txBox="1"/>
          <p:nvPr/>
        </p:nvSpPr>
        <p:spPr>
          <a:xfrm>
            <a:off x="16708" y="173459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129562E4-674C-4F8C-8BA1-E17D86FD5FAE}"/>
              </a:ext>
            </a:extLst>
          </p:cNvPr>
          <p:cNvSpPr txBox="1"/>
          <p:nvPr/>
        </p:nvSpPr>
        <p:spPr>
          <a:xfrm>
            <a:off x="16708" y="2081867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3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E6D296C8-894E-4EBC-8812-DE7501BA6F5D}"/>
              </a:ext>
            </a:extLst>
          </p:cNvPr>
          <p:cNvSpPr txBox="1"/>
          <p:nvPr/>
        </p:nvSpPr>
        <p:spPr>
          <a:xfrm>
            <a:off x="16708" y="2429143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4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A2753DE4-432E-4FBC-9868-4A948F07DDA5}"/>
              </a:ext>
            </a:extLst>
          </p:cNvPr>
          <p:cNvSpPr txBox="1"/>
          <p:nvPr/>
        </p:nvSpPr>
        <p:spPr>
          <a:xfrm>
            <a:off x="16708" y="277641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5</a:t>
            </a: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7B4CE067-0D01-40B0-B3DB-D696A5D50254}"/>
              </a:ext>
            </a:extLst>
          </p:cNvPr>
          <p:cNvSpPr txBox="1"/>
          <p:nvPr/>
        </p:nvSpPr>
        <p:spPr>
          <a:xfrm>
            <a:off x="16708" y="4512799"/>
            <a:ext cx="27603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8</a:t>
            </a: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E2516DD2-4793-4355-AC42-F6E3577AC6BF}"/>
              </a:ext>
            </a:extLst>
          </p:cNvPr>
          <p:cNvSpPr txBox="1"/>
          <p:nvPr/>
        </p:nvSpPr>
        <p:spPr>
          <a:xfrm>
            <a:off x="16708" y="4860075"/>
            <a:ext cx="27603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9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6BC5CD24-9C53-43AA-BD08-1F36BF5D37AF}"/>
              </a:ext>
            </a:extLst>
          </p:cNvPr>
          <p:cNvSpPr txBox="1"/>
          <p:nvPr/>
        </p:nvSpPr>
        <p:spPr>
          <a:xfrm>
            <a:off x="-28977" y="5207351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10</a:t>
            </a:r>
          </a:p>
        </p:txBody>
      </p:sp>
      <p:sp>
        <p:nvSpPr>
          <p:cNvPr id="70" name="TextBox 69">
            <a:extLst>
              <a:ext uri="{FF2B5EF4-FFF2-40B4-BE49-F238E27FC236}">
                <a16:creationId xmlns:a16="http://schemas.microsoft.com/office/drawing/2014/main" id="{A8E748EC-0699-490A-870E-4F0F77333757}"/>
              </a:ext>
            </a:extLst>
          </p:cNvPr>
          <p:cNvSpPr txBox="1"/>
          <p:nvPr/>
        </p:nvSpPr>
        <p:spPr>
          <a:xfrm>
            <a:off x="-28977" y="5554627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11</a:t>
            </a: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3367BF73-AC44-4546-AC3A-8560CB8411BE}"/>
              </a:ext>
            </a:extLst>
          </p:cNvPr>
          <p:cNvSpPr txBox="1"/>
          <p:nvPr/>
        </p:nvSpPr>
        <p:spPr>
          <a:xfrm>
            <a:off x="1997412" y="6077728"/>
            <a:ext cx="45861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 dirty="0"/>
              <a:t>12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B4F6D0EE-AB16-4CB9-8F72-4ADF1A9F1311}"/>
              </a:ext>
            </a:extLst>
          </p:cNvPr>
          <p:cNvSpPr txBox="1"/>
          <p:nvPr/>
        </p:nvSpPr>
        <p:spPr>
          <a:xfrm>
            <a:off x="2180077" y="1212620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1</a:t>
            </a:r>
          </a:p>
        </p:txBody>
      </p:sp>
      <p:sp>
        <p:nvSpPr>
          <p:cNvPr id="90" name="TextBox 89">
            <a:extLst>
              <a:ext uri="{FF2B5EF4-FFF2-40B4-BE49-F238E27FC236}">
                <a16:creationId xmlns:a16="http://schemas.microsoft.com/office/drawing/2014/main" id="{57360585-35B8-481A-8FB2-222C3E9EAA7C}"/>
              </a:ext>
            </a:extLst>
          </p:cNvPr>
          <p:cNvSpPr txBox="1"/>
          <p:nvPr/>
        </p:nvSpPr>
        <p:spPr>
          <a:xfrm>
            <a:off x="5069838" y="2265085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1</a:t>
            </a:r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074B84C3-F3A9-40AC-8227-76F061CD38C1}"/>
              </a:ext>
            </a:extLst>
          </p:cNvPr>
          <p:cNvSpPr txBox="1"/>
          <p:nvPr/>
        </p:nvSpPr>
        <p:spPr>
          <a:xfrm>
            <a:off x="7126750" y="3645740"/>
            <a:ext cx="1125629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FINAL GAME</a:t>
            </a:r>
          </a:p>
        </p:txBody>
      </p:sp>
      <p:sp>
        <p:nvSpPr>
          <p:cNvPr id="92" name="TextBox 91">
            <a:extLst>
              <a:ext uri="{FF2B5EF4-FFF2-40B4-BE49-F238E27FC236}">
                <a16:creationId xmlns:a16="http://schemas.microsoft.com/office/drawing/2014/main" id="{029E8E86-30B6-4471-95F9-428A4A2E9C00}"/>
              </a:ext>
            </a:extLst>
          </p:cNvPr>
          <p:cNvSpPr txBox="1"/>
          <p:nvPr/>
        </p:nvSpPr>
        <p:spPr>
          <a:xfrm>
            <a:off x="5069838" y="5039974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2</a:t>
            </a:r>
          </a:p>
        </p:txBody>
      </p:sp>
      <p:sp>
        <p:nvSpPr>
          <p:cNvPr id="93" name="TextBox 92">
            <a:extLst>
              <a:ext uri="{FF2B5EF4-FFF2-40B4-BE49-F238E27FC236}">
                <a16:creationId xmlns:a16="http://schemas.microsoft.com/office/drawing/2014/main" id="{0D747CE4-A2F0-45B2-BE9C-2DBE915FB402}"/>
              </a:ext>
            </a:extLst>
          </p:cNvPr>
          <p:cNvSpPr txBox="1"/>
          <p:nvPr/>
        </p:nvSpPr>
        <p:spPr>
          <a:xfrm>
            <a:off x="9435815" y="31555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94" name="Graphic 93" descr="Trophy">
            <a:extLst>
              <a:ext uri="{FF2B5EF4-FFF2-40B4-BE49-F238E27FC236}">
                <a16:creationId xmlns:a16="http://schemas.microsoft.com/office/drawing/2014/main" id="{30FC525A-DD6B-4AE5-AFD2-0410279CBBB6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10931318" y="3412305"/>
            <a:ext cx="698500" cy="698500"/>
          </a:xfrm>
          <a:prstGeom prst="rect">
            <a:avLst/>
          </a:prstGeom>
        </p:spPr>
      </p:pic>
      <p:sp>
        <p:nvSpPr>
          <p:cNvPr id="64" name="TextBox 63">
            <a:extLst>
              <a:ext uri="{FF2B5EF4-FFF2-40B4-BE49-F238E27FC236}">
                <a16:creationId xmlns:a16="http://schemas.microsoft.com/office/drawing/2014/main" id="{EF2FB7D6-ED1D-4946-A8B7-FA225D0E011D}"/>
              </a:ext>
            </a:extLst>
          </p:cNvPr>
          <p:cNvSpPr txBox="1"/>
          <p:nvPr/>
        </p:nvSpPr>
        <p:spPr>
          <a:xfrm>
            <a:off x="2179993" y="329658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71" name="TextBox 70">
            <a:extLst>
              <a:ext uri="{FF2B5EF4-FFF2-40B4-BE49-F238E27FC236}">
                <a16:creationId xmlns:a16="http://schemas.microsoft.com/office/drawing/2014/main" id="{B65CD7B4-3840-4A00-B0CD-9165351A0091}"/>
              </a:ext>
            </a:extLst>
          </p:cNvPr>
          <p:cNvSpPr txBox="1"/>
          <p:nvPr/>
        </p:nvSpPr>
        <p:spPr>
          <a:xfrm>
            <a:off x="2179993" y="399058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8E2781A-4D22-4B3A-A676-68B8AA3D723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12 Teams</a:t>
            </a:r>
          </a:p>
        </p:txBody>
      </p:sp>
    </p:spTree>
    <p:extLst>
      <p:ext uri="{BB962C8B-B14F-4D97-AF65-F5344CB8AC3E}">
        <p14:creationId xmlns:p14="http://schemas.microsoft.com/office/powerpoint/2010/main" val="3823803302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59C5D233-BAFE-4A31-8AC4-EBDA191CD6D4}"/>
              </a:ext>
            </a:extLst>
          </p:cNvPr>
          <p:cNvSpPr/>
          <p:nvPr/>
        </p:nvSpPr>
        <p:spPr>
          <a:xfrm>
            <a:off x="2456031" y="5365314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" name="Rectangle: Rounded Corners 18">
            <a:extLst>
              <a:ext uri="{FF2B5EF4-FFF2-40B4-BE49-F238E27FC236}">
                <a16:creationId xmlns:a16="http://schemas.microsoft.com/office/drawing/2014/main" id="{6BF8309B-1915-435E-9BA4-C74592C1A0C6}"/>
              </a:ext>
            </a:extLst>
          </p:cNvPr>
          <p:cNvSpPr/>
          <p:nvPr/>
        </p:nvSpPr>
        <p:spPr>
          <a:xfrm>
            <a:off x="2456031" y="3280752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C42A760B-F0E1-4DBD-83E3-B38924BA8B1C}"/>
              </a:ext>
            </a:extLst>
          </p:cNvPr>
          <p:cNvSpPr/>
          <p:nvPr/>
        </p:nvSpPr>
        <p:spPr>
          <a:xfrm>
            <a:off x="6771193" y="2238471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53" name="Rectangle: Rounded Corners 52">
            <a:extLst>
              <a:ext uri="{FF2B5EF4-FFF2-40B4-BE49-F238E27FC236}">
                <a16:creationId xmlns:a16="http://schemas.microsoft.com/office/drawing/2014/main" id="{0E3C0FCE-AD92-4454-A591-4590687E4791}"/>
              </a:ext>
            </a:extLst>
          </p:cNvPr>
          <p:cNvSpPr/>
          <p:nvPr/>
        </p:nvSpPr>
        <p:spPr>
          <a:xfrm>
            <a:off x="6771193" y="501788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54" name="Connector: Elbow 53">
            <a:extLst>
              <a:ext uri="{FF2B5EF4-FFF2-40B4-BE49-F238E27FC236}">
                <a16:creationId xmlns:a16="http://schemas.microsoft.com/office/drawing/2014/main" id="{1FA6E9D7-FA84-43C1-BC70-6804EC2BAAF5}"/>
              </a:ext>
            </a:extLst>
          </p:cNvPr>
          <p:cNvCxnSpPr>
            <a:cxnSpLocks/>
            <a:stCxn id="23" idx="0"/>
            <a:endCxn id="115" idx="3"/>
          </p:cNvCxnSpPr>
          <p:nvPr/>
        </p:nvCxnSpPr>
        <p:spPr>
          <a:xfrm rot="16200000" flipV="1">
            <a:off x="6824927" y="1373835"/>
            <a:ext cx="523404" cy="120586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7" name="Connector: Elbow 56">
            <a:extLst>
              <a:ext uri="{FF2B5EF4-FFF2-40B4-BE49-F238E27FC236}">
                <a16:creationId xmlns:a16="http://schemas.microsoft.com/office/drawing/2014/main" id="{BB4F06D6-A1AE-4940-B5BB-A6296163DF29}"/>
              </a:ext>
            </a:extLst>
          </p:cNvPr>
          <p:cNvCxnSpPr>
            <a:cxnSpLocks/>
            <a:stCxn id="112" idx="3"/>
            <a:endCxn id="23" idx="2"/>
          </p:cNvCxnSpPr>
          <p:nvPr/>
        </p:nvCxnSpPr>
        <p:spPr>
          <a:xfrm flipV="1">
            <a:off x="6483695" y="2581371"/>
            <a:ext cx="1205867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0" name="Connector: Elbow 59">
            <a:extLst>
              <a:ext uri="{FF2B5EF4-FFF2-40B4-BE49-F238E27FC236}">
                <a16:creationId xmlns:a16="http://schemas.microsoft.com/office/drawing/2014/main" id="{2C370C66-AEF0-47D5-819D-AE2D2D72F587}"/>
              </a:ext>
            </a:extLst>
          </p:cNvPr>
          <p:cNvCxnSpPr>
            <a:cxnSpLocks/>
            <a:stCxn id="114" idx="3"/>
            <a:endCxn id="53" idx="2"/>
          </p:cNvCxnSpPr>
          <p:nvPr/>
        </p:nvCxnSpPr>
        <p:spPr>
          <a:xfrm flipV="1">
            <a:off x="6483695" y="5360786"/>
            <a:ext cx="1205867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3" name="Connector: Elbow 62">
            <a:extLst>
              <a:ext uri="{FF2B5EF4-FFF2-40B4-BE49-F238E27FC236}">
                <a16:creationId xmlns:a16="http://schemas.microsoft.com/office/drawing/2014/main" id="{8C3ADB3C-A3C2-485D-9ABF-E11FE9EAA360}"/>
              </a:ext>
            </a:extLst>
          </p:cNvPr>
          <p:cNvCxnSpPr>
            <a:cxnSpLocks/>
            <a:stCxn id="113" idx="3"/>
            <a:endCxn id="53" idx="0"/>
          </p:cNvCxnSpPr>
          <p:nvPr/>
        </p:nvCxnSpPr>
        <p:spPr>
          <a:xfrm>
            <a:off x="6483695" y="4494483"/>
            <a:ext cx="1205867" cy="523403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8" name="Rectangle: Rounded Corners 67">
            <a:extLst>
              <a:ext uri="{FF2B5EF4-FFF2-40B4-BE49-F238E27FC236}">
                <a16:creationId xmlns:a16="http://schemas.microsoft.com/office/drawing/2014/main" id="{4AB11527-0C90-4E90-8671-8780A5851B69}"/>
              </a:ext>
            </a:extLst>
          </p:cNvPr>
          <p:cNvSpPr/>
          <p:nvPr/>
        </p:nvSpPr>
        <p:spPr>
          <a:xfrm>
            <a:off x="8928775" y="3628178"/>
            <a:ext cx="1836738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72" name="Connector: Elbow 71">
            <a:extLst>
              <a:ext uri="{FF2B5EF4-FFF2-40B4-BE49-F238E27FC236}">
                <a16:creationId xmlns:a16="http://schemas.microsoft.com/office/drawing/2014/main" id="{D2721096-41B5-49F6-BF02-B578E58CC074}"/>
              </a:ext>
            </a:extLst>
          </p:cNvPr>
          <p:cNvCxnSpPr>
            <a:cxnSpLocks/>
            <a:stCxn id="53" idx="3"/>
            <a:endCxn id="68" idx="1"/>
          </p:cNvCxnSpPr>
          <p:nvPr/>
        </p:nvCxnSpPr>
        <p:spPr>
          <a:xfrm flipV="1">
            <a:off x="8607931" y="3799628"/>
            <a:ext cx="320844" cy="138970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5" name="Connector: Elbow 74">
            <a:extLst>
              <a:ext uri="{FF2B5EF4-FFF2-40B4-BE49-F238E27FC236}">
                <a16:creationId xmlns:a16="http://schemas.microsoft.com/office/drawing/2014/main" id="{DEBEA29C-49A0-4273-8291-70116E91A201}"/>
              </a:ext>
            </a:extLst>
          </p:cNvPr>
          <p:cNvCxnSpPr>
            <a:cxnSpLocks/>
            <a:stCxn id="68" idx="1"/>
            <a:endCxn id="23" idx="3"/>
          </p:cNvCxnSpPr>
          <p:nvPr/>
        </p:nvCxnSpPr>
        <p:spPr>
          <a:xfrm rot="10800000">
            <a:off x="8607931" y="2409922"/>
            <a:ext cx="320844" cy="138970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6" name="Rectangle: Rounded Corners 65">
            <a:extLst>
              <a:ext uri="{FF2B5EF4-FFF2-40B4-BE49-F238E27FC236}">
                <a16:creationId xmlns:a16="http://schemas.microsoft.com/office/drawing/2014/main" id="{3CB0A2BB-0F9E-41CF-9B37-B104D03A60A3}"/>
              </a:ext>
            </a:extLst>
          </p:cNvPr>
          <p:cNvSpPr/>
          <p:nvPr/>
        </p:nvSpPr>
        <p:spPr>
          <a:xfrm>
            <a:off x="298450" y="2446172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3" name="Rectangle: Rounded Corners 72">
            <a:extLst>
              <a:ext uri="{FF2B5EF4-FFF2-40B4-BE49-F238E27FC236}">
                <a16:creationId xmlns:a16="http://schemas.microsoft.com/office/drawing/2014/main" id="{CE79D37A-F8BB-4A86-989F-AC9E6512E67E}"/>
              </a:ext>
            </a:extLst>
          </p:cNvPr>
          <p:cNvSpPr/>
          <p:nvPr/>
        </p:nvSpPr>
        <p:spPr>
          <a:xfrm>
            <a:off x="298450" y="1056464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74" name="Rectangle: Rounded Corners 73">
            <a:extLst>
              <a:ext uri="{FF2B5EF4-FFF2-40B4-BE49-F238E27FC236}">
                <a16:creationId xmlns:a16="http://schemas.microsoft.com/office/drawing/2014/main" id="{0D5792CC-FB9C-4D14-8201-76017AD54629}"/>
              </a:ext>
            </a:extLst>
          </p:cNvPr>
          <p:cNvSpPr/>
          <p:nvPr/>
        </p:nvSpPr>
        <p:spPr>
          <a:xfrm>
            <a:off x="298450" y="1751318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8" name="Rectangle: Rounded Corners 77">
            <a:extLst>
              <a:ext uri="{FF2B5EF4-FFF2-40B4-BE49-F238E27FC236}">
                <a16:creationId xmlns:a16="http://schemas.microsoft.com/office/drawing/2014/main" id="{D2067C73-3278-4868-B385-A02D3CFEC3FA}"/>
              </a:ext>
            </a:extLst>
          </p:cNvPr>
          <p:cNvSpPr/>
          <p:nvPr/>
        </p:nvSpPr>
        <p:spPr>
          <a:xfrm>
            <a:off x="298450" y="5920442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0" name="Rectangle: Rounded Corners 79">
            <a:extLst>
              <a:ext uri="{FF2B5EF4-FFF2-40B4-BE49-F238E27FC236}">
                <a16:creationId xmlns:a16="http://schemas.microsoft.com/office/drawing/2014/main" id="{37C5C896-E362-49D5-9FC6-26433BAB19E4}"/>
              </a:ext>
            </a:extLst>
          </p:cNvPr>
          <p:cNvSpPr/>
          <p:nvPr/>
        </p:nvSpPr>
        <p:spPr>
          <a:xfrm>
            <a:off x="298450" y="2793599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2" name="Rectangle: Rounded Corners 81">
            <a:extLst>
              <a:ext uri="{FF2B5EF4-FFF2-40B4-BE49-F238E27FC236}">
                <a16:creationId xmlns:a16="http://schemas.microsoft.com/office/drawing/2014/main" id="{9A9DE08E-3B24-456F-B1A4-29DF62817095}"/>
              </a:ext>
            </a:extLst>
          </p:cNvPr>
          <p:cNvSpPr/>
          <p:nvPr/>
        </p:nvSpPr>
        <p:spPr>
          <a:xfrm>
            <a:off x="298450" y="1403891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83" name="Rectangle: Rounded Corners 82">
            <a:extLst>
              <a:ext uri="{FF2B5EF4-FFF2-40B4-BE49-F238E27FC236}">
                <a16:creationId xmlns:a16="http://schemas.microsoft.com/office/drawing/2014/main" id="{26F84FF1-CE06-426C-BC34-18314A79A615}"/>
              </a:ext>
            </a:extLst>
          </p:cNvPr>
          <p:cNvSpPr/>
          <p:nvPr/>
        </p:nvSpPr>
        <p:spPr>
          <a:xfrm>
            <a:off x="298450" y="2098745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6" name="Rectangle: Rounded Corners 85">
            <a:extLst>
              <a:ext uri="{FF2B5EF4-FFF2-40B4-BE49-F238E27FC236}">
                <a16:creationId xmlns:a16="http://schemas.microsoft.com/office/drawing/2014/main" id="{36021172-86FE-4F6D-BB27-0036D474173D}"/>
              </a:ext>
            </a:extLst>
          </p:cNvPr>
          <p:cNvSpPr/>
          <p:nvPr/>
        </p:nvSpPr>
        <p:spPr>
          <a:xfrm>
            <a:off x="298450" y="6267868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5" name="Rectangle: Rounded Corners 94">
            <a:extLst>
              <a:ext uri="{FF2B5EF4-FFF2-40B4-BE49-F238E27FC236}">
                <a16:creationId xmlns:a16="http://schemas.microsoft.com/office/drawing/2014/main" id="{A9775E3C-FF43-4ED2-9A4E-A82EDDBC3096}"/>
              </a:ext>
            </a:extLst>
          </p:cNvPr>
          <p:cNvSpPr/>
          <p:nvPr/>
        </p:nvSpPr>
        <p:spPr>
          <a:xfrm>
            <a:off x="2456031" y="1891044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7" name="Rectangle: Rounded Corners 96">
            <a:extLst>
              <a:ext uri="{FF2B5EF4-FFF2-40B4-BE49-F238E27FC236}">
                <a16:creationId xmlns:a16="http://schemas.microsoft.com/office/drawing/2014/main" id="{D6607F27-3065-4B7F-AC02-8ECE2DE1138D}"/>
              </a:ext>
            </a:extLst>
          </p:cNvPr>
          <p:cNvSpPr/>
          <p:nvPr/>
        </p:nvSpPr>
        <p:spPr>
          <a:xfrm>
            <a:off x="2456031" y="606016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8" name="Rectangle: Rounded Corners 97">
            <a:extLst>
              <a:ext uri="{FF2B5EF4-FFF2-40B4-BE49-F238E27FC236}">
                <a16:creationId xmlns:a16="http://schemas.microsoft.com/office/drawing/2014/main" id="{A8B4B108-97B9-48CC-A09E-39D93D522D3B}"/>
              </a:ext>
            </a:extLst>
          </p:cNvPr>
          <p:cNvSpPr/>
          <p:nvPr/>
        </p:nvSpPr>
        <p:spPr>
          <a:xfrm>
            <a:off x="2456031" y="397560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0" name="Rectangle: Rounded Corners 99">
            <a:extLst>
              <a:ext uri="{FF2B5EF4-FFF2-40B4-BE49-F238E27FC236}">
                <a16:creationId xmlns:a16="http://schemas.microsoft.com/office/drawing/2014/main" id="{266A8F9D-A5D8-42D8-B037-FE726CAD8AE7}"/>
              </a:ext>
            </a:extLst>
          </p:cNvPr>
          <p:cNvSpPr/>
          <p:nvPr/>
        </p:nvSpPr>
        <p:spPr>
          <a:xfrm>
            <a:off x="2456031" y="119619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1" name="Rectangle: Rounded Corners 100">
            <a:extLst>
              <a:ext uri="{FF2B5EF4-FFF2-40B4-BE49-F238E27FC236}">
                <a16:creationId xmlns:a16="http://schemas.microsoft.com/office/drawing/2014/main" id="{486C355A-5D93-45AD-82E4-BFDFBCAA31EE}"/>
              </a:ext>
            </a:extLst>
          </p:cNvPr>
          <p:cNvSpPr/>
          <p:nvPr/>
        </p:nvSpPr>
        <p:spPr>
          <a:xfrm>
            <a:off x="2456031" y="467046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2" name="Rectangle: Rounded Corners 101">
            <a:extLst>
              <a:ext uri="{FF2B5EF4-FFF2-40B4-BE49-F238E27FC236}">
                <a16:creationId xmlns:a16="http://schemas.microsoft.com/office/drawing/2014/main" id="{587E37CC-EF4C-4CF5-BB9A-8F2C9BEE490F}"/>
              </a:ext>
            </a:extLst>
          </p:cNvPr>
          <p:cNvSpPr/>
          <p:nvPr/>
        </p:nvSpPr>
        <p:spPr>
          <a:xfrm>
            <a:off x="2456031" y="2585898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2" name="Rectangle: Rounded Corners 111">
            <a:extLst>
              <a:ext uri="{FF2B5EF4-FFF2-40B4-BE49-F238E27FC236}">
                <a16:creationId xmlns:a16="http://schemas.microsoft.com/office/drawing/2014/main" id="{D22FB072-302C-437B-BAEA-1665E2671C36}"/>
              </a:ext>
            </a:extLst>
          </p:cNvPr>
          <p:cNvSpPr/>
          <p:nvPr/>
        </p:nvSpPr>
        <p:spPr>
          <a:xfrm>
            <a:off x="4646957" y="2933325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FD66DB89-C7FB-4E16-B0D3-7B44BF8DB5F6}"/>
              </a:ext>
            </a:extLst>
          </p:cNvPr>
          <p:cNvSpPr/>
          <p:nvPr/>
        </p:nvSpPr>
        <p:spPr>
          <a:xfrm>
            <a:off x="4646957" y="4323033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4" name="Rectangle: Rounded Corners 113">
            <a:extLst>
              <a:ext uri="{FF2B5EF4-FFF2-40B4-BE49-F238E27FC236}">
                <a16:creationId xmlns:a16="http://schemas.microsoft.com/office/drawing/2014/main" id="{C3F1BC1F-0395-4F1E-AEF9-16A17854DC58}"/>
              </a:ext>
            </a:extLst>
          </p:cNvPr>
          <p:cNvSpPr/>
          <p:nvPr/>
        </p:nvSpPr>
        <p:spPr>
          <a:xfrm>
            <a:off x="4646957" y="571274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5" name="Rectangle: Rounded Corners 114">
            <a:extLst>
              <a:ext uri="{FF2B5EF4-FFF2-40B4-BE49-F238E27FC236}">
                <a16:creationId xmlns:a16="http://schemas.microsoft.com/office/drawing/2014/main" id="{2C738E9C-DB77-40F4-B73E-37167AF7B48C}"/>
              </a:ext>
            </a:extLst>
          </p:cNvPr>
          <p:cNvSpPr/>
          <p:nvPr/>
        </p:nvSpPr>
        <p:spPr>
          <a:xfrm>
            <a:off x="4646957" y="154361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24" name="Connector: Elbow 123">
            <a:extLst>
              <a:ext uri="{FF2B5EF4-FFF2-40B4-BE49-F238E27FC236}">
                <a16:creationId xmlns:a16="http://schemas.microsoft.com/office/drawing/2014/main" id="{E0AFB781-8E3D-42C1-A1EC-D9889F2AEECD}"/>
              </a:ext>
            </a:extLst>
          </p:cNvPr>
          <p:cNvCxnSpPr>
            <a:cxnSpLocks/>
            <a:stCxn id="98" idx="3"/>
            <a:endCxn id="113" idx="0"/>
          </p:cNvCxnSpPr>
          <p:nvPr/>
        </p:nvCxnSpPr>
        <p:spPr>
          <a:xfrm>
            <a:off x="4292769" y="4147056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7" name="Connector: Elbow 126">
            <a:extLst>
              <a:ext uri="{FF2B5EF4-FFF2-40B4-BE49-F238E27FC236}">
                <a16:creationId xmlns:a16="http://schemas.microsoft.com/office/drawing/2014/main" id="{4F8AF827-0D17-4F83-A82E-EDB7731219A0}"/>
              </a:ext>
            </a:extLst>
          </p:cNvPr>
          <p:cNvCxnSpPr>
            <a:cxnSpLocks/>
            <a:stCxn id="100" idx="3"/>
            <a:endCxn id="115" idx="0"/>
          </p:cNvCxnSpPr>
          <p:nvPr/>
        </p:nvCxnSpPr>
        <p:spPr>
          <a:xfrm>
            <a:off x="4292769" y="1367640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8" name="Connector: Elbow 127">
            <a:extLst>
              <a:ext uri="{FF2B5EF4-FFF2-40B4-BE49-F238E27FC236}">
                <a16:creationId xmlns:a16="http://schemas.microsoft.com/office/drawing/2014/main" id="{3AD7B40E-FF49-464E-8C40-4F51DDF9C12C}"/>
              </a:ext>
            </a:extLst>
          </p:cNvPr>
          <p:cNvCxnSpPr>
            <a:cxnSpLocks/>
            <a:stCxn id="95" idx="3"/>
            <a:endCxn id="115" idx="2"/>
          </p:cNvCxnSpPr>
          <p:nvPr/>
        </p:nvCxnSpPr>
        <p:spPr>
          <a:xfrm flipV="1">
            <a:off x="4292769" y="1886517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9" name="Connector: Elbow 128">
            <a:extLst>
              <a:ext uri="{FF2B5EF4-FFF2-40B4-BE49-F238E27FC236}">
                <a16:creationId xmlns:a16="http://schemas.microsoft.com/office/drawing/2014/main" id="{F1513FC1-4AB9-4784-90E7-0F16B1BF0835}"/>
              </a:ext>
            </a:extLst>
          </p:cNvPr>
          <p:cNvCxnSpPr>
            <a:cxnSpLocks/>
            <a:stCxn id="102" idx="3"/>
            <a:endCxn id="112" idx="0"/>
          </p:cNvCxnSpPr>
          <p:nvPr/>
        </p:nvCxnSpPr>
        <p:spPr>
          <a:xfrm>
            <a:off x="4292769" y="2757348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0" name="Connector: Elbow 129">
            <a:extLst>
              <a:ext uri="{FF2B5EF4-FFF2-40B4-BE49-F238E27FC236}">
                <a16:creationId xmlns:a16="http://schemas.microsoft.com/office/drawing/2014/main" id="{C575F185-2CE4-4B49-83A2-D4035382034B}"/>
              </a:ext>
            </a:extLst>
          </p:cNvPr>
          <p:cNvCxnSpPr>
            <a:cxnSpLocks/>
            <a:stCxn id="19" idx="3"/>
            <a:endCxn id="112" idx="2"/>
          </p:cNvCxnSpPr>
          <p:nvPr/>
        </p:nvCxnSpPr>
        <p:spPr>
          <a:xfrm flipV="1">
            <a:off x="4292769" y="3276225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1" name="Connector: Elbow 130">
            <a:extLst>
              <a:ext uri="{FF2B5EF4-FFF2-40B4-BE49-F238E27FC236}">
                <a16:creationId xmlns:a16="http://schemas.microsoft.com/office/drawing/2014/main" id="{AD6657E1-F2FE-400C-B26F-DB86DF8BCFCB}"/>
              </a:ext>
            </a:extLst>
          </p:cNvPr>
          <p:cNvCxnSpPr>
            <a:cxnSpLocks/>
            <a:stCxn id="101" idx="3"/>
            <a:endCxn id="113" idx="2"/>
          </p:cNvCxnSpPr>
          <p:nvPr/>
        </p:nvCxnSpPr>
        <p:spPr>
          <a:xfrm flipV="1">
            <a:off x="4292769" y="4665933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2" name="Connector: Elbow 131">
            <a:extLst>
              <a:ext uri="{FF2B5EF4-FFF2-40B4-BE49-F238E27FC236}">
                <a16:creationId xmlns:a16="http://schemas.microsoft.com/office/drawing/2014/main" id="{ACC9A0EE-74D0-4FE6-BD91-2ED7BEC1A6EC}"/>
              </a:ext>
            </a:extLst>
          </p:cNvPr>
          <p:cNvCxnSpPr>
            <a:cxnSpLocks/>
            <a:stCxn id="18" idx="3"/>
            <a:endCxn id="114" idx="0"/>
          </p:cNvCxnSpPr>
          <p:nvPr/>
        </p:nvCxnSpPr>
        <p:spPr>
          <a:xfrm>
            <a:off x="4292769" y="5536764"/>
            <a:ext cx="1272557" cy="175976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3" name="Connector: Elbow 132">
            <a:extLst>
              <a:ext uri="{FF2B5EF4-FFF2-40B4-BE49-F238E27FC236}">
                <a16:creationId xmlns:a16="http://schemas.microsoft.com/office/drawing/2014/main" id="{E57EF378-E5FF-494C-BD14-18C4E871F6A4}"/>
              </a:ext>
            </a:extLst>
          </p:cNvPr>
          <p:cNvCxnSpPr>
            <a:cxnSpLocks/>
            <a:stCxn id="97" idx="3"/>
            <a:endCxn id="114" idx="2"/>
          </p:cNvCxnSpPr>
          <p:nvPr/>
        </p:nvCxnSpPr>
        <p:spPr>
          <a:xfrm flipV="1">
            <a:off x="4292769" y="6055640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1" name="Connector: Elbow 160">
            <a:extLst>
              <a:ext uri="{FF2B5EF4-FFF2-40B4-BE49-F238E27FC236}">
                <a16:creationId xmlns:a16="http://schemas.microsoft.com/office/drawing/2014/main" id="{A014346D-AFA6-4919-B856-C0B3130A6395}"/>
              </a:ext>
            </a:extLst>
          </p:cNvPr>
          <p:cNvCxnSpPr>
            <a:cxnSpLocks/>
            <a:stCxn id="80" idx="3"/>
            <a:endCxn id="102" idx="1"/>
          </p:cNvCxnSpPr>
          <p:nvPr/>
        </p:nvCxnSpPr>
        <p:spPr>
          <a:xfrm flipV="1">
            <a:off x="2135188" y="2757348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2" name="Connector: Elbow 161">
            <a:extLst>
              <a:ext uri="{FF2B5EF4-FFF2-40B4-BE49-F238E27FC236}">
                <a16:creationId xmlns:a16="http://schemas.microsoft.com/office/drawing/2014/main" id="{0C0B901E-601D-4A06-8171-92417D96F764}"/>
              </a:ext>
            </a:extLst>
          </p:cNvPr>
          <p:cNvCxnSpPr>
            <a:cxnSpLocks/>
            <a:stCxn id="66" idx="3"/>
            <a:endCxn id="102" idx="1"/>
          </p:cNvCxnSpPr>
          <p:nvPr/>
        </p:nvCxnSpPr>
        <p:spPr>
          <a:xfrm>
            <a:off x="2135188" y="2583635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3" name="Connector: Elbow 162">
            <a:extLst>
              <a:ext uri="{FF2B5EF4-FFF2-40B4-BE49-F238E27FC236}">
                <a16:creationId xmlns:a16="http://schemas.microsoft.com/office/drawing/2014/main" id="{B535CD13-7CF1-4867-9147-A5C5F15C4C84}"/>
              </a:ext>
            </a:extLst>
          </p:cNvPr>
          <p:cNvCxnSpPr>
            <a:cxnSpLocks/>
            <a:stCxn id="83" idx="3"/>
            <a:endCxn id="95" idx="1"/>
          </p:cNvCxnSpPr>
          <p:nvPr/>
        </p:nvCxnSpPr>
        <p:spPr>
          <a:xfrm flipV="1">
            <a:off x="2135188" y="2062494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4" name="Connector: Elbow 163">
            <a:extLst>
              <a:ext uri="{FF2B5EF4-FFF2-40B4-BE49-F238E27FC236}">
                <a16:creationId xmlns:a16="http://schemas.microsoft.com/office/drawing/2014/main" id="{81A7005E-57C0-435D-8E8A-78AA648BF1CF}"/>
              </a:ext>
            </a:extLst>
          </p:cNvPr>
          <p:cNvCxnSpPr>
            <a:cxnSpLocks/>
            <a:stCxn id="74" idx="3"/>
            <a:endCxn id="95" idx="1"/>
          </p:cNvCxnSpPr>
          <p:nvPr/>
        </p:nvCxnSpPr>
        <p:spPr>
          <a:xfrm>
            <a:off x="2135188" y="1888781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5" name="Connector: Elbow 164">
            <a:extLst>
              <a:ext uri="{FF2B5EF4-FFF2-40B4-BE49-F238E27FC236}">
                <a16:creationId xmlns:a16="http://schemas.microsoft.com/office/drawing/2014/main" id="{544668E5-3D33-411B-9841-A0D8B89BC94E}"/>
              </a:ext>
            </a:extLst>
          </p:cNvPr>
          <p:cNvCxnSpPr>
            <a:cxnSpLocks/>
            <a:stCxn id="82" idx="3"/>
            <a:endCxn id="100" idx="1"/>
          </p:cNvCxnSpPr>
          <p:nvPr/>
        </p:nvCxnSpPr>
        <p:spPr>
          <a:xfrm flipV="1">
            <a:off x="2135188" y="1367640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6" name="Connector: Elbow 165">
            <a:extLst>
              <a:ext uri="{FF2B5EF4-FFF2-40B4-BE49-F238E27FC236}">
                <a16:creationId xmlns:a16="http://schemas.microsoft.com/office/drawing/2014/main" id="{D222C482-68E4-4637-96E8-D9A193A632C7}"/>
              </a:ext>
            </a:extLst>
          </p:cNvPr>
          <p:cNvCxnSpPr>
            <a:cxnSpLocks/>
            <a:stCxn id="73" idx="3"/>
            <a:endCxn id="100" idx="1"/>
          </p:cNvCxnSpPr>
          <p:nvPr/>
        </p:nvCxnSpPr>
        <p:spPr>
          <a:xfrm>
            <a:off x="2135188" y="1193927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5" name="Connector: Elbow 194">
            <a:extLst>
              <a:ext uri="{FF2B5EF4-FFF2-40B4-BE49-F238E27FC236}">
                <a16:creationId xmlns:a16="http://schemas.microsoft.com/office/drawing/2014/main" id="{747E1EF0-4AC0-4C9E-97F1-D5DD9A84F912}"/>
              </a:ext>
            </a:extLst>
          </p:cNvPr>
          <p:cNvCxnSpPr>
            <a:cxnSpLocks/>
            <a:stCxn id="86" idx="3"/>
            <a:endCxn id="97" idx="1"/>
          </p:cNvCxnSpPr>
          <p:nvPr/>
        </p:nvCxnSpPr>
        <p:spPr>
          <a:xfrm flipV="1">
            <a:off x="2135188" y="6231617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8" name="Connector: Elbow 197">
            <a:extLst>
              <a:ext uri="{FF2B5EF4-FFF2-40B4-BE49-F238E27FC236}">
                <a16:creationId xmlns:a16="http://schemas.microsoft.com/office/drawing/2014/main" id="{14476971-56EF-46F8-B3C8-EBA3F1C52FB7}"/>
              </a:ext>
            </a:extLst>
          </p:cNvPr>
          <p:cNvCxnSpPr>
            <a:cxnSpLocks/>
            <a:stCxn id="78" idx="3"/>
            <a:endCxn id="97" idx="1"/>
          </p:cNvCxnSpPr>
          <p:nvPr/>
        </p:nvCxnSpPr>
        <p:spPr>
          <a:xfrm>
            <a:off x="2135188" y="6057905"/>
            <a:ext cx="320843" cy="17371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5" name="TextBox 64">
            <a:extLst>
              <a:ext uri="{FF2B5EF4-FFF2-40B4-BE49-F238E27FC236}">
                <a16:creationId xmlns:a16="http://schemas.microsoft.com/office/drawing/2014/main" id="{A199CEB1-E4CC-4AB0-A6F4-163E48FF5AD6}"/>
              </a:ext>
            </a:extLst>
          </p:cNvPr>
          <p:cNvSpPr txBox="1"/>
          <p:nvPr/>
        </p:nvSpPr>
        <p:spPr>
          <a:xfrm>
            <a:off x="16708" y="104003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254D6531-35FB-4C0F-B7F2-14BFAC2E516D}"/>
              </a:ext>
            </a:extLst>
          </p:cNvPr>
          <p:cNvSpPr txBox="1"/>
          <p:nvPr/>
        </p:nvSpPr>
        <p:spPr>
          <a:xfrm>
            <a:off x="16708" y="1387315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70" name="TextBox 69">
            <a:extLst>
              <a:ext uri="{FF2B5EF4-FFF2-40B4-BE49-F238E27FC236}">
                <a16:creationId xmlns:a16="http://schemas.microsoft.com/office/drawing/2014/main" id="{E2AD6EEC-D58C-4C0E-AE56-2CF547833871}"/>
              </a:ext>
            </a:extLst>
          </p:cNvPr>
          <p:cNvSpPr txBox="1"/>
          <p:nvPr/>
        </p:nvSpPr>
        <p:spPr>
          <a:xfrm>
            <a:off x="16708" y="173459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3</a:t>
            </a:r>
          </a:p>
        </p:txBody>
      </p:sp>
      <p:sp>
        <p:nvSpPr>
          <p:cNvPr id="71" name="TextBox 70">
            <a:extLst>
              <a:ext uri="{FF2B5EF4-FFF2-40B4-BE49-F238E27FC236}">
                <a16:creationId xmlns:a16="http://schemas.microsoft.com/office/drawing/2014/main" id="{2BC22B8C-9B08-4BCD-9B9B-58045856D488}"/>
              </a:ext>
            </a:extLst>
          </p:cNvPr>
          <p:cNvSpPr txBox="1"/>
          <p:nvPr/>
        </p:nvSpPr>
        <p:spPr>
          <a:xfrm>
            <a:off x="16708" y="2081867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4</a:t>
            </a: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CBC24E0F-B089-43D0-85BD-88AAE0E09869}"/>
              </a:ext>
            </a:extLst>
          </p:cNvPr>
          <p:cNvSpPr txBox="1"/>
          <p:nvPr/>
        </p:nvSpPr>
        <p:spPr>
          <a:xfrm>
            <a:off x="16708" y="2429143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5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5F731E61-84CF-4FD6-87CD-A724DCD053F8}"/>
              </a:ext>
            </a:extLst>
          </p:cNvPr>
          <p:cNvSpPr txBox="1"/>
          <p:nvPr/>
        </p:nvSpPr>
        <p:spPr>
          <a:xfrm>
            <a:off x="16708" y="277641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6</a:t>
            </a:r>
          </a:p>
        </p:txBody>
      </p:sp>
      <p:sp>
        <p:nvSpPr>
          <p:cNvPr id="109" name="TextBox 108">
            <a:extLst>
              <a:ext uri="{FF2B5EF4-FFF2-40B4-BE49-F238E27FC236}">
                <a16:creationId xmlns:a16="http://schemas.microsoft.com/office/drawing/2014/main" id="{D3C8F4D3-9FAA-44E9-8957-65CABD09B33D}"/>
              </a:ext>
            </a:extLst>
          </p:cNvPr>
          <p:cNvSpPr txBox="1"/>
          <p:nvPr/>
        </p:nvSpPr>
        <p:spPr>
          <a:xfrm>
            <a:off x="-28977" y="5901903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12</a:t>
            </a:r>
          </a:p>
        </p:txBody>
      </p:sp>
      <p:sp>
        <p:nvSpPr>
          <p:cNvPr id="110" name="TextBox 109">
            <a:extLst>
              <a:ext uri="{FF2B5EF4-FFF2-40B4-BE49-F238E27FC236}">
                <a16:creationId xmlns:a16="http://schemas.microsoft.com/office/drawing/2014/main" id="{C76DEAC8-1F7F-4ADB-BDBC-EFF11A1334EE}"/>
              </a:ext>
            </a:extLst>
          </p:cNvPr>
          <p:cNvSpPr txBox="1"/>
          <p:nvPr/>
        </p:nvSpPr>
        <p:spPr>
          <a:xfrm>
            <a:off x="-28977" y="6249178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13</a:t>
            </a:r>
          </a:p>
        </p:txBody>
      </p:sp>
      <p:sp>
        <p:nvSpPr>
          <p:cNvPr id="96" name="Rectangle: Rounded Corners 95">
            <a:extLst>
              <a:ext uri="{FF2B5EF4-FFF2-40B4-BE49-F238E27FC236}">
                <a16:creationId xmlns:a16="http://schemas.microsoft.com/office/drawing/2014/main" id="{4E26A4A1-D993-4D29-9ED9-DBAF9F8AE5BC}"/>
              </a:ext>
            </a:extLst>
          </p:cNvPr>
          <p:cNvSpPr/>
          <p:nvPr/>
        </p:nvSpPr>
        <p:spPr>
          <a:xfrm>
            <a:off x="298450" y="5225588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9" name="Rectangle: Rounded Corners 98">
            <a:extLst>
              <a:ext uri="{FF2B5EF4-FFF2-40B4-BE49-F238E27FC236}">
                <a16:creationId xmlns:a16="http://schemas.microsoft.com/office/drawing/2014/main" id="{3A2619FD-4AD6-49FB-9D8F-FFFBD25F2C9B}"/>
              </a:ext>
            </a:extLst>
          </p:cNvPr>
          <p:cNvSpPr/>
          <p:nvPr/>
        </p:nvSpPr>
        <p:spPr>
          <a:xfrm>
            <a:off x="298450" y="5573015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03" name="Connector: Elbow 102">
            <a:extLst>
              <a:ext uri="{FF2B5EF4-FFF2-40B4-BE49-F238E27FC236}">
                <a16:creationId xmlns:a16="http://schemas.microsoft.com/office/drawing/2014/main" id="{E5471947-76CC-4F5D-BA14-7C44A0DE6F80}"/>
              </a:ext>
            </a:extLst>
          </p:cNvPr>
          <p:cNvCxnSpPr>
            <a:cxnSpLocks/>
            <a:stCxn id="99" idx="3"/>
          </p:cNvCxnSpPr>
          <p:nvPr/>
        </p:nvCxnSpPr>
        <p:spPr>
          <a:xfrm flipV="1">
            <a:off x="2135188" y="5536764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4" name="Connector: Elbow 103">
            <a:extLst>
              <a:ext uri="{FF2B5EF4-FFF2-40B4-BE49-F238E27FC236}">
                <a16:creationId xmlns:a16="http://schemas.microsoft.com/office/drawing/2014/main" id="{0F794C1F-2D87-4ECF-87EE-EAEFC868AA93}"/>
              </a:ext>
            </a:extLst>
          </p:cNvPr>
          <p:cNvCxnSpPr>
            <a:cxnSpLocks/>
            <a:stCxn id="96" idx="3"/>
          </p:cNvCxnSpPr>
          <p:nvPr/>
        </p:nvCxnSpPr>
        <p:spPr>
          <a:xfrm>
            <a:off x="2135188" y="5363051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23" name="TextBox 122">
            <a:extLst>
              <a:ext uri="{FF2B5EF4-FFF2-40B4-BE49-F238E27FC236}">
                <a16:creationId xmlns:a16="http://schemas.microsoft.com/office/drawing/2014/main" id="{F8EC5791-223B-487F-87DB-349C50A18B06}"/>
              </a:ext>
            </a:extLst>
          </p:cNvPr>
          <p:cNvSpPr txBox="1"/>
          <p:nvPr/>
        </p:nvSpPr>
        <p:spPr>
          <a:xfrm>
            <a:off x="-28977" y="5207351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10</a:t>
            </a:r>
          </a:p>
        </p:txBody>
      </p:sp>
      <p:sp>
        <p:nvSpPr>
          <p:cNvPr id="125" name="TextBox 124">
            <a:extLst>
              <a:ext uri="{FF2B5EF4-FFF2-40B4-BE49-F238E27FC236}">
                <a16:creationId xmlns:a16="http://schemas.microsoft.com/office/drawing/2014/main" id="{CA3D8A77-21FD-483A-9B2F-AD95FFF441D7}"/>
              </a:ext>
            </a:extLst>
          </p:cNvPr>
          <p:cNvSpPr txBox="1"/>
          <p:nvPr/>
        </p:nvSpPr>
        <p:spPr>
          <a:xfrm>
            <a:off x="-28977" y="5554627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11</a:t>
            </a:r>
          </a:p>
        </p:txBody>
      </p:sp>
      <p:sp>
        <p:nvSpPr>
          <p:cNvPr id="134" name="TextBox 133">
            <a:extLst>
              <a:ext uri="{FF2B5EF4-FFF2-40B4-BE49-F238E27FC236}">
                <a16:creationId xmlns:a16="http://schemas.microsoft.com/office/drawing/2014/main" id="{4FAEFAF4-7EB5-4375-A55B-5FEA5F8173C6}"/>
              </a:ext>
            </a:extLst>
          </p:cNvPr>
          <p:cNvSpPr txBox="1"/>
          <p:nvPr/>
        </p:nvSpPr>
        <p:spPr>
          <a:xfrm>
            <a:off x="5069838" y="2265085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1</a:t>
            </a:r>
          </a:p>
        </p:txBody>
      </p:sp>
      <p:sp>
        <p:nvSpPr>
          <p:cNvPr id="135" name="TextBox 134">
            <a:extLst>
              <a:ext uri="{FF2B5EF4-FFF2-40B4-BE49-F238E27FC236}">
                <a16:creationId xmlns:a16="http://schemas.microsoft.com/office/drawing/2014/main" id="{6A13753B-6648-40AC-A0AB-22036704400B}"/>
              </a:ext>
            </a:extLst>
          </p:cNvPr>
          <p:cNvSpPr txBox="1"/>
          <p:nvPr/>
        </p:nvSpPr>
        <p:spPr>
          <a:xfrm>
            <a:off x="7126750" y="3645740"/>
            <a:ext cx="1125629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FINAL GAME</a:t>
            </a:r>
          </a:p>
        </p:txBody>
      </p:sp>
      <p:sp>
        <p:nvSpPr>
          <p:cNvPr id="136" name="TextBox 135">
            <a:extLst>
              <a:ext uri="{FF2B5EF4-FFF2-40B4-BE49-F238E27FC236}">
                <a16:creationId xmlns:a16="http://schemas.microsoft.com/office/drawing/2014/main" id="{1249DCAE-EBAD-4DD9-B6EB-93EB5828B8E4}"/>
              </a:ext>
            </a:extLst>
          </p:cNvPr>
          <p:cNvSpPr txBox="1"/>
          <p:nvPr/>
        </p:nvSpPr>
        <p:spPr>
          <a:xfrm>
            <a:off x="5069838" y="5039974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2</a:t>
            </a:r>
          </a:p>
        </p:txBody>
      </p:sp>
      <p:sp>
        <p:nvSpPr>
          <p:cNvPr id="137" name="TextBox 136">
            <a:extLst>
              <a:ext uri="{FF2B5EF4-FFF2-40B4-BE49-F238E27FC236}">
                <a16:creationId xmlns:a16="http://schemas.microsoft.com/office/drawing/2014/main" id="{83AD295D-640B-4D7A-995C-0D42884C2965}"/>
              </a:ext>
            </a:extLst>
          </p:cNvPr>
          <p:cNvSpPr txBox="1"/>
          <p:nvPr/>
        </p:nvSpPr>
        <p:spPr>
          <a:xfrm>
            <a:off x="9435815" y="31555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138" name="Graphic 137" descr="Trophy">
            <a:extLst>
              <a:ext uri="{FF2B5EF4-FFF2-40B4-BE49-F238E27FC236}">
                <a16:creationId xmlns:a16="http://schemas.microsoft.com/office/drawing/2014/main" id="{157644A4-4D60-42CC-A6CC-558950054165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10931318" y="3412305"/>
            <a:ext cx="698500" cy="698500"/>
          </a:xfrm>
          <a:prstGeom prst="rect">
            <a:avLst/>
          </a:prstGeom>
        </p:spPr>
      </p:pic>
      <p:sp>
        <p:nvSpPr>
          <p:cNvPr id="76" name="TextBox 75">
            <a:extLst>
              <a:ext uri="{FF2B5EF4-FFF2-40B4-BE49-F238E27FC236}">
                <a16:creationId xmlns:a16="http://schemas.microsoft.com/office/drawing/2014/main" id="{BF8BABEF-3DDC-467B-AE68-3B391EB6E13F}"/>
              </a:ext>
            </a:extLst>
          </p:cNvPr>
          <p:cNvSpPr txBox="1"/>
          <p:nvPr/>
        </p:nvSpPr>
        <p:spPr>
          <a:xfrm>
            <a:off x="2179993" y="329658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A0FC1707-CA5A-411C-9387-25D95284BCDE}"/>
              </a:ext>
            </a:extLst>
          </p:cNvPr>
          <p:cNvSpPr txBox="1"/>
          <p:nvPr/>
        </p:nvSpPr>
        <p:spPr>
          <a:xfrm>
            <a:off x="2179993" y="399058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1C062B3E-9734-4B40-9247-BE793D0A1F4F}"/>
              </a:ext>
            </a:extLst>
          </p:cNvPr>
          <p:cNvSpPr txBox="1"/>
          <p:nvPr/>
        </p:nvSpPr>
        <p:spPr>
          <a:xfrm>
            <a:off x="2179993" y="4684573"/>
            <a:ext cx="276038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B10F12B-19DF-4969-9AFB-F0816C44616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13 Teams</a:t>
            </a:r>
          </a:p>
        </p:txBody>
      </p:sp>
    </p:spTree>
    <p:extLst>
      <p:ext uri="{BB962C8B-B14F-4D97-AF65-F5344CB8AC3E}">
        <p14:creationId xmlns:p14="http://schemas.microsoft.com/office/powerpoint/2010/main" val="535298016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59C5D233-BAFE-4A31-8AC4-EBDA191CD6D4}"/>
              </a:ext>
            </a:extLst>
          </p:cNvPr>
          <p:cNvSpPr/>
          <p:nvPr/>
        </p:nvSpPr>
        <p:spPr>
          <a:xfrm>
            <a:off x="2456031" y="5365314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" name="Rectangle: Rounded Corners 18">
            <a:extLst>
              <a:ext uri="{FF2B5EF4-FFF2-40B4-BE49-F238E27FC236}">
                <a16:creationId xmlns:a16="http://schemas.microsoft.com/office/drawing/2014/main" id="{6BF8309B-1915-435E-9BA4-C74592C1A0C6}"/>
              </a:ext>
            </a:extLst>
          </p:cNvPr>
          <p:cNvSpPr/>
          <p:nvPr/>
        </p:nvSpPr>
        <p:spPr>
          <a:xfrm>
            <a:off x="2456031" y="3280752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46" name="Connector: Elbow 45">
            <a:extLst>
              <a:ext uri="{FF2B5EF4-FFF2-40B4-BE49-F238E27FC236}">
                <a16:creationId xmlns:a16="http://schemas.microsoft.com/office/drawing/2014/main" id="{C906891C-5D9C-41DF-96D3-DD580B013522}"/>
              </a:ext>
            </a:extLst>
          </p:cNvPr>
          <p:cNvCxnSpPr>
            <a:cxnSpLocks/>
            <a:stCxn id="84" idx="3"/>
            <a:endCxn id="98" idx="1"/>
          </p:cNvCxnSpPr>
          <p:nvPr/>
        </p:nvCxnSpPr>
        <p:spPr>
          <a:xfrm flipV="1">
            <a:off x="2135188" y="4147056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C42A760B-F0E1-4DBD-83E3-B38924BA8B1C}"/>
              </a:ext>
            </a:extLst>
          </p:cNvPr>
          <p:cNvSpPr/>
          <p:nvPr/>
        </p:nvSpPr>
        <p:spPr>
          <a:xfrm>
            <a:off x="6771193" y="2238471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53" name="Rectangle: Rounded Corners 52">
            <a:extLst>
              <a:ext uri="{FF2B5EF4-FFF2-40B4-BE49-F238E27FC236}">
                <a16:creationId xmlns:a16="http://schemas.microsoft.com/office/drawing/2014/main" id="{0E3C0FCE-AD92-4454-A591-4590687E4791}"/>
              </a:ext>
            </a:extLst>
          </p:cNvPr>
          <p:cNvSpPr/>
          <p:nvPr/>
        </p:nvSpPr>
        <p:spPr>
          <a:xfrm>
            <a:off x="6771193" y="501788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54" name="Connector: Elbow 53">
            <a:extLst>
              <a:ext uri="{FF2B5EF4-FFF2-40B4-BE49-F238E27FC236}">
                <a16:creationId xmlns:a16="http://schemas.microsoft.com/office/drawing/2014/main" id="{1FA6E9D7-FA84-43C1-BC70-6804EC2BAAF5}"/>
              </a:ext>
            </a:extLst>
          </p:cNvPr>
          <p:cNvCxnSpPr>
            <a:cxnSpLocks/>
            <a:stCxn id="23" idx="0"/>
            <a:endCxn id="115" idx="3"/>
          </p:cNvCxnSpPr>
          <p:nvPr/>
        </p:nvCxnSpPr>
        <p:spPr>
          <a:xfrm rot="16200000" flipV="1">
            <a:off x="6824927" y="1373835"/>
            <a:ext cx="523404" cy="120586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7" name="Connector: Elbow 56">
            <a:extLst>
              <a:ext uri="{FF2B5EF4-FFF2-40B4-BE49-F238E27FC236}">
                <a16:creationId xmlns:a16="http://schemas.microsoft.com/office/drawing/2014/main" id="{BB4F06D6-A1AE-4940-B5BB-A6296163DF29}"/>
              </a:ext>
            </a:extLst>
          </p:cNvPr>
          <p:cNvCxnSpPr>
            <a:cxnSpLocks/>
            <a:stCxn id="112" idx="3"/>
            <a:endCxn id="23" idx="2"/>
          </p:cNvCxnSpPr>
          <p:nvPr/>
        </p:nvCxnSpPr>
        <p:spPr>
          <a:xfrm flipV="1">
            <a:off x="6483695" y="2581371"/>
            <a:ext cx="1205867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0" name="Connector: Elbow 59">
            <a:extLst>
              <a:ext uri="{FF2B5EF4-FFF2-40B4-BE49-F238E27FC236}">
                <a16:creationId xmlns:a16="http://schemas.microsoft.com/office/drawing/2014/main" id="{2C370C66-AEF0-47D5-819D-AE2D2D72F587}"/>
              </a:ext>
            </a:extLst>
          </p:cNvPr>
          <p:cNvCxnSpPr>
            <a:cxnSpLocks/>
            <a:stCxn id="114" idx="3"/>
            <a:endCxn id="53" idx="2"/>
          </p:cNvCxnSpPr>
          <p:nvPr/>
        </p:nvCxnSpPr>
        <p:spPr>
          <a:xfrm flipV="1">
            <a:off x="6483695" y="5360786"/>
            <a:ext cx="1205867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3" name="Connector: Elbow 62">
            <a:extLst>
              <a:ext uri="{FF2B5EF4-FFF2-40B4-BE49-F238E27FC236}">
                <a16:creationId xmlns:a16="http://schemas.microsoft.com/office/drawing/2014/main" id="{8C3ADB3C-A3C2-485D-9ABF-E11FE9EAA360}"/>
              </a:ext>
            </a:extLst>
          </p:cNvPr>
          <p:cNvCxnSpPr>
            <a:cxnSpLocks/>
            <a:stCxn id="113" idx="3"/>
            <a:endCxn id="53" idx="0"/>
          </p:cNvCxnSpPr>
          <p:nvPr/>
        </p:nvCxnSpPr>
        <p:spPr>
          <a:xfrm>
            <a:off x="6483695" y="4494483"/>
            <a:ext cx="1205867" cy="523403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8" name="Rectangle: Rounded Corners 67">
            <a:extLst>
              <a:ext uri="{FF2B5EF4-FFF2-40B4-BE49-F238E27FC236}">
                <a16:creationId xmlns:a16="http://schemas.microsoft.com/office/drawing/2014/main" id="{4AB11527-0C90-4E90-8671-8780A5851B69}"/>
              </a:ext>
            </a:extLst>
          </p:cNvPr>
          <p:cNvSpPr/>
          <p:nvPr/>
        </p:nvSpPr>
        <p:spPr>
          <a:xfrm>
            <a:off x="8928775" y="3628178"/>
            <a:ext cx="1836738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72" name="Connector: Elbow 71">
            <a:extLst>
              <a:ext uri="{FF2B5EF4-FFF2-40B4-BE49-F238E27FC236}">
                <a16:creationId xmlns:a16="http://schemas.microsoft.com/office/drawing/2014/main" id="{D2721096-41B5-49F6-BF02-B578E58CC074}"/>
              </a:ext>
            </a:extLst>
          </p:cNvPr>
          <p:cNvCxnSpPr>
            <a:cxnSpLocks/>
            <a:stCxn id="53" idx="3"/>
            <a:endCxn id="68" idx="1"/>
          </p:cNvCxnSpPr>
          <p:nvPr/>
        </p:nvCxnSpPr>
        <p:spPr>
          <a:xfrm flipV="1">
            <a:off x="8607931" y="3799628"/>
            <a:ext cx="320844" cy="138970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5" name="Connector: Elbow 74">
            <a:extLst>
              <a:ext uri="{FF2B5EF4-FFF2-40B4-BE49-F238E27FC236}">
                <a16:creationId xmlns:a16="http://schemas.microsoft.com/office/drawing/2014/main" id="{DEBEA29C-49A0-4273-8291-70116E91A201}"/>
              </a:ext>
            </a:extLst>
          </p:cNvPr>
          <p:cNvCxnSpPr>
            <a:cxnSpLocks/>
            <a:stCxn id="68" idx="1"/>
            <a:endCxn id="23" idx="3"/>
          </p:cNvCxnSpPr>
          <p:nvPr/>
        </p:nvCxnSpPr>
        <p:spPr>
          <a:xfrm rot="10800000">
            <a:off x="8607931" y="2409922"/>
            <a:ext cx="320844" cy="138970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6" name="Rectangle: Rounded Corners 65">
            <a:extLst>
              <a:ext uri="{FF2B5EF4-FFF2-40B4-BE49-F238E27FC236}">
                <a16:creationId xmlns:a16="http://schemas.microsoft.com/office/drawing/2014/main" id="{3CB0A2BB-0F9E-41CF-9B37-B104D03A60A3}"/>
              </a:ext>
            </a:extLst>
          </p:cNvPr>
          <p:cNvSpPr/>
          <p:nvPr/>
        </p:nvSpPr>
        <p:spPr>
          <a:xfrm>
            <a:off x="298450" y="2446172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67" name="Rectangle: Rounded Corners 66">
            <a:extLst>
              <a:ext uri="{FF2B5EF4-FFF2-40B4-BE49-F238E27FC236}">
                <a16:creationId xmlns:a16="http://schemas.microsoft.com/office/drawing/2014/main" id="{A751D1DD-0B71-4E73-A121-6A045636E70F}"/>
              </a:ext>
            </a:extLst>
          </p:cNvPr>
          <p:cNvSpPr/>
          <p:nvPr/>
        </p:nvSpPr>
        <p:spPr>
          <a:xfrm>
            <a:off x="298450" y="3141026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4" name="Rectangle: Rounded Corners 73">
            <a:extLst>
              <a:ext uri="{FF2B5EF4-FFF2-40B4-BE49-F238E27FC236}">
                <a16:creationId xmlns:a16="http://schemas.microsoft.com/office/drawing/2014/main" id="{0D5792CC-FB9C-4D14-8201-76017AD54629}"/>
              </a:ext>
            </a:extLst>
          </p:cNvPr>
          <p:cNvSpPr/>
          <p:nvPr/>
        </p:nvSpPr>
        <p:spPr>
          <a:xfrm>
            <a:off x="298450" y="1751318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6" name="Rectangle: Rounded Corners 75">
            <a:extLst>
              <a:ext uri="{FF2B5EF4-FFF2-40B4-BE49-F238E27FC236}">
                <a16:creationId xmlns:a16="http://schemas.microsoft.com/office/drawing/2014/main" id="{82D41032-5154-41CA-8B71-90EE2E0196A5}"/>
              </a:ext>
            </a:extLst>
          </p:cNvPr>
          <p:cNvSpPr/>
          <p:nvPr/>
        </p:nvSpPr>
        <p:spPr>
          <a:xfrm>
            <a:off x="298450" y="3835880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7" name="Rectangle: Rounded Corners 76">
            <a:extLst>
              <a:ext uri="{FF2B5EF4-FFF2-40B4-BE49-F238E27FC236}">
                <a16:creationId xmlns:a16="http://schemas.microsoft.com/office/drawing/2014/main" id="{28FA63C1-5BE7-4599-BEEE-6A3327BAF881}"/>
              </a:ext>
            </a:extLst>
          </p:cNvPr>
          <p:cNvSpPr/>
          <p:nvPr/>
        </p:nvSpPr>
        <p:spPr>
          <a:xfrm>
            <a:off x="298450" y="4530734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9" name="Rectangle: Rounded Corners 78">
            <a:extLst>
              <a:ext uri="{FF2B5EF4-FFF2-40B4-BE49-F238E27FC236}">
                <a16:creationId xmlns:a16="http://schemas.microsoft.com/office/drawing/2014/main" id="{DC24F088-4A5F-4E9E-8D7D-A33576985E8D}"/>
              </a:ext>
            </a:extLst>
          </p:cNvPr>
          <p:cNvSpPr/>
          <p:nvPr/>
        </p:nvSpPr>
        <p:spPr>
          <a:xfrm>
            <a:off x="298450" y="5225588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0" name="Rectangle: Rounded Corners 79">
            <a:extLst>
              <a:ext uri="{FF2B5EF4-FFF2-40B4-BE49-F238E27FC236}">
                <a16:creationId xmlns:a16="http://schemas.microsoft.com/office/drawing/2014/main" id="{37C5C896-E362-49D5-9FC6-26433BAB19E4}"/>
              </a:ext>
            </a:extLst>
          </p:cNvPr>
          <p:cNvSpPr/>
          <p:nvPr/>
        </p:nvSpPr>
        <p:spPr>
          <a:xfrm>
            <a:off x="298450" y="2793599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1" name="Rectangle: Rounded Corners 80">
            <a:extLst>
              <a:ext uri="{FF2B5EF4-FFF2-40B4-BE49-F238E27FC236}">
                <a16:creationId xmlns:a16="http://schemas.microsoft.com/office/drawing/2014/main" id="{DCDC5CDE-185C-448C-A5E5-A7FE9E2B6A53}"/>
              </a:ext>
            </a:extLst>
          </p:cNvPr>
          <p:cNvSpPr/>
          <p:nvPr/>
        </p:nvSpPr>
        <p:spPr>
          <a:xfrm>
            <a:off x="298450" y="3488453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3" name="Rectangle: Rounded Corners 82">
            <a:extLst>
              <a:ext uri="{FF2B5EF4-FFF2-40B4-BE49-F238E27FC236}">
                <a16:creationId xmlns:a16="http://schemas.microsoft.com/office/drawing/2014/main" id="{26F84FF1-CE06-426C-BC34-18314A79A615}"/>
              </a:ext>
            </a:extLst>
          </p:cNvPr>
          <p:cNvSpPr/>
          <p:nvPr/>
        </p:nvSpPr>
        <p:spPr>
          <a:xfrm>
            <a:off x="298450" y="2098745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4" name="Rectangle: Rounded Corners 83">
            <a:extLst>
              <a:ext uri="{FF2B5EF4-FFF2-40B4-BE49-F238E27FC236}">
                <a16:creationId xmlns:a16="http://schemas.microsoft.com/office/drawing/2014/main" id="{D5713DF4-B403-48E2-9201-AB3046668C6E}"/>
              </a:ext>
            </a:extLst>
          </p:cNvPr>
          <p:cNvSpPr/>
          <p:nvPr/>
        </p:nvSpPr>
        <p:spPr>
          <a:xfrm>
            <a:off x="298450" y="4183307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5" name="Rectangle: Rounded Corners 84">
            <a:extLst>
              <a:ext uri="{FF2B5EF4-FFF2-40B4-BE49-F238E27FC236}">
                <a16:creationId xmlns:a16="http://schemas.microsoft.com/office/drawing/2014/main" id="{26E32EB3-99E5-467A-BEAB-55B225133A80}"/>
              </a:ext>
            </a:extLst>
          </p:cNvPr>
          <p:cNvSpPr/>
          <p:nvPr/>
        </p:nvSpPr>
        <p:spPr>
          <a:xfrm>
            <a:off x="298450" y="4878161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7" name="Rectangle: Rounded Corners 86">
            <a:extLst>
              <a:ext uri="{FF2B5EF4-FFF2-40B4-BE49-F238E27FC236}">
                <a16:creationId xmlns:a16="http://schemas.microsoft.com/office/drawing/2014/main" id="{4BB8EC64-9637-4C53-8C4A-26E92CEA33DF}"/>
              </a:ext>
            </a:extLst>
          </p:cNvPr>
          <p:cNvSpPr/>
          <p:nvPr/>
        </p:nvSpPr>
        <p:spPr>
          <a:xfrm>
            <a:off x="298450" y="5573015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5" name="Rectangle: Rounded Corners 94">
            <a:extLst>
              <a:ext uri="{FF2B5EF4-FFF2-40B4-BE49-F238E27FC236}">
                <a16:creationId xmlns:a16="http://schemas.microsoft.com/office/drawing/2014/main" id="{A9775E3C-FF43-4ED2-9A4E-A82EDDBC3096}"/>
              </a:ext>
            </a:extLst>
          </p:cNvPr>
          <p:cNvSpPr/>
          <p:nvPr/>
        </p:nvSpPr>
        <p:spPr>
          <a:xfrm>
            <a:off x="2456031" y="1891044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7" name="Rectangle: Rounded Corners 96">
            <a:extLst>
              <a:ext uri="{FF2B5EF4-FFF2-40B4-BE49-F238E27FC236}">
                <a16:creationId xmlns:a16="http://schemas.microsoft.com/office/drawing/2014/main" id="{D6607F27-3065-4B7F-AC02-8ECE2DE1138D}"/>
              </a:ext>
            </a:extLst>
          </p:cNvPr>
          <p:cNvSpPr/>
          <p:nvPr/>
        </p:nvSpPr>
        <p:spPr>
          <a:xfrm>
            <a:off x="2456031" y="606016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8" name="Rectangle: Rounded Corners 97">
            <a:extLst>
              <a:ext uri="{FF2B5EF4-FFF2-40B4-BE49-F238E27FC236}">
                <a16:creationId xmlns:a16="http://schemas.microsoft.com/office/drawing/2014/main" id="{A8B4B108-97B9-48CC-A09E-39D93D522D3B}"/>
              </a:ext>
            </a:extLst>
          </p:cNvPr>
          <p:cNvSpPr/>
          <p:nvPr/>
        </p:nvSpPr>
        <p:spPr>
          <a:xfrm>
            <a:off x="2456031" y="397560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0" name="Rectangle: Rounded Corners 99">
            <a:extLst>
              <a:ext uri="{FF2B5EF4-FFF2-40B4-BE49-F238E27FC236}">
                <a16:creationId xmlns:a16="http://schemas.microsoft.com/office/drawing/2014/main" id="{266A8F9D-A5D8-42D8-B037-FE726CAD8AE7}"/>
              </a:ext>
            </a:extLst>
          </p:cNvPr>
          <p:cNvSpPr/>
          <p:nvPr/>
        </p:nvSpPr>
        <p:spPr>
          <a:xfrm>
            <a:off x="2456031" y="119619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1" name="Rectangle: Rounded Corners 100">
            <a:extLst>
              <a:ext uri="{FF2B5EF4-FFF2-40B4-BE49-F238E27FC236}">
                <a16:creationId xmlns:a16="http://schemas.microsoft.com/office/drawing/2014/main" id="{486C355A-5D93-45AD-82E4-BFDFBCAA31EE}"/>
              </a:ext>
            </a:extLst>
          </p:cNvPr>
          <p:cNvSpPr/>
          <p:nvPr/>
        </p:nvSpPr>
        <p:spPr>
          <a:xfrm>
            <a:off x="2456031" y="467046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2" name="Rectangle: Rounded Corners 101">
            <a:extLst>
              <a:ext uri="{FF2B5EF4-FFF2-40B4-BE49-F238E27FC236}">
                <a16:creationId xmlns:a16="http://schemas.microsoft.com/office/drawing/2014/main" id="{587E37CC-EF4C-4CF5-BB9A-8F2C9BEE490F}"/>
              </a:ext>
            </a:extLst>
          </p:cNvPr>
          <p:cNvSpPr/>
          <p:nvPr/>
        </p:nvSpPr>
        <p:spPr>
          <a:xfrm>
            <a:off x="2456031" y="2585898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2" name="Rectangle: Rounded Corners 111">
            <a:extLst>
              <a:ext uri="{FF2B5EF4-FFF2-40B4-BE49-F238E27FC236}">
                <a16:creationId xmlns:a16="http://schemas.microsoft.com/office/drawing/2014/main" id="{D22FB072-302C-437B-BAEA-1665E2671C36}"/>
              </a:ext>
            </a:extLst>
          </p:cNvPr>
          <p:cNvSpPr/>
          <p:nvPr/>
        </p:nvSpPr>
        <p:spPr>
          <a:xfrm>
            <a:off x="4646957" y="2933325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FD66DB89-C7FB-4E16-B0D3-7B44BF8DB5F6}"/>
              </a:ext>
            </a:extLst>
          </p:cNvPr>
          <p:cNvSpPr/>
          <p:nvPr/>
        </p:nvSpPr>
        <p:spPr>
          <a:xfrm>
            <a:off x="4646957" y="4323033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4" name="Rectangle: Rounded Corners 113">
            <a:extLst>
              <a:ext uri="{FF2B5EF4-FFF2-40B4-BE49-F238E27FC236}">
                <a16:creationId xmlns:a16="http://schemas.microsoft.com/office/drawing/2014/main" id="{C3F1BC1F-0395-4F1E-AEF9-16A17854DC58}"/>
              </a:ext>
            </a:extLst>
          </p:cNvPr>
          <p:cNvSpPr/>
          <p:nvPr/>
        </p:nvSpPr>
        <p:spPr>
          <a:xfrm>
            <a:off x="4646957" y="571274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5" name="Rectangle: Rounded Corners 114">
            <a:extLst>
              <a:ext uri="{FF2B5EF4-FFF2-40B4-BE49-F238E27FC236}">
                <a16:creationId xmlns:a16="http://schemas.microsoft.com/office/drawing/2014/main" id="{2C738E9C-DB77-40F4-B73E-37167AF7B48C}"/>
              </a:ext>
            </a:extLst>
          </p:cNvPr>
          <p:cNvSpPr/>
          <p:nvPr/>
        </p:nvSpPr>
        <p:spPr>
          <a:xfrm>
            <a:off x="4646957" y="154361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24" name="Connector: Elbow 123">
            <a:extLst>
              <a:ext uri="{FF2B5EF4-FFF2-40B4-BE49-F238E27FC236}">
                <a16:creationId xmlns:a16="http://schemas.microsoft.com/office/drawing/2014/main" id="{E0AFB781-8E3D-42C1-A1EC-D9889F2AEECD}"/>
              </a:ext>
            </a:extLst>
          </p:cNvPr>
          <p:cNvCxnSpPr>
            <a:cxnSpLocks/>
            <a:stCxn id="98" idx="3"/>
            <a:endCxn id="113" idx="0"/>
          </p:cNvCxnSpPr>
          <p:nvPr/>
        </p:nvCxnSpPr>
        <p:spPr>
          <a:xfrm>
            <a:off x="4292769" y="4147056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7" name="Connector: Elbow 126">
            <a:extLst>
              <a:ext uri="{FF2B5EF4-FFF2-40B4-BE49-F238E27FC236}">
                <a16:creationId xmlns:a16="http://schemas.microsoft.com/office/drawing/2014/main" id="{4F8AF827-0D17-4F83-A82E-EDB7731219A0}"/>
              </a:ext>
            </a:extLst>
          </p:cNvPr>
          <p:cNvCxnSpPr>
            <a:cxnSpLocks/>
            <a:stCxn id="100" idx="3"/>
            <a:endCxn id="115" idx="0"/>
          </p:cNvCxnSpPr>
          <p:nvPr/>
        </p:nvCxnSpPr>
        <p:spPr>
          <a:xfrm>
            <a:off x="4292769" y="1367640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8" name="Connector: Elbow 127">
            <a:extLst>
              <a:ext uri="{FF2B5EF4-FFF2-40B4-BE49-F238E27FC236}">
                <a16:creationId xmlns:a16="http://schemas.microsoft.com/office/drawing/2014/main" id="{3AD7B40E-FF49-464E-8C40-4F51DDF9C12C}"/>
              </a:ext>
            </a:extLst>
          </p:cNvPr>
          <p:cNvCxnSpPr>
            <a:cxnSpLocks/>
            <a:stCxn id="95" idx="3"/>
            <a:endCxn id="115" idx="2"/>
          </p:cNvCxnSpPr>
          <p:nvPr/>
        </p:nvCxnSpPr>
        <p:spPr>
          <a:xfrm flipV="1">
            <a:off x="4292769" y="1886517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9" name="Connector: Elbow 128">
            <a:extLst>
              <a:ext uri="{FF2B5EF4-FFF2-40B4-BE49-F238E27FC236}">
                <a16:creationId xmlns:a16="http://schemas.microsoft.com/office/drawing/2014/main" id="{F1513FC1-4AB9-4784-90E7-0F16B1BF0835}"/>
              </a:ext>
            </a:extLst>
          </p:cNvPr>
          <p:cNvCxnSpPr>
            <a:cxnSpLocks/>
            <a:stCxn id="102" idx="3"/>
            <a:endCxn id="112" idx="0"/>
          </p:cNvCxnSpPr>
          <p:nvPr/>
        </p:nvCxnSpPr>
        <p:spPr>
          <a:xfrm>
            <a:off x="4292769" y="2757348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0" name="Connector: Elbow 129">
            <a:extLst>
              <a:ext uri="{FF2B5EF4-FFF2-40B4-BE49-F238E27FC236}">
                <a16:creationId xmlns:a16="http://schemas.microsoft.com/office/drawing/2014/main" id="{C575F185-2CE4-4B49-83A2-D4035382034B}"/>
              </a:ext>
            </a:extLst>
          </p:cNvPr>
          <p:cNvCxnSpPr>
            <a:cxnSpLocks/>
            <a:stCxn id="19" idx="3"/>
            <a:endCxn id="112" idx="2"/>
          </p:cNvCxnSpPr>
          <p:nvPr/>
        </p:nvCxnSpPr>
        <p:spPr>
          <a:xfrm flipV="1">
            <a:off x="4292769" y="3276225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1" name="Connector: Elbow 130">
            <a:extLst>
              <a:ext uri="{FF2B5EF4-FFF2-40B4-BE49-F238E27FC236}">
                <a16:creationId xmlns:a16="http://schemas.microsoft.com/office/drawing/2014/main" id="{AD6657E1-F2FE-400C-B26F-DB86DF8BCFCB}"/>
              </a:ext>
            </a:extLst>
          </p:cNvPr>
          <p:cNvCxnSpPr>
            <a:cxnSpLocks/>
            <a:stCxn id="101" idx="3"/>
            <a:endCxn id="113" idx="2"/>
          </p:cNvCxnSpPr>
          <p:nvPr/>
        </p:nvCxnSpPr>
        <p:spPr>
          <a:xfrm flipV="1">
            <a:off x="4292769" y="4665933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2" name="Connector: Elbow 131">
            <a:extLst>
              <a:ext uri="{FF2B5EF4-FFF2-40B4-BE49-F238E27FC236}">
                <a16:creationId xmlns:a16="http://schemas.microsoft.com/office/drawing/2014/main" id="{ACC9A0EE-74D0-4FE6-BD91-2ED7BEC1A6EC}"/>
              </a:ext>
            </a:extLst>
          </p:cNvPr>
          <p:cNvCxnSpPr>
            <a:cxnSpLocks/>
            <a:stCxn id="18" idx="3"/>
            <a:endCxn id="114" idx="0"/>
          </p:cNvCxnSpPr>
          <p:nvPr/>
        </p:nvCxnSpPr>
        <p:spPr>
          <a:xfrm>
            <a:off x="4292769" y="5536764"/>
            <a:ext cx="1272557" cy="175976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3" name="Connector: Elbow 132">
            <a:extLst>
              <a:ext uri="{FF2B5EF4-FFF2-40B4-BE49-F238E27FC236}">
                <a16:creationId xmlns:a16="http://schemas.microsoft.com/office/drawing/2014/main" id="{E57EF378-E5FF-494C-BD14-18C4E871F6A4}"/>
              </a:ext>
            </a:extLst>
          </p:cNvPr>
          <p:cNvCxnSpPr>
            <a:cxnSpLocks/>
            <a:stCxn id="97" idx="3"/>
            <a:endCxn id="114" idx="2"/>
          </p:cNvCxnSpPr>
          <p:nvPr/>
        </p:nvCxnSpPr>
        <p:spPr>
          <a:xfrm flipV="1">
            <a:off x="4292769" y="6055640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8" name="Connector: Elbow 147">
            <a:extLst>
              <a:ext uri="{FF2B5EF4-FFF2-40B4-BE49-F238E27FC236}">
                <a16:creationId xmlns:a16="http://schemas.microsoft.com/office/drawing/2014/main" id="{518E91A9-1BBE-4BD0-A328-94E34C54817C}"/>
              </a:ext>
            </a:extLst>
          </p:cNvPr>
          <p:cNvCxnSpPr>
            <a:cxnSpLocks/>
            <a:stCxn id="76" idx="3"/>
            <a:endCxn id="98" idx="1"/>
          </p:cNvCxnSpPr>
          <p:nvPr/>
        </p:nvCxnSpPr>
        <p:spPr>
          <a:xfrm>
            <a:off x="2135188" y="3973343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3" name="Connector: Elbow 152">
            <a:extLst>
              <a:ext uri="{FF2B5EF4-FFF2-40B4-BE49-F238E27FC236}">
                <a16:creationId xmlns:a16="http://schemas.microsoft.com/office/drawing/2014/main" id="{0B463DA1-2158-441B-8FA3-230DAFD316A6}"/>
              </a:ext>
            </a:extLst>
          </p:cNvPr>
          <p:cNvCxnSpPr>
            <a:cxnSpLocks/>
            <a:stCxn id="87" idx="3"/>
            <a:endCxn id="18" idx="1"/>
          </p:cNvCxnSpPr>
          <p:nvPr/>
        </p:nvCxnSpPr>
        <p:spPr>
          <a:xfrm flipV="1">
            <a:off x="2135188" y="5536764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4" name="Connector: Elbow 153">
            <a:extLst>
              <a:ext uri="{FF2B5EF4-FFF2-40B4-BE49-F238E27FC236}">
                <a16:creationId xmlns:a16="http://schemas.microsoft.com/office/drawing/2014/main" id="{B8E495DD-684B-4F67-8B34-CAC97588F38D}"/>
              </a:ext>
            </a:extLst>
          </p:cNvPr>
          <p:cNvCxnSpPr>
            <a:cxnSpLocks/>
            <a:stCxn id="79" idx="3"/>
            <a:endCxn id="18" idx="1"/>
          </p:cNvCxnSpPr>
          <p:nvPr/>
        </p:nvCxnSpPr>
        <p:spPr>
          <a:xfrm>
            <a:off x="2135188" y="5363051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5" name="Connector: Elbow 154">
            <a:extLst>
              <a:ext uri="{FF2B5EF4-FFF2-40B4-BE49-F238E27FC236}">
                <a16:creationId xmlns:a16="http://schemas.microsoft.com/office/drawing/2014/main" id="{8C891B17-2CC0-4962-A61F-DA8B7276A6FD}"/>
              </a:ext>
            </a:extLst>
          </p:cNvPr>
          <p:cNvCxnSpPr>
            <a:cxnSpLocks/>
            <a:stCxn id="85" idx="3"/>
            <a:endCxn id="101" idx="1"/>
          </p:cNvCxnSpPr>
          <p:nvPr/>
        </p:nvCxnSpPr>
        <p:spPr>
          <a:xfrm flipV="1">
            <a:off x="2135188" y="4841910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6" name="Connector: Elbow 155">
            <a:extLst>
              <a:ext uri="{FF2B5EF4-FFF2-40B4-BE49-F238E27FC236}">
                <a16:creationId xmlns:a16="http://schemas.microsoft.com/office/drawing/2014/main" id="{CFCB48F1-1D31-4E92-8988-1AF3842C08D2}"/>
              </a:ext>
            </a:extLst>
          </p:cNvPr>
          <p:cNvCxnSpPr>
            <a:cxnSpLocks/>
            <a:stCxn id="77" idx="3"/>
            <a:endCxn id="101" idx="1"/>
          </p:cNvCxnSpPr>
          <p:nvPr/>
        </p:nvCxnSpPr>
        <p:spPr>
          <a:xfrm>
            <a:off x="2135188" y="4668197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9" name="Connector: Elbow 158">
            <a:extLst>
              <a:ext uri="{FF2B5EF4-FFF2-40B4-BE49-F238E27FC236}">
                <a16:creationId xmlns:a16="http://schemas.microsoft.com/office/drawing/2014/main" id="{013ADEC7-DE70-4B25-A794-4FF5187121BD}"/>
              </a:ext>
            </a:extLst>
          </p:cNvPr>
          <p:cNvCxnSpPr>
            <a:cxnSpLocks/>
            <a:stCxn id="81" idx="3"/>
            <a:endCxn id="19" idx="1"/>
          </p:cNvCxnSpPr>
          <p:nvPr/>
        </p:nvCxnSpPr>
        <p:spPr>
          <a:xfrm flipV="1">
            <a:off x="2135188" y="3452202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0" name="Connector: Elbow 159">
            <a:extLst>
              <a:ext uri="{FF2B5EF4-FFF2-40B4-BE49-F238E27FC236}">
                <a16:creationId xmlns:a16="http://schemas.microsoft.com/office/drawing/2014/main" id="{C0547817-FB10-4569-9497-58F44C20E21A}"/>
              </a:ext>
            </a:extLst>
          </p:cNvPr>
          <p:cNvCxnSpPr>
            <a:cxnSpLocks/>
            <a:stCxn id="67" idx="3"/>
            <a:endCxn id="19" idx="1"/>
          </p:cNvCxnSpPr>
          <p:nvPr/>
        </p:nvCxnSpPr>
        <p:spPr>
          <a:xfrm>
            <a:off x="2135188" y="3278489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1" name="Connector: Elbow 160">
            <a:extLst>
              <a:ext uri="{FF2B5EF4-FFF2-40B4-BE49-F238E27FC236}">
                <a16:creationId xmlns:a16="http://schemas.microsoft.com/office/drawing/2014/main" id="{A014346D-AFA6-4919-B856-C0B3130A6395}"/>
              </a:ext>
            </a:extLst>
          </p:cNvPr>
          <p:cNvCxnSpPr>
            <a:cxnSpLocks/>
            <a:stCxn id="80" idx="3"/>
            <a:endCxn id="102" idx="1"/>
          </p:cNvCxnSpPr>
          <p:nvPr/>
        </p:nvCxnSpPr>
        <p:spPr>
          <a:xfrm flipV="1">
            <a:off x="2135188" y="2757348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2" name="Connector: Elbow 161">
            <a:extLst>
              <a:ext uri="{FF2B5EF4-FFF2-40B4-BE49-F238E27FC236}">
                <a16:creationId xmlns:a16="http://schemas.microsoft.com/office/drawing/2014/main" id="{0C0B901E-601D-4A06-8171-92417D96F764}"/>
              </a:ext>
            </a:extLst>
          </p:cNvPr>
          <p:cNvCxnSpPr>
            <a:cxnSpLocks/>
            <a:stCxn id="66" idx="3"/>
            <a:endCxn id="102" idx="1"/>
          </p:cNvCxnSpPr>
          <p:nvPr/>
        </p:nvCxnSpPr>
        <p:spPr>
          <a:xfrm>
            <a:off x="2135188" y="2583635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3" name="Connector: Elbow 162">
            <a:extLst>
              <a:ext uri="{FF2B5EF4-FFF2-40B4-BE49-F238E27FC236}">
                <a16:creationId xmlns:a16="http://schemas.microsoft.com/office/drawing/2014/main" id="{B535CD13-7CF1-4867-9147-A5C5F15C4C84}"/>
              </a:ext>
            </a:extLst>
          </p:cNvPr>
          <p:cNvCxnSpPr>
            <a:cxnSpLocks/>
            <a:stCxn id="83" idx="3"/>
            <a:endCxn id="95" idx="1"/>
          </p:cNvCxnSpPr>
          <p:nvPr/>
        </p:nvCxnSpPr>
        <p:spPr>
          <a:xfrm flipV="1">
            <a:off x="2135188" y="2062494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4" name="Connector: Elbow 163">
            <a:extLst>
              <a:ext uri="{FF2B5EF4-FFF2-40B4-BE49-F238E27FC236}">
                <a16:creationId xmlns:a16="http://schemas.microsoft.com/office/drawing/2014/main" id="{81A7005E-57C0-435D-8E8A-78AA648BF1CF}"/>
              </a:ext>
            </a:extLst>
          </p:cNvPr>
          <p:cNvCxnSpPr>
            <a:cxnSpLocks/>
            <a:stCxn id="74" idx="3"/>
            <a:endCxn id="95" idx="1"/>
          </p:cNvCxnSpPr>
          <p:nvPr/>
        </p:nvCxnSpPr>
        <p:spPr>
          <a:xfrm>
            <a:off x="2135188" y="1888781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0" name="TextBox 69">
            <a:extLst>
              <a:ext uri="{FF2B5EF4-FFF2-40B4-BE49-F238E27FC236}">
                <a16:creationId xmlns:a16="http://schemas.microsoft.com/office/drawing/2014/main" id="{E2AD6EEC-D58C-4C0E-AE56-2CF547833871}"/>
              </a:ext>
            </a:extLst>
          </p:cNvPr>
          <p:cNvSpPr txBox="1"/>
          <p:nvPr/>
        </p:nvSpPr>
        <p:spPr>
          <a:xfrm>
            <a:off x="16708" y="173459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71" name="TextBox 70">
            <a:extLst>
              <a:ext uri="{FF2B5EF4-FFF2-40B4-BE49-F238E27FC236}">
                <a16:creationId xmlns:a16="http://schemas.microsoft.com/office/drawing/2014/main" id="{2BC22B8C-9B08-4BCD-9B9B-58045856D488}"/>
              </a:ext>
            </a:extLst>
          </p:cNvPr>
          <p:cNvSpPr txBox="1"/>
          <p:nvPr/>
        </p:nvSpPr>
        <p:spPr>
          <a:xfrm>
            <a:off x="16708" y="2081867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3</a:t>
            </a: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CBC24E0F-B089-43D0-85BD-88AAE0E09869}"/>
              </a:ext>
            </a:extLst>
          </p:cNvPr>
          <p:cNvSpPr txBox="1"/>
          <p:nvPr/>
        </p:nvSpPr>
        <p:spPr>
          <a:xfrm>
            <a:off x="16708" y="2429143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4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5F731E61-84CF-4FD6-87CD-A724DCD053F8}"/>
              </a:ext>
            </a:extLst>
          </p:cNvPr>
          <p:cNvSpPr txBox="1"/>
          <p:nvPr/>
        </p:nvSpPr>
        <p:spPr>
          <a:xfrm>
            <a:off x="16708" y="277641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5</a:t>
            </a:r>
          </a:p>
        </p:txBody>
      </p:sp>
      <p:sp>
        <p:nvSpPr>
          <p:cNvPr id="90" name="TextBox 89">
            <a:extLst>
              <a:ext uri="{FF2B5EF4-FFF2-40B4-BE49-F238E27FC236}">
                <a16:creationId xmlns:a16="http://schemas.microsoft.com/office/drawing/2014/main" id="{357BC0EB-4778-487C-BB14-7EEC64E09B5E}"/>
              </a:ext>
            </a:extLst>
          </p:cNvPr>
          <p:cNvSpPr txBox="1"/>
          <p:nvPr/>
        </p:nvSpPr>
        <p:spPr>
          <a:xfrm>
            <a:off x="16708" y="3123695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6</a:t>
            </a:r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FB9D0C72-FF7A-42DF-BC66-08C774E4C28C}"/>
              </a:ext>
            </a:extLst>
          </p:cNvPr>
          <p:cNvSpPr txBox="1"/>
          <p:nvPr/>
        </p:nvSpPr>
        <p:spPr>
          <a:xfrm>
            <a:off x="16708" y="347097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7</a:t>
            </a:r>
          </a:p>
        </p:txBody>
      </p:sp>
      <p:sp>
        <p:nvSpPr>
          <p:cNvPr id="93" name="TextBox 92">
            <a:extLst>
              <a:ext uri="{FF2B5EF4-FFF2-40B4-BE49-F238E27FC236}">
                <a16:creationId xmlns:a16="http://schemas.microsoft.com/office/drawing/2014/main" id="{ACD94C91-FAEF-494E-A5D0-D0C05D90B838}"/>
              </a:ext>
            </a:extLst>
          </p:cNvPr>
          <p:cNvSpPr txBox="1"/>
          <p:nvPr/>
        </p:nvSpPr>
        <p:spPr>
          <a:xfrm>
            <a:off x="16708" y="3818247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8</a:t>
            </a:r>
          </a:p>
        </p:txBody>
      </p:sp>
      <p:sp>
        <p:nvSpPr>
          <p:cNvPr id="94" name="TextBox 93">
            <a:extLst>
              <a:ext uri="{FF2B5EF4-FFF2-40B4-BE49-F238E27FC236}">
                <a16:creationId xmlns:a16="http://schemas.microsoft.com/office/drawing/2014/main" id="{FB4BA02D-AB5A-47A8-A41D-DB2846FFE8BD}"/>
              </a:ext>
            </a:extLst>
          </p:cNvPr>
          <p:cNvSpPr txBox="1"/>
          <p:nvPr/>
        </p:nvSpPr>
        <p:spPr>
          <a:xfrm>
            <a:off x="16708" y="4165523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9</a:t>
            </a:r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AA0B6669-27CA-4655-91BC-C74F9F650354}"/>
              </a:ext>
            </a:extLst>
          </p:cNvPr>
          <p:cNvSpPr txBox="1"/>
          <p:nvPr/>
        </p:nvSpPr>
        <p:spPr>
          <a:xfrm>
            <a:off x="-28977" y="4512799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10</a:t>
            </a: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3EF1B5B1-3E40-4683-8A93-991F14532C32}"/>
              </a:ext>
            </a:extLst>
          </p:cNvPr>
          <p:cNvSpPr txBox="1"/>
          <p:nvPr/>
        </p:nvSpPr>
        <p:spPr>
          <a:xfrm>
            <a:off x="-28977" y="4860075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11</a:t>
            </a:r>
          </a:p>
        </p:txBody>
      </p:sp>
      <p:sp>
        <p:nvSpPr>
          <p:cNvPr id="107" name="TextBox 106">
            <a:extLst>
              <a:ext uri="{FF2B5EF4-FFF2-40B4-BE49-F238E27FC236}">
                <a16:creationId xmlns:a16="http://schemas.microsoft.com/office/drawing/2014/main" id="{DDBE4C5B-9E5C-4AE2-B428-4DAD55F46D3D}"/>
              </a:ext>
            </a:extLst>
          </p:cNvPr>
          <p:cNvSpPr txBox="1"/>
          <p:nvPr/>
        </p:nvSpPr>
        <p:spPr>
          <a:xfrm>
            <a:off x="-28977" y="5207351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12</a:t>
            </a:r>
          </a:p>
        </p:txBody>
      </p:sp>
      <p:sp>
        <p:nvSpPr>
          <p:cNvPr id="108" name="TextBox 107">
            <a:extLst>
              <a:ext uri="{FF2B5EF4-FFF2-40B4-BE49-F238E27FC236}">
                <a16:creationId xmlns:a16="http://schemas.microsoft.com/office/drawing/2014/main" id="{C2708C99-3B9B-468B-B76E-B6D7B456E94D}"/>
              </a:ext>
            </a:extLst>
          </p:cNvPr>
          <p:cNvSpPr txBox="1"/>
          <p:nvPr/>
        </p:nvSpPr>
        <p:spPr>
          <a:xfrm>
            <a:off x="-28977" y="5554627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13</a:t>
            </a:r>
          </a:p>
        </p:txBody>
      </p:sp>
      <p:sp>
        <p:nvSpPr>
          <p:cNvPr id="96" name="TextBox 95">
            <a:extLst>
              <a:ext uri="{FF2B5EF4-FFF2-40B4-BE49-F238E27FC236}">
                <a16:creationId xmlns:a16="http://schemas.microsoft.com/office/drawing/2014/main" id="{456FB0BC-435B-484E-A016-3440D3C78B1C}"/>
              </a:ext>
            </a:extLst>
          </p:cNvPr>
          <p:cNvSpPr txBox="1"/>
          <p:nvPr/>
        </p:nvSpPr>
        <p:spPr>
          <a:xfrm>
            <a:off x="5069838" y="2265085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1</a:t>
            </a: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99442A40-8B04-48A8-8846-0B19C3493D70}"/>
              </a:ext>
            </a:extLst>
          </p:cNvPr>
          <p:cNvSpPr txBox="1"/>
          <p:nvPr/>
        </p:nvSpPr>
        <p:spPr>
          <a:xfrm>
            <a:off x="7126750" y="3645740"/>
            <a:ext cx="1125629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FINAL GAME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04A836B4-87AB-442E-89F2-3F23A51C5C83}"/>
              </a:ext>
            </a:extLst>
          </p:cNvPr>
          <p:cNvSpPr txBox="1"/>
          <p:nvPr/>
        </p:nvSpPr>
        <p:spPr>
          <a:xfrm>
            <a:off x="5069838" y="5039974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2</a:t>
            </a: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FA95882C-B164-4F1D-A369-EB1F0E3616E9}"/>
              </a:ext>
            </a:extLst>
          </p:cNvPr>
          <p:cNvSpPr txBox="1"/>
          <p:nvPr/>
        </p:nvSpPr>
        <p:spPr>
          <a:xfrm>
            <a:off x="9435815" y="31555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123" name="Graphic 122" descr="Trophy">
            <a:extLst>
              <a:ext uri="{FF2B5EF4-FFF2-40B4-BE49-F238E27FC236}">
                <a16:creationId xmlns:a16="http://schemas.microsoft.com/office/drawing/2014/main" id="{58053DF8-DDA9-4C42-BB7F-297D8446C2A9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10931318" y="3412305"/>
            <a:ext cx="698500" cy="698500"/>
          </a:xfrm>
          <a:prstGeom prst="rect">
            <a:avLst/>
          </a:prstGeom>
        </p:spPr>
      </p:pic>
      <p:sp>
        <p:nvSpPr>
          <p:cNvPr id="78" name="TextBox 77">
            <a:extLst>
              <a:ext uri="{FF2B5EF4-FFF2-40B4-BE49-F238E27FC236}">
                <a16:creationId xmlns:a16="http://schemas.microsoft.com/office/drawing/2014/main" id="{3221155D-C7D1-4A4D-8DE0-D2B73EDBE7E2}"/>
              </a:ext>
            </a:extLst>
          </p:cNvPr>
          <p:cNvSpPr txBox="1"/>
          <p:nvPr/>
        </p:nvSpPr>
        <p:spPr>
          <a:xfrm>
            <a:off x="1997412" y="6077728"/>
            <a:ext cx="45861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/>
              <a:t>14</a:t>
            </a:r>
            <a:endParaRPr lang="en-US" sz="1400" b="1" dirty="0"/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DEBD0C3A-7D02-4C3E-AE7E-654FF3593EE5}"/>
              </a:ext>
            </a:extLst>
          </p:cNvPr>
          <p:cNvSpPr txBox="1"/>
          <p:nvPr/>
        </p:nvSpPr>
        <p:spPr>
          <a:xfrm>
            <a:off x="2180077" y="1212620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 dirty="0"/>
              <a:t>1</a:t>
            </a: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93C34151-C547-44E0-8C8C-F246241B6D5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14 Teams</a:t>
            </a:r>
          </a:p>
        </p:txBody>
      </p:sp>
    </p:spTree>
    <p:extLst>
      <p:ext uri="{BB962C8B-B14F-4D97-AF65-F5344CB8AC3E}">
        <p14:creationId xmlns:p14="http://schemas.microsoft.com/office/powerpoint/2010/main" val="1080666481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59C5D233-BAFE-4A31-8AC4-EBDA191CD6D4}"/>
              </a:ext>
            </a:extLst>
          </p:cNvPr>
          <p:cNvSpPr/>
          <p:nvPr/>
        </p:nvSpPr>
        <p:spPr>
          <a:xfrm>
            <a:off x="2456031" y="5365314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" name="Rectangle: Rounded Corners 18">
            <a:extLst>
              <a:ext uri="{FF2B5EF4-FFF2-40B4-BE49-F238E27FC236}">
                <a16:creationId xmlns:a16="http://schemas.microsoft.com/office/drawing/2014/main" id="{6BF8309B-1915-435E-9BA4-C74592C1A0C6}"/>
              </a:ext>
            </a:extLst>
          </p:cNvPr>
          <p:cNvSpPr/>
          <p:nvPr/>
        </p:nvSpPr>
        <p:spPr>
          <a:xfrm>
            <a:off x="2456031" y="3280752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46" name="Connector: Elbow 45">
            <a:extLst>
              <a:ext uri="{FF2B5EF4-FFF2-40B4-BE49-F238E27FC236}">
                <a16:creationId xmlns:a16="http://schemas.microsoft.com/office/drawing/2014/main" id="{C906891C-5D9C-41DF-96D3-DD580B013522}"/>
              </a:ext>
            </a:extLst>
          </p:cNvPr>
          <p:cNvCxnSpPr>
            <a:cxnSpLocks/>
            <a:stCxn id="84" idx="3"/>
            <a:endCxn id="98" idx="1"/>
          </p:cNvCxnSpPr>
          <p:nvPr/>
        </p:nvCxnSpPr>
        <p:spPr>
          <a:xfrm flipV="1">
            <a:off x="2135188" y="4147056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C42A760B-F0E1-4DBD-83E3-B38924BA8B1C}"/>
              </a:ext>
            </a:extLst>
          </p:cNvPr>
          <p:cNvSpPr/>
          <p:nvPr/>
        </p:nvSpPr>
        <p:spPr>
          <a:xfrm>
            <a:off x="6771193" y="2238471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53" name="Rectangle: Rounded Corners 52">
            <a:extLst>
              <a:ext uri="{FF2B5EF4-FFF2-40B4-BE49-F238E27FC236}">
                <a16:creationId xmlns:a16="http://schemas.microsoft.com/office/drawing/2014/main" id="{0E3C0FCE-AD92-4454-A591-4590687E4791}"/>
              </a:ext>
            </a:extLst>
          </p:cNvPr>
          <p:cNvSpPr/>
          <p:nvPr/>
        </p:nvSpPr>
        <p:spPr>
          <a:xfrm>
            <a:off x="6771193" y="501788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54" name="Connector: Elbow 53">
            <a:extLst>
              <a:ext uri="{FF2B5EF4-FFF2-40B4-BE49-F238E27FC236}">
                <a16:creationId xmlns:a16="http://schemas.microsoft.com/office/drawing/2014/main" id="{1FA6E9D7-FA84-43C1-BC70-6804EC2BAAF5}"/>
              </a:ext>
            </a:extLst>
          </p:cNvPr>
          <p:cNvCxnSpPr>
            <a:cxnSpLocks/>
            <a:stCxn id="23" idx="0"/>
            <a:endCxn id="115" idx="3"/>
          </p:cNvCxnSpPr>
          <p:nvPr/>
        </p:nvCxnSpPr>
        <p:spPr>
          <a:xfrm rot="16200000" flipV="1">
            <a:off x="6824927" y="1373835"/>
            <a:ext cx="523404" cy="120586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7" name="Connector: Elbow 56">
            <a:extLst>
              <a:ext uri="{FF2B5EF4-FFF2-40B4-BE49-F238E27FC236}">
                <a16:creationId xmlns:a16="http://schemas.microsoft.com/office/drawing/2014/main" id="{BB4F06D6-A1AE-4940-B5BB-A6296163DF29}"/>
              </a:ext>
            </a:extLst>
          </p:cNvPr>
          <p:cNvCxnSpPr>
            <a:cxnSpLocks/>
            <a:stCxn id="112" idx="3"/>
            <a:endCxn id="23" idx="2"/>
          </p:cNvCxnSpPr>
          <p:nvPr/>
        </p:nvCxnSpPr>
        <p:spPr>
          <a:xfrm flipV="1">
            <a:off x="6483695" y="2581371"/>
            <a:ext cx="1205867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0" name="Connector: Elbow 59">
            <a:extLst>
              <a:ext uri="{FF2B5EF4-FFF2-40B4-BE49-F238E27FC236}">
                <a16:creationId xmlns:a16="http://schemas.microsoft.com/office/drawing/2014/main" id="{2C370C66-AEF0-47D5-819D-AE2D2D72F587}"/>
              </a:ext>
            </a:extLst>
          </p:cNvPr>
          <p:cNvCxnSpPr>
            <a:cxnSpLocks/>
            <a:stCxn id="114" idx="3"/>
            <a:endCxn id="53" idx="2"/>
          </p:cNvCxnSpPr>
          <p:nvPr/>
        </p:nvCxnSpPr>
        <p:spPr>
          <a:xfrm flipV="1">
            <a:off x="6483695" y="5360786"/>
            <a:ext cx="1205867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3" name="Connector: Elbow 62">
            <a:extLst>
              <a:ext uri="{FF2B5EF4-FFF2-40B4-BE49-F238E27FC236}">
                <a16:creationId xmlns:a16="http://schemas.microsoft.com/office/drawing/2014/main" id="{8C3ADB3C-A3C2-485D-9ABF-E11FE9EAA360}"/>
              </a:ext>
            </a:extLst>
          </p:cNvPr>
          <p:cNvCxnSpPr>
            <a:cxnSpLocks/>
            <a:stCxn id="113" idx="3"/>
            <a:endCxn id="53" idx="0"/>
          </p:cNvCxnSpPr>
          <p:nvPr/>
        </p:nvCxnSpPr>
        <p:spPr>
          <a:xfrm>
            <a:off x="6483695" y="4494483"/>
            <a:ext cx="1205867" cy="523403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8" name="Rectangle: Rounded Corners 67">
            <a:extLst>
              <a:ext uri="{FF2B5EF4-FFF2-40B4-BE49-F238E27FC236}">
                <a16:creationId xmlns:a16="http://schemas.microsoft.com/office/drawing/2014/main" id="{4AB11527-0C90-4E90-8671-8780A5851B69}"/>
              </a:ext>
            </a:extLst>
          </p:cNvPr>
          <p:cNvSpPr/>
          <p:nvPr/>
        </p:nvSpPr>
        <p:spPr>
          <a:xfrm>
            <a:off x="8928775" y="3628178"/>
            <a:ext cx="1836738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72" name="Connector: Elbow 71">
            <a:extLst>
              <a:ext uri="{FF2B5EF4-FFF2-40B4-BE49-F238E27FC236}">
                <a16:creationId xmlns:a16="http://schemas.microsoft.com/office/drawing/2014/main" id="{D2721096-41B5-49F6-BF02-B578E58CC074}"/>
              </a:ext>
            </a:extLst>
          </p:cNvPr>
          <p:cNvCxnSpPr>
            <a:cxnSpLocks/>
            <a:stCxn id="53" idx="3"/>
            <a:endCxn id="68" idx="1"/>
          </p:cNvCxnSpPr>
          <p:nvPr/>
        </p:nvCxnSpPr>
        <p:spPr>
          <a:xfrm flipV="1">
            <a:off x="8607931" y="3799628"/>
            <a:ext cx="320844" cy="138970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5" name="Connector: Elbow 74">
            <a:extLst>
              <a:ext uri="{FF2B5EF4-FFF2-40B4-BE49-F238E27FC236}">
                <a16:creationId xmlns:a16="http://schemas.microsoft.com/office/drawing/2014/main" id="{DEBEA29C-49A0-4273-8291-70116E91A201}"/>
              </a:ext>
            </a:extLst>
          </p:cNvPr>
          <p:cNvCxnSpPr>
            <a:cxnSpLocks/>
            <a:stCxn id="68" idx="1"/>
            <a:endCxn id="23" idx="3"/>
          </p:cNvCxnSpPr>
          <p:nvPr/>
        </p:nvCxnSpPr>
        <p:spPr>
          <a:xfrm rot="10800000">
            <a:off x="8607931" y="2409922"/>
            <a:ext cx="320844" cy="138970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6" name="Rectangle: Rounded Corners 65">
            <a:extLst>
              <a:ext uri="{FF2B5EF4-FFF2-40B4-BE49-F238E27FC236}">
                <a16:creationId xmlns:a16="http://schemas.microsoft.com/office/drawing/2014/main" id="{3CB0A2BB-0F9E-41CF-9B37-B104D03A60A3}"/>
              </a:ext>
            </a:extLst>
          </p:cNvPr>
          <p:cNvSpPr/>
          <p:nvPr/>
        </p:nvSpPr>
        <p:spPr>
          <a:xfrm>
            <a:off x="298450" y="2446172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67" name="Rectangle: Rounded Corners 66">
            <a:extLst>
              <a:ext uri="{FF2B5EF4-FFF2-40B4-BE49-F238E27FC236}">
                <a16:creationId xmlns:a16="http://schemas.microsoft.com/office/drawing/2014/main" id="{A751D1DD-0B71-4E73-A121-6A045636E70F}"/>
              </a:ext>
            </a:extLst>
          </p:cNvPr>
          <p:cNvSpPr/>
          <p:nvPr/>
        </p:nvSpPr>
        <p:spPr>
          <a:xfrm>
            <a:off x="298450" y="3141026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3" name="Rectangle: Rounded Corners 72">
            <a:extLst>
              <a:ext uri="{FF2B5EF4-FFF2-40B4-BE49-F238E27FC236}">
                <a16:creationId xmlns:a16="http://schemas.microsoft.com/office/drawing/2014/main" id="{CE79D37A-F8BB-4A86-989F-AC9E6512E67E}"/>
              </a:ext>
            </a:extLst>
          </p:cNvPr>
          <p:cNvSpPr/>
          <p:nvPr/>
        </p:nvSpPr>
        <p:spPr>
          <a:xfrm>
            <a:off x="298450" y="1056464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74" name="Rectangle: Rounded Corners 73">
            <a:extLst>
              <a:ext uri="{FF2B5EF4-FFF2-40B4-BE49-F238E27FC236}">
                <a16:creationId xmlns:a16="http://schemas.microsoft.com/office/drawing/2014/main" id="{0D5792CC-FB9C-4D14-8201-76017AD54629}"/>
              </a:ext>
            </a:extLst>
          </p:cNvPr>
          <p:cNvSpPr/>
          <p:nvPr/>
        </p:nvSpPr>
        <p:spPr>
          <a:xfrm>
            <a:off x="298450" y="1751318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6" name="Rectangle: Rounded Corners 75">
            <a:extLst>
              <a:ext uri="{FF2B5EF4-FFF2-40B4-BE49-F238E27FC236}">
                <a16:creationId xmlns:a16="http://schemas.microsoft.com/office/drawing/2014/main" id="{82D41032-5154-41CA-8B71-90EE2E0196A5}"/>
              </a:ext>
            </a:extLst>
          </p:cNvPr>
          <p:cNvSpPr/>
          <p:nvPr/>
        </p:nvSpPr>
        <p:spPr>
          <a:xfrm>
            <a:off x="298450" y="3835880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7" name="Rectangle: Rounded Corners 76">
            <a:extLst>
              <a:ext uri="{FF2B5EF4-FFF2-40B4-BE49-F238E27FC236}">
                <a16:creationId xmlns:a16="http://schemas.microsoft.com/office/drawing/2014/main" id="{28FA63C1-5BE7-4599-BEEE-6A3327BAF881}"/>
              </a:ext>
            </a:extLst>
          </p:cNvPr>
          <p:cNvSpPr/>
          <p:nvPr/>
        </p:nvSpPr>
        <p:spPr>
          <a:xfrm>
            <a:off x="298450" y="4530734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9" name="Rectangle: Rounded Corners 78">
            <a:extLst>
              <a:ext uri="{FF2B5EF4-FFF2-40B4-BE49-F238E27FC236}">
                <a16:creationId xmlns:a16="http://schemas.microsoft.com/office/drawing/2014/main" id="{DC24F088-4A5F-4E9E-8D7D-A33576985E8D}"/>
              </a:ext>
            </a:extLst>
          </p:cNvPr>
          <p:cNvSpPr/>
          <p:nvPr/>
        </p:nvSpPr>
        <p:spPr>
          <a:xfrm>
            <a:off x="298450" y="5225588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0" name="Rectangle: Rounded Corners 79">
            <a:extLst>
              <a:ext uri="{FF2B5EF4-FFF2-40B4-BE49-F238E27FC236}">
                <a16:creationId xmlns:a16="http://schemas.microsoft.com/office/drawing/2014/main" id="{37C5C896-E362-49D5-9FC6-26433BAB19E4}"/>
              </a:ext>
            </a:extLst>
          </p:cNvPr>
          <p:cNvSpPr/>
          <p:nvPr/>
        </p:nvSpPr>
        <p:spPr>
          <a:xfrm>
            <a:off x="298450" y="2793599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1" name="Rectangle: Rounded Corners 80">
            <a:extLst>
              <a:ext uri="{FF2B5EF4-FFF2-40B4-BE49-F238E27FC236}">
                <a16:creationId xmlns:a16="http://schemas.microsoft.com/office/drawing/2014/main" id="{DCDC5CDE-185C-448C-A5E5-A7FE9E2B6A53}"/>
              </a:ext>
            </a:extLst>
          </p:cNvPr>
          <p:cNvSpPr/>
          <p:nvPr/>
        </p:nvSpPr>
        <p:spPr>
          <a:xfrm>
            <a:off x="298450" y="3488453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2" name="Rectangle: Rounded Corners 81">
            <a:extLst>
              <a:ext uri="{FF2B5EF4-FFF2-40B4-BE49-F238E27FC236}">
                <a16:creationId xmlns:a16="http://schemas.microsoft.com/office/drawing/2014/main" id="{9A9DE08E-3B24-456F-B1A4-29DF62817095}"/>
              </a:ext>
            </a:extLst>
          </p:cNvPr>
          <p:cNvSpPr/>
          <p:nvPr/>
        </p:nvSpPr>
        <p:spPr>
          <a:xfrm>
            <a:off x="298450" y="1403891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83" name="Rectangle: Rounded Corners 82">
            <a:extLst>
              <a:ext uri="{FF2B5EF4-FFF2-40B4-BE49-F238E27FC236}">
                <a16:creationId xmlns:a16="http://schemas.microsoft.com/office/drawing/2014/main" id="{26F84FF1-CE06-426C-BC34-18314A79A615}"/>
              </a:ext>
            </a:extLst>
          </p:cNvPr>
          <p:cNvSpPr/>
          <p:nvPr/>
        </p:nvSpPr>
        <p:spPr>
          <a:xfrm>
            <a:off x="298450" y="2098745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4" name="Rectangle: Rounded Corners 83">
            <a:extLst>
              <a:ext uri="{FF2B5EF4-FFF2-40B4-BE49-F238E27FC236}">
                <a16:creationId xmlns:a16="http://schemas.microsoft.com/office/drawing/2014/main" id="{D5713DF4-B403-48E2-9201-AB3046668C6E}"/>
              </a:ext>
            </a:extLst>
          </p:cNvPr>
          <p:cNvSpPr/>
          <p:nvPr/>
        </p:nvSpPr>
        <p:spPr>
          <a:xfrm>
            <a:off x="298450" y="4183307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5" name="Rectangle: Rounded Corners 84">
            <a:extLst>
              <a:ext uri="{FF2B5EF4-FFF2-40B4-BE49-F238E27FC236}">
                <a16:creationId xmlns:a16="http://schemas.microsoft.com/office/drawing/2014/main" id="{26E32EB3-99E5-467A-BEAB-55B225133A80}"/>
              </a:ext>
            </a:extLst>
          </p:cNvPr>
          <p:cNvSpPr/>
          <p:nvPr/>
        </p:nvSpPr>
        <p:spPr>
          <a:xfrm>
            <a:off x="298450" y="4878161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7" name="Rectangle: Rounded Corners 86">
            <a:extLst>
              <a:ext uri="{FF2B5EF4-FFF2-40B4-BE49-F238E27FC236}">
                <a16:creationId xmlns:a16="http://schemas.microsoft.com/office/drawing/2014/main" id="{4BB8EC64-9637-4C53-8C4A-26E92CEA33DF}"/>
              </a:ext>
            </a:extLst>
          </p:cNvPr>
          <p:cNvSpPr/>
          <p:nvPr/>
        </p:nvSpPr>
        <p:spPr>
          <a:xfrm>
            <a:off x="298450" y="5573015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5" name="Rectangle: Rounded Corners 94">
            <a:extLst>
              <a:ext uri="{FF2B5EF4-FFF2-40B4-BE49-F238E27FC236}">
                <a16:creationId xmlns:a16="http://schemas.microsoft.com/office/drawing/2014/main" id="{A9775E3C-FF43-4ED2-9A4E-A82EDDBC3096}"/>
              </a:ext>
            </a:extLst>
          </p:cNvPr>
          <p:cNvSpPr/>
          <p:nvPr/>
        </p:nvSpPr>
        <p:spPr>
          <a:xfrm>
            <a:off x="2456031" y="1891044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7" name="Rectangle: Rounded Corners 96">
            <a:extLst>
              <a:ext uri="{FF2B5EF4-FFF2-40B4-BE49-F238E27FC236}">
                <a16:creationId xmlns:a16="http://schemas.microsoft.com/office/drawing/2014/main" id="{D6607F27-3065-4B7F-AC02-8ECE2DE1138D}"/>
              </a:ext>
            </a:extLst>
          </p:cNvPr>
          <p:cNvSpPr/>
          <p:nvPr/>
        </p:nvSpPr>
        <p:spPr>
          <a:xfrm>
            <a:off x="2456031" y="606016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8" name="Rectangle: Rounded Corners 97">
            <a:extLst>
              <a:ext uri="{FF2B5EF4-FFF2-40B4-BE49-F238E27FC236}">
                <a16:creationId xmlns:a16="http://schemas.microsoft.com/office/drawing/2014/main" id="{A8B4B108-97B9-48CC-A09E-39D93D522D3B}"/>
              </a:ext>
            </a:extLst>
          </p:cNvPr>
          <p:cNvSpPr/>
          <p:nvPr/>
        </p:nvSpPr>
        <p:spPr>
          <a:xfrm>
            <a:off x="2456031" y="397560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0" name="Rectangle: Rounded Corners 99">
            <a:extLst>
              <a:ext uri="{FF2B5EF4-FFF2-40B4-BE49-F238E27FC236}">
                <a16:creationId xmlns:a16="http://schemas.microsoft.com/office/drawing/2014/main" id="{266A8F9D-A5D8-42D8-B037-FE726CAD8AE7}"/>
              </a:ext>
            </a:extLst>
          </p:cNvPr>
          <p:cNvSpPr/>
          <p:nvPr/>
        </p:nvSpPr>
        <p:spPr>
          <a:xfrm>
            <a:off x="2456031" y="119619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1" name="Rectangle: Rounded Corners 100">
            <a:extLst>
              <a:ext uri="{FF2B5EF4-FFF2-40B4-BE49-F238E27FC236}">
                <a16:creationId xmlns:a16="http://schemas.microsoft.com/office/drawing/2014/main" id="{486C355A-5D93-45AD-82E4-BFDFBCAA31EE}"/>
              </a:ext>
            </a:extLst>
          </p:cNvPr>
          <p:cNvSpPr/>
          <p:nvPr/>
        </p:nvSpPr>
        <p:spPr>
          <a:xfrm>
            <a:off x="2456031" y="467046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2" name="Rectangle: Rounded Corners 101">
            <a:extLst>
              <a:ext uri="{FF2B5EF4-FFF2-40B4-BE49-F238E27FC236}">
                <a16:creationId xmlns:a16="http://schemas.microsoft.com/office/drawing/2014/main" id="{587E37CC-EF4C-4CF5-BB9A-8F2C9BEE490F}"/>
              </a:ext>
            </a:extLst>
          </p:cNvPr>
          <p:cNvSpPr/>
          <p:nvPr/>
        </p:nvSpPr>
        <p:spPr>
          <a:xfrm>
            <a:off x="2456031" y="2585898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2" name="Rectangle: Rounded Corners 111">
            <a:extLst>
              <a:ext uri="{FF2B5EF4-FFF2-40B4-BE49-F238E27FC236}">
                <a16:creationId xmlns:a16="http://schemas.microsoft.com/office/drawing/2014/main" id="{D22FB072-302C-437B-BAEA-1665E2671C36}"/>
              </a:ext>
            </a:extLst>
          </p:cNvPr>
          <p:cNvSpPr/>
          <p:nvPr/>
        </p:nvSpPr>
        <p:spPr>
          <a:xfrm>
            <a:off x="4646957" y="2933325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FD66DB89-C7FB-4E16-B0D3-7B44BF8DB5F6}"/>
              </a:ext>
            </a:extLst>
          </p:cNvPr>
          <p:cNvSpPr/>
          <p:nvPr/>
        </p:nvSpPr>
        <p:spPr>
          <a:xfrm>
            <a:off x="4646957" y="4323033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4" name="Rectangle: Rounded Corners 113">
            <a:extLst>
              <a:ext uri="{FF2B5EF4-FFF2-40B4-BE49-F238E27FC236}">
                <a16:creationId xmlns:a16="http://schemas.microsoft.com/office/drawing/2014/main" id="{C3F1BC1F-0395-4F1E-AEF9-16A17854DC58}"/>
              </a:ext>
            </a:extLst>
          </p:cNvPr>
          <p:cNvSpPr/>
          <p:nvPr/>
        </p:nvSpPr>
        <p:spPr>
          <a:xfrm>
            <a:off x="4646957" y="571274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5" name="Rectangle: Rounded Corners 114">
            <a:extLst>
              <a:ext uri="{FF2B5EF4-FFF2-40B4-BE49-F238E27FC236}">
                <a16:creationId xmlns:a16="http://schemas.microsoft.com/office/drawing/2014/main" id="{2C738E9C-DB77-40F4-B73E-37167AF7B48C}"/>
              </a:ext>
            </a:extLst>
          </p:cNvPr>
          <p:cNvSpPr/>
          <p:nvPr/>
        </p:nvSpPr>
        <p:spPr>
          <a:xfrm>
            <a:off x="4646957" y="154361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24" name="Connector: Elbow 123">
            <a:extLst>
              <a:ext uri="{FF2B5EF4-FFF2-40B4-BE49-F238E27FC236}">
                <a16:creationId xmlns:a16="http://schemas.microsoft.com/office/drawing/2014/main" id="{E0AFB781-8E3D-42C1-A1EC-D9889F2AEECD}"/>
              </a:ext>
            </a:extLst>
          </p:cNvPr>
          <p:cNvCxnSpPr>
            <a:cxnSpLocks/>
            <a:stCxn id="98" idx="3"/>
            <a:endCxn id="113" idx="0"/>
          </p:cNvCxnSpPr>
          <p:nvPr/>
        </p:nvCxnSpPr>
        <p:spPr>
          <a:xfrm>
            <a:off x="4292769" y="4147056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7" name="Connector: Elbow 126">
            <a:extLst>
              <a:ext uri="{FF2B5EF4-FFF2-40B4-BE49-F238E27FC236}">
                <a16:creationId xmlns:a16="http://schemas.microsoft.com/office/drawing/2014/main" id="{4F8AF827-0D17-4F83-A82E-EDB7731219A0}"/>
              </a:ext>
            </a:extLst>
          </p:cNvPr>
          <p:cNvCxnSpPr>
            <a:cxnSpLocks/>
            <a:stCxn id="100" idx="3"/>
            <a:endCxn id="115" idx="0"/>
          </p:cNvCxnSpPr>
          <p:nvPr/>
        </p:nvCxnSpPr>
        <p:spPr>
          <a:xfrm>
            <a:off x="4292769" y="1367640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8" name="Connector: Elbow 127">
            <a:extLst>
              <a:ext uri="{FF2B5EF4-FFF2-40B4-BE49-F238E27FC236}">
                <a16:creationId xmlns:a16="http://schemas.microsoft.com/office/drawing/2014/main" id="{3AD7B40E-FF49-464E-8C40-4F51DDF9C12C}"/>
              </a:ext>
            </a:extLst>
          </p:cNvPr>
          <p:cNvCxnSpPr>
            <a:cxnSpLocks/>
            <a:stCxn id="95" idx="3"/>
            <a:endCxn id="115" idx="2"/>
          </p:cNvCxnSpPr>
          <p:nvPr/>
        </p:nvCxnSpPr>
        <p:spPr>
          <a:xfrm flipV="1">
            <a:off x="4292769" y="1886517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9" name="Connector: Elbow 128">
            <a:extLst>
              <a:ext uri="{FF2B5EF4-FFF2-40B4-BE49-F238E27FC236}">
                <a16:creationId xmlns:a16="http://schemas.microsoft.com/office/drawing/2014/main" id="{F1513FC1-4AB9-4784-90E7-0F16B1BF0835}"/>
              </a:ext>
            </a:extLst>
          </p:cNvPr>
          <p:cNvCxnSpPr>
            <a:cxnSpLocks/>
            <a:stCxn id="102" idx="3"/>
            <a:endCxn id="112" idx="0"/>
          </p:cNvCxnSpPr>
          <p:nvPr/>
        </p:nvCxnSpPr>
        <p:spPr>
          <a:xfrm>
            <a:off x="4292769" y="2757348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0" name="Connector: Elbow 129">
            <a:extLst>
              <a:ext uri="{FF2B5EF4-FFF2-40B4-BE49-F238E27FC236}">
                <a16:creationId xmlns:a16="http://schemas.microsoft.com/office/drawing/2014/main" id="{C575F185-2CE4-4B49-83A2-D4035382034B}"/>
              </a:ext>
            </a:extLst>
          </p:cNvPr>
          <p:cNvCxnSpPr>
            <a:cxnSpLocks/>
            <a:stCxn id="19" idx="3"/>
            <a:endCxn id="112" idx="2"/>
          </p:cNvCxnSpPr>
          <p:nvPr/>
        </p:nvCxnSpPr>
        <p:spPr>
          <a:xfrm flipV="1">
            <a:off x="4292769" y="3276225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1" name="Connector: Elbow 130">
            <a:extLst>
              <a:ext uri="{FF2B5EF4-FFF2-40B4-BE49-F238E27FC236}">
                <a16:creationId xmlns:a16="http://schemas.microsoft.com/office/drawing/2014/main" id="{AD6657E1-F2FE-400C-B26F-DB86DF8BCFCB}"/>
              </a:ext>
            </a:extLst>
          </p:cNvPr>
          <p:cNvCxnSpPr>
            <a:cxnSpLocks/>
            <a:stCxn id="101" idx="3"/>
            <a:endCxn id="113" idx="2"/>
          </p:cNvCxnSpPr>
          <p:nvPr/>
        </p:nvCxnSpPr>
        <p:spPr>
          <a:xfrm flipV="1">
            <a:off x="4292769" y="4665933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2" name="Connector: Elbow 131">
            <a:extLst>
              <a:ext uri="{FF2B5EF4-FFF2-40B4-BE49-F238E27FC236}">
                <a16:creationId xmlns:a16="http://schemas.microsoft.com/office/drawing/2014/main" id="{ACC9A0EE-74D0-4FE6-BD91-2ED7BEC1A6EC}"/>
              </a:ext>
            </a:extLst>
          </p:cNvPr>
          <p:cNvCxnSpPr>
            <a:cxnSpLocks/>
            <a:stCxn id="18" idx="3"/>
            <a:endCxn id="114" idx="0"/>
          </p:cNvCxnSpPr>
          <p:nvPr/>
        </p:nvCxnSpPr>
        <p:spPr>
          <a:xfrm>
            <a:off x="4292769" y="5536764"/>
            <a:ext cx="1272557" cy="175976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3" name="Connector: Elbow 132">
            <a:extLst>
              <a:ext uri="{FF2B5EF4-FFF2-40B4-BE49-F238E27FC236}">
                <a16:creationId xmlns:a16="http://schemas.microsoft.com/office/drawing/2014/main" id="{E57EF378-E5FF-494C-BD14-18C4E871F6A4}"/>
              </a:ext>
            </a:extLst>
          </p:cNvPr>
          <p:cNvCxnSpPr>
            <a:cxnSpLocks/>
            <a:stCxn id="97" idx="3"/>
            <a:endCxn id="114" idx="2"/>
          </p:cNvCxnSpPr>
          <p:nvPr/>
        </p:nvCxnSpPr>
        <p:spPr>
          <a:xfrm flipV="1">
            <a:off x="4292769" y="6055640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8" name="Connector: Elbow 147">
            <a:extLst>
              <a:ext uri="{FF2B5EF4-FFF2-40B4-BE49-F238E27FC236}">
                <a16:creationId xmlns:a16="http://schemas.microsoft.com/office/drawing/2014/main" id="{518E91A9-1BBE-4BD0-A328-94E34C54817C}"/>
              </a:ext>
            </a:extLst>
          </p:cNvPr>
          <p:cNvCxnSpPr>
            <a:cxnSpLocks/>
            <a:stCxn id="76" idx="3"/>
            <a:endCxn id="98" idx="1"/>
          </p:cNvCxnSpPr>
          <p:nvPr/>
        </p:nvCxnSpPr>
        <p:spPr>
          <a:xfrm>
            <a:off x="2135188" y="3973343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3" name="Connector: Elbow 152">
            <a:extLst>
              <a:ext uri="{FF2B5EF4-FFF2-40B4-BE49-F238E27FC236}">
                <a16:creationId xmlns:a16="http://schemas.microsoft.com/office/drawing/2014/main" id="{0B463DA1-2158-441B-8FA3-230DAFD316A6}"/>
              </a:ext>
            </a:extLst>
          </p:cNvPr>
          <p:cNvCxnSpPr>
            <a:cxnSpLocks/>
            <a:stCxn id="87" idx="3"/>
            <a:endCxn id="18" idx="1"/>
          </p:cNvCxnSpPr>
          <p:nvPr/>
        </p:nvCxnSpPr>
        <p:spPr>
          <a:xfrm flipV="1">
            <a:off x="2135188" y="5536764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4" name="Connector: Elbow 153">
            <a:extLst>
              <a:ext uri="{FF2B5EF4-FFF2-40B4-BE49-F238E27FC236}">
                <a16:creationId xmlns:a16="http://schemas.microsoft.com/office/drawing/2014/main" id="{B8E495DD-684B-4F67-8B34-CAC97588F38D}"/>
              </a:ext>
            </a:extLst>
          </p:cNvPr>
          <p:cNvCxnSpPr>
            <a:cxnSpLocks/>
            <a:stCxn id="79" idx="3"/>
            <a:endCxn id="18" idx="1"/>
          </p:cNvCxnSpPr>
          <p:nvPr/>
        </p:nvCxnSpPr>
        <p:spPr>
          <a:xfrm>
            <a:off x="2135188" y="5363051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5" name="Connector: Elbow 154">
            <a:extLst>
              <a:ext uri="{FF2B5EF4-FFF2-40B4-BE49-F238E27FC236}">
                <a16:creationId xmlns:a16="http://schemas.microsoft.com/office/drawing/2014/main" id="{8C891B17-2CC0-4962-A61F-DA8B7276A6FD}"/>
              </a:ext>
            </a:extLst>
          </p:cNvPr>
          <p:cNvCxnSpPr>
            <a:cxnSpLocks/>
            <a:stCxn id="85" idx="3"/>
            <a:endCxn id="101" idx="1"/>
          </p:cNvCxnSpPr>
          <p:nvPr/>
        </p:nvCxnSpPr>
        <p:spPr>
          <a:xfrm flipV="1">
            <a:off x="2135188" y="4841910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6" name="Connector: Elbow 155">
            <a:extLst>
              <a:ext uri="{FF2B5EF4-FFF2-40B4-BE49-F238E27FC236}">
                <a16:creationId xmlns:a16="http://schemas.microsoft.com/office/drawing/2014/main" id="{CFCB48F1-1D31-4E92-8988-1AF3842C08D2}"/>
              </a:ext>
            </a:extLst>
          </p:cNvPr>
          <p:cNvCxnSpPr>
            <a:cxnSpLocks/>
            <a:stCxn id="77" idx="3"/>
            <a:endCxn id="101" idx="1"/>
          </p:cNvCxnSpPr>
          <p:nvPr/>
        </p:nvCxnSpPr>
        <p:spPr>
          <a:xfrm>
            <a:off x="2135188" y="4668197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9" name="Connector: Elbow 158">
            <a:extLst>
              <a:ext uri="{FF2B5EF4-FFF2-40B4-BE49-F238E27FC236}">
                <a16:creationId xmlns:a16="http://schemas.microsoft.com/office/drawing/2014/main" id="{013ADEC7-DE70-4B25-A794-4FF5187121BD}"/>
              </a:ext>
            </a:extLst>
          </p:cNvPr>
          <p:cNvCxnSpPr>
            <a:cxnSpLocks/>
            <a:stCxn id="81" idx="3"/>
            <a:endCxn id="19" idx="1"/>
          </p:cNvCxnSpPr>
          <p:nvPr/>
        </p:nvCxnSpPr>
        <p:spPr>
          <a:xfrm flipV="1">
            <a:off x="2135188" y="3452202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0" name="Connector: Elbow 159">
            <a:extLst>
              <a:ext uri="{FF2B5EF4-FFF2-40B4-BE49-F238E27FC236}">
                <a16:creationId xmlns:a16="http://schemas.microsoft.com/office/drawing/2014/main" id="{C0547817-FB10-4569-9497-58F44C20E21A}"/>
              </a:ext>
            </a:extLst>
          </p:cNvPr>
          <p:cNvCxnSpPr>
            <a:cxnSpLocks/>
            <a:stCxn id="67" idx="3"/>
            <a:endCxn id="19" idx="1"/>
          </p:cNvCxnSpPr>
          <p:nvPr/>
        </p:nvCxnSpPr>
        <p:spPr>
          <a:xfrm>
            <a:off x="2135188" y="3278489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1" name="Connector: Elbow 160">
            <a:extLst>
              <a:ext uri="{FF2B5EF4-FFF2-40B4-BE49-F238E27FC236}">
                <a16:creationId xmlns:a16="http://schemas.microsoft.com/office/drawing/2014/main" id="{A014346D-AFA6-4919-B856-C0B3130A6395}"/>
              </a:ext>
            </a:extLst>
          </p:cNvPr>
          <p:cNvCxnSpPr>
            <a:cxnSpLocks/>
            <a:stCxn id="80" idx="3"/>
            <a:endCxn id="102" idx="1"/>
          </p:cNvCxnSpPr>
          <p:nvPr/>
        </p:nvCxnSpPr>
        <p:spPr>
          <a:xfrm flipV="1">
            <a:off x="2135188" y="2757348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2" name="Connector: Elbow 161">
            <a:extLst>
              <a:ext uri="{FF2B5EF4-FFF2-40B4-BE49-F238E27FC236}">
                <a16:creationId xmlns:a16="http://schemas.microsoft.com/office/drawing/2014/main" id="{0C0B901E-601D-4A06-8171-92417D96F764}"/>
              </a:ext>
            </a:extLst>
          </p:cNvPr>
          <p:cNvCxnSpPr>
            <a:cxnSpLocks/>
            <a:stCxn id="66" idx="3"/>
            <a:endCxn id="102" idx="1"/>
          </p:cNvCxnSpPr>
          <p:nvPr/>
        </p:nvCxnSpPr>
        <p:spPr>
          <a:xfrm>
            <a:off x="2135188" y="2583635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3" name="Connector: Elbow 162">
            <a:extLst>
              <a:ext uri="{FF2B5EF4-FFF2-40B4-BE49-F238E27FC236}">
                <a16:creationId xmlns:a16="http://schemas.microsoft.com/office/drawing/2014/main" id="{B535CD13-7CF1-4867-9147-A5C5F15C4C84}"/>
              </a:ext>
            </a:extLst>
          </p:cNvPr>
          <p:cNvCxnSpPr>
            <a:cxnSpLocks/>
            <a:stCxn id="83" idx="3"/>
            <a:endCxn id="95" idx="1"/>
          </p:cNvCxnSpPr>
          <p:nvPr/>
        </p:nvCxnSpPr>
        <p:spPr>
          <a:xfrm flipV="1">
            <a:off x="2135188" y="2062494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4" name="Connector: Elbow 163">
            <a:extLst>
              <a:ext uri="{FF2B5EF4-FFF2-40B4-BE49-F238E27FC236}">
                <a16:creationId xmlns:a16="http://schemas.microsoft.com/office/drawing/2014/main" id="{81A7005E-57C0-435D-8E8A-78AA648BF1CF}"/>
              </a:ext>
            </a:extLst>
          </p:cNvPr>
          <p:cNvCxnSpPr>
            <a:cxnSpLocks/>
            <a:stCxn id="74" idx="3"/>
            <a:endCxn id="95" idx="1"/>
          </p:cNvCxnSpPr>
          <p:nvPr/>
        </p:nvCxnSpPr>
        <p:spPr>
          <a:xfrm>
            <a:off x="2135188" y="1888781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5" name="Connector: Elbow 164">
            <a:extLst>
              <a:ext uri="{FF2B5EF4-FFF2-40B4-BE49-F238E27FC236}">
                <a16:creationId xmlns:a16="http://schemas.microsoft.com/office/drawing/2014/main" id="{544668E5-3D33-411B-9841-A0D8B89BC94E}"/>
              </a:ext>
            </a:extLst>
          </p:cNvPr>
          <p:cNvCxnSpPr>
            <a:cxnSpLocks/>
            <a:stCxn id="82" idx="3"/>
            <a:endCxn id="100" idx="1"/>
          </p:cNvCxnSpPr>
          <p:nvPr/>
        </p:nvCxnSpPr>
        <p:spPr>
          <a:xfrm flipV="1">
            <a:off x="2135188" y="1367640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6" name="Connector: Elbow 165">
            <a:extLst>
              <a:ext uri="{FF2B5EF4-FFF2-40B4-BE49-F238E27FC236}">
                <a16:creationId xmlns:a16="http://schemas.microsoft.com/office/drawing/2014/main" id="{D222C482-68E4-4637-96E8-D9A193A632C7}"/>
              </a:ext>
            </a:extLst>
          </p:cNvPr>
          <p:cNvCxnSpPr>
            <a:cxnSpLocks/>
            <a:stCxn id="73" idx="3"/>
            <a:endCxn id="100" idx="1"/>
          </p:cNvCxnSpPr>
          <p:nvPr/>
        </p:nvCxnSpPr>
        <p:spPr>
          <a:xfrm>
            <a:off x="2135188" y="1193927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5" name="TextBox 64">
            <a:extLst>
              <a:ext uri="{FF2B5EF4-FFF2-40B4-BE49-F238E27FC236}">
                <a16:creationId xmlns:a16="http://schemas.microsoft.com/office/drawing/2014/main" id="{A199CEB1-E4CC-4AB0-A6F4-163E48FF5AD6}"/>
              </a:ext>
            </a:extLst>
          </p:cNvPr>
          <p:cNvSpPr txBox="1"/>
          <p:nvPr/>
        </p:nvSpPr>
        <p:spPr>
          <a:xfrm>
            <a:off x="16708" y="104003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254D6531-35FB-4C0F-B7F2-14BFAC2E516D}"/>
              </a:ext>
            </a:extLst>
          </p:cNvPr>
          <p:cNvSpPr txBox="1"/>
          <p:nvPr/>
        </p:nvSpPr>
        <p:spPr>
          <a:xfrm>
            <a:off x="16708" y="1387315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70" name="TextBox 69">
            <a:extLst>
              <a:ext uri="{FF2B5EF4-FFF2-40B4-BE49-F238E27FC236}">
                <a16:creationId xmlns:a16="http://schemas.microsoft.com/office/drawing/2014/main" id="{E2AD6EEC-D58C-4C0E-AE56-2CF547833871}"/>
              </a:ext>
            </a:extLst>
          </p:cNvPr>
          <p:cNvSpPr txBox="1"/>
          <p:nvPr/>
        </p:nvSpPr>
        <p:spPr>
          <a:xfrm>
            <a:off x="16708" y="173459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3</a:t>
            </a:r>
          </a:p>
        </p:txBody>
      </p:sp>
      <p:sp>
        <p:nvSpPr>
          <p:cNvPr id="71" name="TextBox 70">
            <a:extLst>
              <a:ext uri="{FF2B5EF4-FFF2-40B4-BE49-F238E27FC236}">
                <a16:creationId xmlns:a16="http://schemas.microsoft.com/office/drawing/2014/main" id="{2BC22B8C-9B08-4BCD-9B9B-58045856D488}"/>
              </a:ext>
            </a:extLst>
          </p:cNvPr>
          <p:cNvSpPr txBox="1"/>
          <p:nvPr/>
        </p:nvSpPr>
        <p:spPr>
          <a:xfrm>
            <a:off x="16708" y="2081867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4</a:t>
            </a: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CBC24E0F-B089-43D0-85BD-88AAE0E09869}"/>
              </a:ext>
            </a:extLst>
          </p:cNvPr>
          <p:cNvSpPr txBox="1"/>
          <p:nvPr/>
        </p:nvSpPr>
        <p:spPr>
          <a:xfrm>
            <a:off x="16708" y="2429143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5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5F731E61-84CF-4FD6-87CD-A724DCD053F8}"/>
              </a:ext>
            </a:extLst>
          </p:cNvPr>
          <p:cNvSpPr txBox="1"/>
          <p:nvPr/>
        </p:nvSpPr>
        <p:spPr>
          <a:xfrm>
            <a:off x="16708" y="277641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6</a:t>
            </a:r>
          </a:p>
        </p:txBody>
      </p:sp>
      <p:sp>
        <p:nvSpPr>
          <p:cNvPr id="90" name="TextBox 89">
            <a:extLst>
              <a:ext uri="{FF2B5EF4-FFF2-40B4-BE49-F238E27FC236}">
                <a16:creationId xmlns:a16="http://schemas.microsoft.com/office/drawing/2014/main" id="{357BC0EB-4778-487C-BB14-7EEC64E09B5E}"/>
              </a:ext>
            </a:extLst>
          </p:cNvPr>
          <p:cNvSpPr txBox="1"/>
          <p:nvPr/>
        </p:nvSpPr>
        <p:spPr>
          <a:xfrm>
            <a:off x="16708" y="3123695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7</a:t>
            </a:r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FB9D0C72-FF7A-42DF-BC66-08C774E4C28C}"/>
              </a:ext>
            </a:extLst>
          </p:cNvPr>
          <p:cNvSpPr txBox="1"/>
          <p:nvPr/>
        </p:nvSpPr>
        <p:spPr>
          <a:xfrm>
            <a:off x="16708" y="347097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8</a:t>
            </a:r>
          </a:p>
        </p:txBody>
      </p:sp>
      <p:sp>
        <p:nvSpPr>
          <p:cNvPr id="93" name="TextBox 92">
            <a:extLst>
              <a:ext uri="{FF2B5EF4-FFF2-40B4-BE49-F238E27FC236}">
                <a16:creationId xmlns:a16="http://schemas.microsoft.com/office/drawing/2014/main" id="{ACD94C91-FAEF-494E-A5D0-D0C05D90B838}"/>
              </a:ext>
            </a:extLst>
          </p:cNvPr>
          <p:cNvSpPr txBox="1"/>
          <p:nvPr/>
        </p:nvSpPr>
        <p:spPr>
          <a:xfrm>
            <a:off x="16708" y="3818247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9</a:t>
            </a:r>
          </a:p>
        </p:txBody>
      </p:sp>
      <p:sp>
        <p:nvSpPr>
          <p:cNvPr id="94" name="TextBox 93">
            <a:extLst>
              <a:ext uri="{FF2B5EF4-FFF2-40B4-BE49-F238E27FC236}">
                <a16:creationId xmlns:a16="http://schemas.microsoft.com/office/drawing/2014/main" id="{FB4BA02D-AB5A-47A8-A41D-DB2846FFE8BD}"/>
              </a:ext>
            </a:extLst>
          </p:cNvPr>
          <p:cNvSpPr txBox="1"/>
          <p:nvPr/>
        </p:nvSpPr>
        <p:spPr>
          <a:xfrm>
            <a:off x="-28977" y="4165523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10</a:t>
            </a:r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AA0B6669-27CA-4655-91BC-C74F9F650354}"/>
              </a:ext>
            </a:extLst>
          </p:cNvPr>
          <p:cNvSpPr txBox="1"/>
          <p:nvPr/>
        </p:nvSpPr>
        <p:spPr>
          <a:xfrm>
            <a:off x="-28977" y="4512799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11</a:t>
            </a: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3EF1B5B1-3E40-4683-8A93-991F14532C32}"/>
              </a:ext>
            </a:extLst>
          </p:cNvPr>
          <p:cNvSpPr txBox="1"/>
          <p:nvPr/>
        </p:nvSpPr>
        <p:spPr>
          <a:xfrm>
            <a:off x="-28977" y="4860075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12</a:t>
            </a:r>
          </a:p>
        </p:txBody>
      </p:sp>
      <p:sp>
        <p:nvSpPr>
          <p:cNvPr id="107" name="TextBox 106">
            <a:extLst>
              <a:ext uri="{FF2B5EF4-FFF2-40B4-BE49-F238E27FC236}">
                <a16:creationId xmlns:a16="http://schemas.microsoft.com/office/drawing/2014/main" id="{DDBE4C5B-9E5C-4AE2-B428-4DAD55F46D3D}"/>
              </a:ext>
            </a:extLst>
          </p:cNvPr>
          <p:cNvSpPr txBox="1"/>
          <p:nvPr/>
        </p:nvSpPr>
        <p:spPr>
          <a:xfrm>
            <a:off x="-28977" y="5207351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13</a:t>
            </a:r>
          </a:p>
        </p:txBody>
      </p:sp>
      <p:sp>
        <p:nvSpPr>
          <p:cNvPr id="108" name="TextBox 107">
            <a:extLst>
              <a:ext uri="{FF2B5EF4-FFF2-40B4-BE49-F238E27FC236}">
                <a16:creationId xmlns:a16="http://schemas.microsoft.com/office/drawing/2014/main" id="{C2708C99-3B9B-468B-B76E-B6D7B456E94D}"/>
              </a:ext>
            </a:extLst>
          </p:cNvPr>
          <p:cNvSpPr txBox="1"/>
          <p:nvPr/>
        </p:nvSpPr>
        <p:spPr>
          <a:xfrm>
            <a:off x="-28977" y="5554627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14</a:t>
            </a:r>
          </a:p>
        </p:txBody>
      </p:sp>
      <p:sp>
        <p:nvSpPr>
          <p:cNvPr id="96" name="TextBox 95">
            <a:extLst>
              <a:ext uri="{FF2B5EF4-FFF2-40B4-BE49-F238E27FC236}">
                <a16:creationId xmlns:a16="http://schemas.microsoft.com/office/drawing/2014/main" id="{9BB0A648-7389-474D-A6D3-7FA8A78A2425}"/>
              </a:ext>
            </a:extLst>
          </p:cNvPr>
          <p:cNvSpPr txBox="1"/>
          <p:nvPr/>
        </p:nvSpPr>
        <p:spPr>
          <a:xfrm>
            <a:off x="5069838" y="2265085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1</a:t>
            </a: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884596B2-3D5B-4993-9914-B200F03E9212}"/>
              </a:ext>
            </a:extLst>
          </p:cNvPr>
          <p:cNvSpPr txBox="1"/>
          <p:nvPr/>
        </p:nvSpPr>
        <p:spPr>
          <a:xfrm>
            <a:off x="7126750" y="3645740"/>
            <a:ext cx="1125629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FINAL GAME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E4778028-425E-43CB-8F96-1B80F927E288}"/>
              </a:ext>
            </a:extLst>
          </p:cNvPr>
          <p:cNvSpPr txBox="1"/>
          <p:nvPr/>
        </p:nvSpPr>
        <p:spPr>
          <a:xfrm>
            <a:off x="5069838" y="5039974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2</a:t>
            </a: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DBB2E11B-0ADC-44AF-A600-7E1078FCA77F}"/>
              </a:ext>
            </a:extLst>
          </p:cNvPr>
          <p:cNvSpPr txBox="1"/>
          <p:nvPr/>
        </p:nvSpPr>
        <p:spPr>
          <a:xfrm>
            <a:off x="9435815" y="31555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6" name="Graphic 5" descr="Trophy">
            <a:extLst>
              <a:ext uri="{FF2B5EF4-FFF2-40B4-BE49-F238E27FC236}">
                <a16:creationId xmlns:a16="http://schemas.microsoft.com/office/drawing/2014/main" id="{CEC3E856-E5AF-413F-BE6D-4FDB9EDD04F3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10931318" y="3412305"/>
            <a:ext cx="698500" cy="698500"/>
          </a:xfrm>
          <a:prstGeom prst="rect">
            <a:avLst/>
          </a:prstGeom>
        </p:spPr>
      </p:pic>
      <p:sp>
        <p:nvSpPr>
          <p:cNvPr id="86" name="TextBox 85">
            <a:extLst>
              <a:ext uri="{FF2B5EF4-FFF2-40B4-BE49-F238E27FC236}">
                <a16:creationId xmlns:a16="http://schemas.microsoft.com/office/drawing/2014/main" id="{A9D151C3-A942-477E-B38B-6DE09D562921}"/>
              </a:ext>
            </a:extLst>
          </p:cNvPr>
          <p:cNvSpPr txBox="1"/>
          <p:nvPr/>
        </p:nvSpPr>
        <p:spPr>
          <a:xfrm>
            <a:off x="1997412" y="6077728"/>
            <a:ext cx="45861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/>
              <a:t>15</a:t>
            </a:r>
            <a:endParaRPr lang="en-US" sz="1400" b="1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4822523A-61AD-42B0-A077-85D433E38DF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15 Teams</a:t>
            </a:r>
          </a:p>
        </p:txBody>
      </p:sp>
    </p:spTree>
    <p:extLst>
      <p:ext uri="{BB962C8B-B14F-4D97-AF65-F5344CB8AC3E}">
        <p14:creationId xmlns:p14="http://schemas.microsoft.com/office/powerpoint/2010/main" val="190186141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Rectangle: Rounded Corners 17">
            <a:extLst>
              <a:ext uri="{FF2B5EF4-FFF2-40B4-BE49-F238E27FC236}">
                <a16:creationId xmlns:a16="http://schemas.microsoft.com/office/drawing/2014/main" id="{59C5D233-BAFE-4A31-8AC4-EBDA191CD6D4}"/>
              </a:ext>
            </a:extLst>
          </p:cNvPr>
          <p:cNvSpPr/>
          <p:nvPr/>
        </p:nvSpPr>
        <p:spPr>
          <a:xfrm>
            <a:off x="2456031" y="5365314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" name="Rectangle: Rounded Corners 18">
            <a:extLst>
              <a:ext uri="{FF2B5EF4-FFF2-40B4-BE49-F238E27FC236}">
                <a16:creationId xmlns:a16="http://schemas.microsoft.com/office/drawing/2014/main" id="{6BF8309B-1915-435E-9BA4-C74592C1A0C6}"/>
              </a:ext>
            </a:extLst>
          </p:cNvPr>
          <p:cNvSpPr/>
          <p:nvPr/>
        </p:nvSpPr>
        <p:spPr>
          <a:xfrm>
            <a:off x="2456031" y="3280752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46" name="Connector: Elbow 45">
            <a:extLst>
              <a:ext uri="{FF2B5EF4-FFF2-40B4-BE49-F238E27FC236}">
                <a16:creationId xmlns:a16="http://schemas.microsoft.com/office/drawing/2014/main" id="{C906891C-5D9C-41DF-96D3-DD580B013522}"/>
              </a:ext>
            </a:extLst>
          </p:cNvPr>
          <p:cNvCxnSpPr>
            <a:cxnSpLocks/>
            <a:stCxn id="84" idx="3"/>
            <a:endCxn id="98" idx="1"/>
          </p:cNvCxnSpPr>
          <p:nvPr/>
        </p:nvCxnSpPr>
        <p:spPr>
          <a:xfrm flipV="1">
            <a:off x="2135188" y="4147056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3" name="Rectangle: Rounded Corners 22">
            <a:extLst>
              <a:ext uri="{FF2B5EF4-FFF2-40B4-BE49-F238E27FC236}">
                <a16:creationId xmlns:a16="http://schemas.microsoft.com/office/drawing/2014/main" id="{C42A760B-F0E1-4DBD-83E3-B38924BA8B1C}"/>
              </a:ext>
            </a:extLst>
          </p:cNvPr>
          <p:cNvSpPr/>
          <p:nvPr/>
        </p:nvSpPr>
        <p:spPr>
          <a:xfrm>
            <a:off x="6771193" y="2238471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53" name="Rectangle: Rounded Corners 52">
            <a:extLst>
              <a:ext uri="{FF2B5EF4-FFF2-40B4-BE49-F238E27FC236}">
                <a16:creationId xmlns:a16="http://schemas.microsoft.com/office/drawing/2014/main" id="{0E3C0FCE-AD92-4454-A591-4590687E4791}"/>
              </a:ext>
            </a:extLst>
          </p:cNvPr>
          <p:cNvSpPr/>
          <p:nvPr/>
        </p:nvSpPr>
        <p:spPr>
          <a:xfrm>
            <a:off x="6771193" y="501788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54" name="Connector: Elbow 53">
            <a:extLst>
              <a:ext uri="{FF2B5EF4-FFF2-40B4-BE49-F238E27FC236}">
                <a16:creationId xmlns:a16="http://schemas.microsoft.com/office/drawing/2014/main" id="{1FA6E9D7-FA84-43C1-BC70-6804EC2BAAF5}"/>
              </a:ext>
            </a:extLst>
          </p:cNvPr>
          <p:cNvCxnSpPr>
            <a:cxnSpLocks/>
            <a:stCxn id="23" idx="0"/>
            <a:endCxn id="115" idx="3"/>
          </p:cNvCxnSpPr>
          <p:nvPr/>
        </p:nvCxnSpPr>
        <p:spPr>
          <a:xfrm rot="16200000" flipV="1">
            <a:off x="6824927" y="1373835"/>
            <a:ext cx="523404" cy="120586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7" name="Connector: Elbow 56">
            <a:extLst>
              <a:ext uri="{FF2B5EF4-FFF2-40B4-BE49-F238E27FC236}">
                <a16:creationId xmlns:a16="http://schemas.microsoft.com/office/drawing/2014/main" id="{BB4F06D6-A1AE-4940-B5BB-A6296163DF29}"/>
              </a:ext>
            </a:extLst>
          </p:cNvPr>
          <p:cNvCxnSpPr>
            <a:cxnSpLocks/>
            <a:stCxn id="112" idx="3"/>
            <a:endCxn id="23" idx="2"/>
          </p:cNvCxnSpPr>
          <p:nvPr/>
        </p:nvCxnSpPr>
        <p:spPr>
          <a:xfrm flipV="1">
            <a:off x="6483695" y="2581371"/>
            <a:ext cx="1205867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0" name="Connector: Elbow 59">
            <a:extLst>
              <a:ext uri="{FF2B5EF4-FFF2-40B4-BE49-F238E27FC236}">
                <a16:creationId xmlns:a16="http://schemas.microsoft.com/office/drawing/2014/main" id="{2C370C66-AEF0-47D5-819D-AE2D2D72F587}"/>
              </a:ext>
            </a:extLst>
          </p:cNvPr>
          <p:cNvCxnSpPr>
            <a:cxnSpLocks/>
            <a:stCxn id="114" idx="3"/>
            <a:endCxn id="53" idx="2"/>
          </p:cNvCxnSpPr>
          <p:nvPr/>
        </p:nvCxnSpPr>
        <p:spPr>
          <a:xfrm flipV="1">
            <a:off x="6483695" y="5360786"/>
            <a:ext cx="1205867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3" name="Connector: Elbow 62">
            <a:extLst>
              <a:ext uri="{FF2B5EF4-FFF2-40B4-BE49-F238E27FC236}">
                <a16:creationId xmlns:a16="http://schemas.microsoft.com/office/drawing/2014/main" id="{8C3ADB3C-A3C2-485D-9ABF-E11FE9EAA360}"/>
              </a:ext>
            </a:extLst>
          </p:cNvPr>
          <p:cNvCxnSpPr>
            <a:cxnSpLocks/>
            <a:stCxn id="113" idx="3"/>
            <a:endCxn id="53" idx="0"/>
          </p:cNvCxnSpPr>
          <p:nvPr/>
        </p:nvCxnSpPr>
        <p:spPr>
          <a:xfrm>
            <a:off x="6483695" y="4494483"/>
            <a:ext cx="1205867" cy="523403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8" name="Rectangle: Rounded Corners 67">
            <a:extLst>
              <a:ext uri="{FF2B5EF4-FFF2-40B4-BE49-F238E27FC236}">
                <a16:creationId xmlns:a16="http://schemas.microsoft.com/office/drawing/2014/main" id="{4AB11527-0C90-4E90-8671-8780A5851B69}"/>
              </a:ext>
            </a:extLst>
          </p:cNvPr>
          <p:cNvSpPr/>
          <p:nvPr/>
        </p:nvSpPr>
        <p:spPr>
          <a:xfrm>
            <a:off x="8928775" y="3628178"/>
            <a:ext cx="1836738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72" name="Connector: Elbow 71">
            <a:extLst>
              <a:ext uri="{FF2B5EF4-FFF2-40B4-BE49-F238E27FC236}">
                <a16:creationId xmlns:a16="http://schemas.microsoft.com/office/drawing/2014/main" id="{D2721096-41B5-49F6-BF02-B578E58CC074}"/>
              </a:ext>
            </a:extLst>
          </p:cNvPr>
          <p:cNvCxnSpPr>
            <a:cxnSpLocks/>
            <a:stCxn id="53" idx="3"/>
            <a:endCxn id="68" idx="1"/>
          </p:cNvCxnSpPr>
          <p:nvPr/>
        </p:nvCxnSpPr>
        <p:spPr>
          <a:xfrm flipV="1">
            <a:off x="8607931" y="3799628"/>
            <a:ext cx="320844" cy="138970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5" name="Connector: Elbow 74">
            <a:extLst>
              <a:ext uri="{FF2B5EF4-FFF2-40B4-BE49-F238E27FC236}">
                <a16:creationId xmlns:a16="http://schemas.microsoft.com/office/drawing/2014/main" id="{DEBEA29C-49A0-4273-8291-70116E91A201}"/>
              </a:ext>
            </a:extLst>
          </p:cNvPr>
          <p:cNvCxnSpPr>
            <a:cxnSpLocks/>
            <a:stCxn id="68" idx="1"/>
            <a:endCxn id="23" idx="3"/>
          </p:cNvCxnSpPr>
          <p:nvPr/>
        </p:nvCxnSpPr>
        <p:spPr>
          <a:xfrm rot="10800000">
            <a:off x="8607931" y="2409922"/>
            <a:ext cx="320844" cy="138970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6" name="Rectangle: Rounded Corners 65">
            <a:extLst>
              <a:ext uri="{FF2B5EF4-FFF2-40B4-BE49-F238E27FC236}">
                <a16:creationId xmlns:a16="http://schemas.microsoft.com/office/drawing/2014/main" id="{3CB0A2BB-0F9E-41CF-9B37-B104D03A60A3}"/>
              </a:ext>
            </a:extLst>
          </p:cNvPr>
          <p:cNvSpPr/>
          <p:nvPr/>
        </p:nvSpPr>
        <p:spPr>
          <a:xfrm>
            <a:off x="298450" y="2446172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67" name="Rectangle: Rounded Corners 66">
            <a:extLst>
              <a:ext uri="{FF2B5EF4-FFF2-40B4-BE49-F238E27FC236}">
                <a16:creationId xmlns:a16="http://schemas.microsoft.com/office/drawing/2014/main" id="{A751D1DD-0B71-4E73-A121-6A045636E70F}"/>
              </a:ext>
            </a:extLst>
          </p:cNvPr>
          <p:cNvSpPr/>
          <p:nvPr/>
        </p:nvSpPr>
        <p:spPr>
          <a:xfrm>
            <a:off x="298450" y="3141026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3" name="Rectangle: Rounded Corners 72">
            <a:extLst>
              <a:ext uri="{FF2B5EF4-FFF2-40B4-BE49-F238E27FC236}">
                <a16:creationId xmlns:a16="http://schemas.microsoft.com/office/drawing/2014/main" id="{CE79D37A-F8BB-4A86-989F-AC9E6512E67E}"/>
              </a:ext>
            </a:extLst>
          </p:cNvPr>
          <p:cNvSpPr/>
          <p:nvPr/>
        </p:nvSpPr>
        <p:spPr>
          <a:xfrm>
            <a:off x="298450" y="1056464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74" name="Rectangle: Rounded Corners 73">
            <a:extLst>
              <a:ext uri="{FF2B5EF4-FFF2-40B4-BE49-F238E27FC236}">
                <a16:creationId xmlns:a16="http://schemas.microsoft.com/office/drawing/2014/main" id="{0D5792CC-FB9C-4D14-8201-76017AD54629}"/>
              </a:ext>
            </a:extLst>
          </p:cNvPr>
          <p:cNvSpPr/>
          <p:nvPr/>
        </p:nvSpPr>
        <p:spPr>
          <a:xfrm>
            <a:off x="298450" y="1751318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6" name="Rectangle: Rounded Corners 75">
            <a:extLst>
              <a:ext uri="{FF2B5EF4-FFF2-40B4-BE49-F238E27FC236}">
                <a16:creationId xmlns:a16="http://schemas.microsoft.com/office/drawing/2014/main" id="{82D41032-5154-41CA-8B71-90EE2E0196A5}"/>
              </a:ext>
            </a:extLst>
          </p:cNvPr>
          <p:cNvSpPr/>
          <p:nvPr/>
        </p:nvSpPr>
        <p:spPr>
          <a:xfrm>
            <a:off x="298450" y="3835880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7" name="Rectangle: Rounded Corners 76">
            <a:extLst>
              <a:ext uri="{FF2B5EF4-FFF2-40B4-BE49-F238E27FC236}">
                <a16:creationId xmlns:a16="http://schemas.microsoft.com/office/drawing/2014/main" id="{28FA63C1-5BE7-4599-BEEE-6A3327BAF881}"/>
              </a:ext>
            </a:extLst>
          </p:cNvPr>
          <p:cNvSpPr/>
          <p:nvPr/>
        </p:nvSpPr>
        <p:spPr>
          <a:xfrm>
            <a:off x="298450" y="4530734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8" name="Rectangle: Rounded Corners 77">
            <a:extLst>
              <a:ext uri="{FF2B5EF4-FFF2-40B4-BE49-F238E27FC236}">
                <a16:creationId xmlns:a16="http://schemas.microsoft.com/office/drawing/2014/main" id="{D2067C73-3278-4868-B385-A02D3CFEC3FA}"/>
              </a:ext>
            </a:extLst>
          </p:cNvPr>
          <p:cNvSpPr/>
          <p:nvPr/>
        </p:nvSpPr>
        <p:spPr>
          <a:xfrm>
            <a:off x="298450" y="5920442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9" name="Rectangle: Rounded Corners 78">
            <a:extLst>
              <a:ext uri="{FF2B5EF4-FFF2-40B4-BE49-F238E27FC236}">
                <a16:creationId xmlns:a16="http://schemas.microsoft.com/office/drawing/2014/main" id="{DC24F088-4A5F-4E9E-8D7D-A33576985E8D}"/>
              </a:ext>
            </a:extLst>
          </p:cNvPr>
          <p:cNvSpPr/>
          <p:nvPr/>
        </p:nvSpPr>
        <p:spPr>
          <a:xfrm>
            <a:off x="298450" y="5225588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0" name="Rectangle: Rounded Corners 79">
            <a:extLst>
              <a:ext uri="{FF2B5EF4-FFF2-40B4-BE49-F238E27FC236}">
                <a16:creationId xmlns:a16="http://schemas.microsoft.com/office/drawing/2014/main" id="{37C5C896-E362-49D5-9FC6-26433BAB19E4}"/>
              </a:ext>
            </a:extLst>
          </p:cNvPr>
          <p:cNvSpPr/>
          <p:nvPr/>
        </p:nvSpPr>
        <p:spPr>
          <a:xfrm>
            <a:off x="298450" y="2793599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1" name="Rectangle: Rounded Corners 80">
            <a:extLst>
              <a:ext uri="{FF2B5EF4-FFF2-40B4-BE49-F238E27FC236}">
                <a16:creationId xmlns:a16="http://schemas.microsoft.com/office/drawing/2014/main" id="{DCDC5CDE-185C-448C-A5E5-A7FE9E2B6A53}"/>
              </a:ext>
            </a:extLst>
          </p:cNvPr>
          <p:cNvSpPr/>
          <p:nvPr/>
        </p:nvSpPr>
        <p:spPr>
          <a:xfrm>
            <a:off x="298450" y="3488453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2" name="Rectangle: Rounded Corners 81">
            <a:extLst>
              <a:ext uri="{FF2B5EF4-FFF2-40B4-BE49-F238E27FC236}">
                <a16:creationId xmlns:a16="http://schemas.microsoft.com/office/drawing/2014/main" id="{9A9DE08E-3B24-456F-B1A4-29DF62817095}"/>
              </a:ext>
            </a:extLst>
          </p:cNvPr>
          <p:cNvSpPr/>
          <p:nvPr/>
        </p:nvSpPr>
        <p:spPr>
          <a:xfrm>
            <a:off x="298450" y="1403891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83" name="Rectangle: Rounded Corners 82">
            <a:extLst>
              <a:ext uri="{FF2B5EF4-FFF2-40B4-BE49-F238E27FC236}">
                <a16:creationId xmlns:a16="http://schemas.microsoft.com/office/drawing/2014/main" id="{26F84FF1-CE06-426C-BC34-18314A79A615}"/>
              </a:ext>
            </a:extLst>
          </p:cNvPr>
          <p:cNvSpPr/>
          <p:nvPr/>
        </p:nvSpPr>
        <p:spPr>
          <a:xfrm>
            <a:off x="298450" y="2098745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4" name="Rectangle: Rounded Corners 83">
            <a:extLst>
              <a:ext uri="{FF2B5EF4-FFF2-40B4-BE49-F238E27FC236}">
                <a16:creationId xmlns:a16="http://schemas.microsoft.com/office/drawing/2014/main" id="{D5713DF4-B403-48E2-9201-AB3046668C6E}"/>
              </a:ext>
            </a:extLst>
          </p:cNvPr>
          <p:cNvSpPr/>
          <p:nvPr/>
        </p:nvSpPr>
        <p:spPr>
          <a:xfrm>
            <a:off x="298450" y="4183307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5" name="Rectangle: Rounded Corners 84">
            <a:extLst>
              <a:ext uri="{FF2B5EF4-FFF2-40B4-BE49-F238E27FC236}">
                <a16:creationId xmlns:a16="http://schemas.microsoft.com/office/drawing/2014/main" id="{26E32EB3-99E5-467A-BEAB-55B225133A80}"/>
              </a:ext>
            </a:extLst>
          </p:cNvPr>
          <p:cNvSpPr/>
          <p:nvPr/>
        </p:nvSpPr>
        <p:spPr>
          <a:xfrm>
            <a:off x="298450" y="4878161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6" name="Rectangle: Rounded Corners 85">
            <a:extLst>
              <a:ext uri="{FF2B5EF4-FFF2-40B4-BE49-F238E27FC236}">
                <a16:creationId xmlns:a16="http://schemas.microsoft.com/office/drawing/2014/main" id="{36021172-86FE-4F6D-BB27-0036D474173D}"/>
              </a:ext>
            </a:extLst>
          </p:cNvPr>
          <p:cNvSpPr/>
          <p:nvPr/>
        </p:nvSpPr>
        <p:spPr>
          <a:xfrm>
            <a:off x="298450" y="6267868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7" name="Rectangle: Rounded Corners 86">
            <a:extLst>
              <a:ext uri="{FF2B5EF4-FFF2-40B4-BE49-F238E27FC236}">
                <a16:creationId xmlns:a16="http://schemas.microsoft.com/office/drawing/2014/main" id="{4BB8EC64-9637-4C53-8C4A-26E92CEA33DF}"/>
              </a:ext>
            </a:extLst>
          </p:cNvPr>
          <p:cNvSpPr/>
          <p:nvPr/>
        </p:nvSpPr>
        <p:spPr>
          <a:xfrm>
            <a:off x="298450" y="5573015"/>
            <a:ext cx="1836738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5" name="Rectangle: Rounded Corners 94">
            <a:extLst>
              <a:ext uri="{FF2B5EF4-FFF2-40B4-BE49-F238E27FC236}">
                <a16:creationId xmlns:a16="http://schemas.microsoft.com/office/drawing/2014/main" id="{A9775E3C-FF43-4ED2-9A4E-A82EDDBC3096}"/>
              </a:ext>
            </a:extLst>
          </p:cNvPr>
          <p:cNvSpPr/>
          <p:nvPr/>
        </p:nvSpPr>
        <p:spPr>
          <a:xfrm>
            <a:off x="2456031" y="1891044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7" name="Rectangle: Rounded Corners 96">
            <a:extLst>
              <a:ext uri="{FF2B5EF4-FFF2-40B4-BE49-F238E27FC236}">
                <a16:creationId xmlns:a16="http://schemas.microsoft.com/office/drawing/2014/main" id="{D6607F27-3065-4B7F-AC02-8ECE2DE1138D}"/>
              </a:ext>
            </a:extLst>
          </p:cNvPr>
          <p:cNvSpPr/>
          <p:nvPr/>
        </p:nvSpPr>
        <p:spPr>
          <a:xfrm>
            <a:off x="2456031" y="606016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8" name="Rectangle: Rounded Corners 97">
            <a:extLst>
              <a:ext uri="{FF2B5EF4-FFF2-40B4-BE49-F238E27FC236}">
                <a16:creationId xmlns:a16="http://schemas.microsoft.com/office/drawing/2014/main" id="{A8B4B108-97B9-48CC-A09E-39D93D522D3B}"/>
              </a:ext>
            </a:extLst>
          </p:cNvPr>
          <p:cNvSpPr/>
          <p:nvPr/>
        </p:nvSpPr>
        <p:spPr>
          <a:xfrm>
            <a:off x="2456031" y="3975606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0" name="Rectangle: Rounded Corners 99">
            <a:extLst>
              <a:ext uri="{FF2B5EF4-FFF2-40B4-BE49-F238E27FC236}">
                <a16:creationId xmlns:a16="http://schemas.microsoft.com/office/drawing/2014/main" id="{266A8F9D-A5D8-42D8-B037-FE726CAD8AE7}"/>
              </a:ext>
            </a:extLst>
          </p:cNvPr>
          <p:cNvSpPr/>
          <p:nvPr/>
        </p:nvSpPr>
        <p:spPr>
          <a:xfrm>
            <a:off x="2456031" y="119619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1" name="Rectangle: Rounded Corners 100">
            <a:extLst>
              <a:ext uri="{FF2B5EF4-FFF2-40B4-BE49-F238E27FC236}">
                <a16:creationId xmlns:a16="http://schemas.microsoft.com/office/drawing/2014/main" id="{486C355A-5D93-45AD-82E4-BFDFBCAA31EE}"/>
              </a:ext>
            </a:extLst>
          </p:cNvPr>
          <p:cNvSpPr/>
          <p:nvPr/>
        </p:nvSpPr>
        <p:spPr>
          <a:xfrm>
            <a:off x="2456031" y="467046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02" name="Rectangle: Rounded Corners 101">
            <a:extLst>
              <a:ext uri="{FF2B5EF4-FFF2-40B4-BE49-F238E27FC236}">
                <a16:creationId xmlns:a16="http://schemas.microsoft.com/office/drawing/2014/main" id="{587E37CC-EF4C-4CF5-BB9A-8F2C9BEE490F}"/>
              </a:ext>
            </a:extLst>
          </p:cNvPr>
          <p:cNvSpPr/>
          <p:nvPr/>
        </p:nvSpPr>
        <p:spPr>
          <a:xfrm>
            <a:off x="2456031" y="2585898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2" name="Rectangle: Rounded Corners 111">
            <a:extLst>
              <a:ext uri="{FF2B5EF4-FFF2-40B4-BE49-F238E27FC236}">
                <a16:creationId xmlns:a16="http://schemas.microsoft.com/office/drawing/2014/main" id="{D22FB072-302C-437B-BAEA-1665E2671C36}"/>
              </a:ext>
            </a:extLst>
          </p:cNvPr>
          <p:cNvSpPr/>
          <p:nvPr/>
        </p:nvSpPr>
        <p:spPr>
          <a:xfrm>
            <a:off x="4646957" y="2933325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3" name="Rectangle: Rounded Corners 112">
            <a:extLst>
              <a:ext uri="{FF2B5EF4-FFF2-40B4-BE49-F238E27FC236}">
                <a16:creationId xmlns:a16="http://schemas.microsoft.com/office/drawing/2014/main" id="{FD66DB89-C7FB-4E16-B0D3-7B44BF8DB5F6}"/>
              </a:ext>
            </a:extLst>
          </p:cNvPr>
          <p:cNvSpPr/>
          <p:nvPr/>
        </p:nvSpPr>
        <p:spPr>
          <a:xfrm>
            <a:off x="4646957" y="4323033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4" name="Rectangle: Rounded Corners 113">
            <a:extLst>
              <a:ext uri="{FF2B5EF4-FFF2-40B4-BE49-F238E27FC236}">
                <a16:creationId xmlns:a16="http://schemas.microsoft.com/office/drawing/2014/main" id="{C3F1BC1F-0395-4F1E-AEF9-16A17854DC58}"/>
              </a:ext>
            </a:extLst>
          </p:cNvPr>
          <p:cNvSpPr/>
          <p:nvPr/>
        </p:nvSpPr>
        <p:spPr>
          <a:xfrm>
            <a:off x="4646957" y="5712740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15" name="Rectangle: Rounded Corners 114">
            <a:extLst>
              <a:ext uri="{FF2B5EF4-FFF2-40B4-BE49-F238E27FC236}">
                <a16:creationId xmlns:a16="http://schemas.microsoft.com/office/drawing/2014/main" id="{2C738E9C-DB77-40F4-B73E-37167AF7B48C}"/>
              </a:ext>
            </a:extLst>
          </p:cNvPr>
          <p:cNvSpPr/>
          <p:nvPr/>
        </p:nvSpPr>
        <p:spPr>
          <a:xfrm>
            <a:off x="4646957" y="1543617"/>
            <a:ext cx="1836738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24" name="Connector: Elbow 123">
            <a:extLst>
              <a:ext uri="{FF2B5EF4-FFF2-40B4-BE49-F238E27FC236}">
                <a16:creationId xmlns:a16="http://schemas.microsoft.com/office/drawing/2014/main" id="{E0AFB781-8E3D-42C1-A1EC-D9889F2AEECD}"/>
              </a:ext>
            </a:extLst>
          </p:cNvPr>
          <p:cNvCxnSpPr>
            <a:cxnSpLocks/>
            <a:stCxn id="98" idx="3"/>
            <a:endCxn id="113" idx="0"/>
          </p:cNvCxnSpPr>
          <p:nvPr/>
        </p:nvCxnSpPr>
        <p:spPr>
          <a:xfrm>
            <a:off x="4292769" y="4147056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7" name="Connector: Elbow 126">
            <a:extLst>
              <a:ext uri="{FF2B5EF4-FFF2-40B4-BE49-F238E27FC236}">
                <a16:creationId xmlns:a16="http://schemas.microsoft.com/office/drawing/2014/main" id="{4F8AF827-0D17-4F83-A82E-EDB7731219A0}"/>
              </a:ext>
            </a:extLst>
          </p:cNvPr>
          <p:cNvCxnSpPr>
            <a:cxnSpLocks/>
            <a:stCxn id="100" idx="3"/>
            <a:endCxn id="115" idx="0"/>
          </p:cNvCxnSpPr>
          <p:nvPr/>
        </p:nvCxnSpPr>
        <p:spPr>
          <a:xfrm>
            <a:off x="4292769" y="1367640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8" name="Connector: Elbow 127">
            <a:extLst>
              <a:ext uri="{FF2B5EF4-FFF2-40B4-BE49-F238E27FC236}">
                <a16:creationId xmlns:a16="http://schemas.microsoft.com/office/drawing/2014/main" id="{3AD7B40E-FF49-464E-8C40-4F51DDF9C12C}"/>
              </a:ext>
            </a:extLst>
          </p:cNvPr>
          <p:cNvCxnSpPr>
            <a:cxnSpLocks/>
            <a:stCxn id="95" idx="3"/>
            <a:endCxn id="115" idx="2"/>
          </p:cNvCxnSpPr>
          <p:nvPr/>
        </p:nvCxnSpPr>
        <p:spPr>
          <a:xfrm flipV="1">
            <a:off x="4292769" y="1886517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9" name="Connector: Elbow 128">
            <a:extLst>
              <a:ext uri="{FF2B5EF4-FFF2-40B4-BE49-F238E27FC236}">
                <a16:creationId xmlns:a16="http://schemas.microsoft.com/office/drawing/2014/main" id="{F1513FC1-4AB9-4784-90E7-0F16B1BF0835}"/>
              </a:ext>
            </a:extLst>
          </p:cNvPr>
          <p:cNvCxnSpPr>
            <a:cxnSpLocks/>
            <a:stCxn id="102" idx="3"/>
            <a:endCxn id="112" idx="0"/>
          </p:cNvCxnSpPr>
          <p:nvPr/>
        </p:nvCxnSpPr>
        <p:spPr>
          <a:xfrm>
            <a:off x="4292769" y="2757348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0" name="Connector: Elbow 129">
            <a:extLst>
              <a:ext uri="{FF2B5EF4-FFF2-40B4-BE49-F238E27FC236}">
                <a16:creationId xmlns:a16="http://schemas.microsoft.com/office/drawing/2014/main" id="{C575F185-2CE4-4B49-83A2-D4035382034B}"/>
              </a:ext>
            </a:extLst>
          </p:cNvPr>
          <p:cNvCxnSpPr>
            <a:cxnSpLocks/>
            <a:stCxn id="19" idx="3"/>
            <a:endCxn id="112" idx="2"/>
          </p:cNvCxnSpPr>
          <p:nvPr/>
        </p:nvCxnSpPr>
        <p:spPr>
          <a:xfrm flipV="1">
            <a:off x="4292769" y="3276225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1" name="Connector: Elbow 130">
            <a:extLst>
              <a:ext uri="{FF2B5EF4-FFF2-40B4-BE49-F238E27FC236}">
                <a16:creationId xmlns:a16="http://schemas.microsoft.com/office/drawing/2014/main" id="{AD6657E1-F2FE-400C-B26F-DB86DF8BCFCB}"/>
              </a:ext>
            </a:extLst>
          </p:cNvPr>
          <p:cNvCxnSpPr>
            <a:cxnSpLocks/>
            <a:stCxn id="101" idx="3"/>
            <a:endCxn id="113" idx="2"/>
          </p:cNvCxnSpPr>
          <p:nvPr/>
        </p:nvCxnSpPr>
        <p:spPr>
          <a:xfrm flipV="1">
            <a:off x="4292769" y="4665933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2" name="Connector: Elbow 131">
            <a:extLst>
              <a:ext uri="{FF2B5EF4-FFF2-40B4-BE49-F238E27FC236}">
                <a16:creationId xmlns:a16="http://schemas.microsoft.com/office/drawing/2014/main" id="{ACC9A0EE-74D0-4FE6-BD91-2ED7BEC1A6EC}"/>
              </a:ext>
            </a:extLst>
          </p:cNvPr>
          <p:cNvCxnSpPr>
            <a:cxnSpLocks/>
            <a:stCxn id="18" idx="3"/>
            <a:endCxn id="114" idx="0"/>
          </p:cNvCxnSpPr>
          <p:nvPr/>
        </p:nvCxnSpPr>
        <p:spPr>
          <a:xfrm>
            <a:off x="4292769" y="5536764"/>
            <a:ext cx="1272557" cy="175976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3" name="Connector: Elbow 132">
            <a:extLst>
              <a:ext uri="{FF2B5EF4-FFF2-40B4-BE49-F238E27FC236}">
                <a16:creationId xmlns:a16="http://schemas.microsoft.com/office/drawing/2014/main" id="{E57EF378-E5FF-494C-BD14-18C4E871F6A4}"/>
              </a:ext>
            </a:extLst>
          </p:cNvPr>
          <p:cNvCxnSpPr>
            <a:cxnSpLocks/>
            <a:stCxn id="97" idx="3"/>
            <a:endCxn id="114" idx="2"/>
          </p:cNvCxnSpPr>
          <p:nvPr/>
        </p:nvCxnSpPr>
        <p:spPr>
          <a:xfrm flipV="1">
            <a:off x="4292769" y="6055640"/>
            <a:ext cx="1272557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8" name="Connector: Elbow 147">
            <a:extLst>
              <a:ext uri="{FF2B5EF4-FFF2-40B4-BE49-F238E27FC236}">
                <a16:creationId xmlns:a16="http://schemas.microsoft.com/office/drawing/2014/main" id="{518E91A9-1BBE-4BD0-A328-94E34C54817C}"/>
              </a:ext>
            </a:extLst>
          </p:cNvPr>
          <p:cNvCxnSpPr>
            <a:cxnSpLocks/>
            <a:stCxn id="76" idx="3"/>
            <a:endCxn id="98" idx="1"/>
          </p:cNvCxnSpPr>
          <p:nvPr/>
        </p:nvCxnSpPr>
        <p:spPr>
          <a:xfrm>
            <a:off x="2135188" y="3973343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3" name="Connector: Elbow 152">
            <a:extLst>
              <a:ext uri="{FF2B5EF4-FFF2-40B4-BE49-F238E27FC236}">
                <a16:creationId xmlns:a16="http://schemas.microsoft.com/office/drawing/2014/main" id="{0B463DA1-2158-441B-8FA3-230DAFD316A6}"/>
              </a:ext>
            </a:extLst>
          </p:cNvPr>
          <p:cNvCxnSpPr>
            <a:cxnSpLocks/>
            <a:stCxn id="87" idx="3"/>
            <a:endCxn id="18" idx="1"/>
          </p:cNvCxnSpPr>
          <p:nvPr/>
        </p:nvCxnSpPr>
        <p:spPr>
          <a:xfrm flipV="1">
            <a:off x="2135188" y="5536764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4" name="Connector: Elbow 153">
            <a:extLst>
              <a:ext uri="{FF2B5EF4-FFF2-40B4-BE49-F238E27FC236}">
                <a16:creationId xmlns:a16="http://schemas.microsoft.com/office/drawing/2014/main" id="{B8E495DD-684B-4F67-8B34-CAC97588F38D}"/>
              </a:ext>
            </a:extLst>
          </p:cNvPr>
          <p:cNvCxnSpPr>
            <a:cxnSpLocks/>
            <a:stCxn id="79" idx="3"/>
            <a:endCxn id="18" idx="1"/>
          </p:cNvCxnSpPr>
          <p:nvPr/>
        </p:nvCxnSpPr>
        <p:spPr>
          <a:xfrm>
            <a:off x="2135188" y="5363051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5" name="Connector: Elbow 154">
            <a:extLst>
              <a:ext uri="{FF2B5EF4-FFF2-40B4-BE49-F238E27FC236}">
                <a16:creationId xmlns:a16="http://schemas.microsoft.com/office/drawing/2014/main" id="{8C891B17-2CC0-4962-A61F-DA8B7276A6FD}"/>
              </a:ext>
            </a:extLst>
          </p:cNvPr>
          <p:cNvCxnSpPr>
            <a:cxnSpLocks/>
            <a:stCxn id="85" idx="3"/>
            <a:endCxn id="101" idx="1"/>
          </p:cNvCxnSpPr>
          <p:nvPr/>
        </p:nvCxnSpPr>
        <p:spPr>
          <a:xfrm flipV="1">
            <a:off x="2135188" y="4841910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6" name="Connector: Elbow 155">
            <a:extLst>
              <a:ext uri="{FF2B5EF4-FFF2-40B4-BE49-F238E27FC236}">
                <a16:creationId xmlns:a16="http://schemas.microsoft.com/office/drawing/2014/main" id="{CFCB48F1-1D31-4E92-8988-1AF3842C08D2}"/>
              </a:ext>
            </a:extLst>
          </p:cNvPr>
          <p:cNvCxnSpPr>
            <a:cxnSpLocks/>
            <a:stCxn id="77" idx="3"/>
            <a:endCxn id="101" idx="1"/>
          </p:cNvCxnSpPr>
          <p:nvPr/>
        </p:nvCxnSpPr>
        <p:spPr>
          <a:xfrm>
            <a:off x="2135188" y="4668197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9" name="Connector: Elbow 158">
            <a:extLst>
              <a:ext uri="{FF2B5EF4-FFF2-40B4-BE49-F238E27FC236}">
                <a16:creationId xmlns:a16="http://schemas.microsoft.com/office/drawing/2014/main" id="{013ADEC7-DE70-4B25-A794-4FF5187121BD}"/>
              </a:ext>
            </a:extLst>
          </p:cNvPr>
          <p:cNvCxnSpPr>
            <a:cxnSpLocks/>
            <a:stCxn id="81" idx="3"/>
            <a:endCxn id="19" idx="1"/>
          </p:cNvCxnSpPr>
          <p:nvPr/>
        </p:nvCxnSpPr>
        <p:spPr>
          <a:xfrm flipV="1">
            <a:off x="2135188" y="3452202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0" name="Connector: Elbow 159">
            <a:extLst>
              <a:ext uri="{FF2B5EF4-FFF2-40B4-BE49-F238E27FC236}">
                <a16:creationId xmlns:a16="http://schemas.microsoft.com/office/drawing/2014/main" id="{C0547817-FB10-4569-9497-58F44C20E21A}"/>
              </a:ext>
            </a:extLst>
          </p:cNvPr>
          <p:cNvCxnSpPr>
            <a:cxnSpLocks/>
            <a:stCxn id="67" idx="3"/>
            <a:endCxn id="19" idx="1"/>
          </p:cNvCxnSpPr>
          <p:nvPr/>
        </p:nvCxnSpPr>
        <p:spPr>
          <a:xfrm>
            <a:off x="2135188" y="3278489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1" name="Connector: Elbow 160">
            <a:extLst>
              <a:ext uri="{FF2B5EF4-FFF2-40B4-BE49-F238E27FC236}">
                <a16:creationId xmlns:a16="http://schemas.microsoft.com/office/drawing/2014/main" id="{A014346D-AFA6-4919-B856-C0B3130A6395}"/>
              </a:ext>
            </a:extLst>
          </p:cNvPr>
          <p:cNvCxnSpPr>
            <a:cxnSpLocks/>
            <a:stCxn id="80" idx="3"/>
            <a:endCxn id="102" idx="1"/>
          </p:cNvCxnSpPr>
          <p:nvPr/>
        </p:nvCxnSpPr>
        <p:spPr>
          <a:xfrm flipV="1">
            <a:off x="2135188" y="2757348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2" name="Connector: Elbow 161">
            <a:extLst>
              <a:ext uri="{FF2B5EF4-FFF2-40B4-BE49-F238E27FC236}">
                <a16:creationId xmlns:a16="http://schemas.microsoft.com/office/drawing/2014/main" id="{0C0B901E-601D-4A06-8171-92417D96F764}"/>
              </a:ext>
            </a:extLst>
          </p:cNvPr>
          <p:cNvCxnSpPr>
            <a:cxnSpLocks/>
            <a:stCxn id="66" idx="3"/>
            <a:endCxn id="102" idx="1"/>
          </p:cNvCxnSpPr>
          <p:nvPr/>
        </p:nvCxnSpPr>
        <p:spPr>
          <a:xfrm>
            <a:off x="2135188" y="2583635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3" name="Connector: Elbow 162">
            <a:extLst>
              <a:ext uri="{FF2B5EF4-FFF2-40B4-BE49-F238E27FC236}">
                <a16:creationId xmlns:a16="http://schemas.microsoft.com/office/drawing/2014/main" id="{B535CD13-7CF1-4867-9147-A5C5F15C4C84}"/>
              </a:ext>
            </a:extLst>
          </p:cNvPr>
          <p:cNvCxnSpPr>
            <a:cxnSpLocks/>
            <a:stCxn id="83" idx="3"/>
            <a:endCxn id="95" idx="1"/>
          </p:cNvCxnSpPr>
          <p:nvPr/>
        </p:nvCxnSpPr>
        <p:spPr>
          <a:xfrm flipV="1">
            <a:off x="2135188" y="2062494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4" name="Connector: Elbow 163">
            <a:extLst>
              <a:ext uri="{FF2B5EF4-FFF2-40B4-BE49-F238E27FC236}">
                <a16:creationId xmlns:a16="http://schemas.microsoft.com/office/drawing/2014/main" id="{81A7005E-57C0-435D-8E8A-78AA648BF1CF}"/>
              </a:ext>
            </a:extLst>
          </p:cNvPr>
          <p:cNvCxnSpPr>
            <a:cxnSpLocks/>
            <a:stCxn id="74" idx="3"/>
            <a:endCxn id="95" idx="1"/>
          </p:cNvCxnSpPr>
          <p:nvPr/>
        </p:nvCxnSpPr>
        <p:spPr>
          <a:xfrm>
            <a:off x="2135188" y="1888781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5" name="Connector: Elbow 164">
            <a:extLst>
              <a:ext uri="{FF2B5EF4-FFF2-40B4-BE49-F238E27FC236}">
                <a16:creationId xmlns:a16="http://schemas.microsoft.com/office/drawing/2014/main" id="{544668E5-3D33-411B-9841-A0D8B89BC94E}"/>
              </a:ext>
            </a:extLst>
          </p:cNvPr>
          <p:cNvCxnSpPr>
            <a:cxnSpLocks/>
            <a:stCxn id="82" idx="3"/>
            <a:endCxn id="100" idx="1"/>
          </p:cNvCxnSpPr>
          <p:nvPr/>
        </p:nvCxnSpPr>
        <p:spPr>
          <a:xfrm flipV="1">
            <a:off x="2135188" y="1367640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6" name="Connector: Elbow 165">
            <a:extLst>
              <a:ext uri="{FF2B5EF4-FFF2-40B4-BE49-F238E27FC236}">
                <a16:creationId xmlns:a16="http://schemas.microsoft.com/office/drawing/2014/main" id="{D222C482-68E4-4637-96E8-D9A193A632C7}"/>
              </a:ext>
            </a:extLst>
          </p:cNvPr>
          <p:cNvCxnSpPr>
            <a:cxnSpLocks/>
            <a:stCxn id="73" idx="3"/>
            <a:endCxn id="100" idx="1"/>
          </p:cNvCxnSpPr>
          <p:nvPr/>
        </p:nvCxnSpPr>
        <p:spPr>
          <a:xfrm>
            <a:off x="2135188" y="1193927"/>
            <a:ext cx="32084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5" name="Connector: Elbow 194">
            <a:extLst>
              <a:ext uri="{FF2B5EF4-FFF2-40B4-BE49-F238E27FC236}">
                <a16:creationId xmlns:a16="http://schemas.microsoft.com/office/drawing/2014/main" id="{747E1EF0-4AC0-4C9E-97F1-D5DD9A84F912}"/>
              </a:ext>
            </a:extLst>
          </p:cNvPr>
          <p:cNvCxnSpPr>
            <a:cxnSpLocks/>
            <a:stCxn id="86" idx="3"/>
            <a:endCxn id="97" idx="1"/>
          </p:cNvCxnSpPr>
          <p:nvPr/>
        </p:nvCxnSpPr>
        <p:spPr>
          <a:xfrm flipV="1">
            <a:off x="2135188" y="6231617"/>
            <a:ext cx="32084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8" name="Connector: Elbow 197">
            <a:extLst>
              <a:ext uri="{FF2B5EF4-FFF2-40B4-BE49-F238E27FC236}">
                <a16:creationId xmlns:a16="http://schemas.microsoft.com/office/drawing/2014/main" id="{14476971-56EF-46F8-B3C8-EBA3F1C52FB7}"/>
              </a:ext>
            </a:extLst>
          </p:cNvPr>
          <p:cNvCxnSpPr>
            <a:cxnSpLocks/>
            <a:stCxn id="78" idx="3"/>
            <a:endCxn id="97" idx="1"/>
          </p:cNvCxnSpPr>
          <p:nvPr/>
        </p:nvCxnSpPr>
        <p:spPr>
          <a:xfrm>
            <a:off x="2135188" y="6057905"/>
            <a:ext cx="320843" cy="17371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5" name="TextBox 64">
            <a:extLst>
              <a:ext uri="{FF2B5EF4-FFF2-40B4-BE49-F238E27FC236}">
                <a16:creationId xmlns:a16="http://schemas.microsoft.com/office/drawing/2014/main" id="{A199CEB1-E4CC-4AB0-A6F4-163E48FF5AD6}"/>
              </a:ext>
            </a:extLst>
          </p:cNvPr>
          <p:cNvSpPr txBox="1"/>
          <p:nvPr/>
        </p:nvSpPr>
        <p:spPr>
          <a:xfrm>
            <a:off x="16708" y="104003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254D6531-35FB-4C0F-B7F2-14BFAC2E516D}"/>
              </a:ext>
            </a:extLst>
          </p:cNvPr>
          <p:cNvSpPr txBox="1"/>
          <p:nvPr/>
        </p:nvSpPr>
        <p:spPr>
          <a:xfrm>
            <a:off x="16708" y="1387315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70" name="TextBox 69">
            <a:extLst>
              <a:ext uri="{FF2B5EF4-FFF2-40B4-BE49-F238E27FC236}">
                <a16:creationId xmlns:a16="http://schemas.microsoft.com/office/drawing/2014/main" id="{E2AD6EEC-D58C-4C0E-AE56-2CF547833871}"/>
              </a:ext>
            </a:extLst>
          </p:cNvPr>
          <p:cNvSpPr txBox="1"/>
          <p:nvPr/>
        </p:nvSpPr>
        <p:spPr>
          <a:xfrm>
            <a:off x="16708" y="173459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3</a:t>
            </a:r>
          </a:p>
        </p:txBody>
      </p:sp>
      <p:sp>
        <p:nvSpPr>
          <p:cNvPr id="71" name="TextBox 70">
            <a:extLst>
              <a:ext uri="{FF2B5EF4-FFF2-40B4-BE49-F238E27FC236}">
                <a16:creationId xmlns:a16="http://schemas.microsoft.com/office/drawing/2014/main" id="{2BC22B8C-9B08-4BCD-9B9B-58045856D488}"/>
              </a:ext>
            </a:extLst>
          </p:cNvPr>
          <p:cNvSpPr txBox="1"/>
          <p:nvPr/>
        </p:nvSpPr>
        <p:spPr>
          <a:xfrm>
            <a:off x="16708" y="2081867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4</a:t>
            </a:r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CBC24E0F-B089-43D0-85BD-88AAE0E09869}"/>
              </a:ext>
            </a:extLst>
          </p:cNvPr>
          <p:cNvSpPr txBox="1"/>
          <p:nvPr/>
        </p:nvSpPr>
        <p:spPr>
          <a:xfrm>
            <a:off x="16708" y="2429143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5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5F731E61-84CF-4FD6-87CD-A724DCD053F8}"/>
              </a:ext>
            </a:extLst>
          </p:cNvPr>
          <p:cNvSpPr txBox="1"/>
          <p:nvPr/>
        </p:nvSpPr>
        <p:spPr>
          <a:xfrm>
            <a:off x="16708" y="277641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6</a:t>
            </a:r>
          </a:p>
        </p:txBody>
      </p:sp>
      <p:sp>
        <p:nvSpPr>
          <p:cNvPr id="90" name="TextBox 89">
            <a:extLst>
              <a:ext uri="{FF2B5EF4-FFF2-40B4-BE49-F238E27FC236}">
                <a16:creationId xmlns:a16="http://schemas.microsoft.com/office/drawing/2014/main" id="{357BC0EB-4778-487C-BB14-7EEC64E09B5E}"/>
              </a:ext>
            </a:extLst>
          </p:cNvPr>
          <p:cNvSpPr txBox="1"/>
          <p:nvPr/>
        </p:nvSpPr>
        <p:spPr>
          <a:xfrm>
            <a:off x="16708" y="3123695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7</a:t>
            </a:r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FB9D0C72-FF7A-42DF-BC66-08C774E4C28C}"/>
              </a:ext>
            </a:extLst>
          </p:cNvPr>
          <p:cNvSpPr txBox="1"/>
          <p:nvPr/>
        </p:nvSpPr>
        <p:spPr>
          <a:xfrm>
            <a:off x="16708" y="347097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8</a:t>
            </a:r>
          </a:p>
        </p:txBody>
      </p:sp>
      <p:sp>
        <p:nvSpPr>
          <p:cNvPr id="93" name="TextBox 92">
            <a:extLst>
              <a:ext uri="{FF2B5EF4-FFF2-40B4-BE49-F238E27FC236}">
                <a16:creationId xmlns:a16="http://schemas.microsoft.com/office/drawing/2014/main" id="{ACD94C91-FAEF-494E-A5D0-D0C05D90B838}"/>
              </a:ext>
            </a:extLst>
          </p:cNvPr>
          <p:cNvSpPr txBox="1"/>
          <p:nvPr/>
        </p:nvSpPr>
        <p:spPr>
          <a:xfrm>
            <a:off x="16708" y="3818247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9</a:t>
            </a:r>
          </a:p>
        </p:txBody>
      </p:sp>
      <p:sp>
        <p:nvSpPr>
          <p:cNvPr id="94" name="TextBox 93">
            <a:extLst>
              <a:ext uri="{FF2B5EF4-FFF2-40B4-BE49-F238E27FC236}">
                <a16:creationId xmlns:a16="http://schemas.microsoft.com/office/drawing/2014/main" id="{FB4BA02D-AB5A-47A8-A41D-DB2846FFE8BD}"/>
              </a:ext>
            </a:extLst>
          </p:cNvPr>
          <p:cNvSpPr txBox="1"/>
          <p:nvPr/>
        </p:nvSpPr>
        <p:spPr>
          <a:xfrm>
            <a:off x="-28977" y="4165523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10</a:t>
            </a:r>
          </a:p>
        </p:txBody>
      </p:sp>
      <p:sp>
        <p:nvSpPr>
          <p:cNvPr id="105" name="TextBox 104">
            <a:extLst>
              <a:ext uri="{FF2B5EF4-FFF2-40B4-BE49-F238E27FC236}">
                <a16:creationId xmlns:a16="http://schemas.microsoft.com/office/drawing/2014/main" id="{AA0B6669-27CA-4655-91BC-C74F9F650354}"/>
              </a:ext>
            </a:extLst>
          </p:cNvPr>
          <p:cNvSpPr txBox="1"/>
          <p:nvPr/>
        </p:nvSpPr>
        <p:spPr>
          <a:xfrm>
            <a:off x="-28977" y="4512799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11</a:t>
            </a:r>
          </a:p>
        </p:txBody>
      </p:sp>
      <p:sp>
        <p:nvSpPr>
          <p:cNvPr id="106" name="TextBox 105">
            <a:extLst>
              <a:ext uri="{FF2B5EF4-FFF2-40B4-BE49-F238E27FC236}">
                <a16:creationId xmlns:a16="http://schemas.microsoft.com/office/drawing/2014/main" id="{3EF1B5B1-3E40-4683-8A93-991F14532C32}"/>
              </a:ext>
            </a:extLst>
          </p:cNvPr>
          <p:cNvSpPr txBox="1"/>
          <p:nvPr/>
        </p:nvSpPr>
        <p:spPr>
          <a:xfrm>
            <a:off x="-28977" y="4860075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12</a:t>
            </a:r>
          </a:p>
        </p:txBody>
      </p:sp>
      <p:sp>
        <p:nvSpPr>
          <p:cNvPr id="107" name="TextBox 106">
            <a:extLst>
              <a:ext uri="{FF2B5EF4-FFF2-40B4-BE49-F238E27FC236}">
                <a16:creationId xmlns:a16="http://schemas.microsoft.com/office/drawing/2014/main" id="{DDBE4C5B-9E5C-4AE2-B428-4DAD55F46D3D}"/>
              </a:ext>
            </a:extLst>
          </p:cNvPr>
          <p:cNvSpPr txBox="1"/>
          <p:nvPr/>
        </p:nvSpPr>
        <p:spPr>
          <a:xfrm>
            <a:off x="-28977" y="5207351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13</a:t>
            </a:r>
          </a:p>
        </p:txBody>
      </p:sp>
      <p:sp>
        <p:nvSpPr>
          <p:cNvPr id="108" name="TextBox 107">
            <a:extLst>
              <a:ext uri="{FF2B5EF4-FFF2-40B4-BE49-F238E27FC236}">
                <a16:creationId xmlns:a16="http://schemas.microsoft.com/office/drawing/2014/main" id="{C2708C99-3B9B-468B-B76E-B6D7B456E94D}"/>
              </a:ext>
            </a:extLst>
          </p:cNvPr>
          <p:cNvSpPr txBox="1"/>
          <p:nvPr/>
        </p:nvSpPr>
        <p:spPr>
          <a:xfrm>
            <a:off x="-28977" y="5554627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14</a:t>
            </a:r>
          </a:p>
        </p:txBody>
      </p:sp>
      <p:sp>
        <p:nvSpPr>
          <p:cNvPr id="109" name="TextBox 108">
            <a:extLst>
              <a:ext uri="{FF2B5EF4-FFF2-40B4-BE49-F238E27FC236}">
                <a16:creationId xmlns:a16="http://schemas.microsoft.com/office/drawing/2014/main" id="{D3C8F4D3-9FAA-44E9-8957-65CABD09B33D}"/>
              </a:ext>
            </a:extLst>
          </p:cNvPr>
          <p:cNvSpPr txBox="1"/>
          <p:nvPr/>
        </p:nvSpPr>
        <p:spPr>
          <a:xfrm>
            <a:off x="-28977" y="5901903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15</a:t>
            </a:r>
          </a:p>
        </p:txBody>
      </p:sp>
      <p:sp>
        <p:nvSpPr>
          <p:cNvPr id="110" name="TextBox 109">
            <a:extLst>
              <a:ext uri="{FF2B5EF4-FFF2-40B4-BE49-F238E27FC236}">
                <a16:creationId xmlns:a16="http://schemas.microsoft.com/office/drawing/2014/main" id="{C76DEAC8-1F7F-4ADB-BDBC-EFF11A1334EE}"/>
              </a:ext>
            </a:extLst>
          </p:cNvPr>
          <p:cNvSpPr txBox="1"/>
          <p:nvPr/>
        </p:nvSpPr>
        <p:spPr>
          <a:xfrm>
            <a:off x="-28977" y="6249178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16</a:t>
            </a:r>
          </a:p>
        </p:txBody>
      </p:sp>
      <p:sp>
        <p:nvSpPr>
          <p:cNvPr id="96" name="TextBox 95">
            <a:extLst>
              <a:ext uri="{FF2B5EF4-FFF2-40B4-BE49-F238E27FC236}">
                <a16:creationId xmlns:a16="http://schemas.microsoft.com/office/drawing/2014/main" id="{9BB0A648-7389-474D-A6D3-7FA8A78A2425}"/>
              </a:ext>
            </a:extLst>
          </p:cNvPr>
          <p:cNvSpPr txBox="1"/>
          <p:nvPr/>
        </p:nvSpPr>
        <p:spPr>
          <a:xfrm>
            <a:off x="5069838" y="2265085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1</a:t>
            </a:r>
          </a:p>
        </p:txBody>
      </p:sp>
      <p:sp>
        <p:nvSpPr>
          <p:cNvPr id="99" name="TextBox 98">
            <a:extLst>
              <a:ext uri="{FF2B5EF4-FFF2-40B4-BE49-F238E27FC236}">
                <a16:creationId xmlns:a16="http://schemas.microsoft.com/office/drawing/2014/main" id="{884596B2-3D5B-4993-9914-B200F03E9212}"/>
              </a:ext>
            </a:extLst>
          </p:cNvPr>
          <p:cNvSpPr txBox="1"/>
          <p:nvPr/>
        </p:nvSpPr>
        <p:spPr>
          <a:xfrm>
            <a:off x="7126750" y="3645740"/>
            <a:ext cx="1125629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FINAL GAME</a:t>
            </a:r>
          </a:p>
        </p:txBody>
      </p:sp>
      <p:sp>
        <p:nvSpPr>
          <p:cNvPr id="103" name="TextBox 102">
            <a:extLst>
              <a:ext uri="{FF2B5EF4-FFF2-40B4-BE49-F238E27FC236}">
                <a16:creationId xmlns:a16="http://schemas.microsoft.com/office/drawing/2014/main" id="{E4778028-425E-43CB-8F96-1B80F927E288}"/>
              </a:ext>
            </a:extLst>
          </p:cNvPr>
          <p:cNvSpPr txBox="1"/>
          <p:nvPr/>
        </p:nvSpPr>
        <p:spPr>
          <a:xfrm>
            <a:off x="5069838" y="5039974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dirty="0"/>
              <a:t>Semifinal 2</a:t>
            </a:r>
          </a:p>
        </p:txBody>
      </p:sp>
      <p:sp>
        <p:nvSpPr>
          <p:cNvPr id="104" name="TextBox 103">
            <a:extLst>
              <a:ext uri="{FF2B5EF4-FFF2-40B4-BE49-F238E27FC236}">
                <a16:creationId xmlns:a16="http://schemas.microsoft.com/office/drawing/2014/main" id="{DBB2E11B-0ADC-44AF-A600-7E1078FCA77F}"/>
              </a:ext>
            </a:extLst>
          </p:cNvPr>
          <p:cNvSpPr txBox="1"/>
          <p:nvPr/>
        </p:nvSpPr>
        <p:spPr>
          <a:xfrm>
            <a:off x="9435815" y="31555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6" name="Graphic 5" descr="Trophy">
            <a:extLst>
              <a:ext uri="{FF2B5EF4-FFF2-40B4-BE49-F238E27FC236}">
                <a16:creationId xmlns:a16="http://schemas.microsoft.com/office/drawing/2014/main" id="{CEC3E856-E5AF-413F-BE6D-4FDB9EDD04F3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10931318" y="3412305"/>
            <a:ext cx="698500" cy="698500"/>
          </a:xfrm>
          <a:prstGeom prst="rect">
            <a:avLst/>
          </a:prstGeom>
        </p:spPr>
      </p:pic>
      <p:sp>
        <p:nvSpPr>
          <p:cNvPr id="2" name="Title 1">
            <a:extLst>
              <a:ext uri="{FF2B5EF4-FFF2-40B4-BE49-F238E27FC236}">
                <a16:creationId xmlns:a16="http://schemas.microsoft.com/office/drawing/2014/main" id="{8DD8B5B1-3A7D-42C2-9937-B1D3F568C97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16 Teams</a:t>
            </a:r>
          </a:p>
        </p:txBody>
      </p:sp>
    </p:spTree>
    <p:extLst>
      <p:ext uri="{BB962C8B-B14F-4D97-AF65-F5344CB8AC3E}">
        <p14:creationId xmlns:p14="http://schemas.microsoft.com/office/powerpoint/2010/main" val="613435869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AF70A03-0D20-4949-B845-D5332F85C5D5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1524000" y="1570971"/>
            <a:ext cx="9144000" cy="1938992"/>
          </a:xfrm>
        </p:spPr>
        <p:txBody>
          <a:bodyPr/>
          <a:lstStyle/>
          <a:p>
            <a:r>
              <a:rPr lang="en-US"/>
              <a:t>Tournament Bracket Templates</a:t>
            </a:r>
            <a:endParaRPr lang="en-US" dirty="0"/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846B194D-0DD4-494A-9526-7F31F6642239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2 sides</a:t>
            </a:r>
          </a:p>
        </p:txBody>
      </p:sp>
    </p:spTree>
    <p:extLst>
      <p:ext uri="{BB962C8B-B14F-4D97-AF65-F5344CB8AC3E}">
        <p14:creationId xmlns:p14="http://schemas.microsoft.com/office/powerpoint/2010/main" val="3285632344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65" name="Straight Connector 264">
            <a:extLst>
              <a:ext uri="{FF2B5EF4-FFF2-40B4-BE49-F238E27FC236}">
                <a16:creationId xmlns:a16="http://schemas.microsoft.com/office/drawing/2014/main" id="{FEF46E2A-70BA-484E-AAC2-78BD1A8FDD3A}"/>
              </a:ext>
            </a:extLst>
          </p:cNvPr>
          <p:cNvCxnSpPr>
            <a:cxnSpLocks/>
          </p:cNvCxnSpPr>
          <p:nvPr/>
        </p:nvCxnSpPr>
        <p:spPr>
          <a:xfrm flipH="1">
            <a:off x="5236424" y="4718712"/>
            <a:ext cx="171915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63" name="Straight Connector 262">
            <a:extLst>
              <a:ext uri="{FF2B5EF4-FFF2-40B4-BE49-F238E27FC236}">
                <a16:creationId xmlns:a16="http://schemas.microsoft.com/office/drawing/2014/main" id="{4EC3CCC3-5F22-4AB7-AE60-108D29F1620B}"/>
              </a:ext>
            </a:extLst>
          </p:cNvPr>
          <p:cNvCxnSpPr>
            <a:cxnSpLocks/>
          </p:cNvCxnSpPr>
          <p:nvPr/>
        </p:nvCxnSpPr>
        <p:spPr>
          <a:xfrm flipH="1">
            <a:off x="3733539" y="3659964"/>
            <a:ext cx="1722369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6" name="Straight Connector 355">
            <a:extLst>
              <a:ext uri="{FF2B5EF4-FFF2-40B4-BE49-F238E27FC236}">
                <a16:creationId xmlns:a16="http://schemas.microsoft.com/office/drawing/2014/main" id="{6A3177A9-E3C0-4C20-92E3-7781CBCB5CA1}"/>
              </a:ext>
            </a:extLst>
          </p:cNvPr>
          <p:cNvCxnSpPr>
            <a:cxnSpLocks/>
          </p:cNvCxnSpPr>
          <p:nvPr/>
        </p:nvCxnSpPr>
        <p:spPr>
          <a:xfrm>
            <a:off x="298450" y="6267451"/>
            <a:ext cx="1719149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7" name="Straight Connector 356">
            <a:extLst>
              <a:ext uri="{FF2B5EF4-FFF2-40B4-BE49-F238E27FC236}">
                <a16:creationId xmlns:a16="http://schemas.microsoft.com/office/drawing/2014/main" id="{10E84A84-CB60-4B59-ABC5-2F9466EF97CE}"/>
              </a:ext>
            </a:extLst>
          </p:cNvPr>
          <p:cNvCxnSpPr>
            <a:cxnSpLocks/>
          </p:cNvCxnSpPr>
          <p:nvPr/>
        </p:nvCxnSpPr>
        <p:spPr>
          <a:xfrm>
            <a:off x="298450" y="4435263"/>
            <a:ext cx="1719149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8" name="Straight Connector 357">
            <a:extLst>
              <a:ext uri="{FF2B5EF4-FFF2-40B4-BE49-F238E27FC236}">
                <a16:creationId xmlns:a16="http://schemas.microsoft.com/office/drawing/2014/main" id="{A000E859-78E2-40F8-995C-E64984D371EB}"/>
              </a:ext>
            </a:extLst>
          </p:cNvPr>
          <p:cNvCxnSpPr>
            <a:cxnSpLocks/>
          </p:cNvCxnSpPr>
          <p:nvPr/>
        </p:nvCxnSpPr>
        <p:spPr>
          <a:xfrm>
            <a:off x="2017599" y="4435263"/>
            <a:ext cx="0" cy="1832188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3" name="Straight Connector 352">
            <a:extLst>
              <a:ext uri="{FF2B5EF4-FFF2-40B4-BE49-F238E27FC236}">
                <a16:creationId xmlns:a16="http://schemas.microsoft.com/office/drawing/2014/main" id="{A5DA393B-D026-4E10-8229-75A5EFEA34C3}"/>
              </a:ext>
            </a:extLst>
          </p:cNvPr>
          <p:cNvCxnSpPr>
            <a:cxnSpLocks/>
          </p:cNvCxnSpPr>
          <p:nvPr/>
        </p:nvCxnSpPr>
        <p:spPr>
          <a:xfrm>
            <a:off x="298450" y="2888651"/>
            <a:ext cx="1719149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4" name="Straight Connector 353">
            <a:extLst>
              <a:ext uri="{FF2B5EF4-FFF2-40B4-BE49-F238E27FC236}">
                <a16:creationId xmlns:a16="http://schemas.microsoft.com/office/drawing/2014/main" id="{36E40494-1A1F-469E-B9B7-162C0910BC12}"/>
              </a:ext>
            </a:extLst>
          </p:cNvPr>
          <p:cNvCxnSpPr>
            <a:cxnSpLocks/>
          </p:cNvCxnSpPr>
          <p:nvPr/>
        </p:nvCxnSpPr>
        <p:spPr>
          <a:xfrm>
            <a:off x="298450" y="1056463"/>
            <a:ext cx="1719149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5" name="Straight Connector 354">
            <a:extLst>
              <a:ext uri="{FF2B5EF4-FFF2-40B4-BE49-F238E27FC236}">
                <a16:creationId xmlns:a16="http://schemas.microsoft.com/office/drawing/2014/main" id="{EF9C3B7B-DF7A-4BEC-AEBB-BA73F0D9271D}"/>
              </a:ext>
            </a:extLst>
          </p:cNvPr>
          <p:cNvCxnSpPr>
            <a:cxnSpLocks/>
          </p:cNvCxnSpPr>
          <p:nvPr/>
        </p:nvCxnSpPr>
        <p:spPr>
          <a:xfrm>
            <a:off x="2017599" y="1056463"/>
            <a:ext cx="0" cy="1832188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1" name="Straight Connector 340">
            <a:extLst>
              <a:ext uri="{FF2B5EF4-FFF2-40B4-BE49-F238E27FC236}">
                <a16:creationId xmlns:a16="http://schemas.microsoft.com/office/drawing/2014/main" id="{79B58AC4-2457-4722-AD36-EB462089C5CA}"/>
              </a:ext>
            </a:extLst>
          </p:cNvPr>
          <p:cNvCxnSpPr>
            <a:cxnSpLocks/>
          </p:cNvCxnSpPr>
          <p:nvPr/>
        </p:nvCxnSpPr>
        <p:spPr>
          <a:xfrm>
            <a:off x="2014389" y="5343446"/>
            <a:ext cx="1719150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2" name="Straight Connector 341">
            <a:extLst>
              <a:ext uri="{FF2B5EF4-FFF2-40B4-BE49-F238E27FC236}">
                <a16:creationId xmlns:a16="http://schemas.microsoft.com/office/drawing/2014/main" id="{830396B3-09A6-4EA8-A660-9452DFA27397}"/>
              </a:ext>
            </a:extLst>
          </p:cNvPr>
          <p:cNvCxnSpPr>
            <a:cxnSpLocks/>
          </p:cNvCxnSpPr>
          <p:nvPr/>
        </p:nvCxnSpPr>
        <p:spPr>
          <a:xfrm>
            <a:off x="2014389" y="1980464"/>
            <a:ext cx="1719150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3" name="Straight Connector 342">
            <a:extLst>
              <a:ext uri="{FF2B5EF4-FFF2-40B4-BE49-F238E27FC236}">
                <a16:creationId xmlns:a16="http://schemas.microsoft.com/office/drawing/2014/main" id="{336F1DF7-62EA-4F55-8FB9-B7FBED2ED2BD}"/>
              </a:ext>
            </a:extLst>
          </p:cNvPr>
          <p:cNvCxnSpPr>
            <a:cxnSpLocks/>
          </p:cNvCxnSpPr>
          <p:nvPr/>
        </p:nvCxnSpPr>
        <p:spPr>
          <a:xfrm>
            <a:off x="3733539" y="1980464"/>
            <a:ext cx="0" cy="336298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32" name="Straight Connector 431">
            <a:extLst>
              <a:ext uri="{FF2B5EF4-FFF2-40B4-BE49-F238E27FC236}">
                <a16:creationId xmlns:a16="http://schemas.microsoft.com/office/drawing/2014/main" id="{C4F93540-0618-413E-8152-2B229D912AEA}"/>
              </a:ext>
            </a:extLst>
          </p:cNvPr>
          <p:cNvCxnSpPr>
            <a:cxnSpLocks/>
          </p:cNvCxnSpPr>
          <p:nvPr/>
        </p:nvCxnSpPr>
        <p:spPr>
          <a:xfrm>
            <a:off x="6736093" y="3657971"/>
            <a:ext cx="1722278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43" name="Straight Connector 442">
            <a:extLst>
              <a:ext uri="{FF2B5EF4-FFF2-40B4-BE49-F238E27FC236}">
                <a16:creationId xmlns:a16="http://schemas.microsoft.com/office/drawing/2014/main" id="{B10E43BC-1D63-4A5B-9B95-A585D5455D8F}"/>
              </a:ext>
            </a:extLst>
          </p:cNvPr>
          <p:cNvCxnSpPr>
            <a:cxnSpLocks/>
          </p:cNvCxnSpPr>
          <p:nvPr/>
        </p:nvCxnSpPr>
        <p:spPr>
          <a:xfrm flipH="1">
            <a:off x="10174221" y="6265458"/>
            <a:ext cx="1719059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44" name="Straight Connector 443">
            <a:extLst>
              <a:ext uri="{FF2B5EF4-FFF2-40B4-BE49-F238E27FC236}">
                <a16:creationId xmlns:a16="http://schemas.microsoft.com/office/drawing/2014/main" id="{9591B5B2-1E14-428F-A8A8-A681A65E4D52}"/>
              </a:ext>
            </a:extLst>
          </p:cNvPr>
          <p:cNvCxnSpPr>
            <a:cxnSpLocks/>
          </p:cNvCxnSpPr>
          <p:nvPr/>
        </p:nvCxnSpPr>
        <p:spPr>
          <a:xfrm flipH="1">
            <a:off x="10174221" y="4433270"/>
            <a:ext cx="1719059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45" name="Straight Connector 444">
            <a:extLst>
              <a:ext uri="{FF2B5EF4-FFF2-40B4-BE49-F238E27FC236}">
                <a16:creationId xmlns:a16="http://schemas.microsoft.com/office/drawing/2014/main" id="{B4717B4A-B647-44C9-A7F7-87E94F974A3A}"/>
              </a:ext>
            </a:extLst>
          </p:cNvPr>
          <p:cNvCxnSpPr>
            <a:cxnSpLocks/>
          </p:cNvCxnSpPr>
          <p:nvPr/>
        </p:nvCxnSpPr>
        <p:spPr>
          <a:xfrm flipH="1">
            <a:off x="10174221" y="4433270"/>
            <a:ext cx="0" cy="1832188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40" name="Straight Connector 439">
            <a:extLst>
              <a:ext uri="{FF2B5EF4-FFF2-40B4-BE49-F238E27FC236}">
                <a16:creationId xmlns:a16="http://schemas.microsoft.com/office/drawing/2014/main" id="{0B3B8D00-CC9F-4F41-AB76-6EA783189368}"/>
              </a:ext>
            </a:extLst>
          </p:cNvPr>
          <p:cNvCxnSpPr>
            <a:cxnSpLocks/>
          </p:cNvCxnSpPr>
          <p:nvPr/>
        </p:nvCxnSpPr>
        <p:spPr>
          <a:xfrm flipH="1">
            <a:off x="10174221" y="2886658"/>
            <a:ext cx="1719059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41" name="Straight Connector 440">
            <a:extLst>
              <a:ext uri="{FF2B5EF4-FFF2-40B4-BE49-F238E27FC236}">
                <a16:creationId xmlns:a16="http://schemas.microsoft.com/office/drawing/2014/main" id="{4DA740A1-3E76-4CB4-A3C6-3BAF549171ED}"/>
              </a:ext>
            </a:extLst>
          </p:cNvPr>
          <p:cNvCxnSpPr>
            <a:cxnSpLocks/>
          </p:cNvCxnSpPr>
          <p:nvPr/>
        </p:nvCxnSpPr>
        <p:spPr>
          <a:xfrm flipH="1">
            <a:off x="10174221" y="1054470"/>
            <a:ext cx="1719059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42" name="Straight Connector 441">
            <a:extLst>
              <a:ext uri="{FF2B5EF4-FFF2-40B4-BE49-F238E27FC236}">
                <a16:creationId xmlns:a16="http://schemas.microsoft.com/office/drawing/2014/main" id="{9B58B8BA-25F7-4BAF-9E6B-410A37AD0A14}"/>
              </a:ext>
            </a:extLst>
          </p:cNvPr>
          <p:cNvCxnSpPr>
            <a:cxnSpLocks/>
          </p:cNvCxnSpPr>
          <p:nvPr/>
        </p:nvCxnSpPr>
        <p:spPr>
          <a:xfrm flipH="1">
            <a:off x="10174221" y="1054470"/>
            <a:ext cx="0" cy="1832188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35" name="Straight Connector 434">
            <a:extLst>
              <a:ext uri="{FF2B5EF4-FFF2-40B4-BE49-F238E27FC236}">
                <a16:creationId xmlns:a16="http://schemas.microsoft.com/office/drawing/2014/main" id="{CB8217ED-3314-419C-8264-E727AF92BEB8}"/>
              </a:ext>
            </a:extLst>
          </p:cNvPr>
          <p:cNvCxnSpPr>
            <a:cxnSpLocks/>
          </p:cNvCxnSpPr>
          <p:nvPr/>
        </p:nvCxnSpPr>
        <p:spPr>
          <a:xfrm flipH="1">
            <a:off x="8458371" y="5341453"/>
            <a:ext cx="1719060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36" name="Straight Connector 435">
            <a:extLst>
              <a:ext uri="{FF2B5EF4-FFF2-40B4-BE49-F238E27FC236}">
                <a16:creationId xmlns:a16="http://schemas.microsoft.com/office/drawing/2014/main" id="{A91CACF9-5E3A-4F36-83BD-11F2CADCB881}"/>
              </a:ext>
            </a:extLst>
          </p:cNvPr>
          <p:cNvCxnSpPr>
            <a:cxnSpLocks/>
          </p:cNvCxnSpPr>
          <p:nvPr/>
        </p:nvCxnSpPr>
        <p:spPr>
          <a:xfrm flipH="1">
            <a:off x="8458371" y="1978471"/>
            <a:ext cx="1719060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437" name="Straight Connector 436">
            <a:extLst>
              <a:ext uri="{FF2B5EF4-FFF2-40B4-BE49-F238E27FC236}">
                <a16:creationId xmlns:a16="http://schemas.microsoft.com/office/drawing/2014/main" id="{B8204931-C8D4-4968-8049-54AC30555381}"/>
              </a:ext>
            </a:extLst>
          </p:cNvPr>
          <p:cNvCxnSpPr>
            <a:cxnSpLocks/>
          </p:cNvCxnSpPr>
          <p:nvPr/>
        </p:nvCxnSpPr>
        <p:spPr>
          <a:xfrm flipH="1">
            <a:off x="8458371" y="1978471"/>
            <a:ext cx="0" cy="336298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46" name="TextBox 445">
            <a:extLst>
              <a:ext uri="{FF2B5EF4-FFF2-40B4-BE49-F238E27FC236}">
                <a16:creationId xmlns:a16="http://schemas.microsoft.com/office/drawing/2014/main" id="{43277D30-AA37-4928-AAFA-D298E37B3B68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449" name="TextBox 448">
            <a:extLst>
              <a:ext uri="{FF2B5EF4-FFF2-40B4-BE49-F238E27FC236}">
                <a16:creationId xmlns:a16="http://schemas.microsoft.com/office/drawing/2014/main" id="{31E8B312-7E4B-4714-BBBE-37486BB33CF2}"/>
              </a:ext>
            </a:extLst>
          </p:cNvPr>
          <p:cNvSpPr txBox="1"/>
          <p:nvPr/>
        </p:nvSpPr>
        <p:spPr>
          <a:xfrm>
            <a:off x="5684580" y="487637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450" name="Graphic 449" descr="Trophy">
            <a:extLst>
              <a:ext uri="{FF2B5EF4-FFF2-40B4-BE49-F238E27FC236}">
                <a16:creationId xmlns:a16="http://schemas.microsoft.com/office/drawing/2014/main" id="{724C9F88-0E60-4466-ACCE-E86F6761CAD5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30685"/>
            <a:ext cx="698500" cy="698500"/>
          </a:xfrm>
          <a:prstGeom prst="rect">
            <a:avLst/>
          </a:prstGeom>
        </p:spPr>
      </p:pic>
      <p:sp>
        <p:nvSpPr>
          <p:cNvPr id="451" name="TextBox 450">
            <a:extLst>
              <a:ext uri="{FF2B5EF4-FFF2-40B4-BE49-F238E27FC236}">
                <a16:creationId xmlns:a16="http://schemas.microsoft.com/office/drawing/2014/main" id="{B4D0DAD6-281F-425E-81E4-E2D404EB4E0C}"/>
              </a:ext>
            </a:extLst>
          </p:cNvPr>
          <p:cNvSpPr txBox="1"/>
          <p:nvPr/>
        </p:nvSpPr>
        <p:spPr>
          <a:xfrm>
            <a:off x="2378475" y="1206776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452" name="TextBox 451">
            <a:extLst>
              <a:ext uri="{FF2B5EF4-FFF2-40B4-BE49-F238E27FC236}">
                <a16:creationId xmlns:a16="http://schemas.microsoft.com/office/drawing/2014/main" id="{F0963E36-EDFC-426D-91C1-040FE18F30C8}"/>
              </a:ext>
            </a:extLst>
          </p:cNvPr>
          <p:cNvSpPr txBox="1"/>
          <p:nvPr/>
        </p:nvSpPr>
        <p:spPr>
          <a:xfrm>
            <a:off x="8764463" y="1206776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dirty="0"/>
              <a:t>Semifinal 2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CA0AAF13-61A2-42D4-9473-F14FC2995BFE}"/>
              </a:ext>
            </a:extLst>
          </p:cNvPr>
          <p:cNvSpPr txBox="1"/>
          <p:nvPr/>
        </p:nvSpPr>
        <p:spPr>
          <a:xfrm>
            <a:off x="16708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72BBED6D-1894-441B-9BA1-3BFD00AF2FD9}"/>
              </a:ext>
            </a:extLst>
          </p:cNvPr>
          <p:cNvSpPr txBox="1"/>
          <p:nvPr/>
        </p:nvSpPr>
        <p:spPr>
          <a:xfrm>
            <a:off x="16708" y="4297086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4D479B46-0D4A-41E4-AE8B-F15B35492D46}"/>
              </a:ext>
            </a:extLst>
          </p:cNvPr>
          <p:cNvSpPr txBox="1"/>
          <p:nvPr/>
        </p:nvSpPr>
        <p:spPr>
          <a:xfrm>
            <a:off x="16708" y="611156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4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5FE30A5B-7AA2-4065-BA13-5A03A814F15E}"/>
              </a:ext>
            </a:extLst>
          </p:cNvPr>
          <p:cNvSpPr txBox="1"/>
          <p:nvPr/>
        </p:nvSpPr>
        <p:spPr>
          <a:xfrm>
            <a:off x="0" y="273276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F821A007-0057-42BF-A348-A43B0152B3E2}"/>
              </a:ext>
            </a:extLst>
          </p:cNvPr>
          <p:cNvSpPr txBox="1"/>
          <p:nvPr/>
        </p:nvSpPr>
        <p:spPr>
          <a:xfrm>
            <a:off x="11899254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F8B263B0-C460-414C-B96C-2A424AC5C8C5}"/>
              </a:ext>
            </a:extLst>
          </p:cNvPr>
          <p:cNvSpPr txBox="1"/>
          <p:nvPr/>
        </p:nvSpPr>
        <p:spPr>
          <a:xfrm>
            <a:off x="11899254" y="4297086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50DFAE94-C605-44E7-92E6-1A01C5ECFB17}"/>
              </a:ext>
            </a:extLst>
          </p:cNvPr>
          <p:cNvSpPr txBox="1"/>
          <p:nvPr/>
        </p:nvSpPr>
        <p:spPr>
          <a:xfrm>
            <a:off x="11899254" y="611156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15F1CDB7-34BA-4441-AA52-EDDA4FF7608A}"/>
              </a:ext>
            </a:extLst>
          </p:cNvPr>
          <p:cNvSpPr txBox="1"/>
          <p:nvPr/>
        </p:nvSpPr>
        <p:spPr>
          <a:xfrm>
            <a:off x="11882546" y="273276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4CFB9A41-BD5B-4B2E-9D63-760835572B0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8 Teams</a:t>
            </a:r>
          </a:p>
        </p:txBody>
      </p:sp>
    </p:spTree>
    <p:extLst>
      <p:ext uri="{BB962C8B-B14F-4D97-AF65-F5344CB8AC3E}">
        <p14:creationId xmlns:p14="http://schemas.microsoft.com/office/powerpoint/2010/main" val="3611710210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Rectangle: Rounded Corners 52">
            <a:extLst>
              <a:ext uri="{FF2B5EF4-FFF2-40B4-BE49-F238E27FC236}">
                <a16:creationId xmlns:a16="http://schemas.microsoft.com/office/drawing/2014/main" id="{71054B81-E1E5-49A1-8618-5EFBD7B6478E}"/>
              </a:ext>
            </a:extLst>
          </p:cNvPr>
          <p:cNvSpPr/>
          <p:nvPr/>
        </p:nvSpPr>
        <p:spPr>
          <a:xfrm>
            <a:off x="298450" y="1056463"/>
            <a:ext cx="1274583" cy="738553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54" name="Rectangle: Rounded Corners 53">
            <a:extLst>
              <a:ext uri="{FF2B5EF4-FFF2-40B4-BE49-F238E27FC236}">
                <a16:creationId xmlns:a16="http://schemas.microsoft.com/office/drawing/2014/main" id="{BF7443A8-5C20-4D6E-80A1-AADBA47B1271}"/>
              </a:ext>
            </a:extLst>
          </p:cNvPr>
          <p:cNvSpPr/>
          <p:nvPr/>
        </p:nvSpPr>
        <p:spPr>
          <a:xfrm>
            <a:off x="298450" y="2639057"/>
            <a:ext cx="1274583" cy="738553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55" name="Rectangle: Rounded Corners 54">
            <a:extLst>
              <a:ext uri="{FF2B5EF4-FFF2-40B4-BE49-F238E27FC236}">
                <a16:creationId xmlns:a16="http://schemas.microsoft.com/office/drawing/2014/main" id="{167C50DB-ED9D-4135-8694-ED8BE3CEFD15}"/>
              </a:ext>
            </a:extLst>
          </p:cNvPr>
          <p:cNvSpPr/>
          <p:nvPr/>
        </p:nvSpPr>
        <p:spPr>
          <a:xfrm>
            <a:off x="298450" y="5804240"/>
            <a:ext cx="1274583" cy="738553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56" name="Rectangle: Rounded Corners 55">
            <a:extLst>
              <a:ext uri="{FF2B5EF4-FFF2-40B4-BE49-F238E27FC236}">
                <a16:creationId xmlns:a16="http://schemas.microsoft.com/office/drawing/2014/main" id="{59C159A7-BD46-4734-8419-B2430DFEE434}"/>
              </a:ext>
            </a:extLst>
          </p:cNvPr>
          <p:cNvSpPr/>
          <p:nvPr/>
        </p:nvSpPr>
        <p:spPr>
          <a:xfrm>
            <a:off x="298450" y="4221650"/>
            <a:ext cx="1274583" cy="738553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57" name="Rectangle: Rounded Corners 56">
            <a:extLst>
              <a:ext uri="{FF2B5EF4-FFF2-40B4-BE49-F238E27FC236}">
                <a16:creationId xmlns:a16="http://schemas.microsoft.com/office/drawing/2014/main" id="{D028F40E-6A98-49E2-A3F4-B7A098AE08FD}"/>
              </a:ext>
            </a:extLst>
          </p:cNvPr>
          <p:cNvSpPr/>
          <p:nvPr/>
        </p:nvSpPr>
        <p:spPr>
          <a:xfrm>
            <a:off x="2294756" y="5012945"/>
            <a:ext cx="1274583" cy="738553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58" name="Rectangle: Rounded Corners 57">
            <a:extLst>
              <a:ext uri="{FF2B5EF4-FFF2-40B4-BE49-F238E27FC236}">
                <a16:creationId xmlns:a16="http://schemas.microsoft.com/office/drawing/2014/main" id="{DA6911F2-4CBF-4E1E-B413-A6A3AA665974}"/>
              </a:ext>
            </a:extLst>
          </p:cNvPr>
          <p:cNvSpPr/>
          <p:nvPr/>
        </p:nvSpPr>
        <p:spPr>
          <a:xfrm>
            <a:off x="2294756" y="1847760"/>
            <a:ext cx="1274583" cy="738553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59" name="Connector: Elbow 58">
            <a:extLst>
              <a:ext uri="{FF2B5EF4-FFF2-40B4-BE49-F238E27FC236}">
                <a16:creationId xmlns:a16="http://schemas.microsoft.com/office/drawing/2014/main" id="{ED91BDEB-8467-4DDC-8DC2-C6F349113C6A}"/>
              </a:ext>
            </a:extLst>
          </p:cNvPr>
          <p:cNvCxnSpPr>
            <a:cxnSpLocks/>
            <a:stCxn id="53" idx="3"/>
            <a:endCxn id="58" idx="1"/>
          </p:cNvCxnSpPr>
          <p:nvPr/>
        </p:nvCxnSpPr>
        <p:spPr>
          <a:xfrm>
            <a:off x="1573033" y="1425740"/>
            <a:ext cx="721721" cy="79129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0" name="Connector: Elbow 59">
            <a:extLst>
              <a:ext uri="{FF2B5EF4-FFF2-40B4-BE49-F238E27FC236}">
                <a16:creationId xmlns:a16="http://schemas.microsoft.com/office/drawing/2014/main" id="{611C17DB-FA74-426C-A087-145E3090E2C0}"/>
              </a:ext>
            </a:extLst>
          </p:cNvPr>
          <p:cNvCxnSpPr>
            <a:cxnSpLocks/>
            <a:stCxn id="54" idx="3"/>
            <a:endCxn id="58" idx="1"/>
          </p:cNvCxnSpPr>
          <p:nvPr/>
        </p:nvCxnSpPr>
        <p:spPr>
          <a:xfrm flipV="1">
            <a:off x="1573033" y="2217037"/>
            <a:ext cx="721721" cy="79129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1" name="Connector: Elbow 60">
            <a:extLst>
              <a:ext uri="{FF2B5EF4-FFF2-40B4-BE49-F238E27FC236}">
                <a16:creationId xmlns:a16="http://schemas.microsoft.com/office/drawing/2014/main" id="{F7E4BF27-E790-4A94-AC8C-66DADEB1429A}"/>
              </a:ext>
            </a:extLst>
          </p:cNvPr>
          <p:cNvCxnSpPr>
            <a:cxnSpLocks/>
            <a:stCxn id="56" idx="3"/>
            <a:endCxn id="57" idx="1"/>
          </p:cNvCxnSpPr>
          <p:nvPr/>
        </p:nvCxnSpPr>
        <p:spPr>
          <a:xfrm>
            <a:off x="1573033" y="4590927"/>
            <a:ext cx="721721" cy="79129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2" name="Connector: Elbow 61">
            <a:extLst>
              <a:ext uri="{FF2B5EF4-FFF2-40B4-BE49-F238E27FC236}">
                <a16:creationId xmlns:a16="http://schemas.microsoft.com/office/drawing/2014/main" id="{189B7CF4-6296-4DA4-9ACC-1A21B7F61058}"/>
              </a:ext>
            </a:extLst>
          </p:cNvPr>
          <p:cNvCxnSpPr>
            <a:cxnSpLocks/>
            <a:stCxn id="55" idx="3"/>
            <a:endCxn id="57" idx="1"/>
          </p:cNvCxnSpPr>
          <p:nvPr/>
        </p:nvCxnSpPr>
        <p:spPr>
          <a:xfrm flipV="1">
            <a:off x="1573033" y="5382222"/>
            <a:ext cx="721721" cy="79129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3" name="Rectangle: Rounded Corners 62">
            <a:extLst>
              <a:ext uri="{FF2B5EF4-FFF2-40B4-BE49-F238E27FC236}">
                <a16:creationId xmlns:a16="http://schemas.microsoft.com/office/drawing/2014/main" id="{FAC4B07E-630D-477B-8685-C497949C3BD1}"/>
              </a:ext>
            </a:extLst>
          </p:cNvPr>
          <p:cNvSpPr/>
          <p:nvPr/>
        </p:nvSpPr>
        <p:spPr>
          <a:xfrm>
            <a:off x="4291062" y="3430353"/>
            <a:ext cx="1274583" cy="738553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64" name="Connector: Elbow 63">
            <a:extLst>
              <a:ext uri="{FF2B5EF4-FFF2-40B4-BE49-F238E27FC236}">
                <a16:creationId xmlns:a16="http://schemas.microsoft.com/office/drawing/2014/main" id="{9BC68D8C-A616-42B9-8F55-BEF61C031F5A}"/>
              </a:ext>
            </a:extLst>
          </p:cNvPr>
          <p:cNvCxnSpPr>
            <a:cxnSpLocks/>
            <a:stCxn id="57" idx="3"/>
            <a:endCxn id="63" idx="1"/>
          </p:cNvCxnSpPr>
          <p:nvPr/>
        </p:nvCxnSpPr>
        <p:spPr>
          <a:xfrm flipV="1">
            <a:off x="3569339" y="3799630"/>
            <a:ext cx="721721" cy="1582591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5" name="Connector: Elbow 64">
            <a:extLst>
              <a:ext uri="{FF2B5EF4-FFF2-40B4-BE49-F238E27FC236}">
                <a16:creationId xmlns:a16="http://schemas.microsoft.com/office/drawing/2014/main" id="{BE2F60DF-72A2-4302-835C-9BC6CE013B77}"/>
              </a:ext>
            </a:extLst>
          </p:cNvPr>
          <p:cNvCxnSpPr>
            <a:cxnSpLocks/>
            <a:stCxn id="58" idx="3"/>
            <a:endCxn id="63" idx="1"/>
          </p:cNvCxnSpPr>
          <p:nvPr/>
        </p:nvCxnSpPr>
        <p:spPr>
          <a:xfrm>
            <a:off x="3569339" y="2217037"/>
            <a:ext cx="721721" cy="158259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7" name="Rectangle: Rounded Corners 66">
            <a:extLst>
              <a:ext uri="{FF2B5EF4-FFF2-40B4-BE49-F238E27FC236}">
                <a16:creationId xmlns:a16="http://schemas.microsoft.com/office/drawing/2014/main" id="{1E389378-9E1E-423F-A3FA-1B4BC96722E3}"/>
              </a:ext>
            </a:extLst>
          </p:cNvPr>
          <p:cNvSpPr/>
          <p:nvPr/>
        </p:nvSpPr>
        <p:spPr>
          <a:xfrm flipH="1">
            <a:off x="10618966" y="1056463"/>
            <a:ext cx="1274583" cy="738553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68" name="Rectangle: Rounded Corners 67">
            <a:extLst>
              <a:ext uri="{FF2B5EF4-FFF2-40B4-BE49-F238E27FC236}">
                <a16:creationId xmlns:a16="http://schemas.microsoft.com/office/drawing/2014/main" id="{8BC2226C-7610-4E12-A537-94E446B32984}"/>
              </a:ext>
            </a:extLst>
          </p:cNvPr>
          <p:cNvSpPr/>
          <p:nvPr/>
        </p:nvSpPr>
        <p:spPr>
          <a:xfrm flipH="1">
            <a:off x="10618966" y="2639057"/>
            <a:ext cx="1274583" cy="738553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69" name="Rectangle: Rounded Corners 68">
            <a:extLst>
              <a:ext uri="{FF2B5EF4-FFF2-40B4-BE49-F238E27FC236}">
                <a16:creationId xmlns:a16="http://schemas.microsoft.com/office/drawing/2014/main" id="{02DBC3F8-55F4-4066-9D6A-572D8672655F}"/>
              </a:ext>
            </a:extLst>
          </p:cNvPr>
          <p:cNvSpPr/>
          <p:nvPr/>
        </p:nvSpPr>
        <p:spPr>
          <a:xfrm flipH="1">
            <a:off x="10618966" y="5804240"/>
            <a:ext cx="1274583" cy="738553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0" name="Rectangle: Rounded Corners 69">
            <a:extLst>
              <a:ext uri="{FF2B5EF4-FFF2-40B4-BE49-F238E27FC236}">
                <a16:creationId xmlns:a16="http://schemas.microsoft.com/office/drawing/2014/main" id="{D011EE56-1A57-4543-B76F-899D72015740}"/>
              </a:ext>
            </a:extLst>
          </p:cNvPr>
          <p:cNvSpPr/>
          <p:nvPr/>
        </p:nvSpPr>
        <p:spPr>
          <a:xfrm flipH="1">
            <a:off x="10618966" y="4221650"/>
            <a:ext cx="1274583" cy="738553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1" name="Rectangle: Rounded Corners 70">
            <a:extLst>
              <a:ext uri="{FF2B5EF4-FFF2-40B4-BE49-F238E27FC236}">
                <a16:creationId xmlns:a16="http://schemas.microsoft.com/office/drawing/2014/main" id="{D9795F2F-1749-496F-AB3E-9F2316E4EF1A}"/>
              </a:ext>
            </a:extLst>
          </p:cNvPr>
          <p:cNvSpPr/>
          <p:nvPr/>
        </p:nvSpPr>
        <p:spPr>
          <a:xfrm flipH="1">
            <a:off x="8622661" y="5012945"/>
            <a:ext cx="1274583" cy="738553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72" name="Rectangle: Rounded Corners 71">
            <a:extLst>
              <a:ext uri="{FF2B5EF4-FFF2-40B4-BE49-F238E27FC236}">
                <a16:creationId xmlns:a16="http://schemas.microsoft.com/office/drawing/2014/main" id="{23B8BD45-8DA1-4DAC-8C78-476CC44214FA}"/>
              </a:ext>
            </a:extLst>
          </p:cNvPr>
          <p:cNvSpPr/>
          <p:nvPr/>
        </p:nvSpPr>
        <p:spPr>
          <a:xfrm flipH="1">
            <a:off x="8622661" y="1847760"/>
            <a:ext cx="1274583" cy="738553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73" name="Connector: Elbow 72">
            <a:extLst>
              <a:ext uri="{FF2B5EF4-FFF2-40B4-BE49-F238E27FC236}">
                <a16:creationId xmlns:a16="http://schemas.microsoft.com/office/drawing/2014/main" id="{A2B4E42B-C5D4-4815-8649-E922A00B1B3B}"/>
              </a:ext>
            </a:extLst>
          </p:cNvPr>
          <p:cNvCxnSpPr>
            <a:cxnSpLocks/>
            <a:stCxn id="67" idx="3"/>
            <a:endCxn id="72" idx="1"/>
          </p:cNvCxnSpPr>
          <p:nvPr/>
        </p:nvCxnSpPr>
        <p:spPr>
          <a:xfrm flipH="1">
            <a:off x="9897245" y="1425740"/>
            <a:ext cx="721721" cy="79129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4" name="Connector: Elbow 73">
            <a:extLst>
              <a:ext uri="{FF2B5EF4-FFF2-40B4-BE49-F238E27FC236}">
                <a16:creationId xmlns:a16="http://schemas.microsoft.com/office/drawing/2014/main" id="{104FACCC-96FD-4B39-887A-E104627743D1}"/>
              </a:ext>
            </a:extLst>
          </p:cNvPr>
          <p:cNvCxnSpPr>
            <a:cxnSpLocks/>
            <a:stCxn id="68" idx="3"/>
            <a:endCxn id="72" idx="1"/>
          </p:cNvCxnSpPr>
          <p:nvPr/>
        </p:nvCxnSpPr>
        <p:spPr>
          <a:xfrm flipH="1" flipV="1">
            <a:off x="9897245" y="2217037"/>
            <a:ext cx="721721" cy="79129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5" name="Connector: Elbow 74">
            <a:extLst>
              <a:ext uri="{FF2B5EF4-FFF2-40B4-BE49-F238E27FC236}">
                <a16:creationId xmlns:a16="http://schemas.microsoft.com/office/drawing/2014/main" id="{01B32D75-5F0C-4815-82FD-3DD797F43391}"/>
              </a:ext>
            </a:extLst>
          </p:cNvPr>
          <p:cNvCxnSpPr>
            <a:cxnSpLocks/>
            <a:stCxn id="70" idx="3"/>
            <a:endCxn id="71" idx="1"/>
          </p:cNvCxnSpPr>
          <p:nvPr/>
        </p:nvCxnSpPr>
        <p:spPr>
          <a:xfrm flipH="1">
            <a:off x="9897245" y="4590927"/>
            <a:ext cx="721721" cy="79129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6" name="Connector: Elbow 75">
            <a:extLst>
              <a:ext uri="{FF2B5EF4-FFF2-40B4-BE49-F238E27FC236}">
                <a16:creationId xmlns:a16="http://schemas.microsoft.com/office/drawing/2014/main" id="{D558D0D6-767E-4BC3-9F48-5F3E3055B340}"/>
              </a:ext>
            </a:extLst>
          </p:cNvPr>
          <p:cNvCxnSpPr>
            <a:cxnSpLocks/>
            <a:stCxn id="69" idx="3"/>
            <a:endCxn id="71" idx="1"/>
          </p:cNvCxnSpPr>
          <p:nvPr/>
        </p:nvCxnSpPr>
        <p:spPr>
          <a:xfrm flipH="1" flipV="1">
            <a:off x="9897245" y="5382222"/>
            <a:ext cx="721721" cy="79129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7" name="Rectangle: Rounded Corners 76">
            <a:extLst>
              <a:ext uri="{FF2B5EF4-FFF2-40B4-BE49-F238E27FC236}">
                <a16:creationId xmlns:a16="http://schemas.microsoft.com/office/drawing/2014/main" id="{15EEC7EA-0C47-4B32-A0EF-FCE6B296F0D7}"/>
              </a:ext>
            </a:extLst>
          </p:cNvPr>
          <p:cNvSpPr/>
          <p:nvPr/>
        </p:nvSpPr>
        <p:spPr>
          <a:xfrm flipH="1">
            <a:off x="6626356" y="3430353"/>
            <a:ext cx="1274583" cy="738553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78" name="Connector: Elbow 77">
            <a:extLst>
              <a:ext uri="{FF2B5EF4-FFF2-40B4-BE49-F238E27FC236}">
                <a16:creationId xmlns:a16="http://schemas.microsoft.com/office/drawing/2014/main" id="{1894EE38-FF82-4B35-8B56-30272BC39A3A}"/>
              </a:ext>
            </a:extLst>
          </p:cNvPr>
          <p:cNvCxnSpPr>
            <a:cxnSpLocks/>
            <a:stCxn id="71" idx="3"/>
            <a:endCxn id="77" idx="1"/>
          </p:cNvCxnSpPr>
          <p:nvPr/>
        </p:nvCxnSpPr>
        <p:spPr>
          <a:xfrm flipH="1" flipV="1">
            <a:off x="7900940" y="3799630"/>
            <a:ext cx="721721" cy="1582591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9" name="Connector: Elbow 78">
            <a:extLst>
              <a:ext uri="{FF2B5EF4-FFF2-40B4-BE49-F238E27FC236}">
                <a16:creationId xmlns:a16="http://schemas.microsoft.com/office/drawing/2014/main" id="{8E798E38-616E-48A3-9C45-5A0782A321CE}"/>
              </a:ext>
            </a:extLst>
          </p:cNvPr>
          <p:cNvCxnSpPr>
            <a:cxnSpLocks/>
            <a:stCxn id="72" idx="3"/>
            <a:endCxn id="77" idx="1"/>
          </p:cNvCxnSpPr>
          <p:nvPr/>
        </p:nvCxnSpPr>
        <p:spPr>
          <a:xfrm flipH="1">
            <a:off x="7900940" y="2217037"/>
            <a:ext cx="721721" cy="158259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1" name="TextBox 80">
            <a:extLst>
              <a:ext uri="{FF2B5EF4-FFF2-40B4-BE49-F238E27FC236}">
                <a16:creationId xmlns:a16="http://schemas.microsoft.com/office/drawing/2014/main" id="{155EB43E-31B4-4752-9762-EFECAFD222E6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9628CB41-C293-4C29-97BB-376154C43274}"/>
              </a:ext>
            </a:extLst>
          </p:cNvPr>
          <p:cNvSpPr txBox="1"/>
          <p:nvPr/>
        </p:nvSpPr>
        <p:spPr>
          <a:xfrm>
            <a:off x="2378475" y="1206776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0642942F-811C-49A4-BFB6-F1C55CAA9119}"/>
              </a:ext>
            </a:extLst>
          </p:cNvPr>
          <p:cNvSpPr txBox="1"/>
          <p:nvPr/>
        </p:nvSpPr>
        <p:spPr>
          <a:xfrm>
            <a:off x="8764463" y="1206776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dirty="0"/>
              <a:t>Semifinal 2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E718D04A-E2B4-414E-B04C-95882E50CFDF}"/>
              </a:ext>
            </a:extLst>
          </p:cNvPr>
          <p:cNvSpPr txBox="1"/>
          <p:nvPr/>
        </p:nvSpPr>
        <p:spPr>
          <a:xfrm>
            <a:off x="16708" y="1280388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39" name="TextBox 38">
            <a:extLst>
              <a:ext uri="{FF2B5EF4-FFF2-40B4-BE49-F238E27FC236}">
                <a16:creationId xmlns:a16="http://schemas.microsoft.com/office/drawing/2014/main" id="{7551BCBA-31D6-4033-B8F5-23F919136525}"/>
              </a:ext>
            </a:extLst>
          </p:cNvPr>
          <p:cNvSpPr txBox="1"/>
          <p:nvPr/>
        </p:nvSpPr>
        <p:spPr>
          <a:xfrm>
            <a:off x="16708" y="4445572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40" name="TextBox 39">
            <a:extLst>
              <a:ext uri="{FF2B5EF4-FFF2-40B4-BE49-F238E27FC236}">
                <a16:creationId xmlns:a16="http://schemas.microsoft.com/office/drawing/2014/main" id="{FDCA69E3-4079-4126-8BAC-8FADD72BB081}"/>
              </a:ext>
            </a:extLst>
          </p:cNvPr>
          <p:cNvSpPr txBox="1"/>
          <p:nvPr/>
        </p:nvSpPr>
        <p:spPr>
          <a:xfrm>
            <a:off x="16708" y="6028165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4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EFEF9A22-D54A-4E0C-BD84-5775D54BE290}"/>
              </a:ext>
            </a:extLst>
          </p:cNvPr>
          <p:cNvSpPr txBox="1"/>
          <p:nvPr/>
        </p:nvSpPr>
        <p:spPr>
          <a:xfrm>
            <a:off x="0" y="2862980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30121BA5-A3C2-4E03-B6CA-6D863A989390}"/>
              </a:ext>
            </a:extLst>
          </p:cNvPr>
          <p:cNvSpPr txBox="1"/>
          <p:nvPr/>
        </p:nvSpPr>
        <p:spPr>
          <a:xfrm>
            <a:off x="11899253" y="1263312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8411605B-D3EB-42B9-96E2-2FC3C7E277EF}"/>
              </a:ext>
            </a:extLst>
          </p:cNvPr>
          <p:cNvSpPr txBox="1"/>
          <p:nvPr/>
        </p:nvSpPr>
        <p:spPr>
          <a:xfrm>
            <a:off x="11899253" y="4428496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9F325A7F-73BC-4EB5-A39E-8355EE739EBC}"/>
              </a:ext>
            </a:extLst>
          </p:cNvPr>
          <p:cNvSpPr txBox="1"/>
          <p:nvPr/>
        </p:nvSpPr>
        <p:spPr>
          <a:xfrm>
            <a:off x="11899253" y="6011089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FC97CAF8-743C-4D6B-81E8-770E9C5CAE34}"/>
              </a:ext>
            </a:extLst>
          </p:cNvPr>
          <p:cNvSpPr txBox="1"/>
          <p:nvPr/>
        </p:nvSpPr>
        <p:spPr>
          <a:xfrm>
            <a:off x="11882545" y="2845904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A71C5FC0-9602-468F-AECB-627F010E2D03}"/>
              </a:ext>
            </a:extLst>
          </p:cNvPr>
          <p:cNvSpPr txBox="1"/>
          <p:nvPr/>
        </p:nvSpPr>
        <p:spPr>
          <a:xfrm>
            <a:off x="5684580" y="4576454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48" name="Graphic 47" descr="Trophy">
            <a:extLst>
              <a:ext uri="{FF2B5EF4-FFF2-40B4-BE49-F238E27FC236}">
                <a16:creationId xmlns:a16="http://schemas.microsoft.com/office/drawing/2014/main" id="{29E375A0-9127-4C71-AE6E-3DF6CF0E9351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833011"/>
            <a:ext cx="698500" cy="698500"/>
          </a:xfrm>
          <a:prstGeom prst="rect">
            <a:avLst/>
          </a:prstGeom>
        </p:spPr>
      </p:pic>
      <p:sp>
        <p:nvSpPr>
          <p:cNvPr id="49" name="Rectangle: Rounded Corners 48">
            <a:extLst>
              <a:ext uri="{FF2B5EF4-FFF2-40B4-BE49-F238E27FC236}">
                <a16:creationId xmlns:a16="http://schemas.microsoft.com/office/drawing/2014/main" id="{BF9B75FE-41F4-4661-8901-650DDF78A08C}"/>
              </a:ext>
            </a:extLst>
          </p:cNvPr>
          <p:cNvSpPr/>
          <p:nvPr/>
        </p:nvSpPr>
        <p:spPr>
          <a:xfrm>
            <a:off x="5451348" y="5015720"/>
            <a:ext cx="1289304" cy="735777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26855C7-4928-4D73-94B2-8B05433234FE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8 Teams</a:t>
            </a:r>
          </a:p>
        </p:txBody>
      </p:sp>
    </p:spTree>
    <p:extLst>
      <p:ext uri="{BB962C8B-B14F-4D97-AF65-F5344CB8AC3E}">
        <p14:creationId xmlns:p14="http://schemas.microsoft.com/office/powerpoint/2010/main" val="722718248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31" name="Straight Connector 130">
            <a:extLst>
              <a:ext uri="{FF2B5EF4-FFF2-40B4-BE49-F238E27FC236}">
                <a16:creationId xmlns:a16="http://schemas.microsoft.com/office/drawing/2014/main" id="{C527BC91-DA41-4A1E-BF50-5F9E58DFF6F2}"/>
              </a:ext>
            </a:extLst>
          </p:cNvPr>
          <p:cNvCxnSpPr>
            <a:cxnSpLocks/>
          </p:cNvCxnSpPr>
          <p:nvPr/>
        </p:nvCxnSpPr>
        <p:spPr>
          <a:xfrm flipH="1">
            <a:off x="5451348" y="4348359"/>
            <a:ext cx="128930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32" name="TextBox 131">
            <a:extLst>
              <a:ext uri="{FF2B5EF4-FFF2-40B4-BE49-F238E27FC236}">
                <a16:creationId xmlns:a16="http://schemas.microsoft.com/office/drawing/2014/main" id="{8CD8507E-72F2-438F-B3DD-1906E10EC656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133" name="TextBox 132">
            <a:extLst>
              <a:ext uri="{FF2B5EF4-FFF2-40B4-BE49-F238E27FC236}">
                <a16:creationId xmlns:a16="http://schemas.microsoft.com/office/drawing/2014/main" id="{42C32456-2914-4C3B-8A3E-A32A6F7E84E5}"/>
              </a:ext>
            </a:extLst>
          </p:cNvPr>
          <p:cNvSpPr txBox="1"/>
          <p:nvPr/>
        </p:nvSpPr>
        <p:spPr>
          <a:xfrm>
            <a:off x="5684580" y="45398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134" name="Graphic 133" descr="Trophy">
            <a:extLst>
              <a:ext uri="{FF2B5EF4-FFF2-40B4-BE49-F238E27FC236}">
                <a16:creationId xmlns:a16="http://schemas.microsoft.com/office/drawing/2014/main" id="{2D206BAD-F6EE-4865-9DEF-2A431594826E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30685"/>
            <a:ext cx="698500" cy="698500"/>
          </a:xfrm>
          <a:prstGeom prst="rect">
            <a:avLst/>
          </a:prstGeom>
        </p:spPr>
      </p:pic>
      <p:cxnSp>
        <p:nvCxnSpPr>
          <p:cNvPr id="135" name="Straight Connector 134">
            <a:extLst>
              <a:ext uri="{FF2B5EF4-FFF2-40B4-BE49-F238E27FC236}">
                <a16:creationId xmlns:a16="http://schemas.microsoft.com/office/drawing/2014/main" id="{645C07A9-FCB4-456D-A6DD-3CE0893AD068}"/>
              </a:ext>
            </a:extLst>
          </p:cNvPr>
          <p:cNvCxnSpPr>
            <a:cxnSpLocks/>
          </p:cNvCxnSpPr>
          <p:nvPr/>
        </p:nvCxnSpPr>
        <p:spPr>
          <a:xfrm flipH="1">
            <a:off x="4166548" y="3661957"/>
            <a:ext cx="128930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9" name="Straight Connector 148">
            <a:extLst>
              <a:ext uri="{FF2B5EF4-FFF2-40B4-BE49-F238E27FC236}">
                <a16:creationId xmlns:a16="http://schemas.microsoft.com/office/drawing/2014/main" id="{7FA5092A-4534-4D00-A0A2-71A01FDC5059}"/>
              </a:ext>
            </a:extLst>
          </p:cNvPr>
          <p:cNvCxnSpPr>
            <a:cxnSpLocks/>
          </p:cNvCxnSpPr>
          <p:nvPr/>
        </p:nvCxnSpPr>
        <p:spPr>
          <a:xfrm>
            <a:off x="298451" y="1854178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0" name="Straight Connector 149">
            <a:extLst>
              <a:ext uri="{FF2B5EF4-FFF2-40B4-BE49-F238E27FC236}">
                <a16:creationId xmlns:a16="http://schemas.microsoft.com/office/drawing/2014/main" id="{F9C36450-D267-427F-8AA3-B7E8215FB30C}"/>
              </a:ext>
            </a:extLst>
          </p:cNvPr>
          <p:cNvCxnSpPr>
            <a:cxnSpLocks/>
          </p:cNvCxnSpPr>
          <p:nvPr/>
        </p:nvCxnSpPr>
        <p:spPr>
          <a:xfrm>
            <a:off x="298451" y="1056463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1" name="Straight Connector 150">
            <a:extLst>
              <a:ext uri="{FF2B5EF4-FFF2-40B4-BE49-F238E27FC236}">
                <a16:creationId xmlns:a16="http://schemas.microsoft.com/office/drawing/2014/main" id="{25E818D1-F1C2-476B-9601-A32B15943598}"/>
              </a:ext>
            </a:extLst>
          </p:cNvPr>
          <p:cNvCxnSpPr>
            <a:cxnSpLocks/>
          </p:cNvCxnSpPr>
          <p:nvPr/>
        </p:nvCxnSpPr>
        <p:spPr>
          <a:xfrm>
            <a:off x="1587817" y="105646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8" name="Straight Connector 157">
            <a:extLst>
              <a:ext uri="{FF2B5EF4-FFF2-40B4-BE49-F238E27FC236}">
                <a16:creationId xmlns:a16="http://schemas.microsoft.com/office/drawing/2014/main" id="{359E2D76-65A9-4BC2-95C3-E07DBD0AD7FB}"/>
              </a:ext>
            </a:extLst>
          </p:cNvPr>
          <p:cNvCxnSpPr>
            <a:cxnSpLocks/>
          </p:cNvCxnSpPr>
          <p:nvPr/>
        </p:nvCxnSpPr>
        <p:spPr>
          <a:xfrm>
            <a:off x="1591031" y="2913383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9" name="Straight Connector 158">
            <a:extLst>
              <a:ext uri="{FF2B5EF4-FFF2-40B4-BE49-F238E27FC236}">
                <a16:creationId xmlns:a16="http://schemas.microsoft.com/office/drawing/2014/main" id="{78A43525-98A1-4C58-9E8E-706D3A5A001F}"/>
              </a:ext>
            </a:extLst>
          </p:cNvPr>
          <p:cNvCxnSpPr>
            <a:cxnSpLocks/>
          </p:cNvCxnSpPr>
          <p:nvPr/>
        </p:nvCxnSpPr>
        <p:spPr>
          <a:xfrm>
            <a:off x="1591031" y="1449177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0" name="Straight Connector 159">
            <a:extLst>
              <a:ext uri="{FF2B5EF4-FFF2-40B4-BE49-F238E27FC236}">
                <a16:creationId xmlns:a16="http://schemas.microsoft.com/office/drawing/2014/main" id="{D8128A7F-60A7-4D95-BF6F-F86FB21CE001}"/>
              </a:ext>
            </a:extLst>
          </p:cNvPr>
          <p:cNvCxnSpPr>
            <a:cxnSpLocks/>
          </p:cNvCxnSpPr>
          <p:nvPr/>
        </p:nvCxnSpPr>
        <p:spPr>
          <a:xfrm>
            <a:off x="2877183" y="1449177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5" name="Straight Connector 154">
            <a:extLst>
              <a:ext uri="{FF2B5EF4-FFF2-40B4-BE49-F238E27FC236}">
                <a16:creationId xmlns:a16="http://schemas.microsoft.com/office/drawing/2014/main" id="{508956B8-A01B-4A2E-B9FA-BB4272A4E343}"/>
              </a:ext>
            </a:extLst>
          </p:cNvPr>
          <p:cNvCxnSpPr>
            <a:cxnSpLocks/>
          </p:cNvCxnSpPr>
          <p:nvPr/>
        </p:nvCxnSpPr>
        <p:spPr>
          <a:xfrm>
            <a:off x="1591031" y="5865149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6" name="Straight Connector 155">
            <a:extLst>
              <a:ext uri="{FF2B5EF4-FFF2-40B4-BE49-F238E27FC236}">
                <a16:creationId xmlns:a16="http://schemas.microsoft.com/office/drawing/2014/main" id="{C37F1199-6E40-4A21-89D6-20A4D93AFCBE}"/>
              </a:ext>
            </a:extLst>
          </p:cNvPr>
          <p:cNvCxnSpPr>
            <a:cxnSpLocks/>
          </p:cNvCxnSpPr>
          <p:nvPr/>
        </p:nvCxnSpPr>
        <p:spPr>
          <a:xfrm>
            <a:off x="1591031" y="4400943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7" name="Straight Connector 156">
            <a:extLst>
              <a:ext uri="{FF2B5EF4-FFF2-40B4-BE49-F238E27FC236}">
                <a16:creationId xmlns:a16="http://schemas.microsoft.com/office/drawing/2014/main" id="{03B3D7D3-8881-4645-BA30-1FC133EA7EFB}"/>
              </a:ext>
            </a:extLst>
          </p:cNvPr>
          <p:cNvCxnSpPr>
            <a:cxnSpLocks/>
          </p:cNvCxnSpPr>
          <p:nvPr/>
        </p:nvCxnSpPr>
        <p:spPr>
          <a:xfrm>
            <a:off x="2877183" y="4400943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2" name="Straight Connector 161">
            <a:extLst>
              <a:ext uri="{FF2B5EF4-FFF2-40B4-BE49-F238E27FC236}">
                <a16:creationId xmlns:a16="http://schemas.microsoft.com/office/drawing/2014/main" id="{3F270A34-A38F-499F-9F22-6A39ECB9E316}"/>
              </a:ext>
            </a:extLst>
          </p:cNvPr>
          <p:cNvCxnSpPr>
            <a:cxnSpLocks/>
          </p:cNvCxnSpPr>
          <p:nvPr/>
        </p:nvCxnSpPr>
        <p:spPr>
          <a:xfrm>
            <a:off x="2877184" y="5133046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3" name="Straight Connector 162">
            <a:extLst>
              <a:ext uri="{FF2B5EF4-FFF2-40B4-BE49-F238E27FC236}">
                <a16:creationId xmlns:a16="http://schemas.microsoft.com/office/drawing/2014/main" id="{10FE978B-E8CD-42B2-976E-FE03F267DD5D}"/>
              </a:ext>
            </a:extLst>
          </p:cNvPr>
          <p:cNvCxnSpPr>
            <a:cxnSpLocks/>
          </p:cNvCxnSpPr>
          <p:nvPr/>
        </p:nvCxnSpPr>
        <p:spPr>
          <a:xfrm>
            <a:off x="2877184" y="2134844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4" name="Straight Connector 163">
            <a:extLst>
              <a:ext uri="{FF2B5EF4-FFF2-40B4-BE49-F238E27FC236}">
                <a16:creationId xmlns:a16="http://schemas.microsoft.com/office/drawing/2014/main" id="{5FC017C3-EBA0-4BCE-9F85-8155360F380D}"/>
              </a:ext>
            </a:extLst>
          </p:cNvPr>
          <p:cNvCxnSpPr>
            <a:cxnSpLocks/>
          </p:cNvCxnSpPr>
          <p:nvPr/>
        </p:nvCxnSpPr>
        <p:spPr>
          <a:xfrm>
            <a:off x="4166548" y="2134844"/>
            <a:ext cx="0" cy="299820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7" name="Straight Connector 166">
            <a:extLst>
              <a:ext uri="{FF2B5EF4-FFF2-40B4-BE49-F238E27FC236}">
                <a16:creationId xmlns:a16="http://schemas.microsoft.com/office/drawing/2014/main" id="{B63E795E-727F-46CE-B57E-CA8A0045BFD1}"/>
              </a:ext>
            </a:extLst>
          </p:cNvPr>
          <p:cNvCxnSpPr>
            <a:cxnSpLocks/>
          </p:cNvCxnSpPr>
          <p:nvPr/>
        </p:nvCxnSpPr>
        <p:spPr>
          <a:xfrm>
            <a:off x="6736147" y="3657971"/>
            <a:ext cx="1722348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8" name="Straight Connector 177">
            <a:extLst>
              <a:ext uri="{FF2B5EF4-FFF2-40B4-BE49-F238E27FC236}">
                <a16:creationId xmlns:a16="http://schemas.microsoft.com/office/drawing/2014/main" id="{F5B31524-BCF2-4D35-B1F4-83111B950944}"/>
              </a:ext>
            </a:extLst>
          </p:cNvPr>
          <p:cNvCxnSpPr>
            <a:cxnSpLocks/>
          </p:cNvCxnSpPr>
          <p:nvPr/>
        </p:nvCxnSpPr>
        <p:spPr>
          <a:xfrm flipH="1">
            <a:off x="10174414" y="6265458"/>
            <a:ext cx="1719128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9" name="Straight Connector 178">
            <a:extLst>
              <a:ext uri="{FF2B5EF4-FFF2-40B4-BE49-F238E27FC236}">
                <a16:creationId xmlns:a16="http://schemas.microsoft.com/office/drawing/2014/main" id="{4E572B32-6506-4B5D-9412-8B33BC8847BB}"/>
              </a:ext>
            </a:extLst>
          </p:cNvPr>
          <p:cNvCxnSpPr>
            <a:cxnSpLocks/>
          </p:cNvCxnSpPr>
          <p:nvPr/>
        </p:nvCxnSpPr>
        <p:spPr>
          <a:xfrm flipH="1">
            <a:off x="10174414" y="4433270"/>
            <a:ext cx="1719128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0" name="Straight Connector 179">
            <a:extLst>
              <a:ext uri="{FF2B5EF4-FFF2-40B4-BE49-F238E27FC236}">
                <a16:creationId xmlns:a16="http://schemas.microsoft.com/office/drawing/2014/main" id="{21D51CC4-C630-4B5E-82E3-FFA5B7F2074E}"/>
              </a:ext>
            </a:extLst>
          </p:cNvPr>
          <p:cNvCxnSpPr>
            <a:cxnSpLocks/>
          </p:cNvCxnSpPr>
          <p:nvPr/>
        </p:nvCxnSpPr>
        <p:spPr>
          <a:xfrm flipH="1">
            <a:off x="10174414" y="4433270"/>
            <a:ext cx="0" cy="1832188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5" name="Straight Connector 174">
            <a:extLst>
              <a:ext uri="{FF2B5EF4-FFF2-40B4-BE49-F238E27FC236}">
                <a16:creationId xmlns:a16="http://schemas.microsoft.com/office/drawing/2014/main" id="{AB7CB6DB-ADA5-43B0-891D-EB7282F0D6F9}"/>
              </a:ext>
            </a:extLst>
          </p:cNvPr>
          <p:cNvCxnSpPr>
            <a:cxnSpLocks/>
          </p:cNvCxnSpPr>
          <p:nvPr/>
        </p:nvCxnSpPr>
        <p:spPr>
          <a:xfrm flipH="1">
            <a:off x="10174414" y="2886658"/>
            <a:ext cx="1719128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6" name="Straight Connector 175">
            <a:extLst>
              <a:ext uri="{FF2B5EF4-FFF2-40B4-BE49-F238E27FC236}">
                <a16:creationId xmlns:a16="http://schemas.microsoft.com/office/drawing/2014/main" id="{3A3544CC-D7B8-4BD6-AB4F-B6E2B6E0E31A}"/>
              </a:ext>
            </a:extLst>
          </p:cNvPr>
          <p:cNvCxnSpPr>
            <a:cxnSpLocks/>
          </p:cNvCxnSpPr>
          <p:nvPr/>
        </p:nvCxnSpPr>
        <p:spPr>
          <a:xfrm flipH="1">
            <a:off x="10174414" y="1054470"/>
            <a:ext cx="1719128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7" name="Straight Connector 176">
            <a:extLst>
              <a:ext uri="{FF2B5EF4-FFF2-40B4-BE49-F238E27FC236}">
                <a16:creationId xmlns:a16="http://schemas.microsoft.com/office/drawing/2014/main" id="{5353CA5E-8B04-49F3-A327-543EC62CA9EE}"/>
              </a:ext>
            </a:extLst>
          </p:cNvPr>
          <p:cNvCxnSpPr>
            <a:cxnSpLocks/>
          </p:cNvCxnSpPr>
          <p:nvPr/>
        </p:nvCxnSpPr>
        <p:spPr>
          <a:xfrm flipH="1">
            <a:off x="10174414" y="1054470"/>
            <a:ext cx="0" cy="1832188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0" name="Straight Connector 169">
            <a:extLst>
              <a:ext uri="{FF2B5EF4-FFF2-40B4-BE49-F238E27FC236}">
                <a16:creationId xmlns:a16="http://schemas.microsoft.com/office/drawing/2014/main" id="{146FEEBC-4A84-4263-B569-85B0C07C195F}"/>
              </a:ext>
            </a:extLst>
          </p:cNvPr>
          <p:cNvCxnSpPr>
            <a:cxnSpLocks/>
          </p:cNvCxnSpPr>
          <p:nvPr/>
        </p:nvCxnSpPr>
        <p:spPr>
          <a:xfrm flipH="1">
            <a:off x="8458495" y="5341453"/>
            <a:ext cx="1719129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1" name="Straight Connector 170">
            <a:extLst>
              <a:ext uri="{FF2B5EF4-FFF2-40B4-BE49-F238E27FC236}">
                <a16:creationId xmlns:a16="http://schemas.microsoft.com/office/drawing/2014/main" id="{3DE2D176-71D9-4FA4-825B-FB76EFDB5D41}"/>
              </a:ext>
            </a:extLst>
          </p:cNvPr>
          <p:cNvCxnSpPr>
            <a:cxnSpLocks/>
          </p:cNvCxnSpPr>
          <p:nvPr/>
        </p:nvCxnSpPr>
        <p:spPr>
          <a:xfrm flipH="1">
            <a:off x="8458495" y="1978471"/>
            <a:ext cx="1719129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2" name="Straight Connector 171">
            <a:extLst>
              <a:ext uri="{FF2B5EF4-FFF2-40B4-BE49-F238E27FC236}">
                <a16:creationId xmlns:a16="http://schemas.microsoft.com/office/drawing/2014/main" id="{B3D43993-1135-4A56-A58D-0EE69FFD8724}"/>
              </a:ext>
            </a:extLst>
          </p:cNvPr>
          <p:cNvCxnSpPr>
            <a:cxnSpLocks/>
          </p:cNvCxnSpPr>
          <p:nvPr/>
        </p:nvCxnSpPr>
        <p:spPr>
          <a:xfrm flipH="1">
            <a:off x="8458495" y="1978471"/>
            <a:ext cx="0" cy="336298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1" name="TextBox 40">
            <a:extLst>
              <a:ext uri="{FF2B5EF4-FFF2-40B4-BE49-F238E27FC236}">
                <a16:creationId xmlns:a16="http://schemas.microsoft.com/office/drawing/2014/main" id="{DC0B6AF1-0F53-4A9D-9587-88780C2DF4AB}"/>
              </a:ext>
            </a:extLst>
          </p:cNvPr>
          <p:cNvSpPr txBox="1"/>
          <p:nvPr/>
        </p:nvSpPr>
        <p:spPr>
          <a:xfrm>
            <a:off x="16708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DD9857A2-3163-47E4-A8D0-31D20DE99605}"/>
              </a:ext>
            </a:extLst>
          </p:cNvPr>
          <p:cNvSpPr txBox="1"/>
          <p:nvPr/>
        </p:nvSpPr>
        <p:spPr>
          <a:xfrm>
            <a:off x="1320912" y="275417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CCFBCBFD-4B89-44D9-BDBC-59DAA764134D}"/>
              </a:ext>
            </a:extLst>
          </p:cNvPr>
          <p:cNvSpPr txBox="1"/>
          <p:nvPr/>
        </p:nvSpPr>
        <p:spPr>
          <a:xfrm>
            <a:off x="1320912" y="424705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4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11E75C5C-FF5D-44CE-A110-A5D2E0ED20E4}"/>
              </a:ext>
            </a:extLst>
          </p:cNvPr>
          <p:cNvSpPr txBox="1"/>
          <p:nvPr/>
        </p:nvSpPr>
        <p:spPr>
          <a:xfrm>
            <a:off x="0" y="170028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46" name="TextBox 45">
            <a:extLst>
              <a:ext uri="{FF2B5EF4-FFF2-40B4-BE49-F238E27FC236}">
                <a16:creationId xmlns:a16="http://schemas.microsoft.com/office/drawing/2014/main" id="{A304E8DC-7640-49A4-826A-B00998903DFD}"/>
              </a:ext>
            </a:extLst>
          </p:cNvPr>
          <p:cNvSpPr txBox="1"/>
          <p:nvPr/>
        </p:nvSpPr>
        <p:spPr>
          <a:xfrm>
            <a:off x="11899254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47" name="TextBox 46">
            <a:extLst>
              <a:ext uri="{FF2B5EF4-FFF2-40B4-BE49-F238E27FC236}">
                <a16:creationId xmlns:a16="http://schemas.microsoft.com/office/drawing/2014/main" id="{28AB6A48-86F4-4D2D-B1B3-5AA197715787}"/>
              </a:ext>
            </a:extLst>
          </p:cNvPr>
          <p:cNvSpPr txBox="1"/>
          <p:nvPr/>
        </p:nvSpPr>
        <p:spPr>
          <a:xfrm>
            <a:off x="11899254" y="4297086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48" name="TextBox 47">
            <a:extLst>
              <a:ext uri="{FF2B5EF4-FFF2-40B4-BE49-F238E27FC236}">
                <a16:creationId xmlns:a16="http://schemas.microsoft.com/office/drawing/2014/main" id="{1780A8CB-0663-409C-920D-08E0E3192128}"/>
              </a:ext>
            </a:extLst>
          </p:cNvPr>
          <p:cNvSpPr txBox="1"/>
          <p:nvPr/>
        </p:nvSpPr>
        <p:spPr>
          <a:xfrm>
            <a:off x="11899254" y="611156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49" name="TextBox 48">
            <a:extLst>
              <a:ext uri="{FF2B5EF4-FFF2-40B4-BE49-F238E27FC236}">
                <a16:creationId xmlns:a16="http://schemas.microsoft.com/office/drawing/2014/main" id="{7774403E-108E-40A0-9D70-CB8DB92969B9}"/>
              </a:ext>
            </a:extLst>
          </p:cNvPr>
          <p:cNvSpPr txBox="1"/>
          <p:nvPr/>
        </p:nvSpPr>
        <p:spPr>
          <a:xfrm>
            <a:off x="11882546" y="273276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AB7A681E-8108-4755-911F-2337B675ED69}"/>
              </a:ext>
            </a:extLst>
          </p:cNvPr>
          <p:cNvSpPr txBox="1"/>
          <p:nvPr/>
        </p:nvSpPr>
        <p:spPr>
          <a:xfrm>
            <a:off x="1320912" y="5711260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E6894637-AC08-4209-BC72-AEED1E72912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9 Teams</a:t>
            </a:r>
          </a:p>
        </p:txBody>
      </p:sp>
    </p:spTree>
    <p:extLst>
      <p:ext uri="{BB962C8B-B14F-4D97-AF65-F5344CB8AC3E}">
        <p14:creationId xmlns:p14="http://schemas.microsoft.com/office/powerpoint/2010/main" val="615449099"/>
      </p:ext>
    </p:extLst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TextBox 80">
            <a:extLst>
              <a:ext uri="{FF2B5EF4-FFF2-40B4-BE49-F238E27FC236}">
                <a16:creationId xmlns:a16="http://schemas.microsoft.com/office/drawing/2014/main" id="{155EB43E-31B4-4752-9762-EFECAFD222E6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97" name="Rectangle: Rounded Corners 96">
            <a:extLst>
              <a:ext uri="{FF2B5EF4-FFF2-40B4-BE49-F238E27FC236}">
                <a16:creationId xmlns:a16="http://schemas.microsoft.com/office/drawing/2014/main" id="{F4E1D993-C288-4649-A578-1047B6D9B2C7}"/>
              </a:ext>
            </a:extLst>
          </p:cNvPr>
          <p:cNvSpPr/>
          <p:nvPr/>
        </p:nvSpPr>
        <p:spPr>
          <a:xfrm>
            <a:off x="4641371" y="362817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9" name="Rectangle: Rounded Corners 38">
            <a:extLst>
              <a:ext uri="{FF2B5EF4-FFF2-40B4-BE49-F238E27FC236}">
                <a16:creationId xmlns:a16="http://schemas.microsoft.com/office/drawing/2014/main" id="{60EC5A0A-7B8C-42F2-95C2-5BCC9227707E}"/>
              </a:ext>
            </a:extLst>
          </p:cNvPr>
          <p:cNvSpPr/>
          <p:nvPr/>
        </p:nvSpPr>
        <p:spPr>
          <a:xfrm>
            <a:off x="298451" y="105646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13793521-992F-4C84-9CC3-EB7145E03FA8}"/>
              </a:ext>
            </a:extLst>
          </p:cNvPr>
          <p:cNvSpPr/>
          <p:nvPr/>
        </p:nvSpPr>
        <p:spPr>
          <a:xfrm>
            <a:off x="298451" y="179123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5" name="Rectangle: Rounded Corners 44">
            <a:extLst>
              <a:ext uri="{FF2B5EF4-FFF2-40B4-BE49-F238E27FC236}">
                <a16:creationId xmlns:a16="http://schemas.microsoft.com/office/drawing/2014/main" id="{9DAD0CB8-C1A8-445A-B8AE-554B0991CF41}"/>
              </a:ext>
            </a:extLst>
          </p:cNvPr>
          <p:cNvSpPr/>
          <p:nvPr/>
        </p:nvSpPr>
        <p:spPr>
          <a:xfrm>
            <a:off x="1746091" y="289340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0E864900-54EA-4AA9-8538-CD585DE1B964}"/>
              </a:ext>
            </a:extLst>
          </p:cNvPr>
          <p:cNvSpPr/>
          <p:nvPr/>
        </p:nvSpPr>
        <p:spPr>
          <a:xfrm>
            <a:off x="1746091" y="142385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7" name="Rectangle: Rounded Corners 46">
            <a:extLst>
              <a:ext uri="{FF2B5EF4-FFF2-40B4-BE49-F238E27FC236}">
                <a16:creationId xmlns:a16="http://schemas.microsoft.com/office/drawing/2014/main" id="{6310C6E4-41B0-4064-B383-C17894F2A28F}"/>
              </a:ext>
            </a:extLst>
          </p:cNvPr>
          <p:cNvSpPr/>
          <p:nvPr/>
        </p:nvSpPr>
        <p:spPr>
          <a:xfrm>
            <a:off x="1746091" y="5832506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8" name="Rectangle: Rounded Corners 47">
            <a:extLst>
              <a:ext uri="{FF2B5EF4-FFF2-40B4-BE49-F238E27FC236}">
                <a16:creationId xmlns:a16="http://schemas.microsoft.com/office/drawing/2014/main" id="{14C2D802-CDD5-40FD-A619-E495283D18F1}"/>
              </a:ext>
            </a:extLst>
          </p:cNvPr>
          <p:cNvSpPr/>
          <p:nvPr/>
        </p:nvSpPr>
        <p:spPr>
          <a:xfrm>
            <a:off x="1746091" y="436295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49" name="Connector: Elbow 48">
            <a:extLst>
              <a:ext uri="{FF2B5EF4-FFF2-40B4-BE49-F238E27FC236}">
                <a16:creationId xmlns:a16="http://schemas.microsoft.com/office/drawing/2014/main" id="{7449E0E5-3D7E-46FC-9592-08E453925CFD}"/>
              </a:ext>
            </a:extLst>
          </p:cNvPr>
          <p:cNvCxnSpPr>
            <a:cxnSpLocks/>
            <a:stCxn id="39" idx="3"/>
            <a:endCxn id="46" idx="1"/>
          </p:cNvCxnSpPr>
          <p:nvPr/>
        </p:nvCxnSpPr>
        <p:spPr>
          <a:xfrm>
            <a:off x="1222727" y="122791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0" name="Connector: Elbow 49">
            <a:extLst>
              <a:ext uri="{FF2B5EF4-FFF2-40B4-BE49-F238E27FC236}">
                <a16:creationId xmlns:a16="http://schemas.microsoft.com/office/drawing/2014/main" id="{75F93D85-B8CD-408E-9303-0379571AEE07}"/>
              </a:ext>
            </a:extLst>
          </p:cNvPr>
          <p:cNvCxnSpPr>
            <a:cxnSpLocks/>
            <a:stCxn id="40" idx="3"/>
            <a:endCxn id="46" idx="1"/>
          </p:cNvCxnSpPr>
          <p:nvPr/>
        </p:nvCxnSpPr>
        <p:spPr>
          <a:xfrm flipV="1">
            <a:off x="1222727" y="1595301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1" name="Rectangle: Rounded Corners 90">
            <a:extLst>
              <a:ext uri="{FF2B5EF4-FFF2-40B4-BE49-F238E27FC236}">
                <a16:creationId xmlns:a16="http://schemas.microsoft.com/office/drawing/2014/main" id="{B0329BE6-EA9A-47B7-976A-CCAD7DF1356C}"/>
              </a:ext>
            </a:extLst>
          </p:cNvPr>
          <p:cNvSpPr/>
          <p:nvPr/>
        </p:nvSpPr>
        <p:spPr>
          <a:xfrm>
            <a:off x="3193731" y="215862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2" name="Rectangle: Rounded Corners 91">
            <a:extLst>
              <a:ext uri="{FF2B5EF4-FFF2-40B4-BE49-F238E27FC236}">
                <a16:creationId xmlns:a16="http://schemas.microsoft.com/office/drawing/2014/main" id="{83F63A1F-41CE-4024-98AB-FE71C42E6B8F}"/>
              </a:ext>
            </a:extLst>
          </p:cNvPr>
          <p:cNvSpPr/>
          <p:nvPr/>
        </p:nvSpPr>
        <p:spPr>
          <a:xfrm>
            <a:off x="3193731" y="509773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93" name="Connector: Elbow 92">
            <a:extLst>
              <a:ext uri="{FF2B5EF4-FFF2-40B4-BE49-F238E27FC236}">
                <a16:creationId xmlns:a16="http://schemas.microsoft.com/office/drawing/2014/main" id="{B42E8C99-94D4-4647-86E6-ADA0D1F9468F}"/>
              </a:ext>
            </a:extLst>
          </p:cNvPr>
          <p:cNvCxnSpPr>
            <a:cxnSpLocks/>
            <a:stCxn id="91" idx="1"/>
            <a:endCxn id="46" idx="3"/>
          </p:cNvCxnSpPr>
          <p:nvPr/>
        </p:nvCxnSpPr>
        <p:spPr>
          <a:xfrm rot="10800000">
            <a:off x="2670368" y="1595301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4" name="Connector: Elbow 93">
            <a:extLst>
              <a:ext uri="{FF2B5EF4-FFF2-40B4-BE49-F238E27FC236}">
                <a16:creationId xmlns:a16="http://schemas.microsoft.com/office/drawing/2014/main" id="{6E39811C-2A27-4F16-889A-91341AECEDE2}"/>
              </a:ext>
            </a:extLst>
          </p:cNvPr>
          <p:cNvCxnSpPr>
            <a:cxnSpLocks/>
            <a:stCxn id="45" idx="3"/>
            <a:endCxn id="91" idx="1"/>
          </p:cNvCxnSpPr>
          <p:nvPr/>
        </p:nvCxnSpPr>
        <p:spPr>
          <a:xfrm flipV="1">
            <a:off x="2670367" y="2330077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5" name="Connector: Elbow 94">
            <a:extLst>
              <a:ext uri="{FF2B5EF4-FFF2-40B4-BE49-F238E27FC236}">
                <a16:creationId xmlns:a16="http://schemas.microsoft.com/office/drawing/2014/main" id="{31B4F259-CFC6-48A1-8CA1-710F4D6D8620}"/>
              </a:ext>
            </a:extLst>
          </p:cNvPr>
          <p:cNvCxnSpPr>
            <a:cxnSpLocks/>
            <a:stCxn id="47" idx="3"/>
            <a:endCxn id="92" idx="1"/>
          </p:cNvCxnSpPr>
          <p:nvPr/>
        </p:nvCxnSpPr>
        <p:spPr>
          <a:xfrm flipV="1">
            <a:off x="2670367" y="5269181"/>
            <a:ext cx="523363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6" name="Connector: Elbow 95">
            <a:extLst>
              <a:ext uri="{FF2B5EF4-FFF2-40B4-BE49-F238E27FC236}">
                <a16:creationId xmlns:a16="http://schemas.microsoft.com/office/drawing/2014/main" id="{E91CBDBA-1650-4E1B-8A53-371ABD8A6032}"/>
              </a:ext>
            </a:extLst>
          </p:cNvPr>
          <p:cNvCxnSpPr>
            <a:cxnSpLocks/>
            <a:stCxn id="48" idx="3"/>
            <a:endCxn id="92" idx="1"/>
          </p:cNvCxnSpPr>
          <p:nvPr/>
        </p:nvCxnSpPr>
        <p:spPr>
          <a:xfrm>
            <a:off x="2670367" y="4534405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8" name="Connector: Elbow 97">
            <a:extLst>
              <a:ext uri="{FF2B5EF4-FFF2-40B4-BE49-F238E27FC236}">
                <a16:creationId xmlns:a16="http://schemas.microsoft.com/office/drawing/2014/main" id="{526FC3A8-2DCE-4E9D-871A-867D443F9C78}"/>
              </a:ext>
            </a:extLst>
          </p:cNvPr>
          <p:cNvCxnSpPr>
            <a:cxnSpLocks/>
            <a:stCxn id="92" idx="3"/>
            <a:endCxn id="97" idx="1"/>
          </p:cNvCxnSpPr>
          <p:nvPr/>
        </p:nvCxnSpPr>
        <p:spPr>
          <a:xfrm flipV="1">
            <a:off x="4118007" y="3799629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9" name="Connector: Elbow 98">
            <a:extLst>
              <a:ext uri="{FF2B5EF4-FFF2-40B4-BE49-F238E27FC236}">
                <a16:creationId xmlns:a16="http://schemas.microsoft.com/office/drawing/2014/main" id="{3EB18B7B-2E3F-41B4-B322-BB7223421391}"/>
              </a:ext>
            </a:extLst>
          </p:cNvPr>
          <p:cNvCxnSpPr>
            <a:cxnSpLocks/>
            <a:stCxn id="97" idx="1"/>
            <a:endCxn id="91" idx="3"/>
          </p:cNvCxnSpPr>
          <p:nvPr/>
        </p:nvCxnSpPr>
        <p:spPr>
          <a:xfrm rot="10800000">
            <a:off x="4118008" y="2330077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0" name="TextBox 99">
            <a:extLst>
              <a:ext uri="{FF2B5EF4-FFF2-40B4-BE49-F238E27FC236}">
                <a16:creationId xmlns:a16="http://schemas.microsoft.com/office/drawing/2014/main" id="{F9C1B3BB-D76F-4601-8B4D-6268079C5BE1}"/>
              </a:ext>
            </a:extLst>
          </p:cNvPr>
          <p:cNvSpPr txBox="1"/>
          <p:nvPr/>
        </p:nvSpPr>
        <p:spPr>
          <a:xfrm>
            <a:off x="3161894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132" name="Rectangle: Rounded Corners 131">
            <a:extLst>
              <a:ext uri="{FF2B5EF4-FFF2-40B4-BE49-F238E27FC236}">
                <a16:creationId xmlns:a16="http://schemas.microsoft.com/office/drawing/2014/main" id="{79BE20B5-2944-48B1-B2FB-00874C81D046}"/>
              </a:ext>
            </a:extLst>
          </p:cNvPr>
          <p:cNvSpPr/>
          <p:nvPr/>
        </p:nvSpPr>
        <p:spPr>
          <a:xfrm flipH="1">
            <a:off x="6626354" y="3628179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1" name="Rectangle: Rounded Corners 140">
            <a:extLst>
              <a:ext uri="{FF2B5EF4-FFF2-40B4-BE49-F238E27FC236}">
                <a16:creationId xmlns:a16="http://schemas.microsoft.com/office/drawing/2014/main" id="{853C48B8-0424-46F7-AA62-C9EF18972955}"/>
              </a:ext>
            </a:extLst>
          </p:cNvPr>
          <p:cNvSpPr/>
          <p:nvPr/>
        </p:nvSpPr>
        <p:spPr>
          <a:xfrm flipH="1">
            <a:off x="9521632" y="2893403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2" name="Rectangle: Rounded Corners 141">
            <a:extLst>
              <a:ext uri="{FF2B5EF4-FFF2-40B4-BE49-F238E27FC236}">
                <a16:creationId xmlns:a16="http://schemas.microsoft.com/office/drawing/2014/main" id="{0B76AA68-6191-4E10-B677-AA8954476ECD}"/>
              </a:ext>
            </a:extLst>
          </p:cNvPr>
          <p:cNvSpPr/>
          <p:nvPr/>
        </p:nvSpPr>
        <p:spPr>
          <a:xfrm flipH="1">
            <a:off x="9521632" y="1423851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3" name="Rectangle: Rounded Corners 142">
            <a:extLst>
              <a:ext uri="{FF2B5EF4-FFF2-40B4-BE49-F238E27FC236}">
                <a16:creationId xmlns:a16="http://schemas.microsoft.com/office/drawing/2014/main" id="{5250586E-CE88-40C8-96F2-04ED2F8D52DC}"/>
              </a:ext>
            </a:extLst>
          </p:cNvPr>
          <p:cNvSpPr/>
          <p:nvPr/>
        </p:nvSpPr>
        <p:spPr>
          <a:xfrm flipH="1">
            <a:off x="9521632" y="5832506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4" name="Rectangle: Rounded Corners 143">
            <a:extLst>
              <a:ext uri="{FF2B5EF4-FFF2-40B4-BE49-F238E27FC236}">
                <a16:creationId xmlns:a16="http://schemas.microsoft.com/office/drawing/2014/main" id="{2CB0AD77-115C-4DA3-8C69-4D47F829F484}"/>
              </a:ext>
            </a:extLst>
          </p:cNvPr>
          <p:cNvSpPr/>
          <p:nvPr/>
        </p:nvSpPr>
        <p:spPr>
          <a:xfrm flipH="1">
            <a:off x="9521632" y="4362955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53" name="Rectangle: Rounded Corners 152">
            <a:extLst>
              <a:ext uri="{FF2B5EF4-FFF2-40B4-BE49-F238E27FC236}">
                <a16:creationId xmlns:a16="http://schemas.microsoft.com/office/drawing/2014/main" id="{B661721C-A515-456C-91FF-DCB97E13C2F5}"/>
              </a:ext>
            </a:extLst>
          </p:cNvPr>
          <p:cNvSpPr/>
          <p:nvPr/>
        </p:nvSpPr>
        <p:spPr>
          <a:xfrm flipH="1">
            <a:off x="8073993" y="2158627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54" name="Rectangle: Rounded Corners 153">
            <a:extLst>
              <a:ext uri="{FF2B5EF4-FFF2-40B4-BE49-F238E27FC236}">
                <a16:creationId xmlns:a16="http://schemas.microsoft.com/office/drawing/2014/main" id="{DC6BEECD-EC6A-4011-B3E4-C0F4EB644C1B}"/>
              </a:ext>
            </a:extLst>
          </p:cNvPr>
          <p:cNvSpPr/>
          <p:nvPr/>
        </p:nvSpPr>
        <p:spPr>
          <a:xfrm flipH="1">
            <a:off x="8073993" y="5097731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55" name="Connector: Elbow 154">
            <a:extLst>
              <a:ext uri="{FF2B5EF4-FFF2-40B4-BE49-F238E27FC236}">
                <a16:creationId xmlns:a16="http://schemas.microsoft.com/office/drawing/2014/main" id="{A3E11BFD-0A75-4DC9-9B04-1F41BD50E2F6}"/>
              </a:ext>
            </a:extLst>
          </p:cNvPr>
          <p:cNvCxnSpPr>
            <a:cxnSpLocks/>
            <a:stCxn id="153" idx="1"/>
            <a:endCxn id="142" idx="3"/>
          </p:cNvCxnSpPr>
          <p:nvPr/>
        </p:nvCxnSpPr>
        <p:spPr>
          <a:xfrm rot="10800000" flipH="1">
            <a:off x="8998269" y="1595301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6" name="Connector: Elbow 155">
            <a:extLst>
              <a:ext uri="{FF2B5EF4-FFF2-40B4-BE49-F238E27FC236}">
                <a16:creationId xmlns:a16="http://schemas.microsoft.com/office/drawing/2014/main" id="{A3D978A5-33E6-4B5A-A059-DA0556345CF0}"/>
              </a:ext>
            </a:extLst>
          </p:cNvPr>
          <p:cNvCxnSpPr>
            <a:cxnSpLocks/>
            <a:stCxn id="141" idx="3"/>
            <a:endCxn id="153" idx="1"/>
          </p:cNvCxnSpPr>
          <p:nvPr/>
        </p:nvCxnSpPr>
        <p:spPr>
          <a:xfrm flipH="1" flipV="1">
            <a:off x="8998270" y="2330077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7" name="Connector: Elbow 156">
            <a:extLst>
              <a:ext uri="{FF2B5EF4-FFF2-40B4-BE49-F238E27FC236}">
                <a16:creationId xmlns:a16="http://schemas.microsoft.com/office/drawing/2014/main" id="{418B6ACC-798A-40CF-A6F0-7F77C190A59F}"/>
              </a:ext>
            </a:extLst>
          </p:cNvPr>
          <p:cNvCxnSpPr>
            <a:cxnSpLocks/>
            <a:stCxn id="143" idx="3"/>
            <a:endCxn id="154" idx="1"/>
          </p:cNvCxnSpPr>
          <p:nvPr/>
        </p:nvCxnSpPr>
        <p:spPr>
          <a:xfrm flipH="1" flipV="1">
            <a:off x="8998270" y="5269181"/>
            <a:ext cx="523363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8" name="Connector: Elbow 157">
            <a:extLst>
              <a:ext uri="{FF2B5EF4-FFF2-40B4-BE49-F238E27FC236}">
                <a16:creationId xmlns:a16="http://schemas.microsoft.com/office/drawing/2014/main" id="{1ADF0CC4-2D3F-475E-B461-35EE03B54240}"/>
              </a:ext>
            </a:extLst>
          </p:cNvPr>
          <p:cNvCxnSpPr>
            <a:cxnSpLocks/>
            <a:stCxn id="144" idx="3"/>
            <a:endCxn id="154" idx="1"/>
          </p:cNvCxnSpPr>
          <p:nvPr/>
        </p:nvCxnSpPr>
        <p:spPr>
          <a:xfrm flipH="1">
            <a:off x="8998270" y="4534405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9" name="Connector: Elbow 158">
            <a:extLst>
              <a:ext uri="{FF2B5EF4-FFF2-40B4-BE49-F238E27FC236}">
                <a16:creationId xmlns:a16="http://schemas.microsoft.com/office/drawing/2014/main" id="{D913D32F-B764-4E83-B540-B0E0BD6C3228}"/>
              </a:ext>
            </a:extLst>
          </p:cNvPr>
          <p:cNvCxnSpPr>
            <a:cxnSpLocks/>
            <a:stCxn id="154" idx="3"/>
            <a:endCxn id="132" idx="1"/>
          </p:cNvCxnSpPr>
          <p:nvPr/>
        </p:nvCxnSpPr>
        <p:spPr>
          <a:xfrm flipH="1" flipV="1">
            <a:off x="7550630" y="3799629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0" name="Connector: Elbow 159">
            <a:extLst>
              <a:ext uri="{FF2B5EF4-FFF2-40B4-BE49-F238E27FC236}">
                <a16:creationId xmlns:a16="http://schemas.microsoft.com/office/drawing/2014/main" id="{895762A5-11F2-46B7-9411-BD4B33E29625}"/>
              </a:ext>
            </a:extLst>
          </p:cNvPr>
          <p:cNvCxnSpPr>
            <a:cxnSpLocks/>
            <a:stCxn id="132" idx="1"/>
            <a:endCxn id="153" idx="3"/>
          </p:cNvCxnSpPr>
          <p:nvPr/>
        </p:nvCxnSpPr>
        <p:spPr>
          <a:xfrm rot="10800000" flipH="1">
            <a:off x="7550629" y="2330077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62" name="TextBox 161">
            <a:extLst>
              <a:ext uri="{FF2B5EF4-FFF2-40B4-BE49-F238E27FC236}">
                <a16:creationId xmlns:a16="http://schemas.microsoft.com/office/drawing/2014/main" id="{8D996B65-77A7-496B-AE41-BD74A5E66134}"/>
              </a:ext>
            </a:extLst>
          </p:cNvPr>
          <p:cNvSpPr txBox="1"/>
          <p:nvPr/>
        </p:nvSpPr>
        <p:spPr>
          <a:xfrm>
            <a:off x="8035166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2</a:t>
            </a:r>
          </a:p>
        </p:txBody>
      </p:sp>
      <p:sp>
        <p:nvSpPr>
          <p:cNvPr id="41" name="TextBox 40">
            <a:extLst>
              <a:ext uri="{FF2B5EF4-FFF2-40B4-BE49-F238E27FC236}">
                <a16:creationId xmlns:a16="http://schemas.microsoft.com/office/drawing/2014/main" id="{7FA2E38D-A3EB-4CAA-908A-1704E8BE04F2}"/>
              </a:ext>
            </a:extLst>
          </p:cNvPr>
          <p:cNvSpPr txBox="1"/>
          <p:nvPr/>
        </p:nvSpPr>
        <p:spPr>
          <a:xfrm>
            <a:off x="16708" y="1082562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42" name="TextBox 41">
            <a:extLst>
              <a:ext uri="{FF2B5EF4-FFF2-40B4-BE49-F238E27FC236}">
                <a16:creationId xmlns:a16="http://schemas.microsoft.com/office/drawing/2014/main" id="{D5F4D403-B025-493F-BE38-F6C423824457}"/>
              </a:ext>
            </a:extLst>
          </p:cNvPr>
          <p:cNvSpPr txBox="1"/>
          <p:nvPr/>
        </p:nvSpPr>
        <p:spPr>
          <a:xfrm>
            <a:off x="1470052" y="2923374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2CAA4E8B-801D-49A9-A479-8F2A4E12F2ED}"/>
              </a:ext>
            </a:extLst>
          </p:cNvPr>
          <p:cNvSpPr txBox="1"/>
          <p:nvPr/>
        </p:nvSpPr>
        <p:spPr>
          <a:xfrm>
            <a:off x="1470052" y="4390990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4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D01BF64E-65FB-4191-ABDD-6BC05FD733BF}"/>
              </a:ext>
            </a:extLst>
          </p:cNvPr>
          <p:cNvSpPr txBox="1"/>
          <p:nvPr/>
        </p:nvSpPr>
        <p:spPr>
          <a:xfrm>
            <a:off x="0" y="1817338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00CCA617-A9F6-4FF0-8690-CCC2F4AB4D9F}"/>
              </a:ext>
            </a:extLst>
          </p:cNvPr>
          <p:cNvSpPr txBox="1"/>
          <p:nvPr/>
        </p:nvSpPr>
        <p:spPr>
          <a:xfrm>
            <a:off x="10445907" y="1441412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74AA80A4-15B8-4477-8BB2-A0C8D16799E7}"/>
              </a:ext>
            </a:extLst>
          </p:cNvPr>
          <p:cNvSpPr txBox="1"/>
          <p:nvPr/>
        </p:nvSpPr>
        <p:spPr>
          <a:xfrm>
            <a:off x="10445907" y="4380514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96113684-50DA-42E8-97DE-DCD32E6967D4}"/>
              </a:ext>
            </a:extLst>
          </p:cNvPr>
          <p:cNvSpPr txBox="1"/>
          <p:nvPr/>
        </p:nvSpPr>
        <p:spPr>
          <a:xfrm>
            <a:off x="10445907" y="5850066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9BDA080D-3C0B-4C97-8448-0A5A226A3F91}"/>
              </a:ext>
            </a:extLst>
          </p:cNvPr>
          <p:cNvSpPr txBox="1"/>
          <p:nvPr/>
        </p:nvSpPr>
        <p:spPr>
          <a:xfrm>
            <a:off x="10445907" y="2910963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C396BC72-3D83-49D2-8A8A-860349B4C05C}"/>
              </a:ext>
            </a:extLst>
          </p:cNvPr>
          <p:cNvSpPr txBox="1"/>
          <p:nvPr/>
        </p:nvSpPr>
        <p:spPr>
          <a:xfrm>
            <a:off x="1470052" y="5858605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1E9E141E-0340-4B8D-9B39-4F26EBA9AE2E}"/>
              </a:ext>
            </a:extLst>
          </p:cNvPr>
          <p:cNvSpPr txBox="1"/>
          <p:nvPr/>
        </p:nvSpPr>
        <p:spPr>
          <a:xfrm>
            <a:off x="5684580" y="4576454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57" name="Graphic 56" descr="Trophy">
            <a:extLst>
              <a:ext uri="{FF2B5EF4-FFF2-40B4-BE49-F238E27FC236}">
                <a16:creationId xmlns:a16="http://schemas.microsoft.com/office/drawing/2014/main" id="{62C01185-B330-47B5-828E-42F6F23B1D1E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47275"/>
            <a:ext cx="698500" cy="698500"/>
          </a:xfrm>
          <a:prstGeom prst="rect">
            <a:avLst/>
          </a:prstGeom>
        </p:spPr>
      </p:pic>
      <p:sp>
        <p:nvSpPr>
          <p:cNvPr id="58" name="Rectangle: Rounded Corners 57">
            <a:extLst>
              <a:ext uri="{FF2B5EF4-FFF2-40B4-BE49-F238E27FC236}">
                <a16:creationId xmlns:a16="http://schemas.microsoft.com/office/drawing/2014/main" id="{996DF708-7CFF-430A-8DF6-285929F58CF1}"/>
              </a:ext>
            </a:extLst>
          </p:cNvPr>
          <p:cNvSpPr/>
          <p:nvPr/>
        </p:nvSpPr>
        <p:spPr>
          <a:xfrm>
            <a:off x="5451348" y="4900127"/>
            <a:ext cx="1289304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EDE44EB-C199-424F-B4E4-0E9BC34DD0E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9 Teams</a:t>
            </a:r>
          </a:p>
        </p:txBody>
      </p:sp>
    </p:spTree>
    <p:extLst>
      <p:ext uri="{BB962C8B-B14F-4D97-AF65-F5344CB8AC3E}">
        <p14:creationId xmlns:p14="http://schemas.microsoft.com/office/powerpoint/2010/main" val="2698304359"/>
      </p:ext>
    </p:extLst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65" name="Straight Connector 264">
            <a:extLst>
              <a:ext uri="{FF2B5EF4-FFF2-40B4-BE49-F238E27FC236}">
                <a16:creationId xmlns:a16="http://schemas.microsoft.com/office/drawing/2014/main" id="{FEF46E2A-70BA-484E-AAC2-78BD1A8FDD3A}"/>
              </a:ext>
            </a:extLst>
          </p:cNvPr>
          <p:cNvCxnSpPr>
            <a:cxnSpLocks/>
          </p:cNvCxnSpPr>
          <p:nvPr/>
        </p:nvCxnSpPr>
        <p:spPr>
          <a:xfrm flipH="1">
            <a:off x="5451348" y="4348359"/>
            <a:ext cx="128930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7" name="Straight Connector 346">
            <a:extLst>
              <a:ext uri="{FF2B5EF4-FFF2-40B4-BE49-F238E27FC236}">
                <a16:creationId xmlns:a16="http://schemas.microsoft.com/office/drawing/2014/main" id="{1BDADD97-61C9-4BE9-92C4-C33770107E29}"/>
              </a:ext>
            </a:extLst>
          </p:cNvPr>
          <p:cNvCxnSpPr>
            <a:cxnSpLocks/>
          </p:cNvCxnSpPr>
          <p:nvPr/>
        </p:nvCxnSpPr>
        <p:spPr>
          <a:xfrm>
            <a:off x="298451" y="1854178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8" name="Straight Connector 347">
            <a:extLst>
              <a:ext uri="{FF2B5EF4-FFF2-40B4-BE49-F238E27FC236}">
                <a16:creationId xmlns:a16="http://schemas.microsoft.com/office/drawing/2014/main" id="{D4E811A6-BBAB-48A6-B547-062BCCA757F5}"/>
              </a:ext>
            </a:extLst>
          </p:cNvPr>
          <p:cNvCxnSpPr>
            <a:cxnSpLocks/>
          </p:cNvCxnSpPr>
          <p:nvPr/>
        </p:nvCxnSpPr>
        <p:spPr>
          <a:xfrm>
            <a:off x="298451" y="1056463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9" name="Straight Connector 348">
            <a:extLst>
              <a:ext uri="{FF2B5EF4-FFF2-40B4-BE49-F238E27FC236}">
                <a16:creationId xmlns:a16="http://schemas.microsoft.com/office/drawing/2014/main" id="{362F150D-38C0-4DEA-96BF-EDE93171D86D}"/>
              </a:ext>
            </a:extLst>
          </p:cNvPr>
          <p:cNvCxnSpPr>
            <a:cxnSpLocks/>
          </p:cNvCxnSpPr>
          <p:nvPr/>
        </p:nvCxnSpPr>
        <p:spPr>
          <a:xfrm>
            <a:off x="1587817" y="105646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63" name="Straight Connector 262">
            <a:extLst>
              <a:ext uri="{FF2B5EF4-FFF2-40B4-BE49-F238E27FC236}">
                <a16:creationId xmlns:a16="http://schemas.microsoft.com/office/drawing/2014/main" id="{4EC3CCC3-5F22-4AB7-AE60-108D29F1620B}"/>
              </a:ext>
            </a:extLst>
          </p:cNvPr>
          <p:cNvCxnSpPr>
            <a:cxnSpLocks/>
          </p:cNvCxnSpPr>
          <p:nvPr/>
        </p:nvCxnSpPr>
        <p:spPr>
          <a:xfrm flipH="1">
            <a:off x="4166548" y="3657163"/>
            <a:ext cx="128930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4" name="Straight Connector 343">
            <a:extLst>
              <a:ext uri="{FF2B5EF4-FFF2-40B4-BE49-F238E27FC236}">
                <a16:creationId xmlns:a16="http://schemas.microsoft.com/office/drawing/2014/main" id="{DAFD23D9-065A-4FB0-9A7B-17DA7258C4D7}"/>
              </a:ext>
            </a:extLst>
          </p:cNvPr>
          <p:cNvCxnSpPr>
            <a:cxnSpLocks/>
          </p:cNvCxnSpPr>
          <p:nvPr/>
        </p:nvCxnSpPr>
        <p:spPr>
          <a:xfrm>
            <a:off x="1591031" y="2913383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5" name="Straight Connector 344">
            <a:extLst>
              <a:ext uri="{FF2B5EF4-FFF2-40B4-BE49-F238E27FC236}">
                <a16:creationId xmlns:a16="http://schemas.microsoft.com/office/drawing/2014/main" id="{97047A40-724A-4343-86DD-245C0D3E5982}"/>
              </a:ext>
            </a:extLst>
          </p:cNvPr>
          <p:cNvCxnSpPr>
            <a:cxnSpLocks/>
          </p:cNvCxnSpPr>
          <p:nvPr/>
        </p:nvCxnSpPr>
        <p:spPr>
          <a:xfrm>
            <a:off x="1591031" y="1449177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6" name="Straight Connector 345">
            <a:extLst>
              <a:ext uri="{FF2B5EF4-FFF2-40B4-BE49-F238E27FC236}">
                <a16:creationId xmlns:a16="http://schemas.microsoft.com/office/drawing/2014/main" id="{B23F0F16-3584-4C32-BCAA-F91353F47BF2}"/>
              </a:ext>
            </a:extLst>
          </p:cNvPr>
          <p:cNvCxnSpPr>
            <a:cxnSpLocks/>
          </p:cNvCxnSpPr>
          <p:nvPr/>
        </p:nvCxnSpPr>
        <p:spPr>
          <a:xfrm>
            <a:off x="2877183" y="1449177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1" name="Straight Connector 340">
            <a:extLst>
              <a:ext uri="{FF2B5EF4-FFF2-40B4-BE49-F238E27FC236}">
                <a16:creationId xmlns:a16="http://schemas.microsoft.com/office/drawing/2014/main" id="{79B58AC4-2457-4722-AD36-EB462089C5CA}"/>
              </a:ext>
            </a:extLst>
          </p:cNvPr>
          <p:cNvCxnSpPr>
            <a:cxnSpLocks/>
          </p:cNvCxnSpPr>
          <p:nvPr/>
        </p:nvCxnSpPr>
        <p:spPr>
          <a:xfrm>
            <a:off x="1591031" y="5865149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2" name="Straight Connector 341">
            <a:extLst>
              <a:ext uri="{FF2B5EF4-FFF2-40B4-BE49-F238E27FC236}">
                <a16:creationId xmlns:a16="http://schemas.microsoft.com/office/drawing/2014/main" id="{830396B3-09A6-4EA8-A660-9452DFA27397}"/>
              </a:ext>
            </a:extLst>
          </p:cNvPr>
          <p:cNvCxnSpPr>
            <a:cxnSpLocks/>
          </p:cNvCxnSpPr>
          <p:nvPr/>
        </p:nvCxnSpPr>
        <p:spPr>
          <a:xfrm>
            <a:off x="1591031" y="4400943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3" name="Straight Connector 342">
            <a:extLst>
              <a:ext uri="{FF2B5EF4-FFF2-40B4-BE49-F238E27FC236}">
                <a16:creationId xmlns:a16="http://schemas.microsoft.com/office/drawing/2014/main" id="{336F1DF7-62EA-4F55-8FB9-B7FBED2ED2BD}"/>
              </a:ext>
            </a:extLst>
          </p:cNvPr>
          <p:cNvCxnSpPr>
            <a:cxnSpLocks/>
          </p:cNvCxnSpPr>
          <p:nvPr/>
        </p:nvCxnSpPr>
        <p:spPr>
          <a:xfrm>
            <a:off x="2877183" y="4400943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8" name="Straight Connector 337">
            <a:extLst>
              <a:ext uri="{FF2B5EF4-FFF2-40B4-BE49-F238E27FC236}">
                <a16:creationId xmlns:a16="http://schemas.microsoft.com/office/drawing/2014/main" id="{619083C7-8E89-4782-B40C-569AA600B01D}"/>
              </a:ext>
            </a:extLst>
          </p:cNvPr>
          <p:cNvCxnSpPr>
            <a:cxnSpLocks/>
          </p:cNvCxnSpPr>
          <p:nvPr/>
        </p:nvCxnSpPr>
        <p:spPr>
          <a:xfrm>
            <a:off x="2877184" y="5156264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9" name="Straight Connector 338">
            <a:extLst>
              <a:ext uri="{FF2B5EF4-FFF2-40B4-BE49-F238E27FC236}">
                <a16:creationId xmlns:a16="http://schemas.microsoft.com/office/drawing/2014/main" id="{FB7A78D6-CE78-41C5-821B-92148A0EC87F}"/>
              </a:ext>
            </a:extLst>
          </p:cNvPr>
          <p:cNvCxnSpPr>
            <a:cxnSpLocks/>
          </p:cNvCxnSpPr>
          <p:nvPr/>
        </p:nvCxnSpPr>
        <p:spPr>
          <a:xfrm>
            <a:off x="2877184" y="2158062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0" name="Straight Connector 339">
            <a:extLst>
              <a:ext uri="{FF2B5EF4-FFF2-40B4-BE49-F238E27FC236}">
                <a16:creationId xmlns:a16="http://schemas.microsoft.com/office/drawing/2014/main" id="{CA7010C5-6867-4859-B312-4832721134C7}"/>
              </a:ext>
            </a:extLst>
          </p:cNvPr>
          <p:cNvCxnSpPr>
            <a:cxnSpLocks/>
          </p:cNvCxnSpPr>
          <p:nvPr/>
        </p:nvCxnSpPr>
        <p:spPr>
          <a:xfrm>
            <a:off x="4166548" y="2158062"/>
            <a:ext cx="0" cy="299820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8" name="TextBox 107">
            <a:extLst>
              <a:ext uri="{FF2B5EF4-FFF2-40B4-BE49-F238E27FC236}">
                <a16:creationId xmlns:a16="http://schemas.microsoft.com/office/drawing/2014/main" id="{8128F9B7-6EBA-424C-9732-679BB9B58A97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4FEE4AA4-6C1C-4D72-9149-2F70B605CFF7}"/>
              </a:ext>
            </a:extLst>
          </p:cNvPr>
          <p:cNvSpPr txBox="1"/>
          <p:nvPr/>
        </p:nvSpPr>
        <p:spPr>
          <a:xfrm>
            <a:off x="5684580" y="45398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112" name="Graphic 111" descr="Trophy">
            <a:extLst>
              <a:ext uri="{FF2B5EF4-FFF2-40B4-BE49-F238E27FC236}">
                <a16:creationId xmlns:a16="http://schemas.microsoft.com/office/drawing/2014/main" id="{02861A9E-FB3D-43DD-9FDE-808059C38161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30685"/>
            <a:ext cx="698500" cy="698500"/>
          </a:xfrm>
          <a:prstGeom prst="rect">
            <a:avLst/>
          </a:prstGeom>
        </p:spPr>
      </p:pic>
      <p:cxnSp>
        <p:nvCxnSpPr>
          <p:cNvPr id="140" name="Straight Connector 139">
            <a:extLst>
              <a:ext uri="{FF2B5EF4-FFF2-40B4-BE49-F238E27FC236}">
                <a16:creationId xmlns:a16="http://schemas.microsoft.com/office/drawing/2014/main" id="{101D8143-608F-4AF0-8F40-D33133A60002}"/>
              </a:ext>
            </a:extLst>
          </p:cNvPr>
          <p:cNvCxnSpPr>
            <a:cxnSpLocks/>
          </p:cNvCxnSpPr>
          <p:nvPr/>
        </p:nvCxnSpPr>
        <p:spPr>
          <a:xfrm>
            <a:off x="6736149" y="3661957"/>
            <a:ext cx="128930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2" name="Straight Connector 141">
            <a:extLst>
              <a:ext uri="{FF2B5EF4-FFF2-40B4-BE49-F238E27FC236}">
                <a16:creationId xmlns:a16="http://schemas.microsoft.com/office/drawing/2014/main" id="{D8D7DB40-B07A-475B-9309-437E63BF378B}"/>
              </a:ext>
            </a:extLst>
          </p:cNvPr>
          <p:cNvCxnSpPr>
            <a:cxnSpLocks/>
          </p:cNvCxnSpPr>
          <p:nvPr/>
        </p:nvCxnSpPr>
        <p:spPr>
          <a:xfrm flipH="1">
            <a:off x="10604180" y="1854178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3" name="Straight Connector 142">
            <a:extLst>
              <a:ext uri="{FF2B5EF4-FFF2-40B4-BE49-F238E27FC236}">
                <a16:creationId xmlns:a16="http://schemas.microsoft.com/office/drawing/2014/main" id="{126D1124-9EA5-4D63-826C-88124DAA53FA}"/>
              </a:ext>
            </a:extLst>
          </p:cNvPr>
          <p:cNvCxnSpPr>
            <a:cxnSpLocks/>
          </p:cNvCxnSpPr>
          <p:nvPr/>
        </p:nvCxnSpPr>
        <p:spPr>
          <a:xfrm flipH="1">
            <a:off x="10604180" y="1056463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4" name="Straight Connector 143">
            <a:extLst>
              <a:ext uri="{FF2B5EF4-FFF2-40B4-BE49-F238E27FC236}">
                <a16:creationId xmlns:a16="http://schemas.microsoft.com/office/drawing/2014/main" id="{325162A9-F1D6-47A2-B09A-24E08549A53F}"/>
              </a:ext>
            </a:extLst>
          </p:cNvPr>
          <p:cNvCxnSpPr>
            <a:cxnSpLocks/>
          </p:cNvCxnSpPr>
          <p:nvPr/>
        </p:nvCxnSpPr>
        <p:spPr>
          <a:xfrm flipH="1">
            <a:off x="10604180" y="105646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1" name="Straight Connector 150">
            <a:extLst>
              <a:ext uri="{FF2B5EF4-FFF2-40B4-BE49-F238E27FC236}">
                <a16:creationId xmlns:a16="http://schemas.microsoft.com/office/drawing/2014/main" id="{14EBAB4A-D686-4614-865C-B45A4B33B205}"/>
              </a:ext>
            </a:extLst>
          </p:cNvPr>
          <p:cNvCxnSpPr>
            <a:cxnSpLocks/>
          </p:cNvCxnSpPr>
          <p:nvPr/>
        </p:nvCxnSpPr>
        <p:spPr>
          <a:xfrm flipH="1">
            <a:off x="9314815" y="2913383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2" name="Straight Connector 151">
            <a:extLst>
              <a:ext uri="{FF2B5EF4-FFF2-40B4-BE49-F238E27FC236}">
                <a16:creationId xmlns:a16="http://schemas.microsoft.com/office/drawing/2014/main" id="{E300FCC5-BFBA-441E-AF99-07B75491D413}"/>
              </a:ext>
            </a:extLst>
          </p:cNvPr>
          <p:cNvCxnSpPr>
            <a:cxnSpLocks/>
          </p:cNvCxnSpPr>
          <p:nvPr/>
        </p:nvCxnSpPr>
        <p:spPr>
          <a:xfrm flipH="1">
            <a:off x="9314815" y="1449177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3" name="Straight Connector 152">
            <a:extLst>
              <a:ext uri="{FF2B5EF4-FFF2-40B4-BE49-F238E27FC236}">
                <a16:creationId xmlns:a16="http://schemas.microsoft.com/office/drawing/2014/main" id="{F4D70F29-DAE0-4B68-98A3-9FC9D980517B}"/>
              </a:ext>
            </a:extLst>
          </p:cNvPr>
          <p:cNvCxnSpPr>
            <a:cxnSpLocks/>
          </p:cNvCxnSpPr>
          <p:nvPr/>
        </p:nvCxnSpPr>
        <p:spPr>
          <a:xfrm flipH="1">
            <a:off x="9314815" y="1449177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8" name="Straight Connector 147">
            <a:extLst>
              <a:ext uri="{FF2B5EF4-FFF2-40B4-BE49-F238E27FC236}">
                <a16:creationId xmlns:a16="http://schemas.microsoft.com/office/drawing/2014/main" id="{C63635B3-D35B-4038-8065-6B218451D7B2}"/>
              </a:ext>
            </a:extLst>
          </p:cNvPr>
          <p:cNvCxnSpPr>
            <a:cxnSpLocks/>
          </p:cNvCxnSpPr>
          <p:nvPr/>
        </p:nvCxnSpPr>
        <p:spPr>
          <a:xfrm flipH="1">
            <a:off x="9314815" y="5865149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9" name="Straight Connector 148">
            <a:extLst>
              <a:ext uri="{FF2B5EF4-FFF2-40B4-BE49-F238E27FC236}">
                <a16:creationId xmlns:a16="http://schemas.microsoft.com/office/drawing/2014/main" id="{68E09EF7-BF1A-41DA-90D1-2C1BDE721BA3}"/>
              </a:ext>
            </a:extLst>
          </p:cNvPr>
          <p:cNvCxnSpPr>
            <a:cxnSpLocks/>
          </p:cNvCxnSpPr>
          <p:nvPr/>
        </p:nvCxnSpPr>
        <p:spPr>
          <a:xfrm flipH="1">
            <a:off x="9314815" y="4400943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0" name="Straight Connector 149">
            <a:extLst>
              <a:ext uri="{FF2B5EF4-FFF2-40B4-BE49-F238E27FC236}">
                <a16:creationId xmlns:a16="http://schemas.microsoft.com/office/drawing/2014/main" id="{B86406A6-77AC-4AB1-8E4F-0C55AB487238}"/>
              </a:ext>
            </a:extLst>
          </p:cNvPr>
          <p:cNvCxnSpPr>
            <a:cxnSpLocks/>
          </p:cNvCxnSpPr>
          <p:nvPr/>
        </p:nvCxnSpPr>
        <p:spPr>
          <a:xfrm flipH="1">
            <a:off x="9314815" y="4400943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5" name="Straight Connector 154">
            <a:extLst>
              <a:ext uri="{FF2B5EF4-FFF2-40B4-BE49-F238E27FC236}">
                <a16:creationId xmlns:a16="http://schemas.microsoft.com/office/drawing/2014/main" id="{73E9ED77-E4D8-4706-997F-19CCFF251ACA}"/>
              </a:ext>
            </a:extLst>
          </p:cNvPr>
          <p:cNvCxnSpPr>
            <a:cxnSpLocks/>
          </p:cNvCxnSpPr>
          <p:nvPr/>
        </p:nvCxnSpPr>
        <p:spPr>
          <a:xfrm flipH="1">
            <a:off x="8025452" y="5133046"/>
            <a:ext cx="128936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6" name="Straight Connector 155">
            <a:extLst>
              <a:ext uri="{FF2B5EF4-FFF2-40B4-BE49-F238E27FC236}">
                <a16:creationId xmlns:a16="http://schemas.microsoft.com/office/drawing/2014/main" id="{C62A43BB-903B-4751-AE1E-B3D09CC06044}"/>
              </a:ext>
            </a:extLst>
          </p:cNvPr>
          <p:cNvCxnSpPr>
            <a:cxnSpLocks/>
          </p:cNvCxnSpPr>
          <p:nvPr/>
        </p:nvCxnSpPr>
        <p:spPr>
          <a:xfrm flipH="1">
            <a:off x="8025452" y="2134844"/>
            <a:ext cx="128936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7" name="Straight Connector 156">
            <a:extLst>
              <a:ext uri="{FF2B5EF4-FFF2-40B4-BE49-F238E27FC236}">
                <a16:creationId xmlns:a16="http://schemas.microsoft.com/office/drawing/2014/main" id="{75C2D09E-4DBA-4910-ACFD-28683205695E}"/>
              </a:ext>
            </a:extLst>
          </p:cNvPr>
          <p:cNvCxnSpPr>
            <a:cxnSpLocks/>
          </p:cNvCxnSpPr>
          <p:nvPr/>
        </p:nvCxnSpPr>
        <p:spPr>
          <a:xfrm flipH="1">
            <a:off x="8025452" y="2134844"/>
            <a:ext cx="0" cy="299820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60" name="TextBox 159">
            <a:extLst>
              <a:ext uri="{FF2B5EF4-FFF2-40B4-BE49-F238E27FC236}">
                <a16:creationId xmlns:a16="http://schemas.microsoft.com/office/drawing/2014/main" id="{8993E986-1CA9-42C5-8A27-BE66D68B06D4}"/>
              </a:ext>
            </a:extLst>
          </p:cNvPr>
          <p:cNvSpPr txBox="1"/>
          <p:nvPr/>
        </p:nvSpPr>
        <p:spPr>
          <a:xfrm>
            <a:off x="3161894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161" name="TextBox 160">
            <a:extLst>
              <a:ext uri="{FF2B5EF4-FFF2-40B4-BE49-F238E27FC236}">
                <a16:creationId xmlns:a16="http://schemas.microsoft.com/office/drawing/2014/main" id="{4069695B-5E49-4847-8935-21A69B1CE8B3}"/>
              </a:ext>
            </a:extLst>
          </p:cNvPr>
          <p:cNvSpPr txBox="1"/>
          <p:nvPr/>
        </p:nvSpPr>
        <p:spPr>
          <a:xfrm>
            <a:off x="8035166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2</a:t>
            </a:r>
          </a:p>
        </p:txBody>
      </p:sp>
      <p:sp>
        <p:nvSpPr>
          <p:cNvPr id="50" name="TextBox 49">
            <a:extLst>
              <a:ext uri="{FF2B5EF4-FFF2-40B4-BE49-F238E27FC236}">
                <a16:creationId xmlns:a16="http://schemas.microsoft.com/office/drawing/2014/main" id="{7A7EB64F-1B3A-41E1-89C4-6F6F04E5A18E}"/>
              </a:ext>
            </a:extLst>
          </p:cNvPr>
          <p:cNvSpPr txBox="1"/>
          <p:nvPr/>
        </p:nvSpPr>
        <p:spPr>
          <a:xfrm>
            <a:off x="16708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681BBF5A-6215-437A-96C7-205C82D87E59}"/>
              </a:ext>
            </a:extLst>
          </p:cNvPr>
          <p:cNvSpPr txBox="1"/>
          <p:nvPr/>
        </p:nvSpPr>
        <p:spPr>
          <a:xfrm>
            <a:off x="1320912" y="275417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E8312857-2A40-4C5D-94F9-EFA57FE1042B}"/>
              </a:ext>
            </a:extLst>
          </p:cNvPr>
          <p:cNvSpPr txBox="1"/>
          <p:nvPr/>
        </p:nvSpPr>
        <p:spPr>
          <a:xfrm>
            <a:off x="1320912" y="424705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4</a:t>
            </a: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C29A1889-4414-4E73-AEC2-35889AA6ACE7}"/>
              </a:ext>
            </a:extLst>
          </p:cNvPr>
          <p:cNvSpPr txBox="1"/>
          <p:nvPr/>
        </p:nvSpPr>
        <p:spPr>
          <a:xfrm>
            <a:off x="0" y="170028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4698CEF3-4077-4F78-AE73-21A817031191}"/>
              </a:ext>
            </a:extLst>
          </p:cNvPr>
          <p:cNvSpPr txBox="1"/>
          <p:nvPr/>
        </p:nvSpPr>
        <p:spPr>
          <a:xfrm>
            <a:off x="11899254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D8C2450C-34D7-4DAA-8402-9EAFC23D9B88}"/>
              </a:ext>
            </a:extLst>
          </p:cNvPr>
          <p:cNvSpPr txBox="1"/>
          <p:nvPr/>
        </p:nvSpPr>
        <p:spPr>
          <a:xfrm>
            <a:off x="10595050" y="424705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92C81701-97D0-4663-B108-E13D8C4B6D71}"/>
              </a:ext>
            </a:extLst>
          </p:cNvPr>
          <p:cNvSpPr txBox="1"/>
          <p:nvPr/>
        </p:nvSpPr>
        <p:spPr>
          <a:xfrm>
            <a:off x="10595050" y="5711260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10</a:t>
            </a:r>
            <a:endParaRPr lang="en-US" sz="1400" b="1" dirty="0"/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4CA0A4B7-F5F1-455D-B74A-A2CF0266EED4}"/>
              </a:ext>
            </a:extLst>
          </p:cNvPr>
          <p:cNvSpPr txBox="1"/>
          <p:nvPr/>
        </p:nvSpPr>
        <p:spPr>
          <a:xfrm>
            <a:off x="10595050" y="275417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17543358-9BFD-41FA-B5D1-77EC80E8D00B}"/>
              </a:ext>
            </a:extLst>
          </p:cNvPr>
          <p:cNvSpPr txBox="1"/>
          <p:nvPr/>
        </p:nvSpPr>
        <p:spPr>
          <a:xfrm>
            <a:off x="1320912" y="5711260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652A02C4-6803-4B31-9FEF-2B75D60B5347}"/>
              </a:ext>
            </a:extLst>
          </p:cNvPr>
          <p:cNvSpPr txBox="1"/>
          <p:nvPr/>
        </p:nvSpPr>
        <p:spPr>
          <a:xfrm>
            <a:off x="11877510" y="1700288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2CEE2AB8-B909-4747-931A-83F34E275CE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10 Teams</a:t>
            </a:r>
          </a:p>
        </p:txBody>
      </p:sp>
    </p:spTree>
    <p:extLst>
      <p:ext uri="{BB962C8B-B14F-4D97-AF65-F5344CB8AC3E}">
        <p14:creationId xmlns:p14="http://schemas.microsoft.com/office/powerpoint/2010/main" val="3448636325"/>
      </p:ext>
    </p:extLst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TextBox 80">
            <a:extLst>
              <a:ext uri="{FF2B5EF4-FFF2-40B4-BE49-F238E27FC236}">
                <a16:creationId xmlns:a16="http://schemas.microsoft.com/office/drawing/2014/main" id="{155EB43E-31B4-4752-9762-EFECAFD222E6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97" name="Rectangle: Rounded Corners 96">
            <a:extLst>
              <a:ext uri="{FF2B5EF4-FFF2-40B4-BE49-F238E27FC236}">
                <a16:creationId xmlns:a16="http://schemas.microsoft.com/office/drawing/2014/main" id="{F4E1D993-C288-4649-A578-1047B6D9B2C7}"/>
              </a:ext>
            </a:extLst>
          </p:cNvPr>
          <p:cNvSpPr/>
          <p:nvPr/>
        </p:nvSpPr>
        <p:spPr>
          <a:xfrm>
            <a:off x="4641371" y="362817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9" name="Rectangle: Rounded Corners 38">
            <a:extLst>
              <a:ext uri="{FF2B5EF4-FFF2-40B4-BE49-F238E27FC236}">
                <a16:creationId xmlns:a16="http://schemas.microsoft.com/office/drawing/2014/main" id="{60EC5A0A-7B8C-42F2-95C2-5BCC9227707E}"/>
              </a:ext>
            </a:extLst>
          </p:cNvPr>
          <p:cNvSpPr/>
          <p:nvPr/>
        </p:nvSpPr>
        <p:spPr>
          <a:xfrm>
            <a:off x="298451" y="105646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13793521-992F-4C84-9CC3-EB7145E03FA8}"/>
              </a:ext>
            </a:extLst>
          </p:cNvPr>
          <p:cNvSpPr/>
          <p:nvPr/>
        </p:nvSpPr>
        <p:spPr>
          <a:xfrm>
            <a:off x="298451" y="179123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5" name="Rectangle: Rounded Corners 44">
            <a:extLst>
              <a:ext uri="{FF2B5EF4-FFF2-40B4-BE49-F238E27FC236}">
                <a16:creationId xmlns:a16="http://schemas.microsoft.com/office/drawing/2014/main" id="{9DAD0CB8-C1A8-445A-B8AE-554B0991CF41}"/>
              </a:ext>
            </a:extLst>
          </p:cNvPr>
          <p:cNvSpPr/>
          <p:nvPr/>
        </p:nvSpPr>
        <p:spPr>
          <a:xfrm>
            <a:off x="1746091" y="289340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0E864900-54EA-4AA9-8538-CD585DE1B964}"/>
              </a:ext>
            </a:extLst>
          </p:cNvPr>
          <p:cNvSpPr/>
          <p:nvPr/>
        </p:nvSpPr>
        <p:spPr>
          <a:xfrm>
            <a:off x="1746091" y="142385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7" name="Rectangle: Rounded Corners 46">
            <a:extLst>
              <a:ext uri="{FF2B5EF4-FFF2-40B4-BE49-F238E27FC236}">
                <a16:creationId xmlns:a16="http://schemas.microsoft.com/office/drawing/2014/main" id="{6310C6E4-41B0-4064-B383-C17894F2A28F}"/>
              </a:ext>
            </a:extLst>
          </p:cNvPr>
          <p:cNvSpPr/>
          <p:nvPr/>
        </p:nvSpPr>
        <p:spPr>
          <a:xfrm>
            <a:off x="1746091" y="5832506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8" name="Rectangle: Rounded Corners 47">
            <a:extLst>
              <a:ext uri="{FF2B5EF4-FFF2-40B4-BE49-F238E27FC236}">
                <a16:creationId xmlns:a16="http://schemas.microsoft.com/office/drawing/2014/main" id="{14C2D802-CDD5-40FD-A619-E495283D18F1}"/>
              </a:ext>
            </a:extLst>
          </p:cNvPr>
          <p:cNvSpPr/>
          <p:nvPr/>
        </p:nvSpPr>
        <p:spPr>
          <a:xfrm>
            <a:off x="1746091" y="436295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49" name="Connector: Elbow 48">
            <a:extLst>
              <a:ext uri="{FF2B5EF4-FFF2-40B4-BE49-F238E27FC236}">
                <a16:creationId xmlns:a16="http://schemas.microsoft.com/office/drawing/2014/main" id="{7449E0E5-3D7E-46FC-9592-08E453925CFD}"/>
              </a:ext>
            </a:extLst>
          </p:cNvPr>
          <p:cNvCxnSpPr>
            <a:cxnSpLocks/>
            <a:stCxn id="39" idx="3"/>
            <a:endCxn id="46" idx="1"/>
          </p:cNvCxnSpPr>
          <p:nvPr/>
        </p:nvCxnSpPr>
        <p:spPr>
          <a:xfrm>
            <a:off x="1222727" y="122791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0" name="Connector: Elbow 49">
            <a:extLst>
              <a:ext uri="{FF2B5EF4-FFF2-40B4-BE49-F238E27FC236}">
                <a16:creationId xmlns:a16="http://schemas.microsoft.com/office/drawing/2014/main" id="{75F93D85-B8CD-408E-9303-0379571AEE07}"/>
              </a:ext>
            </a:extLst>
          </p:cNvPr>
          <p:cNvCxnSpPr>
            <a:cxnSpLocks/>
            <a:stCxn id="40" idx="3"/>
            <a:endCxn id="46" idx="1"/>
          </p:cNvCxnSpPr>
          <p:nvPr/>
        </p:nvCxnSpPr>
        <p:spPr>
          <a:xfrm flipV="1">
            <a:off x="1222727" y="1595301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1" name="Rectangle: Rounded Corners 90">
            <a:extLst>
              <a:ext uri="{FF2B5EF4-FFF2-40B4-BE49-F238E27FC236}">
                <a16:creationId xmlns:a16="http://schemas.microsoft.com/office/drawing/2014/main" id="{B0329BE6-EA9A-47B7-976A-CCAD7DF1356C}"/>
              </a:ext>
            </a:extLst>
          </p:cNvPr>
          <p:cNvSpPr/>
          <p:nvPr/>
        </p:nvSpPr>
        <p:spPr>
          <a:xfrm>
            <a:off x="3193731" y="215862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2" name="Rectangle: Rounded Corners 91">
            <a:extLst>
              <a:ext uri="{FF2B5EF4-FFF2-40B4-BE49-F238E27FC236}">
                <a16:creationId xmlns:a16="http://schemas.microsoft.com/office/drawing/2014/main" id="{83F63A1F-41CE-4024-98AB-FE71C42E6B8F}"/>
              </a:ext>
            </a:extLst>
          </p:cNvPr>
          <p:cNvSpPr/>
          <p:nvPr/>
        </p:nvSpPr>
        <p:spPr>
          <a:xfrm>
            <a:off x="3193731" y="509773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93" name="Connector: Elbow 92">
            <a:extLst>
              <a:ext uri="{FF2B5EF4-FFF2-40B4-BE49-F238E27FC236}">
                <a16:creationId xmlns:a16="http://schemas.microsoft.com/office/drawing/2014/main" id="{B42E8C99-94D4-4647-86E6-ADA0D1F9468F}"/>
              </a:ext>
            </a:extLst>
          </p:cNvPr>
          <p:cNvCxnSpPr>
            <a:cxnSpLocks/>
            <a:stCxn id="91" idx="1"/>
            <a:endCxn id="46" idx="3"/>
          </p:cNvCxnSpPr>
          <p:nvPr/>
        </p:nvCxnSpPr>
        <p:spPr>
          <a:xfrm rot="10800000">
            <a:off x="2670368" y="1595301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4" name="Connector: Elbow 93">
            <a:extLst>
              <a:ext uri="{FF2B5EF4-FFF2-40B4-BE49-F238E27FC236}">
                <a16:creationId xmlns:a16="http://schemas.microsoft.com/office/drawing/2014/main" id="{6E39811C-2A27-4F16-889A-91341AECEDE2}"/>
              </a:ext>
            </a:extLst>
          </p:cNvPr>
          <p:cNvCxnSpPr>
            <a:cxnSpLocks/>
            <a:stCxn id="45" idx="3"/>
            <a:endCxn id="91" idx="1"/>
          </p:cNvCxnSpPr>
          <p:nvPr/>
        </p:nvCxnSpPr>
        <p:spPr>
          <a:xfrm flipV="1">
            <a:off x="2670367" y="2330077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5" name="Connector: Elbow 94">
            <a:extLst>
              <a:ext uri="{FF2B5EF4-FFF2-40B4-BE49-F238E27FC236}">
                <a16:creationId xmlns:a16="http://schemas.microsoft.com/office/drawing/2014/main" id="{31B4F259-CFC6-48A1-8CA1-710F4D6D8620}"/>
              </a:ext>
            </a:extLst>
          </p:cNvPr>
          <p:cNvCxnSpPr>
            <a:cxnSpLocks/>
            <a:stCxn id="47" idx="3"/>
            <a:endCxn id="92" idx="1"/>
          </p:cNvCxnSpPr>
          <p:nvPr/>
        </p:nvCxnSpPr>
        <p:spPr>
          <a:xfrm flipV="1">
            <a:off x="2670367" y="5269181"/>
            <a:ext cx="523363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6" name="Connector: Elbow 95">
            <a:extLst>
              <a:ext uri="{FF2B5EF4-FFF2-40B4-BE49-F238E27FC236}">
                <a16:creationId xmlns:a16="http://schemas.microsoft.com/office/drawing/2014/main" id="{E91CBDBA-1650-4E1B-8A53-371ABD8A6032}"/>
              </a:ext>
            </a:extLst>
          </p:cNvPr>
          <p:cNvCxnSpPr>
            <a:cxnSpLocks/>
            <a:stCxn id="48" idx="3"/>
            <a:endCxn id="92" idx="1"/>
          </p:cNvCxnSpPr>
          <p:nvPr/>
        </p:nvCxnSpPr>
        <p:spPr>
          <a:xfrm>
            <a:off x="2670367" y="4534405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8" name="Connector: Elbow 97">
            <a:extLst>
              <a:ext uri="{FF2B5EF4-FFF2-40B4-BE49-F238E27FC236}">
                <a16:creationId xmlns:a16="http://schemas.microsoft.com/office/drawing/2014/main" id="{526FC3A8-2DCE-4E9D-871A-867D443F9C78}"/>
              </a:ext>
            </a:extLst>
          </p:cNvPr>
          <p:cNvCxnSpPr>
            <a:cxnSpLocks/>
            <a:stCxn id="92" idx="3"/>
            <a:endCxn id="97" idx="1"/>
          </p:cNvCxnSpPr>
          <p:nvPr/>
        </p:nvCxnSpPr>
        <p:spPr>
          <a:xfrm flipV="1">
            <a:off x="4118007" y="3799629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9" name="Connector: Elbow 98">
            <a:extLst>
              <a:ext uri="{FF2B5EF4-FFF2-40B4-BE49-F238E27FC236}">
                <a16:creationId xmlns:a16="http://schemas.microsoft.com/office/drawing/2014/main" id="{3EB18B7B-2E3F-41B4-B322-BB7223421391}"/>
              </a:ext>
            </a:extLst>
          </p:cNvPr>
          <p:cNvCxnSpPr>
            <a:cxnSpLocks/>
            <a:stCxn id="97" idx="1"/>
            <a:endCxn id="91" idx="3"/>
          </p:cNvCxnSpPr>
          <p:nvPr/>
        </p:nvCxnSpPr>
        <p:spPr>
          <a:xfrm rot="10800000">
            <a:off x="4118008" y="2330077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0" name="TextBox 99">
            <a:extLst>
              <a:ext uri="{FF2B5EF4-FFF2-40B4-BE49-F238E27FC236}">
                <a16:creationId xmlns:a16="http://schemas.microsoft.com/office/drawing/2014/main" id="{F9C1B3BB-D76F-4601-8B4D-6268079C5BE1}"/>
              </a:ext>
            </a:extLst>
          </p:cNvPr>
          <p:cNvSpPr txBox="1"/>
          <p:nvPr/>
        </p:nvSpPr>
        <p:spPr>
          <a:xfrm>
            <a:off x="3161894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132" name="Rectangle: Rounded Corners 131">
            <a:extLst>
              <a:ext uri="{FF2B5EF4-FFF2-40B4-BE49-F238E27FC236}">
                <a16:creationId xmlns:a16="http://schemas.microsoft.com/office/drawing/2014/main" id="{79BE20B5-2944-48B1-B2FB-00874C81D046}"/>
              </a:ext>
            </a:extLst>
          </p:cNvPr>
          <p:cNvSpPr/>
          <p:nvPr/>
        </p:nvSpPr>
        <p:spPr>
          <a:xfrm flipH="1">
            <a:off x="6626354" y="3628179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35" name="Rectangle: Rounded Corners 134">
            <a:extLst>
              <a:ext uri="{FF2B5EF4-FFF2-40B4-BE49-F238E27FC236}">
                <a16:creationId xmlns:a16="http://schemas.microsoft.com/office/drawing/2014/main" id="{79223B45-6EE7-4082-A5D6-DA143D79EB8B}"/>
              </a:ext>
            </a:extLst>
          </p:cNvPr>
          <p:cNvSpPr/>
          <p:nvPr/>
        </p:nvSpPr>
        <p:spPr>
          <a:xfrm flipH="1">
            <a:off x="10969272" y="1056463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136" name="Rectangle: Rounded Corners 135">
            <a:extLst>
              <a:ext uri="{FF2B5EF4-FFF2-40B4-BE49-F238E27FC236}">
                <a16:creationId xmlns:a16="http://schemas.microsoft.com/office/drawing/2014/main" id="{8CD1B870-E79C-464C-970C-EEBC2592C309}"/>
              </a:ext>
            </a:extLst>
          </p:cNvPr>
          <p:cNvSpPr/>
          <p:nvPr/>
        </p:nvSpPr>
        <p:spPr>
          <a:xfrm flipH="1">
            <a:off x="10969272" y="1791239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1" name="Rectangle: Rounded Corners 140">
            <a:extLst>
              <a:ext uri="{FF2B5EF4-FFF2-40B4-BE49-F238E27FC236}">
                <a16:creationId xmlns:a16="http://schemas.microsoft.com/office/drawing/2014/main" id="{853C48B8-0424-46F7-AA62-C9EF18972955}"/>
              </a:ext>
            </a:extLst>
          </p:cNvPr>
          <p:cNvSpPr/>
          <p:nvPr/>
        </p:nvSpPr>
        <p:spPr>
          <a:xfrm flipH="1">
            <a:off x="9521632" y="2893403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2" name="Rectangle: Rounded Corners 141">
            <a:extLst>
              <a:ext uri="{FF2B5EF4-FFF2-40B4-BE49-F238E27FC236}">
                <a16:creationId xmlns:a16="http://schemas.microsoft.com/office/drawing/2014/main" id="{0B76AA68-6191-4E10-B677-AA8954476ECD}"/>
              </a:ext>
            </a:extLst>
          </p:cNvPr>
          <p:cNvSpPr/>
          <p:nvPr/>
        </p:nvSpPr>
        <p:spPr>
          <a:xfrm flipH="1">
            <a:off x="9521632" y="1423851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3" name="Rectangle: Rounded Corners 142">
            <a:extLst>
              <a:ext uri="{FF2B5EF4-FFF2-40B4-BE49-F238E27FC236}">
                <a16:creationId xmlns:a16="http://schemas.microsoft.com/office/drawing/2014/main" id="{5250586E-CE88-40C8-96F2-04ED2F8D52DC}"/>
              </a:ext>
            </a:extLst>
          </p:cNvPr>
          <p:cNvSpPr/>
          <p:nvPr/>
        </p:nvSpPr>
        <p:spPr>
          <a:xfrm flipH="1">
            <a:off x="9521632" y="5832506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4" name="Rectangle: Rounded Corners 143">
            <a:extLst>
              <a:ext uri="{FF2B5EF4-FFF2-40B4-BE49-F238E27FC236}">
                <a16:creationId xmlns:a16="http://schemas.microsoft.com/office/drawing/2014/main" id="{2CB0AD77-115C-4DA3-8C69-4D47F829F484}"/>
              </a:ext>
            </a:extLst>
          </p:cNvPr>
          <p:cNvSpPr/>
          <p:nvPr/>
        </p:nvSpPr>
        <p:spPr>
          <a:xfrm flipH="1">
            <a:off x="9521632" y="4362955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45" name="Connector: Elbow 144">
            <a:extLst>
              <a:ext uri="{FF2B5EF4-FFF2-40B4-BE49-F238E27FC236}">
                <a16:creationId xmlns:a16="http://schemas.microsoft.com/office/drawing/2014/main" id="{09E7BC7E-035D-4785-A5C6-A23FEC8CD227}"/>
              </a:ext>
            </a:extLst>
          </p:cNvPr>
          <p:cNvCxnSpPr>
            <a:cxnSpLocks/>
            <a:stCxn id="135" idx="3"/>
            <a:endCxn id="142" idx="1"/>
          </p:cNvCxnSpPr>
          <p:nvPr/>
        </p:nvCxnSpPr>
        <p:spPr>
          <a:xfrm flipH="1">
            <a:off x="10445909" y="122791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6" name="Connector: Elbow 145">
            <a:extLst>
              <a:ext uri="{FF2B5EF4-FFF2-40B4-BE49-F238E27FC236}">
                <a16:creationId xmlns:a16="http://schemas.microsoft.com/office/drawing/2014/main" id="{C8C538E8-2726-41C6-9767-0D79B785C9EC}"/>
              </a:ext>
            </a:extLst>
          </p:cNvPr>
          <p:cNvCxnSpPr>
            <a:cxnSpLocks/>
            <a:stCxn id="136" idx="3"/>
            <a:endCxn id="142" idx="1"/>
          </p:cNvCxnSpPr>
          <p:nvPr/>
        </p:nvCxnSpPr>
        <p:spPr>
          <a:xfrm flipH="1" flipV="1">
            <a:off x="10445909" y="1595301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53" name="Rectangle: Rounded Corners 152">
            <a:extLst>
              <a:ext uri="{FF2B5EF4-FFF2-40B4-BE49-F238E27FC236}">
                <a16:creationId xmlns:a16="http://schemas.microsoft.com/office/drawing/2014/main" id="{B661721C-A515-456C-91FF-DCB97E13C2F5}"/>
              </a:ext>
            </a:extLst>
          </p:cNvPr>
          <p:cNvSpPr/>
          <p:nvPr/>
        </p:nvSpPr>
        <p:spPr>
          <a:xfrm flipH="1">
            <a:off x="8073993" y="2158627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54" name="Rectangle: Rounded Corners 153">
            <a:extLst>
              <a:ext uri="{FF2B5EF4-FFF2-40B4-BE49-F238E27FC236}">
                <a16:creationId xmlns:a16="http://schemas.microsoft.com/office/drawing/2014/main" id="{DC6BEECD-EC6A-4011-B3E4-C0F4EB644C1B}"/>
              </a:ext>
            </a:extLst>
          </p:cNvPr>
          <p:cNvSpPr/>
          <p:nvPr/>
        </p:nvSpPr>
        <p:spPr>
          <a:xfrm flipH="1">
            <a:off x="8073993" y="5097731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55" name="Connector: Elbow 154">
            <a:extLst>
              <a:ext uri="{FF2B5EF4-FFF2-40B4-BE49-F238E27FC236}">
                <a16:creationId xmlns:a16="http://schemas.microsoft.com/office/drawing/2014/main" id="{A3E11BFD-0A75-4DC9-9B04-1F41BD50E2F6}"/>
              </a:ext>
            </a:extLst>
          </p:cNvPr>
          <p:cNvCxnSpPr>
            <a:cxnSpLocks/>
            <a:stCxn id="153" idx="1"/>
            <a:endCxn id="142" idx="3"/>
          </p:cNvCxnSpPr>
          <p:nvPr/>
        </p:nvCxnSpPr>
        <p:spPr>
          <a:xfrm rot="10800000" flipH="1">
            <a:off x="8998269" y="1595301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6" name="Connector: Elbow 155">
            <a:extLst>
              <a:ext uri="{FF2B5EF4-FFF2-40B4-BE49-F238E27FC236}">
                <a16:creationId xmlns:a16="http://schemas.microsoft.com/office/drawing/2014/main" id="{A3D978A5-33E6-4B5A-A059-DA0556345CF0}"/>
              </a:ext>
            </a:extLst>
          </p:cNvPr>
          <p:cNvCxnSpPr>
            <a:cxnSpLocks/>
            <a:stCxn id="141" idx="3"/>
            <a:endCxn id="153" idx="1"/>
          </p:cNvCxnSpPr>
          <p:nvPr/>
        </p:nvCxnSpPr>
        <p:spPr>
          <a:xfrm flipH="1" flipV="1">
            <a:off x="8998270" y="2330077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7" name="Connector: Elbow 156">
            <a:extLst>
              <a:ext uri="{FF2B5EF4-FFF2-40B4-BE49-F238E27FC236}">
                <a16:creationId xmlns:a16="http://schemas.microsoft.com/office/drawing/2014/main" id="{418B6ACC-798A-40CF-A6F0-7F77C190A59F}"/>
              </a:ext>
            </a:extLst>
          </p:cNvPr>
          <p:cNvCxnSpPr>
            <a:cxnSpLocks/>
            <a:stCxn id="143" idx="3"/>
            <a:endCxn id="154" idx="1"/>
          </p:cNvCxnSpPr>
          <p:nvPr/>
        </p:nvCxnSpPr>
        <p:spPr>
          <a:xfrm flipH="1" flipV="1">
            <a:off x="8998270" y="5269181"/>
            <a:ext cx="523363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8" name="Connector: Elbow 157">
            <a:extLst>
              <a:ext uri="{FF2B5EF4-FFF2-40B4-BE49-F238E27FC236}">
                <a16:creationId xmlns:a16="http://schemas.microsoft.com/office/drawing/2014/main" id="{1ADF0CC4-2D3F-475E-B461-35EE03B54240}"/>
              </a:ext>
            </a:extLst>
          </p:cNvPr>
          <p:cNvCxnSpPr>
            <a:cxnSpLocks/>
            <a:stCxn id="144" idx="3"/>
            <a:endCxn id="154" idx="1"/>
          </p:cNvCxnSpPr>
          <p:nvPr/>
        </p:nvCxnSpPr>
        <p:spPr>
          <a:xfrm flipH="1">
            <a:off x="8998270" y="4534405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9" name="Connector: Elbow 158">
            <a:extLst>
              <a:ext uri="{FF2B5EF4-FFF2-40B4-BE49-F238E27FC236}">
                <a16:creationId xmlns:a16="http://schemas.microsoft.com/office/drawing/2014/main" id="{D913D32F-B764-4E83-B540-B0E0BD6C3228}"/>
              </a:ext>
            </a:extLst>
          </p:cNvPr>
          <p:cNvCxnSpPr>
            <a:cxnSpLocks/>
            <a:stCxn id="154" idx="3"/>
            <a:endCxn id="132" idx="1"/>
          </p:cNvCxnSpPr>
          <p:nvPr/>
        </p:nvCxnSpPr>
        <p:spPr>
          <a:xfrm flipH="1" flipV="1">
            <a:off x="7550630" y="3799629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0" name="Connector: Elbow 159">
            <a:extLst>
              <a:ext uri="{FF2B5EF4-FFF2-40B4-BE49-F238E27FC236}">
                <a16:creationId xmlns:a16="http://schemas.microsoft.com/office/drawing/2014/main" id="{895762A5-11F2-46B7-9411-BD4B33E29625}"/>
              </a:ext>
            </a:extLst>
          </p:cNvPr>
          <p:cNvCxnSpPr>
            <a:cxnSpLocks/>
            <a:stCxn id="132" idx="1"/>
            <a:endCxn id="153" idx="3"/>
          </p:cNvCxnSpPr>
          <p:nvPr/>
        </p:nvCxnSpPr>
        <p:spPr>
          <a:xfrm rot="10800000" flipH="1">
            <a:off x="7550629" y="2330077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9" name="TextBox 68">
            <a:extLst>
              <a:ext uri="{FF2B5EF4-FFF2-40B4-BE49-F238E27FC236}">
                <a16:creationId xmlns:a16="http://schemas.microsoft.com/office/drawing/2014/main" id="{C5C57A04-1F95-4ABA-998C-7A2C6126C1E5}"/>
              </a:ext>
            </a:extLst>
          </p:cNvPr>
          <p:cNvSpPr txBox="1"/>
          <p:nvPr/>
        </p:nvSpPr>
        <p:spPr>
          <a:xfrm>
            <a:off x="8035166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2</a:t>
            </a:r>
          </a:p>
        </p:txBody>
      </p:sp>
      <p:sp>
        <p:nvSpPr>
          <p:cNvPr id="43" name="TextBox 42">
            <a:extLst>
              <a:ext uri="{FF2B5EF4-FFF2-40B4-BE49-F238E27FC236}">
                <a16:creationId xmlns:a16="http://schemas.microsoft.com/office/drawing/2014/main" id="{0DC75A39-6CEC-48B7-81C9-5F1BA5A3091B}"/>
              </a:ext>
            </a:extLst>
          </p:cNvPr>
          <p:cNvSpPr txBox="1"/>
          <p:nvPr/>
        </p:nvSpPr>
        <p:spPr>
          <a:xfrm>
            <a:off x="16708" y="1082562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44" name="TextBox 43">
            <a:extLst>
              <a:ext uri="{FF2B5EF4-FFF2-40B4-BE49-F238E27FC236}">
                <a16:creationId xmlns:a16="http://schemas.microsoft.com/office/drawing/2014/main" id="{3D06C146-2ADC-44C4-9C6A-DB93E5B5A88E}"/>
              </a:ext>
            </a:extLst>
          </p:cNvPr>
          <p:cNvSpPr txBox="1"/>
          <p:nvPr/>
        </p:nvSpPr>
        <p:spPr>
          <a:xfrm>
            <a:off x="1470052" y="2923374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51" name="TextBox 50">
            <a:extLst>
              <a:ext uri="{FF2B5EF4-FFF2-40B4-BE49-F238E27FC236}">
                <a16:creationId xmlns:a16="http://schemas.microsoft.com/office/drawing/2014/main" id="{7BE378AD-DE9A-45CF-B220-D3B4563B3970}"/>
              </a:ext>
            </a:extLst>
          </p:cNvPr>
          <p:cNvSpPr txBox="1"/>
          <p:nvPr/>
        </p:nvSpPr>
        <p:spPr>
          <a:xfrm>
            <a:off x="1470052" y="4390990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4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290056DC-6481-41D3-AFF6-5189AD625BC3}"/>
              </a:ext>
            </a:extLst>
          </p:cNvPr>
          <p:cNvSpPr txBox="1"/>
          <p:nvPr/>
        </p:nvSpPr>
        <p:spPr>
          <a:xfrm>
            <a:off x="0" y="1817338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FE78931D-90B0-4670-8AEB-8E51E1761104}"/>
              </a:ext>
            </a:extLst>
          </p:cNvPr>
          <p:cNvSpPr txBox="1"/>
          <p:nvPr/>
        </p:nvSpPr>
        <p:spPr>
          <a:xfrm>
            <a:off x="10445907" y="4380514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9ADE806A-0F8B-409C-B6CA-727CA8FE1B2B}"/>
              </a:ext>
            </a:extLst>
          </p:cNvPr>
          <p:cNvSpPr txBox="1"/>
          <p:nvPr/>
        </p:nvSpPr>
        <p:spPr>
          <a:xfrm>
            <a:off x="10445907" y="5850066"/>
            <a:ext cx="40262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10</a:t>
            </a:r>
            <a:endParaRPr lang="en-US" sz="1400" b="1" dirty="0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DC23C1F4-1BE0-42FF-8C20-6E1DDE628456}"/>
              </a:ext>
            </a:extLst>
          </p:cNvPr>
          <p:cNvSpPr txBox="1"/>
          <p:nvPr/>
        </p:nvSpPr>
        <p:spPr>
          <a:xfrm>
            <a:off x="10445907" y="2910963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0EBB87A2-CF10-45B4-A952-4E36B40D9B6F}"/>
              </a:ext>
            </a:extLst>
          </p:cNvPr>
          <p:cNvSpPr txBox="1"/>
          <p:nvPr/>
        </p:nvSpPr>
        <p:spPr>
          <a:xfrm>
            <a:off x="1470052" y="5858605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970475DA-CD33-479A-9EB8-91D05A487101}"/>
              </a:ext>
            </a:extLst>
          </p:cNvPr>
          <p:cNvSpPr txBox="1"/>
          <p:nvPr/>
        </p:nvSpPr>
        <p:spPr>
          <a:xfrm>
            <a:off x="11899253" y="1074023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4B78A556-D0E1-427C-ACAE-20FC3EAF94DD}"/>
              </a:ext>
            </a:extLst>
          </p:cNvPr>
          <p:cNvSpPr txBox="1"/>
          <p:nvPr/>
        </p:nvSpPr>
        <p:spPr>
          <a:xfrm>
            <a:off x="11899253" y="1817338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4E7311CB-F72F-4C54-84FA-BDA48E3F05CD}"/>
              </a:ext>
            </a:extLst>
          </p:cNvPr>
          <p:cNvSpPr txBox="1"/>
          <p:nvPr/>
        </p:nvSpPr>
        <p:spPr>
          <a:xfrm>
            <a:off x="5684580" y="4576454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61" name="Graphic 60" descr="Trophy">
            <a:extLst>
              <a:ext uri="{FF2B5EF4-FFF2-40B4-BE49-F238E27FC236}">
                <a16:creationId xmlns:a16="http://schemas.microsoft.com/office/drawing/2014/main" id="{4DE56AD1-ED9C-4DD5-ABEA-2249AFDB869B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47275"/>
            <a:ext cx="698500" cy="698500"/>
          </a:xfrm>
          <a:prstGeom prst="rect">
            <a:avLst/>
          </a:prstGeom>
        </p:spPr>
      </p:pic>
      <p:sp>
        <p:nvSpPr>
          <p:cNvPr id="62" name="Rectangle: Rounded Corners 61">
            <a:extLst>
              <a:ext uri="{FF2B5EF4-FFF2-40B4-BE49-F238E27FC236}">
                <a16:creationId xmlns:a16="http://schemas.microsoft.com/office/drawing/2014/main" id="{69660A33-C609-4864-813A-BEB2EEF356A3}"/>
              </a:ext>
            </a:extLst>
          </p:cNvPr>
          <p:cNvSpPr/>
          <p:nvPr/>
        </p:nvSpPr>
        <p:spPr>
          <a:xfrm>
            <a:off x="5451348" y="4900127"/>
            <a:ext cx="1289304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968C96E9-F8A5-4D1D-83F5-A0CB8E8C147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10 Teams</a:t>
            </a:r>
          </a:p>
        </p:txBody>
      </p:sp>
    </p:spTree>
    <p:extLst>
      <p:ext uri="{BB962C8B-B14F-4D97-AF65-F5344CB8AC3E}">
        <p14:creationId xmlns:p14="http://schemas.microsoft.com/office/powerpoint/2010/main" val="585877214"/>
      </p:ext>
    </p:extLst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65" name="Straight Connector 264">
            <a:extLst>
              <a:ext uri="{FF2B5EF4-FFF2-40B4-BE49-F238E27FC236}">
                <a16:creationId xmlns:a16="http://schemas.microsoft.com/office/drawing/2014/main" id="{FEF46E2A-70BA-484E-AAC2-78BD1A8FDD3A}"/>
              </a:ext>
            </a:extLst>
          </p:cNvPr>
          <p:cNvCxnSpPr>
            <a:cxnSpLocks/>
          </p:cNvCxnSpPr>
          <p:nvPr/>
        </p:nvCxnSpPr>
        <p:spPr>
          <a:xfrm flipH="1">
            <a:off x="5451348" y="4348359"/>
            <a:ext cx="128930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63" name="Straight Connector 262">
            <a:extLst>
              <a:ext uri="{FF2B5EF4-FFF2-40B4-BE49-F238E27FC236}">
                <a16:creationId xmlns:a16="http://schemas.microsoft.com/office/drawing/2014/main" id="{4EC3CCC3-5F22-4AB7-AE60-108D29F1620B}"/>
              </a:ext>
            </a:extLst>
          </p:cNvPr>
          <p:cNvCxnSpPr>
            <a:cxnSpLocks/>
          </p:cNvCxnSpPr>
          <p:nvPr/>
        </p:nvCxnSpPr>
        <p:spPr>
          <a:xfrm flipH="1">
            <a:off x="4166548" y="3661957"/>
            <a:ext cx="128930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0" name="Straight Connector 349">
            <a:extLst>
              <a:ext uri="{FF2B5EF4-FFF2-40B4-BE49-F238E27FC236}">
                <a16:creationId xmlns:a16="http://schemas.microsoft.com/office/drawing/2014/main" id="{85CA73D3-57B2-4A28-84CB-22E1283E649F}"/>
              </a:ext>
            </a:extLst>
          </p:cNvPr>
          <p:cNvCxnSpPr>
            <a:cxnSpLocks/>
          </p:cNvCxnSpPr>
          <p:nvPr/>
        </p:nvCxnSpPr>
        <p:spPr>
          <a:xfrm>
            <a:off x="298451" y="3325268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1" name="Straight Connector 350">
            <a:extLst>
              <a:ext uri="{FF2B5EF4-FFF2-40B4-BE49-F238E27FC236}">
                <a16:creationId xmlns:a16="http://schemas.microsoft.com/office/drawing/2014/main" id="{C619BBC9-8404-4A6B-BC6C-7A87C33FDD54}"/>
              </a:ext>
            </a:extLst>
          </p:cNvPr>
          <p:cNvCxnSpPr>
            <a:cxnSpLocks/>
          </p:cNvCxnSpPr>
          <p:nvPr/>
        </p:nvCxnSpPr>
        <p:spPr>
          <a:xfrm>
            <a:off x="298451" y="2527553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2" name="Straight Connector 351">
            <a:extLst>
              <a:ext uri="{FF2B5EF4-FFF2-40B4-BE49-F238E27FC236}">
                <a16:creationId xmlns:a16="http://schemas.microsoft.com/office/drawing/2014/main" id="{701B4CC8-CB22-43CD-9791-FB50FED496CF}"/>
              </a:ext>
            </a:extLst>
          </p:cNvPr>
          <p:cNvCxnSpPr>
            <a:cxnSpLocks/>
          </p:cNvCxnSpPr>
          <p:nvPr/>
        </p:nvCxnSpPr>
        <p:spPr>
          <a:xfrm>
            <a:off x="1587817" y="252755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7" name="Straight Connector 346">
            <a:extLst>
              <a:ext uri="{FF2B5EF4-FFF2-40B4-BE49-F238E27FC236}">
                <a16:creationId xmlns:a16="http://schemas.microsoft.com/office/drawing/2014/main" id="{1BDADD97-61C9-4BE9-92C4-C33770107E29}"/>
              </a:ext>
            </a:extLst>
          </p:cNvPr>
          <p:cNvCxnSpPr>
            <a:cxnSpLocks/>
          </p:cNvCxnSpPr>
          <p:nvPr/>
        </p:nvCxnSpPr>
        <p:spPr>
          <a:xfrm>
            <a:off x="298451" y="1854178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8" name="Straight Connector 347">
            <a:extLst>
              <a:ext uri="{FF2B5EF4-FFF2-40B4-BE49-F238E27FC236}">
                <a16:creationId xmlns:a16="http://schemas.microsoft.com/office/drawing/2014/main" id="{D4E811A6-BBAB-48A6-B547-062BCCA757F5}"/>
              </a:ext>
            </a:extLst>
          </p:cNvPr>
          <p:cNvCxnSpPr>
            <a:cxnSpLocks/>
          </p:cNvCxnSpPr>
          <p:nvPr/>
        </p:nvCxnSpPr>
        <p:spPr>
          <a:xfrm>
            <a:off x="298451" y="1056463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9" name="Straight Connector 348">
            <a:extLst>
              <a:ext uri="{FF2B5EF4-FFF2-40B4-BE49-F238E27FC236}">
                <a16:creationId xmlns:a16="http://schemas.microsoft.com/office/drawing/2014/main" id="{362F150D-38C0-4DEA-96BF-EDE93171D86D}"/>
              </a:ext>
            </a:extLst>
          </p:cNvPr>
          <p:cNvCxnSpPr>
            <a:cxnSpLocks/>
          </p:cNvCxnSpPr>
          <p:nvPr/>
        </p:nvCxnSpPr>
        <p:spPr>
          <a:xfrm>
            <a:off x="1587817" y="105646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4" name="Straight Connector 343">
            <a:extLst>
              <a:ext uri="{FF2B5EF4-FFF2-40B4-BE49-F238E27FC236}">
                <a16:creationId xmlns:a16="http://schemas.microsoft.com/office/drawing/2014/main" id="{DAFD23D9-065A-4FB0-9A7B-17DA7258C4D7}"/>
              </a:ext>
            </a:extLst>
          </p:cNvPr>
          <p:cNvCxnSpPr>
            <a:cxnSpLocks/>
          </p:cNvCxnSpPr>
          <p:nvPr/>
        </p:nvCxnSpPr>
        <p:spPr>
          <a:xfrm>
            <a:off x="1591031" y="2913383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5" name="Straight Connector 344">
            <a:extLst>
              <a:ext uri="{FF2B5EF4-FFF2-40B4-BE49-F238E27FC236}">
                <a16:creationId xmlns:a16="http://schemas.microsoft.com/office/drawing/2014/main" id="{97047A40-724A-4343-86DD-245C0D3E5982}"/>
              </a:ext>
            </a:extLst>
          </p:cNvPr>
          <p:cNvCxnSpPr>
            <a:cxnSpLocks/>
          </p:cNvCxnSpPr>
          <p:nvPr/>
        </p:nvCxnSpPr>
        <p:spPr>
          <a:xfrm>
            <a:off x="1591031" y="1449177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6" name="Straight Connector 345">
            <a:extLst>
              <a:ext uri="{FF2B5EF4-FFF2-40B4-BE49-F238E27FC236}">
                <a16:creationId xmlns:a16="http://schemas.microsoft.com/office/drawing/2014/main" id="{B23F0F16-3584-4C32-BCAA-F91353F47BF2}"/>
              </a:ext>
            </a:extLst>
          </p:cNvPr>
          <p:cNvCxnSpPr>
            <a:cxnSpLocks/>
          </p:cNvCxnSpPr>
          <p:nvPr/>
        </p:nvCxnSpPr>
        <p:spPr>
          <a:xfrm>
            <a:off x="2877183" y="1449177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1" name="Straight Connector 340">
            <a:extLst>
              <a:ext uri="{FF2B5EF4-FFF2-40B4-BE49-F238E27FC236}">
                <a16:creationId xmlns:a16="http://schemas.microsoft.com/office/drawing/2014/main" id="{79B58AC4-2457-4722-AD36-EB462089C5CA}"/>
              </a:ext>
            </a:extLst>
          </p:cNvPr>
          <p:cNvCxnSpPr>
            <a:cxnSpLocks/>
          </p:cNvCxnSpPr>
          <p:nvPr/>
        </p:nvCxnSpPr>
        <p:spPr>
          <a:xfrm>
            <a:off x="1591031" y="5865149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2" name="Straight Connector 341">
            <a:extLst>
              <a:ext uri="{FF2B5EF4-FFF2-40B4-BE49-F238E27FC236}">
                <a16:creationId xmlns:a16="http://schemas.microsoft.com/office/drawing/2014/main" id="{830396B3-09A6-4EA8-A660-9452DFA27397}"/>
              </a:ext>
            </a:extLst>
          </p:cNvPr>
          <p:cNvCxnSpPr>
            <a:cxnSpLocks/>
          </p:cNvCxnSpPr>
          <p:nvPr/>
        </p:nvCxnSpPr>
        <p:spPr>
          <a:xfrm>
            <a:off x="1591031" y="4400943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3" name="Straight Connector 342">
            <a:extLst>
              <a:ext uri="{FF2B5EF4-FFF2-40B4-BE49-F238E27FC236}">
                <a16:creationId xmlns:a16="http://schemas.microsoft.com/office/drawing/2014/main" id="{336F1DF7-62EA-4F55-8FB9-B7FBED2ED2BD}"/>
              </a:ext>
            </a:extLst>
          </p:cNvPr>
          <p:cNvCxnSpPr>
            <a:cxnSpLocks/>
          </p:cNvCxnSpPr>
          <p:nvPr/>
        </p:nvCxnSpPr>
        <p:spPr>
          <a:xfrm>
            <a:off x="2877183" y="4400943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8" name="Straight Connector 337">
            <a:extLst>
              <a:ext uri="{FF2B5EF4-FFF2-40B4-BE49-F238E27FC236}">
                <a16:creationId xmlns:a16="http://schemas.microsoft.com/office/drawing/2014/main" id="{619083C7-8E89-4782-B40C-569AA600B01D}"/>
              </a:ext>
            </a:extLst>
          </p:cNvPr>
          <p:cNvCxnSpPr>
            <a:cxnSpLocks/>
          </p:cNvCxnSpPr>
          <p:nvPr/>
        </p:nvCxnSpPr>
        <p:spPr>
          <a:xfrm>
            <a:off x="2877184" y="5133046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9" name="Straight Connector 338">
            <a:extLst>
              <a:ext uri="{FF2B5EF4-FFF2-40B4-BE49-F238E27FC236}">
                <a16:creationId xmlns:a16="http://schemas.microsoft.com/office/drawing/2014/main" id="{FB7A78D6-CE78-41C5-821B-92148A0EC87F}"/>
              </a:ext>
            </a:extLst>
          </p:cNvPr>
          <p:cNvCxnSpPr>
            <a:cxnSpLocks/>
          </p:cNvCxnSpPr>
          <p:nvPr/>
        </p:nvCxnSpPr>
        <p:spPr>
          <a:xfrm>
            <a:off x="2877184" y="2134844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0" name="Straight Connector 339">
            <a:extLst>
              <a:ext uri="{FF2B5EF4-FFF2-40B4-BE49-F238E27FC236}">
                <a16:creationId xmlns:a16="http://schemas.microsoft.com/office/drawing/2014/main" id="{CA7010C5-6867-4859-B312-4832721134C7}"/>
              </a:ext>
            </a:extLst>
          </p:cNvPr>
          <p:cNvCxnSpPr>
            <a:cxnSpLocks/>
          </p:cNvCxnSpPr>
          <p:nvPr/>
        </p:nvCxnSpPr>
        <p:spPr>
          <a:xfrm>
            <a:off x="4166548" y="2134844"/>
            <a:ext cx="0" cy="299820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8" name="TextBox 107">
            <a:extLst>
              <a:ext uri="{FF2B5EF4-FFF2-40B4-BE49-F238E27FC236}">
                <a16:creationId xmlns:a16="http://schemas.microsoft.com/office/drawing/2014/main" id="{8128F9B7-6EBA-424C-9732-679BB9B58A97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4FEE4AA4-6C1C-4D72-9149-2F70B605CFF7}"/>
              </a:ext>
            </a:extLst>
          </p:cNvPr>
          <p:cNvSpPr txBox="1"/>
          <p:nvPr/>
        </p:nvSpPr>
        <p:spPr>
          <a:xfrm>
            <a:off x="5684580" y="45398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112" name="Graphic 111" descr="Trophy">
            <a:extLst>
              <a:ext uri="{FF2B5EF4-FFF2-40B4-BE49-F238E27FC236}">
                <a16:creationId xmlns:a16="http://schemas.microsoft.com/office/drawing/2014/main" id="{02861A9E-FB3D-43DD-9FDE-808059C38161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30685"/>
            <a:ext cx="698500" cy="698500"/>
          </a:xfrm>
          <a:prstGeom prst="rect">
            <a:avLst/>
          </a:prstGeom>
        </p:spPr>
      </p:pic>
      <p:cxnSp>
        <p:nvCxnSpPr>
          <p:cNvPr id="139" name="Straight Connector 138">
            <a:extLst>
              <a:ext uri="{FF2B5EF4-FFF2-40B4-BE49-F238E27FC236}">
                <a16:creationId xmlns:a16="http://schemas.microsoft.com/office/drawing/2014/main" id="{1D54B658-EC88-437C-9259-454CEC87C79C}"/>
              </a:ext>
            </a:extLst>
          </p:cNvPr>
          <p:cNvCxnSpPr>
            <a:cxnSpLocks/>
          </p:cNvCxnSpPr>
          <p:nvPr/>
        </p:nvCxnSpPr>
        <p:spPr>
          <a:xfrm>
            <a:off x="6736149" y="3661957"/>
            <a:ext cx="128930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8" name="Straight Connector 157">
            <a:extLst>
              <a:ext uri="{FF2B5EF4-FFF2-40B4-BE49-F238E27FC236}">
                <a16:creationId xmlns:a16="http://schemas.microsoft.com/office/drawing/2014/main" id="{D3F444DD-BB39-4039-8948-127B773CD1C4}"/>
              </a:ext>
            </a:extLst>
          </p:cNvPr>
          <p:cNvCxnSpPr>
            <a:cxnSpLocks/>
          </p:cNvCxnSpPr>
          <p:nvPr/>
        </p:nvCxnSpPr>
        <p:spPr>
          <a:xfrm flipH="1">
            <a:off x="10604180" y="1854178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9" name="Straight Connector 158">
            <a:extLst>
              <a:ext uri="{FF2B5EF4-FFF2-40B4-BE49-F238E27FC236}">
                <a16:creationId xmlns:a16="http://schemas.microsoft.com/office/drawing/2014/main" id="{C979248F-261B-42DC-9E8E-17B3C319015C}"/>
              </a:ext>
            </a:extLst>
          </p:cNvPr>
          <p:cNvCxnSpPr>
            <a:cxnSpLocks/>
          </p:cNvCxnSpPr>
          <p:nvPr/>
        </p:nvCxnSpPr>
        <p:spPr>
          <a:xfrm flipH="1">
            <a:off x="10604180" y="1056463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0" name="Straight Connector 159">
            <a:extLst>
              <a:ext uri="{FF2B5EF4-FFF2-40B4-BE49-F238E27FC236}">
                <a16:creationId xmlns:a16="http://schemas.microsoft.com/office/drawing/2014/main" id="{55434BAC-7172-4271-8DF5-54DFF1C5D704}"/>
              </a:ext>
            </a:extLst>
          </p:cNvPr>
          <p:cNvCxnSpPr>
            <a:cxnSpLocks/>
          </p:cNvCxnSpPr>
          <p:nvPr/>
        </p:nvCxnSpPr>
        <p:spPr>
          <a:xfrm flipH="1">
            <a:off x="10604180" y="105646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1" name="Straight Connector 150">
            <a:extLst>
              <a:ext uri="{FF2B5EF4-FFF2-40B4-BE49-F238E27FC236}">
                <a16:creationId xmlns:a16="http://schemas.microsoft.com/office/drawing/2014/main" id="{F874A8B9-A071-47B9-BA20-78569849CA92}"/>
              </a:ext>
            </a:extLst>
          </p:cNvPr>
          <p:cNvCxnSpPr>
            <a:cxnSpLocks/>
          </p:cNvCxnSpPr>
          <p:nvPr/>
        </p:nvCxnSpPr>
        <p:spPr>
          <a:xfrm flipH="1">
            <a:off x="9314815" y="2913383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2" name="Straight Connector 151">
            <a:extLst>
              <a:ext uri="{FF2B5EF4-FFF2-40B4-BE49-F238E27FC236}">
                <a16:creationId xmlns:a16="http://schemas.microsoft.com/office/drawing/2014/main" id="{F0F39044-0C5F-4F4D-9CBF-3CA9B1ACEAA7}"/>
              </a:ext>
            </a:extLst>
          </p:cNvPr>
          <p:cNvCxnSpPr>
            <a:cxnSpLocks/>
          </p:cNvCxnSpPr>
          <p:nvPr/>
        </p:nvCxnSpPr>
        <p:spPr>
          <a:xfrm flipH="1">
            <a:off x="9314815" y="1449177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3" name="Straight Connector 152">
            <a:extLst>
              <a:ext uri="{FF2B5EF4-FFF2-40B4-BE49-F238E27FC236}">
                <a16:creationId xmlns:a16="http://schemas.microsoft.com/office/drawing/2014/main" id="{E4E8CC90-687A-46B3-B94E-B812A3C13285}"/>
              </a:ext>
            </a:extLst>
          </p:cNvPr>
          <p:cNvCxnSpPr>
            <a:cxnSpLocks/>
          </p:cNvCxnSpPr>
          <p:nvPr/>
        </p:nvCxnSpPr>
        <p:spPr>
          <a:xfrm flipH="1">
            <a:off x="9314815" y="1449177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8" name="Straight Connector 147">
            <a:extLst>
              <a:ext uri="{FF2B5EF4-FFF2-40B4-BE49-F238E27FC236}">
                <a16:creationId xmlns:a16="http://schemas.microsoft.com/office/drawing/2014/main" id="{4E0F335E-A1B2-49F9-B72A-90B63C076A8D}"/>
              </a:ext>
            </a:extLst>
          </p:cNvPr>
          <p:cNvCxnSpPr>
            <a:cxnSpLocks/>
          </p:cNvCxnSpPr>
          <p:nvPr/>
        </p:nvCxnSpPr>
        <p:spPr>
          <a:xfrm flipH="1">
            <a:off x="9314815" y="5865149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9" name="Straight Connector 148">
            <a:extLst>
              <a:ext uri="{FF2B5EF4-FFF2-40B4-BE49-F238E27FC236}">
                <a16:creationId xmlns:a16="http://schemas.microsoft.com/office/drawing/2014/main" id="{B0059821-D22C-4FDF-99CE-4B5A1E6070AE}"/>
              </a:ext>
            </a:extLst>
          </p:cNvPr>
          <p:cNvCxnSpPr>
            <a:cxnSpLocks/>
          </p:cNvCxnSpPr>
          <p:nvPr/>
        </p:nvCxnSpPr>
        <p:spPr>
          <a:xfrm flipH="1">
            <a:off x="9314815" y="4400943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0" name="Straight Connector 149">
            <a:extLst>
              <a:ext uri="{FF2B5EF4-FFF2-40B4-BE49-F238E27FC236}">
                <a16:creationId xmlns:a16="http://schemas.microsoft.com/office/drawing/2014/main" id="{022FE767-371A-46B5-A7DB-A6C7032AFD69}"/>
              </a:ext>
            </a:extLst>
          </p:cNvPr>
          <p:cNvCxnSpPr>
            <a:cxnSpLocks/>
          </p:cNvCxnSpPr>
          <p:nvPr/>
        </p:nvCxnSpPr>
        <p:spPr>
          <a:xfrm flipH="1">
            <a:off x="9314815" y="4400943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3" name="Straight Connector 142">
            <a:extLst>
              <a:ext uri="{FF2B5EF4-FFF2-40B4-BE49-F238E27FC236}">
                <a16:creationId xmlns:a16="http://schemas.microsoft.com/office/drawing/2014/main" id="{9AD00BB1-696F-452B-A096-87E8E3F25834}"/>
              </a:ext>
            </a:extLst>
          </p:cNvPr>
          <p:cNvCxnSpPr>
            <a:cxnSpLocks/>
          </p:cNvCxnSpPr>
          <p:nvPr/>
        </p:nvCxnSpPr>
        <p:spPr>
          <a:xfrm flipH="1">
            <a:off x="8025452" y="5133046"/>
            <a:ext cx="128936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4" name="Straight Connector 143">
            <a:extLst>
              <a:ext uri="{FF2B5EF4-FFF2-40B4-BE49-F238E27FC236}">
                <a16:creationId xmlns:a16="http://schemas.microsoft.com/office/drawing/2014/main" id="{4C4E9E23-A4A5-44EF-ACE4-A91E540954A0}"/>
              </a:ext>
            </a:extLst>
          </p:cNvPr>
          <p:cNvCxnSpPr>
            <a:cxnSpLocks/>
          </p:cNvCxnSpPr>
          <p:nvPr/>
        </p:nvCxnSpPr>
        <p:spPr>
          <a:xfrm flipH="1">
            <a:off x="8025452" y="2134844"/>
            <a:ext cx="128936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5" name="Straight Connector 144">
            <a:extLst>
              <a:ext uri="{FF2B5EF4-FFF2-40B4-BE49-F238E27FC236}">
                <a16:creationId xmlns:a16="http://schemas.microsoft.com/office/drawing/2014/main" id="{16258973-81EE-466C-8CB8-83FEBAA4EADD}"/>
              </a:ext>
            </a:extLst>
          </p:cNvPr>
          <p:cNvCxnSpPr>
            <a:cxnSpLocks/>
          </p:cNvCxnSpPr>
          <p:nvPr/>
        </p:nvCxnSpPr>
        <p:spPr>
          <a:xfrm flipH="1">
            <a:off x="8025452" y="2134844"/>
            <a:ext cx="0" cy="299820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70" name="TextBox 169">
            <a:extLst>
              <a:ext uri="{FF2B5EF4-FFF2-40B4-BE49-F238E27FC236}">
                <a16:creationId xmlns:a16="http://schemas.microsoft.com/office/drawing/2014/main" id="{AA130E2E-A04E-45F6-8AF8-50238730E755}"/>
              </a:ext>
            </a:extLst>
          </p:cNvPr>
          <p:cNvSpPr txBox="1"/>
          <p:nvPr/>
        </p:nvSpPr>
        <p:spPr>
          <a:xfrm>
            <a:off x="3161894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171" name="TextBox 170">
            <a:extLst>
              <a:ext uri="{FF2B5EF4-FFF2-40B4-BE49-F238E27FC236}">
                <a16:creationId xmlns:a16="http://schemas.microsoft.com/office/drawing/2014/main" id="{8BA077B5-8074-428B-B01B-4EB67B6DB9A0}"/>
              </a:ext>
            </a:extLst>
          </p:cNvPr>
          <p:cNvSpPr txBox="1"/>
          <p:nvPr/>
        </p:nvSpPr>
        <p:spPr>
          <a:xfrm>
            <a:off x="8035166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2</a:t>
            </a: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4E8A274A-1835-4597-A09D-0F1D5B7BCCAD}"/>
              </a:ext>
            </a:extLst>
          </p:cNvPr>
          <p:cNvSpPr txBox="1"/>
          <p:nvPr/>
        </p:nvSpPr>
        <p:spPr>
          <a:xfrm>
            <a:off x="0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02C7D8D7-F44B-4B09-91DE-01A4D167C66D}"/>
              </a:ext>
            </a:extLst>
          </p:cNvPr>
          <p:cNvSpPr txBox="1"/>
          <p:nvPr/>
        </p:nvSpPr>
        <p:spPr>
          <a:xfrm>
            <a:off x="0" y="237366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647AE841-2B46-4FB4-A786-AC2C8707367A}"/>
              </a:ext>
            </a:extLst>
          </p:cNvPr>
          <p:cNvSpPr txBox="1"/>
          <p:nvPr/>
        </p:nvSpPr>
        <p:spPr>
          <a:xfrm>
            <a:off x="1320912" y="424705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FE8A84F2-9866-489F-9ADB-1BC6A3AD1624}"/>
              </a:ext>
            </a:extLst>
          </p:cNvPr>
          <p:cNvSpPr txBox="1"/>
          <p:nvPr/>
        </p:nvSpPr>
        <p:spPr>
          <a:xfrm>
            <a:off x="0" y="170028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AC968D29-97C0-4BA2-8E36-DA424E480D6F}"/>
              </a:ext>
            </a:extLst>
          </p:cNvPr>
          <p:cNvSpPr txBox="1"/>
          <p:nvPr/>
        </p:nvSpPr>
        <p:spPr>
          <a:xfrm>
            <a:off x="11899254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DE0A2FFF-E683-42F9-8733-09D95E24DCAD}"/>
              </a:ext>
            </a:extLst>
          </p:cNvPr>
          <p:cNvSpPr txBox="1"/>
          <p:nvPr/>
        </p:nvSpPr>
        <p:spPr>
          <a:xfrm>
            <a:off x="10595050" y="4247054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10</a:t>
            </a:r>
            <a:endParaRPr lang="en-US" sz="1400" b="1" dirty="0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99641CF2-652A-4A88-A2F1-D374889BC848}"/>
              </a:ext>
            </a:extLst>
          </p:cNvPr>
          <p:cNvSpPr txBox="1"/>
          <p:nvPr/>
        </p:nvSpPr>
        <p:spPr>
          <a:xfrm>
            <a:off x="10595050" y="5711260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11</a:t>
            </a:r>
            <a:endParaRPr lang="en-US" sz="1400" b="1" dirty="0"/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14342555-BD1A-43FE-ACA4-85A930ED406E}"/>
              </a:ext>
            </a:extLst>
          </p:cNvPr>
          <p:cNvSpPr txBox="1"/>
          <p:nvPr/>
        </p:nvSpPr>
        <p:spPr>
          <a:xfrm>
            <a:off x="10595050" y="2754171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D6F80CA7-9646-48ED-AA61-B397740B0BCC}"/>
              </a:ext>
            </a:extLst>
          </p:cNvPr>
          <p:cNvSpPr txBox="1"/>
          <p:nvPr/>
        </p:nvSpPr>
        <p:spPr>
          <a:xfrm>
            <a:off x="1320912" y="5711260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F2DE8950-691D-4B8E-ACAE-D0F367E5EA52}"/>
              </a:ext>
            </a:extLst>
          </p:cNvPr>
          <p:cNvSpPr txBox="1"/>
          <p:nvPr/>
        </p:nvSpPr>
        <p:spPr>
          <a:xfrm>
            <a:off x="11877510" y="170028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F06E13E4-00B4-495B-AFFD-FF5FC76C4A3C}"/>
              </a:ext>
            </a:extLst>
          </p:cNvPr>
          <p:cNvSpPr txBox="1"/>
          <p:nvPr/>
        </p:nvSpPr>
        <p:spPr>
          <a:xfrm>
            <a:off x="0" y="317137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4</a:t>
            </a:r>
            <a:endParaRPr lang="en-US" sz="1400" b="1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95C206DA-0BCB-401E-B06E-5D68C9C33C7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11 Teams</a:t>
            </a:r>
          </a:p>
        </p:txBody>
      </p:sp>
    </p:spTree>
    <p:extLst>
      <p:ext uri="{BB962C8B-B14F-4D97-AF65-F5344CB8AC3E}">
        <p14:creationId xmlns:p14="http://schemas.microsoft.com/office/powerpoint/2010/main" val="109066101"/>
      </p:ext>
    </p:extLst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TextBox 80">
            <a:extLst>
              <a:ext uri="{FF2B5EF4-FFF2-40B4-BE49-F238E27FC236}">
                <a16:creationId xmlns:a16="http://schemas.microsoft.com/office/drawing/2014/main" id="{155EB43E-31B4-4752-9762-EFECAFD222E6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97" name="Rectangle: Rounded Corners 96">
            <a:extLst>
              <a:ext uri="{FF2B5EF4-FFF2-40B4-BE49-F238E27FC236}">
                <a16:creationId xmlns:a16="http://schemas.microsoft.com/office/drawing/2014/main" id="{F4E1D993-C288-4649-A578-1047B6D9B2C7}"/>
              </a:ext>
            </a:extLst>
          </p:cNvPr>
          <p:cNvSpPr/>
          <p:nvPr/>
        </p:nvSpPr>
        <p:spPr>
          <a:xfrm>
            <a:off x="4641371" y="362817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7" name="Rectangle: Rounded Corners 36">
            <a:extLst>
              <a:ext uri="{FF2B5EF4-FFF2-40B4-BE49-F238E27FC236}">
                <a16:creationId xmlns:a16="http://schemas.microsoft.com/office/drawing/2014/main" id="{F1DDBAF4-2C42-4078-AFF5-2A5CFCD1F095}"/>
              </a:ext>
            </a:extLst>
          </p:cNvPr>
          <p:cNvSpPr/>
          <p:nvPr/>
        </p:nvSpPr>
        <p:spPr>
          <a:xfrm>
            <a:off x="298451" y="252601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8" name="Rectangle: Rounded Corners 37">
            <a:extLst>
              <a:ext uri="{FF2B5EF4-FFF2-40B4-BE49-F238E27FC236}">
                <a16:creationId xmlns:a16="http://schemas.microsoft.com/office/drawing/2014/main" id="{E09A4903-DD78-4D61-ACA7-4BC79F6E8211}"/>
              </a:ext>
            </a:extLst>
          </p:cNvPr>
          <p:cNvSpPr/>
          <p:nvPr/>
        </p:nvSpPr>
        <p:spPr>
          <a:xfrm>
            <a:off x="298451" y="326079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9" name="Rectangle: Rounded Corners 38">
            <a:extLst>
              <a:ext uri="{FF2B5EF4-FFF2-40B4-BE49-F238E27FC236}">
                <a16:creationId xmlns:a16="http://schemas.microsoft.com/office/drawing/2014/main" id="{60EC5A0A-7B8C-42F2-95C2-5BCC9227707E}"/>
              </a:ext>
            </a:extLst>
          </p:cNvPr>
          <p:cNvSpPr/>
          <p:nvPr/>
        </p:nvSpPr>
        <p:spPr>
          <a:xfrm>
            <a:off x="298451" y="105646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13793521-992F-4C84-9CC3-EB7145E03FA8}"/>
              </a:ext>
            </a:extLst>
          </p:cNvPr>
          <p:cNvSpPr/>
          <p:nvPr/>
        </p:nvSpPr>
        <p:spPr>
          <a:xfrm>
            <a:off x="298451" y="179123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5" name="Rectangle: Rounded Corners 44">
            <a:extLst>
              <a:ext uri="{FF2B5EF4-FFF2-40B4-BE49-F238E27FC236}">
                <a16:creationId xmlns:a16="http://schemas.microsoft.com/office/drawing/2014/main" id="{9DAD0CB8-C1A8-445A-B8AE-554B0991CF41}"/>
              </a:ext>
            </a:extLst>
          </p:cNvPr>
          <p:cNvSpPr/>
          <p:nvPr/>
        </p:nvSpPr>
        <p:spPr>
          <a:xfrm>
            <a:off x="1746091" y="289340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0E864900-54EA-4AA9-8538-CD585DE1B964}"/>
              </a:ext>
            </a:extLst>
          </p:cNvPr>
          <p:cNvSpPr/>
          <p:nvPr/>
        </p:nvSpPr>
        <p:spPr>
          <a:xfrm>
            <a:off x="1746091" y="142385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7" name="Rectangle: Rounded Corners 46">
            <a:extLst>
              <a:ext uri="{FF2B5EF4-FFF2-40B4-BE49-F238E27FC236}">
                <a16:creationId xmlns:a16="http://schemas.microsoft.com/office/drawing/2014/main" id="{6310C6E4-41B0-4064-B383-C17894F2A28F}"/>
              </a:ext>
            </a:extLst>
          </p:cNvPr>
          <p:cNvSpPr/>
          <p:nvPr/>
        </p:nvSpPr>
        <p:spPr>
          <a:xfrm>
            <a:off x="1746091" y="5832506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8" name="Rectangle: Rounded Corners 47">
            <a:extLst>
              <a:ext uri="{FF2B5EF4-FFF2-40B4-BE49-F238E27FC236}">
                <a16:creationId xmlns:a16="http://schemas.microsoft.com/office/drawing/2014/main" id="{14C2D802-CDD5-40FD-A619-E495283D18F1}"/>
              </a:ext>
            </a:extLst>
          </p:cNvPr>
          <p:cNvSpPr/>
          <p:nvPr/>
        </p:nvSpPr>
        <p:spPr>
          <a:xfrm>
            <a:off x="1746091" y="436295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49" name="Connector: Elbow 48">
            <a:extLst>
              <a:ext uri="{FF2B5EF4-FFF2-40B4-BE49-F238E27FC236}">
                <a16:creationId xmlns:a16="http://schemas.microsoft.com/office/drawing/2014/main" id="{7449E0E5-3D7E-46FC-9592-08E453925CFD}"/>
              </a:ext>
            </a:extLst>
          </p:cNvPr>
          <p:cNvCxnSpPr>
            <a:cxnSpLocks/>
            <a:stCxn id="39" idx="3"/>
            <a:endCxn id="46" idx="1"/>
          </p:cNvCxnSpPr>
          <p:nvPr/>
        </p:nvCxnSpPr>
        <p:spPr>
          <a:xfrm>
            <a:off x="1222727" y="122791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0" name="Connector: Elbow 49">
            <a:extLst>
              <a:ext uri="{FF2B5EF4-FFF2-40B4-BE49-F238E27FC236}">
                <a16:creationId xmlns:a16="http://schemas.microsoft.com/office/drawing/2014/main" id="{75F93D85-B8CD-408E-9303-0379571AEE07}"/>
              </a:ext>
            </a:extLst>
          </p:cNvPr>
          <p:cNvCxnSpPr>
            <a:cxnSpLocks/>
            <a:stCxn id="40" idx="3"/>
            <a:endCxn id="46" idx="1"/>
          </p:cNvCxnSpPr>
          <p:nvPr/>
        </p:nvCxnSpPr>
        <p:spPr>
          <a:xfrm flipV="1">
            <a:off x="1222727" y="1595301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1" name="Connector: Elbow 50">
            <a:extLst>
              <a:ext uri="{FF2B5EF4-FFF2-40B4-BE49-F238E27FC236}">
                <a16:creationId xmlns:a16="http://schemas.microsoft.com/office/drawing/2014/main" id="{5FC60689-F1BC-4278-A931-92189D23032B}"/>
              </a:ext>
            </a:extLst>
          </p:cNvPr>
          <p:cNvCxnSpPr>
            <a:cxnSpLocks/>
            <a:stCxn id="38" idx="3"/>
            <a:endCxn id="45" idx="1"/>
          </p:cNvCxnSpPr>
          <p:nvPr/>
        </p:nvCxnSpPr>
        <p:spPr>
          <a:xfrm flipV="1">
            <a:off x="1222727" y="306485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6" name="Connector: Elbow 85">
            <a:extLst>
              <a:ext uri="{FF2B5EF4-FFF2-40B4-BE49-F238E27FC236}">
                <a16:creationId xmlns:a16="http://schemas.microsoft.com/office/drawing/2014/main" id="{F3CB0B0D-85D6-49B2-ACA7-F726D470F0E4}"/>
              </a:ext>
            </a:extLst>
          </p:cNvPr>
          <p:cNvCxnSpPr>
            <a:cxnSpLocks/>
            <a:stCxn id="37" idx="3"/>
            <a:endCxn id="45" idx="1"/>
          </p:cNvCxnSpPr>
          <p:nvPr/>
        </p:nvCxnSpPr>
        <p:spPr>
          <a:xfrm>
            <a:off x="1222727" y="269746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1" name="Rectangle: Rounded Corners 90">
            <a:extLst>
              <a:ext uri="{FF2B5EF4-FFF2-40B4-BE49-F238E27FC236}">
                <a16:creationId xmlns:a16="http://schemas.microsoft.com/office/drawing/2014/main" id="{B0329BE6-EA9A-47B7-976A-CCAD7DF1356C}"/>
              </a:ext>
            </a:extLst>
          </p:cNvPr>
          <p:cNvSpPr/>
          <p:nvPr/>
        </p:nvSpPr>
        <p:spPr>
          <a:xfrm>
            <a:off x="3193731" y="215862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2" name="Rectangle: Rounded Corners 91">
            <a:extLst>
              <a:ext uri="{FF2B5EF4-FFF2-40B4-BE49-F238E27FC236}">
                <a16:creationId xmlns:a16="http://schemas.microsoft.com/office/drawing/2014/main" id="{83F63A1F-41CE-4024-98AB-FE71C42E6B8F}"/>
              </a:ext>
            </a:extLst>
          </p:cNvPr>
          <p:cNvSpPr/>
          <p:nvPr/>
        </p:nvSpPr>
        <p:spPr>
          <a:xfrm>
            <a:off x="3193731" y="509773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93" name="Connector: Elbow 92">
            <a:extLst>
              <a:ext uri="{FF2B5EF4-FFF2-40B4-BE49-F238E27FC236}">
                <a16:creationId xmlns:a16="http://schemas.microsoft.com/office/drawing/2014/main" id="{B42E8C99-94D4-4647-86E6-ADA0D1F9468F}"/>
              </a:ext>
            </a:extLst>
          </p:cNvPr>
          <p:cNvCxnSpPr>
            <a:cxnSpLocks/>
            <a:stCxn id="91" idx="1"/>
            <a:endCxn id="46" idx="3"/>
          </p:cNvCxnSpPr>
          <p:nvPr/>
        </p:nvCxnSpPr>
        <p:spPr>
          <a:xfrm rot="10800000">
            <a:off x="2670368" y="1595301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4" name="Connector: Elbow 93">
            <a:extLst>
              <a:ext uri="{FF2B5EF4-FFF2-40B4-BE49-F238E27FC236}">
                <a16:creationId xmlns:a16="http://schemas.microsoft.com/office/drawing/2014/main" id="{6E39811C-2A27-4F16-889A-91341AECEDE2}"/>
              </a:ext>
            </a:extLst>
          </p:cNvPr>
          <p:cNvCxnSpPr>
            <a:cxnSpLocks/>
            <a:stCxn id="45" idx="3"/>
            <a:endCxn id="91" idx="1"/>
          </p:cNvCxnSpPr>
          <p:nvPr/>
        </p:nvCxnSpPr>
        <p:spPr>
          <a:xfrm flipV="1">
            <a:off x="2670367" y="2330077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5" name="Connector: Elbow 94">
            <a:extLst>
              <a:ext uri="{FF2B5EF4-FFF2-40B4-BE49-F238E27FC236}">
                <a16:creationId xmlns:a16="http://schemas.microsoft.com/office/drawing/2014/main" id="{31B4F259-CFC6-48A1-8CA1-710F4D6D8620}"/>
              </a:ext>
            </a:extLst>
          </p:cNvPr>
          <p:cNvCxnSpPr>
            <a:cxnSpLocks/>
            <a:stCxn id="47" idx="3"/>
            <a:endCxn id="92" idx="1"/>
          </p:cNvCxnSpPr>
          <p:nvPr/>
        </p:nvCxnSpPr>
        <p:spPr>
          <a:xfrm flipV="1">
            <a:off x="2670367" y="5269181"/>
            <a:ext cx="523363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6" name="Connector: Elbow 95">
            <a:extLst>
              <a:ext uri="{FF2B5EF4-FFF2-40B4-BE49-F238E27FC236}">
                <a16:creationId xmlns:a16="http://schemas.microsoft.com/office/drawing/2014/main" id="{E91CBDBA-1650-4E1B-8A53-371ABD8A6032}"/>
              </a:ext>
            </a:extLst>
          </p:cNvPr>
          <p:cNvCxnSpPr>
            <a:cxnSpLocks/>
            <a:stCxn id="48" idx="3"/>
            <a:endCxn id="92" idx="1"/>
          </p:cNvCxnSpPr>
          <p:nvPr/>
        </p:nvCxnSpPr>
        <p:spPr>
          <a:xfrm>
            <a:off x="2670367" y="4534405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8" name="Connector: Elbow 97">
            <a:extLst>
              <a:ext uri="{FF2B5EF4-FFF2-40B4-BE49-F238E27FC236}">
                <a16:creationId xmlns:a16="http://schemas.microsoft.com/office/drawing/2014/main" id="{526FC3A8-2DCE-4E9D-871A-867D443F9C78}"/>
              </a:ext>
            </a:extLst>
          </p:cNvPr>
          <p:cNvCxnSpPr>
            <a:cxnSpLocks/>
            <a:stCxn id="92" idx="3"/>
            <a:endCxn id="97" idx="1"/>
          </p:cNvCxnSpPr>
          <p:nvPr/>
        </p:nvCxnSpPr>
        <p:spPr>
          <a:xfrm flipV="1">
            <a:off x="4118007" y="3799629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9" name="Connector: Elbow 98">
            <a:extLst>
              <a:ext uri="{FF2B5EF4-FFF2-40B4-BE49-F238E27FC236}">
                <a16:creationId xmlns:a16="http://schemas.microsoft.com/office/drawing/2014/main" id="{3EB18B7B-2E3F-41B4-B322-BB7223421391}"/>
              </a:ext>
            </a:extLst>
          </p:cNvPr>
          <p:cNvCxnSpPr>
            <a:cxnSpLocks/>
            <a:stCxn id="97" idx="1"/>
            <a:endCxn id="91" idx="3"/>
          </p:cNvCxnSpPr>
          <p:nvPr/>
        </p:nvCxnSpPr>
        <p:spPr>
          <a:xfrm rot="10800000">
            <a:off x="4118008" y="2330077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0" name="TextBox 99">
            <a:extLst>
              <a:ext uri="{FF2B5EF4-FFF2-40B4-BE49-F238E27FC236}">
                <a16:creationId xmlns:a16="http://schemas.microsoft.com/office/drawing/2014/main" id="{F9C1B3BB-D76F-4601-8B4D-6268079C5BE1}"/>
              </a:ext>
            </a:extLst>
          </p:cNvPr>
          <p:cNvSpPr txBox="1"/>
          <p:nvPr/>
        </p:nvSpPr>
        <p:spPr>
          <a:xfrm>
            <a:off x="3161894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132" name="Rectangle: Rounded Corners 131">
            <a:extLst>
              <a:ext uri="{FF2B5EF4-FFF2-40B4-BE49-F238E27FC236}">
                <a16:creationId xmlns:a16="http://schemas.microsoft.com/office/drawing/2014/main" id="{79BE20B5-2944-48B1-B2FB-00874C81D046}"/>
              </a:ext>
            </a:extLst>
          </p:cNvPr>
          <p:cNvSpPr/>
          <p:nvPr/>
        </p:nvSpPr>
        <p:spPr>
          <a:xfrm flipH="1">
            <a:off x="6626354" y="3628179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35" name="Rectangle: Rounded Corners 134">
            <a:extLst>
              <a:ext uri="{FF2B5EF4-FFF2-40B4-BE49-F238E27FC236}">
                <a16:creationId xmlns:a16="http://schemas.microsoft.com/office/drawing/2014/main" id="{79223B45-6EE7-4082-A5D6-DA143D79EB8B}"/>
              </a:ext>
            </a:extLst>
          </p:cNvPr>
          <p:cNvSpPr/>
          <p:nvPr/>
        </p:nvSpPr>
        <p:spPr>
          <a:xfrm flipH="1">
            <a:off x="10969272" y="1056463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136" name="Rectangle: Rounded Corners 135">
            <a:extLst>
              <a:ext uri="{FF2B5EF4-FFF2-40B4-BE49-F238E27FC236}">
                <a16:creationId xmlns:a16="http://schemas.microsoft.com/office/drawing/2014/main" id="{8CD1B870-E79C-464C-970C-EEBC2592C309}"/>
              </a:ext>
            </a:extLst>
          </p:cNvPr>
          <p:cNvSpPr/>
          <p:nvPr/>
        </p:nvSpPr>
        <p:spPr>
          <a:xfrm flipH="1">
            <a:off x="10969272" y="1791239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1" name="Rectangle: Rounded Corners 140">
            <a:extLst>
              <a:ext uri="{FF2B5EF4-FFF2-40B4-BE49-F238E27FC236}">
                <a16:creationId xmlns:a16="http://schemas.microsoft.com/office/drawing/2014/main" id="{853C48B8-0424-46F7-AA62-C9EF18972955}"/>
              </a:ext>
            </a:extLst>
          </p:cNvPr>
          <p:cNvSpPr/>
          <p:nvPr/>
        </p:nvSpPr>
        <p:spPr>
          <a:xfrm flipH="1">
            <a:off x="9521632" y="2893403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2" name="Rectangle: Rounded Corners 141">
            <a:extLst>
              <a:ext uri="{FF2B5EF4-FFF2-40B4-BE49-F238E27FC236}">
                <a16:creationId xmlns:a16="http://schemas.microsoft.com/office/drawing/2014/main" id="{0B76AA68-6191-4E10-B677-AA8954476ECD}"/>
              </a:ext>
            </a:extLst>
          </p:cNvPr>
          <p:cNvSpPr/>
          <p:nvPr/>
        </p:nvSpPr>
        <p:spPr>
          <a:xfrm flipH="1">
            <a:off x="9521632" y="1423851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3" name="Rectangle: Rounded Corners 142">
            <a:extLst>
              <a:ext uri="{FF2B5EF4-FFF2-40B4-BE49-F238E27FC236}">
                <a16:creationId xmlns:a16="http://schemas.microsoft.com/office/drawing/2014/main" id="{5250586E-CE88-40C8-96F2-04ED2F8D52DC}"/>
              </a:ext>
            </a:extLst>
          </p:cNvPr>
          <p:cNvSpPr/>
          <p:nvPr/>
        </p:nvSpPr>
        <p:spPr>
          <a:xfrm flipH="1">
            <a:off x="9521632" y="5832506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4" name="Rectangle: Rounded Corners 143">
            <a:extLst>
              <a:ext uri="{FF2B5EF4-FFF2-40B4-BE49-F238E27FC236}">
                <a16:creationId xmlns:a16="http://schemas.microsoft.com/office/drawing/2014/main" id="{2CB0AD77-115C-4DA3-8C69-4D47F829F484}"/>
              </a:ext>
            </a:extLst>
          </p:cNvPr>
          <p:cNvSpPr/>
          <p:nvPr/>
        </p:nvSpPr>
        <p:spPr>
          <a:xfrm flipH="1">
            <a:off x="9521632" y="4362955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45" name="Connector: Elbow 144">
            <a:extLst>
              <a:ext uri="{FF2B5EF4-FFF2-40B4-BE49-F238E27FC236}">
                <a16:creationId xmlns:a16="http://schemas.microsoft.com/office/drawing/2014/main" id="{09E7BC7E-035D-4785-A5C6-A23FEC8CD227}"/>
              </a:ext>
            </a:extLst>
          </p:cNvPr>
          <p:cNvCxnSpPr>
            <a:cxnSpLocks/>
            <a:stCxn id="135" idx="3"/>
            <a:endCxn id="142" idx="1"/>
          </p:cNvCxnSpPr>
          <p:nvPr/>
        </p:nvCxnSpPr>
        <p:spPr>
          <a:xfrm flipH="1">
            <a:off x="10445909" y="122791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6" name="Connector: Elbow 145">
            <a:extLst>
              <a:ext uri="{FF2B5EF4-FFF2-40B4-BE49-F238E27FC236}">
                <a16:creationId xmlns:a16="http://schemas.microsoft.com/office/drawing/2014/main" id="{C8C538E8-2726-41C6-9767-0D79B785C9EC}"/>
              </a:ext>
            </a:extLst>
          </p:cNvPr>
          <p:cNvCxnSpPr>
            <a:cxnSpLocks/>
            <a:stCxn id="136" idx="3"/>
            <a:endCxn id="142" idx="1"/>
          </p:cNvCxnSpPr>
          <p:nvPr/>
        </p:nvCxnSpPr>
        <p:spPr>
          <a:xfrm flipH="1" flipV="1">
            <a:off x="10445909" y="1595301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53" name="Rectangle: Rounded Corners 152">
            <a:extLst>
              <a:ext uri="{FF2B5EF4-FFF2-40B4-BE49-F238E27FC236}">
                <a16:creationId xmlns:a16="http://schemas.microsoft.com/office/drawing/2014/main" id="{B661721C-A515-456C-91FF-DCB97E13C2F5}"/>
              </a:ext>
            </a:extLst>
          </p:cNvPr>
          <p:cNvSpPr/>
          <p:nvPr/>
        </p:nvSpPr>
        <p:spPr>
          <a:xfrm flipH="1">
            <a:off x="8073993" y="2158627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54" name="Rectangle: Rounded Corners 153">
            <a:extLst>
              <a:ext uri="{FF2B5EF4-FFF2-40B4-BE49-F238E27FC236}">
                <a16:creationId xmlns:a16="http://schemas.microsoft.com/office/drawing/2014/main" id="{DC6BEECD-EC6A-4011-B3E4-C0F4EB644C1B}"/>
              </a:ext>
            </a:extLst>
          </p:cNvPr>
          <p:cNvSpPr/>
          <p:nvPr/>
        </p:nvSpPr>
        <p:spPr>
          <a:xfrm flipH="1">
            <a:off x="8073993" y="5097731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55" name="Connector: Elbow 154">
            <a:extLst>
              <a:ext uri="{FF2B5EF4-FFF2-40B4-BE49-F238E27FC236}">
                <a16:creationId xmlns:a16="http://schemas.microsoft.com/office/drawing/2014/main" id="{A3E11BFD-0A75-4DC9-9B04-1F41BD50E2F6}"/>
              </a:ext>
            </a:extLst>
          </p:cNvPr>
          <p:cNvCxnSpPr>
            <a:cxnSpLocks/>
            <a:stCxn id="153" idx="1"/>
            <a:endCxn id="142" idx="3"/>
          </p:cNvCxnSpPr>
          <p:nvPr/>
        </p:nvCxnSpPr>
        <p:spPr>
          <a:xfrm rot="10800000" flipH="1">
            <a:off x="8998269" y="1595301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6" name="Connector: Elbow 155">
            <a:extLst>
              <a:ext uri="{FF2B5EF4-FFF2-40B4-BE49-F238E27FC236}">
                <a16:creationId xmlns:a16="http://schemas.microsoft.com/office/drawing/2014/main" id="{A3D978A5-33E6-4B5A-A059-DA0556345CF0}"/>
              </a:ext>
            </a:extLst>
          </p:cNvPr>
          <p:cNvCxnSpPr>
            <a:cxnSpLocks/>
            <a:stCxn id="141" idx="3"/>
            <a:endCxn id="153" idx="1"/>
          </p:cNvCxnSpPr>
          <p:nvPr/>
        </p:nvCxnSpPr>
        <p:spPr>
          <a:xfrm flipH="1" flipV="1">
            <a:off x="8998270" y="2330077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7" name="Connector: Elbow 156">
            <a:extLst>
              <a:ext uri="{FF2B5EF4-FFF2-40B4-BE49-F238E27FC236}">
                <a16:creationId xmlns:a16="http://schemas.microsoft.com/office/drawing/2014/main" id="{418B6ACC-798A-40CF-A6F0-7F77C190A59F}"/>
              </a:ext>
            </a:extLst>
          </p:cNvPr>
          <p:cNvCxnSpPr>
            <a:cxnSpLocks/>
            <a:stCxn id="143" idx="3"/>
            <a:endCxn id="154" idx="1"/>
          </p:cNvCxnSpPr>
          <p:nvPr/>
        </p:nvCxnSpPr>
        <p:spPr>
          <a:xfrm flipH="1" flipV="1">
            <a:off x="8998270" y="5269181"/>
            <a:ext cx="523363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8" name="Connector: Elbow 157">
            <a:extLst>
              <a:ext uri="{FF2B5EF4-FFF2-40B4-BE49-F238E27FC236}">
                <a16:creationId xmlns:a16="http://schemas.microsoft.com/office/drawing/2014/main" id="{1ADF0CC4-2D3F-475E-B461-35EE03B54240}"/>
              </a:ext>
            </a:extLst>
          </p:cNvPr>
          <p:cNvCxnSpPr>
            <a:cxnSpLocks/>
            <a:stCxn id="144" idx="3"/>
            <a:endCxn id="154" idx="1"/>
          </p:cNvCxnSpPr>
          <p:nvPr/>
        </p:nvCxnSpPr>
        <p:spPr>
          <a:xfrm flipH="1">
            <a:off x="8998270" y="4534405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9" name="Connector: Elbow 158">
            <a:extLst>
              <a:ext uri="{FF2B5EF4-FFF2-40B4-BE49-F238E27FC236}">
                <a16:creationId xmlns:a16="http://schemas.microsoft.com/office/drawing/2014/main" id="{D913D32F-B764-4E83-B540-B0E0BD6C3228}"/>
              </a:ext>
            </a:extLst>
          </p:cNvPr>
          <p:cNvCxnSpPr>
            <a:cxnSpLocks/>
            <a:stCxn id="154" idx="3"/>
            <a:endCxn id="132" idx="1"/>
          </p:cNvCxnSpPr>
          <p:nvPr/>
        </p:nvCxnSpPr>
        <p:spPr>
          <a:xfrm flipH="1" flipV="1">
            <a:off x="7550630" y="3799629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0" name="Connector: Elbow 159">
            <a:extLst>
              <a:ext uri="{FF2B5EF4-FFF2-40B4-BE49-F238E27FC236}">
                <a16:creationId xmlns:a16="http://schemas.microsoft.com/office/drawing/2014/main" id="{895762A5-11F2-46B7-9411-BD4B33E29625}"/>
              </a:ext>
            </a:extLst>
          </p:cNvPr>
          <p:cNvCxnSpPr>
            <a:cxnSpLocks/>
            <a:stCxn id="132" idx="1"/>
            <a:endCxn id="153" idx="3"/>
          </p:cNvCxnSpPr>
          <p:nvPr/>
        </p:nvCxnSpPr>
        <p:spPr>
          <a:xfrm rot="10800000" flipH="1">
            <a:off x="7550629" y="2330077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9" name="TextBox 68">
            <a:extLst>
              <a:ext uri="{FF2B5EF4-FFF2-40B4-BE49-F238E27FC236}">
                <a16:creationId xmlns:a16="http://schemas.microsoft.com/office/drawing/2014/main" id="{EACBBAD8-61B8-49FE-B874-8B6D11A054B4}"/>
              </a:ext>
            </a:extLst>
          </p:cNvPr>
          <p:cNvSpPr txBox="1"/>
          <p:nvPr/>
        </p:nvSpPr>
        <p:spPr>
          <a:xfrm>
            <a:off x="8035166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2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6224B9B3-810F-4B1F-BED3-AFA5FD518C90}"/>
              </a:ext>
            </a:extLst>
          </p:cNvPr>
          <p:cNvSpPr txBox="1"/>
          <p:nvPr/>
        </p:nvSpPr>
        <p:spPr>
          <a:xfrm>
            <a:off x="0" y="1082562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038C4D32-60B2-4190-BEA4-7E4AEC45F4FA}"/>
              </a:ext>
            </a:extLst>
          </p:cNvPr>
          <p:cNvSpPr txBox="1"/>
          <p:nvPr/>
        </p:nvSpPr>
        <p:spPr>
          <a:xfrm>
            <a:off x="0" y="1817338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DF010D93-1C92-472C-BA00-0DFE93D99374}"/>
              </a:ext>
            </a:extLst>
          </p:cNvPr>
          <p:cNvSpPr txBox="1"/>
          <p:nvPr/>
        </p:nvSpPr>
        <p:spPr>
          <a:xfrm>
            <a:off x="10445907" y="4380514"/>
            <a:ext cx="40262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10</a:t>
            </a:r>
            <a:endParaRPr lang="en-US" sz="1400" b="1" dirty="0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B42B1CD6-16B7-4A51-9A8F-C8C0977E5312}"/>
              </a:ext>
            </a:extLst>
          </p:cNvPr>
          <p:cNvSpPr txBox="1"/>
          <p:nvPr/>
        </p:nvSpPr>
        <p:spPr>
          <a:xfrm>
            <a:off x="10445907" y="5850066"/>
            <a:ext cx="40262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11</a:t>
            </a:r>
            <a:endParaRPr lang="en-US" sz="1400" b="1" dirty="0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9676A388-D65A-44ED-AE59-1075EDEC7A41}"/>
              </a:ext>
            </a:extLst>
          </p:cNvPr>
          <p:cNvSpPr txBox="1"/>
          <p:nvPr/>
        </p:nvSpPr>
        <p:spPr>
          <a:xfrm>
            <a:off x="10445907" y="2910963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4D8C812D-FEA2-426D-AE1D-3B3F21BAD116}"/>
              </a:ext>
            </a:extLst>
          </p:cNvPr>
          <p:cNvSpPr txBox="1"/>
          <p:nvPr/>
        </p:nvSpPr>
        <p:spPr>
          <a:xfrm>
            <a:off x="11899253" y="1074023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7193E434-AAB7-4FCF-8A31-429467409936}"/>
              </a:ext>
            </a:extLst>
          </p:cNvPr>
          <p:cNvSpPr txBox="1"/>
          <p:nvPr/>
        </p:nvSpPr>
        <p:spPr>
          <a:xfrm>
            <a:off x="11899253" y="1817338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A2A61F8D-B760-4C29-BA1D-82769C8E8341}"/>
              </a:ext>
            </a:extLst>
          </p:cNvPr>
          <p:cNvSpPr txBox="1"/>
          <p:nvPr/>
        </p:nvSpPr>
        <p:spPr>
          <a:xfrm>
            <a:off x="0" y="255211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AA333D1E-E70C-4CF7-9F3C-88B66B15EB2B}"/>
              </a:ext>
            </a:extLst>
          </p:cNvPr>
          <p:cNvSpPr txBox="1"/>
          <p:nvPr/>
        </p:nvSpPr>
        <p:spPr>
          <a:xfrm>
            <a:off x="0" y="328364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4</a:t>
            </a:r>
            <a:endParaRPr lang="en-US" sz="1400" b="1" dirty="0"/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9B49788B-5DBF-4F58-A6A1-647A8AECC61F}"/>
              </a:ext>
            </a:extLst>
          </p:cNvPr>
          <p:cNvSpPr txBox="1"/>
          <p:nvPr/>
        </p:nvSpPr>
        <p:spPr>
          <a:xfrm>
            <a:off x="1470052" y="4390990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B22476AE-82CF-4251-917D-7D3469BD3B70}"/>
              </a:ext>
            </a:extLst>
          </p:cNvPr>
          <p:cNvSpPr txBox="1"/>
          <p:nvPr/>
        </p:nvSpPr>
        <p:spPr>
          <a:xfrm>
            <a:off x="1470052" y="5858605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91B0F19F-E620-4E3D-8233-806734F760FF}"/>
              </a:ext>
            </a:extLst>
          </p:cNvPr>
          <p:cNvSpPr txBox="1"/>
          <p:nvPr/>
        </p:nvSpPr>
        <p:spPr>
          <a:xfrm>
            <a:off x="5684580" y="4576454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67" name="Graphic 66" descr="Trophy">
            <a:extLst>
              <a:ext uri="{FF2B5EF4-FFF2-40B4-BE49-F238E27FC236}">
                <a16:creationId xmlns:a16="http://schemas.microsoft.com/office/drawing/2014/main" id="{06AC9C12-0645-43A2-9D1F-9C25BA350EDE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47275"/>
            <a:ext cx="698500" cy="698500"/>
          </a:xfrm>
          <a:prstGeom prst="rect">
            <a:avLst/>
          </a:prstGeom>
        </p:spPr>
      </p:pic>
      <p:sp>
        <p:nvSpPr>
          <p:cNvPr id="68" name="Rectangle: Rounded Corners 67">
            <a:extLst>
              <a:ext uri="{FF2B5EF4-FFF2-40B4-BE49-F238E27FC236}">
                <a16:creationId xmlns:a16="http://schemas.microsoft.com/office/drawing/2014/main" id="{4FBBE452-7664-4804-A607-B57132DE9151}"/>
              </a:ext>
            </a:extLst>
          </p:cNvPr>
          <p:cNvSpPr/>
          <p:nvPr/>
        </p:nvSpPr>
        <p:spPr>
          <a:xfrm>
            <a:off x="5451348" y="4900127"/>
            <a:ext cx="1289304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A948EEDA-2A8F-4EFC-B0BB-026CC41A5BE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11 Teams</a:t>
            </a:r>
          </a:p>
        </p:txBody>
      </p:sp>
    </p:spTree>
    <p:extLst>
      <p:ext uri="{BB962C8B-B14F-4D97-AF65-F5344CB8AC3E}">
        <p14:creationId xmlns:p14="http://schemas.microsoft.com/office/powerpoint/2010/main" val="2971132700"/>
      </p:ext>
    </p:extLst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65" name="Straight Connector 264">
            <a:extLst>
              <a:ext uri="{FF2B5EF4-FFF2-40B4-BE49-F238E27FC236}">
                <a16:creationId xmlns:a16="http://schemas.microsoft.com/office/drawing/2014/main" id="{FEF46E2A-70BA-484E-AAC2-78BD1A8FDD3A}"/>
              </a:ext>
            </a:extLst>
          </p:cNvPr>
          <p:cNvCxnSpPr>
            <a:cxnSpLocks/>
          </p:cNvCxnSpPr>
          <p:nvPr/>
        </p:nvCxnSpPr>
        <p:spPr>
          <a:xfrm flipH="1">
            <a:off x="5451348" y="4348359"/>
            <a:ext cx="128930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63" name="Straight Connector 262">
            <a:extLst>
              <a:ext uri="{FF2B5EF4-FFF2-40B4-BE49-F238E27FC236}">
                <a16:creationId xmlns:a16="http://schemas.microsoft.com/office/drawing/2014/main" id="{4EC3CCC3-5F22-4AB7-AE60-108D29F1620B}"/>
              </a:ext>
            </a:extLst>
          </p:cNvPr>
          <p:cNvCxnSpPr>
            <a:cxnSpLocks/>
          </p:cNvCxnSpPr>
          <p:nvPr/>
        </p:nvCxnSpPr>
        <p:spPr>
          <a:xfrm flipH="1">
            <a:off x="4166548" y="3661957"/>
            <a:ext cx="128930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0" name="Straight Connector 349">
            <a:extLst>
              <a:ext uri="{FF2B5EF4-FFF2-40B4-BE49-F238E27FC236}">
                <a16:creationId xmlns:a16="http://schemas.microsoft.com/office/drawing/2014/main" id="{85CA73D3-57B2-4A28-84CB-22E1283E649F}"/>
              </a:ext>
            </a:extLst>
          </p:cNvPr>
          <p:cNvCxnSpPr>
            <a:cxnSpLocks/>
          </p:cNvCxnSpPr>
          <p:nvPr/>
        </p:nvCxnSpPr>
        <p:spPr>
          <a:xfrm>
            <a:off x="298451" y="3325268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1" name="Straight Connector 350">
            <a:extLst>
              <a:ext uri="{FF2B5EF4-FFF2-40B4-BE49-F238E27FC236}">
                <a16:creationId xmlns:a16="http://schemas.microsoft.com/office/drawing/2014/main" id="{C619BBC9-8404-4A6B-BC6C-7A87C33FDD54}"/>
              </a:ext>
            </a:extLst>
          </p:cNvPr>
          <p:cNvCxnSpPr>
            <a:cxnSpLocks/>
          </p:cNvCxnSpPr>
          <p:nvPr/>
        </p:nvCxnSpPr>
        <p:spPr>
          <a:xfrm>
            <a:off x="298451" y="2527553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2" name="Straight Connector 351">
            <a:extLst>
              <a:ext uri="{FF2B5EF4-FFF2-40B4-BE49-F238E27FC236}">
                <a16:creationId xmlns:a16="http://schemas.microsoft.com/office/drawing/2014/main" id="{701B4CC8-CB22-43CD-9791-FB50FED496CF}"/>
              </a:ext>
            </a:extLst>
          </p:cNvPr>
          <p:cNvCxnSpPr>
            <a:cxnSpLocks/>
          </p:cNvCxnSpPr>
          <p:nvPr/>
        </p:nvCxnSpPr>
        <p:spPr>
          <a:xfrm>
            <a:off x="1587817" y="252755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7" name="Straight Connector 346">
            <a:extLst>
              <a:ext uri="{FF2B5EF4-FFF2-40B4-BE49-F238E27FC236}">
                <a16:creationId xmlns:a16="http://schemas.microsoft.com/office/drawing/2014/main" id="{1BDADD97-61C9-4BE9-92C4-C33770107E29}"/>
              </a:ext>
            </a:extLst>
          </p:cNvPr>
          <p:cNvCxnSpPr>
            <a:cxnSpLocks/>
          </p:cNvCxnSpPr>
          <p:nvPr/>
        </p:nvCxnSpPr>
        <p:spPr>
          <a:xfrm>
            <a:off x="298451" y="1854178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8" name="Straight Connector 347">
            <a:extLst>
              <a:ext uri="{FF2B5EF4-FFF2-40B4-BE49-F238E27FC236}">
                <a16:creationId xmlns:a16="http://schemas.microsoft.com/office/drawing/2014/main" id="{D4E811A6-BBAB-48A6-B547-062BCCA757F5}"/>
              </a:ext>
            </a:extLst>
          </p:cNvPr>
          <p:cNvCxnSpPr>
            <a:cxnSpLocks/>
          </p:cNvCxnSpPr>
          <p:nvPr/>
        </p:nvCxnSpPr>
        <p:spPr>
          <a:xfrm>
            <a:off x="298451" y="1056463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9" name="Straight Connector 348">
            <a:extLst>
              <a:ext uri="{FF2B5EF4-FFF2-40B4-BE49-F238E27FC236}">
                <a16:creationId xmlns:a16="http://schemas.microsoft.com/office/drawing/2014/main" id="{362F150D-38C0-4DEA-96BF-EDE93171D86D}"/>
              </a:ext>
            </a:extLst>
          </p:cNvPr>
          <p:cNvCxnSpPr>
            <a:cxnSpLocks/>
          </p:cNvCxnSpPr>
          <p:nvPr/>
        </p:nvCxnSpPr>
        <p:spPr>
          <a:xfrm>
            <a:off x="1587817" y="105646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4" name="Straight Connector 343">
            <a:extLst>
              <a:ext uri="{FF2B5EF4-FFF2-40B4-BE49-F238E27FC236}">
                <a16:creationId xmlns:a16="http://schemas.microsoft.com/office/drawing/2014/main" id="{DAFD23D9-065A-4FB0-9A7B-17DA7258C4D7}"/>
              </a:ext>
            </a:extLst>
          </p:cNvPr>
          <p:cNvCxnSpPr>
            <a:cxnSpLocks/>
          </p:cNvCxnSpPr>
          <p:nvPr/>
        </p:nvCxnSpPr>
        <p:spPr>
          <a:xfrm>
            <a:off x="1591031" y="2913383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5" name="Straight Connector 344">
            <a:extLst>
              <a:ext uri="{FF2B5EF4-FFF2-40B4-BE49-F238E27FC236}">
                <a16:creationId xmlns:a16="http://schemas.microsoft.com/office/drawing/2014/main" id="{97047A40-724A-4343-86DD-245C0D3E5982}"/>
              </a:ext>
            </a:extLst>
          </p:cNvPr>
          <p:cNvCxnSpPr>
            <a:cxnSpLocks/>
          </p:cNvCxnSpPr>
          <p:nvPr/>
        </p:nvCxnSpPr>
        <p:spPr>
          <a:xfrm>
            <a:off x="1591031" y="1449177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6" name="Straight Connector 345">
            <a:extLst>
              <a:ext uri="{FF2B5EF4-FFF2-40B4-BE49-F238E27FC236}">
                <a16:creationId xmlns:a16="http://schemas.microsoft.com/office/drawing/2014/main" id="{B23F0F16-3584-4C32-BCAA-F91353F47BF2}"/>
              </a:ext>
            </a:extLst>
          </p:cNvPr>
          <p:cNvCxnSpPr>
            <a:cxnSpLocks/>
          </p:cNvCxnSpPr>
          <p:nvPr/>
        </p:nvCxnSpPr>
        <p:spPr>
          <a:xfrm>
            <a:off x="2877183" y="1449177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1" name="Straight Connector 340">
            <a:extLst>
              <a:ext uri="{FF2B5EF4-FFF2-40B4-BE49-F238E27FC236}">
                <a16:creationId xmlns:a16="http://schemas.microsoft.com/office/drawing/2014/main" id="{79B58AC4-2457-4722-AD36-EB462089C5CA}"/>
              </a:ext>
            </a:extLst>
          </p:cNvPr>
          <p:cNvCxnSpPr>
            <a:cxnSpLocks/>
          </p:cNvCxnSpPr>
          <p:nvPr/>
        </p:nvCxnSpPr>
        <p:spPr>
          <a:xfrm>
            <a:off x="1591031" y="5865149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2" name="Straight Connector 341">
            <a:extLst>
              <a:ext uri="{FF2B5EF4-FFF2-40B4-BE49-F238E27FC236}">
                <a16:creationId xmlns:a16="http://schemas.microsoft.com/office/drawing/2014/main" id="{830396B3-09A6-4EA8-A660-9452DFA27397}"/>
              </a:ext>
            </a:extLst>
          </p:cNvPr>
          <p:cNvCxnSpPr>
            <a:cxnSpLocks/>
          </p:cNvCxnSpPr>
          <p:nvPr/>
        </p:nvCxnSpPr>
        <p:spPr>
          <a:xfrm>
            <a:off x="1591031" y="4400943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3" name="Straight Connector 342">
            <a:extLst>
              <a:ext uri="{FF2B5EF4-FFF2-40B4-BE49-F238E27FC236}">
                <a16:creationId xmlns:a16="http://schemas.microsoft.com/office/drawing/2014/main" id="{336F1DF7-62EA-4F55-8FB9-B7FBED2ED2BD}"/>
              </a:ext>
            </a:extLst>
          </p:cNvPr>
          <p:cNvCxnSpPr>
            <a:cxnSpLocks/>
          </p:cNvCxnSpPr>
          <p:nvPr/>
        </p:nvCxnSpPr>
        <p:spPr>
          <a:xfrm>
            <a:off x="2877183" y="4400943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8" name="Straight Connector 337">
            <a:extLst>
              <a:ext uri="{FF2B5EF4-FFF2-40B4-BE49-F238E27FC236}">
                <a16:creationId xmlns:a16="http://schemas.microsoft.com/office/drawing/2014/main" id="{619083C7-8E89-4782-B40C-569AA600B01D}"/>
              </a:ext>
            </a:extLst>
          </p:cNvPr>
          <p:cNvCxnSpPr>
            <a:cxnSpLocks/>
          </p:cNvCxnSpPr>
          <p:nvPr/>
        </p:nvCxnSpPr>
        <p:spPr>
          <a:xfrm>
            <a:off x="2877184" y="5133046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9" name="Straight Connector 338">
            <a:extLst>
              <a:ext uri="{FF2B5EF4-FFF2-40B4-BE49-F238E27FC236}">
                <a16:creationId xmlns:a16="http://schemas.microsoft.com/office/drawing/2014/main" id="{FB7A78D6-CE78-41C5-821B-92148A0EC87F}"/>
              </a:ext>
            </a:extLst>
          </p:cNvPr>
          <p:cNvCxnSpPr>
            <a:cxnSpLocks/>
          </p:cNvCxnSpPr>
          <p:nvPr/>
        </p:nvCxnSpPr>
        <p:spPr>
          <a:xfrm>
            <a:off x="2877184" y="2134844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0" name="Straight Connector 339">
            <a:extLst>
              <a:ext uri="{FF2B5EF4-FFF2-40B4-BE49-F238E27FC236}">
                <a16:creationId xmlns:a16="http://schemas.microsoft.com/office/drawing/2014/main" id="{CA7010C5-6867-4859-B312-4832721134C7}"/>
              </a:ext>
            </a:extLst>
          </p:cNvPr>
          <p:cNvCxnSpPr>
            <a:cxnSpLocks/>
          </p:cNvCxnSpPr>
          <p:nvPr/>
        </p:nvCxnSpPr>
        <p:spPr>
          <a:xfrm>
            <a:off x="4166548" y="2134844"/>
            <a:ext cx="0" cy="299820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7" name="Straight Connector 76">
            <a:extLst>
              <a:ext uri="{FF2B5EF4-FFF2-40B4-BE49-F238E27FC236}">
                <a16:creationId xmlns:a16="http://schemas.microsoft.com/office/drawing/2014/main" id="{28DDA30B-FDD3-461E-862A-CC65EE394752}"/>
              </a:ext>
            </a:extLst>
          </p:cNvPr>
          <p:cNvCxnSpPr>
            <a:cxnSpLocks/>
          </p:cNvCxnSpPr>
          <p:nvPr/>
        </p:nvCxnSpPr>
        <p:spPr>
          <a:xfrm>
            <a:off x="6736149" y="3661957"/>
            <a:ext cx="128930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9" name="Straight Connector 98">
            <a:extLst>
              <a:ext uri="{FF2B5EF4-FFF2-40B4-BE49-F238E27FC236}">
                <a16:creationId xmlns:a16="http://schemas.microsoft.com/office/drawing/2014/main" id="{14D37D59-263B-4A0A-A25D-22D12D24CFA5}"/>
              </a:ext>
            </a:extLst>
          </p:cNvPr>
          <p:cNvCxnSpPr>
            <a:cxnSpLocks/>
          </p:cNvCxnSpPr>
          <p:nvPr/>
        </p:nvCxnSpPr>
        <p:spPr>
          <a:xfrm flipH="1">
            <a:off x="10604180" y="3325268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0" name="Straight Connector 99">
            <a:extLst>
              <a:ext uri="{FF2B5EF4-FFF2-40B4-BE49-F238E27FC236}">
                <a16:creationId xmlns:a16="http://schemas.microsoft.com/office/drawing/2014/main" id="{74129B06-706E-4098-B437-D8DF3A221226}"/>
              </a:ext>
            </a:extLst>
          </p:cNvPr>
          <p:cNvCxnSpPr>
            <a:cxnSpLocks/>
          </p:cNvCxnSpPr>
          <p:nvPr/>
        </p:nvCxnSpPr>
        <p:spPr>
          <a:xfrm flipH="1">
            <a:off x="10604180" y="2527553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1" name="Straight Connector 100">
            <a:extLst>
              <a:ext uri="{FF2B5EF4-FFF2-40B4-BE49-F238E27FC236}">
                <a16:creationId xmlns:a16="http://schemas.microsoft.com/office/drawing/2014/main" id="{2220DAC2-EC21-453C-A9C3-1ECA3CF37E9F}"/>
              </a:ext>
            </a:extLst>
          </p:cNvPr>
          <p:cNvCxnSpPr>
            <a:cxnSpLocks/>
          </p:cNvCxnSpPr>
          <p:nvPr/>
        </p:nvCxnSpPr>
        <p:spPr>
          <a:xfrm flipH="1">
            <a:off x="10604180" y="252755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6" name="Straight Connector 95">
            <a:extLst>
              <a:ext uri="{FF2B5EF4-FFF2-40B4-BE49-F238E27FC236}">
                <a16:creationId xmlns:a16="http://schemas.microsoft.com/office/drawing/2014/main" id="{FECB64BC-7859-4728-BA8E-6B8C9245C312}"/>
              </a:ext>
            </a:extLst>
          </p:cNvPr>
          <p:cNvCxnSpPr>
            <a:cxnSpLocks/>
          </p:cNvCxnSpPr>
          <p:nvPr/>
        </p:nvCxnSpPr>
        <p:spPr>
          <a:xfrm flipH="1">
            <a:off x="10604180" y="1854178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7" name="Straight Connector 96">
            <a:extLst>
              <a:ext uri="{FF2B5EF4-FFF2-40B4-BE49-F238E27FC236}">
                <a16:creationId xmlns:a16="http://schemas.microsoft.com/office/drawing/2014/main" id="{F749FDC0-E08D-4BEC-ABBD-A6CA2E710DED}"/>
              </a:ext>
            </a:extLst>
          </p:cNvPr>
          <p:cNvCxnSpPr>
            <a:cxnSpLocks/>
          </p:cNvCxnSpPr>
          <p:nvPr/>
        </p:nvCxnSpPr>
        <p:spPr>
          <a:xfrm flipH="1">
            <a:off x="10604180" y="1056463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8" name="Straight Connector 97">
            <a:extLst>
              <a:ext uri="{FF2B5EF4-FFF2-40B4-BE49-F238E27FC236}">
                <a16:creationId xmlns:a16="http://schemas.microsoft.com/office/drawing/2014/main" id="{3AF9B43E-6356-4222-A9AF-C58FC57D97C3}"/>
              </a:ext>
            </a:extLst>
          </p:cNvPr>
          <p:cNvCxnSpPr>
            <a:cxnSpLocks/>
          </p:cNvCxnSpPr>
          <p:nvPr/>
        </p:nvCxnSpPr>
        <p:spPr>
          <a:xfrm flipH="1">
            <a:off x="10604180" y="105646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9" name="Straight Connector 88">
            <a:extLst>
              <a:ext uri="{FF2B5EF4-FFF2-40B4-BE49-F238E27FC236}">
                <a16:creationId xmlns:a16="http://schemas.microsoft.com/office/drawing/2014/main" id="{16FEBA20-925D-45BB-8F0B-8AEC9E7E4D78}"/>
              </a:ext>
            </a:extLst>
          </p:cNvPr>
          <p:cNvCxnSpPr>
            <a:cxnSpLocks/>
          </p:cNvCxnSpPr>
          <p:nvPr/>
        </p:nvCxnSpPr>
        <p:spPr>
          <a:xfrm flipH="1">
            <a:off x="9314815" y="2913383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0" name="Straight Connector 89">
            <a:extLst>
              <a:ext uri="{FF2B5EF4-FFF2-40B4-BE49-F238E27FC236}">
                <a16:creationId xmlns:a16="http://schemas.microsoft.com/office/drawing/2014/main" id="{15AABA13-0595-4320-836A-CE0D9F89E18E}"/>
              </a:ext>
            </a:extLst>
          </p:cNvPr>
          <p:cNvCxnSpPr>
            <a:cxnSpLocks/>
          </p:cNvCxnSpPr>
          <p:nvPr/>
        </p:nvCxnSpPr>
        <p:spPr>
          <a:xfrm flipH="1">
            <a:off x="9314815" y="1449177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1" name="Straight Connector 90">
            <a:extLst>
              <a:ext uri="{FF2B5EF4-FFF2-40B4-BE49-F238E27FC236}">
                <a16:creationId xmlns:a16="http://schemas.microsoft.com/office/drawing/2014/main" id="{D6D8E382-7BEC-4439-AD1E-3B1EB1DD9B81}"/>
              </a:ext>
            </a:extLst>
          </p:cNvPr>
          <p:cNvCxnSpPr>
            <a:cxnSpLocks/>
          </p:cNvCxnSpPr>
          <p:nvPr/>
        </p:nvCxnSpPr>
        <p:spPr>
          <a:xfrm flipH="1">
            <a:off x="9314815" y="1449177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6" name="Straight Connector 85">
            <a:extLst>
              <a:ext uri="{FF2B5EF4-FFF2-40B4-BE49-F238E27FC236}">
                <a16:creationId xmlns:a16="http://schemas.microsoft.com/office/drawing/2014/main" id="{7C15BA1D-C3B4-4809-86C1-F92DA91A54F2}"/>
              </a:ext>
            </a:extLst>
          </p:cNvPr>
          <p:cNvCxnSpPr>
            <a:cxnSpLocks/>
          </p:cNvCxnSpPr>
          <p:nvPr/>
        </p:nvCxnSpPr>
        <p:spPr>
          <a:xfrm flipH="1">
            <a:off x="9314815" y="5865149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7" name="Straight Connector 86">
            <a:extLst>
              <a:ext uri="{FF2B5EF4-FFF2-40B4-BE49-F238E27FC236}">
                <a16:creationId xmlns:a16="http://schemas.microsoft.com/office/drawing/2014/main" id="{DAE9838C-E61B-47EB-8AF0-8CF7F6BEF773}"/>
              </a:ext>
            </a:extLst>
          </p:cNvPr>
          <p:cNvCxnSpPr>
            <a:cxnSpLocks/>
          </p:cNvCxnSpPr>
          <p:nvPr/>
        </p:nvCxnSpPr>
        <p:spPr>
          <a:xfrm flipH="1">
            <a:off x="9314815" y="4400943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8" name="Straight Connector 87">
            <a:extLst>
              <a:ext uri="{FF2B5EF4-FFF2-40B4-BE49-F238E27FC236}">
                <a16:creationId xmlns:a16="http://schemas.microsoft.com/office/drawing/2014/main" id="{B149E4D6-1481-4183-8B5A-2925B9CF1C98}"/>
              </a:ext>
            </a:extLst>
          </p:cNvPr>
          <p:cNvCxnSpPr>
            <a:cxnSpLocks/>
          </p:cNvCxnSpPr>
          <p:nvPr/>
        </p:nvCxnSpPr>
        <p:spPr>
          <a:xfrm flipH="1">
            <a:off x="9314815" y="4400943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1" name="Straight Connector 80">
            <a:extLst>
              <a:ext uri="{FF2B5EF4-FFF2-40B4-BE49-F238E27FC236}">
                <a16:creationId xmlns:a16="http://schemas.microsoft.com/office/drawing/2014/main" id="{A4E14E62-6F9B-48F2-8BFF-404A44EE8D95}"/>
              </a:ext>
            </a:extLst>
          </p:cNvPr>
          <p:cNvCxnSpPr>
            <a:cxnSpLocks/>
          </p:cNvCxnSpPr>
          <p:nvPr/>
        </p:nvCxnSpPr>
        <p:spPr>
          <a:xfrm flipH="1">
            <a:off x="8025452" y="5133046"/>
            <a:ext cx="128936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2" name="Straight Connector 81">
            <a:extLst>
              <a:ext uri="{FF2B5EF4-FFF2-40B4-BE49-F238E27FC236}">
                <a16:creationId xmlns:a16="http://schemas.microsoft.com/office/drawing/2014/main" id="{4E00BB14-C9C9-46E5-B6DB-98051F505D14}"/>
              </a:ext>
            </a:extLst>
          </p:cNvPr>
          <p:cNvCxnSpPr>
            <a:cxnSpLocks/>
          </p:cNvCxnSpPr>
          <p:nvPr/>
        </p:nvCxnSpPr>
        <p:spPr>
          <a:xfrm flipH="1">
            <a:off x="8025452" y="2134844"/>
            <a:ext cx="128936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3" name="Straight Connector 82">
            <a:extLst>
              <a:ext uri="{FF2B5EF4-FFF2-40B4-BE49-F238E27FC236}">
                <a16:creationId xmlns:a16="http://schemas.microsoft.com/office/drawing/2014/main" id="{31390BE0-CB16-4E57-8201-F0038ACFEE3A}"/>
              </a:ext>
            </a:extLst>
          </p:cNvPr>
          <p:cNvCxnSpPr>
            <a:cxnSpLocks/>
          </p:cNvCxnSpPr>
          <p:nvPr/>
        </p:nvCxnSpPr>
        <p:spPr>
          <a:xfrm flipH="1">
            <a:off x="8025452" y="2134844"/>
            <a:ext cx="0" cy="299820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8" name="TextBox 107">
            <a:extLst>
              <a:ext uri="{FF2B5EF4-FFF2-40B4-BE49-F238E27FC236}">
                <a16:creationId xmlns:a16="http://schemas.microsoft.com/office/drawing/2014/main" id="{8128F9B7-6EBA-424C-9732-679BB9B58A97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4FEE4AA4-6C1C-4D72-9149-2F70B605CFF7}"/>
              </a:ext>
            </a:extLst>
          </p:cNvPr>
          <p:cNvSpPr txBox="1"/>
          <p:nvPr/>
        </p:nvSpPr>
        <p:spPr>
          <a:xfrm>
            <a:off x="5684580" y="45398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112" name="Graphic 111" descr="Trophy">
            <a:extLst>
              <a:ext uri="{FF2B5EF4-FFF2-40B4-BE49-F238E27FC236}">
                <a16:creationId xmlns:a16="http://schemas.microsoft.com/office/drawing/2014/main" id="{02861A9E-FB3D-43DD-9FDE-808059C38161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30685"/>
            <a:ext cx="698500" cy="698500"/>
          </a:xfrm>
          <a:prstGeom prst="rect">
            <a:avLst/>
          </a:prstGeom>
        </p:spPr>
      </p:pic>
      <p:sp>
        <p:nvSpPr>
          <p:cNvPr id="71" name="TextBox 70">
            <a:extLst>
              <a:ext uri="{FF2B5EF4-FFF2-40B4-BE49-F238E27FC236}">
                <a16:creationId xmlns:a16="http://schemas.microsoft.com/office/drawing/2014/main" id="{85E4CAE0-141E-4D3B-9077-30F6938EB4F6}"/>
              </a:ext>
            </a:extLst>
          </p:cNvPr>
          <p:cNvSpPr txBox="1"/>
          <p:nvPr/>
        </p:nvSpPr>
        <p:spPr>
          <a:xfrm>
            <a:off x="3161894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5BC672E8-B1C1-4DD3-B7E4-B49E3927E02E}"/>
              </a:ext>
            </a:extLst>
          </p:cNvPr>
          <p:cNvSpPr txBox="1"/>
          <p:nvPr/>
        </p:nvSpPr>
        <p:spPr>
          <a:xfrm>
            <a:off x="8035166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2</a:t>
            </a: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FD7A6530-D5E9-4717-BD11-902CE8495C36}"/>
              </a:ext>
            </a:extLst>
          </p:cNvPr>
          <p:cNvSpPr txBox="1"/>
          <p:nvPr/>
        </p:nvSpPr>
        <p:spPr>
          <a:xfrm>
            <a:off x="0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6CD05557-17AB-4941-91E0-0196E5624E15}"/>
              </a:ext>
            </a:extLst>
          </p:cNvPr>
          <p:cNvSpPr txBox="1"/>
          <p:nvPr/>
        </p:nvSpPr>
        <p:spPr>
          <a:xfrm>
            <a:off x="0" y="237366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0EC6765C-C51C-4E1A-96D9-1AD34E4F68BE}"/>
              </a:ext>
            </a:extLst>
          </p:cNvPr>
          <p:cNvSpPr txBox="1"/>
          <p:nvPr/>
        </p:nvSpPr>
        <p:spPr>
          <a:xfrm>
            <a:off x="1320912" y="424705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91EDB4E0-21A0-4559-8E0E-7C4D56C9EBEC}"/>
              </a:ext>
            </a:extLst>
          </p:cNvPr>
          <p:cNvSpPr txBox="1"/>
          <p:nvPr/>
        </p:nvSpPr>
        <p:spPr>
          <a:xfrm>
            <a:off x="0" y="170028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322C3F4E-B001-47AB-BBC4-98DD4731EF22}"/>
              </a:ext>
            </a:extLst>
          </p:cNvPr>
          <p:cNvSpPr txBox="1"/>
          <p:nvPr/>
        </p:nvSpPr>
        <p:spPr>
          <a:xfrm>
            <a:off x="11878384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EF04A664-73ED-4C89-A3DB-F5C9490E73E8}"/>
              </a:ext>
            </a:extLst>
          </p:cNvPr>
          <p:cNvSpPr txBox="1"/>
          <p:nvPr/>
        </p:nvSpPr>
        <p:spPr>
          <a:xfrm>
            <a:off x="10595050" y="4247054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11</a:t>
            </a:r>
            <a:endParaRPr lang="en-US" sz="1400" b="1" dirty="0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8A03B067-35BB-437E-A506-988A05BFDC4E}"/>
              </a:ext>
            </a:extLst>
          </p:cNvPr>
          <p:cNvSpPr txBox="1"/>
          <p:nvPr/>
        </p:nvSpPr>
        <p:spPr>
          <a:xfrm>
            <a:off x="10595050" y="5711260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12</a:t>
            </a:r>
            <a:endParaRPr lang="en-US" sz="1400" b="1" dirty="0"/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9AAD83FB-60CA-4918-B8A0-3B872A40F2CF}"/>
              </a:ext>
            </a:extLst>
          </p:cNvPr>
          <p:cNvSpPr txBox="1"/>
          <p:nvPr/>
        </p:nvSpPr>
        <p:spPr>
          <a:xfrm>
            <a:off x="1320912" y="5711260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A166D8C7-3208-4493-A5FB-5E6E782629CF}"/>
              </a:ext>
            </a:extLst>
          </p:cNvPr>
          <p:cNvSpPr txBox="1"/>
          <p:nvPr/>
        </p:nvSpPr>
        <p:spPr>
          <a:xfrm>
            <a:off x="11856640" y="1698296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CA4D75A2-6595-40CB-9284-220767EEC165}"/>
              </a:ext>
            </a:extLst>
          </p:cNvPr>
          <p:cNvSpPr txBox="1"/>
          <p:nvPr/>
        </p:nvSpPr>
        <p:spPr>
          <a:xfrm>
            <a:off x="0" y="317137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4</a:t>
            </a:r>
            <a:endParaRPr lang="en-US" sz="1400" b="1" dirty="0"/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9AE5FCF5-5426-42C9-BBA8-47AF5F07DD58}"/>
              </a:ext>
            </a:extLst>
          </p:cNvPr>
          <p:cNvSpPr txBox="1"/>
          <p:nvPr/>
        </p:nvSpPr>
        <p:spPr>
          <a:xfrm>
            <a:off x="11873410" y="237366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4306C358-2446-47C0-AA22-439D13008B35}"/>
              </a:ext>
            </a:extLst>
          </p:cNvPr>
          <p:cNvSpPr txBox="1"/>
          <p:nvPr/>
        </p:nvSpPr>
        <p:spPr>
          <a:xfrm>
            <a:off x="11873410" y="3174121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10</a:t>
            </a:r>
            <a:endParaRPr lang="en-US" sz="1400" b="1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A9EF2048-622B-453E-8B76-1A2E0C2A0D1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12 Teams</a:t>
            </a:r>
          </a:p>
        </p:txBody>
      </p:sp>
    </p:spTree>
    <p:extLst>
      <p:ext uri="{BB962C8B-B14F-4D97-AF65-F5344CB8AC3E}">
        <p14:creationId xmlns:p14="http://schemas.microsoft.com/office/powerpoint/2010/main" val="3160336822"/>
      </p:ext>
    </p:extLst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TextBox 80">
            <a:extLst>
              <a:ext uri="{FF2B5EF4-FFF2-40B4-BE49-F238E27FC236}">
                <a16:creationId xmlns:a16="http://schemas.microsoft.com/office/drawing/2014/main" id="{155EB43E-31B4-4752-9762-EFECAFD222E6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97" name="Rectangle: Rounded Corners 96">
            <a:extLst>
              <a:ext uri="{FF2B5EF4-FFF2-40B4-BE49-F238E27FC236}">
                <a16:creationId xmlns:a16="http://schemas.microsoft.com/office/drawing/2014/main" id="{F4E1D993-C288-4649-A578-1047B6D9B2C7}"/>
              </a:ext>
            </a:extLst>
          </p:cNvPr>
          <p:cNvSpPr/>
          <p:nvPr/>
        </p:nvSpPr>
        <p:spPr>
          <a:xfrm>
            <a:off x="4641371" y="362817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7" name="Rectangle: Rounded Corners 36">
            <a:extLst>
              <a:ext uri="{FF2B5EF4-FFF2-40B4-BE49-F238E27FC236}">
                <a16:creationId xmlns:a16="http://schemas.microsoft.com/office/drawing/2014/main" id="{F1DDBAF4-2C42-4078-AFF5-2A5CFCD1F095}"/>
              </a:ext>
            </a:extLst>
          </p:cNvPr>
          <p:cNvSpPr/>
          <p:nvPr/>
        </p:nvSpPr>
        <p:spPr>
          <a:xfrm>
            <a:off x="298451" y="252601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8" name="Rectangle: Rounded Corners 37">
            <a:extLst>
              <a:ext uri="{FF2B5EF4-FFF2-40B4-BE49-F238E27FC236}">
                <a16:creationId xmlns:a16="http://schemas.microsoft.com/office/drawing/2014/main" id="{E09A4903-DD78-4D61-ACA7-4BC79F6E8211}"/>
              </a:ext>
            </a:extLst>
          </p:cNvPr>
          <p:cNvSpPr/>
          <p:nvPr/>
        </p:nvSpPr>
        <p:spPr>
          <a:xfrm>
            <a:off x="298451" y="326079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9" name="Rectangle: Rounded Corners 38">
            <a:extLst>
              <a:ext uri="{FF2B5EF4-FFF2-40B4-BE49-F238E27FC236}">
                <a16:creationId xmlns:a16="http://schemas.microsoft.com/office/drawing/2014/main" id="{60EC5A0A-7B8C-42F2-95C2-5BCC9227707E}"/>
              </a:ext>
            </a:extLst>
          </p:cNvPr>
          <p:cNvSpPr/>
          <p:nvPr/>
        </p:nvSpPr>
        <p:spPr>
          <a:xfrm>
            <a:off x="298451" y="105646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13793521-992F-4C84-9CC3-EB7145E03FA8}"/>
              </a:ext>
            </a:extLst>
          </p:cNvPr>
          <p:cNvSpPr/>
          <p:nvPr/>
        </p:nvSpPr>
        <p:spPr>
          <a:xfrm>
            <a:off x="298451" y="179123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5" name="Rectangle: Rounded Corners 44">
            <a:extLst>
              <a:ext uri="{FF2B5EF4-FFF2-40B4-BE49-F238E27FC236}">
                <a16:creationId xmlns:a16="http://schemas.microsoft.com/office/drawing/2014/main" id="{9DAD0CB8-C1A8-445A-B8AE-554B0991CF41}"/>
              </a:ext>
            </a:extLst>
          </p:cNvPr>
          <p:cNvSpPr/>
          <p:nvPr/>
        </p:nvSpPr>
        <p:spPr>
          <a:xfrm>
            <a:off x="1746091" y="289340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0E864900-54EA-4AA9-8538-CD585DE1B964}"/>
              </a:ext>
            </a:extLst>
          </p:cNvPr>
          <p:cNvSpPr/>
          <p:nvPr/>
        </p:nvSpPr>
        <p:spPr>
          <a:xfrm>
            <a:off x="1746091" y="142385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7" name="Rectangle: Rounded Corners 46">
            <a:extLst>
              <a:ext uri="{FF2B5EF4-FFF2-40B4-BE49-F238E27FC236}">
                <a16:creationId xmlns:a16="http://schemas.microsoft.com/office/drawing/2014/main" id="{6310C6E4-41B0-4064-B383-C17894F2A28F}"/>
              </a:ext>
            </a:extLst>
          </p:cNvPr>
          <p:cNvSpPr/>
          <p:nvPr/>
        </p:nvSpPr>
        <p:spPr>
          <a:xfrm>
            <a:off x="1746091" y="5832506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8" name="Rectangle: Rounded Corners 47">
            <a:extLst>
              <a:ext uri="{FF2B5EF4-FFF2-40B4-BE49-F238E27FC236}">
                <a16:creationId xmlns:a16="http://schemas.microsoft.com/office/drawing/2014/main" id="{14C2D802-CDD5-40FD-A619-E495283D18F1}"/>
              </a:ext>
            </a:extLst>
          </p:cNvPr>
          <p:cNvSpPr/>
          <p:nvPr/>
        </p:nvSpPr>
        <p:spPr>
          <a:xfrm>
            <a:off x="1746091" y="436295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49" name="Connector: Elbow 48">
            <a:extLst>
              <a:ext uri="{FF2B5EF4-FFF2-40B4-BE49-F238E27FC236}">
                <a16:creationId xmlns:a16="http://schemas.microsoft.com/office/drawing/2014/main" id="{7449E0E5-3D7E-46FC-9592-08E453925CFD}"/>
              </a:ext>
            </a:extLst>
          </p:cNvPr>
          <p:cNvCxnSpPr>
            <a:cxnSpLocks/>
            <a:stCxn id="39" idx="3"/>
            <a:endCxn id="46" idx="1"/>
          </p:cNvCxnSpPr>
          <p:nvPr/>
        </p:nvCxnSpPr>
        <p:spPr>
          <a:xfrm>
            <a:off x="1222727" y="122791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0" name="Connector: Elbow 49">
            <a:extLst>
              <a:ext uri="{FF2B5EF4-FFF2-40B4-BE49-F238E27FC236}">
                <a16:creationId xmlns:a16="http://schemas.microsoft.com/office/drawing/2014/main" id="{75F93D85-B8CD-408E-9303-0379571AEE07}"/>
              </a:ext>
            </a:extLst>
          </p:cNvPr>
          <p:cNvCxnSpPr>
            <a:cxnSpLocks/>
            <a:stCxn id="40" idx="3"/>
            <a:endCxn id="46" idx="1"/>
          </p:cNvCxnSpPr>
          <p:nvPr/>
        </p:nvCxnSpPr>
        <p:spPr>
          <a:xfrm flipV="1">
            <a:off x="1222727" y="1595301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1" name="Connector: Elbow 50">
            <a:extLst>
              <a:ext uri="{FF2B5EF4-FFF2-40B4-BE49-F238E27FC236}">
                <a16:creationId xmlns:a16="http://schemas.microsoft.com/office/drawing/2014/main" id="{5FC60689-F1BC-4278-A931-92189D23032B}"/>
              </a:ext>
            </a:extLst>
          </p:cNvPr>
          <p:cNvCxnSpPr>
            <a:cxnSpLocks/>
            <a:stCxn id="38" idx="3"/>
            <a:endCxn id="45" idx="1"/>
          </p:cNvCxnSpPr>
          <p:nvPr/>
        </p:nvCxnSpPr>
        <p:spPr>
          <a:xfrm flipV="1">
            <a:off x="1222727" y="306485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6" name="Connector: Elbow 85">
            <a:extLst>
              <a:ext uri="{FF2B5EF4-FFF2-40B4-BE49-F238E27FC236}">
                <a16:creationId xmlns:a16="http://schemas.microsoft.com/office/drawing/2014/main" id="{F3CB0B0D-85D6-49B2-ACA7-F726D470F0E4}"/>
              </a:ext>
            </a:extLst>
          </p:cNvPr>
          <p:cNvCxnSpPr>
            <a:cxnSpLocks/>
            <a:stCxn id="37" idx="3"/>
            <a:endCxn id="45" idx="1"/>
          </p:cNvCxnSpPr>
          <p:nvPr/>
        </p:nvCxnSpPr>
        <p:spPr>
          <a:xfrm>
            <a:off x="1222727" y="269746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1" name="Rectangle: Rounded Corners 90">
            <a:extLst>
              <a:ext uri="{FF2B5EF4-FFF2-40B4-BE49-F238E27FC236}">
                <a16:creationId xmlns:a16="http://schemas.microsoft.com/office/drawing/2014/main" id="{B0329BE6-EA9A-47B7-976A-CCAD7DF1356C}"/>
              </a:ext>
            </a:extLst>
          </p:cNvPr>
          <p:cNvSpPr/>
          <p:nvPr/>
        </p:nvSpPr>
        <p:spPr>
          <a:xfrm>
            <a:off x="3193731" y="215862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2" name="Rectangle: Rounded Corners 91">
            <a:extLst>
              <a:ext uri="{FF2B5EF4-FFF2-40B4-BE49-F238E27FC236}">
                <a16:creationId xmlns:a16="http://schemas.microsoft.com/office/drawing/2014/main" id="{83F63A1F-41CE-4024-98AB-FE71C42E6B8F}"/>
              </a:ext>
            </a:extLst>
          </p:cNvPr>
          <p:cNvSpPr/>
          <p:nvPr/>
        </p:nvSpPr>
        <p:spPr>
          <a:xfrm>
            <a:off x="3193731" y="509773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93" name="Connector: Elbow 92">
            <a:extLst>
              <a:ext uri="{FF2B5EF4-FFF2-40B4-BE49-F238E27FC236}">
                <a16:creationId xmlns:a16="http://schemas.microsoft.com/office/drawing/2014/main" id="{B42E8C99-94D4-4647-86E6-ADA0D1F9468F}"/>
              </a:ext>
            </a:extLst>
          </p:cNvPr>
          <p:cNvCxnSpPr>
            <a:cxnSpLocks/>
            <a:stCxn id="91" idx="1"/>
            <a:endCxn id="46" idx="3"/>
          </p:cNvCxnSpPr>
          <p:nvPr/>
        </p:nvCxnSpPr>
        <p:spPr>
          <a:xfrm rot="10800000">
            <a:off x="2670368" y="1595301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4" name="Connector: Elbow 93">
            <a:extLst>
              <a:ext uri="{FF2B5EF4-FFF2-40B4-BE49-F238E27FC236}">
                <a16:creationId xmlns:a16="http://schemas.microsoft.com/office/drawing/2014/main" id="{6E39811C-2A27-4F16-889A-91341AECEDE2}"/>
              </a:ext>
            </a:extLst>
          </p:cNvPr>
          <p:cNvCxnSpPr>
            <a:cxnSpLocks/>
            <a:stCxn id="45" idx="3"/>
            <a:endCxn id="91" idx="1"/>
          </p:cNvCxnSpPr>
          <p:nvPr/>
        </p:nvCxnSpPr>
        <p:spPr>
          <a:xfrm flipV="1">
            <a:off x="2670367" y="2330077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5" name="Connector: Elbow 94">
            <a:extLst>
              <a:ext uri="{FF2B5EF4-FFF2-40B4-BE49-F238E27FC236}">
                <a16:creationId xmlns:a16="http://schemas.microsoft.com/office/drawing/2014/main" id="{31B4F259-CFC6-48A1-8CA1-710F4D6D8620}"/>
              </a:ext>
            </a:extLst>
          </p:cNvPr>
          <p:cNvCxnSpPr>
            <a:cxnSpLocks/>
            <a:stCxn id="47" idx="3"/>
            <a:endCxn id="92" idx="1"/>
          </p:cNvCxnSpPr>
          <p:nvPr/>
        </p:nvCxnSpPr>
        <p:spPr>
          <a:xfrm flipV="1">
            <a:off x="2670367" y="5269181"/>
            <a:ext cx="523363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6" name="Connector: Elbow 95">
            <a:extLst>
              <a:ext uri="{FF2B5EF4-FFF2-40B4-BE49-F238E27FC236}">
                <a16:creationId xmlns:a16="http://schemas.microsoft.com/office/drawing/2014/main" id="{E91CBDBA-1650-4E1B-8A53-371ABD8A6032}"/>
              </a:ext>
            </a:extLst>
          </p:cNvPr>
          <p:cNvCxnSpPr>
            <a:cxnSpLocks/>
            <a:stCxn id="48" idx="3"/>
            <a:endCxn id="92" idx="1"/>
          </p:cNvCxnSpPr>
          <p:nvPr/>
        </p:nvCxnSpPr>
        <p:spPr>
          <a:xfrm>
            <a:off x="2670367" y="4534405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8" name="Connector: Elbow 97">
            <a:extLst>
              <a:ext uri="{FF2B5EF4-FFF2-40B4-BE49-F238E27FC236}">
                <a16:creationId xmlns:a16="http://schemas.microsoft.com/office/drawing/2014/main" id="{526FC3A8-2DCE-4E9D-871A-867D443F9C78}"/>
              </a:ext>
            </a:extLst>
          </p:cNvPr>
          <p:cNvCxnSpPr>
            <a:cxnSpLocks/>
            <a:stCxn id="92" idx="3"/>
            <a:endCxn id="97" idx="1"/>
          </p:cNvCxnSpPr>
          <p:nvPr/>
        </p:nvCxnSpPr>
        <p:spPr>
          <a:xfrm flipV="1">
            <a:off x="4118007" y="3799629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9" name="Connector: Elbow 98">
            <a:extLst>
              <a:ext uri="{FF2B5EF4-FFF2-40B4-BE49-F238E27FC236}">
                <a16:creationId xmlns:a16="http://schemas.microsoft.com/office/drawing/2014/main" id="{3EB18B7B-2E3F-41B4-B322-BB7223421391}"/>
              </a:ext>
            </a:extLst>
          </p:cNvPr>
          <p:cNvCxnSpPr>
            <a:cxnSpLocks/>
            <a:stCxn id="97" idx="1"/>
            <a:endCxn id="91" idx="3"/>
          </p:cNvCxnSpPr>
          <p:nvPr/>
        </p:nvCxnSpPr>
        <p:spPr>
          <a:xfrm rot="10800000">
            <a:off x="4118008" y="2330077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0" name="TextBox 99">
            <a:extLst>
              <a:ext uri="{FF2B5EF4-FFF2-40B4-BE49-F238E27FC236}">
                <a16:creationId xmlns:a16="http://schemas.microsoft.com/office/drawing/2014/main" id="{F9C1B3BB-D76F-4601-8B4D-6268079C5BE1}"/>
              </a:ext>
            </a:extLst>
          </p:cNvPr>
          <p:cNvSpPr txBox="1"/>
          <p:nvPr/>
        </p:nvSpPr>
        <p:spPr>
          <a:xfrm>
            <a:off x="3161894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132" name="Rectangle: Rounded Corners 131">
            <a:extLst>
              <a:ext uri="{FF2B5EF4-FFF2-40B4-BE49-F238E27FC236}">
                <a16:creationId xmlns:a16="http://schemas.microsoft.com/office/drawing/2014/main" id="{79BE20B5-2944-48B1-B2FB-00874C81D046}"/>
              </a:ext>
            </a:extLst>
          </p:cNvPr>
          <p:cNvSpPr/>
          <p:nvPr/>
        </p:nvSpPr>
        <p:spPr>
          <a:xfrm flipH="1">
            <a:off x="6626354" y="3628179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33" name="Rectangle: Rounded Corners 132">
            <a:extLst>
              <a:ext uri="{FF2B5EF4-FFF2-40B4-BE49-F238E27FC236}">
                <a16:creationId xmlns:a16="http://schemas.microsoft.com/office/drawing/2014/main" id="{1E7D3041-D01B-4C1E-856D-5A1A64332B66}"/>
              </a:ext>
            </a:extLst>
          </p:cNvPr>
          <p:cNvSpPr/>
          <p:nvPr/>
        </p:nvSpPr>
        <p:spPr>
          <a:xfrm flipH="1">
            <a:off x="10969272" y="2526015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34" name="Rectangle: Rounded Corners 133">
            <a:extLst>
              <a:ext uri="{FF2B5EF4-FFF2-40B4-BE49-F238E27FC236}">
                <a16:creationId xmlns:a16="http://schemas.microsoft.com/office/drawing/2014/main" id="{8A7B3DCB-FD23-44ED-AD4C-8491D0CCB5E6}"/>
              </a:ext>
            </a:extLst>
          </p:cNvPr>
          <p:cNvSpPr/>
          <p:nvPr/>
        </p:nvSpPr>
        <p:spPr>
          <a:xfrm flipH="1">
            <a:off x="10969272" y="3260791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35" name="Rectangle: Rounded Corners 134">
            <a:extLst>
              <a:ext uri="{FF2B5EF4-FFF2-40B4-BE49-F238E27FC236}">
                <a16:creationId xmlns:a16="http://schemas.microsoft.com/office/drawing/2014/main" id="{79223B45-6EE7-4082-A5D6-DA143D79EB8B}"/>
              </a:ext>
            </a:extLst>
          </p:cNvPr>
          <p:cNvSpPr/>
          <p:nvPr/>
        </p:nvSpPr>
        <p:spPr>
          <a:xfrm flipH="1">
            <a:off x="10969272" y="1056463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136" name="Rectangle: Rounded Corners 135">
            <a:extLst>
              <a:ext uri="{FF2B5EF4-FFF2-40B4-BE49-F238E27FC236}">
                <a16:creationId xmlns:a16="http://schemas.microsoft.com/office/drawing/2014/main" id="{8CD1B870-E79C-464C-970C-EEBC2592C309}"/>
              </a:ext>
            </a:extLst>
          </p:cNvPr>
          <p:cNvSpPr/>
          <p:nvPr/>
        </p:nvSpPr>
        <p:spPr>
          <a:xfrm flipH="1">
            <a:off x="10969272" y="1791239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1" name="Rectangle: Rounded Corners 140">
            <a:extLst>
              <a:ext uri="{FF2B5EF4-FFF2-40B4-BE49-F238E27FC236}">
                <a16:creationId xmlns:a16="http://schemas.microsoft.com/office/drawing/2014/main" id="{853C48B8-0424-46F7-AA62-C9EF18972955}"/>
              </a:ext>
            </a:extLst>
          </p:cNvPr>
          <p:cNvSpPr/>
          <p:nvPr/>
        </p:nvSpPr>
        <p:spPr>
          <a:xfrm flipH="1">
            <a:off x="9521632" y="2893403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2" name="Rectangle: Rounded Corners 141">
            <a:extLst>
              <a:ext uri="{FF2B5EF4-FFF2-40B4-BE49-F238E27FC236}">
                <a16:creationId xmlns:a16="http://schemas.microsoft.com/office/drawing/2014/main" id="{0B76AA68-6191-4E10-B677-AA8954476ECD}"/>
              </a:ext>
            </a:extLst>
          </p:cNvPr>
          <p:cNvSpPr/>
          <p:nvPr/>
        </p:nvSpPr>
        <p:spPr>
          <a:xfrm flipH="1">
            <a:off x="9521632" y="1423851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3" name="Rectangle: Rounded Corners 142">
            <a:extLst>
              <a:ext uri="{FF2B5EF4-FFF2-40B4-BE49-F238E27FC236}">
                <a16:creationId xmlns:a16="http://schemas.microsoft.com/office/drawing/2014/main" id="{5250586E-CE88-40C8-96F2-04ED2F8D52DC}"/>
              </a:ext>
            </a:extLst>
          </p:cNvPr>
          <p:cNvSpPr/>
          <p:nvPr/>
        </p:nvSpPr>
        <p:spPr>
          <a:xfrm flipH="1">
            <a:off x="9521632" y="5832506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4" name="Rectangle: Rounded Corners 143">
            <a:extLst>
              <a:ext uri="{FF2B5EF4-FFF2-40B4-BE49-F238E27FC236}">
                <a16:creationId xmlns:a16="http://schemas.microsoft.com/office/drawing/2014/main" id="{2CB0AD77-115C-4DA3-8C69-4D47F829F484}"/>
              </a:ext>
            </a:extLst>
          </p:cNvPr>
          <p:cNvSpPr/>
          <p:nvPr/>
        </p:nvSpPr>
        <p:spPr>
          <a:xfrm flipH="1">
            <a:off x="9521632" y="4362955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45" name="Connector: Elbow 144">
            <a:extLst>
              <a:ext uri="{FF2B5EF4-FFF2-40B4-BE49-F238E27FC236}">
                <a16:creationId xmlns:a16="http://schemas.microsoft.com/office/drawing/2014/main" id="{09E7BC7E-035D-4785-A5C6-A23FEC8CD227}"/>
              </a:ext>
            </a:extLst>
          </p:cNvPr>
          <p:cNvCxnSpPr>
            <a:cxnSpLocks/>
            <a:stCxn id="135" idx="3"/>
            <a:endCxn id="142" idx="1"/>
          </p:cNvCxnSpPr>
          <p:nvPr/>
        </p:nvCxnSpPr>
        <p:spPr>
          <a:xfrm flipH="1">
            <a:off x="10445909" y="122791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6" name="Connector: Elbow 145">
            <a:extLst>
              <a:ext uri="{FF2B5EF4-FFF2-40B4-BE49-F238E27FC236}">
                <a16:creationId xmlns:a16="http://schemas.microsoft.com/office/drawing/2014/main" id="{C8C538E8-2726-41C6-9767-0D79B785C9EC}"/>
              </a:ext>
            </a:extLst>
          </p:cNvPr>
          <p:cNvCxnSpPr>
            <a:cxnSpLocks/>
            <a:stCxn id="136" idx="3"/>
            <a:endCxn id="142" idx="1"/>
          </p:cNvCxnSpPr>
          <p:nvPr/>
        </p:nvCxnSpPr>
        <p:spPr>
          <a:xfrm flipH="1" flipV="1">
            <a:off x="10445909" y="1595301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7" name="Connector: Elbow 146">
            <a:extLst>
              <a:ext uri="{FF2B5EF4-FFF2-40B4-BE49-F238E27FC236}">
                <a16:creationId xmlns:a16="http://schemas.microsoft.com/office/drawing/2014/main" id="{F0DEC41A-F2EA-4399-98C8-98D741C6C42F}"/>
              </a:ext>
            </a:extLst>
          </p:cNvPr>
          <p:cNvCxnSpPr>
            <a:cxnSpLocks/>
            <a:stCxn id="134" idx="3"/>
            <a:endCxn id="141" idx="1"/>
          </p:cNvCxnSpPr>
          <p:nvPr/>
        </p:nvCxnSpPr>
        <p:spPr>
          <a:xfrm flipH="1" flipV="1">
            <a:off x="10445909" y="306485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8" name="Connector: Elbow 147">
            <a:extLst>
              <a:ext uri="{FF2B5EF4-FFF2-40B4-BE49-F238E27FC236}">
                <a16:creationId xmlns:a16="http://schemas.microsoft.com/office/drawing/2014/main" id="{E4BCD017-66D6-4CAA-AF91-F402C450AC69}"/>
              </a:ext>
            </a:extLst>
          </p:cNvPr>
          <p:cNvCxnSpPr>
            <a:cxnSpLocks/>
            <a:stCxn id="133" idx="3"/>
            <a:endCxn id="141" idx="1"/>
          </p:cNvCxnSpPr>
          <p:nvPr/>
        </p:nvCxnSpPr>
        <p:spPr>
          <a:xfrm flipH="1">
            <a:off x="10445909" y="269746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53" name="Rectangle: Rounded Corners 152">
            <a:extLst>
              <a:ext uri="{FF2B5EF4-FFF2-40B4-BE49-F238E27FC236}">
                <a16:creationId xmlns:a16="http://schemas.microsoft.com/office/drawing/2014/main" id="{B661721C-A515-456C-91FF-DCB97E13C2F5}"/>
              </a:ext>
            </a:extLst>
          </p:cNvPr>
          <p:cNvSpPr/>
          <p:nvPr/>
        </p:nvSpPr>
        <p:spPr>
          <a:xfrm flipH="1">
            <a:off x="8073993" y="2158627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54" name="Rectangle: Rounded Corners 153">
            <a:extLst>
              <a:ext uri="{FF2B5EF4-FFF2-40B4-BE49-F238E27FC236}">
                <a16:creationId xmlns:a16="http://schemas.microsoft.com/office/drawing/2014/main" id="{DC6BEECD-EC6A-4011-B3E4-C0F4EB644C1B}"/>
              </a:ext>
            </a:extLst>
          </p:cNvPr>
          <p:cNvSpPr/>
          <p:nvPr/>
        </p:nvSpPr>
        <p:spPr>
          <a:xfrm flipH="1">
            <a:off x="8073993" y="5097731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55" name="Connector: Elbow 154">
            <a:extLst>
              <a:ext uri="{FF2B5EF4-FFF2-40B4-BE49-F238E27FC236}">
                <a16:creationId xmlns:a16="http://schemas.microsoft.com/office/drawing/2014/main" id="{A3E11BFD-0A75-4DC9-9B04-1F41BD50E2F6}"/>
              </a:ext>
            </a:extLst>
          </p:cNvPr>
          <p:cNvCxnSpPr>
            <a:cxnSpLocks/>
            <a:stCxn id="153" idx="1"/>
            <a:endCxn id="142" idx="3"/>
          </p:cNvCxnSpPr>
          <p:nvPr/>
        </p:nvCxnSpPr>
        <p:spPr>
          <a:xfrm rot="10800000" flipH="1">
            <a:off x="8998269" y="1595301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6" name="Connector: Elbow 155">
            <a:extLst>
              <a:ext uri="{FF2B5EF4-FFF2-40B4-BE49-F238E27FC236}">
                <a16:creationId xmlns:a16="http://schemas.microsoft.com/office/drawing/2014/main" id="{A3D978A5-33E6-4B5A-A059-DA0556345CF0}"/>
              </a:ext>
            </a:extLst>
          </p:cNvPr>
          <p:cNvCxnSpPr>
            <a:cxnSpLocks/>
            <a:stCxn id="141" idx="3"/>
            <a:endCxn id="153" idx="1"/>
          </p:cNvCxnSpPr>
          <p:nvPr/>
        </p:nvCxnSpPr>
        <p:spPr>
          <a:xfrm flipH="1" flipV="1">
            <a:off x="8998270" y="2330077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7" name="Connector: Elbow 156">
            <a:extLst>
              <a:ext uri="{FF2B5EF4-FFF2-40B4-BE49-F238E27FC236}">
                <a16:creationId xmlns:a16="http://schemas.microsoft.com/office/drawing/2014/main" id="{418B6ACC-798A-40CF-A6F0-7F77C190A59F}"/>
              </a:ext>
            </a:extLst>
          </p:cNvPr>
          <p:cNvCxnSpPr>
            <a:cxnSpLocks/>
            <a:stCxn id="143" idx="3"/>
            <a:endCxn id="154" idx="1"/>
          </p:cNvCxnSpPr>
          <p:nvPr/>
        </p:nvCxnSpPr>
        <p:spPr>
          <a:xfrm flipH="1" flipV="1">
            <a:off x="8998270" y="5269181"/>
            <a:ext cx="523363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8" name="Connector: Elbow 157">
            <a:extLst>
              <a:ext uri="{FF2B5EF4-FFF2-40B4-BE49-F238E27FC236}">
                <a16:creationId xmlns:a16="http://schemas.microsoft.com/office/drawing/2014/main" id="{1ADF0CC4-2D3F-475E-B461-35EE03B54240}"/>
              </a:ext>
            </a:extLst>
          </p:cNvPr>
          <p:cNvCxnSpPr>
            <a:cxnSpLocks/>
            <a:stCxn id="144" idx="3"/>
            <a:endCxn id="154" idx="1"/>
          </p:cNvCxnSpPr>
          <p:nvPr/>
        </p:nvCxnSpPr>
        <p:spPr>
          <a:xfrm flipH="1">
            <a:off x="8998270" y="4534405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9" name="Connector: Elbow 158">
            <a:extLst>
              <a:ext uri="{FF2B5EF4-FFF2-40B4-BE49-F238E27FC236}">
                <a16:creationId xmlns:a16="http://schemas.microsoft.com/office/drawing/2014/main" id="{D913D32F-B764-4E83-B540-B0E0BD6C3228}"/>
              </a:ext>
            </a:extLst>
          </p:cNvPr>
          <p:cNvCxnSpPr>
            <a:cxnSpLocks/>
            <a:stCxn id="154" idx="3"/>
            <a:endCxn id="132" idx="1"/>
          </p:cNvCxnSpPr>
          <p:nvPr/>
        </p:nvCxnSpPr>
        <p:spPr>
          <a:xfrm flipH="1" flipV="1">
            <a:off x="7550630" y="3799629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0" name="Connector: Elbow 159">
            <a:extLst>
              <a:ext uri="{FF2B5EF4-FFF2-40B4-BE49-F238E27FC236}">
                <a16:creationId xmlns:a16="http://schemas.microsoft.com/office/drawing/2014/main" id="{895762A5-11F2-46B7-9411-BD4B33E29625}"/>
              </a:ext>
            </a:extLst>
          </p:cNvPr>
          <p:cNvCxnSpPr>
            <a:cxnSpLocks/>
            <a:stCxn id="132" idx="1"/>
            <a:endCxn id="153" idx="3"/>
          </p:cNvCxnSpPr>
          <p:nvPr/>
        </p:nvCxnSpPr>
        <p:spPr>
          <a:xfrm rot="10800000" flipH="1">
            <a:off x="7550629" y="2330077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9" name="TextBox 68">
            <a:extLst>
              <a:ext uri="{FF2B5EF4-FFF2-40B4-BE49-F238E27FC236}">
                <a16:creationId xmlns:a16="http://schemas.microsoft.com/office/drawing/2014/main" id="{6DEF27B8-BF7F-4900-A574-FA5F7D60FA09}"/>
              </a:ext>
            </a:extLst>
          </p:cNvPr>
          <p:cNvSpPr txBox="1"/>
          <p:nvPr/>
        </p:nvSpPr>
        <p:spPr>
          <a:xfrm>
            <a:off x="8035166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2</a:t>
            </a:r>
          </a:p>
        </p:txBody>
      </p:sp>
      <p:sp>
        <p:nvSpPr>
          <p:cNvPr id="52" name="TextBox 51">
            <a:extLst>
              <a:ext uri="{FF2B5EF4-FFF2-40B4-BE49-F238E27FC236}">
                <a16:creationId xmlns:a16="http://schemas.microsoft.com/office/drawing/2014/main" id="{AC2BF9FE-765C-443A-A63B-E74014A3EB90}"/>
              </a:ext>
            </a:extLst>
          </p:cNvPr>
          <p:cNvSpPr txBox="1"/>
          <p:nvPr/>
        </p:nvSpPr>
        <p:spPr>
          <a:xfrm>
            <a:off x="0" y="1082562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53" name="TextBox 52">
            <a:extLst>
              <a:ext uri="{FF2B5EF4-FFF2-40B4-BE49-F238E27FC236}">
                <a16:creationId xmlns:a16="http://schemas.microsoft.com/office/drawing/2014/main" id="{C071AD69-43E3-45A7-8705-C6E2C8F03120}"/>
              </a:ext>
            </a:extLst>
          </p:cNvPr>
          <p:cNvSpPr txBox="1"/>
          <p:nvPr/>
        </p:nvSpPr>
        <p:spPr>
          <a:xfrm>
            <a:off x="0" y="1817338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54" name="TextBox 53">
            <a:extLst>
              <a:ext uri="{FF2B5EF4-FFF2-40B4-BE49-F238E27FC236}">
                <a16:creationId xmlns:a16="http://schemas.microsoft.com/office/drawing/2014/main" id="{F239A56A-7663-43E8-ABB4-41CE94E2C89F}"/>
              </a:ext>
            </a:extLst>
          </p:cNvPr>
          <p:cNvSpPr txBox="1"/>
          <p:nvPr/>
        </p:nvSpPr>
        <p:spPr>
          <a:xfrm>
            <a:off x="0" y="255211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1538273A-25D3-4337-9E52-21CA42FB7ADD}"/>
              </a:ext>
            </a:extLst>
          </p:cNvPr>
          <p:cNvSpPr txBox="1"/>
          <p:nvPr/>
        </p:nvSpPr>
        <p:spPr>
          <a:xfrm>
            <a:off x="0" y="328364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4</a:t>
            </a:r>
            <a:endParaRPr lang="en-US" sz="1400" b="1" dirty="0"/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D2E2B4AD-E2B1-442F-92D4-38E4717A6344}"/>
              </a:ext>
            </a:extLst>
          </p:cNvPr>
          <p:cNvSpPr txBox="1"/>
          <p:nvPr/>
        </p:nvSpPr>
        <p:spPr>
          <a:xfrm>
            <a:off x="1470052" y="4390990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8548F32B-41A1-4090-A5E4-4ABB374077F6}"/>
              </a:ext>
            </a:extLst>
          </p:cNvPr>
          <p:cNvSpPr txBox="1"/>
          <p:nvPr/>
        </p:nvSpPr>
        <p:spPr>
          <a:xfrm>
            <a:off x="1470052" y="5858605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F322133F-5D9E-471D-8796-F326C521E0F7}"/>
              </a:ext>
            </a:extLst>
          </p:cNvPr>
          <p:cNvSpPr txBox="1"/>
          <p:nvPr/>
        </p:nvSpPr>
        <p:spPr>
          <a:xfrm>
            <a:off x="10445907" y="4380514"/>
            <a:ext cx="40262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11</a:t>
            </a:r>
            <a:endParaRPr lang="en-US" sz="1400" b="1" dirty="0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8BD1F76F-9F37-4173-9E3A-C272F9B37844}"/>
              </a:ext>
            </a:extLst>
          </p:cNvPr>
          <p:cNvSpPr txBox="1"/>
          <p:nvPr/>
        </p:nvSpPr>
        <p:spPr>
          <a:xfrm>
            <a:off x="10445907" y="5850066"/>
            <a:ext cx="40262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12</a:t>
            </a:r>
            <a:endParaRPr lang="en-US" sz="1400" b="1" dirty="0"/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4C43BED9-81E7-40F9-83BB-6A580F0DA982}"/>
              </a:ext>
            </a:extLst>
          </p:cNvPr>
          <p:cNvSpPr txBox="1"/>
          <p:nvPr/>
        </p:nvSpPr>
        <p:spPr>
          <a:xfrm>
            <a:off x="11856640" y="1074023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920698C3-B9B7-4797-9AA3-649044D0D1A5}"/>
              </a:ext>
            </a:extLst>
          </p:cNvPr>
          <p:cNvSpPr txBox="1"/>
          <p:nvPr/>
        </p:nvSpPr>
        <p:spPr>
          <a:xfrm>
            <a:off x="11856640" y="1817338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040E7A89-730E-4883-A33E-F53290D520E8}"/>
              </a:ext>
            </a:extLst>
          </p:cNvPr>
          <p:cNvSpPr txBox="1"/>
          <p:nvPr/>
        </p:nvSpPr>
        <p:spPr>
          <a:xfrm>
            <a:off x="11856640" y="2539064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6010B8D4-258A-4C6B-B388-2B862A35F11B}"/>
              </a:ext>
            </a:extLst>
          </p:cNvPr>
          <p:cNvSpPr txBox="1"/>
          <p:nvPr/>
        </p:nvSpPr>
        <p:spPr>
          <a:xfrm>
            <a:off x="11856640" y="3275111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10</a:t>
            </a:r>
            <a:endParaRPr lang="en-US" sz="1400" b="1" dirty="0"/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A1CF117B-95BF-47EE-A3ED-18C7FC53D773}"/>
              </a:ext>
            </a:extLst>
          </p:cNvPr>
          <p:cNvSpPr txBox="1"/>
          <p:nvPr/>
        </p:nvSpPr>
        <p:spPr>
          <a:xfrm>
            <a:off x="5684580" y="4576454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65" name="Graphic 64" descr="Trophy">
            <a:extLst>
              <a:ext uri="{FF2B5EF4-FFF2-40B4-BE49-F238E27FC236}">
                <a16:creationId xmlns:a16="http://schemas.microsoft.com/office/drawing/2014/main" id="{F408CA56-9C54-4496-A551-81FE50185DA3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47275"/>
            <a:ext cx="698500" cy="698500"/>
          </a:xfrm>
          <a:prstGeom prst="rect">
            <a:avLst/>
          </a:prstGeom>
        </p:spPr>
      </p:pic>
      <p:sp>
        <p:nvSpPr>
          <p:cNvPr id="66" name="Rectangle: Rounded Corners 65">
            <a:extLst>
              <a:ext uri="{FF2B5EF4-FFF2-40B4-BE49-F238E27FC236}">
                <a16:creationId xmlns:a16="http://schemas.microsoft.com/office/drawing/2014/main" id="{594FF508-A889-4E8C-BDCC-3EA208B39462}"/>
              </a:ext>
            </a:extLst>
          </p:cNvPr>
          <p:cNvSpPr/>
          <p:nvPr/>
        </p:nvSpPr>
        <p:spPr>
          <a:xfrm>
            <a:off x="5451348" y="4900127"/>
            <a:ext cx="1289304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950F4D29-8E3E-41B6-9F5A-E05488E8FA0D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12 Teams</a:t>
            </a:r>
          </a:p>
        </p:txBody>
      </p:sp>
    </p:spTree>
    <p:extLst>
      <p:ext uri="{BB962C8B-B14F-4D97-AF65-F5344CB8AC3E}">
        <p14:creationId xmlns:p14="http://schemas.microsoft.com/office/powerpoint/2010/main" val="67573774"/>
      </p:ext>
    </p:extLst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65" name="Straight Connector 264">
            <a:extLst>
              <a:ext uri="{FF2B5EF4-FFF2-40B4-BE49-F238E27FC236}">
                <a16:creationId xmlns:a16="http://schemas.microsoft.com/office/drawing/2014/main" id="{FEF46E2A-70BA-484E-AAC2-78BD1A8FDD3A}"/>
              </a:ext>
            </a:extLst>
          </p:cNvPr>
          <p:cNvCxnSpPr>
            <a:cxnSpLocks/>
          </p:cNvCxnSpPr>
          <p:nvPr/>
        </p:nvCxnSpPr>
        <p:spPr>
          <a:xfrm flipH="1">
            <a:off x="5451348" y="4348359"/>
            <a:ext cx="128930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63" name="Straight Connector 262">
            <a:extLst>
              <a:ext uri="{FF2B5EF4-FFF2-40B4-BE49-F238E27FC236}">
                <a16:creationId xmlns:a16="http://schemas.microsoft.com/office/drawing/2014/main" id="{4EC3CCC3-5F22-4AB7-AE60-108D29F1620B}"/>
              </a:ext>
            </a:extLst>
          </p:cNvPr>
          <p:cNvCxnSpPr>
            <a:cxnSpLocks/>
          </p:cNvCxnSpPr>
          <p:nvPr/>
        </p:nvCxnSpPr>
        <p:spPr>
          <a:xfrm flipH="1">
            <a:off x="4166548" y="3661957"/>
            <a:ext cx="128930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3" name="Straight Connector 352">
            <a:extLst>
              <a:ext uri="{FF2B5EF4-FFF2-40B4-BE49-F238E27FC236}">
                <a16:creationId xmlns:a16="http://schemas.microsoft.com/office/drawing/2014/main" id="{A5DA393B-D026-4E10-8229-75A5EFEA34C3}"/>
              </a:ext>
            </a:extLst>
          </p:cNvPr>
          <p:cNvCxnSpPr>
            <a:cxnSpLocks/>
          </p:cNvCxnSpPr>
          <p:nvPr/>
        </p:nvCxnSpPr>
        <p:spPr>
          <a:xfrm>
            <a:off x="298451" y="4796358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4" name="Straight Connector 353">
            <a:extLst>
              <a:ext uri="{FF2B5EF4-FFF2-40B4-BE49-F238E27FC236}">
                <a16:creationId xmlns:a16="http://schemas.microsoft.com/office/drawing/2014/main" id="{36E40494-1A1F-469E-B9B7-162C0910BC12}"/>
              </a:ext>
            </a:extLst>
          </p:cNvPr>
          <p:cNvCxnSpPr>
            <a:cxnSpLocks/>
          </p:cNvCxnSpPr>
          <p:nvPr/>
        </p:nvCxnSpPr>
        <p:spPr>
          <a:xfrm>
            <a:off x="298451" y="3998643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5" name="Straight Connector 354">
            <a:extLst>
              <a:ext uri="{FF2B5EF4-FFF2-40B4-BE49-F238E27FC236}">
                <a16:creationId xmlns:a16="http://schemas.microsoft.com/office/drawing/2014/main" id="{EF9C3B7B-DF7A-4BEC-AEBB-BA73F0D9271D}"/>
              </a:ext>
            </a:extLst>
          </p:cNvPr>
          <p:cNvCxnSpPr>
            <a:cxnSpLocks/>
          </p:cNvCxnSpPr>
          <p:nvPr/>
        </p:nvCxnSpPr>
        <p:spPr>
          <a:xfrm>
            <a:off x="1587817" y="399864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0" name="Straight Connector 349">
            <a:extLst>
              <a:ext uri="{FF2B5EF4-FFF2-40B4-BE49-F238E27FC236}">
                <a16:creationId xmlns:a16="http://schemas.microsoft.com/office/drawing/2014/main" id="{85CA73D3-57B2-4A28-84CB-22E1283E649F}"/>
              </a:ext>
            </a:extLst>
          </p:cNvPr>
          <p:cNvCxnSpPr>
            <a:cxnSpLocks/>
          </p:cNvCxnSpPr>
          <p:nvPr/>
        </p:nvCxnSpPr>
        <p:spPr>
          <a:xfrm>
            <a:off x="298451" y="3325268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1" name="Straight Connector 350">
            <a:extLst>
              <a:ext uri="{FF2B5EF4-FFF2-40B4-BE49-F238E27FC236}">
                <a16:creationId xmlns:a16="http://schemas.microsoft.com/office/drawing/2014/main" id="{C619BBC9-8404-4A6B-BC6C-7A87C33FDD54}"/>
              </a:ext>
            </a:extLst>
          </p:cNvPr>
          <p:cNvCxnSpPr>
            <a:cxnSpLocks/>
          </p:cNvCxnSpPr>
          <p:nvPr/>
        </p:nvCxnSpPr>
        <p:spPr>
          <a:xfrm>
            <a:off x="298451" y="2527553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2" name="Straight Connector 351">
            <a:extLst>
              <a:ext uri="{FF2B5EF4-FFF2-40B4-BE49-F238E27FC236}">
                <a16:creationId xmlns:a16="http://schemas.microsoft.com/office/drawing/2014/main" id="{701B4CC8-CB22-43CD-9791-FB50FED496CF}"/>
              </a:ext>
            </a:extLst>
          </p:cNvPr>
          <p:cNvCxnSpPr>
            <a:cxnSpLocks/>
          </p:cNvCxnSpPr>
          <p:nvPr/>
        </p:nvCxnSpPr>
        <p:spPr>
          <a:xfrm>
            <a:off x="1587817" y="252755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7" name="Straight Connector 346">
            <a:extLst>
              <a:ext uri="{FF2B5EF4-FFF2-40B4-BE49-F238E27FC236}">
                <a16:creationId xmlns:a16="http://schemas.microsoft.com/office/drawing/2014/main" id="{1BDADD97-61C9-4BE9-92C4-C33770107E29}"/>
              </a:ext>
            </a:extLst>
          </p:cNvPr>
          <p:cNvCxnSpPr>
            <a:cxnSpLocks/>
          </p:cNvCxnSpPr>
          <p:nvPr/>
        </p:nvCxnSpPr>
        <p:spPr>
          <a:xfrm>
            <a:off x="298451" y="1854178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8" name="Straight Connector 347">
            <a:extLst>
              <a:ext uri="{FF2B5EF4-FFF2-40B4-BE49-F238E27FC236}">
                <a16:creationId xmlns:a16="http://schemas.microsoft.com/office/drawing/2014/main" id="{D4E811A6-BBAB-48A6-B547-062BCCA757F5}"/>
              </a:ext>
            </a:extLst>
          </p:cNvPr>
          <p:cNvCxnSpPr>
            <a:cxnSpLocks/>
          </p:cNvCxnSpPr>
          <p:nvPr/>
        </p:nvCxnSpPr>
        <p:spPr>
          <a:xfrm>
            <a:off x="298451" y="1056463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9" name="Straight Connector 348">
            <a:extLst>
              <a:ext uri="{FF2B5EF4-FFF2-40B4-BE49-F238E27FC236}">
                <a16:creationId xmlns:a16="http://schemas.microsoft.com/office/drawing/2014/main" id="{362F150D-38C0-4DEA-96BF-EDE93171D86D}"/>
              </a:ext>
            </a:extLst>
          </p:cNvPr>
          <p:cNvCxnSpPr>
            <a:cxnSpLocks/>
          </p:cNvCxnSpPr>
          <p:nvPr/>
        </p:nvCxnSpPr>
        <p:spPr>
          <a:xfrm>
            <a:off x="1587817" y="105646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4" name="Straight Connector 343">
            <a:extLst>
              <a:ext uri="{FF2B5EF4-FFF2-40B4-BE49-F238E27FC236}">
                <a16:creationId xmlns:a16="http://schemas.microsoft.com/office/drawing/2014/main" id="{DAFD23D9-065A-4FB0-9A7B-17DA7258C4D7}"/>
              </a:ext>
            </a:extLst>
          </p:cNvPr>
          <p:cNvCxnSpPr>
            <a:cxnSpLocks/>
          </p:cNvCxnSpPr>
          <p:nvPr/>
        </p:nvCxnSpPr>
        <p:spPr>
          <a:xfrm>
            <a:off x="1591031" y="2913383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5" name="Straight Connector 344">
            <a:extLst>
              <a:ext uri="{FF2B5EF4-FFF2-40B4-BE49-F238E27FC236}">
                <a16:creationId xmlns:a16="http://schemas.microsoft.com/office/drawing/2014/main" id="{97047A40-724A-4343-86DD-245C0D3E5982}"/>
              </a:ext>
            </a:extLst>
          </p:cNvPr>
          <p:cNvCxnSpPr>
            <a:cxnSpLocks/>
          </p:cNvCxnSpPr>
          <p:nvPr/>
        </p:nvCxnSpPr>
        <p:spPr>
          <a:xfrm>
            <a:off x="1591031" y="1449177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6" name="Straight Connector 345">
            <a:extLst>
              <a:ext uri="{FF2B5EF4-FFF2-40B4-BE49-F238E27FC236}">
                <a16:creationId xmlns:a16="http://schemas.microsoft.com/office/drawing/2014/main" id="{B23F0F16-3584-4C32-BCAA-F91353F47BF2}"/>
              </a:ext>
            </a:extLst>
          </p:cNvPr>
          <p:cNvCxnSpPr>
            <a:cxnSpLocks/>
          </p:cNvCxnSpPr>
          <p:nvPr/>
        </p:nvCxnSpPr>
        <p:spPr>
          <a:xfrm>
            <a:off x="2877183" y="1449177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1" name="Straight Connector 340">
            <a:extLst>
              <a:ext uri="{FF2B5EF4-FFF2-40B4-BE49-F238E27FC236}">
                <a16:creationId xmlns:a16="http://schemas.microsoft.com/office/drawing/2014/main" id="{79B58AC4-2457-4722-AD36-EB462089C5CA}"/>
              </a:ext>
            </a:extLst>
          </p:cNvPr>
          <p:cNvCxnSpPr>
            <a:cxnSpLocks/>
          </p:cNvCxnSpPr>
          <p:nvPr/>
        </p:nvCxnSpPr>
        <p:spPr>
          <a:xfrm>
            <a:off x="1591031" y="5865149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2" name="Straight Connector 341">
            <a:extLst>
              <a:ext uri="{FF2B5EF4-FFF2-40B4-BE49-F238E27FC236}">
                <a16:creationId xmlns:a16="http://schemas.microsoft.com/office/drawing/2014/main" id="{830396B3-09A6-4EA8-A660-9452DFA27397}"/>
              </a:ext>
            </a:extLst>
          </p:cNvPr>
          <p:cNvCxnSpPr>
            <a:cxnSpLocks/>
          </p:cNvCxnSpPr>
          <p:nvPr/>
        </p:nvCxnSpPr>
        <p:spPr>
          <a:xfrm>
            <a:off x="1591031" y="4400943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3" name="Straight Connector 342">
            <a:extLst>
              <a:ext uri="{FF2B5EF4-FFF2-40B4-BE49-F238E27FC236}">
                <a16:creationId xmlns:a16="http://schemas.microsoft.com/office/drawing/2014/main" id="{336F1DF7-62EA-4F55-8FB9-B7FBED2ED2BD}"/>
              </a:ext>
            </a:extLst>
          </p:cNvPr>
          <p:cNvCxnSpPr>
            <a:cxnSpLocks/>
          </p:cNvCxnSpPr>
          <p:nvPr/>
        </p:nvCxnSpPr>
        <p:spPr>
          <a:xfrm>
            <a:off x="2877183" y="4400943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8" name="Straight Connector 337">
            <a:extLst>
              <a:ext uri="{FF2B5EF4-FFF2-40B4-BE49-F238E27FC236}">
                <a16:creationId xmlns:a16="http://schemas.microsoft.com/office/drawing/2014/main" id="{619083C7-8E89-4782-B40C-569AA600B01D}"/>
              </a:ext>
            </a:extLst>
          </p:cNvPr>
          <p:cNvCxnSpPr>
            <a:cxnSpLocks/>
          </p:cNvCxnSpPr>
          <p:nvPr/>
        </p:nvCxnSpPr>
        <p:spPr>
          <a:xfrm>
            <a:off x="2877184" y="5133046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9" name="Straight Connector 338">
            <a:extLst>
              <a:ext uri="{FF2B5EF4-FFF2-40B4-BE49-F238E27FC236}">
                <a16:creationId xmlns:a16="http://schemas.microsoft.com/office/drawing/2014/main" id="{FB7A78D6-CE78-41C5-821B-92148A0EC87F}"/>
              </a:ext>
            </a:extLst>
          </p:cNvPr>
          <p:cNvCxnSpPr>
            <a:cxnSpLocks/>
          </p:cNvCxnSpPr>
          <p:nvPr/>
        </p:nvCxnSpPr>
        <p:spPr>
          <a:xfrm>
            <a:off x="2877184" y="2134844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0" name="Straight Connector 339">
            <a:extLst>
              <a:ext uri="{FF2B5EF4-FFF2-40B4-BE49-F238E27FC236}">
                <a16:creationId xmlns:a16="http://schemas.microsoft.com/office/drawing/2014/main" id="{CA7010C5-6867-4859-B312-4832721134C7}"/>
              </a:ext>
            </a:extLst>
          </p:cNvPr>
          <p:cNvCxnSpPr>
            <a:cxnSpLocks/>
          </p:cNvCxnSpPr>
          <p:nvPr/>
        </p:nvCxnSpPr>
        <p:spPr>
          <a:xfrm>
            <a:off x="4166548" y="2134844"/>
            <a:ext cx="0" cy="299820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8" name="TextBox 107">
            <a:extLst>
              <a:ext uri="{FF2B5EF4-FFF2-40B4-BE49-F238E27FC236}">
                <a16:creationId xmlns:a16="http://schemas.microsoft.com/office/drawing/2014/main" id="{8128F9B7-6EBA-424C-9732-679BB9B58A97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4FEE4AA4-6C1C-4D72-9149-2F70B605CFF7}"/>
              </a:ext>
            </a:extLst>
          </p:cNvPr>
          <p:cNvSpPr txBox="1"/>
          <p:nvPr/>
        </p:nvSpPr>
        <p:spPr>
          <a:xfrm>
            <a:off x="5684580" y="45398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112" name="Graphic 111" descr="Trophy">
            <a:extLst>
              <a:ext uri="{FF2B5EF4-FFF2-40B4-BE49-F238E27FC236}">
                <a16:creationId xmlns:a16="http://schemas.microsoft.com/office/drawing/2014/main" id="{02861A9E-FB3D-43DD-9FDE-808059C38161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30685"/>
            <a:ext cx="698500" cy="698500"/>
          </a:xfrm>
          <a:prstGeom prst="rect">
            <a:avLst/>
          </a:prstGeom>
        </p:spPr>
      </p:pic>
      <p:cxnSp>
        <p:nvCxnSpPr>
          <p:cNvPr id="71" name="Straight Connector 70">
            <a:extLst>
              <a:ext uri="{FF2B5EF4-FFF2-40B4-BE49-F238E27FC236}">
                <a16:creationId xmlns:a16="http://schemas.microsoft.com/office/drawing/2014/main" id="{5AD89BE1-6325-4A3C-BFF1-7543EC23B462}"/>
              </a:ext>
            </a:extLst>
          </p:cNvPr>
          <p:cNvCxnSpPr>
            <a:cxnSpLocks/>
          </p:cNvCxnSpPr>
          <p:nvPr/>
        </p:nvCxnSpPr>
        <p:spPr>
          <a:xfrm>
            <a:off x="6736149" y="3661957"/>
            <a:ext cx="128930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3" name="Straight Connector 72">
            <a:extLst>
              <a:ext uri="{FF2B5EF4-FFF2-40B4-BE49-F238E27FC236}">
                <a16:creationId xmlns:a16="http://schemas.microsoft.com/office/drawing/2014/main" id="{CB5C065B-1B24-46D4-A61F-D23714BDB5AE}"/>
              </a:ext>
            </a:extLst>
          </p:cNvPr>
          <p:cNvCxnSpPr>
            <a:cxnSpLocks/>
          </p:cNvCxnSpPr>
          <p:nvPr/>
        </p:nvCxnSpPr>
        <p:spPr>
          <a:xfrm flipH="1">
            <a:off x="10604180" y="3325268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4" name="Straight Connector 73">
            <a:extLst>
              <a:ext uri="{FF2B5EF4-FFF2-40B4-BE49-F238E27FC236}">
                <a16:creationId xmlns:a16="http://schemas.microsoft.com/office/drawing/2014/main" id="{8403DFF4-A5A8-4F87-B28B-9A691FC7AC86}"/>
              </a:ext>
            </a:extLst>
          </p:cNvPr>
          <p:cNvCxnSpPr>
            <a:cxnSpLocks/>
          </p:cNvCxnSpPr>
          <p:nvPr/>
        </p:nvCxnSpPr>
        <p:spPr>
          <a:xfrm flipH="1">
            <a:off x="10604180" y="2527553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5" name="Straight Connector 74">
            <a:extLst>
              <a:ext uri="{FF2B5EF4-FFF2-40B4-BE49-F238E27FC236}">
                <a16:creationId xmlns:a16="http://schemas.microsoft.com/office/drawing/2014/main" id="{FD3CBD27-396E-44AD-B6B9-EB6C3287090C}"/>
              </a:ext>
            </a:extLst>
          </p:cNvPr>
          <p:cNvCxnSpPr>
            <a:cxnSpLocks/>
          </p:cNvCxnSpPr>
          <p:nvPr/>
        </p:nvCxnSpPr>
        <p:spPr>
          <a:xfrm flipH="1">
            <a:off x="10604180" y="252755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4" name="Straight Connector 113">
            <a:extLst>
              <a:ext uri="{FF2B5EF4-FFF2-40B4-BE49-F238E27FC236}">
                <a16:creationId xmlns:a16="http://schemas.microsoft.com/office/drawing/2014/main" id="{50B1FA45-82A2-4AC7-953C-668D1F8BC990}"/>
              </a:ext>
            </a:extLst>
          </p:cNvPr>
          <p:cNvCxnSpPr>
            <a:cxnSpLocks/>
          </p:cNvCxnSpPr>
          <p:nvPr/>
        </p:nvCxnSpPr>
        <p:spPr>
          <a:xfrm flipH="1">
            <a:off x="10604180" y="1854178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5" name="Straight Connector 114">
            <a:extLst>
              <a:ext uri="{FF2B5EF4-FFF2-40B4-BE49-F238E27FC236}">
                <a16:creationId xmlns:a16="http://schemas.microsoft.com/office/drawing/2014/main" id="{E186BC9A-2E47-49CF-8A12-366799C253A9}"/>
              </a:ext>
            </a:extLst>
          </p:cNvPr>
          <p:cNvCxnSpPr>
            <a:cxnSpLocks/>
          </p:cNvCxnSpPr>
          <p:nvPr/>
        </p:nvCxnSpPr>
        <p:spPr>
          <a:xfrm flipH="1">
            <a:off x="10604180" y="1056463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6" name="Straight Connector 115">
            <a:extLst>
              <a:ext uri="{FF2B5EF4-FFF2-40B4-BE49-F238E27FC236}">
                <a16:creationId xmlns:a16="http://schemas.microsoft.com/office/drawing/2014/main" id="{DE6B1940-1331-4751-8EF9-33EB4EAACDBF}"/>
              </a:ext>
            </a:extLst>
          </p:cNvPr>
          <p:cNvCxnSpPr>
            <a:cxnSpLocks/>
          </p:cNvCxnSpPr>
          <p:nvPr/>
        </p:nvCxnSpPr>
        <p:spPr>
          <a:xfrm flipH="1">
            <a:off x="10604180" y="105646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3" name="Straight Connector 122">
            <a:extLst>
              <a:ext uri="{FF2B5EF4-FFF2-40B4-BE49-F238E27FC236}">
                <a16:creationId xmlns:a16="http://schemas.microsoft.com/office/drawing/2014/main" id="{A56F7BE0-34F6-4DAD-9185-E098CC6389F8}"/>
              </a:ext>
            </a:extLst>
          </p:cNvPr>
          <p:cNvCxnSpPr>
            <a:cxnSpLocks/>
          </p:cNvCxnSpPr>
          <p:nvPr/>
        </p:nvCxnSpPr>
        <p:spPr>
          <a:xfrm flipH="1">
            <a:off x="9314815" y="2913383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4" name="Straight Connector 123">
            <a:extLst>
              <a:ext uri="{FF2B5EF4-FFF2-40B4-BE49-F238E27FC236}">
                <a16:creationId xmlns:a16="http://schemas.microsoft.com/office/drawing/2014/main" id="{037C7BCD-3E74-446E-B506-77F01D368C9D}"/>
              </a:ext>
            </a:extLst>
          </p:cNvPr>
          <p:cNvCxnSpPr>
            <a:cxnSpLocks/>
          </p:cNvCxnSpPr>
          <p:nvPr/>
        </p:nvCxnSpPr>
        <p:spPr>
          <a:xfrm flipH="1">
            <a:off x="9314815" y="1449177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5" name="Straight Connector 124">
            <a:extLst>
              <a:ext uri="{FF2B5EF4-FFF2-40B4-BE49-F238E27FC236}">
                <a16:creationId xmlns:a16="http://schemas.microsoft.com/office/drawing/2014/main" id="{D738020F-2098-47D6-B0E7-7A602A81F334}"/>
              </a:ext>
            </a:extLst>
          </p:cNvPr>
          <p:cNvCxnSpPr>
            <a:cxnSpLocks/>
          </p:cNvCxnSpPr>
          <p:nvPr/>
        </p:nvCxnSpPr>
        <p:spPr>
          <a:xfrm flipH="1">
            <a:off x="9314815" y="1449177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0" name="Straight Connector 119">
            <a:extLst>
              <a:ext uri="{FF2B5EF4-FFF2-40B4-BE49-F238E27FC236}">
                <a16:creationId xmlns:a16="http://schemas.microsoft.com/office/drawing/2014/main" id="{F1463111-DB70-4F21-9C6B-9C811CFE53B2}"/>
              </a:ext>
            </a:extLst>
          </p:cNvPr>
          <p:cNvCxnSpPr>
            <a:cxnSpLocks/>
          </p:cNvCxnSpPr>
          <p:nvPr/>
        </p:nvCxnSpPr>
        <p:spPr>
          <a:xfrm flipH="1">
            <a:off x="9314815" y="5865149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1" name="Straight Connector 120">
            <a:extLst>
              <a:ext uri="{FF2B5EF4-FFF2-40B4-BE49-F238E27FC236}">
                <a16:creationId xmlns:a16="http://schemas.microsoft.com/office/drawing/2014/main" id="{612D7152-211D-4584-BFE9-3E5EE0179206}"/>
              </a:ext>
            </a:extLst>
          </p:cNvPr>
          <p:cNvCxnSpPr>
            <a:cxnSpLocks/>
          </p:cNvCxnSpPr>
          <p:nvPr/>
        </p:nvCxnSpPr>
        <p:spPr>
          <a:xfrm flipH="1">
            <a:off x="9314815" y="4400943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2" name="Straight Connector 121">
            <a:extLst>
              <a:ext uri="{FF2B5EF4-FFF2-40B4-BE49-F238E27FC236}">
                <a16:creationId xmlns:a16="http://schemas.microsoft.com/office/drawing/2014/main" id="{2E1DE3D4-BC23-495E-B79E-423704FB1E80}"/>
              </a:ext>
            </a:extLst>
          </p:cNvPr>
          <p:cNvCxnSpPr>
            <a:cxnSpLocks/>
          </p:cNvCxnSpPr>
          <p:nvPr/>
        </p:nvCxnSpPr>
        <p:spPr>
          <a:xfrm flipH="1">
            <a:off x="9314815" y="4400943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7" name="Straight Connector 126">
            <a:extLst>
              <a:ext uri="{FF2B5EF4-FFF2-40B4-BE49-F238E27FC236}">
                <a16:creationId xmlns:a16="http://schemas.microsoft.com/office/drawing/2014/main" id="{ED69DCA0-A1C2-4C78-A6FB-09A648AB98E5}"/>
              </a:ext>
            </a:extLst>
          </p:cNvPr>
          <p:cNvCxnSpPr>
            <a:cxnSpLocks/>
          </p:cNvCxnSpPr>
          <p:nvPr/>
        </p:nvCxnSpPr>
        <p:spPr>
          <a:xfrm flipH="1">
            <a:off x="8025452" y="5133046"/>
            <a:ext cx="128936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8" name="Straight Connector 127">
            <a:extLst>
              <a:ext uri="{FF2B5EF4-FFF2-40B4-BE49-F238E27FC236}">
                <a16:creationId xmlns:a16="http://schemas.microsoft.com/office/drawing/2014/main" id="{738CF699-BD00-4425-88DF-F454DC30E4BA}"/>
              </a:ext>
            </a:extLst>
          </p:cNvPr>
          <p:cNvCxnSpPr>
            <a:cxnSpLocks/>
          </p:cNvCxnSpPr>
          <p:nvPr/>
        </p:nvCxnSpPr>
        <p:spPr>
          <a:xfrm flipH="1">
            <a:off x="8025452" y="2134844"/>
            <a:ext cx="128936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9" name="Straight Connector 128">
            <a:extLst>
              <a:ext uri="{FF2B5EF4-FFF2-40B4-BE49-F238E27FC236}">
                <a16:creationId xmlns:a16="http://schemas.microsoft.com/office/drawing/2014/main" id="{C7D9E23C-9D47-41F3-AA84-46EB3EC2B61F}"/>
              </a:ext>
            </a:extLst>
          </p:cNvPr>
          <p:cNvCxnSpPr>
            <a:cxnSpLocks/>
          </p:cNvCxnSpPr>
          <p:nvPr/>
        </p:nvCxnSpPr>
        <p:spPr>
          <a:xfrm flipH="1">
            <a:off x="8025452" y="2134844"/>
            <a:ext cx="0" cy="299820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31" name="TextBox 130">
            <a:extLst>
              <a:ext uri="{FF2B5EF4-FFF2-40B4-BE49-F238E27FC236}">
                <a16:creationId xmlns:a16="http://schemas.microsoft.com/office/drawing/2014/main" id="{9FE7BD0F-CDA3-458C-88BE-DA859992B40B}"/>
              </a:ext>
            </a:extLst>
          </p:cNvPr>
          <p:cNvSpPr txBox="1"/>
          <p:nvPr/>
        </p:nvSpPr>
        <p:spPr>
          <a:xfrm>
            <a:off x="3161894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132" name="TextBox 131">
            <a:extLst>
              <a:ext uri="{FF2B5EF4-FFF2-40B4-BE49-F238E27FC236}">
                <a16:creationId xmlns:a16="http://schemas.microsoft.com/office/drawing/2014/main" id="{1F441BCE-763D-46AC-AD3C-1B5CC12B439A}"/>
              </a:ext>
            </a:extLst>
          </p:cNvPr>
          <p:cNvSpPr txBox="1"/>
          <p:nvPr/>
        </p:nvSpPr>
        <p:spPr>
          <a:xfrm>
            <a:off x="8035166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2</a:t>
            </a: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68281810-1F54-49D2-9BBD-7417AAA4A89B}"/>
              </a:ext>
            </a:extLst>
          </p:cNvPr>
          <p:cNvSpPr txBox="1"/>
          <p:nvPr/>
        </p:nvSpPr>
        <p:spPr>
          <a:xfrm>
            <a:off x="0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91CD1CD9-24A8-4A51-BF39-0CC96CE87090}"/>
              </a:ext>
            </a:extLst>
          </p:cNvPr>
          <p:cNvSpPr txBox="1"/>
          <p:nvPr/>
        </p:nvSpPr>
        <p:spPr>
          <a:xfrm>
            <a:off x="0" y="237366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AE687EB2-FDBD-4005-B2B9-8BBC90317C3F}"/>
              </a:ext>
            </a:extLst>
          </p:cNvPr>
          <p:cNvSpPr txBox="1"/>
          <p:nvPr/>
        </p:nvSpPr>
        <p:spPr>
          <a:xfrm>
            <a:off x="0" y="170028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00E654AE-2308-4F74-8F94-6876519E9548}"/>
              </a:ext>
            </a:extLst>
          </p:cNvPr>
          <p:cNvSpPr txBox="1"/>
          <p:nvPr/>
        </p:nvSpPr>
        <p:spPr>
          <a:xfrm>
            <a:off x="11878384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8F4C5049-2D8F-48CD-A37F-1A53A29378F7}"/>
              </a:ext>
            </a:extLst>
          </p:cNvPr>
          <p:cNvSpPr txBox="1"/>
          <p:nvPr/>
        </p:nvSpPr>
        <p:spPr>
          <a:xfrm>
            <a:off x="10595050" y="4247054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12</a:t>
            </a:r>
            <a:endParaRPr lang="en-US" sz="1400" b="1" dirty="0"/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161DB3B0-5E64-4200-813F-33F085448117}"/>
              </a:ext>
            </a:extLst>
          </p:cNvPr>
          <p:cNvSpPr txBox="1"/>
          <p:nvPr/>
        </p:nvSpPr>
        <p:spPr>
          <a:xfrm>
            <a:off x="10595050" y="5711260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13</a:t>
            </a:r>
            <a:endParaRPr lang="en-US" sz="1400" b="1" dirty="0"/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260F5D19-C7F0-4354-9076-E33BF63611AB}"/>
              </a:ext>
            </a:extLst>
          </p:cNvPr>
          <p:cNvSpPr txBox="1"/>
          <p:nvPr/>
        </p:nvSpPr>
        <p:spPr>
          <a:xfrm>
            <a:off x="11856640" y="1698296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A3AADC18-1318-4B33-ABDC-3F66130F7DFE}"/>
              </a:ext>
            </a:extLst>
          </p:cNvPr>
          <p:cNvSpPr txBox="1"/>
          <p:nvPr/>
        </p:nvSpPr>
        <p:spPr>
          <a:xfrm>
            <a:off x="0" y="317137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4</a:t>
            </a:r>
            <a:endParaRPr lang="en-US" sz="1400" b="1" dirty="0"/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9FC62DA6-EAD5-49DD-92C5-0E2A30EAFF0B}"/>
              </a:ext>
            </a:extLst>
          </p:cNvPr>
          <p:cNvSpPr txBox="1"/>
          <p:nvPr/>
        </p:nvSpPr>
        <p:spPr>
          <a:xfrm>
            <a:off x="11873410" y="2373664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10</a:t>
            </a:r>
            <a:endParaRPr lang="en-US" sz="1400" b="1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57D58384-D1F1-4D8F-95D6-EA001003371A}"/>
              </a:ext>
            </a:extLst>
          </p:cNvPr>
          <p:cNvSpPr txBox="1"/>
          <p:nvPr/>
        </p:nvSpPr>
        <p:spPr>
          <a:xfrm>
            <a:off x="11873410" y="3174121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11</a:t>
            </a:r>
            <a:endParaRPr lang="en-US" sz="1400" b="1" dirty="0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228C7114-C5D9-4427-9907-47FEDF96E2EC}"/>
              </a:ext>
            </a:extLst>
          </p:cNvPr>
          <p:cNvSpPr txBox="1"/>
          <p:nvPr/>
        </p:nvSpPr>
        <p:spPr>
          <a:xfrm>
            <a:off x="0" y="384475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AB2E57E2-D5AF-4C62-9071-DF935BD7F6F7}"/>
              </a:ext>
            </a:extLst>
          </p:cNvPr>
          <p:cNvSpPr txBox="1"/>
          <p:nvPr/>
        </p:nvSpPr>
        <p:spPr>
          <a:xfrm>
            <a:off x="0" y="464246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0422DBD0-DE2F-4923-98A6-C1C7F869E6A3}"/>
              </a:ext>
            </a:extLst>
          </p:cNvPr>
          <p:cNvSpPr txBox="1"/>
          <p:nvPr/>
        </p:nvSpPr>
        <p:spPr>
          <a:xfrm>
            <a:off x="1320911" y="5711260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91F2BC8-15A2-4C07-9773-4A55CC6244E6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13 Teams</a:t>
            </a:r>
          </a:p>
        </p:txBody>
      </p:sp>
    </p:spTree>
    <p:extLst>
      <p:ext uri="{BB962C8B-B14F-4D97-AF65-F5344CB8AC3E}">
        <p14:creationId xmlns:p14="http://schemas.microsoft.com/office/powerpoint/2010/main" val="71064189"/>
      </p:ext>
    </p:extLst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TextBox 80">
            <a:extLst>
              <a:ext uri="{FF2B5EF4-FFF2-40B4-BE49-F238E27FC236}">
                <a16:creationId xmlns:a16="http://schemas.microsoft.com/office/drawing/2014/main" id="{155EB43E-31B4-4752-9762-EFECAFD222E6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97" name="Rectangle: Rounded Corners 96">
            <a:extLst>
              <a:ext uri="{FF2B5EF4-FFF2-40B4-BE49-F238E27FC236}">
                <a16:creationId xmlns:a16="http://schemas.microsoft.com/office/drawing/2014/main" id="{F4E1D993-C288-4649-A578-1047B6D9B2C7}"/>
              </a:ext>
            </a:extLst>
          </p:cNvPr>
          <p:cNvSpPr/>
          <p:nvPr/>
        </p:nvSpPr>
        <p:spPr>
          <a:xfrm>
            <a:off x="4641371" y="362817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7" name="Rectangle: Rounded Corners 36">
            <a:extLst>
              <a:ext uri="{FF2B5EF4-FFF2-40B4-BE49-F238E27FC236}">
                <a16:creationId xmlns:a16="http://schemas.microsoft.com/office/drawing/2014/main" id="{F1DDBAF4-2C42-4078-AFF5-2A5CFCD1F095}"/>
              </a:ext>
            </a:extLst>
          </p:cNvPr>
          <p:cNvSpPr/>
          <p:nvPr/>
        </p:nvSpPr>
        <p:spPr>
          <a:xfrm>
            <a:off x="298451" y="252601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8" name="Rectangle: Rounded Corners 37">
            <a:extLst>
              <a:ext uri="{FF2B5EF4-FFF2-40B4-BE49-F238E27FC236}">
                <a16:creationId xmlns:a16="http://schemas.microsoft.com/office/drawing/2014/main" id="{E09A4903-DD78-4D61-ACA7-4BC79F6E8211}"/>
              </a:ext>
            </a:extLst>
          </p:cNvPr>
          <p:cNvSpPr/>
          <p:nvPr/>
        </p:nvSpPr>
        <p:spPr>
          <a:xfrm>
            <a:off x="298451" y="326079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9" name="Rectangle: Rounded Corners 38">
            <a:extLst>
              <a:ext uri="{FF2B5EF4-FFF2-40B4-BE49-F238E27FC236}">
                <a16:creationId xmlns:a16="http://schemas.microsoft.com/office/drawing/2014/main" id="{60EC5A0A-7B8C-42F2-95C2-5BCC9227707E}"/>
              </a:ext>
            </a:extLst>
          </p:cNvPr>
          <p:cNvSpPr/>
          <p:nvPr/>
        </p:nvSpPr>
        <p:spPr>
          <a:xfrm>
            <a:off x="298451" y="105646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13793521-992F-4C84-9CC3-EB7145E03FA8}"/>
              </a:ext>
            </a:extLst>
          </p:cNvPr>
          <p:cNvSpPr/>
          <p:nvPr/>
        </p:nvSpPr>
        <p:spPr>
          <a:xfrm>
            <a:off x="298451" y="179123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1" name="Rectangle: Rounded Corners 40">
            <a:extLst>
              <a:ext uri="{FF2B5EF4-FFF2-40B4-BE49-F238E27FC236}">
                <a16:creationId xmlns:a16="http://schemas.microsoft.com/office/drawing/2014/main" id="{680106E8-10D8-4B8B-B761-9C240041496A}"/>
              </a:ext>
            </a:extLst>
          </p:cNvPr>
          <p:cNvSpPr/>
          <p:nvPr/>
        </p:nvSpPr>
        <p:spPr>
          <a:xfrm>
            <a:off x="298451" y="399556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2" name="Rectangle: Rounded Corners 41">
            <a:extLst>
              <a:ext uri="{FF2B5EF4-FFF2-40B4-BE49-F238E27FC236}">
                <a16:creationId xmlns:a16="http://schemas.microsoft.com/office/drawing/2014/main" id="{D836C109-2EDD-4C86-A650-B2A4DD978BD6}"/>
              </a:ext>
            </a:extLst>
          </p:cNvPr>
          <p:cNvSpPr/>
          <p:nvPr/>
        </p:nvSpPr>
        <p:spPr>
          <a:xfrm>
            <a:off x="298451" y="473034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5" name="Rectangle: Rounded Corners 44">
            <a:extLst>
              <a:ext uri="{FF2B5EF4-FFF2-40B4-BE49-F238E27FC236}">
                <a16:creationId xmlns:a16="http://schemas.microsoft.com/office/drawing/2014/main" id="{9DAD0CB8-C1A8-445A-B8AE-554B0991CF41}"/>
              </a:ext>
            </a:extLst>
          </p:cNvPr>
          <p:cNvSpPr/>
          <p:nvPr/>
        </p:nvSpPr>
        <p:spPr>
          <a:xfrm>
            <a:off x="1746091" y="289340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0E864900-54EA-4AA9-8538-CD585DE1B964}"/>
              </a:ext>
            </a:extLst>
          </p:cNvPr>
          <p:cNvSpPr/>
          <p:nvPr/>
        </p:nvSpPr>
        <p:spPr>
          <a:xfrm>
            <a:off x="1746091" y="142385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7" name="Rectangle: Rounded Corners 46">
            <a:extLst>
              <a:ext uri="{FF2B5EF4-FFF2-40B4-BE49-F238E27FC236}">
                <a16:creationId xmlns:a16="http://schemas.microsoft.com/office/drawing/2014/main" id="{6310C6E4-41B0-4064-B383-C17894F2A28F}"/>
              </a:ext>
            </a:extLst>
          </p:cNvPr>
          <p:cNvSpPr/>
          <p:nvPr/>
        </p:nvSpPr>
        <p:spPr>
          <a:xfrm>
            <a:off x="1746091" y="5832506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8" name="Rectangle: Rounded Corners 47">
            <a:extLst>
              <a:ext uri="{FF2B5EF4-FFF2-40B4-BE49-F238E27FC236}">
                <a16:creationId xmlns:a16="http://schemas.microsoft.com/office/drawing/2014/main" id="{14C2D802-CDD5-40FD-A619-E495283D18F1}"/>
              </a:ext>
            </a:extLst>
          </p:cNvPr>
          <p:cNvSpPr/>
          <p:nvPr/>
        </p:nvSpPr>
        <p:spPr>
          <a:xfrm>
            <a:off x="1746091" y="436295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49" name="Connector: Elbow 48">
            <a:extLst>
              <a:ext uri="{FF2B5EF4-FFF2-40B4-BE49-F238E27FC236}">
                <a16:creationId xmlns:a16="http://schemas.microsoft.com/office/drawing/2014/main" id="{7449E0E5-3D7E-46FC-9592-08E453925CFD}"/>
              </a:ext>
            </a:extLst>
          </p:cNvPr>
          <p:cNvCxnSpPr>
            <a:cxnSpLocks/>
            <a:stCxn id="39" idx="3"/>
            <a:endCxn id="46" idx="1"/>
          </p:cNvCxnSpPr>
          <p:nvPr/>
        </p:nvCxnSpPr>
        <p:spPr>
          <a:xfrm>
            <a:off x="1222727" y="122791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0" name="Connector: Elbow 49">
            <a:extLst>
              <a:ext uri="{FF2B5EF4-FFF2-40B4-BE49-F238E27FC236}">
                <a16:creationId xmlns:a16="http://schemas.microsoft.com/office/drawing/2014/main" id="{75F93D85-B8CD-408E-9303-0379571AEE07}"/>
              </a:ext>
            </a:extLst>
          </p:cNvPr>
          <p:cNvCxnSpPr>
            <a:cxnSpLocks/>
            <a:stCxn id="40" idx="3"/>
            <a:endCxn id="46" idx="1"/>
          </p:cNvCxnSpPr>
          <p:nvPr/>
        </p:nvCxnSpPr>
        <p:spPr>
          <a:xfrm flipV="1">
            <a:off x="1222727" y="1595301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1" name="Connector: Elbow 50">
            <a:extLst>
              <a:ext uri="{FF2B5EF4-FFF2-40B4-BE49-F238E27FC236}">
                <a16:creationId xmlns:a16="http://schemas.microsoft.com/office/drawing/2014/main" id="{5FC60689-F1BC-4278-A931-92189D23032B}"/>
              </a:ext>
            </a:extLst>
          </p:cNvPr>
          <p:cNvCxnSpPr>
            <a:cxnSpLocks/>
            <a:stCxn id="38" idx="3"/>
            <a:endCxn id="45" idx="1"/>
          </p:cNvCxnSpPr>
          <p:nvPr/>
        </p:nvCxnSpPr>
        <p:spPr>
          <a:xfrm flipV="1">
            <a:off x="1222727" y="306485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6" name="Connector: Elbow 85">
            <a:extLst>
              <a:ext uri="{FF2B5EF4-FFF2-40B4-BE49-F238E27FC236}">
                <a16:creationId xmlns:a16="http://schemas.microsoft.com/office/drawing/2014/main" id="{F3CB0B0D-85D6-49B2-ACA7-F726D470F0E4}"/>
              </a:ext>
            </a:extLst>
          </p:cNvPr>
          <p:cNvCxnSpPr>
            <a:cxnSpLocks/>
            <a:stCxn id="37" idx="3"/>
            <a:endCxn id="45" idx="1"/>
          </p:cNvCxnSpPr>
          <p:nvPr/>
        </p:nvCxnSpPr>
        <p:spPr>
          <a:xfrm>
            <a:off x="1222727" y="269746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7" name="Connector: Elbow 86">
            <a:extLst>
              <a:ext uri="{FF2B5EF4-FFF2-40B4-BE49-F238E27FC236}">
                <a16:creationId xmlns:a16="http://schemas.microsoft.com/office/drawing/2014/main" id="{93F02EBF-5160-4F1A-B56E-6D2F15DF8FFA}"/>
              </a:ext>
            </a:extLst>
          </p:cNvPr>
          <p:cNvCxnSpPr>
            <a:cxnSpLocks/>
            <a:stCxn id="41" idx="3"/>
            <a:endCxn id="48" idx="1"/>
          </p:cNvCxnSpPr>
          <p:nvPr/>
        </p:nvCxnSpPr>
        <p:spPr>
          <a:xfrm>
            <a:off x="1222727" y="4167017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8" name="Connector: Elbow 87">
            <a:extLst>
              <a:ext uri="{FF2B5EF4-FFF2-40B4-BE49-F238E27FC236}">
                <a16:creationId xmlns:a16="http://schemas.microsoft.com/office/drawing/2014/main" id="{3C7E8D20-D733-44C8-9CA5-573AEE4DCF0C}"/>
              </a:ext>
            </a:extLst>
          </p:cNvPr>
          <p:cNvCxnSpPr>
            <a:cxnSpLocks/>
            <a:stCxn id="42" idx="3"/>
            <a:endCxn id="48" idx="1"/>
          </p:cNvCxnSpPr>
          <p:nvPr/>
        </p:nvCxnSpPr>
        <p:spPr>
          <a:xfrm flipV="1">
            <a:off x="1222727" y="453440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1" name="Rectangle: Rounded Corners 90">
            <a:extLst>
              <a:ext uri="{FF2B5EF4-FFF2-40B4-BE49-F238E27FC236}">
                <a16:creationId xmlns:a16="http://schemas.microsoft.com/office/drawing/2014/main" id="{B0329BE6-EA9A-47B7-976A-CCAD7DF1356C}"/>
              </a:ext>
            </a:extLst>
          </p:cNvPr>
          <p:cNvSpPr/>
          <p:nvPr/>
        </p:nvSpPr>
        <p:spPr>
          <a:xfrm>
            <a:off x="3193731" y="215862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2" name="Rectangle: Rounded Corners 91">
            <a:extLst>
              <a:ext uri="{FF2B5EF4-FFF2-40B4-BE49-F238E27FC236}">
                <a16:creationId xmlns:a16="http://schemas.microsoft.com/office/drawing/2014/main" id="{83F63A1F-41CE-4024-98AB-FE71C42E6B8F}"/>
              </a:ext>
            </a:extLst>
          </p:cNvPr>
          <p:cNvSpPr/>
          <p:nvPr/>
        </p:nvSpPr>
        <p:spPr>
          <a:xfrm>
            <a:off x="3193731" y="509773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93" name="Connector: Elbow 92">
            <a:extLst>
              <a:ext uri="{FF2B5EF4-FFF2-40B4-BE49-F238E27FC236}">
                <a16:creationId xmlns:a16="http://schemas.microsoft.com/office/drawing/2014/main" id="{B42E8C99-94D4-4647-86E6-ADA0D1F9468F}"/>
              </a:ext>
            </a:extLst>
          </p:cNvPr>
          <p:cNvCxnSpPr>
            <a:cxnSpLocks/>
            <a:stCxn id="91" idx="1"/>
            <a:endCxn id="46" idx="3"/>
          </p:cNvCxnSpPr>
          <p:nvPr/>
        </p:nvCxnSpPr>
        <p:spPr>
          <a:xfrm rot="10800000">
            <a:off x="2670368" y="1595301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4" name="Connector: Elbow 93">
            <a:extLst>
              <a:ext uri="{FF2B5EF4-FFF2-40B4-BE49-F238E27FC236}">
                <a16:creationId xmlns:a16="http://schemas.microsoft.com/office/drawing/2014/main" id="{6E39811C-2A27-4F16-889A-91341AECEDE2}"/>
              </a:ext>
            </a:extLst>
          </p:cNvPr>
          <p:cNvCxnSpPr>
            <a:cxnSpLocks/>
            <a:stCxn id="45" idx="3"/>
            <a:endCxn id="91" idx="1"/>
          </p:cNvCxnSpPr>
          <p:nvPr/>
        </p:nvCxnSpPr>
        <p:spPr>
          <a:xfrm flipV="1">
            <a:off x="2670367" y="2330077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5" name="Connector: Elbow 94">
            <a:extLst>
              <a:ext uri="{FF2B5EF4-FFF2-40B4-BE49-F238E27FC236}">
                <a16:creationId xmlns:a16="http://schemas.microsoft.com/office/drawing/2014/main" id="{31B4F259-CFC6-48A1-8CA1-710F4D6D8620}"/>
              </a:ext>
            </a:extLst>
          </p:cNvPr>
          <p:cNvCxnSpPr>
            <a:cxnSpLocks/>
            <a:stCxn id="47" idx="3"/>
            <a:endCxn id="92" idx="1"/>
          </p:cNvCxnSpPr>
          <p:nvPr/>
        </p:nvCxnSpPr>
        <p:spPr>
          <a:xfrm flipV="1">
            <a:off x="2670367" y="5269181"/>
            <a:ext cx="523363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6" name="Connector: Elbow 95">
            <a:extLst>
              <a:ext uri="{FF2B5EF4-FFF2-40B4-BE49-F238E27FC236}">
                <a16:creationId xmlns:a16="http://schemas.microsoft.com/office/drawing/2014/main" id="{E91CBDBA-1650-4E1B-8A53-371ABD8A6032}"/>
              </a:ext>
            </a:extLst>
          </p:cNvPr>
          <p:cNvCxnSpPr>
            <a:cxnSpLocks/>
            <a:stCxn id="48" idx="3"/>
            <a:endCxn id="92" idx="1"/>
          </p:cNvCxnSpPr>
          <p:nvPr/>
        </p:nvCxnSpPr>
        <p:spPr>
          <a:xfrm>
            <a:off x="2670367" y="4534405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8" name="Connector: Elbow 97">
            <a:extLst>
              <a:ext uri="{FF2B5EF4-FFF2-40B4-BE49-F238E27FC236}">
                <a16:creationId xmlns:a16="http://schemas.microsoft.com/office/drawing/2014/main" id="{526FC3A8-2DCE-4E9D-871A-867D443F9C78}"/>
              </a:ext>
            </a:extLst>
          </p:cNvPr>
          <p:cNvCxnSpPr>
            <a:cxnSpLocks/>
            <a:stCxn id="92" idx="3"/>
            <a:endCxn id="97" idx="1"/>
          </p:cNvCxnSpPr>
          <p:nvPr/>
        </p:nvCxnSpPr>
        <p:spPr>
          <a:xfrm flipV="1">
            <a:off x="4118007" y="3799629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9" name="Connector: Elbow 98">
            <a:extLst>
              <a:ext uri="{FF2B5EF4-FFF2-40B4-BE49-F238E27FC236}">
                <a16:creationId xmlns:a16="http://schemas.microsoft.com/office/drawing/2014/main" id="{3EB18B7B-2E3F-41B4-B322-BB7223421391}"/>
              </a:ext>
            </a:extLst>
          </p:cNvPr>
          <p:cNvCxnSpPr>
            <a:cxnSpLocks/>
            <a:stCxn id="97" idx="1"/>
            <a:endCxn id="91" idx="3"/>
          </p:cNvCxnSpPr>
          <p:nvPr/>
        </p:nvCxnSpPr>
        <p:spPr>
          <a:xfrm rot="10800000">
            <a:off x="4118008" y="2330077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0" name="TextBox 99">
            <a:extLst>
              <a:ext uri="{FF2B5EF4-FFF2-40B4-BE49-F238E27FC236}">
                <a16:creationId xmlns:a16="http://schemas.microsoft.com/office/drawing/2014/main" id="{F9C1B3BB-D76F-4601-8B4D-6268079C5BE1}"/>
              </a:ext>
            </a:extLst>
          </p:cNvPr>
          <p:cNvSpPr txBox="1"/>
          <p:nvPr/>
        </p:nvSpPr>
        <p:spPr>
          <a:xfrm>
            <a:off x="3161894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132" name="Rectangle: Rounded Corners 131">
            <a:extLst>
              <a:ext uri="{FF2B5EF4-FFF2-40B4-BE49-F238E27FC236}">
                <a16:creationId xmlns:a16="http://schemas.microsoft.com/office/drawing/2014/main" id="{79BE20B5-2944-48B1-B2FB-00874C81D046}"/>
              </a:ext>
            </a:extLst>
          </p:cNvPr>
          <p:cNvSpPr/>
          <p:nvPr/>
        </p:nvSpPr>
        <p:spPr>
          <a:xfrm flipH="1">
            <a:off x="6626354" y="3628179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33" name="Rectangle: Rounded Corners 132">
            <a:extLst>
              <a:ext uri="{FF2B5EF4-FFF2-40B4-BE49-F238E27FC236}">
                <a16:creationId xmlns:a16="http://schemas.microsoft.com/office/drawing/2014/main" id="{1E7D3041-D01B-4C1E-856D-5A1A64332B66}"/>
              </a:ext>
            </a:extLst>
          </p:cNvPr>
          <p:cNvSpPr/>
          <p:nvPr/>
        </p:nvSpPr>
        <p:spPr>
          <a:xfrm flipH="1">
            <a:off x="10969272" y="2526015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34" name="Rectangle: Rounded Corners 133">
            <a:extLst>
              <a:ext uri="{FF2B5EF4-FFF2-40B4-BE49-F238E27FC236}">
                <a16:creationId xmlns:a16="http://schemas.microsoft.com/office/drawing/2014/main" id="{8A7B3DCB-FD23-44ED-AD4C-8491D0CCB5E6}"/>
              </a:ext>
            </a:extLst>
          </p:cNvPr>
          <p:cNvSpPr/>
          <p:nvPr/>
        </p:nvSpPr>
        <p:spPr>
          <a:xfrm flipH="1">
            <a:off x="10969272" y="3260791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35" name="Rectangle: Rounded Corners 134">
            <a:extLst>
              <a:ext uri="{FF2B5EF4-FFF2-40B4-BE49-F238E27FC236}">
                <a16:creationId xmlns:a16="http://schemas.microsoft.com/office/drawing/2014/main" id="{79223B45-6EE7-4082-A5D6-DA143D79EB8B}"/>
              </a:ext>
            </a:extLst>
          </p:cNvPr>
          <p:cNvSpPr/>
          <p:nvPr/>
        </p:nvSpPr>
        <p:spPr>
          <a:xfrm flipH="1">
            <a:off x="10969272" y="1056463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136" name="Rectangle: Rounded Corners 135">
            <a:extLst>
              <a:ext uri="{FF2B5EF4-FFF2-40B4-BE49-F238E27FC236}">
                <a16:creationId xmlns:a16="http://schemas.microsoft.com/office/drawing/2014/main" id="{8CD1B870-E79C-464C-970C-EEBC2592C309}"/>
              </a:ext>
            </a:extLst>
          </p:cNvPr>
          <p:cNvSpPr/>
          <p:nvPr/>
        </p:nvSpPr>
        <p:spPr>
          <a:xfrm flipH="1">
            <a:off x="10969272" y="1791239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1" name="Rectangle: Rounded Corners 140">
            <a:extLst>
              <a:ext uri="{FF2B5EF4-FFF2-40B4-BE49-F238E27FC236}">
                <a16:creationId xmlns:a16="http://schemas.microsoft.com/office/drawing/2014/main" id="{853C48B8-0424-46F7-AA62-C9EF18972955}"/>
              </a:ext>
            </a:extLst>
          </p:cNvPr>
          <p:cNvSpPr/>
          <p:nvPr/>
        </p:nvSpPr>
        <p:spPr>
          <a:xfrm flipH="1">
            <a:off x="9521632" y="2893403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2" name="Rectangle: Rounded Corners 141">
            <a:extLst>
              <a:ext uri="{FF2B5EF4-FFF2-40B4-BE49-F238E27FC236}">
                <a16:creationId xmlns:a16="http://schemas.microsoft.com/office/drawing/2014/main" id="{0B76AA68-6191-4E10-B677-AA8954476ECD}"/>
              </a:ext>
            </a:extLst>
          </p:cNvPr>
          <p:cNvSpPr/>
          <p:nvPr/>
        </p:nvSpPr>
        <p:spPr>
          <a:xfrm flipH="1">
            <a:off x="9521632" y="1423851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3" name="Rectangle: Rounded Corners 142">
            <a:extLst>
              <a:ext uri="{FF2B5EF4-FFF2-40B4-BE49-F238E27FC236}">
                <a16:creationId xmlns:a16="http://schemas.microsoft.com/office/drawing/2014/main" id="{5250586E-CE88-40C8-96F2-04ED2F8D52DC}"/>
              </a:ext>
            </a:extLst>
          </p:cNvPr>
          <p:cNvSpPr/>
          <p:nvPr/>
        </p:nvSpPr>
        <p:spPr>
          <a:xfrm flipH="1">
            <a:off x="9521632" y="5832506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4" name="Rectangle: Rounded Corners 143">
            <a:extLst>
              <a:ext uri="{FF2B5EF4-FFF2-40B4-BE49-F238E27FC236}">
                <a16:creationId xmlns:a16="http://schemas.microsoft.com/office/drawing/2014/main" id="{2CB0AD77-115C-4DA3-8C69-4D47F829F484}"/>
              </a:ext>
            </a:extLst>
          </p:cNvPr>
          <p:cNvSpPr/>
          <p:nvPr/>
        </p:nvSpPr>
        <p:spPr>
          <a:xfrm flipH="1">
            <a:off x="9521632" y="4362955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45" name="Connector: Elbow 144">
            <a:extLst>
              <a:ext uri="{FF2B5EF4-FFF2-40B4-BE49-F238E27FC236}">
                <a16:creationId xmlns:a16="http://schemas.microsoft.com/office/drawing/2014/main" id="{09E7BC7E-035D-4785-A5C6-A23FEC8CD227}"/>
              </a:ext>
            </a:extLst>
          </p:cNvPr>
          <p:cNvCxnSpPr>
            <a:cxnSpLocks/>
            <a:stCxn id="135" idx="3"/>
            <a:endCxn id="142" idx="1"/>
          </p:cNvCxnSpPr>
          <p:nvPr/>
        </p:nvCxnSpPr>
        <p:spPr>
          <a:xfrm flipH="1">
            <a:off x="10445909" y="122791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6" name="Connector: Elbow 145">
            <a:extLst>
              <a:ext uri="{FF2B5EF4-FFF2-40B4-BE49-F238E27FC236}">
                <a16:creationId xmlns:a16="http://schemas.microsoft.com/office/drawing/2014/main" id="{C8C538E8-2726-41C6-9767-0D79B785C9EC}"/>
              </a:ext>
            </a:extLst>
          </p:cNvPr>
          <p:cNvCxnSpPr>
            <a:cxnSpLocks/>
            <a:stCxn id="136" idx="3"/>
            <a:endCxn id="142" idx="1"/>
          </p:cNvCxnSpPr>
          <p:nvPr/>
        </p:nvCxnSpPr>
        <p:spPr>
          <a:xfrm flipH="1" flipV="1">
            <a:off x="10445909" y="1595301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7" name="Connector: Elbow 146">
            <a:extLst>
              <a:ext uri="{FF2B5EF4-FFF2-40B4-BE49-F238E27FC236}">
                <a16:creationId xmlns:a16="http://schemas.microsoft.com/office/drawing/2014/main" id="{F0DEC41A-F2EA-4399-98C8-98D741C6C42F}"/>
              </a:ext>
            </a:extLst>
          </p:cNvPr>
          <p:cNvCxnSpPr>
            <a:cxnSpLocks/>
            <a:stCxn id="134" idx="3"/>
            <a:endCxn id="141" idx="1"/>
          </p:cNvCxnSpPr>
          <p:nvPr/>
        </p:nvCxnSpPr>
        <p:spPr>
          <a:xfrm flipH="1" flipV="1">
            <a:off x="10445909" y="306485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8" name="Connector: Elbow 147">
            <a:extLst>
              <a:ext uri="{FF2B5EF4-FFF2-40B4-BE49-F238E27FC236}">
                <a16:creationId xmlns:a16="http://schemas.microsoft.com/office/drawing/2014/main" id="{E4BCD017-66D6-4CAA-AF91-F402C450AC69}"/>
              </a:ext>
            </a:extLst>
          </p:cNvPr>
          <p:cNvCxnSpPr>
            <a:cxnSpLocks/>
            <a:stCxn id="133" idx="3"/>
            <a:endCxn id="141" idx="1"/>
          </p:cNvCxnSpPr>
          <p:nvPr/>
        </p:nvCxnSpPr>
        <p:spPr>
          <a:xfrm flipH="1">
            <a:off x="10445909" y="269746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53" name="Rectangle: Rounded Corners 152">
            <a:extLst>
              <a:ext uri="{FF2B5EF4-FFF2-40B4-BE49-F238E27FC236}">
                <a16:creationId xmlns:a16="http://schemas.microsoft.com/office/drawing/2014/main" id="{B661721C-A515-456C-91FF-DCB97E13C2F5}"/>
              </a:ext>
            </a:extLst>
          </p:cNvPr>
          <p:cNvSpPr/>
          <p:nvPr/>
        </p:nvSpPr>
        <p:spPr>
          <a:xfrm flipH="1">
            <a:off x="8073993" y="2158627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54" name="Rectangle: Rounded Corners 153">
            <a:extLst>
              <a:ext uri="{FF2B5EF4-FFF2-40B4-BE49-F238E27FC236}">
                <a16:creationId xmlns:a16="http://schemas.microsoft.com/office/drawing/2014/main" id="{DC6BEECD-EC6A-4011-B3E4-C0F4EB644C1B}"/>
              </a:ext>
            </a:extLst>
          </p:cNvPr>
          <p:cNvSpPr/>
          <p:nvPr/>
        </p:nvSpPr>
        <p:spPr>
          <a:xfrm flipH="1">
            <a:off x="8073993" y="5097731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55" name="Connector: Elbow 154">
            <a:extLst>
              <a:ext uri="{FF2B5EF4-FFF2-40B4-BE49-F238E27FC236}">
                <a16:creationId xmlns:a16="http://schemas.microsoft.com/office/drawing/2014/main" id="{A3E11BFD-0A75-4DC9-9B04-1F41BD50E2F6}"/>
              </a:ext>
            </a:extLst>
          </p:cNvPr>
          <p:cNvCxnSpPr>
            <a:cxnSpLocks/>
            <a:stCxn id="153" idx="1"/>
            <a:endCxn id="142" idx="3"/>
          </p:cNvCxnSpPr>
          <p:nvPr/>
        </p:nvCxnSpPr>
        <p:spPr>
          <a:xfrm rot="10800000" flipH="1">
            <a:off x="8998269" y="1595301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6" name="Connector: Elbow 155">
            <a:extLst>
              <a:ext uri="{FF2B5EF4-FFF2-40B4-BE49-F238E27FC236}">
                <a16:creationId xmlns:a16="http://schemas.microsoft.com/office/drawing/2014/main" id="{A3D978A5-33E6-4B5A-A059-DA0556345CF0}"/>
              </a:ext>
            </a:extLst>
          </p:cNvPr>
          <p:cNvCxnSpPr>
            <a:cxnSpLocks/>
            <a:stCxn id="141" idx="3"/>
            <a:endCxn id="153" idx="1"/>
          </p:cNvCxnSpPr>
          <p:nvPr/>
        </p:nvCxnSpPr>
        <p:spPr>
          <a:xfrm flipH="1" flipV="1">
            <a:off x="8998270" y="2330077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7" name="Connector: Elbow 156">
            <a:extLst>
              <a:ext uri="{FF2B5EF4-FFF2-40B4-BE49-F238E27FC236}">
                <a16:creationId xmlns:a16="http://schemas.microsoft.com/office/drawing/2014/main" id="{418B6ACC-798A-40CF-A6F0-7F77C190A59F}"/>
              </a:ext>
            </a:extLst>
          </p:cNvPr>
          <p:cNvCxnSpPr>
            <a:cxnSpLocks/>
            <a:stCxn id="143" idx="3"/>
            <a:endCxn id="154" idx="1"/>
          </p:cNvCxnSpPr>
          <p:nvPr/>
        </p:nvCxnSpPr>
        <p:spPr>
          <a:xfrm flipH="1" flipV="1">
            <a:off x="8998270" y="5269181"/>
            <a:ext cx="523363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8" name="Connector: Elbow 157">
            <a:extLst>
              <a:ext uri="{FF2B5EF4-FFF2-40B4-BE49-F238E27FC236}">
                <a16:creationId xmlns:a16="http://schemas.microsoft.com/office/drawing/2014/main" id="{1ADF0CC4-2D3F-475E-B461-35EE03B54240}"/>
              </a:ext>
            </a:extLst>
          </p:cNvPr>
          <p:cNvCxnSpPr>
            <a:cxnSpLocks/>
            <a:stCxn id="144" idx="3"/>
            <a:endCxn id="154" idx="1"/>
          </p:cNvCxnSpPr>
          <p:nvPr/>
        </p:nvCxnSpPr>
        <p:spPr>
          <a:xfrm flipH="1">
            <a:off x="8998270" y="4534405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9" name="Connector: Elbow 158">
            <a:extLst>
              <a:ext uri="{FF2B5EF4-FFF2-40B4-BE49-F238E27FC236}">
                <a16:creationId xmlns:a16="http://schemas.microsoft.com/office/drawing/2014/main" id="{D913D32F-B764-4E83-B540-B0E0BD6C3228}"/>
              </a:ext>
            </a:extLst>
          </p:cNvPr>
          <p:cNvCxnSpPr>
            <a:cxnSpLocks/>
            <a:stCxn id="154" idx="3"/>
            <a:endCxn id="132" idx="1"/>
          </p:cNvCxnSpPr>
          <p:nvPr/>
        </p:nvCxnSpPr>
        <p:spPr>
          <a:xfrm flipH="1" flipV="1">
            <a:off x="7550630" y="3799629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0" name="Connector: Elbow 159">
            <a:extLst>
              <a:ext uri="{FF2B5EF4-FFF2-40B4-BE49-F238E27FC236}">
                <a16:creationId xmlns:a16="http://schemas.microsoft.com/office/drawing/2014/main" id="{895762A5-11F2-46B7-9411-BD4B33E29625}"/>
              </a:ext>
            </a:extLst>
          </p:cNvPr>
          <p:cNvCxnSpPr>
            <a:cxnSpLocks/>
            <a:stCxn id="132" idx="1"/>
            <a:endCxn id="153" idx="3"/>
          </p:cNvCxnSpPr>
          <p:nvPr/>
        </p:nvCxnSpPr>
        <p:spPr>
          <a:xfrm rot="10800000" flipH="1">
            <a:off x="7550629" y="2330077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69" name="TextBox 68">
            <a:extLst>
              <a:ext uri="{FF2B5EF4-FFF2-40B4-BE49-F238E27FC236}">
                <a16:creationId xmlns:a16="http://schemas.microsoft.com/office/drawing/2014/main" id="{66A9A6FC-4270-4292-983F-19F64A9A6865}"/>
              </a:ext>
            </a:extLst>
          </p:cNvPr>
          <p:cNvSpPr txBox="1"/>
          <p:nvPr/>
        </p:nvSpPr>
        <p:spPr>
          <a:xfrm>
            <a:off x="8035166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2</a:t>
            </a:r>
          </a:p>
        </p:txBody>
      </p:sp>
      <p:sp>
        <p:nvSpPr>
          <p:cNvPr id="55" name="TextBox 54">
            <a:extLst>
              <a:ext uri="{FF2B5EF4-FFF2-40B4-BE49-F238E27FC236}">
                <a16:creationId xmlns:a16="http://schemas.microsoft.com/office/drawing/2014/main" id="{B9C6D2F5-CCF0-414C-ACBD-C709C6C232D0}"/>
              </a:ext>
            </a:extLst>
          </p:cNvPr>
          <p:cNvSpPr txBox="1"/>
          <p:nvPr/>
        </p:nvSpPr>
        <p:spPr>
          <a:xfrm>
            <a:off x="0" y="1082562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56" name="TextBox 55">
            <a:extLst>
              <a:ext uri="{FF2B5EF4-FFF2-40B4-BE49-F238E27FC236}">
                <a16:creationId xmlns:a16="http://schemas.microsoft.com/office/drawing/2014/main" id="{B26A6FD5-8DC6-4831-AEBA-0E9E60751024}"/>
              </a:ext>
            </a:extLst>
          </p:cNvPr>
          <p:cNvSpPr txBox="1"/>
          <p:nvPr/>
        </p:nvSpPr>
        <p:spPr>
          <a:xfrm>
            <a:off x="0" y="1817338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57" name="TextBox 56">
            <a:extLst>
              <a:ext uri="{FF2B5EF4-FFF2-40B4-BE49-F238E27FC236}">
                <a16:creationId xmlns:a16="http://schemas.microsoft.com/office/drawing/2014/main" id="{EA24D5EA-6131-4DD0-92BF-5D4E324D3E31}"/>
              </a:ext>
            </a:extLst>
          </p:cNvPr>
          <p:cNvSpPr txBox="1"/>
          <p:nvPr/>
        </p:nvSpPr>
        <p:spPr>
          <a:xfrm>
            <a:off x="0" y="255211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58" name="TextBox 57">
            <a:extLst>
              <a:ext uri="{FF2B5EF4-FFF2-40B4-BE49-F238E27FC236}">
                <a16:creationId xmlns:a16="http://schemas.microsoft.com/office/drawing/2014/main" id="{23640E19-2161-4CEC-B01D-F3D0BFDDEE35}"/>
              </a:ext>
            </a:extLst>
          </p:cNvPr>
          <p:cNvSpPr txBox="1"/>
          <p:nvPr/>
        </p:nvSpPr>
        <p:spPr>
          <a:xfrm>
            <a:off x="0" y="328364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4</a:t>
            </a:r>
            <a:endParaRPr lang="en-US" sz="1400" b="1" dirty="0"/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9508BD2C-5C24-4EEA-B42E-F44DC6B47E4A}"/>
              </a:ext>
            </a:extLst>
          </p:cNvPr>
          <p:cNvSpPr txBox="1"/>
          <p:nvPr/>
        </p:nvSpPr>
        <p:spPr>
          <a:xfrm>
            <a:off x="1470052" y="5858605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0B91A1A9-A4F3-4DEE-B478-E6F0B7F2EC04}"/>
              </a:ext>
            </a:extLst>
          </p:cNvPr>
          <p:cNvSpPr txBox="1"/>
          <p:nvPr/>
        </p:nvSpPr>
        <p:spPr>
          <a:xfrm>
            <a:off x="10445907" y="4380514"/>
            <a:ext cx="40262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12</a:t>
            </a:r>
            <a:endParaRPr lang="en-US" sz="1400" b="1" dirty="0"/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072B8882-1BFD-4B44-BA59-51FA3E44802E}"/>
              </a:ext>
            </a:extLst>
          </p:cNvPr>
          <p:cNvSpPr txBox="1"/>
          <p:nvPr/>
        </p:nvSpPr>
        <p:spPr>
          <a:xfrm>
            <a:off x="10445907" y="5850066"/>
            <a:ext cx="40262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13</a:t>
            </a:r>
            <a:endParaRPr lang="en-US" sz="1400" b="1" dirty="0"/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F049997B-586F-4CD1-A478-0A4335F7CE0C}"/>
              </a:ext>
            </a:extLst>
          </p:cNvPr>
          <p:cNvSpPr txBox="1"/>
          <p:nvPr/>
        </p:nvSpPr>
        <p:spPr>
          <a:xfrm>
            <a:off x="11856640" y="1074023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7125A873-A264-4747-AB10-936DE57F3A0E}"/>
              </a:ext>
            </a:extLst>
          </p:cNvPr>
          <p:cNvSpPr txBox="1"/>
          <p:nvPr/>
        </p:nvSpPr>
        <p:spPr>
          <a:xfrm>
            <a:off x="11856640" y="1817338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290C96A3-690B-4CA4-887E-EDF23A267CD3}"/>
              </a:ext>
            </a:extLst>
          </p:cNvPr>
          <p:cNvSpPr txBox="1"/>
          <p:nvPr/>
        </p:nvSpPr>
        <p:spPr>
          <a:xfrm>
            <a:off x="11856639" y="2539064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r>
              <a:rPr lang="en-US"/>
              <a:t>10</a:t>
            </a:r>
            <a:endParaRPr lang="en-US" dirty="0"/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CE9F2702-6A74-4627-B048-81FB4467CE6C}"/>
              </a:ext>
            </a:extLst>
          </p:cNvPr>
          <p:cNvSpPr txBox="1"/>
          <p:nvPr/>
        </p:nvSpPr>
        <p:spPr>
          <a:xfrm>
            <a:off x="11856640" y="3275111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11</a:t>
            </a:r>
            <a:endParaRPr lang="en-US" sz="1400" b="1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F9A7BF90-0B59-48FA-A6A9-E1B0DB5D751C}"/>
              </a:ext>
            </a:extLst>
          </p:cNvPr>
          <p:cNvSpPr txBox="1"/>
          <p:nvPr/>
        </p:nvSpPr>
        <p:spPr>
          <a:xfrm>
            <a:off x="0" y="401518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F72077C2-5B97-421A-9E0E-490B333194F7}"/>
              </a:ext>
            </a:extLst>
          </p:cNvPr>
          <p:cNvSpPr txBox="1"/>
          <p:nvPr/>
        </p:nvSpPr>
        <p:spPr>
          <a:xfrm>
            <a:off x="0" y="474790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A2574D30-030C-41A1-A538-7791E7E1CC16}"/>
              </a:ext>
            </a:extLst>
          </p:cNvPr>
          <p:cNvSpPr txBox="1"/>
          <p:nvPr/>
        </p:nvSpPr>
        <p:spPr>
          <a:xfrm>
            <a:off x="5684580" y="4576454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70" name="Graphic 69" descr="Trophy">
            <a:extLst>
              <a:ext uri="{FF2B5EF4-FFF2-40B4-BE49-F238E27FC236}">
                <a16:creationId xmlns:a16="http://schemas.microsoft.com/office/drawing/2014/main" id="{A3FC3A59-63E8-40DA-A050-CE7B9D3FDF14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47275"/>
            <a:ext cx="698500" cy="698500"/>
          </a:xfrm>
          <a:prstGeom prst="rect">
            <a:avLst/>
          </a:prstGeom>
        </p:spPr>
      </p:pic>
      <p:sp>
        <p:nvSpPr>
          <p:cNvPr id="71" name="Rectangle: Rounded Corners 70">
            <a:extLst>
              <a:ext uri="{FF2B5EF4-FFF2-40B4-BE49-F238E27FC236}">
                <a16:creationId xmlns:a16="http://schemas.microsoft.com/office/drawing/2014/main" id="{686E6F03-9D82-4677-9C67-71DBB0D65DE0}"/>
              </a:ext>
            </a:extLst>
          </p:cNvPr>
          <p:cNvSpPr/>
          <p:nvPr/>
        </p:nvSpPr>
        <p:spPr>
          <a:xfrm>
            <a:off x="5451348" y="4900127"/>
            <a:ext cx="1289304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213E157F-4F7C-4495-B6A6-0C37AAA8529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13 Teams</a:t>
            </a:r>
          </a:p>
        </p:txBody>
      </p:sp>
    </p:spTree>
    <p:extLst>
      <p:ext uri="{BB962C8B-B14F-4D97-AF65-F5344CB8AC3E}">
        <p14:creationId xmlns:p14="http://schemas.microsoft.com/office/powerpoint/2010/main" val="2594482711"/>
      </p:ext>
    </p:extLst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65" name="Straight Connector 264">
            <a:extLst>
              <a:ext uri="{FF2B5EF4-FFF2-40B4-BE49-F238E27FC236}">
                <a16:creationId xmlns:a16="http://schemas.microsoft.com/office/drawing/2014/main" id="{FEF46E2A-70BA-484E-AAC2-78BD1A8FDD3A}"/>
              </a:ext>
            </a:extLst>
          </p:cNvPr>
          <p:cNvCxnSpPr>
            <a:cxnSpLocks/>
          </p:cNvCxnSpPr>
          <p:nvPr/>
        </p:nvCxnSpPr>
        <p:spPr>
          <a:xfrm flipH="1">
            <a:off x="5451348" y="4348359"/>
            <a:ext cx="128930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63" name="Straight Connector 262">
            <a:extLst>
              <a:ext uri="{FF2B5EF4-FFF2-40B4-BE49-F238E27FC236}">
                <a16:creationId xmlns:a16="http://schemas.microsoft.com/office/drawing/2014/main" id="{4EC3CCC3-5F22-4AB7-AE60-108D29F1620B}"/>
              </a:ext>
            </a:extLst>
          </p:cNvPr>
          <p:cNvCxnSpPr>
            <a:cxnSpLocks/>
          </p:cNvCxnSpPr>
          <p:nvPr/>
        </p:nvCxnSpPr>
        <p:spPr>
          <a:xfrm flipH="1">
            <a:off x="4166548" y="3661957"/>
            <a:ext cx="128930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3" name="Straight Connector 352">
            <a:extLst>
              <a:ext uri="{FF2B5EF4-FFF2-40B4-BE49-F238E27FC236}">
                <a16:creationId xmlns:a16="http://schemas.microsoft.com/office/drawing/2014/main" id="{A5DA393B-D026-4E10-8229-75A5EFEA34C3}"/>
              </a:ext>
            </a:extLst>
          </p:cNvPr>
          <p:cNvCxnSpPr>
            <a:cxnSpLocks/>
          </p:cNvCxnSpPr>
          <p:nvPr/>
        </p:nvCxnSpPr>
        <p:spPr>
          <a:xfrm>
            <a:off x="298451" y="4796358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4" name="Straight Connector 353">
            <a:extLst>
              <a:ext uri="{FF2B5EF4-FFF2-40B4-BE49-F238E27FC236}">
                <a16:creationId xmlns:a16="http://schemas.microsoft.com/office/drawing/2014/main" id="{36E40494-1A1F-469E-B9B7-162C0910BC12}"/>
              </a:ext>
            </a:extLst>
          </p:cNvPr>
          <p:cNvCxnSpPr>
            <a:cxnSpLocks/>
          </p:cNvCxnSpPr>
          <p:nvPr/>
        </p:nvCxnSpPr>
        <p:spPr>
          <a:xfrm>
            <a:off x="298451" y="3998643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5" name="Straight Connector 354">
            <a:extLst>
              <a:ext uri="{FF2B5EF4-FFF2-40B4-BE49-F238E27FC236}">
                <a16:creationId xmlns:a16="http://schemas.microsoft.com/office/drawing/2014/main" id="{EF9C3B7B-DF7A-4BEC-AEBB-BA73F0D9271D}"/>
              </a:ext>
            </a:extLst>
          </p:cNvPr>
          <p:cNvCxnSpPr>
            <a:cxnSpLocks/>
          </p:cNvCxnSpPr>
          <p:nvPr/>
        </p:nvCxnSpPr>
        <p:spPr>
          <a:xfrm>
            <a:off x="1587817" y="399864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0" name="Straight Connector 349">
            <a:extLst>
              <a:ext uri="{FF2B5EF4-FFF2-40B4-BE49-F238E27FC236}">
                <a16:creationId xmlns:a16="http://schemas.microsoft.com/office/drawing/2014/main" id="{85CA73D3-57B2-4A28-84CB-22E1283E649F}"/>
              </a:ext>
            </a:extLst>
          </p:cNvPr>
          <p:cNvCxnSpPr>
            <a:cxnSpLocks/>
          </p:cNvCxnSpPr>
          <p:nvPr/>
        </p:nvCxnSpPr>
        <p:spPr>
          <a:xfrm>
            <a:off x="298451" y="3325268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1" name="Straight Connector 350">
            <a:extLst>
              <a:ext uri="{FF2B5EF4-FFF2-40B4-BE49-F238E27FC236}">
                <a16:creationId xmlns:a16="http://schemas.microsoft.com/office/drawing/2014/main" id="{C619BBC9-8404-4A6B-BC6C-7A87C33FDD54}"/>
              </a:ext>
            </a:extLst>
          </p:cNvPr>
          <p:cNvCxnSpPr>
            <a:cxnSpLocks/>
          </p:cNvCxnSpPr>
          <p:nvPr/>
        </p:nvCxnSpPr>
        <p:spPr>
          <a:xfrm>
            <a:off x="298451" y="2527553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2" name="Straight Connector 351">
            <a:extLst>
              <a:ext uri="{FF2B5EF4-FFF2-40B4-BE49-F238E27FC236}">
                <a16:creationId xmlns:a16="http://schemas.microsoft.com/office/drawing/2014/main" id="{701B4CC8-CB22-43CD-9791-FB50FED496CF}"/>
              </a:ext>
            </a:extLst>
          </p:cNvPr>
          <p:cNvCxnSpPr>
            <a:cxnSpLocks/>
          </p:cNvCxnSpPr>
          <p:nvPr/>
        </p:nvCxnSpPr>
        <p:spPr>
          <a:xfrm>
            <a:off x="1587817" y="252755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7" name="Straight Connector 346">
            <a:extLst>
              <a:ext uri="{FF2B5EF4-FFF2-40B4-BE49-F238E27FC236}">
                <a16:creationId xmlns:a16="http://schemas.microsoft.com/office/drawing/2014/main" id="{1BDADD97-61C9-4BE9-92C4-C33770107E29}"/>
              </a:ext>
            </a:extLst>
          </p:cNvPr>
          <p:cNvCxnSpPr>
            <a:cxnSpLocks/>
          </p:cNvCxnSpPr>
          <p:nvPr/>
        </p:nvCxnSpPr>
        <p:spPr>
          <a:xfrm>
            <a:off x="298451" y="1854178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8" name="Straight Connector 347">
            <a:extLst>
              <a:ext uri="{FF2B5EF4-FFF2-40B4-BE49-F238E27FC236}">
                <a16:creationId xmlns:a16="http://schemas.microsoft.com/office/drawing/2014/main" id="{D4E811A6-BBAB-48A6-B547-062BCCA757F5}"/>
              </a:ext>
            </a:extLst>
          </p:cNvPr>
          <p:cNvCxnSpPr>
            <a:cxnSpLocks/>
          </p:cNvCxnSpPr>
          <p:nvPr/>
        </p:nvCxnSpPr>
        <p:spPr>
          <a:xfrm>
            <a:off x="298451" y="1056463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9" name="Straight Connector 348">
            <a:extLst>
              <a:ext uri="{FF2B5EF4-FFF2-40B4-BE49-F238E27FC236}">
                <a16:creationId xmlns:a16="http://schemas.microsoft.com/office/drawing/2014/main" id="{362F150D-38C0-4DEA-96BF-EDE93171D86D}"/>
              </a:ext>
            </a:extLst>
          </p:cNvPr>
          <p:cNvCxnSpPr>
            <a:cxnSpLocks/>
          </p:cNvCxnSpPr>
          <p:nvPr/>
        </p:nvCxnSpPr>
        <p:spPr>
          <a:xfrm>
            <a:off x="1587817" y="105646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4" name="Straight Connector 343">
            <a:extLst>
              <a:ext uri="{FF2B5EF4-FFF2-40B4-BE49-F238E27FC236}">
                <a16:creationId xmlns:a16="http://schemas.microsoft.com/office/drawing/2014/main" id="{DAFD23D9-065A-4FB0-9A7B-17DA7258C4D7}"/>
              </a:ext>
            </a:extLst>
          </p:cNvPr>
          <p:cNvCxnSpPr>
            <a:cxnSpLocks/>
          </p:cNvCxnSpPr>
          <p:nvPr/>
        </p:nvCxnSpPr>
        <p:spPr>
          <a:xfrm>
            <a:off x="1591031" y="2913383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5" name="Straight Connector 344">
            <a:extLst>
              <a:ext uri="{FF2B5EF4-FFF2-40B4-BE49-F238E27FC236}">
                <a16:creationId xmlns:a16="http://schemas.microsoft.com/office/drawing/2014/main" id="{97047A40-724A-4343-86DD-245C0D3E5982}"/>
              </a:ext>
            </a:extLst>
          </p:cNvPr>
          <p:cNvCxnSpPr>
            <a:cxnSpLocks/>
          </p:cNvCxnSpPr>
          <p:nvPr/>
        </p:nvCxnSpPr>
        <p:spPr>
          <a:xfrm>
            <a:off x="1591031" y="1449177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6" name="Straight Connector 345">
            <a:extLst>
              <a:ext uri="{FF2B5EF4-FFF2-40B4-BE49-F238E27FC236}">
                <a16:creationId xmlns:a16="http://schemas.microsoft.com/office/drawing/2014/main" id="{B23F0F16-3584-4C32-BCAA-F91353F47BF2}"/>
              </a:ext>
            </a:extLst>
          </p:cNvPr>
          <p:cNvCxnSpPr>
            <a:cxnSpLocks/>
          </p:cNvCxnSpPr>
          <p:nvPr/>
        </p:nvCxnSpPr>
        <p:spPr>
          <a:xfrm>
            <a:off x="2877183" y="1449177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1" name="Straight Connector 340">
            <a:extLst>
              <a:ext uri="{FF2B5EF4-FFF2-40B4-BE49-F238E27FC236}">
                <a16:creationId xmlns:a16="http://schemas.microsoft.com/office/drawing/2014/main" id="{79B58AC4-2457-4722-AD36-EB462089C5CA}"/>
              </a:ext>
            </a:extLst>
          </p:cNvPr>
          <p:cNvCxnSpPr>
            <a:cxnSpLocks/>
          </p:cNvCxnSpPr>
          <p:nvPr/>
        </p:nvCxnSpPr>
        <p:spPr>
          <a:xfrm>
            <a:off x="1591031" y="5865149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2" name="Straight Connector 341">
            <a:extLst>
              <a:ext uri="{FF2B5EF4-FFF2-40B4-BE49-F238E27FC236}">
                <a16:creationId xmlns:a16="http://schemas.microsoft.com/office/drawing/2014/main" id="{830396B3-09A6-4EA8-A660-9452DFA27397}"/>
              </a:ext>
            </a:extLst>
          </p:cNvPr>
          <p:cNvCxnSpPr>
            <a:cxnSpLocks/>
          </p:cNvCxnSpPr>
          <p:nvPr/>
        </p:nvCxnSpPr>
        <p:spPr>
          <a:xfrm>
            <a:off x="1591031" y="4400943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3" name="Straight Connector 342">
            <a:extLst>
              <a:ext uri="{FF2B5EF4-FFF2-40B4-BE49-F238E27FC236}">
                <a16:creationId xmlns:a16="http://schemas.microsoft.com/office/drawing/2014/main" id="{336F1DF7-62EA-4F55-8FB9-B7FBED2ED2BD}"/>
              </a:ext>
            </a:extLst>
          </p:cNvPr>
          <p:cNvCxnSpPr>
            <a:cxnSpLocks/>
          </p:cNvCxnSpPr>
          <p:nvPr/>
        </p:nvCxnSpPr>
        <p:spPr>
          <a:xfrm>
            <a:off x="2877183" y="4400943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8" name="Straight Connector 337">
            <a:extLst>
              <a:ext uri="{FF2B5EF4-FFF2-40B4-BE49-F238E27FC236}">
                <a16:creationId xmlns:a16="http://schemas.microsoft.com/office/drawing/2014/main" id="{619083C7-8E89-4782-B40C-569AA600B01D}"/>
              </a:ext>
            </a:extLst>
          </p:cNvPr>
          <p:cNvCxnSpPr>
            <a:cxnSpLocks/>
          </p:cNvCxnSpPr>
          <p:nvPr/>
        </p:nvCxnSpPr>
        <p:spPr>
          <a:xfrm>
            <a:off x="2877184" y="5133046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9" name="Straight Connector 338">
            <a:extLst>
              <a:ext uri="{FF2B5EF4-FFF2-40B4-BE49-F238E27FC236}">
                <a16:creationId xmlns:a16="http://schemas.microsoft.com/office/drawing/2014/main" id="{FB7A78D6-CE78-41C5-821B-92148A0EC87F}"/>
              </a:ext>
            </a:extLst>
          </p:cNvPr>
          <p:cNvCxnSpPr>
            <a:cxnSpLocks/>
          </p:cNvCxnSpPr>
          <p:nvPr/>
        </p:nvCxnSpPr>
        <p:spPr>
          <a:xfrm>
            <a:off x="2877184" y="2134844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0" name="Straight Connector 339">
            <a:extLst>
              <a:ext uri="{FF2B5EF4-FFF2-40B4-BE49-F238E27FC236}">
                <a16:creationId xmlns:a16="http://schemas.microsoft.com/office/drawing/2014/main" id="{CA7010C5-6867-4859-B312-4832721134C7}"/>
              </a:ext>
            </a:extLst>
          </p:cNvPr>
          <p:cNvCxnSpPr>
            <a:cxnSpLocks/>
          </p:cNvCxnSpPr>
          <p:nvPr/>
        </p:nvCxnSpPr>
        <p:spPr>
          <a:xfrm>
            <a:off x="4166548" y="2134844"/>
            <a:ext cx="0" cy="299820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7" name="Straight Connector 76">
            <a:extLst>
              <a:ext uri="{FF2B5EF4-FFF2-40B4-BE49-F238E27FC236}">
                <a16:creationId xmlns:a16="http://schemas.microsoft.com/office/drawing/2014/main" id="{28DDA30B-FDD3-461E-862A-CC65EE394752}"/>
              </a:ext>
            </a:extLst>
          </p:cNvPr>
          <p:cNvCxnSpPr>
            <a:cxnSpLocks/>
          </p:cNvCxnSpPr>
          <p:nvPr/>
        </p:nvCxnSpPr>
        <p:spPr>
          <a:xfrm>
            <a:off x="6736149" y="3661957"/>
            <a:ext cx="128930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2" name="Straight Connector 101">
            <a:extLst>
              <a:ext uri="{FF2B5EF4-FFF2-40B4-BE49-F238E27FC236}">
                <a16:creationId xmlns:a16="http://schemas.microsoft.com/office/drawing/2014/main" id="{9D08247B-89ED-4C68-98BA-FBBEF0282FBA}"/>
              </a:ext>
            </a:extLst>
          </p:cNvPr>
          <p:cNvCxnSpPr>
            <a:cxnSpLocks/>
          </p:cNvCxnSpPr>
          <p:nvPr/>
        </p:nvCxnSpPr>
        <p:spPr>
          <a:xfrm flipH="1">
            <a:off x="10604180" y="4796358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3" name="Straight Connector 102">
            <a:extLst>
              <a:ext uri="{FF2B5EF4-FFF2-40B4-BE49-F238E27FC236}">
                <a16:creationId xmlns:a16="http://schemas.microsoft.com/office/drawing/2014/main" id="{8D659DAA-09D9-47D8-8A27-09E81790081F}"/>
              </a:ext>
            </a:extLst>
          </p:cNvPr>
          <p:cNvCxnSpPr>
            <a:cxnSpLocks/>
          </p:cNvCxnSpPr>
          <p:nvPr/>
        </p:nvCxnSpPr>
        <p:spPr>
          <a:xfrm flipH="1">
            <a:off x="10604180" y="3998643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4" name="Straight Connector 103">
            <a:extLst>
              <a:ext uri="{FF2B5EF4-FFF2-40B4-BE49-F238E27FC236}">
                <a16:creationId xmlns:a16="http://schemas.microsoft.com/office/drawing/2014/main" id="{60896132-2E2D-4194-A75C-6F3756C897AF}"/>
              </a:ext>
            </a:extLst>
          </p:cNvPr>
          <p:cNvCxnSpPr>
            <a:cxnSpLocks/>
          </p:cNvCxnSpPr>
          <p:nvPr/>
        </p:nvCxnSpPr>
        <p:spPr>
          <a:xfrm flipH="1">
            <a:off x="10604180" y="399864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9" name="Straight Connector 98">
            <a:extLst>
              <a:ext uri="{FF2B5EF4-FFF2-40B4-BE49-F238E27FC236}">
                <a16:creationId xmlns:a16="http://schemas.microsoft.com/office/drawing/2014/main" id="{14D37D59-263B-4A0A-A25D-22D12D24CFA5}"/>
              </a:ext>
            </a:extLst>
          </p:cNvPr>
          <p:cNvCxnSpPr>
            <a:cxnSpLocks/>
          </p:cNvCxnSpPr>
          <p:nvPr/>
        </p:nvCxnSpPr>
        <p:spPr>
          <a:xfrm flipH="1">
            <a:off x="10604180" y="3325268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0" name="Straight Connector 99">
            <a:extLst>
              <a:ext uri="{FF2B5EF4-FFF2-40B4-BE49-F238E27FC236}">
                <a16:creationId xmlns:a16="http://schemas.microsoft.com/office/drawing/2014/main" id="{74129B06-706E-4098-B437-D8DF3A221226}"/>
              </a:ext>
            </a:extLst>
          </p:cNvPr>
          <p:cNvCxnSpPr>
            <a:cxnSpLocks/>
          </p:cNvCxnSpPr>
          <p:nvPr/>
        </p:nvCxnSpPr>
        <p:spPr>
          <a:xfrm flipH="1">
            <a:off x="10604180" y="2527553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01" name="Straight Connector 100">
            <a:extLst>
              <a:ext uri="{FF2B5EF4-FFF2-40B4-BE49-F238E27FC236}">
                <a16:creationId xmlns:a16="http://schemas.microsoft.com/office/drawing/2014/main" id="{2220DAC2-EC21-453C-A9C3-1ECA3CF37E9F}"/>
              </a:ext>
            </a:extLst>
          </p:cNvPr>
          <p:cNvCxnSpPr>
            <a:cxnSpLocks/>
          </p:cNvCxnSpPr>
          <p:nvPr/>
        </p:nvCxnSpPr>
        <p:spPr>
          <a:xfrm flipH="1">
            <a:off x="10604180" y="252755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6" name="Straight Connector 95">
            <a:extLst>
              <a:ext uri="{FF2B5EF4-FFF2-40B4-BE49-F238E27FC236}">
                <a16:creationId xmlns:a16="http://schemas.microsoft.com/office/drawing/2014/main" id="{FECB64BC-7859-4728-BA8E-6B8C9245C312}"/>
              </a:ext>
            </a:extLst>
          </p:cNvPr>
          <p:cNvCxnSpPr>
            <a:cxnSpLocks/>
          </p:cNvCxnSpPr>
          <p:nvPr/>
        </p:nvCxnSpPr>
        <p:spPr>
          <a:xfrm flipH="1">
            <a:off x="10604180" y="1854178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7" name="Straight Connector 96">
            <a:extLst>
              <a:ext uri="{FF2B5EF4-FFF2-40B4-BE49-F238E27FC236}">
                <a16:creationId xmlns:a16="http://schemas.microsoft.com/office/drawing/2014/main" id="{F749FDC0-E08D-4BEC-ABBD-A6CA2E710DED}"/>
              </a:ext>
            </a:extLst>
          </p:cNvPr>
          <p:cNvCxnSpPr>
            <a:cxnSpLocks/>
          </p:cNvCxnSpPr>
          <p:nvPr/>
        </p:nvCxnSpPr>
        <p:spPr>
          <a:xfrm flipH="1">
            <a:off x="10604180" y="1056463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8" name="Straight Connector 97">
            <a:extLst>
              <a:ext uri="{FF2B5EF4-FFF2-40B4-BE49-F238E27FC236}">
                <a16:creationId xmlns:a16="http://schemas.microsoft.com/office/drawing/2014/main" id="{3AF9B43E-6356-4222-A9AF-C58FC57D97C3}"/>
              </a:ext>
            </a:extLst>
          </p:cNvPr>
          <p:cNvCxnSpPr>
            <a:cxnSpLocks/>
          </p:cNvCxnSpPr>
          <p:nvPr/>
        </p:nvCxnSpPr>
        <p:spPr>
          <a:xfrm flipH="1">
            <a:off x="10604180" y="105646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9" name="Straight Connector 88">
            <a:extLst>
              <a:ext uri="{FF2B5EF4-FFF2-40B4-BE49-F238E27FC236}">
                <a16:creationId xmlns:a16="http://schemas.microsoft.com/office/drawing/2014/main" id="{16FEBA20-925D-45BB-8F0B-8AEC9E7E4D78}"/>
              </a:ext>
            </a:extLst>
          </p:cNvPr>
          <p:cNvCxnSpPr>
            <a:cxnSpLocks/>
          </p:cNvCxnSpPr>
          <p:nvPr/>
        </p:nvCxnSpPr>
        <p:spPr>
          <a:xfrm flipH="1">
            <a:off x="9314815" y="2913383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0" name="Straight Connector 89">
            <a:extLst>
              <a:ext uri="{FF2B5EF4-FFF2-40B4-BE49-F238E27FC236}">
                <a16:creationId xmlns:a16="http://schemas.microsoft.com/office/drawing/2014/main" id="{15AABA13-0595-4320-836A-CE0D9F89E18E}"/>
              </a:ext>
            </a:extLst>
          </p:cNvPr>
          <p:cNvCxnSpPr>
            <a:cxnSpLocks/>
          </p:cNvCxnSpPr>
          <p:nvPr/>
        </p:nvCxnSpPr>
        <p:spPr>
          <a:xfrm flipH="1">
            <a:off x="9314815" y="1449177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1" name="Straight Connector 90">
            <a:extLst>
              <a:ext uri="{FF2B5EF4-FFF2-40B4-BE49-F238E27FC236}">
                <a16:creationId xmlns:a16="http://schemas.microsoft.com/office/drawing/2014/main" id="{D6D8E382-7BEC-4439-AD1E-3B1EB1DD9B81}"/>
              </a:ext>
            </a:extLst>
          </p:cNvPr>
          <p:cNvCxnSpPr>
            <a:cxnSpLocks/>
          </p:cNvCxnSpPr>
          <p:nvPr/>
        </p:nvCxnSpPr>
        <p:spPr>
          <a:xfrm flipH="1">
            <a:off x="9314815" y="1449177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6" name="Straight Connector 85">
            <a:extLst>
              <a:ext uri="{FF2B5EF4-FFF2-40B4-BE49-F238E27FC236}">
                <a16:creationId xmlns:a16="http://schemas.microsoft.com/office/drawing/2014/main" id="{7C15BA1D-C3B4-4809-86C1-F92DA91A54F2}"/>
              </a:ext>
            </a:extLst>
          </p:cNvPr>
          <p:cNvCxnSpPr>
            <a:cxnSpLocks/>
          </p:cNvCxnSpPr>
          <p:nvPr/>
        </p:nvCxnSpPr>
        <p:spPr>
          <a:xfrm flipH="1">
            <a:off x="9314815" y="5865149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7" name="Straight Connector 86">
            <a:extLst>
              <a:ext uri="{FF2B5EF4-FFF2-40B4-BE49-F238E27FC236}">
                <a16:creationId xmlns:a16="http://schemas.microsoft.com/office/drawing/2014/main" id="{DAE9838C-E61B-47EB-8AF0-8CF7F6BEF773}"/>
              </a:ext>
            </a:extLst>
          </p:cNvPr>
          <p:cNvCxnSpPr>
            <a:cxnSpLocks/>
          </p:cNvCxnSpPr>
          <p:nvPr/>
        </p:nvCxnSpPr>
        <p:spPr>
          <a:xfrm flipH="1">
            <a:off x="9314815" y="4400943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8" name="Straight Connector 87">
            <a:extLst>
              <a:ext uri="{FF2B5EF4-FFF2-40B4-BE49-F238E27FC236}">
                <a16:creationId xmlns:a16="http://schemas.microsoft.com/office/drawing/2014/main" id="{B149E4D6-1481-4183-8B5A-2925B9CF1C98}"/>
              </a:ext>
            </a:extLst>
          </p:cNvPr>
          <p:cNvCxnSpPr>
            <a:cxnSpLocks/>
          </p:cNvCxnSpPr>
          <p:nvPr/>
        </p:nvCxnSpPr>
        <p:spPr>
          <a:xfrm flipH="1">
            <a:off x="9314815" y="4400943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1" name="Straight Connector 80">
            <a:extLst>
              <a:ext uri="{FF2B5EF4-FFF2-40B4-BE49-F238E27FC236}">
                <a16:creationId xmlns:a16="http://schemas.microsoft.com/office/drawing/2014/main" id="{A4E14E62-6F9B-48F2-8BFF-404A44EE8D95}"/>
              </a:ext>
            </a:extLst>
          </p:cNvPr>
          <p:cNvCxnSpPr>
            <a:cxnSpLocks/>
          </p:cNvCxnSpPr>
          <p:nvPr/>
        </p:nvCxnSpPr>
        <p:spPr>
          <a:xfrm flipH="1">
            <a:off x="8025452" y="5133046"/>
            <a:ext cx="128936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2" name="Straight Connector 81">
            <a:extLst>
              <a:ext uri="{FF2B5EF4-FFF2-40B4-BE49-F238E27FC236}">
                <a16:creationId xmlns:a16="http://schemas.microsoft.com/office/drawing/2014/main" id="{4E00BB14-C9C9-46E5-B6DB-98051F505D14}"/>
              </a:ext>
            </a:extLst>
          </p:cNvPr>
          <p:cNvCxnSpPr>
            <a:cxnSpLocks/>
          </p:cNvCxnSpPr>
          <p:nvPr/>
        </p:nvCxnSpPr>
        <p:spPr>
          <a:xfrm flipH="1">
            <a:off x="8025452" y="2134844"/>
            <a:ext cx="128936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3" name="Straight Connector 82">
            <a:extLst>
              <a:ext uri="{FF2B5EF4-FFF2-40B4-BE49-F238E27FC236}">
                <a16:creationId xmlns:a16="http://schemas.microsoft.com/office/drawing/2014/main" id="{31390BE0-CB16-4E57-8201-F0038ACFEE3A}"/>
              </a:ext>
            </a:extLst>
          </p:cNvPr>
          <p:cNvCxnSpPr>
            <a:cxnSpLocks/>
          </p:cNvCxnSpPr>
          <p:nvPr/>
        </p:nvCxnSpPr>
        <p:spPr>
          <a:xfrm flipH="1">
            <a:off x="8025452" y="2134844"/>
            <a:ext cx="0" cy="299820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8" name="TextBox 107">
            <a:extLst>
              <a:ext uri="{FF2B5EF4-FFF2-40B4-BE49-F238E27FC236}">
                <a16:creationId xmlns:a16="http://schemas.microsoft.com/office/drawing/2014/main" id="{8128F9B7-6EBA-424C-9732-679BB9B58A97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4FEE4AA4-6C1C-4D72-9149-2F70B605CFF7}"/>
              </a:ext>
            </a:extLst>
          </p:cNvPr>
          <p:cNvSpPr txBox="1"/>
          <p:nvPr/>
        </p:nvSpPr>
        <p:spPr>
          <a:xfrm>
            <a:off x="5684580" y="45398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112" name="Graphic 111" descr="Trophy">
            <a:extLst>
              <a:ext uri="{FF2B5EF4-FFF2-40B4-BE49-F238E27FC236}">
                <a16:creationId xmlns:a16="http://schemas.microsoft.com/office/drawing/2014/main" id="{02861A9E-FB3D-43DD-9FDE-808059C38161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30685"/>
            <a:ext cx="698500" cy="698500"/>
          </a:xfrm>
          <a:prstGeom prst="rect">
            <a:avLst/>
          </a:prstGeom>
        </p:spPr>
      </p:pic>
      <p:sp>
        <p:nvSpPr>
          <p:cNvPr id="71" name="TextBox 70">
            <a:extLst>
              <a:ext uri="{FF2B5EF4-FFF2-40B4-BE49-F238E27FC236}">
                <a16:creationId xmlns:a16="http://schemas.microsoft.com/office/drawing/2014/main" id="{4909CC53-F5F4-4F46-B1BE-356C08A706D9}"/>
              </a:ext>
            </a:extLst>
          </p:cNvPr>
          <p:cNvSpPr txBox="1"/>
          <p:nvPr/>
        </p:nvSpPr>
        <p:spPr>
          <a:xfrm>
            <a:off x="3161894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E8C5C141-1B45-4DED-AEEB-D1F4E89B9507}"/>
              </a:ext>
            </a:extLst>
          </p:cNvPr>
          <p:cNvSpPr txBox="1"/>
          <p:nvPr/>
        </p:nvSpPr>
        <p:spPr>
          <a:xfrm>
            <a:off x="8035166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2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D3469024-3C9F-4299-9B0D-7D85C1A1B8DE}"/>
              </a:ext>
            </a:extLst>
          </p:cNvPr>
          <p:cNvSpPr txBox="1"/>
          <p:nvPr/>
        </p:nvSpPr>
        <p:spPr>
          <a:xfrm>
            <a:off x="0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D7042EFD-C297-49FE-88F4-531D85D7099C}"/>
              </a:ext>
            </a:extLst>
          </p:cNvPr>
          <p:cNvSpPr txBox="1"/>
          <p:nvPr/>
        </p:nvSpPr>
        <p:spPr>
          <a:xfrm>
            <a:off x="0" y="237366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3179C0E4-4534-4079-B5F7-088B65EEFF66}"/>
              </a:ext>
            </a:extLst>
          </p:cNvPr>
          <p:cNvSpPr txBox="1"/>
          <p:nvPr/>
        </p:nvSpPr>
        <p:spPr>
          <a:xfrm>
            <a:off x="0" y="170028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45F72C22-F20C-494A-A0D7-00F6EDD9584E}"/>
              </a:ext>
            </a:extLst>
          </p:cNvPr>
          <p:cNvSpPr txBox="1"/>
          <p:nvPr/>
        </p:nvSpPr>
        <p:spPr>
          <a:xfrm>
            <a:off x="11856640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87A71921-ED76-4634-AC86-0664851025E8}"/>
              </a:ext>
            </a:extLst>
          </p:cNvPr>
          <p:cNvSpPr txBox="1"/>
          <p:nvPr/>
        </p:nvSpPr>
        <p:spPr>
          <a:xfrm>
            <a:off x="10595050" y="5711260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14</a:t>
            </a:r>
            <a:endParaRPr lang="en-US" sz="1400" b="1" dirty="0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88DA909E-1A31-49E8-B4AB-7236262ACD7B}"/>
              </a:ext>
            </a:extLst>
          </p:cNvPr>
          <p:cNvSpPr txBox="1"/>
          <p:nvPr/>
        </p:nvSpPr>
        <p:spPr>
          <a:xfrm>
            <a:off x="11856640" y="1698296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7C9A51E1-468F-445D-BCAE-E061549571F0}"/>
              </a:ext>
            </a:extLst>
          </p:cNvPr>
          <p:cNvSpPr txBox="1"/>
          <p:nvPr/>
        </p:nvSpPr>
        <p:spPr>
          <a:xfrm>
            <a:off x="0" y="317137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4</a:t>
            </a:r>
            <a:endParaRPr lang="en-US" sz="1400" b="1" dirty="0"/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5B187714-FF95-4056-8AD9-44442A0F4466}"/>
              </a:ext>
            </a:extLst>
          </p:cNvPr>
          <p:cNvSpPr txBox="1"/>
          <p:nvPr/>
        </p:nvSpPr>
        <p:spPr>
          <a:xfrm>
            <a:off x="11856640" y="2373664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10</a:t>
            </a:r>
            <a:endParaRPr lang="en-US" sz="1400" b="1" dirty="0"/>
          </a:p>
        </p:txBody>
      </p:sp>
      <p:sp>
        <p:nvSpPr>
          <p:cNvPr id="70" name="TextBox 69">
            <a:extLst>
              <a:ext uri="{FF2B5EF4-FFF2-40B4-BE49-F238E27FC236}">
                <a16:creationId xmlns:a16="http://schemas.microsoft.com/office/drawing/2014/main" id="{3BEB93E4-24C5-46B7-ABEB-24FD550C6BD0}"/>
              </a:ext>
            </a:extLst>
          </p:cNvPr>
          <p:cNvSpPr txBox="1"/>
          <p:nvPr/>
        </p:nvSpPr>
        <p:spPr>
          <a:xfrm>
            <a:off x="11856640" y="3174121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11</a:t>
            </a:r>
            <a:endParaRPr lang="en-US" sz="1400" b="1" dirty="0"/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B5D9E342-D514-45F7-AC08-170D4BB2DD49}"/>
              </a:ext>
            </a:extLst>
          </p:cNvPr>
          <p:cNvSpPr txBox="1"/>
          <p:nvPr/>
        </p:nvSpPr>
        <p:spPr>
          <a:xfrm>
            <a:off x="0" y="384475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A6174B3E-4CCA-45D6-968D-360800CB34D8}"/>
              </a:ext>
            </a:extLst>
          </p:cNvPr>
          <p:cNvSpPr txBox="1"/>
          <p:nvPr/>
        </p:nvSpPr>
        <p:spPr>
          <a:xfrm>
            <a:off x="0" y="464246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ACDABD80-53C3-40F3-A5E6-DF71821296FC}"/>
              </a:ext>
            </a:extLst>
          </p:cNvPr>
          <p:cNvSpPr txBox="1"/>
          <p:nvPr/>
        </p:nvSpPr>
        <p:spPr>
          <a:xfrm>
            <a:off x="1320911" y="5711260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B14171F2-E40F-47D8-B562-87F5DD283522}"/>
              </a:ext>
            </a:extLst>
          </p:cNvPr>
          <p:cNvSpPr txBox="1"/>
          <p:nvPr/>
        </p:nvSpPr>
        <p:spPr>
          <a:xfrm>
            <a:off x="11856640" y="3844754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12</a:t>
            </a:r>
            <a:endParaRPr lang="en-US" sz="1400" b="1" dirty="0"/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2126333D-70F3-4D4B-B46A-D4C6856E1B9C}"/>
              </a:ext>
            </a:extLst>
          </p:cNvPr>
          <p:cNvSpPr txBox="1"/>
          <p:nvPr/>
        </p:nvSpPr>
        <p:spPr>
          <a:xfrm>
            <a:off x="11856640" y="4642469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13</a:t>
            </a:r>
            <a:endParaRPr lang="en-US" sz="1400" b="1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CEFB8B4-75E9-4F6F-80B8-EA658EB6561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14 Teams</a:t>
            </a:r>
          </a:p>
        </p:txBody>
      </p:sp>
    </p:spTree>
    <p:extLst>
      <p:ext uri="{BB962C8B-B14F-4D97-AF65-F5344CB8AC3E}">
        <p14:creationId xmlns:p14="http://schemas.microsoft.com/office/powerpoint/2010/main" val="692995871"/>
      </p:ext>
    </p:extLst>
  </p:cSld>
  <p:clrMapOvr>
    <a:masterClrMapping/>
  </p:clrMapOvr>
</p:sld>
</file>

<file path=ppt/slides/slide3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TextBox 80">
            <a:extLst>
              <a:ext uri="{FF2B5EF4-FFF2-40B4-BE49-F238E27FC236}">
                <a16:creationId xmlns:a16="http://schemas.microsoft.com/office/drawing/2014/main" id="{155EB43E-31B4-4752-9762-EFECAFD222E6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97" name="Rectangle: Rounded Corners 96">
            <a:extLst>
              <a:ext uri="{FF2B5EF4-FFF2-40B4-BE49-F238E27FC236}">
                <a16:creationId xmlns:a16="http://schemas.microsoft.com/office/drawing/2014/main" id="{F4E1D993-C288-4649-A578-1047B6D9B2C7}"/>
              </a:ext>
            </a:extLst>
          </p:cNvPr>
          <p:cNvSpPr/>
          <p:nvPr/>
        </p:nvSpPr>
        <p:spPr>
          <a:xfrm>
            <a:off x="4641371" y="362817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7" name="Rectangle: Rounded Corners 36">
            <a:extLst>
              <a:ext uri="{FF2B5EF4-FFF2-40B4-BE49-F238E27FC236}">
                <a16:creationId xmlns:a16="http://schemas.microsoft.com/office/drawing/2014/main" id="{F1DDBAF4-2C42-4078-AFF5-2A5CFCD1F095}"/>
              </a:ext>
            </a:extLst>
          </p:cNvPr>
          <p:cNvSpPr/>
          <p:nvPr/>
        </p:nvSpPr>
        <p:spPr>
          <a:xfrm>
            <a:off x="298451" y="252601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8" name="Rectangle: Rounded Corners 37">
            <a:extLst>
              <a:ext uri="{FF2B5EF4-FFF2-40B4-BE49-F238E27FC236}">
                <a16:creationId xmlns:a16="http://schemas.microsoft.com/office/drawing/2014/main" id="{E09A4903-DD78-4D61-ACA7-4BC79F6E8211}"/>
              </a:ext>
            </a:extLst>
          </p:cNvPr>
          <p:cNvSpPr/>
          <p:nvPr/>
        </p:nvSpPr>
        <p:spPr>
          <a:xfrm>
            <a:off x="298451" y="326079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9" name="Rectangle: Rounded Corners 38">
            <a:extLst>
              <a:ext uri="{FF2B5EF4-FFF2-40B4-BE49-F238E27FC236}">
                <a16:creationId xmlns:a16="http://schemas.microsoft.com/office/drawing/2014/main" id="{60EC5A0A-7B8C-42F2-95C2-5BCC9227707E}"/>
              </a:ext>
            </a:extLst>
          </p:cNvPr>
          <p:cNvSpPr/>
          <p:nvPr/>
        </p:nvSpPr>
        <p:spPr>
          <a:xfrm>
            <a:off x="298451" y="105646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40" name="Rectangle: Rounded Corners 39">
            <a:extLst>
              <a:ext uri="{FF2B5EF4-FFF2-40B4-BE49-F238E27FC236}">
                <a16:creationId xmlns:a16="http://schemas.microsoft.com/office/drawing/2014/main" id="{13793521-992F-4C84-9CC3-EB7145E03FA8}"/>
              </a:ext>
            </a:extLst>
          </p:cNvPr>
          <p:cNvSpPr/>
          <p:nvPr/>
        </p:nvSpPr>
        <p:spPr>
          <a:xfrm>
            <a:off x="298451" y="179123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1" name="Rectangle: Rounded Corners 40">
            <a:extLst>
              <a:ext uri="{FF2B5EF4-FFF2-40B4-BE49-F238E27FC236}">
                <a16:creationId xmlns:a16="http://schemas.microsoft.com/office/drawing/2014/main" id="{680106E8-10D8-4B8B-B761-9C240041496A}"/>
              </a:ext>
            </a:extLst>
          </p:cNvPr>
          <p:cNvSpPr/>
          <p:nvPr/>
        </p:nvSpPr>
        <p:spPr>
          <a:xfrm>
            <a:off x="298451" y="399556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2" name="Rectangle: Rounded Corners 41">
            <a:extLst>
              <a:ext uri="{FF2B5EF4-FFF2-40B4-BE49-F238E27FC236}">
                <a16:creationId xmlns:a16="http://schemas.microsoft.com/office/drawing/2014/main" id="{D836C109-2EDD-4C86-A650-B2A4DD978BD6}"/>
              </a:ext>
            </a:extLst>
          </p:cNvPr>
          <p:cNvSpPr/>
          <p:nvPr/>
        </p:nvSpPr>
        <p:spPr>
          <a:xfrm>
            <a:off x="298451" y="473034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5" name="Rectangle: Rounded Corners 44">
            <a:extLst>
              <a:ext uri="{FF2B5EF4-FFF2-40B4-BE49-F238E27FC236}">
                <a16:creationId xmlns:a16="http://schemas.microsoft.com/office/drawing/2014/main" id="{9DAD0CB8-C1A8-445A-B8AE-554B0991CF41}"/>
              </a:ext>
            </a:extLst>
          </p:cNvPr>
          <p:cNvSpPr/>
          <p:nvPr/>
        </p:nvSpPr>
        <p:spPr>
          <a:xfrm>
            <a:off x="1746091" y="289340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6" name="Rectangle: Rounded Corners 45">
            <a:extLst>
              <a:ext uri="{FF2B5EF4-FFF2-40B4-BE49-F238E27FC236}">
                <a16:creationId xmlns:a16="http://schemas.microsoft.com/office/drawing/2014/main" id="{0E864900-54EA-4AA9-8538-CD585DE1B964}"/>
              </a:ext>
            </a:extLst>
          </p:cNvPr>
          <p:cNvSpPr/>
          <p:nvPr/>
        </p:nvSpPr>
        <p:spPr>
          <a:xfrm>
            <a:off x="1746091" y="142385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7" name="Rectangle: Rounded Corners 46">
            <a:extLst>
              <a:ext uri="{FF2B5EF4-FFF2-40B4-BE49-F238E27FC236}">
                <a16:creationId xmlns:a16="http://schemas.microsoft.com/office/drawing/2014/main" id="{6310C6E4-41B0-4064-B383-C17894F2A28F}"/>
              </a:ext>
            </a:extLst>
          </p:cNvPr>
          <p:cNvSpPr/>
          <p:nvPr/>
        </p:nvSpPr>
        <p:spPr>
          <a:xfrm>
            <a:off x="1746091" y="5832506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48" name="Rectangle: Rounded Corners 47">
            <a:extLst>
              <a:ext uri="{FF2B5EF4-FFF2-40B4-BE49-F238E27FC236}">
                <a16:creationId xmlns:a16="http://schemas.microsoft.com/office/drawing/2014/main" id="{14C2D802-CDD5-40FD-A619-E495283D18F1}"/>
              </a:ext>
            </a:extLst>
          </p:cNvPr>
          <p:cNvSpPr/>
          <p:nvPr/>
        </p:nvSpPr>
        <p:spPr>
          <a:xfrm>
            <a:off x="1746091" y="436295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49" name="Connector: Elbow 48">
            <a:extLst>
              <a:ext uri="{FF2B5EF4-FFF2-40B4-BE49-F238E27FC236}">
                <a16:creationId xmlns:a16="http://schemas.microsoft.com/office/drawing/2014/main" id="{7449E0E5-3D7E-46FC-9592-08E453925CFD}"/>
              </a:ext>
            </a:extLst>
          </p:cNvPr>
          <p:cNvCxnSpPr>
            <a:cxnSpLocks/>
            <a:stCxn id="39" idx="3"/>
            <a:endCxn id="46" idx="1"/>
          </p:cNvCxnSpPr>
          <p:nvPr/>
        </p:nvCxnSpPr>
        <p:spPr>
          <a:xfrm>
            <a:off x="1222727" y="122791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0" name="Connector: Elbow 49">
            <a:extLst>
              <a:ext uri="{FF2B5EF4-FFF2-40B4-BE49-F238E27FC236}">
                <a16:creationId xmlns:a16="http://schemas.microsoft.com/office/drawing/2014/main" id="{75F93D85-B8CD-408E-9303-0379571AEE07}"/>
              </a:ext>
            </a:extLst>
          </p:cNvPr>
          <p:cNvCxnSpPr>
            <a:cxnSpLocks/>
            <a:stCxn id="40" idx="3"/>
            <a:endCxn id="46" idx="1"/>
          </p:cNvCxnSpPr>
          <p:nvPr/>
        </p:nvCxnSpPr>
        <p:spPr>
          <a:xfrm flipV="1">
            <a:off x="1222727" y="1595301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51" name="Connector: Elbow 50">
            <a:extLst>
              <a:ext uri="{FF2B5EF4-FFF2-40B4-BE49-F238E27FC236}">
                <a16:creationId xmlns:a16="http://schemas.microsoft.com/office/drawing/2014/main" id="{5FC60689-F1BC-4278-A931-92189D23032B}"/>
              </a:ext>
            </a:extLst>
          </p:cNvPr>
          <p:cNvCxnSpPr>
            <a:cxnSpLocks/>
            <a:stCxn id="38" idx="3"/>
            <a:endCxn id="45" idx="1"/>
          </p:cNvCxnSpPr>
          <p:nvPr/>
        </p:nvCxnSpPr>
        <p:spPr>
          <a:xfrm flipV="1">
            <a:off x="1222727" y="306485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6" name="Connector: Elbow 85">
            <a:extLst>
              <a:ext uri="{FF2B5EF4-FFF2-40B4-BE49-F238E27FC236}">
                <a16:creationId xmlns:a16="http://schemas.microsoft.com/office/drawing/2014/main" id="{F3CB0B0D-85D6-49B2-ACA7-F726D470F0E4}"/>
              </a:ext>
            </a:extLst>
          </p:cNvPr>
          <p:cNvCxnSpPr>
            <a:cxnSpLocks/>
            <a:stCxn id="37" idx="3"/>
            <a:endCxn id="45" idx="1"/>
          </p:cNvCxnSpPr>
          <p:nvPr/>
        </p:nvCxnSpPr>
        <p:spPr>
          <a:xfrm>
            <a:off x="1222727" y="269746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7" name="Connector: Elbow 86">
            <a:extLst>
              <a:ext uri="{FF2B5EF4-FFF2-40B4-BE49-F238E27FC236}">
                <a16:creationId xmlns:a16="http://schemas.microsoft.com/office/drawing/2014/main" id="{93F02EBF-5160-4F1A-B56E-6D2F15DF8FFA}"/>
              </a:ext>
            </a:extLst>
          </p:cNvPr>
          <p:cNvCxnSpPr>
            <a:cxnSpLocks/>
            <a:stCxn id="41" idx="3"/>
            <a:endCxn id="48" idx="1"/>
          </p:cNvCxnSpPr>
          <p:nvPr/>
        </p:nvCxnSpPr>
        <p:spPr>
          <a:xfrm>
            <a:off x="1222727" y="4167017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8" name="Connector: Elbow 87">
            <a:extLst>
              <a:ext uri="{FF2B5EF4-FFF2-40B4-BE49-F238E27FC236}">
                <a16:creationId xmlns:a16="http://schemas.microsoft.com/office/drawing/2014/main" id="{3C7E8D20-D733-44C8-9CA5-573AEE4DCF0C}"/>
              </a:ext>
            </a:extLst>
          </p:cNvPr>
          <p:cNvCxnSpPr>
            <a:cxnSpLocks/>
            <a:stCxn id="42" idx="3"/>
            <a:endCxn id="48" idx="1"/>
          </p:cNvCxnSpPr>
          <p:nvPr/>
        </p:nvCxnSpPr>
        <p:spPr>
          <a:xfrm flipV="1">
            <a:off x="1222727" y="453440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91" name="Rectangle: Rounded Corners 90">
            <a:extLst>
              <a:ext uri="{FF2B5EF4-FFF2-40B4-BE49-F238E27FC236}">
                <a16:creationId xmlns:a16="http://schemas.microsoft.com/office/drawing/2014/main" id="{B0329BE6-EA9A-47B7-976A-CCAD7DF1356C}"/>
              </a:ext>
            </a:extLst>
          </p:cNvPr>
          <p:cNvSpPr/>
          <p:nvPr/>
        </p:nvSpPr>
        <p:spPr>
          <a:xfrm>
            <a:off x="3193731" y="215862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92" name="Rectangle: Rounded Corners 91">
            <a:extLst>
              <a:ext uri="{FF2B5EF4-FFF2-40B4-BE49-F238E27FC236}">
                <a16:creationId xmlns:a16="http://schemas.microsoft.com/office/drawing/2014/main" id="{83F63A1F-41CE-4024-98AB-FE71C42E6B8F}"/>
              </a:ext>
            </a:extLst>
          </p:cNvPr>
          <p:cNvSpPr/>
          <p:nvPr/>
        </p:nvSpPr>
        <p:spPr>
          <a:xfrm>
            <a:off x="3193731" y="509773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93" name="Connector: Elbow 92">
            <a:extLst>
              <a:ext uri="{FF2B5EF4-FFF2-40B4-BE49-F238E27FC236}">
                <a16:creationId xmlns:a16="http://schemas.microsoft.com/office/drawing/2014/main" id="{B42E8C99-94D4-4647-86E6-ADA0D1F9468F}"/>
              </a:ext>
            </a:extLst>
          </p:cNvPr>
          <p:cNvCxnSpPr>
            <a:cxnSpLocks/>
            <a:stCxn id="91" idx="1"/>
            <a:endCxn id="46" idx="3"/>
          </p:cNvCxnSpPr>
          <p:nvPr/>
        </p:nvCxnSpPr>
        <p:spPr>
          <a:xfrm rot="10800000">
            <a:off x="2670368" y="1595301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4" name="Connector: Elbow 93">
            <a:extLst>
              <a:ext uri="{FF2B5EF4-FFF2-40B4-BE49-F238E27FC236}">
                <a16:creationId xmlns:a16="http://schemas.microsoft.com/office/drawing/2014/main" id="{6E39811C-2A27-4F16-889A-91341AECEDE2}"/>
              </a:ext>
            </a:extLst>
          </p:cNvPr>
          <p:cNvCxnSpPr>
            <a:cxnSpLocks/>
            <a:stCxn id="45" idx="3"/>
            <a:endCxn id="91" idx="1"/>
          </p:cNvCxnSpPr>
          <p:nvPr/>
        </p:nvCxnSpPr>
        <p:spPr>
          <a:xfrm flipV="1">
            <a:off x="2670367" y="2330077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5" name="Connector: Elbow 94">
            <a:extLst>
              <a:ext uri="{FF2B5EF4-FFF2-40B4-BE49-F238E27FC236}">
                <a16:creationId xmlns:a16="http://schemas.microsoft.com/office/drawing/2014/main" id="{31B4F259-CFC6-48A1-8CA1-710F4D6D8620}"/>
              </a:ext>
            </a:extLst>
          </p:cNvPr>
          <p:cNvCxnSpPr>
            <a:cxnSpLocks/>
            <a:stCxn id="47" idx="3"/>
            <a:endCxn id="92" idx="1"/>
          </p:cNvCxnSpPr>
          <p:nvPr/>
        </p:nvCxnSpPr>
        <p:spPr>
          <a:xfrm flipV="1">
            <a:off x="2670367" y="5269181"/>
            <a:ext cx="523363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6" name="Connector: Elbow 95">
            <a:extLst>
              <a:ext uri="{FF2B5EF4-FFF2-40B4-BE49-F238E27FC236}">
                <a16:creationId xmlns:a16="http://schemas.microsoft.com/office/drawing/2014/main" id="{E91CBDBA-1650-4E1B-8A53-371ABD8A6032}"/>
              </a:ext>
            </a:extLst>
          </p:cNvPr>
          <p:cNvCxnSpPr>
            <a:cxnSpLocks/>
            <a:stCxn id="48" idx="3"/>
            <a:endCxn id="92" idx="1"/>
          </p:cNvCxnSpPr>
          <p:nvPr/>
        </p:nvCxnSpPr>
        <p:spPr>
          <a:xfrm>
            <a:off x="2670367" y="4534405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8" name="Connector: Elbow 97">
            <a:extLst>
              <a:ext uri="{FF2B5EF4-FFF2-40B4-BE49-F238E27FC236}">
                <a16:creationId xmlns:a16="http://schemas.microsoft.com/office/drawing/2014/main" id="{526FC3A8-2DCE-4E9D-871A-867D443F9C78}"/>
              </a:ext>
            </a:extLst>
          </p:cNvPr>
          <p:cNvCxnSpPr>
            <a:cxnSpLocks/>
            <a:stCxn id="92" idx="3"/>
            <a:endCxn id="97" idx="1"/>
          </p:cNvCxnSpPr>
          <p:nvPr/>
        </p:nvCxnSpPr>
        <p:spPr>
          <a:xfrm flipV="1">
            <a:off x="4118007" y="3799629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9" name="Connector: Elbow 98">
            <a:extLst>
              <a:ext uri="{FF2B5EF4-FFF2-40B4-BE49-F238E27FC236}">
                <a16:creationId xmlns:a16="http://schemas.microsoft.com/office/drawing/2014/main" id="{3EB18B7B-2E3F-41B4-B322-BB7223421391}"/>
              </a:ext>
            </a:extLst>
          </p:cNvPr>
          <p:cNvCxnSpPr>
            <a:cxnSpLocks/>
            <a:stCxn id="97" idx="1"/>
            <a:endCxn id="91" idx="3"/>
          </p:cNvCxnSpPr>
          <p:nvPr/>
        </p:nvCxnSpPr>
        <p:spPr>
          <a:xfrm rot="10800000">
            <a:off x="4118008" y="2330077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0" name="TextBox 99">
            <a:extLst>
              <a:ext uri="{FF2B5EF4-FFF2-40B4-BE49-F238E27FC236}">
                <a16:creationId xmlns:a16="http://schemas.microsoft.com/office/drawing/2014/main" id="{F9C1B3BB-D76F-4601-8B4D-6268079C5BE1}"/>
              </a:ext>
            </a:extLst>
          </p:cNvPr>
          <p:cNvSpPr txBox="1"/>
          <p:nvPr/>
        </p:nvSpPr>
        <p:spPr>
          <a:xfrm>
            <a:off x="3161894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132" name="Rectangle: Rounded Corners 131">
            <a:extLst>
              <a:ext uri="{FF2B5EF4-FFF2-40B4-BE49-F238E27FC236}">
                <a16:creationId xmlns:a16="http://schemas.microsoft.com/office/drawing/2014/main" id="{79BE20B5-2944-48B1-B2FB-00874C81D046}"/>
              </a:ext>
            </a:extLst>
          </p:cNvPr>
          <p:cNvSpPr/>
          <p:nvPr/>
        </p:nvSpPr>
        <p:spPr>
          <a:xfrm flipH="1">
            <a:off x="6626354" y="3628179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33" name="Rectangle: Rounded Corners 132">
            <a:extLst>
              <a:ext uri="{FF2B5EF4-FFF2-40B4-BE49-F238E27FC236}">
                <a16:creationId xmlns:a16="http://schemas.microsoft.com/office/drawing/2014/main" id="{1E7D3041-D01B-4C1E-856D-5A1A64332B66}"/>
              </a:ext>
            </a:extLst>
          </p:cNvPr>
          <p:cNvSpPr/>
          <p:nvPr/>
        </p:nvSpPr>
        <p:spPr>
          <a:xfrm flipH="1">
            <a:off x="10969272" y="2526015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34" name="Rectangle: Rounded Corners 133">
            <a:extLst>
              <a:ext uri="{FF2B5EF4-FFF2-40B4-BE49-F238E27FC236}">
                <a16:creationId xmlns:a16="http://schemas.microsoft.com/office/drawing/2014/main" id="{8A7B3DCB-FD23-44ED-AD4C-8491D0CCB5E6}"/>
              </a:ext>
            </a:extLst>
          </p:cNvPr>
          <p:cNvSpPr/>
          <p:nvPr/>
        </p:nvSpPr>
        <p:spPr>
          <a:xfrm flipH="1">
            <a:off x="10969272" y="3260791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35" name="Rectangle: Rounded Corners 134">
            <a:extLst>
              <a:ext uri="{FF2B5EF4-FFF2-40B4-BE49-F238E27FC236}">
                <a16:creationId xmlns:a16="http://schemas.microsoft.com/office/drawing/2014/main" id="{79223B45-6EE7-4082-A5D6-DA143D79EB8B}"/>
              </a:ext>
            </a:extLst>
          </p:cNvPr>
          <p:cNvSpPr/>
          <p:nvPr/>
        </p:nvSpPr>
        <p:spPr>
          <a:xfrm flipH="1">
            <a:off x="10969272" y="1056463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136" name="Rectangle: Rounded Corners 135">
            <a:extLst>
              <a:ext uri="{FF2B5EF4-FFF2-40B4-BE49-F238E27FC236}">
                <a16:creationId xmlns:a16="http://schemas.microsoft.com/office/drawing/2014/main" id="{8CD1B870-E79C-464C-970C-EEBC2592C309}"/>
              </a:ext>
            </a:extLst>
          </p:cNvPr>
          <p:cNvSpPr/>
          <p:nvPr/>
        </p:nvSpPr>
        <p:spPr>
          <a:xfrm flipH="1">
            <a:off x="10969272" y="1791239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37" name="Rectangle: Rounded Corners 136">
            <a:extLst>
              <a:ext uri="{FF2B5EF4-FFF2-40B4-BE49-F238E27FC236}">
                <a16:creationId xmlns:a16="http://schemas.microsoft.com/office/drawing/2014/main" id="{68F78EC7-5071-4089-85DA-536DE4BEBEA2}"/>
              </a:ext>
            </a:extLst>
          </p:cNvPr>
          <p:cNvSpPr/>
          <p:nvPr/>
        </p:nvSpPr>
        <p:spPr>
          <a:xfrm flipH="1">
            <a:off x="10969272" y="3995567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38" name="Rectangle: Rounded Corners 137">
            <a:extLst>
              <a:ext uri="{FF2B5EF4-FFF2-40B4-BE49-F238E27FC236}">
                <a16:creationId xmlns:a16="http://schemas.microsoft.com/office/drawing/2014/main" id="{FED45D36-E775-47C5-9F3D-6240AE0F76A5}"/>
              </a:ext>
            </a:extLst>
          </p:cNvPr>
          <p:cNvSpPr/>
          <p:nvPr/>
        </p:nvSpPr>
        <p:spPr>
          <a:xfrm flipH="1">
            <a:off x="10969272" y="4730343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1" name="Rectangle: Rounded Corners 140">
            <a:extLst>
              <a:ext uri="{FF2B5EF4-FFF2-40B4-BE49-F238E27FC236}">
                <a16:creationId xmlns:a16="http://schemas.microsoft.com/office/drawing/2014/main" id="{853C48B8-0424-46F7-AA62-C9EF18972955}"/>
              </a:ext>
            </a:extLst>
          </p:cNvPr>
          <p:cNvSpPr/>
          <p:nvPr/>
        </p:nvSpPr>
        <p:spPr>
          <a:xfrm flipH="1">
            <a:off x="9521632" y="2893403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2" name="Rectangle: Rounded Corners 141">
            <a:extLst>
              <a:ext uri="{FF2B5EF4-FFF2-40B4-BE49-F238E27FC236}">
                <a16:creationId xmlns:a16="http://schemas.microsoft.com/office/drawing/2014/main" id="{0B76AA68-6191-4E10-B677-AA8954476ECD}"/>
              </a:ext>
            </a:extLst>
          </p:cNvPr>
          <p:cNvSpPr/>
          <p:nvPr/>
        </p:nvSpPr>
        <p:spPr>
          <a:xfrm flipH="1">
            <a:off x="9521632" y="1423851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3" name="Rectangle: Rounded Corners 142">
            <a:extLst>
              <a:ext uri="{FF2B5EF4-FFF2-40B4-BE49-F238E27FC236}">
                <a16:creationId xmlns:a16="http://schemas.microsoft.com/office/drawing/2014/main" id="{5250586E-CE88-40C8-96F2-04ED2F8D52DC}"/>
              </a:ext>
            </a:extLst>
          </p:cNvPr>
          <p:cNvSpPr/>
          <p:nvPr/>
        </p:nvSpPr>
        <p:spPr>
          <a:xfrm flipH="1">
            <a:off x="9521632" y="5832506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44" name="Rectangle: Rounded Corners 143">
            <a:extLst>
              <a:ext uri="{FF2B5EF4-FFF2-40B4-BE49-F238E27FC236}">
                <a16:creationId xmlns:a16="http://schemas.microsoft.com/office/drawing/2014/main" id="{2CB0AD77-115C-4DA3-8C69-4D47F829F484}"/>
              </a:ext>
            </a:extLst>
          </p:cNvPr>
          <p:cNvSpPr/>
          <p:nvPr/>
        </p:nvSpPr>
        <p:spPr>
          <a:xfrm flipH="1">
            <a:off x="9521632" y="4362955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45" name="Connector: Elbow 144">
            <a:extLst>
              <a:ext uri="{FF2B5EF4-FFF2-40B4-BE49-F238E27FC236}">
                <a16:creationId xmlns:a16="http://schemas.microsoft.com/office/drawing/2014/main" id="{09E7BC7E-035D-4785-A5C6-A23FEC8CD227}"/>
              </a:ext>
            </a:extLst>
          </p:cNvPr>
          <p:cNvCxnSpPr>
            <a:cxnSpLocks/>
            <a:stCxn id="135" idx="3"/>
            <a:endCxn id="142" idx="1"/>
          </p:cNvCxnSpPr>
          <p:nvPr/>
        </p:nvCxnSpPr>
        <p:spPr>
          <a:xfrm flipH="1">
            <a:off x="10445909" y="122791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6" name="Connector: Elbow 145">
            <a:extLst>
              <a:ext uri="{FF2B5EF4-FFF2-40B4-BE49-F238E27FC236}">
                <a16:creationId xmlns:a16="http://schemas.microsoft.com/office/drawing/2014/main" id="{C8C538E8-2726-41C6-9767-0D79B785C9EC}"/>
              </a:ext>
            </a:extLst>
          </p:cNvPr>
          <p:cNvCxnSpPr>
            <a:cxnSpLocks/>
            <a:stCxn id="136" idx="3"/>
            <a:endCxn id="142" idx="1"/>
          </p:cNvCxnSpPr>
          <p:nvPr/>
        </p:nvCxnSpPr>
        <p:spPr>
          <a:xfrm flipH="1" flipV="1">
            <a:off x="10445909" y="1595301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7" name="Connector: Elbow 146">
            <a:extLst>
              <a:ext uri="{FF2B5EF4-FFF2-40B4-BE49-F238E27FC236}">
                <a16:creationId xmlns:a16="http://schemas.microsoft.com/office/drawing/2014/main" id="{F0DEC41A-F2EA-4399-98C8-98D741C6C42F}"/>
              </a:ext>
            </a:extLst>
          </p:cNvPr>
          <p:cNvCxnSpPr>
            <a:cxnSpLocks/>
            <a:stCxn id="134" idx="3"/>
            <a:endCxn id="141" idx="1"/>
          </p:cNvCxnSpPr>
          <p:nvPr/>
        </p:nvCxnSpPr>
        <p:spPr>
          <a:xfrm flipH="1" flipV="1">
            <a:off x="10445909" y="306485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8" name="Connector: Elbow 147">
            <a:extLst>
              <a:ext uri="{FF2B5EF4-FFF2-40B4-BE49-F238E27FC236}">
                <a16:creationId xmlns:a16="http://schemas.microsoft.com/office/drawing/2014/main" id="{E4BCD017-66D6-4CAA-AF91-F402C450AC69}"/>
              </a:ext>
            </a:extLst>
          </p:cNvPr>
          <p:cNvCxnSpPr>
            <a:cxnSpLocks/>
            <a:stCxn id="133" idx="3"/>
            <a:endCxn id="141" idx="1"/>
          </p:cNvCxnSpPr>
          <p:nvPr/>
        </p:nvCxnSpPr>
        <p:spPr>
          <a:xfrm flipH="1">
            <a:off x="10445909" y="269746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9" name="Connector: Elbow 148">
            <a:extLst>
              <a:ext uri="{FF2B5EF4-FFF2-40B4-BE49-F238E27FC236}">
                <a16:creationId xmlns:a16="http://schemas.microsoft.com/office/drawing/2014/main" id="{E5D9C3BF-0A68-4998-93C7-9F05857A96C9}"/>
              </a:ext>
            </a:extLst>
          </p:cNvPr>
          <p:cNvCxnSpPr>
            <a:cxnSpLocks/>
            <a:stCxn id="137" idx="3"/>
            <a:endCxn id="144" idx="1"/>
          </p:cNvCxnSpPr>
          <p:nvPr/>
        </p:nvCxnSpPr>
        <p:spPr>
          <a:xfrm flipH="1">
            <a:off x="10445909" y="4167017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0" name="Connector: Elbow 149">
            <a:extLst>
              <a:ext uri="{FF2B5EF4-FFF2-40B4-BE49-F238E27FC236}">
                <a16:creationId xmlns:a16="http://schemas.microsoft.com/office/drawing/2014/main" id="{AEFCE8F1-FDAD-4A56-95FC-204EEB2B988B}"/>
              </a:ext>
            </a:extLst>
          </p:cNvPr>
          <p:cNvCxnSpPr>
            <a:cxnSpLocks/>
            <a:stCxn id="138" idx="3"/>
            <a:endCxn id="144" idx="1"/>
          </p:cNvCxnSpPr>
          <p:nvPr/>
        </p:nvCxnSpPr>
        <p:spPr>
          <a:xfrm flipH="1" flipV="1">
            <a:off x="10445909" y="453440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53" name="Rectangle: Rounded Corners 152">
            <a:extLst>
              <a:ext uri="{FF2B5EF4-FFF2-40B4-BE49-F238E27FC236}">
                <a16:creationId xmlns:a16="http://schemas.microsoft.com/office/drawing/2014/main" id="{B661721C-A515-456C-91FF-DCB97E13C2F5}"/>
              </a:ext>
            </a:extLst>
          </p:cNvPr>
          <p:cNvSpPr/>
          <p:nvPr/>
        </p:nvSpPr>
        <p:spPr>
          <a:xfrm flipH="1">
            <a:off x="8073993" y="2158627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54" name="Rectangle: Rounded Corners 153">
            <a:extLst>
              <a:ext uri="{FF2B5EF4-FFF2-40B4-BE49-F238E27FC236}">
                <a16:creationId xmlns:a16="http://schemas.microsoft.com/office/drawing/2014/main" id="{DC6BEECD-EC6A-4011-B3E4-C0F4EB644C1B}"/>
              </a:ext>
            </a:extLst>
          </p:cNvPr>
          <p:cNvSpPr/>
          <p:nvPr/>
        </p:nvSpPr>
        <p:spPr>
          <a:xfrm flipH="1">
            <a:off x="8073993" y="5097731"/>
            <a:ext cx="924275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55" name="Connector: Elbow 154">
            <a:extLst>
              <a:ext uri="{FF2B5EF4-FFF2-40B4-BE49-F238E27FC236}">
                <a16:creationId xmlns:a16="http://schemas.microsoft.com/office/drawing/2014/main" id="{A3E11BFD-0A75-4DC9-9B04-1F41BD50E2F6}"/>
              </a:ext>
            </a:extLst>
          </p:cNvPr>
          <p:cNvCxnSpPr>
            <a:cxnSpLocks/>
            <a:stCxn id="153" idx="1"/>
            <a:endCxn id="142" idx="3"/>
          </p:cNvCxnSpPr>
          <p:nvPr/>
        </p:nvCxnSpPr>
        <p:spPr>
          <a:xfrm rot="10800000" flipH="1">
            <a:off x="8998269" y="1595301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6" name="Connector: Elbow 155">
            <a:extLst>
              <a:ext uri="{FF2B5EF4-FFF2-40B4-BE49-F238E27FC236}">
                <a16:creationId xmlns:a16="http://schemas.microsoft.com/office/drawing/2014/main" id="{A3D978A5-33E6-4B5A-A059-DA0556345CF0}"/>
              </a:ext>
            </a:extLst>
          </p:cNvPr>
          <p:cNvCxnSpPr>
            <a:cxnSpLocks/>
            <a:stCxn id="141" idx="3"/>
            <a:endCxn id="153" idx="1"/>
          </p:cNvCxnSpPr>
          <p:nvPr/>
        </p:nvCxnSpPr>
        <p:spPr>
          <a:xfrm flipH="1" flipV="1">
            <a:off x="8998270" y="2330077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7" name="Connector: Elbow 156">
            <a:extLst>
              <a:ext uri="{FF2B5EF4-FFF2-40B4-BE49-F238E27FC236}">
                <a16:creationId xmlns:a16="http://schemas.microsoft.com/office/drawing/2014/main" id="{418B6ACC-798A-40CF-A6F0-7F77C190A59F}"/>
              </a:ext>
            </a:extLst>
          </p:cNvPr>
          <p:cNvCxnSpPr>
            <a:cxnSpLocks/>
            <a:stCxn id="143" idx="3"/>
            <a:endCxn id="154" idx="1"/>
          </p:cNvCxnSpPr>
          <p:nvPr/>
        </p:nvCxnSpPr>
        <p:spPr>
          <a:xfrm flipH="1" flipV="1">
            <a:off x="8998270" y="5269181"/>
            <a:ext cx="523363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8" name="Connector: Elbow 157">
            <a:extLst>
              <a:ext uri="{FF2B5EF4-FFF2-40B4-BE49-F238E27FC236}">
                <a16:creationId xmlns:a16="http://schemas.microsoft.com/office/drawing/2014/main" id="{1ADF0CC4-2D3F-475E-B461-35EE03B54240}"/>
              </a:ext>
            </a:extLst>
          </p:cNvPr>
          <p:cNvCxnSpPr>
            <a:cxnSpLocks/>
            <a:stCxn id="144" idx="3"/>
            <a:endCxn id="154" idx="1"/>
          </p:cNvCxnSpPr>
          <p:nvPr/>
        </p:nvCxnSpPr>
        <p:spPr>
          <a:xfrm flipH="1">
            <a:off x="8998270" y="4534405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9" name="Connector: Elbow 158">
            <a:extLst>
              <a:ext uri="{FF2B5EF4-FFF2-40B4-BE49-F238E27FC236}">
                <a16:creationId xmlns:a16="http://schemas.microsoft.com/office/drawing/2014/main" id="{D913D32F-B764-4E83-B540-B0E0BD6C3228}"/>
              </a:ext>
            </a:extLst>
          </p:cNvPr>
          <p:cNvCxnSpPr>
            <a:cxnSpLocks/>
            <a:stCxn id="154" idx="3"/>
            <a:endCxn id="132" idx="1"/>
          </p:cNvCxnSpPr>
          <p:nvPr/>
        </p:nvCxnSpPr>
        <p:spPr>
          <a:xfrm flipH="1" flipV="1">
            <a:off x="7550630" y="3799629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0" name="Connector: Elbow 159">
            <a:extLst>
              <a:ext uri="{FF2B5EF4-FFF2-40B4-BE49-F238E27FC236}">
                <a16:creationId xmlns:a16="http://schemas.microsoft.com/office/drawing/2014/main" id="{895762A5-11F2-46B7-9411-BD4B33E29625}"/>
              </a:ext>
            </a:extLst>
          </p:cNvPr>
          <p:cNvCxnSpPr>
            <a:cxnSpLocks/>
            <a:stCxn id="132" idx="1"/>
            <a:endCxn id="153" idx="3"/>
          </p:cNvCxnSpPr>
          <p:nvPr/>
        </p:nvCxnSpPr>
        <p:spPr>
          <a:xfrm rot="10800000" flipH="1">
            <a:off x="7550629" y="2330077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61" name="TextBox 160">
            <a:extLst>
              <a:ext uri="{FF2B5EF4-FFF2-40B4-BE49-F238E27FC236}">
                <a16:creationId xmlns:a16="http://schemas.microsoft.com/office/drawing/2014/main" id="{BB46514F-43F7-438E-9046-FCBD450C7F6B}"/>
              </a:ext>
            </a:extLst>
          </p:cNvPr>
          <p:cNvSpPr txBox="1"/>
          <p:nvPr/>
        </p:nvSpPr>
        <p:spPr>
          <a:xfrm>
            <a:off x="8035166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2</a:t>
            </a:r>
          </a:p>
        </p:txBody>
      </p:sp>
      <p:sp>
        <p:nvSpPr>
          <p:cNvPr id="59" name="TextBox 58">
            <a:extLst>
              <a:ext uri="{FF2B5EF4-FFF2-40B4-BE49-F238E27FC236}">
                <a16:creationId xmlns:a16="http://schemas.microsoft.com/office/drawing/2014/main" id="{C602B21D-11D4-48F5-B8BA-BF141BDD8FD3}"/>
              </a:ext>
            </a:extLst>
          </p:cNvPr>
          <p:cNvSpPr txBox="1"/>
          <p:nvPr/>
        </p:nvSpPr>
        <p:spPr>
          <a:xfrm>
            <a:off x="0" y="1082562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60" name="TextBox 59">
            <a:extLst>
              <a:ext uri="{FF2B5EF4-FFF2-40B4-BE49-F238E27FC236}">
                <a16:creationId xmlns:a16="http://schemas.microsoft.com/office/drawing/2014/main" id="{69937EC7-4608-438C-B043-7E717BFFA956}"/>
              </a:ext>
            </a:extLst>
          </p:cNvPr>
          <p:cNvSpPr txBox="1"/>
          <p:nvPr/>
        </p:nvSpPr>
        <p:spPr>
          <a:xfrm>
            <a:off x="0" y="1817338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61" name="TextBox 60">
            <a:extLst>
              <a:ext uri="{FF2B5EF4-FFF2-40B4-BE49-F238E27FC236}">
                <a16:creationId xmlns:a16="http://schemas.microsoft.com/office/drawing/2014/main" id="{61D673D5-EB71-4BE4-BF0A-6F4DB5DDBE27}"/>
              </a:ext>
            </a:extLst>
          </p:cNvPr>
          <p:cNvSpPr txBox="1"/>
          <p:nvPr/>
        </p:nvSpPr>
        <p:spPr>
          <a:xfrm>
            <a:off x="0" y="255211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62" name="TextBox 61">
            <a:extLst>
              <a:ext uri="{FF2B5EF4-FFF2-40B4-BE49-F238E27FC236}">
                <a16:creationId xmlns:a16="http://schemas.microsoft.com/office/drawing/2014/main" id="{FFB0FA07-7A51-4659-9CBA-5C91ABC09E4D}"/>
              </a:ext>
            </a:extLst>
          </p:cNvPr>
          <p:cNvSpPr txBox="1"/>
          <p:nvPr/>
        </p:nvSpPr>
        <p:spPr>
          <a:xfrm>
            <a:off x="0" y="328364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4</a:t>
            </a:r>
            <a:endParaRPr lang="en-US" sz="1400" b="1" dirty="0"/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B97203F2-C84E-4462-837E-0EB8235D526D}"/>
              </a:ext>
            </a:extLst>
          </p:cNvPr>
          <p:cNvSpPr txBox="1"/>
          <p:nvPr/>
        </p:nvSpPr>
        <p:spPr>
          <a:xfrm>
            <a:off x="1470052" y="5858605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E0512E7C-54A9-4129-A46E-7A19DCC8A24C}"/>
              </a:ext>
            </a:extLst>
          </p:cNvPr>
          <p:cNvSpPr txBox="1"/>
          <p:nvPr/>
        </p:nvSpPr>
        <p:spPr>
          <a:xfrm>
            <a:off x="10445907" y="5850066"/>
            <a:ext cx="40262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14</a:t>
            </a:r>
            <a:endParaRPr lang="en-US" sz="1400" b="1" dirty="0"/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9836B6E4-769B-4DC8-9DEC-8108D479675B}"/>
              </a:ext>
            </a:extLst>
          </p:cNvPr>
          <p:cNvSpPr txBox="1"/>
          <p:nvPr/>
        </p:nvSpPr>
        <p:spPr>
          <a:xfrm>
            <a:off x="11856639" y="1074023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DC1C9737-29A1-4775-B124-BF2188662D9E}"/>
              </a:ext>
            </a:extLst>
          </p:cNvPr>
          <p:cNvSpPr txBox="1"/>
          <p:nvPr/>
        </p:nvSpPr>
        <p:spPr>
          <a:xfrm>
            <a:off x="11856639" y="1817338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F72BFEEC-C3D5-4A65-9D8D-BCAC50CA4183}"/>
              </a:ext>
            </a:extLst>
          </p:cNvPr>
          <p:cNvSpPr txBox="1"/>
          <p:nvPr/>
        </p:nvSpPr>
        <p:spPr>
          <a:xfrm>
            <a:off x="11856639" y="2539064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r>
              <a:rPr lang="en-US"/>
              <a:t>10</a:t>
            </a:r>
            <a:endParaRPr lang="en-US" dirty="0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A55242C4-F31F-4038-9149-26BC83236E36}"/>
              </a:ext>
            </a:extLst>
          </p:cNvPr>
          <p:cNvSpPr txBox="1"/>
          <p:nvPr/>
        </p:nvSpPr>
        <p:spPr>
          <a:xfrm>
            <a:off x="11856639" y="3275111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11</a:t>
            </a:r>
            <a:endParaRPr lang="en-US" sz="1400" b="1" dirty="0"/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73753F09-63CA-4484-9229-5337C1992996}"/>
              </a:ext>
            </a:extLst>
          </p:cNvPr>
          <p:cNvSpPr txBox="1"/>
          <p:nvPr/>
        </p:nvSpPr>
        <p:spPr>
          <a:xfrm>
            <a:off x="0" y="401518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70" name="TextBox 69">
            <a:extLst>
              <a:ext uri="{FF2B5EF4-FFF2-40B4-BE49-F238E27FC236}">
                <a16:creationId xmlns:a16="http://schemas.microsoft.com/office/drawing/2014/main" id="{02E6BFBF-1DBE-45C4-90F6-B3986F7CE51E}"/>
              </a:ext>
            </a:extLst>
          </p:cNvPr>
          <p:cNvSpPr txBox="1"/>
          <p:nvPr/>
        </p:nvSpPr>
        <p:spPr>
          <a:xfrm>
            <a:off x="0" y="474790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71" name="TextBox 70">
            <a:extLst>
              <a:ext uri="{FF2B5EF4-FFF2-40B4-BE49-F238E27FC236}">
                <a16:creationId xmlns:a16="http://schemas.microsoft.com/office/drawing/2014/main" id="{BF7282C7-DEA5-42BE-83E2-5DB6F961D7D4}"/>
              </a:ext>
            </a:extLst>
          </p:cNvPr>
          <p:cNvSpPr txBox="1"/>
          <p:nvPr/>
        </p:nvSpPr>
        <p:spPr>
          <a:xfrm>
            <a:off x="11856639" y="4009622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12</a:t>
            </a:r>
            <a:endParaRPr lang="en-US" sz="1400" b="1" dirty="0"/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5D3FF8F1-14EF-4D3F-A295-C5E0DB4DF8D3}"/>
              </a:ext>
            </a:extLst>
          </p:cNvPr>
          <p:cNvSpPr txBox="1"/>
          <p:nvPr/>
        </p:nvSpPr>
        <p:spPr>
          <a:xfrm>
            <a:off x="11856639" y="4747904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13</a:t>
            </a:r>
            <a:endParaRPr lang="en-US" sz="1400" b="1" dirty="0"/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BA0AE21A-F4E9-442C-8CB2-8CCA773F9BFF}"/>
              </a:ext>
            </a:extLst>
          </p:cNvPr>
          <p:cNvSpPr txBox="1"/>
          <p:nvPr/>
        </p:nvSpPr>
        <p:spPr>
          <a:xfrm>
            <a:off x="5684580" y="4576454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74" name="Graphic 73" descr="Trophy">
            <a:extLst>
              <a:ext uri="{FF2B5EF4-FFF2-40B4-BE49-F238E27FC236}">
                <a16:creationId xmlns:a16="http://schemas.microsoft.com/office/drawing/2014/main" id="{A7A3C181-33A9-4918-ABBF-39B29409D118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47275"/>
            <a:ext cx="698500" cy="698500"/>
          </a:xfrm>
          <a:prstGeom prst="rect">
            <a:avLst/>
          </a:prstGeom>
        </p:spPr>
      </p:pic>
      <p:sp>
        <p:nvSpPr>
          <p:cNvPr id="75" name="Rectangle: Rounded Corners 74">
            <a:extLst>
              <a:ext uri="{FF2B5EF4-FFF2-40B4-BE49-F238E27FC236}">
                <a16:creationId xmlns:a16="http://schemas.microsoft.com/office/drawing/2014/main" id="{26735715-829A-44BC-8D8C-AD4B136D5371}"/>
              </a:ext>
            </a:extLst>
          </p:cNvPr>
          <p:cNvSpPr/>
          <p:nvPr/>
        </p:nvSpPr>
        <p:spPr>
          <a:xfrm>
            <a:off x="5451348" y="4900127"/>
            <a:ext cx="1289304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FB48116-63A9-42A2-8A0F-FE0B17F34DB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14 Teams</a:t>
            </a:r>
          </a:p>
        </p:txBody>
      </p:sp>
    </p:spTree>
    <p:extLst>
      <p:ext uri="{BB962C8B-B14F-4D97-AF65-F5344CB8AC3E}">
        <p14:creationId xmlns:p14="http://schemas.microsoft.com/office/powerpoint/2010/main" val="3452277991"/>
      </p:ext>
    </p:extLst>
  </p:cSld>
  <p:clrMapOvr>
    <a:masterClrMapping/>
  </p:clrMapOvr>
</p:sld>
</file>

<file path=ppt/slides/slide4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65" name="Straight Connector 264">
            <a:extLst>
              <a:ext uri="{FF2B5EF4-FFF2-40B4-BE49-F238E27FC236}">
                <a16:creationId xmlns:a16="http://schemas.microsoft.com/office/drawing/2014/main" id="{FEF46E2A-70BA-484E-AAC2-78BD1A8FDD3A}"/>
              </a:ext>
            </a:extLst>
          </p:cNvPr>
          <p:cNvCxnSpPr>
            <a:cxnSpLocks/>
          </p:cNvCxnSpPr>
          <p:nvPr/>
        </p:nvCxnSpPr>
        <p:spPr>
          <a:xfrm flipH="1">
            <a:off x="5451348" y="4348359"/>
            <a:ext cx="128930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63" name="Straight Connector 262">
            <a:extLst>
              <a:ext uri="{FF2B5EF4-FFF2-40B4-BE49-F238E27FC236}">
                <a16:creationId xmlns:a16="http://schemas.microsoft.com/office/drawing/2014/main" id="{4EC3CCC3-5F22-4AB7-AE60-108D29F1620B}"/>
              </a:ext>
            </a:extLst>
          </p:cNvPr>
          <p:cNvCxnSpPr>
            <a:cxnSpLocks/>
          </p:cNvCxnSpPr>
          <p:nvPr/>
        </p:nvCxnSpPr>
        <p:spPr>
          <a:xfrm flipH="1">
            <a:off x="4166548" y="3661957"/>
            <a:ext cx="128930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6" name="Straight Connector 355">
            <a:extLst>
              <a:ext uri="{FF2B5EF4-FFF2-40B4-BE49-F238E27FC236}">
                <a16:creationId xmlns:a16="http://schemas.microsoft.com/office/drawing/2014/main" id="{6A3177A9-E3C0-4C20-92E3-7781CBCB5CA1}"/>
              </a:ext>
            </a:extLst>
          </p:cNvPr>
          <p:cNvCxnSpPr>
            <a:cxnSpLocks/>
          </p:cNvCxnSpPr>
          <p:nvPr/>
        </p:nvCxnSpPr>
        <p:spPr>
          <a:xfrm>
            <a:off x="298451" y="6267451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7" name="Straight Connector 356">
            <a:extLst>
              <a:ext uri="{FF2B5EF4-FFF2-40B4-BE49-F238E27FC236}">
                <a16:creationId xmlns:a16="http://schemas.microsoft.com/office/drawing/2014/main" id="{10E84A84-CB60-4B59-ABC5-2F9466EF97CE}"/>
              </a:ext>
            </a:extLst>
          </p:cNvPr>
          <p:cNvCxnSpPr>
            <a:cxnSpLocks/>
          </p:cNvCxnSpPr>
          <p:nvPr/>
        </p:nvCxnSpPr>
        <p:spPr>
          <a:xfrm>
            <a:off x="298451" y="5469736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8" name="Straight Connector 357">
            <a:extLst>
              <a:ext uri="{FF2B5EF4-FFF2-40B4-BE49-F238E27FC236}">
                <a16:creationId xmlns:a16="http://schemas.microsoft.com/office/drawing/2014/main" id="{A000E859-78E2-40F8-995C-E64984D371EB}"/>
              </a:ext>
            </a:extLst>
          </p:cNvPr>
          <p:cNvCxnSpPr>
            <a:cxnSpLocks/>
          </p:cNvCxnSpPr>
          <p:nvPr/>
        </p:nvCxnSpPr>
        <p:spPr>
          <a:xfrm>
            <a:off x="1587817" y="5469736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3" name="Straight Connector 352">
            <a:extLst>
              <a:ext uri="{FF2B5EF4-FFF2-40B4-BE49-F238E27FC236}">
                <a16:creationId xmlns:a16="http://schemas.microsoft.com/office/drawing/2014/main" id="{A5DA393B-D026-4E10-8229-75A5EFEA34C3}"/>
              </a:ext>
            </a:extLst>
          </p:cNvPr>
          <p:cNvCxnSpPr>
            <a:cxnSpLocks/>
          </p:cNvCxnSpPr>
          <p:nvPr/>
        </p:nvCxnSpPr>
        <p:spPr>
          <a:xfrm>
            <a:off x="298451" y="4796358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4" name="Straight Connector 353">
            <a:extLst>
              <a:ext uri="{FF2B5EF4-FFF2-40B4-BE49-F238E27FC236}">
                <a16:creationId xmlns:a16="http://schemas.microsoft.com/office/drawing/2014/main" id="{36E40494-1A1F-469E-B9B7-162C0910BC12}"/>
              </a:ext>
            </a:extLst>
          </p:cNvPr>
          <p:cNvCxnSpPr>
            <a:cxnSpLocks/>
          </p:cNvCxnSpPr>
          <p:nvPr/>
        </p:nvCxnSpPr>
        <p:spPr>
          <a:xfrm>
            <a:off x="298451" y="3998643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5" name="Straight Connector 354">
            <a:extLst>
              <a:ext uri="{FF2B5EF4-FFF2-40B4-BE49-F238E27FC236}">
                <a16:creationId xmlns:a16="http://schemas.microsoft.com/office/drawing/2014/main" id="{EF9C3B7B-DF7A-4BEC-AEBB-BA73F0D9271D}"/>
              </a:ext>
            </a:extLst>
          </p:cNvPr>
          <p:cNvCxnSpPr>
            <a:cxnSpLocks/>
          </p:cNvCxnSpPr>
          <p:nvPr/>
        </p:nvCxnSpPr>
        <p:spPr>
          <a:xfrm>
            <a:off x="1587817" y="399864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0" name="Straight Connector 349">
            <a:extLst>
              <a:ext uri="{FF2B5EF4-FFF2-40B4-BE49-F238E27FC236}">
                <a16:creationId xmlns:a16="http://schemas.microsoft.com/office/drawing/2014/main" id="{85CA73D3-57B2-4A28-84CB-22E1283E649F}"/>
              </a:ext>
            </a:extLst>
          </p:cNvPr>
          <p:cNvCxnSpPr>
            <a:cxnSpLocks/>
          </p:cNvCxnSpPr>
          <p:nvPr/>
        </p:nvCxnSpPr>
        <p:spPr>
          <a:xfrm>
            <a:off x="298451" y="3325268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1" name="Straight Connector 350">
            <a:extLst>
              <a:ext uri="{FF2B5EF4-FFF2-40B4-BE49-F238E27FC236}">
                <a16:creationId xmlns:a16="http://schemas.microsoft.com/office/drawing/2014/main" id="{C619BBC9-8404-4A6B-BC6C-7A87C33FDD54}"/>
              </a:ext>
            </a:extLst>
          </p:cNvPr>
          <p:cNvCxnSpPr>
            <a:cxnSpLocks/>
          </p:cNvCxnSpPr>
          <p:nvPr/>
        </p:nvCxnSpPr>
        <p:spPr>
          <a:xfrm>
            <a:off x="298451" y="2527553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2" name="Straight Connector 351">
            <a:extLst>
              <a:ext uri="{FF2B5EF4-FFF2-40B4-BE49-F238E27FC236}">
                <a16:creationId xmlns:a16="http://schemas.microsoft.com/office/drawing/2014/main" id="{701B4CC8-CB22-43CD-9791-FB50FED496CF}"/>
              </a:ext>
            </a:extLst>
          </p:cNvPr>
          <p:cNvCxnSpPr>
            <a:cxnSpLocks/>
          </p:cNvCxnSpPr>
          <p:nvPr/>
        </p:nvCxnSpPr>
        <p:spPr>
          <a:xfrm>
            <a:off x="1587817" y="252755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7" name="Straight Connector 346">
            <a:extLst>
              <a:ext uri="{FF2B5EF4-FFF2-40B4-BE49-F238E27FC236}">
                <a16:creationId xmlns:a16="http://schemas.microsoft.com/office/drawing/2014/main" id="{1BDADD97-61C9-4BE9-92C4-C33770107E29}"/>
              </a:ext>
            </a:extLst>
          </p:cNvPr>
          <p:cNvCxnSpPr>
            <a:cxnSpLocks/>
          </p:cNvCxnSpPr>
          <p:nvPr/>
        </p:nvCxnSpPr>
        <p:spPr>
          <a:xfrm>
            <a:off x="298451" y="1854178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8" name="Straight Connector 347">
            <a:extLst>
              <a:ext uri="{FF2B5EF4-FFF2-40B4-BE49-F238E27FC236}">
                <a16:creationId xmlns:a16="http://schemas.microsoft.com/office/drawing/2014/main" id="{D4E811A6-BBAB-48A6-B547-062BCCA757F5}"/>
              </a:ext>
            </a:extLst>
          </p:cNvPr>
          <p:cNvCxnSpPr>
            <a:cxnSpLocks/>
          </p:cNvCxnSpPr>
          <p:nvPr/>
        </p:nvCxnSpPr>
        <p:spPr>
          <a:xfrm>
            <a:off x="298451" y="1056463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9" name="Straight Connector 348">
            <a:extLst>
              <a:ext uri="{FF2B5EF4-FFF2-40B4-BE49-F238E27FC236}">
                <a16:creationId xmlns:a16="http://schemas.microsoft.com/office/drawing/2014/main" id="{362F150D-38C0-4DEA-96BF-EDE93171D86D}"/>
              </a:ext>
            </a:extLst>
          </p:cNvPr>
          <p:cNvCxnSpPr>
            <a:cxnSpLocks/>
          </p:cNvCxnSpPr>
          <p:nvPr/>
        </p:nvCxnSpPr>
        <p:spPr>
          <a:xfrm>
            <a:off x="1587817" y="105646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4" name="Straight Connector 343">
            <a:extLst>
              <a:ext uri="{FF2B5EF4-FFF2-40B4-BE49-F238E27FC236}">
                <a16:creationId xmlns:a16="http://schemas.microsoft.com/office/drawing/2014/main" id="{DAFD23D9-065A-4FB0-9A7B-17DA7258C4D7}"/>
              </a:ext>
            </a:extLst>
          </p:cNvPr>
          <p:cNvCxnSpPr>
            <a:cxnSpLocks/>
          </p:cNvCxnSpPr>
          <p:nvPr/>
        </p:nvCxnSpPr>
        <p:spPr>
          <a:xfrm>
            <a:off x="1591031" y="2913383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5" name="Straight Connector 344">
            <a:extLst>
              <a:ext uri="{FF2B5EF4-FFF2-40B4-BE49-F238E27FC236}">
                <a16:creationId xmlns:a16="http://schemas.microsoft.com/office/drawing/2014/main" id="{97047A40-724A-4343-86DD-245C0D3E5982}"/>
              </a:ext>
            </a:extLst>
          </p:cNvPr>
          <p:cNvCxnSpPr>
            <a:cxnSpLocks/>
          </p:cNvCxnSpPr>
          <p:nvPr/>
        </p:nvCxnSpPr>
        <p:spPr>
          <a:xfrm>
            <a:off x="1591031" y="1449177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6" name="Straight Connector 345">
            <a:extLst>
              <a:ext uri="{FF2B5EF4-FFF2-40B4-BE49-F238E27FC236}">
                <a16:creationId xmlns:a16="http://schemas.microsoft.com/office/drawing/2014/main" id="{B23F0F16-3584-4C32-BCAA-F91353F47BF2}"/>
              </a:ext>
            </a:extLst>
          </p:cNvPr>
          <p:cNvCxnSpPr>
            <a:cxnSpLocks/>
          </p:cNvCxnSpPr>
          <p:nvPr/>
        </p:nvCxnSpPr>
        <p:spPr>
          <a:xfrm>
            <a:off x="2877183" y="1449177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1" name="Straight Connector 340">
            <a:extLst>
              <a:ext uri="{FF2B5EF4-FFF2-40B4-BE49-F238E27FC236}">
                <a16:creationId xmlns:a16="http://schemas.microsoft.com/office/drawing/2014/main" id="{79B58AC4-2457-4722-AD36-EB462089C5CA}"/>
              </a:ext>
            </a:extLst>
          </p:cNvPr>
          <p:cNvCxnSpPr>
            <a:cxnSpLocks/>
          </p:cNvCxnSpPr>
          <p:nvPr/>
        </p:nvCxnSpPr>
        <p:spPr>
          <a:xfrm>
            <a:off x="1591031" y="5865149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2" name="Straight Connector 341">
            <a:extLst>
              <a:ext uri="{FF2B5EF4-FFF2-40B4-BE49-F238E27FC236}">
                <a16:creationId xmlns:a16="http://schemas.microsoft.com/office/drawing/2014/main" id="{830396B3-09A6-4EA8-A660-9452DFA27397}"/>
              </a:ext>
            </a:extLst>
          </p:cNvPr>
          <p:cNvCxnSpPr>
            <a:cxnSpLocks/>
          </p:cNvCxnSpPr>
          <p:nvPr/>
        </p:nvCxnSpPr>
        <p:spPr>
          <a:xfrm>
            <a:off x="1591031" y="4400943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3" name="Straight Connector 342">
            <a:extLst>
              <a:ext uri="{FF2B5EF4-FFF2-40B4-BE49-F238E27FC236}">
                <a16:creationId xmlns:a16="http://schemas.microsoft.com/office/drawing/2014/main" id="{336F1DF7-62EA-4F55-8FB9-B7FBED2ED2BD}"/>
              </a:ext>
            </a:extLst>
          </p:cNvPr>
          <p:cNvCxnSpPr>
            <a:cxnSpLocks/>
          </p:cNvCxnSpPr>
          <p:nvPr/>
        </p:nvCxnSpPr>
        <p:spPr>
          <a:xfrm>
            <a:off x="2877183" y="4400943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8" name="Straight Connector 337">
            <a:extLst>
              <a:ext uri="{FF2B5EF4-FFF2-40B4-BE49-F238E27FC236}">
                <a16:creationId xmlns:a16="http://schemas.microsoft.com/office/drawing/2014/main" id="{619083C7-8E89-4782-B40C-569AA600B01D}"/>
              </a:ext>
            </a:extLst>
          </p:cNvPr>
          <p:cNvCxnSpPr>
            <a:cxnSpLocks/>
          </p:cNvCxnSpPr>
          <p:nvPr/>
        </p:nvCxnSpPr>
        <p:spPr>
          <a:xfrm>
            <a:off x="2877184" y="5133046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9" name="Straight Connector 338">
            <a:extLst>
              <a:ext uri="{FF2B5EF4-FFF2-40B4-BE49-F238E27FC236}">
                <a16:creationId xmlns:a16="http://schemas.microsoft.com/office/drawing/2014/main" id="{FB7A78D6-CE78-41C5-821B-92148A0EC87F}"/>
              </a:ext>
            </a:extLst>
          </p:cNvPr>
          <p:cNvCxnSpPr>
            <a:cxnSpLocks/>
          </p:cNvCxnSpPr>
          <p:nvPr/>
        </p:nvCxnSpPr>
        <p:spPr>
          <a:xfrm>
            <a:off x="2877184" y="2134844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0" name="Straight Connector 339">
            <a:extLst>
              <a:ext uri="{FF2B5EF4-FFF2-40B4-BE49-F238E27FC236}">
                <a16:creationId xmlns:a16="http://schemas.microsoft.com/office/drawing/2014/main" id="{CA7010C5-6867-4859-B312-4832721134C7}"/>
              </a:ext>
            </a:extLst>
          </p:cNvPr>
          <p:cNvCxnSpPr>
            <a:cxnSpLocks/>
          </p:cNvCxnSpPr>
          <p:nvPr/>
        </p:nvCxnSpPr>
        <p:spPr>
          <a:xfrm>
            <a:off x="4166548" y="2134844"/>
            <a:ext cx="0" cy="299820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8" name="TextBox 107">
            <a:extLst>
              <a:ext uri="{FF2B5EF4-FFF2-40B4-BE49-F238E27FC236}">
                <a16:creationId xmlns:a16="http://schemas.microsoft.com/office/drawing/2014/main" id="{8128F9B7-6EBA-424C-9732-679BB9B58A97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4FEE4AA4-6C1C-4D72-9149-2F70B605CFF7}"/>
              </a:ext>
            </a:extLst>
          </p:cNvPr>
          <p:cNvSpPr txBox="1"/>
          <p:nvPr/>
        </p:nvSpPr>
        <p:spPr>
          <a:xfrm>
            <a:off x="5684580" y="45398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112" name="Graphic 111" descr="Trophy">
            <a:extLst>
              <a:ext uri="{FF2B5EF4-FFF2-40B4-BE49-F238E27FC236}">
                <a16:creationId xmlns:a16="http://schemas.microsoft.com/office/drawing/2014/main" id="{02861A9E-FB3D-43DD-9FDE-808059C38161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30685"/>
            <a:ext cx="698500" cy="698500"/>
          </a:xfrm>
          <a:prstGeom prst="rect">
            <a:avLst/>
          </a:prstGeom>
        </p:spPr>
      </p:pic>
      <p:cxnSp>
        <p:nvCxnSpPr>
          <p:cNvPr id="73" name="Straight Connector 72">
            <a:extLst>
              <a:ext uri="{FF2B5EF4-FFF2-40B4-BE49-F238E27FC236}">
                <a16:creationId xmlns:a16="http://schemas.microsoft.com/office/drawing/2014/main" id="{017BA086-3E72-4DCF-8E79-6CBE39D13DAD}"/>
              </a:ext>
            </a:extLst>
          </p:cNvPr>
          <p:cNvCxnSpPr>
            <a:cxnSpLocks/>
          </p:cNvCxnSpPr>
          <p:nvPr/>
        </p:nvCxnSpPr>
        <p:spPr>
          <a:xfrm>
            <a:off x="6736149" y="3661957"/>
            <a:ext cx="128930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5" name="Straight Connector 74">
            <a:extLst>
              <a:ext uri="{FF2B5EF4-FFF2-40B4-BE49-F238E27FC236}">
                <a16:creationId xmlns:a16="http://schemas.microsoft.com/office/drawing/2014/main" id="{3B299079-F864-4C04-8474-07B147349EB1}"/>
              </a:ext>
            </a:extLst>
          </p:cNvPr>
          <p:cNvCxnSpPr>
            <a:cxnSpLocks/>
          </p:cNvCxnSpPr>
          <p:nvPr/>
        </p:nvCxnSpPr>
        <p:spPr>
          <a:xfrm flipH="1">
            <a:off x="10604180" y="4796358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3" name="Straight Connector 112">
            <a:extLst>
              <a:ext uri="{FF2B5EF4-FFF2-40B4-BE49-F238E27FC236}">
                <a16:creationId xmlns:a16="http://schemas.microsoft.com/office/drawing/2014/main" id="{F5565FA9-3EE8-4C65-BC23-1014535895FE}"/>
              </a:ext>
            </a:extLst>
          </p:cNvPr>
          <p:cNvCxnSpPr>
            <a:cxnSpLocks/>
          </p:cNvCxnSpPr>
          <p:nvPr/>
        </p:nvCxnSpPr>
        <p:spPr>
          <a:xfrm flipH="1">
            <a:off x="10604180" y="3998643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4" name="Straight Connector 113">
            <a:extLst>
              <a:ext uri="{FF2B5EF4-FFF2-40B4-BE49-F238E27FC236}">
                <a16:creationId xmlns:a16="http://schemas.microsoft.com/office/drawing/2014/main" id="{E5C4F97D-1B47-4FEB-A2A4-EAD61360D878}"/>
              </a:ext>
            </a:extLst>
          </p:cNvPr>
          <p:cNvCxnSpPr>
            <a:cxnSpLocks/>
          </p:cNvCxnSpPr>
          <p:nvPr/>
        </p:nvCxnSpPr>
        <p:spPr>
          <a:xfrm flipH="1">
            <a:off x="10604180" y="399864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6" name="Straight Connector 115">
            <a:extLst>
              <a:ext uri="{FF2B5EF4-FFF2-40B4-BE49-F238E27FC236}">
                <a16:creationId xmlns:a16="http://schemas.microsoft.com/office/drawing/2014/main" id="{15AEA562-5CD0-4096-8074-CE520AD9332A}"/>
              </a:ext>
            </a:extLst>
          </p:cNvPr>
          <p:cNvCxnSpPr>
            <a:cxnSpLocks/>
          </p:cNvCxnSpPr>
          <p:nvPr/>
        </p:nvCxnSpPr>
        <p:spPr>
          <a:xfrm flipH="1">
            <a:off x="10604180" y="3325268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7" name="Straight Connector 116">
            <a:extLst>
              <a:ext uri="{FF2B5EF4-FFF2-40B4-BE49-F238E27FC236}">
                <a16:creationId xmlns:a16="http://schemas.microsoft.com/office/drawing/2014/main" id="{C576E566-7CEF-4AD1-8D92-7EE29A5817DD}"/>
              </a:ext>
            </a:extLst>
          </p:cNvPr>
          <p:cNvCxnSpPr>
            <a:cxnSpLocks/>
          </p:cNvCxnSpPr>
          <p:nvPr/>
        </p:nvCxnSpPr>
        <p:spPr>
          <a:xfrm flipH="1">
            <a:off x="10604180" y="2527553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8" name="Straight Connector 117">
            <a:extLst>
              <a:ext uri="{FF2B5EF4-FFF2-40B4-BE49-F238E27FC236}">
                <a16:creationId xmlns:a16="http://schemas.microsoft.com/office/drawing/2014/main" id="{16B201D3-068B-4717-A86B-27E4E81D1160}"/>
              </a:ext>
            </a:extLst>
          </p:cNvPr>
          <p:cNvCxnSpPr>
            <a:cxnSpLocks/>
          </p:cNvCxnSpPr>
          <p:nvPr/>
        </p:nvCxnSpPr>
        <p:spPr>
          <a:xfrm flipH="1">
            <a:off x="10604180" y="252755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0" name="Straight Connector 119">
            <a:extLst>
              <a:ext uri="{FF2B5EF4-FFF2-40B4-BE49-F238E27FC236}">
                <a16:creationId xmlns:a16="http://schemas.microsoft.com/office/drawing/2014/main" id="{AE0A4D36-0718-49D3-9C88-6F27F6475228}"/>
              </a:ext>
            </a:extLst>
          </p:cNvPr>
          <p:cNvCxnSpPr>
            <a:cxnSpLocks/>
          </p:cNvCxnSpPr>
          <p:nvPr/>
        </p:nvCxnSpPr>
        <p:spPr>
          <a:xfrm flipH="1">
            <a:off x="10604180" y="1854178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1" name="Straight Connector 120">
            <a:extLst>
              <a:ext uri="{FF2B5EF4-FFF2-40B4-BE49-F238E27FC236}">
                <a16:creationId xmlns:a16="http://schemas.microsoft.com/office/drawing/2014/main" id="{3F4B790D-4E6E-48CF-8E16-5D0D71AF583C}"/>
              </a:ext>
            </a:extLst>
          </p:cNvPr>
          <p:cNvCxnSpPr>
            <a:cxnSpLocks/>
          </p:cNvCxnSpPr>
          <p:nvPr/>
        </p:nvCxnSpPr>
        <p:spPr>
          <a:xfrm flipH="1">
            <a:off x="10604180" y="1056463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2" name="Straight Connector 121">
            <a:extLst>
              <a:ext uri="{FF2B5EF4-FFF2-40B4-BE49-F238E27FC236}">
                <a16:creationId xmlns:a16="http://schemas.microsoft.com/office/drawing/2014/main" id="{10B6A385-9A78-48F6-8C70-CBE4C5FD9CA0}"/>
              </a:ext>
            </a:extLst>
          </p:cNvPr>
          <p:cNvCxnSpPr>
            <a:cxnSpLocks/>
          </p:cNvCxnSpPr>
          <p:nvPr/>
        </p:nvCxnSpPr>
        <p:spPr>
          <a:xfrm flipH="1">
            <a:off x="10604180" y="105646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9" name="Straight Connector 128">
            <a:extLst>
              <a:ext uri="{FF2B5EF4-FFF2-40B4-BE49-F238E27FC236}">
                <a16:creationId xmlns:a16="http://schemas.microsoft.com/office/drawing/2014/main" id="{EB2D9EFF-6F75-4C2C-8E98-6856AC2802C4}"/>
              </a:ext>
            </a:extLst>
          </p:cNvPr>
          <p:cNvCxnSpPr>
            <a:cxnSpLocks/>
          </p:cNvCxnSpPr>
          <p:nvPr/>
        </p:nvCxnSpPr>
        <p:spPr>
          <a:xfrm flipH="1">
            <a:off x="9314815" y="2913383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0" name="Straight Connector 129">
            <a:extLst>
              <a:ext uri="{FF2B5EF4-FFF2-40B4-BE49-F238E27FC236}">
                <a16:creationId xmlns:a16="http://schemas.microsoft.com/office/drawing/2014/main" id="{58402FBC-AA68-42A2-8201-C526FF655981}"/>
              </a:ext>
            </a:extLst>
          </p:cNvPr>
          <p:cNvCxnSpPr>
            <a:cxnSpLocks/>
          </p:cNvCxnSpPr>
          <p:nvPr/>
        </p:nvCxnSpPr>
        <p:spPr>
          <a:xfrm flipH="1">
            <a:off x="9314815" y="1449177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1" name="Straight Connector 130">
            <a:extLst>
              <a:ext uri="{FF2B5EF4-FFF2-40B4-BE49-F238E27FC236}">
                <a16:creationId xmlns:a16="http://schemas.microsoft.com/office/drawing/2014/main" id="{00250D3A-77EC-4487-9F46-473E8B56A786}"/>
              </a:ext>
            </a:extLst>
          </p:cNvPr>
          <p:cNvCxnSpPr>
            <a:cxnSpLocks/>
          </p:cNvCxnSpPr>
          <p:nvPr/>
        </p:nvCxnSpPr>
        <p:spPr>
          <a:xfrm flipH="1">
            <a:off x="9314815" y="1449177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6" name="Straight Connector 125">
            <a:extLst>
              <a:ext uri="{FF2B5EF4-FFF2-40B4-BE49-F238E27FC236}">
                <a16:creationId xmlns:a16="http://schemas.microsoft.com/office/drawing/2014/main" id="{961764E1-0889-4DCB-A43B-A8770CA4C9AB}"/>
              </a:ext>
            </a:extLst>
          </p:cNvPr>
          <p:cNvCxnSpPr>
            <a:cxnSpLocks/>
          </p:cNvCxnSpPr>
          <p:nvPr/>
        </p:nvCxnSpPr>
        <p:spPr>
          <a:xfrm flipH="1">
            <a:off x="9314815" y="5865149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7" name="Straight Connector 126">
            <a:extLst>
              <a:ext uri="{FF2B5EF4-FFF2-40B4-BE49-F238E27FC236}">
                <a16:creationId xmlns:a16="http://schemas.microsoft.com/office/drawing/2014/main" id="{A14589FF-9B17-473C-AC91-1A4E091DF5A4}"/>
              </a:ext>
            </a:extLst>
          </p:cNvPr>
          <p:cNvCxnSpPr>
            <a:cxnSpLocks/>
          </p:cNvCxnSpPr>
          <p:nvPr/>
        </p:nvCxnSpPr>
        <p:spPr>
          <a:xfrm flipH="1">
            <a:off x="9314815" y="4400943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8" name="Straight Connector 127">
            <a:extLst>
              <a:ext uri="{FF2B5EF4-FFF2-40B4-BE49-F238E27FC236}">
                <a16:creationId xmlns:a16="http://schemas.microsoft.com/office/drawing/2014/main" id="{08E1A498-9882-4F7A-B7D9-FD16AB68CDFE}"/>
              </a:ext>
            </a:extLst>
          </p:cNvPr>
          <p:cNvCxnSpPr>
            <a:cxnSpLocks/>
          </p:cNvCxnSpPr>
          <p:nvPr/>
        </p:nvCxnSpPr>
        <p:spPr>
          <a:xfrm flipH="1">
            <a:off x="9314815" y="4400943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3" name="Straight Connector 132">
            <a:extLst>
              <a:ext uri="{FF2B5EF4-FFF2-40B4-BE49-F238E27FC236}">
                <a16:creationId xmlns:a16="http://schemas.microsoft.com/office/drawing/2014/main" id="{AFB363E9-6BD1-4CEE-8EDD-8680CC35183D}"/>
              </a:ext>
            </a:extLst>
          </p:cNvPr>
          <p:cNvCxnSpPr>
            <a:cxnSpLocks/>
          </p:cNvCxnSpPr>
          <p:nvPr/>
        </p:nvCxnSpPr>
        <p:spPr>
          <a:xfrm flipH="1">
            <a:off x="8025452" y="5133046"/>
            <a:ext cx="128936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4" name="Straight Connector 133">
            <a:extLst>
              <a:ext uri="{FF2B5EF4-FFF2-40B4-BE49-F238E27FC236}">
                <a16:creationId xmlns:a16="http://schemas.microsoft.com/office/drawing/2014/main" id="{D0648B5D-7872-42FA-A0B3-A9D4C850E3CD}"/>
              </a:ext>
            </a:extLst>
          </p:cNvPr>
          <p:cNvCxnSpPr>
            <a:cxnSpLocks/>
          </p:cNvCxnSpPr>
          <p:nvPr/>
        </p:nvCxnSpPr>
        <p:spPr>
          <a:xfrm flipH="1">
            <a:off x="8025452" y="2134844"/>
            <a:ext cx="128936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5" name="Straight Connector 134">
            <a:extLst>
              <a:ext uri="{FF2B5EF4-FFF2-40B4-BE49-F238E27FC236}">
                <a16:creationId xmlns:a16="http://schemas.microsoft.com/office/drawing/2014/main" id="{B8DFD112-CDE4-46D9-BA9F-03714F71E10D}"/>
              </a:ext>
            </a:extLst>
          </p:cNvPr>
          <p:cNvCxnSpPr>
            <a:cxnSpLocks/>
          </p:cNvCxnSpPr>
          <p:nvPr/>
        </p:nvCxnSpPr>
        <p:spPr>
          <a:xfrm flipH="1">
            <a:off x="8025452" y="2134844"/>
            <a:ext cx="0" cy="299820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37" name="TextBox 136">
            <a:extLst>
              <a:ext uri="{FF2B5EF4-FFF2-40B4-BE49-F238E27FC236}">
                <a16:creationId xmlns:a16="http://schemas.microsoft.com/office/drawing/2014/main" id="{5960A31D-D069-44D8-AB6B-5FA90831A492}"/>
              </a:ext>
            </a:extLst>
          </p:cNvPr>
          <p:cNvSpPr txBox="1"/>
          <p:nvPr/>
        </p:nvSpPr>
        <p:spPr>
          <a:xfrm>
            <a:off x="3161894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138" name="TextBox 137">
            <a:extLst>
              <a:ext uri="{FF2B5EF4-FFF2-40B4-BE49-F238E27FC236}">
                <a16:creationId xmlns:a16="http://schemas.microsoft.com/office/drawing/2014/main" id="{72855151-BB13-4B02-9B51-4A9AF990CEB2}"/>
              </a:ext>
            </a:extLst>
          </p:cNvPr>
          <p:cNvSpPr txBox="1"/>
          <p:nvPr/>
        </p:nvSpPr>
        <p:spPr>
          <a:xfrm>
            <a:off x="8035166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2</a:t>
            </a:r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1E8C14F8-2796-4744-A13C-3B18655F28ED}"/>
              </a:ext>
            </a:extLst>
          </p:cNvPr>
          <p:cNvSpPr txBox="1"/>
          <p:nvPr/>
        </p:nvSpPr>
        <p:spPr>
          <a:xfrm>
            <a:off x="0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142A1346-4D94-493B-A41F-F06DDB395DC5}"/>
              </a:ext>
            </a:extLst>
          </p:cNvPr>
          <p:cNvSpPr txBox="1"/>
          <p:nvPr/>
        </p:nvSpPr>
        <p:spPr>
          <a:xfrm>
            <a:off x="0" y="237366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DEE97523-50DA-4312-AFF6-B81F10D24983}"/>
              </a:ext>
            </a:extLst>
          </p:cNvPr>
          <p:cNvSpPr txBox="1"/>
          <p:nvPr/>
        </p:nvSpPr>
        <p:spPr>
          <a:xfrm>
            <a:off x="0" y="170028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70" name="TextBox 69">
            <a:extLst>
              <a:ext uri="{FF2B5EF4-FFF2-40B4-BE49-F238E27FC236}">
                <a16:creationId xmlns:a16="http://schemas.microsoft.com/office/drawing/2014/main" id="{BC22F497-ED8D-4F3C-B154-B84C6AC513DC}"/>
              </a:ext>
            </a:extLst>
          </p:cNvPr>
          <p:cNvSpPr txBox="1"/>
          <p:nvPr/>
        </p:nvSpPr>
        <p:spPr>
          <a:xfrm>
            <a:off x="11856640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71" name="TextBox 70">
            <a:extLst>
              <a:ext uri="{FF2B5EF4-FFF2-40B4-BE49-F238E27FC236}">
                <a16:creationId xmlns:a16="http://schemas.microsoft.com/office/drawing/2014/main" id="{309C6641-6D9E-46BF-8501-96AF0B07B4F5}"/>
              </a:ext>
            </a:extLst>
          </p:cNvPr>
          <p:cNvSpPr txBox="1"/>
          <p:nvPr/>
        </p:nvSpPr>
        <p:spPr>
          <a:xfrm>
            <a:off x="10595050" y="5711260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15</a:t>
            </a:r>
            <a:endParaRPr lang="en-US" sz="1400" b="1" dirty="0"/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38C8F4F1-7D5F-4BC8-A933-BDE377DE6E46}"/>
              </a:ext>
            </a:extLst>
          </p:cNvPr>
          <p:cNvSpPr txBox="1"/>
          <p:nvPr/>
        </p:nvSpPr>
        <p:spPr>
          <a:xfrm>
            <a:off x="11856640" y="1698296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10</a:t>
            </a:r>
            <a:endParaRPr lang="en-US" sz="1400" b="1" dirty="0"/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F7DD1414-D859-45A3-A762-2A18C775F8DA}"/>
              </a:ext>
            </a:extLst>
          </p:cNvPr>
          <p:cNvSpPr txBox="1"/>
          <p:nvPr/>
        </p:nvSpPr>
        <p:spPr>
          <a:xfrm>
            <a:off x="0" y="317137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4</a:t>
            </a:r>
            <a:endParaRPr lang="en-US" sz="1400" b="1" dirty="0"/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1584F662-760C-40D6-8743-C1A493E3FCFD}"/>
              </a:ext>
            </a:extLst>
          </p:cNvPr>
          <p:cNvSpPr txBox="1"/>
          <p:nvPr/>
        </p:nvSpPr>
        <p:spPr>
          <a:xfrm>
            <a:off x="11856640" y="2373664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11</a:t>
            </a:r>
            <a:endParaRPr lang="en-US" sz="1400" b="1" dirty="0"/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F7047FAE-2F4E-4C5E-8C2A-2A8552E1E68F}"/>
              </a:ext>
            </a:extLst>
          </p:cNvPr>
          <p:cNvSpPr txBox="1"/>
          <p:nvPr/>
        </p:nvSpPr>
        <p:spPr>
          <a:xfrm>
            <a:off x="11856640" y="3174121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12</a:t>
            </a:r>
            <a:endParaRPr lang="en-US" sz="1400" b="1" dirty="0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C1907738-BF56-4409-96AD-631E5E9D16CB}"/>
              </a:ext>
            </a:extLst>
          </p:cNvPr>
          <p:cNvSpPr txBox="1"/>
          <p:nvPr/>
        </p:nvSpPr>
        <p:spPr>
          <a:xfrm>
            <a:off x="0" y="384475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545678C5-7C1A-4C0E-BF1F-0E735E9436A5}"/>
              </a:ext>
            </a:extLst>
          </p:cNvPr>
          <p:cNvSpPr txBox="1"/>
          <p:nvPr/>
        </p:nvSpPr>
        <p:spPr>
          <a:xfrm>
            <a:off x="0" y="464246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B2991346-3B78-4B86-AD1C-E591D11A6AB1}"/>
              </a:ext>
            </a:extLst>
          </p:cNvPr>
          <p:cNvSpPr txBox="1"/>
          <p:nvPr/>
        </p:nvSpPr>
        <p:spPr>
          <a:xfrm>
            <a:off x="11856640" y="3844754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13</a:t>
            </a:r>
            <a:endParaRPr lang="en-US" sz="1400" b="1" dirty="0"/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EF34063F-371C-4995-B052-BF2FDF4C0407}"/>
              </a:ext>
            </a:extLst>
          </p:cNvPr>
          <p:cNvSpPr txBox="1"/>
          <p:nvPr/>
        </p:nvSpPr>
        <p:spPr>
          <a:xfrm>
            <a:off x="11856640" y="4642469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14</a:t>
            </a:r>
            <a:endParaRPr lang="en-US" sz="1400" b="1" dirty="0"/>
          </a:p>
        </p:txBody>
      </p:sp>
      <p:sp>
        <p:nvSpPr>
          <p:cNvPr id="84" name="TextBox 83">
            <a:extLst>
              <a:ext uri="{FF2B5EF4-FFF2-40B4-BE49-F238E27FC236}">
                <a16:creationId xmlns:a16="http://schemas.microsoft.com/office/drawing/2014/main" id="{73E8EB2F-4456-498F-A288-E5CB3A593E03}"/>
              </a:ext>
            </a:extLst>
          </p:cNvPr>
          <p:cNvSpPr txBox="1"/>
          <p:nvPr/>
        </p:nvSpPr>
        <p:spPr>
          <a:xfrm>
            <a:off x="0" y="531584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79ABCB29-FAA6-43CF-83AC-80D70E11A7AE}"/>
              </a:ext>
            </a:extLst>
          </p:cNvPr>
          <p:cNvSpPr txBox="1"/>
          <p:nvPr/>
        </p:nvSpPr>
        <p:spPr>
          <a:xfrm>
            <a:off x="0" y="611355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CDAC7CB3-1798-48E9-A468-A9B964555EB8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15 Teams</a:t>
            </a:r>
          </a:p>
        </p:txBody>
      </p:sp>
    </p:spTree>
    <p:extLst>
      <p:ext uri="{BB962C8B-B14F-4D97-AF65-F5344CB8AC3E}">
        <p14:creationId xmlns:p14="http://schemas.microsoft.com/office/powerpoint/2010/main" val="180952475"/>
      </p:ext>
    </p:extLst>
  </p:cSld>
  <p:clrMapOvr>
    <a:masterClrMapping/>
  </p:clrMapOvr>
</p:sld>
</file>

<file path=ppt/slides/slide4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Rectangle: Rounded Corners 160">
            <a:extLst>
              <a:ext uri="{FF2B5EF4-FFF2-40B4-BE49-F238E27FC236}">
                <a16:creationId xmlns:a16="http://schemas.microsoft.com/office/drawing/2014/main" id="{9F52AAA5-CF67-47E8-B689-ED4A8EAA28C7}"/>
              </a:ext>
            </a:extLst>
          </p:cNvPr>
          <p:cNvSpPr/>
          <p:nvPr/>
        </p:nvSpPr>
        <p:spPr>
          <a:xfrm>
            <a:off x="298451" y="252601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62" name="Rectangle: Rounded Corners 161">
            <a:extLst>
              <a:ext uri="{FF2B5EF4-FFF2-40B4-BE49-F238E27FC236}">
                <a16:creationId xmlns:a16="http://schemas.microsoft.com/office/drawing/2014/main" id="{A6EEE333-167D-42A7-8EA0-687C71AF4E86}"/>
              </a:ext>
            </a:extLst>
          </p:cNvPr>
          <p:cNvSpPr/>
          <p:nvPr/>
        </p:nvSpPr>
        <p:spPr>
          <a:xfrm>
            <a:off x="298451" y="326079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63" name="Rectangle: Rounded Corners 162">
            <a:extLst>
              <a:ext uri="{FF2B5EF4-FFF2-40B4-BE49-F238E27FC236}">
                <a16:creationId xmlns:a16="http://schemas.microsoft.com/office/drawing/2014/main" id="{C07FCC98-FA3D-48B5-918F-5A456DC6C5F5}"/>
              </a:ext>
            </a:extLst>
          </p:cNvPr>
          <p:cNvSpPr/>
          <p:nvPr/>
        </p:nvSpPr>
        <p:spPr>
          <a:xfrm>
            <a:off x="298451" y="105646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164" name="Rectangle: Rounded Corners 163">
            <a:extLst>
              <a:ext uri="{FF2B5EF4-FFF2-40B4-BE49-F238E27FC236}">
                <a16:creationId xmlns:a16="http://schemas.microsoft.com/office/drawing/2014/main" id="{FB255BD5-84C4-4CFD-847A-6CD0B6CB0541}"/>
              </a:ext>
            </a:extLst>
          </p:cNvPr>
          <p:cNvSpPr/>
          <p:nvPr/>
        </p:nvSpPr>
        <p:spPr>
          <a:xfrm>
            <a:off x="298451" y="179123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65" name="Rectangle: Rounded Corners 164">
            <a:extLst>
              <a:ext uri="{FF2B5EF4-FFF2-40B4-BE49-F238E27FC236}">
                <a16:creationId xmlns:a16="http://schemas.microsoft.com/office/drawing/2014/main" id="{6112963F-5F78-444A-BD35-1C1897F59510}"/>
              </a:ext>
            </a:extLst>
          </p:cNvPr>
          <p:cNvSpPr/>
          <p:nvPr/>
        </p:nvSpPr>
        <p:spPr>
          <a:xfrm>
            <a:off x="298451" y="399556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66" name="Rectangle: Rounded Corners 165">
            <a:extLst>
              <a:ext uri="{FF2B5EF4-FFF2-40B4-BE49-F238E27FC236}">
                <a16:creationId xmlns:a16="http://schemas.microsoft.com/office/drawing/2014/main" id="{15AD3FFD-F3B8-4367-9CCF-4D5F1034C677}"/>
              </a:ext>
            </a:extLst>
          </p:cNvPr>
          <p:cNvSpPr/>
          <p:nvPr/>
        </p:nvSpPr>
        <p:spPr>
          <a:xfrm>
            <a:off x="298451" y="473034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67" name="Rectangle: Rounded Corners 166">
            <a:extLst>
              <a:ext uri="{FF2B5EF4-FFF2-40B4-BE49-F238E27FC236}">
                <a16:creationId xmlns:a16="http://schemas.microsoft.com/office/drawing/2014/main" id="{7380512A-4766-48DC-8B78-54C1DECC707F}"/>
              </a:ext>
            </a:extLst>
          </p:cNvPr>
          <p:cNvSpPr/>
          <p:nvPr/>
        </p:nvSpPr>
        <p:spPr>
          <a:xfrm>
            <a:off x="298451" y="619989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68" name="Rectangle: Rounded Corners 167">
            <a:extLst>
              <a:ext uri="{FF2B5EF4-FFF2-40B4-BE49-F238E27FC236}">
                <a16:creationId xmlns:a16="http://schemas.microsoft.com/office/drawing/2014/main" id="{C30AA9E0-EDAB-4493-9262-F845411ACD8A}"/>
              </a:ext>
            </a:extLst>
          </p:cNvPr>
          <p:cNvSpPr/>
          <p:nvPr/>
        </p:nvSpPr>
        <p:spPr>
          <a:xfrm>
            <a:off x="298451" y="546511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69" name="Rectangle: Rounded Corners 168">
            <a:extLst>
              <a:ext uri="{FF2B5EF4-FFF2-40B4-BE49-F238E27FC236}">
                <a16:creationId xmlns:a16="http://schemas.microsoft.com/office/drawing/2014/main" id="{00FA2020-D2E7-4E5A-A9C7-23AE15ABEDA3}"/>
              </a:ext>
            </a:extLst>
          </p:cNvPr>
          <p:cNvSpPr/>
          <p:nvPr/>
        </p:nvSpPr>
        <p:spPr>
          <a:xfrm>
            <a:off x="1746091" y="289340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70" name="Rectangle: Rounded Corners 169">
            <a:extLst>
              <a:ext uri="{FF2B5EF4-FFF2-40B4-BE49-F238E27FC236}">
                <a16:creationId xmlns:a16="http://schemas.microsoft.com/office/drawing/2014/main" id="{2A5EBB4C-A7C9-4382-A795-3F9C30561647}"/>
              </a:ext>
            </a:extLst>
          </p:cNvPr>
          <p:cNvSpPr/>
          <p:nvPr/>
        </p:nvSpPr>
        <p:spPr>
          <a:xfrm>
            <a:off x="1746091" y="142385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71" name="Rectangle: Rounded Corners 170">
            <a:extLst>
              <a:ext uri="{FF2B5EF4-FFF2-40B4-BE49-F238E27FC236}">
                <a16:creationId xmlns:a16="http://schemas.microsoft.com/office/drawing/2014/main" id="{63745B08-8178-4B72-B23D-8BB0022B3AFD}"/>
              </a:ext>
            </a:extLst>
          </p:cNvPr>
          <p:cNvSpPr/>
          <p:nvPr/>
        </p:nvSpPr>
        <p:spPr>
          <a:xfrm>
            <a:off x="1746091" y="5832506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72" name="Rectangle: Rounded Corners 171">
            <a:extLst>
              <a:ext uri="{FF2B5EF4-FFF2-40B4-BE49-F238E27FC236}">
                <a16:creationId xmlns:a16="http://schemas.microsoft.com/office/drawing/2014/main" id="{13DB4A8B-9BFE-494C-9339-E6AA543E1E26}"/>
              </a:ext>
            </a:extLst>
          </p:cNvPr>
          <p:cNvSpPr/>
          <p:nvPr/>
        </p:nvSpPr>
        <p:spPr>
          <a:xfrm>
            <a:off x="1746091" y="436295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73" name="Connector: Elbow 172">
            <a:extLst>
              <a:ext uri="{FF2B5EF4-FFF2-40B4-BE49-F238E27FC236}">
                <a16:creationId xmlns:a16="http://schemas.microsoft.com/office/drawing/2014/main" id="{14961D6D-40EE-4331-AFEB-6AD42C536967}"/>
              </a:ext>
            </a:extLst>
          </p:cNvPr>
          <p:cNvCxnSpPr>
            <a:cxnSpLocks/>
            <a:stCxn id="163" idx="3"/>
            <a:endCxn id="170" idx="1"/>
          </p:cNvCxnSpPr>
          <p:nvPr/>
        </p:nvCxnSpPr>
        <p:spPr>
          <a:xfrm>
            <a:off x="1222727" y="122791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4" name="Connector: Elbow 173">
            <a:extLst>
              <a:ext uri="{FF2B5EF4-FFF2-40B4-BE49-F238E27FC236}">
                <a16:creationId xmlns:a16="http://schemas.microsoft.com/office/drawing/2014/main" id="{10C23270-F830-4D8F-B459-2D39C90A28F0}"/>
              </a:ext>
            </a:extLst>
          </p:cNvPr>
          <p:cNvCxnSpPr>
            <a:cxnSpLocks/>
            <a:stCxn id="164" idx="3"/>
            <a:endCxn id="170" idx="1"/>
          </p:cNvCxnSpPr>
          <p:nvPr/>
        </p:nvCxnSpPr>
        <p:spPr>
          <a:xfrm flipV="1">
            <a:off x="1222727" y="1595301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5" name="Connector: Elbow 174">
            <a:extLst>
              <a:ext uri="{FF2B5EF4-FFF2-40B4-BE49-F238E27FC236}">
                <a16:creationId xmlns:a16="http://schemas.microsoft.com/office/drawing/2014/main" id="{C0FD7CF1-F9DF-446B-A4A6-5321CCEE0878}"/>
              </a:ext>
            </a:extLst>
          </p:cNvPr>
          <p:cNvCxnSpPr>
            <a:cxnSpLocks/>
            <a:stCxn id="162" idx="3"/>
            <a:endCxn id="169" idx="1"/>
          </p:cNvCxnSpPr>
          <p:nvPr/>
        </p:nvCxnSpPr>
        <p:spPr>
          <a:xfrm flipV="1">
            <a:off x="1222727" y="306485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6" name="Connector: Elbow 175">
            <a:extLst>
              <a:ext uri="{FF2B5EF4-FFF2-40B4-BE49-F238E27FC236}">
                <a16:creationId xmlns:a16="http://schemas.microsoft.com/office/drawing/2014/main" id="{4F4993A3-5F3C-4BCC-B6CC-CC02CAB9BA55}"/>
              </a:ext>
            </a:extLst>
          </p:cNvPr>
          <p:cNvCxnSpPr>
            <a:cxnSpLocks/>
            <a:stCxn id="161" idx="3"/>
            <a:endCxn id="169" idx="1"/>
          </p:cNvCxnSpPr>
          <p:nvPr/>
        </p:nvCxnSpPr>
        <p:spPr>
          <a:xfrm>
            <a:off x="1222727" y="269746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7" name="Connector: Elbow 176">
            <a:extLst>
              <a:ext uri="{FF2B5EF4-FFF2-40B4-BE49-F238E27FC236}">
                <a16:creationId xmlns:a16="http://schemas.microsoft.com/office/drawing/2014/main" id="{82185995-AFD4-40A0-8FC3-47A99C84BE38}"/>
              </a:ext>
            </a:extLst>
          </p:cNvPr>
          <p:cNvCxnSpPr>
            <a:cxnSpLocks/>
            <a:stCxn id="165" idx="3"/>
            <a:endCxn id="172" idx="1"/>
          </p:cNvCxnSpPr>
          <p:nvPr/>
        </p:nvCxnSpPr>
        <p:spPr>
          <a:xfrm>
            <a:off x="1222727" y="4167017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8" name="Connector: Elbow 177">
            <a:extLst>
              <a:ext uri="{FF2B5EF4-FFF2-40B4-BE49-F238E27FC236}">
                <a16:creationId xmlns:a16="http://schemas.microsoft.com/office/drawing/2014/main" id="{98A4EE33-6BAA-4B62-BDBA-3FC73A72ED98}"/>
              </a:ext>
            </a:extLst>
          </p:cNvPr>
          <p:cNvCxnSpPr>
            <a:cxnSpLocks/>
            <a:stCxn id="166" idx="3"/>
            <a:endCxn id="172" idx="1"/>
          </p:cNvCxnSpPr>
          <p:nvPr/>
        </p:nvCxnSpPr>
        <p:spPr>
          <a:xfrm flipV="1">
            <a:off x="1222727" y="453440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9" name="Connector: Elbow 178">
            <a:extLst>
              <a:ext uri="{FF2B5EF4-FFF2-40B4-BE49-F238E27FC236}">
                <a16:creationId xmlns:a16="http://schemas.microsoft.com/office/drawing/2014/main" id="{5C79180B-670C-4FDC-BB62-58CE63E4E94C}"/>
              </a:ext>
            </a:extLst>
          </p:cNvPr>
          <p:cNvCxnSpPr>
            <a:cxnSpLocks/>
            <a:stCxn id="168" idx="3"/>
            <a:endCxn id="171" idx="1"/>
          </p:cNvCxnSpPr>
          <p:nvPr/>
        </p:nvCxnSpPr>
        <p:spPr>
          <a:xfrm>
            <a:off x="1222727" y="5636569"/>
            <a:ext cx="523363" cy="36738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0" name="Connector: Elbow 179">
            <a:extLst>
              <a:ext uri="{FF2B5EF4-FFF2-40B4-BE49-F238E27FC236}">
                <a16:creationId xmlns:a16="http://schemas.microsoft.com/office/drawing/2014/main" id="{30096E3C-2B9F-4C86-9BD4-F56384EB3793}"/>
              </a:ext>
            </a:extLst>
          </p:cNvPr>
          <p:cNvCxnSpPr>
            <a:cxnSpLocks/>
            <a:stCxn id="167" idx="3"/>
            <a:endCxn id="171" idx="1"/>
          </p:cNvCxnSpPr>
          <p:nvPr/>
        </p:nvCxnSpPr>
        <p:spPr>
          <a:xfrm flipV="1">
            <a:off x="1222727" y="6003956"/>
            <a:ext cx="523363" cy="36738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81" name="Rectangle: Rounded Corners 180">
            <a:extLst>
              <a:ext uri="{FF2B5EF4-FFF2-40B4-BE49-F238E27FC236}">
                <a16:creationId xmlns:a16="http://schemas.microsoft.com/office/drawing/2014/main" id="{8DC143BD-9960-4142-B52C-06117CDB54FF}"/>
              </a:ext>
            </a:extLst>
          </p:cNvPr>
          <p:cNvSpPr/>
          <p:nvPr/>
        </p:nvSpPr>
        <p:spPr>
          <a:xfrm>
            <a:off x="3193731" y="215862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82" name="Rectangle: Rounded Corners 181">
            <a:extLst>
              <a:ext uri="{FF2B5EF4-FFF2-40B4-BE49-F238E27FC236}">
                <a16:creationId xmlns:a16="http://schemas.microsoft.com/office/drawing/2014/main" id="{C31C588D-9FBD-4080-987B-68BB53C77A06}"/>
              </a:ext>
            </a:extLst>
          </p:cNvPr>
          <p:cNvSpPr/>
          <p:nvPr/>
        </p:nvSpPr>
        <p:spPr>
          <a:xfrm>
            <a:off x="3193731" y="509773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83" name="Connector: Elbow 182">
            <a:extLst>
              <a:ext uri="{FF2B5EF4-FFF2-40B4-BE49-F238E27FC236}">
                <a16:creationId xmlns:a16="http://schemas.microsoft.com/office/drawing/2014/main" id="{39A403AF-D6E0-4534-9E5A-46D730B36476}"/>
              </a:ext>
            </a:extLst>
          </p:cNvPr>
          <p:cNvCxnSpPr>
            <a:cxnSpLocks/>
            <a:stCxn id="181" idx="1"/>
            <a:endCxn id="170" idx="3"/>
          </p:cNvCxnSpPr>
          <p:nvPr/>
        </p:nvCxnSpPr>
        <p:spPr>
          <a:xfrm rot="10800000">
            <a:off x="2670368" y="1595301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4" name="Connector: Elbow 183">
            <a:extLst>
              <a:ext uri="{FF2B5EF4-FFF2-40B4-BE49-F238E27FC236}">
                <a16:creationId xmlns:a16="http://schemas.microsoft.com/office/drawing/2014/main" id="{C881BF58-E96D-4113-84DA-3FA0CB4C575D}"/>
              </a:ext>
            </a:extLst>
          </p:cNvPr>
          <p:cNvCxnSpPr>
            <a:cxnSpLocks/>
            <a:stCxn id="169" idx="3"/>
            <a:endCxn id="181" idx="1"/>
          </p:cNvCxnSpPr>
          <p:nvPr/>
        </p:nvCxnSpPr>
        <p:spPr>
          <a:xfrm flipV="1">
            <a:off x="2670367" y="2330077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5" name="Connector: Elbow 184">
            <a:extLst>
              <a:ext uri="{FF2B5EF4-FFF2-40B4-BE49-F238E27FC236}">
                <a16:creationId xmlns:a16="http://schemas.microsoft.com/office/drawing/2014/main" id="{EB9F2935-1A4D-47A8-AAC5-BBDD4D766BC0}"/>
              </a:ext>
            </a:extLst>
          </p:cNvPr>
          <p:cNvCxnSpPr>
            <a:cxnSpLocks/>
            <a:stCxn id="171" idx="3"/>
            <a:endCxn id="182" idx="1"/>
          </p:cNvCxnSpPr>
          <p:nvPr/>
        </p:nvCxnSpPr>
        <p:spPr>
          <a:xfrm flipV="1">
            <a:off x="2670367" y="5269181"/>
            <a:ext cx="523363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6" name="Connector: Elbow 185">
            <a:extLst>
              <a:ext uri="{FF2B5EF4-FFF2-40B4-BE49-F238E27FC236}">
                <a16:creationId xmlns:a16="http://schemas.microsoft.com/office/drawing/2014/main" id="{5ACDFABC-C496-44F8-B3D9-E20E801E0DD0}"/>
              </a:ext>
            </a:extLst>
          </p:cNvPr>
          <p:cNvCxnSpPr>
            <a:cxnSpLocks/>
            <a:stCxn id="172" idx="3"/>
            <a:endCxn id="182" idx="1"/>
          </p:cNvCxnSpPr>
          <p:nvPr/>
        </p:nvCxnSpPr>
        <p:spPr>
          <a:xfrm>
            <a:off x="2670367" y="4534405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87" name="Rectangle: Rounded Corners 186">
            <a:extLst>
              <a:ext uri="{FF2B5EF4-FFF2-40B4-BE49-F238E27FC236}">
                <a16:creationId xmlns:a16="http://schemas.microsoft.com/office/drawing/2014/main" id="{1E7CE89E-F08B-453B-8759-262925318519}"/>
              </a:ext>
            </a:extLst>
          </p:cNvPr>
          <p:cNvSpPr/>
          <p:nvPr/>
        </p:nvSpPr>
        <p:spPr>
          <a:xfrm>
            <a:off x="4641371" y="362817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88" name="Connector: Elbow 187">
            <a:extLst>
              <a:ext uri="{FF2B5EF4-FFF2-40B4-BE49-F238E27FC236}">
                <a16:creationId xmlns:a16="http://schemas.microsoft.com/office/drawing/2014/main" id="{470FFFF5-2424-4555-A501-B5B6748FE437}"/>
              </a:ext>
            </a:extLst>
          </p:cNvPr>
          <p:cNvCxnSpPr>
            <a:cxnSpLocks/>
            <a:stCxn id="182" idx="3"/>
            <a:endCxn id="187" idx="1"/>
          </p:cNvCxnSpPr>
          <p:nvPr/>
        </p:nvCxnSpPr>
        <p:spPr>
          <a:xfrm flipV="1">
            <a:off x="4118007" y="3799629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9" name="Connector: Elbow 188">
            <a:extLst>
              <a:ext uri="{FF2B5EF4-FFF2-40B4-BE49-F238E27FC236}">
                <a16:creationId xmlns:a16="http://schemas.microsoft.com/office/drawing/2014/main" id="{BFC60C9D-EC57-4C0F-A2B2-9C4585693E4B}"/>
              </a:ext>
            </a:extLst>
          </p:cNvPr>
          <p:cNvCxnSpPr>
            <a:cxnSpLocks/>
            <a:stCxn id="187" idx="1"/>
            <a:endCxn id="181" idx="3"/>
          </p:cNvCxnSpPr>
          <p:nvPr/>
        </p:nvCxnSpPr>
        <p:spPr>
          <a:xfrm rot="10800000">
            <a:off x="4118008" y="2330077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1" name="Rectangle: Rounded Corners 190">
            <a:extLst>
              <a:ext uri="{FF2B5EF4-FFF2-40B4-BE49-F238E27FC236}">
                <a16:creationId xmlns:a16="http://schemas.microsoft.com/office/drawing/2014/main" id="{ADBD2169-A481-4F3B-8D64-DC152C950AC1}"/>
              </a:ext>
            </a:extLst>
          </p:cNvPr>
          <p:cNvSpPr/>
          <p:nvPr/>
        </p:nvSpPr>
        <p:spPr>
          <a:xfrm flipH="1">
            <a:off x="10969273" y="252601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2" name="Rectangle: Rounded Corners 191">
            <a:extLst>
              <a:ext uri="{FF2B5EF4-FFF2-40B4-BE49-F238E27FC236}">
                <a16:creationId xmlns:a16="http://schemas.microsoft.com/office/drawing/2014/main" id="{A909A11B-1B5A-43C8-B8BB-DAFACB429C86}"/>
              </a:ext>
            </a:extLst>
          </p:cNvPr>
          <p:cNvSpPr/>
          <p:nvPr/>
        </p:nvSpPr>
        <p:spPr>
          <a:xfrm flipH="1">
            <a:off x="10969273" y="326079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3" name="Rectangle: Rounded Corners 192">
            <a:extLst>
              <a:ext uri="{FF2B5EF4-FFF2-40B4-BE49-F238E27FC236}">
                <a16:creationId xmlns:a16="http://schemas.microsoft.com/office/drawing/2014/main" id="{DBD12516-D5FC-4C5B-B5CE-A27D362D298F}"/>
              </a:ext>
            </a:extLst>
          </p:cNvPr>
          <p:cNvSpPr/>
          <p:nvPr/>
        </p:nvSpPr>
        <p:spPr>
          <a:xfrm flipH="1">
            <a:off x="10969273" y="105646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194" name="Rectangle: Rounded Corners 193">
            <a:extLst>
              <a:ext uri="{FF2B5EF4-FFF2-40B4-BE49-F238E27FC236}">
                <a16:creationId xmlns:a16="http://schemas.microsoft.com/office/drawing/2014/main" id="{D6371AD0-5E74-4A43-896E-5F3521314264}"/>
              </a:ext>
            </a:extLst>
          </p:cNvPr>
          <p:cNvSpPr/>
          <p:nvPr/>
        </p:nvSpPr>
        <p:spPr>
          <a:xfrm flipH="1">
            <a:off x="10969273" y="179123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5" name="Rectangle: Rounded Corners 194">
            <a:extLst>
              <a:ext uri="{FF2B5EF4-FFF2-40B4-BE49-F238E27FC236}">
                <a16:creationId xmlns:a16="http://schemas.microsoft.com/office/drawing/2014/main" id="{12CA48A5-42F6-411D-98CC-8D443B92A29B}"/>
              </a:ext>
            </a:extLst>
          </p:cNvPr>
          <p:cNvSpPr/>
          <p:nvPr/>
        </p:nvSpPr>
        <p:spPr>
          <a:xfrm flipH="1">
            <a:off x="10969273" y="399556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6" name="Rectangle: Rounded Corners 195">
            <a:extLst>
              <a:ext uri="{FF2B5EF4-FFF2-40B4-BE49-F238E27FC236}">
                <a16:creationId xmlns:a16="http://schemas.microsoft.com/office/drawing/2014/main" id="{9EAD9914-8A85-4A87-BF76-B3886F30D252}"/>
              </a:ext>
            </a:extLst>
          </p:cNvPr>
          <p:cNvSpPr/>
          <p:nvPr/>
        </p:nvSpPr>
        <p:spPr>
          <a:xfrm flipH="1">
            <a:off x="10969273" y="473034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9" name="Rectangle: Rounded Corners 198">
            <a:extLst>
              <a:ext uri="{FF2B5EF4-FFF2-40B4-BE49-F238E27FC236}">
                <a16:creationId xmlns:a16="http://schemas.microsoft.com/office/drawing/2014/main" id="{ECE557E7-D9B6-491C-A6D1-E9562E728635}"/>
              </a:ext>
            </a:extLst>
          </p:cNvPr>
          <p:cNvSpPr/>
          <p:nvPr/>
        </p:nvSpPr>
        <p:spPr>
          <a:xfrm flipH="1">
            <a:off x="9521634" y="289340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00" name="Rectangle: Rounded Corners 199">
            <a:extLst>
              <a:ext uri="{FF2B5EF4-FFF2-40B4-BE49-F238E27FC236}">
                <a16:creationId xmlns:a16="http://schemas.microsoft.com/office/drawing/2014/main" id="{26FD8E11-8E48-4DC7-9B75-5F2507C5748A}"/>
              </a:ext>
            </a:extLst>
          </p:cNvPr>
          <p:cNvSpPr/>
          <p:nvPr/>
        </p:nvSpPr>
        <p:spPr>
          <a:xfrm flipH="1">
            <a:off x="9521634" y="142385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01" name="Rectangle: Rounded Corners 200">
            <a:extLst>
              <a:ext uri="{FF2B5EF4-FFF2-40B4-BE49-F238E27FC236}">
                <a16:creationId xmlns:a16="http://schemas.microsoft.com/office/drawing/2014/main" id="{F2A87519-CF3C-4A95-85ED-1712B60EEF4A}"/>
              </a:ext>
            </a:extLst>
          </p:cNvPr>
          <p:cNvSpPr/>
          <p:nvPr/>
        </p:nvSpPr>
        <p:spPr>
          <a:xfrm flipH="1">
            <a:off x="9521634" y="5832506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02" name="Rectangle: Rounded Corners 201">
            <a:extLst>
              <a:ext uri="{FF2B5EF4-FFF2-40B4-BE49-F238E27FC236}">
                <a16:creationId xmlns:a16="http://schemas.microsoft.com/office/drawing/2014/main" id="{1BEC4EF7-A420-4014-992B-69240FEA84F1}"/>
              </a:ext>
            </a:extLst>
          </p:cNvPr>
          <p:cNvSpPr/>
          <p:nvPr/>
        </p:nvSpPr>
        <p:spPr>
          <a:xfrm flipH="1">
            <a:off x="9521634" y="436295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203" name="Connector: Elbow 202">
            <a:extLst>
              <a:ext uri="{FF2B5EF4-FFF2-40B4-BE49-F238E27FC236}">
                <a16:creationId xmlns:a16="http://schemas.microsoft.com/office/drawing/2014/main" id="{F3351549-3D16-4250-A161-809497C2048F}"/>
              </a:ext>
            </a:extLst>
          </p:cNvPr>
          <p:cNvCxnSpPr>
            <a:cxnSpLocks/>
            <a:stCxn id="193" idx="3"/>
            <a:endCxn id="200" idx="1"/>
          </p:cNvCxnSpPr>
          <p:nvPr/>
        </p:nvCxnSpPr>
        <p:spPr>
          <a:xfrm flipH="1">
            <a:off x="10445910" y="122791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4" name="Connector: Elbow 203">
            <a:extLst>
              <a:ext uri="{FF2B5EF4-FFF2-40B4-BE49-F238E27FC236}">
                <a16:creationId xmlns:a16="http://schemas.microsoft.com/office/drawing/2014/main" id="{DED6BDDF-4663-4451-9EA0-407130F154F4}"/>
              </a:ext>
            </a:extLst>
          </p:cNvPr>
          <p:cNvCxnSpPr>
            <a:cxnSpLocks/>
            <a:stCxn id="194" idx="3"/>
            <a:endCxn id="200" idx="1"/>
          </p:cNvCxnSpPr>
          <p:nvPr/>
        </p:nvCxnSpPr>
        <p:spPr>
          <a:xfrm flipH="1" flipV="1">
            <a:off x="10445910" y="1595301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5" name="Connector: Elbow 204">
            <a:extLst>
              <a:ext uri="{FF2B5EF4-FFF2-40B4-BE49-F238E27FC236}">
                <a16:creationId xmlns:a16="http://schemas.microsoft.com/office/drawing/2014/main" id="{4F83B1AA-4FE2-4479-B518-7D0BACC472C7}"/>
              </a:ext>
            </a:extLst>
          </p:cNvPr>
          <p:cNvCxnSpPr>
            <a:cxnSpLocks/>
            <a:stCxn id="192" idx="3"/>
            <a:endCxn id="199" idx="1"/>
          </p:cNvCxnSpPr>
          <p:nvPr/>
        </p:nvCxnSpPr>
        <p:spPr>
          <a:xfrm flipH="1" flipV="1">
            <a:off x="10445910" y="306485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6" name="Connector: Elbow 205">
            <a:extLst>
              <a:ext uri="{FF2B5EF4-FFF2-40B4-BE49-F238E27FC236}">
                <a16:creationId xmlns:a16="http://schemas.microsoft.com/office/drawing/2014/main" id="{550BE02D-9A63-4FD1-9AA2-807B284D9DD4}"/>
              </a:ext>
            </a:extLst>
          </p:cNvPr>
          <p:cNvCxnSpPr>
            <a:cxnSpLocks/>
            <a:stCxn id="191" idx="3"/>
            <a:endCxn id="199" idx="1"/>
          </p:cNvCxnSpPr>
          <p:nvPr/>
        </p:nvCxnSpPr>
        <p:spPr>
          <a:xfrm flipH="1">
            <a:off x="10445910" y="269746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7" name="Connector: Elbow 206">
            <a:extLst>
              <a:ext uri="{FF2B5EF4-FFF2-40B4-BE49-F238E27FC236}">
                <a16:creationId xmlns:a16="http://schemas.microsoft.com/office/drawing/2014/main" id="{4740FB54-8044-49F6-818B-A07560B64DA4}"/>
              </a:ext>
            </a:extLst>
          </p:cNvPr>
          <p:cNvCxnSpPr>
            <a:cxnSpLocks/>
            <a:stCxn id="195" idx="3"/>
            <a:endCxn id="202" idx="1"/>
          </p:cNvCxnSpPr>
          <p:nvPr/>
        </p:nvCxnSpPr>
        <p:spPr>
          <a:xfrm flipH="1">
            <a:off x="10445910" y="4167017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8" name="Connector: Elbow 207">
            <a:extLst>
              <a:ext uri="{FF2B5EF4-FFF2-40B4-BE49-F238E27FC236}">
                <a16:creationId xmlns:a16="http://schemas.microsoft.com/office/drawing/2014/main" id="{5E4D44D9-5C03-47D7-BDE0-BF529A6021C2}"/>
              </a:ext>
            </a:extLst>
          </p:cNvPr>
          <p:cNvCxnSpPr>
            <a:cxnSpLocks/>
            <a:stCxn id="196" idx="3"/>
            <a:endCxn id="202" idx="1"/>
          </p:cNvCxnSpPr>
          <p:nvPr/>
        </p:nvCxnSpPr>
        <p:spPr>
          <a:xfrm flipH="1" flipV="1">
            <a:off x="10445910" y="453440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11" name="Rectangle: Rounded Corners 210">
            <a:extLst>
              <a:ext uri="{FF2B5EF4-FFF2-40B4-BE49-F238E27FC236}">
                <a16:creationId xmlns:a16="http://schemas.microsoft.com/office/drawing/2014/main" id="{3435E072-EC69-4607-ACCA-7E4E39C7D674}"/>
              </a:ext>
            </a:extLst>
          </p:cNvPr>
          <p:cNvSpPr/>
          <p:nvPr/>
        </p:nvSpPr>
        <p:spPr>
          <a:xfrm flipH="1">
            <a:off x="8073994" y="215862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12" name="Rectangle: Rounded Corners 211">
            <a:extLst>
              <a:ext uri="{FF2B5EF4-FFF2-40B4-BE49-F238E27FC236}">
                <a16:creationId xmlns:a16="http://schemas.microsoft.com/office/drawing/2014/main" id="{1BE6451C-E8B8-4902-A83F-0FC5456D2D4A}"/>
              </a:ext>
            </a:extLst>
          </p:cNvPr>
          <p:cNvSpPr/>
          <p:nvPr/>
        </p:nvSpPr>
        <p:spPr>
          <a:xfrm flipH="1">
            <a:off x="8073994" y="509773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213" name="Connector: Elbow 212">
            <a:extLst>
              <a:ext uri="{FF2B5EF4-FFF2-40B4-BE49-F238E27FC236}">
                <a16:creationId xmlns:a16="http://schemas.microsoft.com/office/drawing/2014/main" id="{C5EE2F6F-771A-4502-B074-AF965E9853C5}"/>
              </a:ext>
            </a:extLst>
          </p:cNvPr>
          <p:cNvCxnSpPr>
            <a:cxnSpLocks/>
            <a:stCxn id="211" idx="1"/>
            <a:endCxn id="200" idx="3"/>
          </p:cNvCxnSpPr>
          <p:nvPr/>
        </p:nvCxnSpPr>
        <p:spPr>
          <a:xfrm rot="10800000" flipH="1">
            <a:off x="8998270" y="1595301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4" name="Connector: Elbow 213">
            <a:extLst>
              <a:ext uri="{FF2B5EF4-FFF2-40B4-BE49-F238E27FC236}">
                <a16:creationId xmlns:a16="http://schemas.microsoft.com/office/drawing/2014/main" id="{3D9B6BAE-0DD8-4E1F-A03C-C4F20BD7BF26}"/>
              </a:ext>
            </a:extLst>
          </p:cNvPr>
          <p:cNvCxnSpPr>
            <a:cxnSpLocks/>
            <a:stCxn id="199" idx="3"/>
            <a:endCxn id="211" idx="1"/>
          </p:cNvCxnSpPr>
          <p:nvPr/>
        </p:nvCxnSpPr>
        <p:spPr>
          <a:xfrm flipH="1" flipV="1">
            <a:off x="8998270" y="2330077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5" name="Connector: Elbow 214">
            <a:extLst>
              <a:ext uri="{FF2B5EF4-FFF2-40B4-BE49-F238E27FC236}">
                <a16:creationId xmlns:a16="http://schemas.microsoft.com/office/drawing/2014/main" id="{C4390B98-10EB-44DA-AB3A-199155A825C1}"/>
              </a:ext>
            </a:extLst>
          </p:cNvPr>
          <p:cNvCxnSpPr>
            <a:cxnSpLocks/>
            <a:stCxn id="201" idx="3"/>
            <a:endCxn id="212" idx="1"/>
          </p:cNvCxnSpPr>
          <p:nvPr/>
        </p:nvCxnSpPr>
        <p:spPr>
          <a:xfrm flipH="1" flipV="1">
            <a:off x="8998270" y="5269181"/>
            <a:ext cx="523363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6" name="Connector: Elbow 215">
            <a:extLst>
              <a:ext uri="{FF2B5EF4-FFF2-40B4-BE49-F238E27FC236}">
                <a16:creationId xmlns:a16="http://schemas.microsoft.com/office/drawing/2014/main" id="{082BFC8D-B8EC-4BA2-B7AB-4653C544406B}"/>
              </a:ext>
            </a:extLst>
          </p:cNvPr>
          <p:cNvCxnSpPr>
            <a:cxnSpLocks/>
            <a:stCxn id="202" idx="3"/>
            <a:endCxn id="212" idx="1"/>
          </p:cNvCxnSpPr>
          <p:nvPr/>
        </p:nvCxnSpPr>
        <p:spPr>
          <a:xfrm flipH="1">
            <a:off x="8998270" y="4534405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17" name="Rectangle: Rounded Corners 216">
            <a:extLst>
              <a:ext uri="{FF2B5EF4-FFF2-40B4-BE49-F238E27FC236}">
                <a16:creationId xmlns:a16="http://schemas.microsoft.com/office/drawing/2014/main" id="{D032BC0D-C60E-410A-BDAA-07173E84D6A1}"/>
              </a:ext>
            </a:extLst>
          </p:cNvPr>
          <p:cNvSpPr/>
          <p:nvPr/>
        </p:nvSpPr>
        <p:spPr>
          <a:xfrm flipH="1">
            <a:off x="6626355" y="362817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218" name="Connector: Elbow 217">
            <a:extLst>
              <a:ext uri="{FF2B5EF4-FFF2-40B4-BE49-F238E27FC236}">
                <a16:creationId xmlns:a16="http://schemas.microsoft.com/office/drawing/2014/main" id="{C05011F2-5054-4476-A507-2B0D0F73C6A9}"/>
              </a:ext>
            </a:extLst>
          </p:cNvPr>
          <p:cNvCxnSpPr>
            <a:cxnSpLocks/>
            <a:stCxn id="212" idx="3"/>
            <a:endCxn id="217" idx="1"/>
          </p:cNvCxnSpPr>
          <p:nvPr/>
        </p:nvCxnSpPr>
        <p:spPr>
          <a:xfrm flipH="1" flipV="1">
            <a:off x="7550631" y="3799629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9" name="Connector: Elbow 218">
            <a:extLst>
              <a:ext uri="{FF2B5EF4-FFF2-40B4-BE49-F238E27FC236}">
                <a16:creationId xmlns:a16="http://schemas.microsoft.com/office/drawing/2014/main" id="{0C21FB53-7B63-4BB1-BCF6-4B5A5A23940B}"/>
              </a:ext>
            </a:extLst>
          </p:cNvPr>
          <p:cNvCxnSpPr>
            <a:cxnSpLocks/>
            <a:stCxn id="217" idx="1"/>
            <a:endCxn id="211" idx="3"/>
          </p:cNvCxnSpPr>
          <p:nvPr/>
        </p:nvCxnSpPr>
        <p:spPr>
          <a:xfrm rot="10800000" flipH="1">
            <a:off x="7550631" y="2330077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21" name="TextBox 220">
            <a:extLst>
              <a:ext uri="{FF2B5EF4-FFF2-40B4-BE49-F238E27FC236}">
                <a16:creationId xmlns:a16="http://schemas.microsoft.com/office/drawing/2014/main" id="{CAC1AEA6-347B-4D52-ABEA-F1D74F39A76E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222" name="TextBox 221">
            <a:extLst>
              <a:ext uri="{FF2B5EF4-FFF2-40B4-BE49-F238E27FC236}">
                <a16:creationId xmlns:a16="http://schemas.microsoft.com/office/drawing/2014/main" id="{775E9C65-EDCD-4785-B54D-B25E5992B447}"/>
              </a:ext>
            </a:extLst>
          </p:cNvPr>
          <p:cNvSpPr txBox="1"/>
          <p:nvPr/>
        </p:nvSpPr>
        <p:spPr>
          <a:xfrm>
            <a:off x="3161894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223" name="TextBox 222">
            <a:extLst>
              <a:ext uri="{FF2B5EF4-FFF2-40B4-BE49-F238E27FC236}">
                <a16:creationId xmlns:a16="http://schemas.microsoft.com/office/drawing/2014/main" id="{D0E82B48-B65F-416A-BA2A-19F2A242BBE1}"/>
              </a:ext>
            </a:extLst>
          </p:cNvPr>
          <p:cNvSpPr txBox="1"/>
          <p:nvPr/>
        </p:nvSpPr>
        <p:spPr>
          <a:xfrm>
            <a:off x="8035168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dirty="0"/>
              <a:t>Semifinal 2</a:t>
            </a:r>
          </a:p>
        </p:txBody>
      </p:sp>
      <p:sp>
        <p:nvSpPr>
          <p:cNvPr id="63" name="TextBox 62">
            <a:extLst>
              <a:ext uri="{FF2B5EF4-FFF2-40B4-BE49-F238E27FC236}">
                <a16:creationId xmlns:a16="http://schemas.microsoft.com/office/drawing/2014/main" id="{FBAB553F-015B-44A4-A807-DE9046F087A2}"/>
              </a:ext>
            </a:extLst>
          </p:cNvPr>
          <p:cNvSpPr txBox="1"/>
          <p:nvPr/>
        </p:nvSpPr>
        <p:spPr>
          <a:xfrm>
            <a:off x="0" y="1082562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523B4A13-7949-4046-866D-76C068A2908C}"/>
              </a:ext>
            </a:extLst>
          </p:cNvPr>
          <p:cNvSpPr txBox="1"/>
          <p:nvPr/>
        </p:nvSpPr>
        <p:spPr>
          <a:xfrm>
            <a:off x="0" y="1817338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9D5F5476-1392-4F53-9CA8-552BD2F4D49E}"/>
              </a:ext>
            </a:extLst>
          </p:cNvPr>
          <p:cNvSpPr txBox="1"/>
          <p:nvPr/>
        </p:nvSpPr>
        <p:spPr>
          <a:xfrm>
            <a:off x="0" y="255211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E56E9DAE-528F-467D-9BCE-6D94A58000E0}"/>
              </a:ext>
            </a:extLst>
          </p:cNvPr>
          <p:cNvSpPr txBox="1"/>
          <p:nvPr/>
        </p:nvSpPr>
        <p:spPr>
          <a:xfrm>
            <a:off x="0" y="328364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4</a:t>
            </a:r>
            <a:endParaRPr lang="en-US" sz="1400" b="1" dirty="0"/>
          </a:p>
        </p:txBody>
      </p:sp>
      <p:sp>
        <p:nvSpPr>
          <p:cNvPr id="67" name="TextBox 66">
            <a:extLst>
              <a:ext uri="{FF2B5EF4-FFF2-40B4-BE49-F238E27FC236}">
                <a16:creationId xmlns:a16="http://schemas.microsoft.com/office/drawing/2014/main" id="{B3413C37-1883-4E2D-92A6-F171C0128B61}"/>
              </a:ext>
            </a:extLst>
          </p:cNvPr>
          <p:cNvSpPr txBox="1"/>
          <p:nvPr/>
        </p:nvSpPr>
        <p:spPr>
          <a:xfrm>
            <a:off x="10445907" y="5850066"/>
            <a:ext cx="40262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15</a:t>
            </a:r>
            <a:endParaRPr lang="en-US" sz="1400" b="1" dirty="0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289D827A-AC62-40C7-AB0F-AC2287B78AB6}"/>
              </a:ext>
            </a:extLst>
          </p:cNvPr>
          <p:cNvSpPr txBox="1"/>
          <p:nvPr/>
        </p:nvSpPr>
        <p:spPr>
          <a:xfrm>
            <a:off x="11856639" y="1074023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FB37EF19-4FF4-45DF-9988-779D98EC605D}"/>
              </a:ext>
            </a:extLst>
          </p:cNvPr>
          <p:cNvSpPr txBox="1"/>
          <p:nvPr/>
        </p:nvSpPr>
        <p:spPr>
          <a:xfrm>
            <a:off x="11856639" y="1817338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r>
              <a:rPr lang="en-US"/>
              <a:t>10</a:t>
            </a:r>
            <a:endParaRPr lang="en-US" dirty="0"/>
          </a:p>
        </p:txBody>
      </p:sp>
      <p:sp>
        <p:nvSpPr>
          <p:cNvPr id="70" name="TextBox 69">
            <a:extLst>
              <a:ext uri="{FF2B5EF4-FFF2-40B4-BE49-F238E27FC236}">
                <a16:creationId xmlns:a16="http://schemas.microsoft.com/office/drawing/2014/main" id="{1AE44460-0A60-40CA-A108-1660D1AE13C1}"/>
              </a:ext>
            </a:extLst>
          </p:cNvPr>
          <p:cNvSpPr txBox="1"/>
          <p:nvPr/>
        </p:nvSpPr>
        <p:spPr>
          <a:xfrm>
            <a:off x="11856639" y="2539064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r>
              <a:rPr lang="en-US"/>
              <a:t>11</a:t>
            </a:r>
            <a:endParaRPr lang="en-US" dirty="0"/>
          </a:p>
        </p:txBody>
      </p:sp>
      <p:sp>
        <p:nvSpPr>
          <p:cNvPr id="71" name="TextBox 70">
            <a:extLst>
              <a:ext uri="{FF2B5EF4-FFF2-40B4-BE49-F238E27FC236}">
                <a16:creationId xmlns:a16="http://schemas.microsoft.com/office/drawing/2014/main" id="{578C9630-B2A7-4E8F-A4BC-9BF344EA4E76}"/>
              </a:ext>
            </a:extLst>
          </p:cNvPr>
          <p:cNvSpPr txBox="1"/>
          <p:nvPr/>
        </p:nvSpPr>
        <p:spPr>
          <a:xfrm>
            <a:off x="11856639" y="3275111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12</a:t>
            </a:r>
            <a:endParaRPr lang="en-US" sz="1400" b="1" dirty="0"/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AD629335-2773-4E92-8721-E94E3F76D9CC}"/>
              </a:ext>
            </a:extLst>
          </p:cNvPr>
          <p:cNvSpPr txBox="1"/>
          <p:nvPr/>
        </p:nvSpPr>
        <p:spPr>
          <a:xfrm>
            <a:off x="0" y="401518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D1B9F92C-27F6-48EF-B640-98E89392B5BE}"/>
              </a:ext>
            </a:extLst>
          </p:cNvPr>
          <p:cNvSpPr txBox="1"/>
          <p:nvPr/>
        </p:nvSpPr>
        <p:spPr>
          <a:xfrm>
            <a:off x="0" y="474790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D0D8D0BC-D7B7-4B24-A2ED-ADF9F30D26A3}"/>
              </a:ext>
            </a:extLst>
          </p:cNvPr>
          <p:cNvSpPr txBox="1"/>
          <p:nvPr/>
        </p:nvSpPr>
        <p:spPr>
          <a:xfrm>
            <a:off x="11856639" y="4009622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13</a:t>
            </a:r>
            <a:endParaRPr lang="en-US" sz="1400" b="1" dirty="0"/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042692FE-B9D8-46C6-BC55-425183DBE3CD}"/>
              </a:ext>
            </a:extLst>
          </p:cNvPr>
          <p:cNvSpPr txBox="1"/>
          <p:nvPr/>
        </p:nvSpPr>
        <p:spPr>
          <a:xfrm>
            <a:off x="11856639" y="4747904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14</a:t>
            </a:r>
            <a:endParaRPr lang="en-US" sz="1400" b="1" dirty="0"/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340E6EAA-4C4E-4900-94FE-31C1B2BD6EEC}"/>
              </a:ext>
            </a:extLst>
          </p:cNvPr>
          <p:cNvSpPr txBox="1"/>
          <p:nvPr/>
        </p:nvSpPr>
        <p:spPr>
          <a:xfrm>
            <a:off x="0" y="548062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E78C14BE-FFCA-4A4F-84E1-D5B0A43FEBF2}"/>
              </a:ext>
            </a:extLst>
          </p:cNvPr>
          <p:cNvSpPr txBox="1"/>
          <p:nvPr/>
        </p:nvSpPr>
        <p:spPr>
          <a:xfrm>
            <a:off x="0" y="621745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B213CA99-6636-4ED6-8C67-1099FC92429B}"/>
              </a:ext>
            </a:extLst>
          </p:cNvPr>
          <p:cNvSpPr txBox="1"/>
          <p:nvPr/>
        </p:nvSpPr>
        <p:spPr>
          <a:xfrm>
            <a:off x="5684580" y="4576454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79" name="Graphic 78" descr="Trophy">
            <a:extLst>
              <a:ext uri="{FF2B5EF4-FFF2-40B4-BE49-F238E27FC236}">
                <a16:creationId xmlns:a16="http://schemas.microsoft.com/office/drawing/2014/main" id="{86EECE4C-422D-47F6-9DEA-33F8238257E5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47275"/>
            <a:ext cx="698500" cy="698500"/>
          </a:xfrm>
          <a:prstGeom prst="rect">
            <a:avLst/>
          </a:prstGeom>
        </p:spPr>
      </p:pic>
      <p:sp>
        <p:nvSpPr>
          <p:cNvPr id="80" name="Rectangle: Rounded Corners 79">
            <a:extLst>
              <a:ext uri="{FF2B5EF4-FFF2-40B4-BE49-F238E27FC236}">
                <a16:creationId xmlns:a16="http://schemas.microsoft.com/office/drawing/2014/main" id="{1E8C937D-D7AE-4CB8-8FA5-F6539267D33A}"/>
              </a:ext>
            </a:extLst>
          </p:cNvPr>
          <p:cNvSpPr/>
          <p:nvPr/>
        </p:nvSpPr>
        <p:spPr>
          <a:xfrm>
            <a:off x="5451348" y="4900127"/>
            <a:ext cx="1289304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1814929C-FF5A-45CF-A2D9-16E44656E89B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15 Teams</a:t>
            </a:r>
          </a:p>
        </p:txBody>
      </p:sp>
    </p:spTree>
    <p:extLst>
      <p:ext uri="{BB962C8B-B14F-4D97-AF65-F5344CB8AC3E}">
        <p14:creationId xmlns:p14="http://schemas.microsoft.com/office/powerpoint/2010/main" val="4043547177"/>
      </p:ext>
    </p:extLst>
  </p:cSld>
  <p:clrMapOvr>
    <a:masterClrMapping/>
  </p:clrMapOvr>
</p:sld>
</file>

<file path=ppt/slides/slide4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" name="Table 2">
            <a:extLst>
              <a:ext uri="{FF2B5EF4-FFF2-40B4-BE49-F238E27FC236}">
                <a16:creationId xmlns:a16="http://schemas.microsoft.com/office/drawing/2014/main" id="{E60864A2-6FB2-4EBD-86C4-C2D777D55645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298450" y="1062567"/>
          <a:ext cx="1836738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18369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18369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1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4" name="Table 3">
            <a:extLst>
              <a:ext uri="{FF2B5EF4-FFF2-40B4-BE49-F238E27FC236}">
                <a16:creationId xmlns:a16="http://schemas.microsoft.com/office/drawing/2014/main" id="{7B688878-8D12-471E-B7E6-A6E6617D2509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298450" y="2477264"/>
          <a:ext cx="1836738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18369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18369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3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5" name="Table 4">
            <a:extLst>
              <a:ext uri="{FF2B5EF4-FFF2-40B4-BE49-F238E27FC236}">
                <a16:creationId xmlns:a16="http://schemas.microsoft.com/office/drawing/2014/main" id="{0A30C0C1-D5D2-4E9F-A4DB-5860F2DD0CCD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298450" y="3891961"/>
          <a:ext cx="1836738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18369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18369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5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6" name="Table 5">
            <a:extLst>
              <a:ext uri="{FF2B5EF4-FFF2-40B4-BE49-F238E27FC236}">
                <a16:creationId xmlns:a16="http://schemas.microsoft.com/office/drawing/2014/main" id="{E3772221-2BD6-48E7-8128-1CF7ACC5B0B7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298450" y="5306658"/>
          <a:ext cx="1836738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18369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18369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7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7" name="Table 6">
            <a:extLst>
              <a:ext uri="{FF2B5EF4-FFF2-40B4-BE49-F238E27FC236}">
                <a16:creationId xmlns:a16="http://schemas.microsoft.com/office/drawing/2014/main" id="{F409C596-24BF-41DB-A33E-6EF658382A94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2471738" y="1772414"/>
          <a:ext cx="1836738" cy="1236135"/>
        </p:xfrm>
        <a:graphic>
          <a:graphicData uri="http://schemas.openxmlformats.org/drawingml/2006/table">
            <a:tbl>
              <a:tblPr firstRow="1" bandRow="1">
                <a:tableStyleId>{21E4AEA4-8DFA-4A89-87EB-49C32662AFE0}</a:tableStyleId>
              </a:tblPr>
              <a:tblGrid>
                <a:gridCol w="918369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18369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9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8" name="Table 7">
            <a:extLst>
              <a:ext uri="{FF2B5EF4-FFF2-40B4-BE49-F238E27FC236}">
                <a16:creationId xmlns:a16="http://schemas.microsoft.com/office/drawing/2014/main" id="{C54DE20A-A941-4CF6-9881-C31A1AF931E6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2471738" y="4688590"/>
          <a:ext cx="1836738" cy="1236135"/>
        </p:xfrm>
        <a:graphic>
          <a:graphicData uri="http://schemas.openxmlformats.org/drawingml/2006/table">
            <a:tbl>
              <a:tblPr firstRow="1" bandRow="1">
                <a:tableStyleId>{21E4AEA4-8DFA-4A89-87EB-49C32662AFE0}</a:tableStyleId>
              </a:tblPr>
              <a:tblGrid>
                <a:gridCol w="918369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18369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11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9" name="Table 8">
            <a:extLst>
              <a:ext uri="{FF2B5EF4-FFF2-40B4-BE49-F238E27FC236}">
                <a16:creationId xmlns:a16="http://schemas.microsoft.com/office/drawing/2014/main" id="{74858245-9A2E-4FDB-B0D0-8B6F9573A788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3590131" y="3230502"/>
          <a:ext cx="1836738" cy="1236135"/>
        </p:xfrm>
        <a:graphic>
          <a:graphicData uri="http://schemas.openxmlformats.org/drawingml/2006/table">
            <a:tbl>
              <a:tblPr firstRow="1" bandRow="1">
                <a:tableStyleId>{93296810-A885-4BE3-A3E7-6D5BEEA58F35}</a:tableStyleId>
              </a:tblPr>
              <a:tblGrid>
                <a:gridCol w="918369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18369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13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10" name="Table 9">
            <a:extLst>
              <a:ext uri="{FF2B5EF4-FFF2-40B4-BE49-F238E27FC236}">
                <a16:creationId xmlns:a16="http://schemas.microsoft.com/office/drawing/2014/main" id="{64F01F02-1322-485B-B774-203432360D52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10033000" y="1062567"/>
          <a:ext cx="1836738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18369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18369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2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11" name="Table 10">
            <a:extLst>
              <a:ext uri="{FF2B5EF4-FFF2-40B4-BE49-F238E27FC236}">
                <a16:creationId xmlns:a16="http://schemas.microsoft.com/office/drawing/2014/main" id="{3524FE84-5B8A-42BA-965F-474CD85BB208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10033000" y="2477264"/>
          <a:ext cx="1836738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18369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18369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4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12" name="Table 11">
            <a:extLst>
              <a:ext uri="{FF2B5EF4-FFF2-40B4-BE49-F238E27FC236}">
                <a16:creationId xmlns:a16="http://schemas.microsoft.com/office/drawing/2014/main" id="{3E566843-C542-40BE-8915-1EF463920338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10033000" y="3891961"/>
          <a:ext cx="1836738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18369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18369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6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13" name="Table 12">
            <a:extLst>
              <a:ext uri="{FF2B5EF4-FFF2-40B4-BE49-F238E27FC236}">
                <a16:creationId xmlns:a16="http://schemas.microsoft.com/office/drawing/2014/main" id="{00A9A3C1-F014-441B-B158-07080CFB6AD3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10033000" y="5306658"/>
          <a:ext cx="1836738" cy="1236135"/>
        </p:xfrm>
        <a:graphic>
          <a:graphicData uri="http://schemas.openxmlformats.org/drawingml/2006/table">
            <a:tbl>
              <a:tblPr firstRow="1" bandRow="1">
                <a:tableStyleId>{5C22544A-7EE6-4342-B048-85BDC9FD1C3A}</a:tableStyleId>
              </a:tblPr>
              <a:tblGrid>
                <a:gridCol w="918369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18369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8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14" name="Table 13">
            <a:extLst>
              <a:ext uri="{FF2B5EF4-FFF2-40B4-BE49-F238E27FC236}">
                <a16:creationId xmlns:a16="http://schemas.microsoft.com/office/drawing/2014/main" id="{A8F33E09-209B-4CA4-9FB8-C66BE107CF19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7859712" y="4688590"/>
          <a:ext cx="1836738" cy="1236135"/>
        </p:xfrm>
        <a:graphic>
          <a:graphicData uri="http://schemas.openxmlformats.org/drawingml/2006/table">
            <a:tbl>
              <a:tblPr firstRow="1" bandRow="1">
                <a:tableStyleId>{21E4AEA4-8DFA-4A89-87EB-49C32662AFE0}</a:tableStyleId>
              </a:tblPr>
              <a:tblGrid>
                <a:gridCol w="918369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18369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12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15" name="Table 14">
            <a:extLst>
              <a:ext uri="{FF2B5EF4-FFF2-40B4-BE49-F238E27FC236}">
                <a16:creationId xmlns:a16="http://schemas.microsoft.com/office/drawing/2014/main" id="{9FA42203-4F18-4559-BBED-DF53F7EFE81E}"/>
              </a:ext>
            </a:extLst>
          </p:cNvPr>
          <p:cNvGraphicFramePr>
            <a:graphicFrameLocks noGrp="1"/>
          </p:cNvGraphicFramePr>
          <p:nvPr>
            <p:extLst/>
          </p:nvPr>
        </p:nvGraphicFramePr>
        <p:xfrm>
          <a:off x="7859711" y="1772414"/>
          <a:ext cx="1836738" cy="1236135"/>
        </p:xfrm>
        <a:graphic>
          <a:graphicData uri="http://schemas.openxmlformats.org/drawingml/2006/table">
            <a:tbl>
              <a:tblPr firstRow="1" bandRow="1">
                <a:tableStyleId>{21E4AEA4-8DFA-4A89-87EB-49C32662AFE0}</a:tableStyleId>
              </a:tblPr>
              <a:tblGrid>
                <a:gridCol w="918369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18369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 dirty="0"/>
                        <a:t>Game 10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cxnSp>
        <p:nvCxnSpPr>
          <p:cNvPr id="17" name="Connector: Elbow 16">
            <a:extLst>
              <a:ext uri="{FF2B5EF4-FFF2-40B4-BE49-F238E27FC236}">
                <a16:creationId xmlns:a16="http://schemas.microsoft.com/office/drawing/2014/main" id="{F7DC0F07-15D5-4C44-91F3-0D77340FFF37}"/>
              </a:ext>
            </a:extLst>
          </p:cNvPr>
          <p:cNvCxnSpPr>
            <a:cxnSpLocks/>
            <a:stCxn id="3" idx="3"/>
            <a:endCxn id="7" idx="1"/>
          </p:cNvCxnSpPr>
          <p:nvPr/>
        </p:nvCxnSpPr>
        <p:spPr>
          <a:xfrm>
            <a:off x="2135188" y="1680634"/>
            <a:ext cx="336550" cy="709847"/>
          </a:xfrm>
          <a:prstGeom prst="bentConnector3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" name="Connector: Elbow 19">
            <a:extLst>
              <a:ext uri="{FF2B5EF4-FFF2-40B4-BE49-F238E27FC236}">
                <a16:creationId xmlns:a16="http://schemas.microsoft.com/office/drawing/2014/main" id="{EB88E677-B5C6-443D-B08E-8A38C1446B80}"/>
              </a:ext>
            </a:extLst>
          </p:cNvPr>
          <p:cNvCxnSpPr>
            <a:cxnSpLocks/>
            <a:stCxn id="4" idx="3"/>
            <a:endCxn id="7" idx="1"/>
          </p:cNvCxnSpPr>
          <p:nvPr/>
        </p:nvCxnSpPr>
        <p:spPr>
          <a:xfrm flipV="1">
            <a:off x="2135188" y="2390481"/>
            <a:ext cx="336550" cy="704850"/>
          </a:xfrm>
          <a:prstGeom prst="bentConnector3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" name="Connector: Elbow 20">
            <a:extLst>
              <a:ext uri="{FF2B5EF4-FFF2-40B4-BE49-F238E27FC236}">
                <a16:creationId xmlns:a16="http://schemas.microsoft.com/office/drawing/2014/main" id="{0A309CCC-7486-4A68-96AD-CC9319F1B8FA}"/>
              </a:ext>
            </a:extLst>
          </p:cNvPr>
          <p:cNvCxnSpPr>
            <a:cxnSpLocks/>
            <a:stCxn id="5" idx="3"/>
            <a:endCxn id="8" idx="1"/>
          </p:cNvCxnSpPr>
          <p:nvPr/>
        </p:nvCxnSpPr>
        <p:spPr>
          <a:xfrm>
            <a:off x="2135188" y="4510028"/>
            <a:ext cx="336550" cy="796629"/>
          </a:xfrm>
          <a:prstGeom prst="bentConnector3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2" name="Connector: Elbow 21">
            <a:extLst>
              <a:ext uri="{FF2B5EF4-FFF2-40B4-BE49-F238E27FC236}">
                <a16:creationId xmlns:a16="http://schemas.microsoft.com/office/drawing/2014/main" id="{C9C75FC9-7D26-40EA-9081-89040C30B6DE}"/>
              </a:ext>
            </a:extLst>
          </p:cNvPr>
          <p:cNvCxnSpPr>
            <a:cxnSpLocks/>
            <a:stCxn id="6" idx="3"/>
            <a:endCxn id="8" idx="1"/>
          </p:cNvCxnSpPr>
          <p:nvPr/>
        </p:nvCxnSpPr>
        <p:spPr>
          <a:xfrm flipV="1">
            <a:off x="2135188" y="5306657"/>
            <a:ext cx="336550" cy="618068"/>
          </a:xfrm>
          <a:prstGeom prst="bentConnector3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9" name="Connector: Elbow 28">
            <a:extLst>
              <a:ext uri="{FF2B5EF4-FFF2-40B4-BE49-F238E27FC236}">
                <a16:creationId xmlns:a16="http://schemas.microsoft.com/office/drawing/2014/main" id="{6191F7B9-F90F-4F28-B8CB-785413D08BC7}"/>
              </a:ext>
            </a:extLst>
          </p:cNvPr>
          <p:cNvCxnSpPr>
            <a:cxnSpLocks/>
            <a:stCxn id="7" idx="3"/>
            <a:endCxn id="9" idx="0"/>
          </p:cNvCxnSpPr>
          <p:nvPr/>
        </p:nvCxnSpPr>
        <p:spPr>
          <a:xfrm>
            <a:off x="4308476" y="2390481"/>
            <a:ext cx="200024" cy="840021"/>
          </a:xfrm>
          <a:prstGeom prst="bentConnector2">
            <a:avLst/>
          </a:prstGeom>
          <a:ln>
            <a:solidFill>
              <a:schemeClr val="accent2"/>
            </a:solidFill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0" name="Connector: Elbow 29">
            <a:extLst>
              <a:ext uri="{FF2B5EF4-FFF2-40B4-BE49-F238E27FC236}">
                <a16:creationId xmlns:a16="http://schemas.microsoft.com/office/drawing/2014/main" id="{9E966BD3-4E14-49CD-8D49-57F008A79DFF}"/>
              </a:ext>
            </a:extLst>
          </p:cNvPr>
          <p:cNvCxnSpPr>
            <a:cxnSpLocks/>
            <a:stCxn id="8" idx="3"/>
            <a:endCxn id="9" idx="2"/>
          </p:cNvCxnSpPr>
          <p:nvPr/>
        </p:nvCxnSpPr>
        <p:spPr>
          <a:xfrm flipV="1">
            <a:off x="4308476" y="4466637"/>
            <a:ext cx="200024" cy="840020"/>
          </a:xfrm>
          <a:prstGeom prst="bentConnector2">
            <a:avLst/>
          </a:prstGeom>
          <a:ln>
            <a:solidFill>
              <a:schemeClr val="accent2"/>
            </a:solidFill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1" name="Connector: Elbow 30">
            <a:extLst>
              <a:ext uri="{FF2B5EF4-FFF2-40B4-BE49-F238E27FC236}">
                <a16:creationId xmlns:a16="http://schemas.microsoft.com/office/drawing/2014/main" id="{1ECFDFB7-15A7-48A2-A951-305E71291D76}"/>
              </a:ext>
            </a:extLst>
          </p:cNvPr>
          <p:cNvCxnSpPr>
            <a:cxnSpLocks/>
            <a:stCxn id="15" idx="1"/>
            <a:endCxn id="82" idx="0"/>
          </p:cNvCxnSpPr>
          <p:nvPr/>
        </p:nvCxnSpPr>
        <p:spPr>
          <a:xfrm rot="10800000" flipV="1">
            <a:off x="7683503" y="2390480"/>
            <a:ext cx="176209" cy="840021"/>
          </a:xfrm>
          <a:prstGeom prst="bentConnector2">
            <a:avLst/>
          </a:prstGeom>
          <a:ln>
            <a:solidFill>
              <a:schemeClr val="accent2"/>
            </a:solidFill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2" name="Connector: Elbow 31">
            <a:extLst>
              <a:ext uri="{FF2B5EF4-FFF2-40B4-BE49-F238E27FC236}">
                <a16:creationId xmlns:a16="http://schemas.microsoft.com/office/drawing/2014/main" id="{9261BD4B-0D0C-4589-8826-2BD8D858E244}"/>
              </a:ext>
            </a:extLst>
          </p:cNvPr>
          <p:cNvCxnSpPr>
            <a:cxnSpLocks/>
            <a:stCxn id="14" idx="1"/>
            <a:endCxn id="82" idx="2"/>
          </p:cNvCxnSpPr>
          <p:nvPr/>
        </p:nvCxnSpPr>
        <p:spPr>
          <a:xfrm rot="10800000">
            <a:off x="7683502" y="4466637"/>
            <a:ext cx="176210" cy="840020"/>
          </a:xfrm>
          <a:prstGeom prst="bentConnector2">
            <a:avLst/>
          </a:prstGeom>
          <a:ln>
            <a:solidFill>
              <a:schemeClr val="accent2"/>
            </a:solidFill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" name="Connector: Elbow 32">
            <a:extLst>
              <a:ext uri="{FF2B5EF4-FFF2-40B4-BE49-F238E27FC236}">
                <a16:creationId xmlns:a16="http://schemas.microsoft.com/office/drawing/2014/main" id="{7F860437-850F-4BF8-A9A3-8A05BD7B01BD}"/>
              </a:ext>
            </a:extLst>
          </p:cNvPr>
          <p:cNvCxnSpPr>
            <a:cxnSpLocks/>
            <a:stCxn id="10" idx="1"/>
            <a:endCxn id="15" idx="3"/>
          </p:cNvCxnSpPr>
          <p:nvPr/>
        </p:nvCxnSpPr>
        <p:spPr>
          <a:xfrm rot="10800000" flipV="1">
            <a:off x="9696450" y="1680633"/>
            <a:ext cx="336551" cy="709847"/>
          </a:xfrm>
          <a:prstGeom prst="bentConnector3">
            <a:avLst/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" name="Connector: Elbow 33">
            <a:extLst>
              <a:ext uri="{FF2B5EF4-FFF2-40B4-BE49-F238E27FC236}">
                <a16:creationId xmlns:a16="http://schemas.microsoft.com/office/drawing/2014/main" id="{A228B54D-5989-4514-9B62-0CA979412AA7}"/>
              </a:ext>
            </a:extLst>
          </p:cNvPr>
          <p:cNvCxnSpPr>
            <a:cxnSpLocks/>
            <a:stCxn id="11" idx="1"/>
            <a:endCxn id="15" idx="3"/>
          </p:cNvCxnSpPr>
          <p:nvPr/>
        </p:nvCxnSpPr>
        <p:spPr>
          <a:xfrm rot="10800000">
            <a:off x="9696450" y="2390481"/>
            <a:ext cx="336551" cy="704850"/>
          </a:xfrm>
          <a:prstGeom prst="bentConnector3">
            <a:avLst>
              <a:gd name="adj1" fmla="val 50000"/>
            </a:avLst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" name="Connector: Elbow 34">
            <a:extLst>
              <a:ext uri="{FF2B5EF4-FFF2-40B4-BE49-F238E27FC236}">
                <a16:creationId xmlns:a16="http://schemas.microsoft.com/office/drawing/2014/main" id="{05DB77BA-31F2-4D0F-B895-6C54D3843280}"/>
              </a:ext>
            </a:extLst>
          </p:cNvPr>
          <p:cNvCxnSpPr>
            <a:cxnSpLocks/>
            <a:stCxn id="12" idx="1"/>
            <a:endCxn id="14" idx="3"/>
          </p:cNvCxnSpPr>
          <p:nvPr/>
        </p:nvCxnSpPr>
        <p:spPr>
          <a:xfrm rot="10800000" flipV="1">
            <a:off x="9696450" y="4510027"/>
            <a:ext cx="336550" cy="796629"/>
          </a:xfrm>
          <a:prstGeom prst="bentConnector3">
            <a:avLst>
              <a:gd name="adj1" fmla="val 50000"/>
            </a:avLst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6" name="Connector: Elbow 35">
            <a:extLst>
              <a:ext uri="{FF2B5EF4-FFF2-40B4-BE49-F238E27FC236}">
                <a16:creationId xmlns:a16="http://schemas.microsoft.com/office/drawing/2014/main" id="{CB3BBCA9-CB60-4C00-9AFE-53403B6EAD89}"/>
              </a:ext>
            </a:extLst>
          </p:cNvPr>
          <p:cNvCxnSpPr>
            <a:cxnSpLocks/>
            <a:stCxn id="13" idx="1"/>
            <a:endCxn id="14" idx="3"/>
          </p:cNvCxnSpPr>
          <p:nvPr/>
        </p:nvCxnSpPr>
        <p:spPr>
          <a:xfrm rot="10800000">
            <a:off x="9696450" y="5306657"/>
            <a:ext cx="336550" cy="618068"/>
          </a:xfrm>
          <a:prstGeom prst="bentConnector3">
            <a:avLst>
              <a:gd name="adj1" fmla="val 50000"/>
            </a:avLst>
          </a:prstGeom>
          <a:ln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graphicFrame>
        <p:nvGraphicFramePr>
          <p:cNvPr id="82" name="Table 81">
            <a:extLst>
              <a:ext uri="{FF2B5EF4-FFF2-40B4-BE49-F238E27FC236}">
                <a16:creationId xmlns:a16="http://schemas.microsoft.com/office/drawing/2014/main" id="{BA361859-1D28-4889-8558-F577163A21AA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3585290553"/>
              </p:ext>
            </p:extLst>
          </p:nvPr>
        </p:nvGraphicFramePr>
        <p:xfrm>
          <a:off x="6765133" y="3230502"/>
          <a:ext cx="1836738" cy="1236135"/>
        </p:xfrm>
        <a:graphic>
          <a:graphicData uri="http://schemas.openxmlformats.org/drawingml/2006/table">
            <a:tbl>
              <a:tblPr firstRow="1" bandRow="1">
                <a:tableStyleId>{93296810-A885-4BE3-A3E7-6D5BEEA58F35}</a:tableStyleId>
              </a:tblPr>
              <a:tblGrid>
                <a:gridCol w="918369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18369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/>
                        <a:t>Game 14</a:t>
                      </a:r>
                      <a:endParaRPr lang="en-US" sz="1200" dirty="0"/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graphicFrame>
        <p:nvGraphicFramePr>
          <p:cNvPr id="93" name="Table 92">
            <a:extLst>
              <a:ext uri="{FF2B5EF4-FFF2-40B4-BE49-F238E27FC236}">
                <a16:creationId xmlns:a16="http://schemas.microsoft.com/office/drawing/2014/main" id="{58058AD7-8F42-4279-B70E-641B198EA65F}"/>
              </a:ext>
            </a:extLst>
          </p:cNvPr>
          <p:cNvGraphicFramePr>
            <a:graphicFrameLocks noGrp="1"/>
          </p:cNvGraphicFramePr>
          <p:nvPr>
            <p:extLst>
              <p:ext uri="{D42A27DB-BD31-4B8C-83A1-F6EECF244321}">
                <p14:modId xmlns:p14="http://schemas.microsoft.com/office/powerpoint/2010/main" val="490317949"/>
              </p:ext>
            </p:extLst>
          </p:nvPr>
        </p:nvGraphicFramePr>
        <p:xfrm>
          <a:off x="5183189" y="1265323"/>
          <a:ext cx="1836738" cy="1236135"/>
        </p:xfrm>
        <a:graphic>
          <a:graphicData uri="http://schemas.openxmlformats.org/drawingml/2006/table">
            <a:tbl>
              <a:tblPr firstRow="1" bandRow="1">
                <a:tableStyleId>{00A15C55-8517-42AA-B614-E9B94910E393}</a:tableStyleId>
              </a:tblPr>
              <a:tblGrid>
                <a:gridCol w="918369">
                  <a:extLst>
                    <a:ext uri="{9D8B030D-6E8A-4147-A177-3AD203B41FA5}">
                      <a16:colId xmlns:a16="http://schemas.microsoft.com/office/drawing/2014/main" val="2795662985"/>
                    </a:ext>
                  </a:extLst>
                </a:gridCol>
                <a:gridCol w="918369">
                  <a:extLst>
                    <a:ext uri="{9D8B030D-6E8A-4147-A177-3AD203B41FA5}">
                      <a16:colId xmlns:a16="http://schemas.microsoft.com/office/drawing/2014/main" val="3538149330"/>
                    </a:ext>
                  </a:extLst>
                </a:gridCol>
              </a:tblGrid>
              <a:tr h="412045">
                <a:tc>
                  <a:txBody>
                    <a:bodyPr/>
                    <a:lstStyle/>
                    <a:p>
                      <a:r>
                        <a:rPr lang="en-US" sz="1200" dirty="0"/>
                        <a:t>Field #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200"/>
                        <a:t>Game 15</a:t>
                      </a:r>
                      <a:endParaRPr lang="en-US" sz="1200" dirty="0"/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33436803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1580348579"/>
                  </a:ext>
                </a:extLst>
              </a:tr>
              <a:tr h="412045">
                <a:tc>
                  <a:txBody>
                    <a:bodyPr/>
                    <a:lstStyle/>
                    <a:p>
                      <a:r>
                        <a:rPr lang="en-US" sz="1100" dirty="0"/>
                        <a:t>Team Name</a:t>
                      </a:r>
                    </a:p>
                  </a:txBody>
                  <a:tcPr anchor="ctr"/>
                </a:tc>
                <a:tc>
                  <a:txBody>
                    <a:bodyPr/>
                    <a:lstStyle/>
                    <a:p>
                      <a:pPr algn="ctr"/>
                      <a:r>
                        <a:rPr lang="en-US" sz="1600" dirty="0"/>
                        <a:t>0</a:t>
                      </a:r>
                    </a:p>
                  </a:txBody>
                  <a:tcPr anchor="ctr"/>
                </a:tc>
                <a:extLst>
                  <a:ext uri="{0D108BD9-81ED-4DB2-BD59-A6C34878D82A}">
                    <a16:rowId xmlns:a16="http://schemas.microsoft.com/office/drawing/2014/main" val="862105880"/>
                  </a:ext>
                </a:extLst>
              </a:tr>
            </a:tbl>
          </a:graphicData>
        </a:graphic>
      </p:graphicFrame>
      <p:cxnSp>
        <p:nvCxnSpPr>
          <p:cNvPr id="94" name="Connector: Elbow 93">
            <a:extLst>
              <a:ext uri="{FF2B5EF4-FFF2-40B4-BE49-F238E27FC236}">
                <a16:creationId xmlns:a16="http://schemas.microsoft.com/office/drawing/2014/main" id="{25540093-8605-4A74-BF34-F049E01EA235}"/>
              </a:ext>
            </a:extLst>
          </p:cNvPr>
          <p:cNvCxnSpPr>
            <a:cxnSpLocks/>
            <a:stCxn id="9" idx="3"/>
            <a:endCxn id="93" idx="2"/>
          </p:cNvCxnSpPr>
          <p:nvPr/>
        </p:nvCxnSpPr>
        <p:spPr>
          <a:xfrm flipV="1">
            <a:off x="5426869" y="2501458"/>
            <a:ext cx="674689" cy="1347111"/>
          </a:xfrm>
          <a:prstGeom prst="bentConnector2">
            <a:avLst/>
          </a:prstGeom>
          <a:ln>
            <a:solidFill>
              <a:schemeClr val="accent6"/>
            </a:solidFill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97" name="Connector: Elbow 96">
            <a:extLst>
              <a:ext uri="{FF2B5EF4-FFF2-40B4-BE49-F238E27FC236}">
                <a16:creationId xmlns:a16="http://schemas.microsoft.com/office/drawing/2014/main" id="{F1BDA77F-CFC8-47C6-AD65-DD63DF5D71F7}"/>
              </a:ext>
            </a:extLst>
          </p:cNvPr>
          <p:cNvCxnSpPr>
            <a:cxnSpLocks/>
            <a:stCxn id="82" idx="1"/>
            <a:endCxn id="93" idx="2"/>
          </p:cNvCxnSpPr>
          <p:nvPr/>
        </p:nvCxnSpPr>
        <p:spPr>
          <a:xfrm rot="10800000">
            <a:off x="6101559" y="2501459"/>
            <a:ext cx="663575" cy="1347111"/>
          </a:xfrm>
          <a:prstGeom prst="bentConnector2">
            <a:avLst/>
          </a:prstGeom>
          <a:ln>
            <a:solidFill>
              <a:schemeClr val="accent6"/>
            </a:solidFill>
            <a:tailEnd type="triangl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6" name="TextBox 105">
            <a:extLst>
              <a:ext uri="{FF2B5EF4-FFF2-40B4-BE49-F238E27FC236}">
                <a16:creationId xmlns:a16="http://schemas.microsoft.com/office/drawing/2014/main" id="{029109F6-8C60-4A41-8B53-0DD1D7182298}"/>
              </a:ext>
            </a:extLst>
          </p:cNvPr>
          <p:cNvSpPr txBox="1"/>
          <p:nvPr/>
        </p:nvSpPr>
        <p:spPr>
          <a:xfrm>
            <a:off x="5398534" y="2681314"/>
            <a:ext cx="1394934" cy="369332"/>
          </a:xfrm>
          <a:prstGeom prst="rect">
            <a:avLst/>
          </a:prstGeom>
          <a:solidFill>
            <a:schemeClr val="bg1"/>
          </a:solidFill>
        </p:spPr>
        <p:txBody>
          <a:bodyPr wrap="none" rtlCol="0">
            <a:spAutoFit/>
          </a:bodyPr>
          <a:lstStyle/>
          <a:p>
            <a:pPr algn="ctr"/>
            <a:r>
              <a:rPr lang="en-US" b="1" dirty="0">
                <a:solidFill>
                  <a:schemeClr val="accent4"/>
                </a:solidFill>
              </a:rPr>
              <a:t>FINAL GAME</a:t>
            </a:r>
          </a:p>
        </p:txBody>
      </p:sp>
      <p:sp>
        <p:nvSpPr>
          <p:cNvPr id="107" name="TextBox 106">
            <a:extLst>
              <a:ext uri="{FF2B5EF4-FFF2-40B4-BE49-F238E27FC236}">
                <a16:creationId xmlns:a16="http://schemas.microsoft.com/office/drawing/2014/main" id="{16C80124-3B96-424E-994D-73974BAB5C5B}"/>
              </a:ext>
            </a:extLst>
          </p:cNvPr>
          <p:cNvSpPr txBox="1"/>
          <p:nvPr/>
        </p:nvSpPr>
        <p:spPr>
          <a:xfrm>
            <a:off x="4567338" y="4534701"/>
            <a:ext cx="85953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>
                <a:solidFill>
                  <a:schemeClr val="accent6"/>
                </a:solidFill>
              </a:rPr>
              <a:t>Semifinal</a:t>
            </a:r>
          </a:p>
        </p:txBody>
      </p:sp>
      <p:sp>
        <p:nvSpPr>
          <p:cNvPr id="108" name="TextBox 107">
            <a:extLst>
              <a:ext uri="{FF2B5EF4-FFF2-40B4-BE49-F238E27FC236}">
                <a16:creationId xmlns:a16="http://schemas.microsoft.com/office/drawing/2014/main" id="{A4D14CE6-D39C-4E2D-8C0F-F5C7BF35FA71}"/>
              </a:ext>
            </a:extLst>
          </p:cNvPr>
          <p:cNvSpPr txBox="1"/>
          <p:nvPr/>
        </p:nvSpPr>
        <p:spPr>
          <a:xfrm>
            <a:off x="6764392" y="4534701"/>
            <a:ext cx="859530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dirty="0">
                <a:solidFill>
                  <a:schemeClr val="accent6"/>
                </a:solidFill>
              </a:rPr>
              <a:t>Semifinal</a:t>
            </a:r>
          </a:p>
        </p:txBody>
      </p:sp>
      <p:pic>
        <p:nvPicPr>
          <p:cNvPr id="37" name="Graphic 36" descr="Trophy">
            <a:extLst>
              <a:ext uri="{FF2B5EF4-FFF2-40B4-BE49-F238E27FC236}">
                <a16:creationId xmlns:a16="http://schemas.microsoft.com/office/drawing/2014/main" id="{4E862634-427C-4360-A0B2-40AB6F018B1F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253541"/>
            <a:ext cx="698500" cy="69850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190903151"/>
      </p:ext>
    </p:extLst>
  </p:cSld>
  <p:clrMapOvr>
    <a:masterClrMapping/>
  </p:clrMapOvr>
</p:sld>
</file>

<file path=ppt/slides/slide4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65" name="Straight Connector 264">
            <a:extLst>
              <a:ext uri="{FF2B5EF4-FFF2-40B4-BE49-F238E27FC236}">
                <a16:creationId xmlns:a16="http://schemas.microsoft.com/office/drawing/2014/main" id="{FEF46E2A-70BA-484E-AAC2-78BD1A8FDD3A}"/>
              </a:ext>
            </a:extLst>
          </p:cNvPr>
          <p:cNvCxnSpPr>
            <a:cxnSpLocks/>
          </p:cNvCxnSpPr>
          <p:nvPr/>
        </p:nvCxnSpPr>
        <p:spPr>
          <a:xfrm flipH="1">
            <a:off x="5451348" y="4348359"/>
            <a:ext cx="128930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63" name="Straight Connector 262">
            <a:extLst>
              <a:ext uri="{FF2B5EF4-FFF2-40B4-BE49-F238E27FC236}">
                <a16:creationId xmlns:a16="http://schemas.microsoft.com/office/drawing/2014/main" id="{4EC3CCC3-5F22-4AB7-AE60-108D29F1620B}"/>
              </a:ext>
            </a:extLst>
          </p:cNvPr>
          <p:cNvCxnSpPr>
            <a:cxnSpLocks/>
          </p:cNvCxnSpPr>
          <p:nvPr/>
        </p:nvCxnSpPr>
        <p:spPr>
          <a:xfrm flipH="1">
            <a:off x="4166548" y="3661957"/>
            <a:ext cx="128930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6" name="Straight Connector 355">
            <a:extLst>
              <a:ext uri="{FF2B5EF4-FFF2-40B4-BE49-F238E27FC236}">
                <a16:creationId xmlns:a16="http://schemas.microsoft.com/office/drawing/2014/main" id="{6A3177A9-E3C0-4C20-92E3-7781CBCB5CA1}"/>
              </a:ext>
            </a:extLst>
          </p:cNvPr>
          <p:cNvCxnSpPr>
            <a:cxnSpLocks/>
          </p:cNvCxnSpPr>
          <p:nvPr/>
        </p:nvCxnSpPr>
        <p:spPr>
          <a:xfrm>
            <a:off x="298451" y="6267451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7" name="Straight Connector 356">
            <a:extLst>
              <a:ext uri="{FF2B5EF4-FFF2-40B4-BE49-F238E27FC236}">
                <a16:creationId xmlns:a16="http://schemas.microsoft.com/office/drawing/2014/main" id="{10E84A84-CB60-4B59-ABC5-2F9466EF97CE}"/>
              </a:ext>
            </a:extLst>
          </p:cNvPr>
          <p:cNvCxnSpPr>
            <a:cxnSpLocks/>
          </p:cNvCxnSpPr>
          <p:nvPr/>
        </p:nvCxnSpPr>
        <p:spPr>
          <a:xfrm>
            <a:off x="298451" y="5469736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8" name="Straight Connector 357">
            <a:extLst>
              <a:ext uri="{FF2B5EF4-FFF2-40B4-BE49-F238E27FC236}">
                <a16:creationId xmlns:a16="http://schemas.microsoft.com/office/drawing/2014/main" id="{A000E859-78E2-40F8-995C-E64984D371EB}"/>
              </a:ext>
            </a:extLst>
          </p:cNvPr>
          <p:cNvCxnSpPr>
            <a:cxnSpLocks/>
          </p:cNvCxnSpPr>
          <p:nvPr/>
        </p:nvCxnSpPr>
        <p:spPr>
          <a:xfrm>
            <a:off x="1587817" y="5469736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3" name="Straight Connector 352">
            <a:extLst>
              <a:ext uri="{FF2B5EF4-FFF2-40B4-BE49-F238E27FC236}">
                <a16:creationId xmlns:a16="http://schemas.microsoft.com/office/drawing/2014/main" id="{A5DA393B-D026-4E10-8229-75A5EFEA34C3}"/>
              </a:ext>
            </a:extLst>
          </p:cNvPr>
          <p:cNvCxnSpPr>
            <a:cxnSpLocks/>
          </p:cNvCxnSpPr>
          <p:nvPr/>
        </p:nvCxnSpPr>
        <p:spPr>
          <a:xfrm>
            <a:off x="298451" y="4796358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4" name="Straight Connector 353">
            <a:extLst>
              <a:ext uri="{FF2B5EF4-FFF2-40B4-BE49-F238E27FC236}">
                <a16:creationId xmlns:a16="http://schemas.microsoft.com/office/drawing/2014/main" id="{36E40494-1A1F-469E-B9B7-162C0910BC12}"/>
              </a:ext>
            </a:extLst>
          </p:cNvPr>
          <p:cNvCxnSpPr>
            <a:cxnSpLocks/>
          </p:cNvCxnSpPr>
          <p:nvPr/>
        </p:nvCxnSpPr>
        <p:spPr>
          <a:xfrm>
            <a:off x="298451" y="3998643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5" name="Straight Connector 354">
            <a:extLst>
              <a:ext uri="{FF2B5EF4-FFF2-40B4-BE49-F238E27FC236}">
                <a16:creationId xmlns:a16="http://schemas.microsoft.com/office/drawing/2014/main" id="{EF9C3B7B-DF7A-4BEC-AEBB-BA73F0D9271D}"/>
              </a:ext>
            </a:extLst>
          </p:cNvPr>
          <p:cNvCxnSpPr>
            <a:cxnSpLocks/>
          </p:cNvCxnSpPr>
          <p:nvPr/>
        </p:nvCxnSpPr>
        <p:spPr>
          <a:xfrm>
            <a:off x="1587817" y="399864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0" name="Straight Connector 349">
            <a:extLst>
              <a:ext uri="{FF2B5EF4-FFF2-40B4-BE49-F238E27FC236}">
                <a16:creationId xmlns:a16="http://schemas.microsoft.com/office/drawing/2014/main" id="{85CA73D3-57B2-4A28-84CB-22E1283E649F}"/>
              </a:ext>
            </a:extLst>
          </p:cNvPr>
          <p:cNvCxnSpPr>
            <a:cxnSpLocks/>
          </p:cNvCxnSpPr>
          <p:nvPr/>
        </p:nvCxnSpPr>
        <p:spPr>
          <a:xfrm>
            <a:off x="298451" y="3325268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1" name="Straight Connector 350">
            <a:extLst>
              <a:ext uri="{FF2B5EF4-FFF2-40B4-BE49-F238E27FC236}">
                <a16:creationId xmlns:a16="http://schemas.microsoft.com/office/drawing/2014/main" id="{C619BBC9-8404-4A6B-BC6C-7A87C33FDD54}"/>
              </a:ext>
            </a:extLst>
          </p:cNvPr>
          <p:cNvCxnSpPr>
            <a:cxnSpLocks/>
          </p:cNvCxnSpPr>
          <p:nvPr/>
        </p:nvCxnSpPr>
        <p:spPr>
          <a:xfrm>
            <a:off x="298451" y="2527553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52" name="Straight Connector 351">
            <a:extLst>
              <a:ext uri="{FF2B5EF4-FFF2-40B4-BE49-F238E27FC236}">
                <a16:creationId xmlns:a16="http://schemas.microsoft.com/office/drawing/2014/main" id="{701B4CC8-CB22-43CD-9791-FB50FED496CF}"/>
              </a:ext>
            </a:extLst>
          </p:cNvPr>
          <p:cNvCxnSpPr>
            <a:cxnSpLocks/>
          </p:cNvCxnSpPr>
          <p:nvPr/>
        </p:nvCxnSpPr>
        <p:spPr>
          <a:xfrm>
            <a:off x="1587817" y="252755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7" name="Straight Connector 346">
            <a:extLst>
              <a:ext uri="{FF2B5EF4-FFF2-40B4-BE49-F238E27FC236}">
                <a16:creationId xmlns:a16="http://schemas.microsoft.com/office/drawing/2014/main" id="{1BDADD97-61C9-4BE9-92C4-C33770107E29}"/>
              </a:ext>
            </a:extLst>
          </p:cNvPr>
          <p:cNvCxnSpPr>
            <a:cxnSpLocks/>
          </p:cNvCxnSpPr>
          <p:nvPr/>
        </p:nvCxnSpPr>
        <p:spPr>
          <a:xfrm>
            <a:off x="298451" y="1854178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8" name="Straight Connector 347">
            <a:extLst>
              <a:ext uri="{FF2B5EF4-FFF2-40B4-BE49-F238E27FC236}">
                <a16:creationId xmlns:a16="http://schemas.microsoft.com/office/drawing/2014/main" id="{D4E811A6-BBAB-48A6-B547-062BCCA757F5}"/>
              </a:ext>
            </a:extLst>
          </p:cNvPr>
          <p:cNvCxnSpPr>
            <a:cxnSpLocks/>
          </p:cNvCxnSpPr>
          <p:nvPr/>
        </p:nvCxnSpPr>
        <p:spPr>
          <a:xfrm>
            <a:off x="298451" y="1056463"/>
            <a:ext cx="128936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9" name="Straight Connector 348">
            <a:extLst>
              <a:ext uri="{FF2B5EF4-FFF2-40B4-BE49-F238E27FC236}">
                <a16:creationId xmlns:a16="http://schemas.microsoft.com/office/drawing/2014/main" id="{362F150D-38C0-4DEA-96BF-EDE93171D86D}"/>
              </a:ext>
            </a:extLst>
          </p:cNvPr>
          <p:cNvCxnSpPr>
            <a:cxnSpLocks/>
          </p:cNvCxnSpPr>
          <p:nvPr/>
        </p:nvCxnSpPr>
        <p:spPr>
          <a:xfrm>
            <a:off x="1587817" y="105646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4" name="Straight Connector 343">
            <a:extLst>
              <a:ext uri="{FF2B5EF4-FFF2-40B4-BE49-F238E27FC236}">
                <a16:creationId xmlns:a16="http://schemas.microsoft.com/office/drawing/2014/main" id="{DAFD23D9-065A-4FB0-9A7B-17DA7258C4D7}"/>
              </a:ext>
            </a:extLst>
          </p:cNvPr>
          <p:cNvCxnSpPr>
            <a:cxnSpLocks/>
          </p:cNvCxnSpPr>
          <p:nvPr/>
        </p:nvCxnSpPr>
        <p:spPr>
          <a:xfrm>
            <a:off x="1591031" y="2913383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5" name="Straight Connector 344">
            <a:extLst>
              <a:ext uri="{FF2B5EF4-FFF2-40B4-BE49-F238E27FC236}">
                <a16:creationId xmlns:a16="http://schemas.microsoft.com/office/drawing/2014/main" id="{97047A40-724A-4343-86DD-245C0D3E5982}"/>
              </a:ext>
            </a:extLst>
          </p:cNvPr>
          <p:cNvCxnSpPr>
            <a:cxnSpLocks/>
          </p:cNvCxnSpPr>
          <p:nvPr/>
        </p:nvCxnSpPr>
        <p:spPr>
          <a:xfrm>
            <a:off x="1591031" y="1449177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6" name="Straight Connector 345">
            <a:extLst>
              <a:ext uri="{FF2B5EF4-FFF2-40B4-BE49-F238E27FC236}">
                <a16:creationId xmlns:a16="http://schemas.microsoft.com/office/drawing/2014/main" id="{B23F0F16-3584-4C32-BCAA-F91353F47BF2}"/>
              </a:ext>
            </a:extLst>
          </p:cNvPr>
          <p:cNvCxnSpPr>
            <a:cxnSpLocks/>
          </p:cNvCxnSpPr>
          <p:nvPr/>
        </p:nvCxnSpPr>
        <p:spPr>
          <a:xfrm>
            <a:off x="2877183" y="1449177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1" name="Straight Connector 340">
            <a:extLst>
              <a:ext uri="{FF2B5EF4-FFF2-40B4-BE49-F238E27FC236}">
                <a16:creationId xmlns:a16="http://schemas.microsoft.com/office/drawing/2014/main" id="{79B58AC4-2457-4722-AD36-EB462089C5CA}"/>
              </a:ext>
            </a:extLst>
          </p:cNvPr>
          <p:cNvCxnSpPr>
            <a:cxnSpLocks/>
          </p:cNvCxnSpPr>
          <p:nvPr/>
        </p:nvCxnSpPr>
        <p:spPr>
          <a:xfrm>
            <a:off x="1591031" y="5865149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2" name="Straight Connector 341">
            <a:extLst>
              <a:ext uri="{FF2B5EF4-FFF2-40B4-BE49-F238E27FC236}">
                <a16:creationId xmlns:a16="http://schemas.microsoft.com/office/drawing/2014/main" id="{830396B3-09A6-4EA8-A660-9452DFA27397}"/>
              </a:ext>
            </a:extLst>
          </p:cNvPr>
          <p:cNvCxnSpPr>
            <a:cxnSpLocks/>
          </p:cNvCxnSpPr>
          <p:nvPr/>
        </p:nvCxnSpPr>
        <p:spPr>
          <a:xfrm>
            <a:off x="1591031" y="4400943"/>
            <a:ext cx="128615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3" name="Straight Connector 342">
            <a:extLst>
              <a:ext uri="{FF2B5EF4-FFF2-40B4-BE49-F238E27FC236}">
                <a16:creationId xmlns:a16="http://schemas.microsoft.com/office/drawing/2014/main" id="{336F1DF7-62EA-4F55-8FB9-B7FBED2ED2BD}"/>
              </a:ext>
            </a:extLst>
          </p:cNvPr>
          <p:cNvCxnSpPr>
            <a:cxnSpLocks/>
          </p:cNvCxnSpPr>
          <p:nvPr/>
        </p:nvCxnSpPr>
        <p:spPr>
          <a:xfrm>
            <a:off x="2877183" y="4400943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8" name="Straight Connector 337">
            <a:extLst>
              <a:ext uri="{FF2B5EF4-FFF2-40B4-BE49-F238E27FC236}">
                <a16:creationId xmlns:a16="http://schemas.microsoft.com/office/drawing/2014/main" id="{619083C7-8E89-4782-B40C-569AA600B01D}"/>
              </a:ext>
            </a:extLst>
          </p:cNvPr>
          <p:cNvCxnSpPr>
            <a:cxnSpLocks/>
          </p:cNvCxnSpPr>
          <p:nvPr/>
        </p:nvCxnSpPr>
        <p:spPr>
          <a:xfrm>
            <a:off x="2877184" y="5133046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9" name="Straight Connector 338">
            <a:extLst>
              <a:ext uri="{FF2B5EF4-FFF2-40B4-BE49-F238E27FC236}">
                <a16:creationId xmlns:a16="http://schemas.microsoft.com/office/drawing/2014/main" id="{FB7A78D6-CE78-41C5-821B-92148A0EC87F}"/>
              </a:ext>
            </a:extLst>
          </p:cNvPr>
          <p:cNvCxnSpPr>
            <a:cxnSpLocks/>
          </p:cNvCxnSpPr>
          <p:nvPr/>
        </p:nvCxnSpPr>
        <p:spPr>
          <a:xfrm>
            <a:off x="2877184" y="2134844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40" name="Straight Connector 339">
            <a:extLst>
              <a:ext uri="{FF2B5EF4-FFF2-40B4-BE49-F238E27FC236}">
                <a16:creationId xmlns:a16="http://schemas.microsoft.com/office/drawing/2014/main" id="{CA7010C5-6867-4859-B312-4832721134C7}"/>
              </a:ext>
            </a:extLst>
          </p:cNvPr>
          <p:cNvCxnSpPr>
            <a:cxnSpLocks/>
          </p:cNvCxnSpPr>
          <p:nvPr/>
        </p:nvCxnSpPr>
        <p:spPr>
          <a:xfrm>
            <a:off x="4166548" y="2134844"/>
            <a:ext cx="0" cy="299820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8" name="TextBox 107">
            <a:extLst>
              <a:ext uri="{FF2B5EF4-FFF2-40B4-BE49-F238E27FC236}">
                <a16:creationId xmlns:a16="http://schemas.microsoft.com/office/drawing/2014/main" id="{8128F9B7-6EBA-424C-9732-679BB9B58A97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111" name="TextBox 110">
            <a:extLst>
              <a:ext uri="{FF2B5EF4-FFF2-40B4-BE49-F238E27FC236}">
                <a16:creationId xmlns:a16="http://schemas.microsoft.com/office/drawing/2014/main" id="{4FEE4AA4-6C1C-4D72-9149-2F70B605CFF7}"/>
              </a:ext>
            </a:extLst>
          </p:cNvPr>
          <p:cNvSpPr txBox="1"/>
          <p:nvPr/>
        </p:nvSpPr>
        <p:spPr>
          <a:xfrm>
            <a:off x="5684580" y="45398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112" name="Graphic 111" descr="Trophy">
            <a:extLst>
              <a:ext uri="{FF2B5EF4-FFF2-40B4-BE49-F238E27FC236}">
                <a16:creationId xmlns:a16="http://schemas.microsoft.com/office/drawing/2014/main" id="{02861A9E-FB3D-43DD-9FDE-808059C38161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30685"/>
            <a:ext cx="698500" cy="698500"/>
          </a:xfrm>
          <a:prstGeom prst="rect">
            <a:avLst/>
          </a:prstGeom>
        </p:spPr>
      </p:pic>
      <p:cxnSp>
        <p:nvCxnSpPr>
          <p:cNvPr id="73" name="Straight Connector 72">
            <a:extLst>
              <a:ext uri="{FF2B5EF4-FFF2-40B4-BE49-F238E27FC236}">
                <a16:creationId xmlns:a16="http://schemas.microsoft.com/office/drawing/2014/main" id="{017BA086-3E72-4DCF-8E79-6CBE39D13DAD}"/>
              </a:ext>
            </a:extLst>
          </p:cNvPr>
          <p:cNvCxnSpPr>
            <a:cxnSpLocks/>
          </p:cNvCxnSpPr>
          <p:nvPr/>
        </p:nvCxnSpPr>
        <p:spPr>
          <a:xfrm>
            <a:off x="6736149" y="3661957"/>
            <a:ext cx="128930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5" name="Straight Connector 74">
            <a:extLst>
              <a:ext uri="{FF2B5EF4-FFF2-40B4-BE49-F238E27FC236}">
                <a16:creationId xmlns:a16="http://schemas.microsoft.com/office/drawing/2014/main" id="{3B299079-F864-4C04-8474-07B147349EB1}"/>
              </a:ext>
            </a:extLst>
          </p:cNvPr>
          <p:cNvCxnSpPr>
            <a:cxnSpLocks/>
          </p:cNvCxnSpPr>
          <p:nvPr/>
        </p:nvCxnSpPr>
        <p:spPr>
          <a:xfrm flipH="1">
            <a:off x="10604180" y="4796358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3" name="Straight Connector 112">
            <a:extLst>
              <a:ext uri="{FF2B5EF4-FFF2-40B4-BE49-F238E27FC236}">
                <a16:creationId xmlns:a16="http://schemas.microsoft.com/office/drawing/2014/main" id="{F5565FA9-3EE8-4C65-BC23-1014535895FE}"/>
              </a:ext>
            </a:extLst>
          </p:cNvPr>
          <p:cNvCxnSpPr>
            <a:cxnSpLocks/>
          </p:cNvCxnSpPr>
          <p:nvPr/>
        </p:nvCxnSpPr>
        <p:spPr>
          <a:xfrm flipH="1">
            <a:off x="10604180" y="3998643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4" name="Straight Connector 113">
            <a:extLst>
              <a:ext uri="{FF2B5EF4-FFF2-40B4-BE49-F238E27FC236}">
                <a16:creationId xmlns:a16="http://schemas.microsoft.com/office/drawing/2014/main" id="{E5C4F97D-1B47-4FEB-A2A4-EAD61360D878}"/>
              </a:ext>
            </a:extLst>
          </p:cNvPr>
          <p:cNvCxnSpPr>
            <a:cxnSpLocks/>
          </p:cNvCxnSpPr>
          <p:nvPr/>
        </p:nvCxnSpPr>
        <p:spPr>
          <a:xfrm flipH="1">
            <a:off x="10604180" y="399864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6" name="Straight Connector 115">
            <a:extLst>
              <a:ext uri="{FF2B5EF4-FFF2-40B4-BE49-F238E27FC236}">
                <a16:creationId xmlns:a16="http://schemas.microsoft.com/office/drawing/2014/main" id="{15AEA562-5CD0-4096-8074-CE520AD9332A}"/>
              </a:ext>
            </a:extLst>
          </p:cNvPr>
          <p:cNvCxnSpPr>
            <a:cxnSpLocks/>
          </p:cNvCxnSpPr>
          <p:nvPr/>
        </p:nvCxnSpPr>
        <p:spPr>
          <a:xfrm flipH="1">
            <a:off x="10604180" y="3325268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7" name="Straight Connector 116">
            <a:extLst>
              <a:ext uri="{FF2B5EF4-FFF2-40B4-BE49-F238E27FC236}">
                <a16:creationId xmlns:a16="http://schemas.microsoft.com/office/drawing/2014/main" id="{C576E566-7CEF-4AD1-8D92-7EE29A5817DD}"/>
              </a:ext>
            </a:extLst>
          </p:cNvPr>
          <p:cNvCxnSpPr>
            <a:cxnSpLocks/>
          </p:cNvCxnSpPr>
          <p:nvPr/>
        </p:nvCxnSpPr>
        <p:spPr>
          <a:xfrm flipH="1">
            <a:off x="10604180" y="2527553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18" name="Straight Connector 117">
            <a:extLst>
              <a:ext uri="{FF2B5EF4-FFF2-40B4-BE49-F238E27FC236}">
                <a16:creationId xmlns:a16="http://schemas.microsoft.com/office/drawing/2014/main" id="{16B201D3-068B-4717-A86B-27E4E81D1160}"/>
              </a:ext>
            </a:extLst>
          </p:cNvPr>
          <p:cNvCxnSpPr>
            <a:cxnSpLocks/>
          </p:cNvCxnSpPr>
          <p:nvPr/>
        </p:nvCxnSpPr>
        <p:spPr>
          <a:xfrm flipH="1">
            <a:off x="10604180" y="252755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0" name="Straight Connector 119">
            <a:extLst>
              <a:ext uri="{FF2B5EF4-FFF2-40B4-BE49-F238E27FC236}">
                <a16:creationId xmlns:a16="http://schemas.microsoft.com/office/drawing/2014/main" id="{AE0A4D36-0718-49D3-9C88-6F27F6475228}"/>
              </a:ext>
            </a:extLst>
          </p:cNvPr>
          <p:cNvCxnSpPr>
            <a:cxnSpLocks/>
          </p:cNvCxnSpPr>
          <p:nvPr/>
        </p:nvCxnSpPr>
        <p:spPr>
          <a:xfrm flipH="1">
            <a:off x="10604180" y="1854178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1" name="Straight Connector 120">
            <a:extLst>
              <a:ext uri="{FF2B5EF4-FFF2-40B4-BE49-F238E27FC236}">
                <a16:creationId xmlns:a16="http://schemas.microsoft.com/office/drawing/2014/main" id="{3F4B790D-4E6E-48CF-8E16-5D0D71AF583C}"/>
              </a:ext>
            </a:extLst>
          </p:cNvPr>
          <p:cNvCxnSpPr>
            <a:cxnSpLocks/>
          </p:cNvCxnSpPr>
          <p:nvPr/>
        </p:nvCxnSpPr>
        <p:spPr>
          <a:xfrm flipH="1">
            <a:off x="10604180" y="1056463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2" name="Straight Connector 121">
            <a:extLst>
              <a:ext uri="{FF2B5EF4-FFF2-40B4-BE49-F238E27FC236}">
                <a16:creationId xmlns:a16="http://schemas.microsoft.com/office/drawing/2014/main" id="{10B6A385-9A78-48F6-8C70-CBE4C5FD9CA0}"/>
              </a:ext>
            </a:extLst>
          </p:cNvPr>
          <p:cNvCxnSpPr>
            <a:cxnSpLocks/>
          </p:cNvCxnSpPr>
          <p:nvPr/>
        </p:nvCxnSpPr>
        <p:spPr>
          <a:xfrm flipH="1">
            <a:off x="10604180" y="1056463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9" name="Straight Connector 128">
            <a:extLst>
              <a:ext uri="{FF2B5EF4-FFF2-40B4-BE49-F238E27FC236}">
                <a16:creationId xmlns:a16="http://schemas.microsoft.com/office/drawing/2014/main" id="{EB2D9EFF-6F75-4C2C-8E98-6856AC2802C4}"/>
              </a:ext>
            </a:extLst>
          </p:cNvPr>
          <p:cNvCxnSpPr>
            <a:cxnSpLocks/>
          </p:cNvCxnSpPr>
          <p:nvPr/>
        </p:nvCxnSpPr>
        <p:spPr>
          <a:xfrm flipH="1">
            <a:off x="9314815" y="2913383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0" name="Straight Connector 129">
            <a:extLst>
              <a:ext uri="{FF2B5EF4-FFF2-40B4-BE49-F238E27FC236}">
                <a16:creationId xmlns:a16="http://schemas.microsoft.com/office/drawing/2014/main" id="{58402FBC-AA68-42A2-8201-C526FF655981}"/>
              </a:ext>
            </a:extLst>
          </p:cNvPr>
          <p:cNvCxnSpPr>
            <a:cxnSpLocks/>
          </p:cNvCxnSpPr>
          <p:nvPr/>
        </p:nvCxnSpPr>
        <p:spPr>
          <a:xfrm flipH="1">
            <a:off x="9314815" y="1449177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1" name="Straight Connector 130">
            <a:extLst>
              <a:ext uri="{FF2B5EF4-FFF2-40B4-BE49-F238E27FC236}">
                <a16:creationId xmlns:a16="http://schemas.microsoft.com/office/drawing/2014/main" id="{00250D3A-77EC-4487-9F46-473E8B56A786}"/>
              </a:ext>
            </a:extLst>
          </p:cNvPr>
          <p:cNvCxnSpPr>
            <a:cxnSpLocks/>
          </p:cNvCxnSpPr>
          <p:nvPr/>
        </p:nvCxnSpPr>
        <p:spPr>
          <a:xfrm flipH="1">
            <a:off x="9314815" y="1449177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6" name="Straight Connector 125">
            <a:extLst>
              <a:ext uri="{FF2B5EF4-FFF2-40B4-BE49-F238E27FC236}">
                <a16:creationId xmlns:a16="http://schemas.microsoft.com/office/drawing/2014/main" id="{961764E1-0889-4DCB-A43B-A8770CA4C9AB}"/>
              </a:ext>
            </a:extLst>
          </p:cNvPr>
          <p:cNvCxnSpPr>
            <a:cxnSpLocks/>
          </p:cNvCxnSpPr>
          <p:nvPr/>
        </p:nvCxnSpPr>
        <p:spPr>
          <a:xfrm flipH="1">
            <a:off x="9314815" y="5865149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7" name="Straight Connector 126">
            <a:extLst>
              <a:ext uri="{FF2B5EF4-FFF2-40B4-BE49-F238E27FC236}">
                <a16:creationId xmlns:a16="http://schemas.microsoft.com/office/drawing/2014/main" id="{A14589FF-9B17-473C-AC91-1A4E091DF5A4}"/>
              </a:ext>
            </a:extLst>
          </p:cNvPr>
          <p:cNvCxnSpPr>
            <a:cxnSpLocks/>
          </p:cNvCxnSpPr>
          <p:nvPr/>
        </p:nvCxnSpPr>
        <p:spPr>
          <a:xfrm flipH="1">
            <a:off x="9314815" y="4400943"/>
            <a:ext cx="128615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28" name="Straight Connector 127">
            <a:extLst>
              <a:ext uri="{FF2B5EF4-FFF2-40B4-BE49-F238E27FC236}">
                <a16:creationId xmlns:a16="http://schemas.microsoft.com/office/drawing/2014/main" id="{08E1A498-9882-4F7A-B7D9-FD16AB68CDFE}"/>
              </a:ext>
            </a:extLst>
          </p:cNvPr>
          <p:cNvCxnSpPr>
            <a:cxnSpLocks/>
          </p:cNvCxnSpPr>
          <p:nvPr/>
        </p:nvCxnSpPr>
        <p:spPr>
          <a:xfrm flipH="1">
            <a:off x="9314815" y="4400943"/>
            <a:ext cx="0" cy="1464206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3" name="Straight Connector 132">
            <a:extLst>
              <a:ext uri="{FF2B5EF4-FFF2-40B4-BE49-F238E27FC236}">
                <a16:creationId xmlns:a16="http://schemas.microsoft.com/office/drawing/2014/main" id="{AFB363E9-6BD1-4CEE-8EDD-8680CC35183D}"/>
              </a:ext>
            </a:extLst>
          </p:cNvPr>
          <p:cNvCxnSpPr>
            <a:cxnSpLocks/>
          </p:cNvCxnSpPr>
          <p:nvPr/>
        </p:nvCxnSpPr>
        <p:spPr>
          <a:xfrm flipH="1">
            <a:off x="8025452" y="5133046"/>
            <a:ext cx="128936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4" name="Straight Connector 133">
            <a:extLst>
              <a:ext uri="{FF2B5EF4-FFF2-40B4-BE49-F238E27FC236}">
                <a16:creationId xmlns:a16="http://schemas.microsoft.com/office/drawing/2014/main" id="{D0648B5D-7872-42FA-A0B3-A9D4C850E3CD}"/>
              </a:ext>
            </a:extLst>
          </p:cNvPr>
          <p:cNvCxnSpPr>
            <a:cxnSpLocks/>
          </p:cNvCxnSpPr>
          <p:nvPr/>
        </p:nvCxnSpPr>
        <p:spPr>
          <a:xfrm flipH="1">
            <a:off x="8025452" y="2134844"/>
            <a:ext cx="128936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35" name="Straight Connector 134">
            <a:extLst>
              <a:ext uri="{FF2B5EF4-FFF2-40B4-BE49-F238E27FC236}">
                <a16:creationId xmlns:a16="http://schemas.microsoft.com/office/drawing/2014/main" id="{B8DFD112-CDE4-46D9-BA9F-03714F71E10D}"/>
              </a:ext>
            </a:extLst>
          </p:cNvPr>
          <p:cNvCxnSpPr>
            <a:cxnSpLocks/>
          </p:cNvCxnSpPr>
          <p:nvPr/>
        </p:nvCxnSpPr>
        <p:spPr>
          <a:xfrm flipH="1">
            <a:off x="8025452" y="2134844"/>
            <a:ext cx="0" cy="299820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37" name="TextBox 136">
            <a:extLst>
              <a:ext uri="{FF2B5EF4-FFF2-40B4-BE49-F238E27FC236}">
                <a16:creationId xmlns:a16="http://schemas.microsoft.com/office/drawing/2014/main" id="{5960A31D-D069-44D8-AB6B-5FA90831A492}"/>
              </a:ext>
            </a:extLst>
          </p:cNvPr>
          <p:cNvSpPr txBox="1"/>
          <p:nvPr/>
        </p:nvSpPr>
        <p:spPr>
          <a:xfrm>
            <a:off x="3161894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138" name="TextBox 137">
            <a:extLst>
              <a:ext uri="{FF2B5EF4-FFF2-40B4-BE49-F238E27FC236}">
                <a16:creationId xmlns:a16="http://schemas.microsoft.com/office/drawing/2014/main" id="{72855151-BB13-4B02-9B51-4A9AF990CEB2}"/>
              </a:ext>
            </a:extLst>
          </p:cNvPr>
          <p:cNvSpPr txBox="1"/>
          <p:nvPr/>
        </p:nvSpPr>
        <p:spPr>
          <a:xfrm>
            <a:off x="8035166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2</a:t>
            </a:r>
          </a:p>
        </p:txBody>
      </p:sp>
      <p:cxnSp>
        <p:nvCxnSpPr>
          <p:cNvPr id="68" name="Straight Connector 67">
            <a:extLst>
              <a:ext uri="{FF2B5EF4-FFF2-40B4-BE49-F238E27FC236}">
                <a16:creationId xmlns:a16="http://schemas.microsoft.com/office/drawing/2014/main" id="{608F4D1F-4A9A-417A-AF9B-5625818D7326}"/>
              </a:ext>
            </a:extLst>
          </p:cNvPr>
          <p:cNvCxnSpPr>
            <a:cxnSpLocks/>
          </p:cNvCxnSpPr>
          <p:nvPr/>
        </p:nvCxnSpPr>
        <p:spPr>
          <a:xfrm flipH="1">
            <a:off x="10599359" y="6267451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69" name="Straight Connector 68">
            <a:extLst>
              <a:ext uri="{FF2B5EF4-FFF2-40B4-BE49-F238E27FC236}">
                <a16:creationId xmlns:a16="http://schemas.microsoft.com/office/drawing/2014/main" id="{8B2C401F-CB28-47E0-A1E8-1EEC9C66B3C2}"/>
              </a:ext>
            </a:extLst>
          </p:cNvPr>
          <p:cNvCxnSpPr>
            <a:cxnSpLocks/>
          </p:cNvCxnSpPr>
          <p:nvPr/>
        </p:nvCxnSpPr>
        <p:spPr>
          <a:xfrm flipH="1">
            <a:off x="10599359" y="5469736"/>
            <a:ext cx="128936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70" name="Straight Connector 69">
            <a:extLst>
              <a:ext uri="{FF2B5EF4-FFF2-40B4-BE49-F238E27FC236}">
                <a16:creationId xmlns:a16="http://schemas.microsoft.com/office/drawing/2014/main" id="{B33FDF10-02A6-4A1F-9BF1-BC286BF7ED47}"/>
              </a:ext>
            </a:extLst>
          </p:cNvPr>
          <p:cNvCxnSpPr>
            <a:cxnSpLocks/>
          </p:cNvCxnSpPr>
          <p:nvPr/>
        </p:nvCxnSpPr>
        <p:spPr>
          <a:xfrm flipH="1">
            <a:off x="10599359" y="5469736"/>
            <a:ext cx="0" cy="797715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1" name="TextBox 70">
            <a:extLst>
              <a:ext uri="{FF2B5EF4-FFF2-40B4-BE49-F238E27FC236}">
                <a16:creationId xmlns:a16="http://schemas.microsoft.com/office/drawing/2014/main" id="{A36F8301-E6B1-4E93-8E00-91AEE01A478A}"/>
              </a:ext>
            </a:extLst>
          </p:cNvPr>
          <p:cNvSpPr txBox="1"/>
          <p:nvPr/>
        </p:nvSpPr>
        <p:spPr>
          <a:xfrm>
            <a:off x="0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6595467C-4AE7-419D-A9ED-408002C5A434}"/>
              </a:ext>
            </a:extLst>
          </p:cNvPr>
          <p:cNvSpPr txBox="1"/>
          <p:nvPr/>
        </p:nvSpPr>
        <p:spPr>
          <a:xfrm>
            <a:off x="0" y="237366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FF8C9447-96B4-42E3-8C14-67EE992B6E84}"/>
              </a:ext>
            </a:extLst>
          </p:cNvPr>
          <p:cNvSpPr txBox="1"/>
          <p:nvPr/>
        </p:nvSpPr>
        <p:spPr>
          <a:xfrm>
            <a:off x="0" y="170028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5BF71A70-B022-4B49-9C82-1917E8341C7E}"/>
              </a:ext>
            </a:extLst>
          </p:cNvPr>
          <p:cNvSpPr txBox="1"/>
          <p:nvPr/>
        </p:nvSpPr>
        <p:spPr>
          <a:xfrm>
            <a:off x="11856640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78" name="TextBox 77">
            <a:extLst>
              <a:ext uri="{FF2B5EF4-FFF2-40B4-BE49-F238E27FC236}">
                <a16:creationId xmlns:a16="http://schemas.microsoft.com/office/drawing/2014/main" id="{97773CB2-59F5-4D95-9DE0-8F786F10D138}"/>
              </a:ext>
            </a:extLst>
          </p:cNvPr>
          <p:cNvSpPr txBox="1"/>
          <p:nvPr/>
        </p:nvSpPr>
        <p:spPr>
          <a:xfrm>
            <a:off x="11856640" y="1698296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10</a:t>
            </a:r>
            <a:endParaRPr lang="en-US" sz="1400" b="1" dirty="0"/>
          </a:p>
        </p:txBody>
      </p:sp>
      <p:sp>
        <p:nvSpPr>
          <p:cNvPr id="79" name="TextBox 78">
            <a:extLst>
              <a:ext uri="{FF2B5EF4-FFF2-40B4-BE49-F238E27FC236}">
                <a16:creationId xmlns:a16="http://schemas.microsoft.com/office/drawing/2014/main" id="{92EC8CCF-F6B1-43D2-A2EE-614F77899ED8}"/>
              </a:ext>
            </a:extLst>
          </p:cNvPr>
          <p:cNvSpPr txBox="1"/>
          <p:nvPr/>
        </p:nvSpPr>
        <p:spPr>
          <a:xfrm>
            <a:off x="0" y="317137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4</a:t>
            </a:r>
            <a:endParaRPr lang="en-US" sz="1400" b="1" dirty="0"/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274D30C7-09CC-4C0F-91E5-27D5F82D5800}"/>
              </a:ext>
            </a:extLst>
          </p:cNvPr>
          <p:cNvSpPr txBox="1"/>
          <p:nvPr/>
        </p:nvSpPr>
        <p:spPr>
          <a:xfrm>
            <a:off x="11856640" y="2373664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11</a:t>
            </a:r>
            <a:endParaRPr lang="en-US" sz="1400" b="1" dirty="0"/>
          </a:p>
        </p:txBody>
      </p:sp>
      <p:sp>
        <p:nvSpPr>
          <p:cNvPr id="81" name="TextBox 80">
            <a:extLst>
              <a:ext uri="{FF2B5EF4-FFF2-40B4-BE49-F238E27FC236}">
                <a16:creationId xmlns:a16="http://schemas.microsoft.com/office/drawing/2014/main" id="{92BAAE55-EC59-42B1-8E9B-D673ED33FFEE}"/>
              </a:ext>
            </a:extLst>
          </p:cNvPr>
          <p:cNvSpPr txBox="1"/>
          <p:nvPr/>
        </p:nvSpPr>
        <p:spPr>
          <a:xfrm>
            <a:off x="11856640" y="3174121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12</a:t>
            </a:r>
            <a:endParaRPr lang="en-US" sz="1400" b="1" dirty="0"/>
          </a:p>
        </p:txBody>
      </p:sp>
      <p:sp>
        <p:nvSpPr>
          <p:cNvPr id="82" name="TextBox 81">
            <a:extLst>
              <a:ext uri="{FF2B5EF4-FFF2-40B4-BE49-F238E27FC236}">
                <a16:creationId xmlns:a16="http://schemas.microsoft.com/office/drawing/2014/main" id="{0214733A-FB29-432C-96D8-0728A9B99248}"/>
              </a:ext>
            </a:extLst>
          </p:cNvPr>
          <p:cNvSpPr txBox="1"/>
          <p:nvPr/>
        </p:nvSpPr>
        <p:spPr>
          <a:xfrm>
            <a:off x="0" y="384475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83" name="TextBox 82">
            <a:extLst>
              <a:ext uri="{FF2B5EF4-FFF2-40B4-BE49-F238E27FC236}">
                <a16:creationId xmlns:a16="http://schemas.microsoft.com/office/drawing/2014/main" id="{FAC060F6-AB36-461C-92AA-CD6FD9B861F2}"/>
              </a:ext>
            </a:extLst>
          </p:cNvPr>
          <p:cNvSpPr txBox="1"/>
          <p:nvPr/>
        </p:nvSpPr>
        <p:spPr>
          <a:xfrm>
            <a:off x="0" y="464246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84" name="TextBox 83">
            <a:extLst>
              <a:ext uri="{FF2B5EF4-FFF2-40B4-BE49-F238E27FC236}">
                <a16:creationId xmlns:a16="http://schemas.microsoft.com/office/drawing/2014/main" id="{6118B598-5AC4-4F33-9AC7-4D67A9C9DC22}"/>
              </a:ext>
            </a:extLst>
          </p:cNvPr>
          <p:cNvSpPr txBox="1"/>
          <p:nvPr/>
        </p:nvSpPr>
        <p:spPr>
          <a:xfrm>
            <a:off x="11856640" y="3844754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13</a:t>
            </a:r>
            <a:endParaRPr lang="en-US" sz="1400" b="1" dirty="0"/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D6076AD9-FE14-4EAC-81C5-12C267668D87}"/>
              </a:ext>
            </a:extLst>
          </p:cNvPr>
          <p:cNvSpPr txBox="1"/>
          <p:nvPr/>
        </p:nvSpPr>
        <p:spPr>
          <a:xfrm>
            <a:off x="11856640" y="4642469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14</a:t>
            </a:r>
            <a:endParaRPr lang="en-US" sz="1400" b="1" dirty="0"/>
          </a:p>
        </p:txBody>
      </p:sp>
      <p:sp>
        <p:nvSpPr>
          <p:cNvPr id="86" name="TextBox 85">
            <a:extLst>
              <a:ext uri="{FF2B5EF4-FFF2-40B4-BE49-F238E27FC236}">
                <a16:creationId xmlns:a16="http://schemas.microsoft.com/office/drawing/2014/main" id="{F7B8C05A-8197-40A8-841A-00C57D3CCFC9}"/>
              </a:ext>
            </a:extLst>
          </p:cNvPr>
          <p:cNvSpPr txBox="1"/>
          <p:nvPr/>
        </p:nvSpPr>
        <p:spPr>
          <a:xfrm>
            <a:off x="0" y="531584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87" name="TextBox 86">
            <a:extLst>
              <a:ext uri="{FF2B5EF4-FFF2-40B4-BE49-F238E27FC236}">
                <a16:creationId xmlns:a16="http://schemas.microsoft.com/office/drawing/2014/main" id="{B5DB0492-2CFC-4A9D-BD34-50D0FC58E153}"/>
              </a:ext>
            </a:extLst>
          </p:cNvPr>
          <p:cNvSpPr txBox="1"/>
          <p:nvPr/>
        </p:nvSpPr>
        <p:spPr>
          <a:xfrm>
            <a:off x="0" y="611355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88" name="TextBox 87">
            <a:extLst>
              <a:ext uri="{FF2B5EF4-FFF2-40B4-BE49-F238E27FC236}">
                <a16:creationId xmlns:a16="http://schemas.microsoft.com/office/drawing/2014/main" id="{8B111A02-D270-47CD-A548-18D15F57D12F}"/>
              </a:ext>
            </a:extLst>
          </p:cNvPr>
          <p:cNvSpPr txBox="1"/>
          <p:nvPr/>
        </p:nvSpPr>
        <p:spPr>
          <a:xfrm>
            <a:off x="11856640" y="5315844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15</a:t>
            </a:r>
            <a:endParaRPr lang="en-US" sz="1400" b="1" dirty="0"/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59FD033-C8CD-404D-99B0-79B9CC0885B0}"/>
              </a:ext>
            </a:extLst>
          </p:cNvPr>
          <p:cNvSpPr txBox="1"/>
          <p:nvPr/>
        </p:nvSpPr>
        <p:spPr>
          <a:xfrm>
            <a:off x="11856640" y="6113559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16</a:t>
            </a:r>
            <a:endParaRPr lang="en-US" sz="1400" b="1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8A2EC26A-50FA-44CA-9C09-121A3B1F1969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16 Teams</a:t>
            </a:r>
          </a:p>
        </p:txBody>
      </p:sp>
    </p:spTree>
    <p:extLst>
      <p:ext uri="{BB962C8B-B14F-4D97-AF65-F5344CB8AC3E}">
        <p14:creationId xmlns:p14="http://schemas.microsoft.com/office/powerpoint/2010/main" val="218786806"/>
      </p:ext>
    </p:extLst>
  </p:cSld>
  <p:clrMapOvr>
    <a:masterClrMapping/>
  </p:clrMapOvr>
</p:sld>
</file>

<file path=ppt/slides/slide4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Rectangle: Rounded Corners 160">
            <a:extLst>
              <a:ext uri="{FF2B5EF4-FFF2-40B4-BE49-F238E27FC236}">
                <a16:creationId xmlns:a16="http://schemas.microsoft.com/office/drawing/2014/main" id="{9F52AAA5-CF67-47E8-B689-ED4A8EAA28C7}"/>
              </a:ext>
            </a:extLst>
          </p:cNvPr>
          <p:cNvSpPr/>
          <p:nvPr/>
        </p:nvSpPr>
        <p:spPr>
          <a:xfrm>
            <a:off x="298451" y="252601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62" name="Rectangle: Rounded Corners 161">
            <a:extLst>
              <a:ext uri="{FF2B5EF4-FFF2-40B4-BE49-F238E27FC236}">
                <a16:creationId xmlns:a16="http://schemas.microsoft.com/office/drawing/2014/main" id="{A6EEE333-167D-42A7-8EA0-687C71AF4E86}"/>
              </a:ext>
            </a:extLst>
          </p:cNvPr>
          <p:cNvSpPr/>
          <p:nvPr/>
        </p:nvSpPr>
        <p:spPr>
          <a:xfrm>
            <a:off x="298451" y="326079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63" name="Rectangle: Rounded Corners 162">
            <a:extLst>
              <a:ext uri="{FF2B5EF4-FFF2-40B4-BE49-F238E27FC236}">
                <a16:creationId xmlns:a16="http://schemas.microsoft.com/office/drawing/2014/main" id="{C07FCC98-FA3D-48B5-918F-5A456DC6C5F5}"/>
              </a:ext>
            </a:extLst>
          </p:cNvPr>
          <p:cNvSpPr/>
          <p:nvPr/>
        </p:nvSpPr>
        <p:spPr>
          <a:xfrm>
            <a:off x="298451" y="105646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164" name="Rectangle: Rounded Corners 163">
            <a:extLst>
              <a:ext uri="{FF2B5EF4-FFF2-40B4-BE49-F238E27FC236}">
                <a16:creationId xmlns:a16="http://schemas.microsoft.com/office/drawing/2014/main" id="{FB255BD5-84C4-4CFD-847A-6CD0B6CB0541}"/>
              </a:ext>
            </a:extLst>
          </p:cNvPr>
          <p:cNvSpPr/>
          <p:nvPr/>
        </p:nvSpPr>
        <p:spPr>
          <a:xfrm>
            <a:off x="298451" y="179123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65" name="Rectangle: Rounded Corners 164">
            <a:extLst>
              <a:ext uri="{FF2B5EF4-FFF2-40B4-BE49-F238E27FC236}">
                <a16:creationId xmlns:a16="http://schemas.microsoft.com/office/drawing/2014/main" id="{6112963F-5F78-444A-BD35-1C1897F59510}"/>
              </a:ext>
            </a:extLst>
          </p:cNvPr>
          <p:cNvSpPr/>
          <p:nvPr/>
        </p:nvSpPr>
        <p:spPr>
          <a:xfrm>
            <a:off x="298451" y="399556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66" name="Rectangle: Rounded Corners 165">
            <a:extLst>
              <a:ext uri="{FF2B5EF4-FFF2-40B4-BE49-F238E27FC236}">
                <a16:creationId xmlns:a16="http://schemas.microsoft.com/office/drawing/2014/main" id="{15AD3FFD-F3B8-4367-9CCF-4D5F1034C677}"/>
              </a:ext>
            </a:extLst>
          </p:cNvPr>
          <p:cNvSpPr/>
          <p:nvPr/>
        </p:nvSpPr>
        <p:spPr>
          <a:xfrm>
            <a:off x="298451" y="473034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67" name="Rectangle: Rounded Corners 166">
            <a:extLst>
              <a:ext uri="{FF2B5EF4-FFF2-40B4-BE49-F238E27FC236}">
                <a16:creationId xmlns:a16="http://schemas.microsoft.com/office/drawing/2014/main" id="{7380512A-4766-48DC-8B78-54C1DECC707F}"/>
              </a:ext>
            </a:extLst>
          </p:cNvPr>
          <p:cNvSpPr/>
          <p:nvPr/>
        </p:nvSpPr>
        <p:spPr>
          <a:xfrm>
            <a:off x="298451" y="619989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68" name="Rectangle: Rounded Corners 167">
            <a:extLst>
              <a:ext uri="{FF2B5EF4-FFF2-40B4-BE49-F238E27FC236}">
                <a16:creationId xmlns:a16="http://schemas.microsoft.com/office/drawing/2014/main" id="{C30AA9E0-EDAB-4493-9262-F845411ACD8A}"/>
              </a:ext>
            </a:extLst>
          </p:cNvPr>
          <p:cNvSpPr/>
          <p:nvPr/>
        </p:nvSpPr>
        <p:spPr>
          <a:xfrm>
            <a:off x="298451" y="546511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69" name="Rectangle: Rounded Corners 168">
            <a:extLst>
              <a:ext uri="{FF2B5EF4-FFF2-40B4-BE49-F238E27FC236}">
                <a16:creationId xmlns:a16="http://schemas.microsoft.com/office/drawing/2014/main" id="{00FA2020-D2E7-4E5A-A9C7-23AE15ABEDA3}"/>
              </a:ext>
            </a:extLst>
          </p:cNvPr>
          <p:cNvSpPr/>
          <p:nvPr/>
        </p:nvSpPr>
        <p:spPr>
          <a:xfrm>
            <a:off x="1746091" y="289340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70" name="Rectangle: Rounded Corners 169">
            <a:extLst>
              <a:ext uri="{FF2B5EF4-FFF2-40B4-BE49-F238E27FC236}">
                <a16:creationId xmlns:a16="http://schemas.microsoft.com/office/drawing/2014/main" id="{2A5EBB4C-A7C9-4382-A795-3F9C30561647}"/>
              </a:ext>
            </a:extLst>
          </p:cNvPr>
          <p:cNvSpPr/>
          <p:nvPr/>
        </p:nvSpPr>
        <p:spPr>
          <a:xfrm>
            <a:off x="1746091" y="142385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71" name="Rectangle: Rounded Corners 170">
            <a:extLst>
              <a:ext uri="{FF2B5EF4-FFF2-40B4-BE49-F238E27FC236}">
                <a16:creationId xmlns:a16="http://schemas.microsoft.com/office/drawing/2014/main" id="{63745B08-8178-4B72-B23D-8BB0022B3AFD}"/>
              </a:ext>
            </a:extLst>
          </p:cNvPr>
          <p:cNvSpPr/>
          <p:nvPr/>
        </p:nvSpPr>
        <p:spPr>
          <a:xfrm>
            <a:off x="1746091" y="5832506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72" name="Rectangle: Rounded Corners 171">
            <a:extLst>
              <a:ext uri="{FF2B5EF4-FFF2-40B4-BE49-F238E27FC236}">
                <a16:creationId xmlns:a16="http://schemas.microsoft.com/office/drawing/2014/main" id="{13DB4A8B-9BFE-494C-9339-E6AA543E1E26}"/>
              </a:ext>
            </a:extLst>
          </p:cNvPr>
          <p:cNvSpPr/>
          <p:nvPr/>
        </p:nvSpPr>
        <p:spPr>
          <a:xfrm>
            <a:off x="1746091" y="436295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73" name="Connector: Elbow 172">
            <a:extLst>
              <a:ext uri="{FF2B5EF4-FFF2-40B4-BE49-F238E27FC236}">
                <a16:creationId xmlns:a16="http://schemas.microsoft.com/office/drawing/2014/main" id="{14961D6D-40EE-4331-AFEB-6AD42C536967}"/>
              </a:ext>
            </a:extLst>
          </p:cNvPr>
          <p:cNvCxnSpPr>
            <a:cxnSpLocks/>
            <a:stCxn id="163" idx="3"/>
            <a:endCxn id="170" idx="1"/>
          </p:cNvCxnSpPr>
          <p:nvPr/>
        </p:nvCxnSpPr>
        <p:spPr>
          <a:xfrm>
            <a:off x="1222727" y="122791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4" name="Connector: Elbow 173">
            <a:extLst>
              <a:ext uri="{FF2B5EF4-FFF2-40B4-BE49-F238E27FC236}">
                <a16:creationId xmlns:a16="http://schemas.microsoft.com/office/drawing/2014/main" id="{10C23270-F830-4D8F-B459-2D39C90A28F0}"/>
              </a:ext>
            </a:extLst>
          </p:cNvPr>
          <p:cNvCxnSpPr>
            <a:cxnSpLocks/>
            <a:stCxn id="164" idx="3"/>
            <a:endCxn id="170" idx="1"/>
          </p:cNvCxnSpPr>
          <p:nvPr/>
        </p:nvCxnSpPr>
        <p:spPr>
          <a:xfrm flipV="1">
            <a:off x="1222727" y="1595301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5" name="Connector: Elbow 174">
            <a:extLst>
              <a:ext uri="{FF2B5EF4-FFF2-40B4-BE49-F238E27FC236}">
                <a16:creationId xmlns:a16="http://schemas.microsoft.com/office/drawing/2014/main" id="{C0FD7CF1-F9DF-446B-A4A6-5321CCEE0878}"/>
              </a:ext>
            </a:extLst>
          </p:cNvPr>
          <p:cNvCxnSpPr>
            <a:cxnSpLocks/>
            <a:stCxn id="162" idx="3"/>
            <a:endCxn id="169" idx="1"/>
          </p:cNvCxnSpPr>
          <p:nvPr/>
        </p:nvCxnSpPr>
        <p:spPr>
          <a:xfrm flipV="1">
            <a:off x="1222727" y="306485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6" name="Connector: Elbow 175">
            <a:extLst>
              <a:ext uri="{FF2B5EF4-FFF2-40B4-BE49-F238E27FC236}">
                <a16:creationId xmlns:a16="http://schemas.microsoft.com/office/drawing/2014/main" id="{4F4993A3-5F3C-4BCC-B6CC-CC02CAB9BA55}"/>
              </a:ext>
            </a:extLst>
          </p:cNvPr>
          <p:cNvCxnSpPr>
            <a:cxnSpLocks/>
            <a:stCxn id="161" idx="3"/>
            <a:endCxn id="169" idx="1"/>
          </p:cNvCxnSpPr>
          <p:nvPr/>
        </p:nvCxnSpPr>
        <p:spPr>
          <a:xfrm>
            <a:off x="1222727" y="269746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7" name="Connector: Elbow 176">
            <a:extLst>
              <a:ext uri="{FF2B5EF4-FFF2-40B4-BE49-F238E27FC236}">
                <a16:creationId xmlns:a16="http://schemas.microsoft.com/office/drawing/2014/main" id="{82185995-AFD4-40A0-8FC3-47A99C84BE38}"/>
              </a:ext>
            </a:extLst>
          </p:cNvPr>
          <p:cNvCxnSpPr>
            <a:cxnSpLocks/>
            <a:stCxn id="165" idx="3"/>
            <a:endCxn id="172" idx="1"/>
          </p:cNvCxnSpPr>
          <p:nvPr/>
        </p:nvCxnSpPr>
        <p:spPr>
          <a:xfrm>
            <a:off x="1222727" y="4167017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8" name="Connector: Elbow 177">
            <a:extLst>
              <a:ext uri="{FF2B5EF4-FFF2-40B4-BE49-F238E27FC236}">
                <a16:creationId xmlns:a16="http://schemas.microsoft.com/office/drawing/2014/main" id="{98A4EE33-6BAA-4B62-BDBA-3FC73A72ED98}"/>
              </a:ext>
            </a:extLst>
          </p:cNvPr>
          <p:cNvCxnSpPr>
            <a:cxnSpLocks/>
            <a:stCxn id="166" idx="3"/>
            <a:endCxn id="172" idx="1"/>
          </p:cNvCxnSpPr>
          <p:nvPr/>
        </p:nvCxnSpPr>
        <p:spPr>
          <a:xfrm flipV="1">
            <a:off x="1222727" y="453440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9" name="Connector: Elbow 178">
            <a:extLst>
              <a:ext uri="{FF2B5EF4-FFF2-40B4-BE49-F238E27FC236}">
                <a16:creationId xmlns:a16="http://schemas.microsoft.com/office/drawing/2014/main" id="{5C79180B-670C-4FDC-BB62-58CE63E4E94C}"/>
              </a:ext>
            </a:extLst>
          </p:cNvPr>
          <p:cNvCxnSpPr>
            <a:cxnSpLocks/>
            <a:stCxn id="168" idx="3"/>
            <a:endCxn id="171" idx="1"/>
          </p:cNvCxnSpPr>
          <p:nvPr/>
        </p:nvCxnSpPr>
        <p:spPr>
          <a:xfrm>
            <a:off x="1222727" y="5636569"/>
            <a:ext cx="523363" cy="36738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0" name="Connector: Elbow 179">
            <a:extLst>
              <a:ext uri="{FF2B5EF4-FFF2-40B4-BE49-F238E27FC236}">
                <a16:creationId xmlns:a16="http://schemas.microsoft.com/office/drawing/2014/main" id="{30096E3C-2B9F-4C86-9BD4-F56384EB3793}"/>
              </a:ext>
            </a:extLst>
          </p:cNvPr>
          <p:cNvCxnSpPr>
            <a:cxnSpLocks/>
            <a:stCxn id="167" idx="3"/>
            <a:endCxn id="171" idx="1"/>
          </p:cNvCxnSpPr>
          <p:nvPr/>
        </p:nvCxnSpPr>
        <p:spPr>
          <a:xfrm flipV="1">
            <a:off x="1222727" y="6003956"/>
            <a:ext cx="523364" cy="36738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81" name="Rectangle: Rounded Corners 180">
            <a:extLst>
              <a:ext uri="{FF2B5EF4-FFF2-40B4-BE49-F238E27FC236}">
                <a16:creationId xmlns:a16="http://schemas.microsoft.com/office/drawing/2014/main" id="{8DC143BD-9960-4142-B52C-06117CDB54FF}"/>
              </a:ext>
            </a:extLst>
          </p:cNvPr>
          <p:cNvSpPr/>
          <p:nvPr/>
        </p:nvSpPr>
        <p:spPr>
          <a:xfrm>
            <a:off x="3193731" y="215862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82" name="Rectangle: Rounded Corners 181">
            <a:extLst>
              <a:ext uri="{FF2B5EF4-FFF2-40B4-BE49-F238E27FC236}">
                <a16:creationId xmlns:a16="http://schemas.microsoft.com/office/drawing/2014/main" id="{C31C588D-9FBD-4080-987B-68BB53C77A06}"/>
              </a:ext>
            </a:extLst>
          </p:cNvPr>
          <p:cNvSpPr/>
          <p:nvPr/>
        </p:nvSpPr>
        <p:spPr>
          <a:xfrm>
            <a:off x="3193731" y="509773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83" name="Connector: Elbow 182">
            <a:extLst>
              <a:ext uri="{FF2B5EF4-FFF2-40B4-BE49-F238E27FC236}">
                <a16:creationId xmlns:a16="http://schemas.microsoft.com/office/drawing/2014/main" id="{39A403AF-D6E0-4534-9E5A-46D730B36476}"/>
              </a:ext>
            </a:extLst>
          </p:cNvPr>
          <p:cNvCxnSpPr>
            <a:cxnSpLocks/>
            <a:stCxn id="181" idx="1"/>
            <a:endCxn id="170" idx="3"/>
          </p:cNvCxnSpPr>
          <p:nvPr/>
        </p:nvCxnSpPr>
        <p:spPr>
          <a:xfrm rot="10800000">
            <a:off x="2670368" y="1595301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4" name="Connector: Elbow 183">
            <a:extLst>
              <a:ext uri="{FF2B5EF4-FFF2-40B4-BE49-F238E27FC236}">
                <a16:creationId xmlns:a16="http://schemas.microsoft.com/office/drawing/2014/main" id="{C881BF58-E96D-4113-84DA-3FA0CB4C575D}"/>
              </a:ext>
            </a:extLst>
          </p:cNvPr>
          <p:cNvCxnSpPr>
            <a:cxnSpLocks/>
            <a:stCxn id="169" idx="3"/>
            <a:endCxn id="181" idx="1"/>
          </p:cNvCxnSpPr>
          <p:nvPr/>
        </p:nvCxnSpPr>
        <p:spPr>
          <a:xfrm flipV="1">
            <a:off x="2670367" y="2330077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5" name="Connector: Elbow 184">
            <a:extLst>
              <a:ext uri="{FF2B5EF4-FFF2-40B4-BE49-F238E27FC236}">
                <a16:creationId xmlns:a16="http://schemas.microsoft.com/office/drawing/2014/main" id="{EB9F2935-1A4D-47A8-AAC5-BBDD4D766BC0}"/>
              </a:ext>
            </a:extLst>
          </p:cNvPr>
          <p:cNvCxnSpPr>
            <a:cxnSpLocks/>
            <a:stCxn id="171" idx="3"/>
            <a:endCxn id="182" idx="1"/>
          </p:cNvCxnSpPr>
          <p:nvPr/>
        </p:nvCxnSpPr>
        <p:spPr>
          <a:xfrm flipV="1">
            <a:off x="2670367" y="5269181"/>
            <a:ext cx="523363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6" name="Connector: Elbow 185">
            <a:extLst>
              <a:ext uri="{FF2B5EF4-FFF2-40B4-BE49-F238E27FC236}">
                <a16:creationId xmlns:a16="http://schemas.microsoft.com/office/drawing/2014/main" id="{5ACDFABC-C496-44F8-B3D9-E20E801E0DD0}"/>
              </a:ext>
            </a:extLst>
          </p:cNvPr>
          <p:cNvCxnSpPr>
            <a:cxnSpLocks/>
            <a:stCxn id="172" idx="3"/>
            <a:endCxn id="182" idx="1"/>
          </p:cNvCxnSpPr>
          <p:nvPr/>
        </p:nvCxnSpPr>
        <p:spPr>
          <a:xfrm>
            <a:off x="2670367" y="4534405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87" name="Rectangle: Rounded Corners 186">
            <a:extLst>
              <a:ext uri="{FF2B5EF4-FFF2-40B4-BE49-F238E27FC236}">
                <a16:creationId xmlns:a16="http://schemas.microsoft.com/office/drawing/2014/main" id="{1E7CE89E-F08B-453B-8759-262925318519}"/>
              </a:ext>
            </a:extLst>
          </p:cNvPr>
          <p:cNvSpPr/>
          <p:nvPr/>
        </p:nvSpPr>
        <p:spPr>
          <a:xfrm>
            <a:off x="4641371" y="362817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88" name="Connector: Elbow 187">
            <a:extLst>
              <a:ext uri="{FF2B5EF4-FFF2-40B4-BE49-F238E27FC236}">
                <a16:creationId xmlns:a16="http://schemas.microsoft.com/office/drawing/2014/main" id="{470FFFF5-2424-4555-A501-B5B6748FE437}"/>
              </a:ext>
            </a:extLst>
          </p:cNvPr>
          <p:cNvCxnSpPr>
            <a:cxnSpLocks/>
            <a:stCxn id="182" idx="3"/>
            <a:endCxn id="187" idx="1"/>
          </p:cNvCxnSpPr>
          <p:nvPr/>
        </p:nvCxnSpPr>
        <p:spPr>
          <a:xfrm flipV="1">
            <a:off x="4118007" y="3799629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9" name="Connector: Elbow 188">
            <a:extLst>
              <a:ext uri="{FF2B5EF4-FFF2-40B4-BE49-F238E27FC236}">
                <a16:creationId xmlns:a16="http://schemas.microsoft.com/office/drawing/2014/main" id="{BFC60C9D-EC57-4C0F-A2B2-9C4585693E4B}"/>
              </a:ext>
            </a:extLst>
          </p:cNvPr>
          <p:cNvCxnSpPr>
            <a:cxnSpLocks/>
            <a:stCxn id="187" idx="1"/>
            <a:endCxn id="181" idx="3"/>
          </p:cNvCxnSpPr>
          <p:nvPr/>
        </p:nvCxnSpPr>
        <p:spPr>
          <a:xfrm rot="10800000">
            <a:off x="4118008" y="2330077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91" name="Rectangle: Rounded Corners 190">
            <a:extLst>
              <a:ext uri="{FF2B5EF4-FFF2-40B4-BE49-F238E27FC236}">
                <a16:creationId xmlns:a16="http://schemas.microsoft.com/office/drawing/2014/main" id="{ADBD2169-A481-4F3B-8D64-DC152C950AC1}"/>
              </a:ext>
            </a:extLst>
          </p:cNvPr>
          <p:cNvSpPr/>
          <p:nvPr/>
        </p:nvSpPr>
        <p:spPr>
          <a:xfrm flipH="1">
            <a:off x="10969273" y="252601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2" name="Rectangle: Rounded Corners 191">
            <a:extLst>
              <a:ext uri="{FF2B5EF4-FFF2-40B4-BE49-F238E27FC236}">
                <a16:creationId xmlns:a16="http://schemas.microsoft.com/office/drawing/2014/main" id="{A909A11B-1B5A-43C8-B8BB-DAFACB429C86}"/>
              </a:ext>
            </a:extLst>
          </p:cNvPr>
          <p:cNvSpPr/>
          <p:nvPr/>
        </p:nvSpPr>
        <p:spPr>
          <a:xfrm flipH="1">
            <a:off x="10969273" y="326079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3" name="Rectangle: Rounded Corners 192">
            <a:extLst>
              <a:ext uri="{FF2B5EF4-FFF2-40B4-BE49-F238E27FC236}">
                <a16:creationId xmlns:a16="http://schemas.microsoft.com/office/drawing/2014/main" id="{DBD12516-D5FC-4C5B-B5CE-A27D362D298F}"/>
              </a:ext>
            </a:extLst>
          </p:cNvPr>
          <p:cNvSpPr/>
          <p:nvPr/>
        </p:nvSpPr>
        <p:spPr>
          <a:xfrm flipH="1">
            <a:off x="10969273" y="105646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194" name="Rectangle: Rounded Corners 193">
            <a:extLst>
              <a:ext uri="{FF2B5EF4-FFF2-40B4-BE49-F238E27FC236}">
                <a16:creationId xmlns:a16="http://schemas.microsoft.com/office/drawing/2014/main" id="{D6371AD0-5E74-4A43-896E-5F3521314264}"/>
              </a:ext>
            </a:extLst>
          </p:cNvPr>
          <p:cNvSpPr/>
          <p:nvPr/>
        </p:nvSpPr>
        <p:spPr>
          <a:xfrm flipH="1">
            <a:off x="10969273" y="179123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9" name="Rectangle: Rounded Corners 198">
            <a:extLst>
              <a:ext uri="{FF2B5EF4-FFF2-40B4-BE49-F238E27FC236}">
                <a16:creationId xmlns:a16="http://schemas.microsoft.com/office/drawing/2014/main" id="{ECE557E7-D9B6-491C-A6D1-E9562E728635}"/>
              </a:ext>
            </a:extLst>
          </p:cNvPr>
          <p:cNvSpPr/>
          <p:nvPr/>
        </p:nvSpPr>
        <p:spPr>
          <a:xfrm flipH="1">
            <a:off x="9521634" y="289340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00" name="Rectangle: Rounded Corners 199">
            <a:extLst>
              <a:ext uri="{FF2B5EF4-FFF2-40B4-BE49-F238E27FC236}">
                <a16:creationId xmlns:a16="http://schemas.microsoft.com/office/drawing/2014/main" id="{26FD8E11-8E48-4DC7-9B75-5F2507C5748A}"/>
              </a:ext>
            </a:extLst>
          </p:cNvPr>
          <p:cNvSpPr/>
          <p:nvPr/>
        </p:nvSpPr>
        <p:spPr>
          <a:xfrm flipH="1">
            <a:off x="9521634" y="142385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01" name="Rectangle: Rounded Corners 200">
            <a:extLst>
              <a:ext uri="{FF2B5EF4-FFF2-40B4-BE49-F238E27FC236}">
                <a16:creationId xmlns:a16="http://schemas.microsoft.com/office/drawing/2014/main" id="{F2A87519-CF3C-4A95-85ED-1712B60EEF4A}"/>
              </a:ext>
            </a:extLst>
          </p:cNvPr>
          <p:cNvSpPr/>
          <p:nvPr/>
        </p:nvSpPr>
        <p:spPr>
          <a:xfrm flipH="1">
            <a:off x="9521634" y="5832506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02" name="Rectangle: Rounded Corners 201">
            <a:extLst>
              <a:ext uri="{FF2B5EF4-FFF2-40B4-BE49-F238E27FC236}">
                <a16:creationId xmlns:a16="http://schemas.microsoft.com/office/drawing/2014/main" id="{1BEC4EF7-A420-4014-992B-69240FEA84F1}"/>
              </a:ext>
            </a:extLst>
          </p:cNvPr>
          <p:cNvSpPr/>
          <p:nvPr/>
        </p:nvSpPr>
        <p:spPr>
          <a:xfrm flipH="1">
            <a:off x="9521634" y="436295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203" name="Connector: Elbow 202">
            <a:extLst>
              <a:ext uri="{FF2B5EF4-FFF2-40B4-BE49-F238E27FC236}">
                <a16:creationId xmlns:a16="http://schemas.microsoft.com/office/drawing/2014/main" id="{F3351549-3D16-4250-A161-809497C2048F}"/>
              </a:ext>
            </a:extLst>
          </p:cNvPr>
          <p:cNvCxnSpPr>
            <a:cxnSpLocks/>
            <a:stCxn id="193" idx="3"/>
            <a:endCxn id="200" idx="1"/>
          </p:cNvCxnSpPr>
          <p:nvPr/>
        </p:nvCxnSpPr>
        <p:spPr>
          <a:xfrm flipH="1">
            <a:off x="10445910" y="122791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4" name="Connector: Elbow 203">
            <a:extLst>
              <a:ext uri="{FF2B5EF4-FFF2-40B4-BE49-F238E27FC236}">
                <a16:creationId xmlns:a16="http://schemas.microsoft.com/office/drawing/2014/main" id="{DED6BDDF-4663-4451-9EA0-407130F154F4}"/>
              </a:ext>
            </a:extLst>
          </p:cNvPr>
          <p:cNvCxnSpPr>
            <a:cxnSpLocks/>
            <a:stCxn id="194" idx="3"/>
            <a:endCxn id="200" idx="1"/>
          </p:cNvCxnSpPr>
          <p:nvPr/>
        </p:nvCxnSpPr>
        <p:spPr>
          <a:xfrm flipH="1" flipV="1">
            <a:off x="10445910" y="1595301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5" name="Connector: Elbow 204">
            <a:extLst>
              <a:ext uri="{FF2B5EF4-FFF2-40B4-BE49-F238E27FC236}">
                <a16:creationId xmlns:a16="http://schemas.microsoft.com/office/drawing/2014/main" id="{4F83B1AA-4FE2-4479-B518-7D0BACC472C7}"/>
              </a:ext>
            </a:extLst>
          </p:cNvPr>
          <p:cNvCxnSpPr>
            <a:cxnSpLocks/>
            <a:stCxn id="192" idx="3"/>
            <a:endCxn id="199" idx="1"/>
          </p:cNvCxnSpPr>
          <p:nvPr/>
        </p:nvCxnSpPr>
        <p:spPr>
          <a:xfrm flipH="1" flipV="1">
            <a:off x="10445910" y="3064853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6" name="Connector: Elbow 205">
            <a:extLst>
              <a:ext uri="{FF2B5EF4-FFF2-40B4-BE49-F238E27FC236}">
                <a16:creationId xmlns:a16="http://schemas.microsoft.com/office/drawing/2014/main" id="{550BE02D-9A63-4FD1-9AA2-807B284D9DD4}"/>
              </a:ext>
            </a:extLst>
          </p:cNvPr>
          <p:cNvCxnSpPr>
            <a:cxnSpLocks/>
            <a:stCxn id="191" idx="3"/>
            <a:endCxn id="199" idx="1"/>
          </p:cNvCxnSpPr>
          <p:nvPr/>
        </p:nvCxnSpPr>
        <p:spPr>
          <a:xfrm flipH="1">
            <a:off x="10445910" y="269746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11" name="Rectangle: Rounded Corners 210">
            <a:extLst>
              <a:ext uri="{FF2B5EF4-FFF2-40B4-BE49-F238E27FC236}">
                <a16:creationId xmlns:a16="http://schemas.microsoft.com/office/drawing/2014/main" id="{3435E072-EC69-4607-ACCA-7E4E39C7D674}"/>
              </a:ext>
            </a:extLst>
          </p:cNvPr>
          <p:cNvSpPr/>
          <p:nvPr/>
        </p:nvSpPr>
        <p:spPr>
          <a:xfrm flipH="1">
            <a:off x="8073994" y="215862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12" name="Rectangle: Rounded Corners 211">
            <a:extLst>
              <a:ext uri="{FF2B5EF4-FFF2-40B4-BE49-F238E27FC236}">
                <a16:creationId xmlns:a16="http://schemas.microsoft.com/office/drawing/2014/main" id="{1BE6451C-E8B8-4902-A83F-0FC5456D2D4A}"/>
              </a:ext>
            </a:extLst>
          </p:cNvPr>
          <p:cNvSpPr/>
          <p:nvPr/>
        </p:nvSpPr>
        <p:spPr>
          <a:xfrm flipH="1">
            <a:off x="8073994" y="509773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213" name="Connector: Elbow 212">
            <a:extLst>
              <a:ext uri="{FF2B5EF4-FFF2-40B4-BE49-F238E27FC236}">
                <a16:creationId xmlns:a16="http://schemas.microsoft.com/office/drawing/2014/main" id="{C5EE2F6F-771A-4502-B074-AF965E9853C5}"/>
              </a:ext>
            </a:extLst>
          </p:cNvPr>
          <p:cNvCxnSpPr>
            <a:cxnSpLocks/>
            <a:stCxn id="211" idx="1"/>
            <a:endCxn id="200" idx="3"/>
          </p:cNvCxnSpPr>
          <p:nvPr/>
        </p:nvCxnSpPr>
        <p:spPr>
          <a:xfrm rot="10800000" flipH="1">
            <a:off x="8998270" y="1595301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4" name="Connector: Elbow 213">
            <a:extLst>
              <a:ext uri="{FF2B5EF4-FFF2-40B4-BE49-F238E27FC236}">
                <a16:creationId xmlns:a16="http://schemas.microsoft.com/office/drawing/2014/main" id="{3D9B6BAE-0DD8-4E1F-A03C-C4F20BD7BF26}"/>
              </a:ext>
            </a:extLst>
          </p:cNvPr>
          <p:cNvCxnSpPr>
            <a:cxnSpLocks/>
            <a:stCxn id="199" idx="3"/>
            <a:endCxn id="211" idx="1"/>
          </p:cNvCxnSpPr>
          <p:nvPr/>
        </p:nvCxnSpPr>
        <p:spPr>
          <a:xfrm flipH="1" flipV="1">
            <a:off x="8998270" y="2330077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5" name="Connector: Elbow 214">
            <a:extLst>
              <a:ext uri="{FF2B5EF4-FFF2-40B4-BE49-F238E27FC236}">
                <a16:creationId xmlns:a16="http://schemas.microsoft.com/office/drawing/2014/main" id="{C4390B98-10EB-44DA-AB3A-199155A825C1}"/>
              </a:ext>
            </a:extLst>
          </p:cNvPr>
          <p:cNvCxnSpPr>
            <a:cxnSpLocks/>
            <a:stCxn id="201" idx="3"/>
            <a:endCxn id="212" idx="1"/>
          </p:cNvCxnSpPr>
          <p:nvPr/>
        </p:nvCxnSpPr>
        <p:spPr>
          <a:xfrm flipH="1" flipV="1">
            <a:off x="8998270" y="5269181"/>
            <a:ext cx="523363" cy="734775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6" name="Connector: Elbow 215">
            <a:extLst>
              <a:ext uri="{FF2B5EF4-FFF2-40B4-BE49-F238E27FC236}">
                <a16:creationId xmlns:a16="http://schemas.microsoft.com/office/drawing/2014/main" id="{082BFC8D-B8EC-4BA2-B7AB-4653C544406B}"/>
              </a:ext>
            </a:extLst>
          </p:cNvPr>
          <p:cNvCxnSpPr>
            <a:cxnSpLocks/>
            <a:stCxn id="202" idx="3"/>
            <a:endCxn id="212" idx="1"/>
          </p:cNvCxnSpPr>
          <p:nvPr/>
        </p:nvCxnSpPr>
        <p:spPr>
          <a:xfrm flipH="1">
            <a:off x="8998270" y="4534405"/>
            <a:ext cx="523363" cy="734776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17" name="Rectangle: Rounded Corners 216">
            <a:extLst>
              <a:ext uri="{FF2B5EF4-FFF2-40B4-BE49-F238E27FC236}">
                <a16:creationId xmlns:a16="http://schemas.microsoft.com/office/drawing/2014/main" id="{D032BC0D-C60E-410A-BDAA-07173E84D6A1}"/>
              </a:ext>
            </a:extLst>
          </p:cNvPr>
          <p:cNvSpPr/>
          <p:nvPr/>
        </p:nvSpPr>
        <p:spPr>
          <a:xfrm flipH="1">
            <a:off x="6626355" y="3628179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218" name="Connector: Elbow 217">
            <a:extLst>
              <a:ext uri="{FF2B5EF4-FFF2-40B4-BE49-F238E27FC236}">
                <a16:creationId xmlns:a16="http://schemas.microsoft.com/office/drawing/2014/main" id="{C05011F2-5054-4476-A507-2B0D0F73C6A9}"/>
              </a:ext>
            </a:extLst>
          </p:cNvPr>
          <p:cNvCxnSpPr>
            <a:cxnSpLocks/>
            <a:stCxn id="212" idx="3"/>
            <a:endCxn id="217" idx="1"/>
          </p:cNvCxnSpPr>
          <p:nvPr/>
        </p:nvCxnSpPr>
        <p:spPr>
          <a:xfrm flipH="1" flipV="1">
            <a:off x="7550631" y="3799629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9" name="Connector: Elbow 218">
            <a:extLst>
              <a:ext uri="{FF2B5EF4-FFF2-40B4-BE49-F238E27FC236}">
                <a16:creationId xmlns:a16="http://schemas.microsoft.com/office/drawing/2014/main" id="{0C21FB53-7B63-4BB1-BCF6-4B5A5A23940B}"/>
              </a:ext>
            </a:extLst>
          </p:cNvPr>
          <p:cNvCxnSpPr>
            <a:cxnSpLocks/>
            <a:stCxn id="217" idx="1"/>
            <a:endCxn id="211" idx="3"/>
          </p:cNvCxnSpPr>
          <p:nvPr/>
        </p:nvCxnSpPr>
        <p:spPr>
          <a:xfrm rot="10800000" flipH="1">
            <a:off x="7550631" y="2330077"/>
            <a:ext cx="523363" cy="146955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21" name="TextBox 220">
            <a:extLst>
              <a:ext uri="{FF2B5EF4-FFF2-40B4-BE49-F238E27FC236}">
                <a16:creationId xmlns:a16="http://schemas.microsoft.com/office/drawing/2014/main" id="{CAC1AEA6-347B-4D52-ABEA-F1D74F39A76E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222" name="TextBox 221">
            <a:extLst>
              <a:ext uri="{FF2B5EF4-FFF2-40B4-BE49-F238E27FC236}">
                <a16:creationId xmlns:a16="http://schemas.microsoft.com/office/drawing/2014/main" id="{775E9C65-EDCD-4785-B54D-B25E5992B447}"/>
              </a:ext>
            </a:extLst>
          </p:cNvPr>
          <p:cNvSpPr txBox="1"/>
          <p:nvPr/>
        </p:nvSpPr>
        <p:spPr>
          <a:xfrm>
            <a:off x="3161894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223" name="TextBox 222">
            <a:extLst>
              <a:ext uri="{FF2B5EF4-FFF2-40B4-BE49-F238E27FC236}">
                <a16:creationId xmlns:a16="http://schemas.microsoft.com/office/drawing/2014/main" id="{D0E82B48-B65F-416A-BA2A-19F2A242BBE1}"/>
              </a:ext>
            </a:extLst>
          </p:cNvPr>
          <p:cNvSpPr txBox="1"/>
          <p:nvPr/>
        </p:nvSpPr>
        <p:spPr>
          <a:xfrm>
            <a:off x="8035168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dirty="0"/>
              <a:t>Semifinal 2</a:t>
            </a:r>
          </a:p>
        </p:txBody>
      </p:sp>
      <p:sp>
        <p:nvSpPr>
          <p:cNvPr id="224" name="TextBox 223">
            <a:extLst>
              <a:ext uri="{FF2B5EF4-FFF2-40B4-BE49-F238E27FC236}">
                <a16:creationId xmlns:a16="http://schemas.microsoft.com/office/drawing/2014/main" id="{25F1E415-789A-41CD-A02E-BA73DDDC5BC2}"/>
              </a:ext>
            </a:extLst>
          </p:cNvPr>
          <p:cNvSpPr txBox="1"/>
          <p:nvPr/>
        </p:nvSpPr>
        <p:spPr>
          <a:xfrm>
            <a:off x="5684580" y="4576454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239" name="Graphic 238" descr="Trophy">
            <a:extLst>
              <a:ext uri="{FF2B5EF4-FFF2-40B4-BE49-F238E27FC236}">
                <a16:creationId xmlns:a16="http://schemas.microsoft.com/office/drawing/2014/main" id="{E80BC4BE-77D1-46FD-A77D-6F144BAC40EC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47275"/>
            <a:ext cx="698500" cy="698500"/>
          </a:xfrm>
          <a:prstGeom prst="rect">
            <a:avLst/>
          </a:prstGeom>
        </p:spPr>
      </p:pic>
      <p:sp>
        <p:nvSpPr>
          <p:cNvPr id="63" name="TextBox 62">
            <a:extLst>
              <a:ext uri="{FF2B5EF4-FFF2-40B4-BE49-F238E27FC236}">
                <a16:creationId xmlns:a16="http://schemas.microsoft.com/office/drawing/2014/main" id="{FBAB553F-015B-44A4-A807-DE9046F087A2}"/>
              </a:ext>
            </a:extLst>
          </p:cNvPr>
          <p:cNvSpPr txBox="1"/>
          <p:nvPr/>
        </p:nvSpPr>
        <p:spPr>
          <a:xfrm>
            <a:off x="0" y="1082562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1</a:t>
            </a:r>
          </a:p>
        </p:txBody>
      </p:sp>
      <p:sp>
        <p:nvSpPr>
          <p:cNvPr id="64" name="TextBox 63">
            <a:extLst>
              <a:ext uri="{FF2B5EF4-FFF2-40B4-BE49-F238E27FC236}">
                <a16:creationId xmlns:a16="http://schemas.microsoft.com/office/drawing/2014/main" id="{523B4A13-7949-4046-866D-76C068A2908C}"/>
              </a:ext>
            </a:extLst>
          </p:cNvPr>
          <p:cNvSpPr txBox="1"/>
          <p:nvPr/>
        </p:nvSpPr>
        <p:spPr>
          <a:xfrm>
            <a:off x="0" y="1817338"/>
            <a:ext cx="276038" cy="29070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2</a:t>
            </a:r>
          </a:p>
        </p:txBody>
      </p:sp>
      <p:sp>
        <p:nvSpPr>
          <p:cNvPr id="65" name="TextBox 64">
            <a:extLst>
              <a:ext uri="{FF2B5EF4-FFF2-40B4-BE49-F238E27FC236}">
                <a16:creationId xmlns:a16="http://schemas.microsoft.com/office/drawing/2014/main" id="{9D5F5476-1392-4F53-9CA8-552BD2F4D49E}"/>
              </a:ext>
            </a:extLst>
          </p:cNvPr>
          <p:cNvSpPr txBox="1"/>
          <p:nvPr/>
        </p:nvSpPr>
        <p:spPr>
          <a:xfrm>
            <a:off x="0" y="255211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66" name="TextBox 65">
            <a:extLst>
              <a:ext uri="{FF2B5EF4-FFF2-40B4-BE49-F238E27FC236}">
                <a16:creationId xmlns:a16="http://schemas.microsoft.com/office/drawing/2014/main" id="{E56E9DAE-528F-467D-9BCE-6D94A58000E0}"/>
              </a:ext>
            </a:extLst>
          </p:cNvPr>
          <p:cNvSpPr txBox="1"/>
          <p:nvPr/>
        </p:nvSpPr>
        <p:spPr>
          <a:xfrm>
            <a:off x="0" y="3283649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4</a:t>
            </a:r>
            <a:endParaRPr lang="en-US" sz="1400" b="1" dirty="0"/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289D827A-AC62-40C7-AB0F-AC2287B78AB6}"/>
              </a:ext>
            </a:extLst>
          </p:cNvPr>
          <p:cNvSpPr txBox="1"/>
          <p:nvPr/>
        </p:nvSpPr>
        <p:spPr>
          <a:xfrm>
            <a:off x="11856639" y="1074023"/>
            <a:ext cx="283001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69" name="TextBox 68">
            <a:extLst>
              <a:ext uri="{FF2B5EF4-FFF2-40B4-BE49-F238E27FC236}">
                <a16:creationId xmlns:a16="http://schemas.microsoft.com/office/drawing/2014/main" id="{FB37EF19-4FF4-45DF-9988-779D98EC605D}"/>
              </a:ext>
            </a:extLst>
          </p:cNvPr>
          <p:cNvSpPr txBox="1"/>
          <p:nvPr/>
        </p:nvSpPr>
        <p:spPr>
          <a:xfrm>
            <a:off x="11856639" y="1817338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r>
              <a:rPr lang="en-US"/>
              <a:t>10</a:t>
            </a:r>
            <a:endParaRPr lang="en-US" dirty="0"/>
          </a:p>
        </p:txBody>
      </p:sp>
      <p:sp>
        <p:nvSpPr>
          <p:cNvPr id="70" name="TextBox 69">
            <a:extLst>
              <a:ext uri="{FF2B5EF4-FFF2-40B4-BE49-F238E27FC236}">
                <a16:creationId xmlns:a16="http://schemas.microsoft.com/office/drawing/2014/main" id="{1AE44460-0A60-40CA-A108-1660D1AE13C1}"/>
              </a:ext>
            </a:extLst>
          </p:cNvPr>
          <p:cNvSpPr txBox="1"/>
          <p:nvPr/>
        </p:nvSpPr>
        <p:spPr>
          <a:xfrm>
            <a:off x="11856639" y="2539064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r>
              <a:rPr lang="en-US"/>
              <a:t>11</a:t>
            </a:r>
            <a:endParaRPr lang="en-US" dirty="0"/>
          </a:p>
        </p:txBody>
      </p:sp>
      <p:sp>
        <p:nvSpPr>
          <p:cNvPr id="71" name="TextBox 70">
            <a:extLst>
              <a:ext uri="{FF2B5EF4-FFF2-40B4-BE49-F238E27FC236}">
                <a16:creationId xmlns:a16="http://schemas.microsoft.com/office/drawing/2014/main" id="{578C9630-B2A7-4E8F-A4BC-9BF344EA4E76}"/>
              </a:ext>
            </a:extLst>
          </p:cNvPr>
          <p:cNvSpPr txBox="1"/>
          <p:nvPr/>
        </p:nvSpPr>
        <p:spPr>
          <a:xfrm>
            <a:off x="11856639" y="3275111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12</a:t>
            </a:r>
            <a:endParaRPr lang="en-US" sz="1400" b="1" dirty="0"/>
          </a:p>
        </p:txBody>
      </p:sp>
      <p:sp>
        <p:nvSpPr>
          <p:cNvPr id="72" name="TextBox 71">
            <a:extLst>
              <a:ext uri="{FF2B5EF4-FFF2-40B4-BE49-F238E27FC236}">
                <a16:creationId xmlns:a16="http://schemas.microsoft.com/office/drawing/2014/main" id="{AD629335-2773-4E92-8721-E94E3F76D9CC}"/>
              </a:ext>
            </a:extLst>
          </p:cNvPr>
          <p:cNvSpPr txBox="1"/>
          <p:nvPr/>
        </p:nvSpPr>
        <p:spPr>
          <a:xfrm>
            <a:off x="0" y="401518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73" name="TextBox 72">
            <a:extLst>
              <a:ext uri="{FF2B5EF4-FFF2-40B4-BE49-F238E27FC236}">
                <a16:creationId xmlns:a16="http://schemas.microsoft.com/office/drawing/2014/main" id="{D1B9F92C-27F6-48EF-B640-98E89392B5BE}"/>
              </a:ext>
            </a:extLst>
          </p:cNvPr>
          <p:cNvSpPr txBox="1"/>
          <p:nvPr/>
        </p:nvSpPr>
        <p:spPr>
          <a:xfrm>
            <a:off x="0" y="474790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195" name="Rectangle: Rounded Corners 194">
            <a:extLst>
              <a:ext uri="{FF2B5EF4-FFF2-40B4-BE49-F238E27FC236}">
                <a16:creationId xmlns:a16="http://schemas.microsoft.com/office/drawing/2014/main" id="{12CA48A5-42F6-411D-98CC-8D443B92A29B}"/>
              </a:ext>
            </a:extLst>
          </p:cNvPr>
          <p:cNvSpPr/>
          <p:nvPr/>
        </p:nvSpPr>
        <p:spPr>
          <a:xfrm flipH="1">
            <a:off x="10969273" y="399556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96" name="Rectangle: Rounded Corners 195">
            <a:extLst>
              <a:ext uri="{FF2B5EF4-FFF2-40B4-BE49-F238E27FC236}">
                <a16:creationId xmlns:a16="http://schemas.microsoft.com/office/drawing/2014/main" id="{9EAD9914-8A85-4A87-BF76-B3886F30D252}"/>
              </a:ext>
            </a:extLst>
          </p:cNvPr>
          <p:cNvSpPr/>
          <p:nvPr/>
        </p:nvSpPr>
        <p:spPr>
          <a:xfrm flipH="1">
            <a:off x="10969273" y="473034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207" name="Connector: Elbow 206">
            <a:extLst>
              <a:ext uri="{FF2B5EF4-FFF2-40B4-BE49-F238E27FC236}">
                <a16:creationId xmlns:a16="http://schemas.microsoft.com/office/drawing/2014/main" id="{4740FB54-8044-49F6-818B-A07560B64DA4}"/>
              </a:ext>
            </a:extLst>
          </p:cNvPr>
          <p:cNvCxnSpPr>
            <a:cxnSpLocks/>
            <a:stCxn id="195" idx="3"/>
            <a:endCxn id="202" idx="1"/>
          </p:cNvCxnSpPr>
          <p:nvPr/>
        </p:nvCxnSpPr>
        <p:spPr>
          <a:xfrm flipH="1">
            <a:off x="10445910" y="4167017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8" name="Connector: Elbow 207">
            <a:extLst>
              <a:ext uri="{FF2B5EF4-FFF2-40B4-BE49-F238E27FC236}">
                <a16:creationId xmlns:a16="http://schemas.microsoft.com/office/drawing/2014/main" id="{5E4D44D9-5C03-47D7-BDE0-BF529A6021C2}"/>
              </a:ext>
            </a:extLst>
          </p:cNvPr>
          <p:cNvCxnSpPr>
            <a:cxnSpLocks/>
            <a:stCxn id="196" idx="3"/>
            <a:endCxn id="202" idx="1"/>
          </p:cNvCxnSpPr>
          <p:nvPr/>
        </p:nvCxnSpPr>
        <p:spPr>
          <a:xfrm flipH="1" flipV="1">
            <a:off x="10445910" y="453440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74" name="TextBox 73">
            <a:extLst>
              <a:ext uri="{FF2B5EF4-FFF2-40B4-BE49-F238E27FC236}">
                <a16:creationId xmlns:a16="http://schemas.microsoft.com/office/drawing/2014/main" id="{D0D8D0BC-D7B7-4B24-A2ED-ADF9F30D26A3}"/>
              </a:ext>
            </a:extLst>
          </p:cNvPr>
          <p:cNvSpPr txBox="1"/>
          <p:nvPr/>
        </p:nvSpPr>
        <p:spPr>
          <a:xfrm>
            <a:off x="11856639" y="4009622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13</a:t>
            </a:r>
            <a:endParaRPr lang="en-US" sz="1400" b="1" dirty="0"/>
          </a:p>
        </p:txBody>
      </p:sp>
      <p:sp>
        <p:nvSpPr>
          <p:cNvPr id="75" name="TextBox 74">
            <a:extLst>
              <a:ext uri="{FF2B5EF4-FFF2-40B4-BE49-F238E27FC236}">
                <a16:creationId xmlns:a16="http://schemas.microsoft.com/office/drawing/2014/main" id="{042692FE-B9D8-46C6-BC55-425183DBE3CD}"/>
              </a:ext>
            </a:extLst>
          </p:cNvPr>
          <p:cNvSpPr txBox="1"/>
          <p:nvPr/>
        </p:nvSpPr>
        <p:spPr>
          <a:xfrm>
            <a:off x="11856639" y="4747904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14</a:t>
            </a:r>
            <a:endParaRPr lang="en-US" sz="1400" b="1" dirty="0"/>
          </a:p>
        </p:txBody>
      </p:sp>
      <p:sp>
        <p:nvSpPr>
          <p:cNvPr id="76" name="TextBox 75">
            <a:extLst>
              <a:ext uri="{FF2B5EF4-FFF2-40B4-BE49-F238E27FC236}">
                <a16:creationId xmlns:a16="http://schemas.microsoft.com/office/drawing/2014/main" id="{340E6EAA-4C4E-4900-94FE-31C1B2BD6EEC}"/>
              </a:ext>
            </a:extLst>
          </p:cNvPr>
          <p:cNvSpPr txBox="1"/>
          <p:nvPr/>
        </p:nvSpPr>
        <p:spPr>
          <a:xfrm>
            <a:off x="0" y="548062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77" name="TextBox 76">
            <a:extLst>
              <a:ext uri="{FF2B5EF4-FFF2-40B4-BE49-F238E27FC236}">
                <a16:creationId xmlns:a16="http://schemas.microsoft.com/office/drawing/2014/main" id="{E78C14BE-FFCA-4A4F-84E1-D5B0A43FEBF2}"/>
              </a:ext>
            </a:extLst>
          </p:cNvPr>
          <p:cNvSpPr txBox="1"/>
          <p:nvPr/>
        </p:nvSpPr>
        <p:spPr>
          <a:xfrm>
            <a:off x="0" y="621745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80" name="Rectangle: Rounded Corners 79">
            <a:extLst>
              <a:ext uri="{FF2B5EF4-FFF2-40B4-BE49-F238E27FC236}">
                <a16:creationId xmlns:a16="http://schemas.microsoft.com/office/drawing/2014/main" id="{B5215B95-AC01-4383-8078-3908265BB247}"/>
              </a:ext>
            </a:extLst>
          </p:cNvPr>
          <p:cNvSpPr/>
          <p:nvPr/>
        </p:nvSpPr>
        <p:spPr>
          <a:xfrm flipH="1">
            <a:off x="10969273" y="546511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81" name="Rectangle: Rounded Corners 80">
            <a:extLst>
              <a:ext uri="{FF2B5EF4-FFF2-40B4-BE49-F238E27FC236}">
                <a16:creationId xmlns:a16="http://schemas.microsoft.com/office/drawing/2014/main" id="{550CD856-CE4A-42A7-BACF-89E5EF5EBCD5}"/>
              </a:ext>
            </a:extLst>
          </p:cNvPr>
          <p:cNvSpPr/>
          <p:nvPr/>
        </p:nvSpPr>
        <p:spPr>
          <a:xfrm flipH="1">
            <a:off x="10969273" y="619989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82" name="Connector: Elbow 81">
            <a:extLst>
              <a:ext uri="{FF2B5EF4-FFF2-40B4-BE49-F238E27FC236}">
                <a16:creationId xmlns:a16="http://schemas.microsoft.com/office/drawing/2014/main" id="{9243D470-2878-4AAC-9DF5-69C8F22A17CF}"/>
              </a:ext>
            </a:extLst>
          </p:cNvPr>
          <p:cNvCxnSpPr>
            <a:cxnSpLocks/>
            <a:stCxn id="80" idx="3"/>
          </p:cNvCxnSpPr>
          <p:nvPr/>
        </p:nvCxnSpPr>
        <p:spPr>
          <a:xfrm flipH="1">
            <a:off x="10445910" y="5636567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83" name="Connector: Elbow 82">
            <a:extLst>
              <a:ext uri="{FF2B5EF4-FFF2-40B4-BE49-F238E27FC236}">
                <a16:creationId xmlns:a16="http://schemas.microsoft.com/office/drawing/2014/main" id="{EEBFBE2B-154F-42F3-8EBF-51842E2D957C}"/>
              </a:ext>
            </a:extLst>
          </p:cNvPr>
          <p:cNvCxnSpPr>
            <a:cxnSpLocks/>
            <a:stCxn id="81" idx="3"/>
          </p:cNvCxnSpPr>
          <p:nvPr/>
        </p:nvCxnSpPr>
        <p:spPr>
          <a:xfrm flipH="1" flipV="1">
            <a:off x="10445910" y="6003955"/>
            <a:ext cx="523363" cy="36738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84" name="TextBox 83">
            <a:extLst>
              <a:ext uri="{FF2B5EF4-FFF2-40B4-BE49-F238E27FC236}">
                <a16:creationId xmlns:a16="http://schemas.microsoft.com/office/drawing/2014/main" id="{39F9E3B5-B951-47D9-B9BC-CE07912212D0}"/>
              </a:ext>
            </a:extLst>
          </p:cNvPr>
          <p:cNvSpPr txBox="1"/>
          <p:nvPr/>
        </p:nvSpPr>
        <p:spPr>
          <a:xfrm>
            <a:off x="11856639" y="5479172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15</a:t>
            </a:r>
            <a:endParaRPr lang="en-US" sz="1400" b="1" dirty="0"/>
          </a:p>
        </p:txBody>
      </p:sp>
      <p:sp>
        <p:nvSpPr>
          <p:cNvPr id="85" name="TextBox 84">
            <a:extLst>
              <a:ext uri="{FF2B5EF4-FFF2-40B4-BE49-F238E27FC236}">
                <a16:creationId xmlns:a16="http://schemas.microsoft.com/office/drawing/2014/main" id="{EF3B0ADD-3860-445A-AEF8-A5C00F3B6047}"/>
              </a:ext>
            </a:extLst>
          </p:cNvPr>
          <p:cNvSpPr txBox="1"/>
          <p:nvPr/>
        </p:nvSpPr>
        <p:spPr>
          <a:xfrm>
            <a:off x="11856639" y="6217454"/>
            <a:ext cx="389435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16</a:t>
            </a:r>
            <a:endParaRPr lang="en-US" sz="1400" b="1" dirty="0"/>
          </a:p>
        </p:txBody>
      </p:sp>
      <p:sp>
        <p:nvSpPr>
          <p:cNvPr id="89" name="Rectangle: Rounded Corners 88">
            <a:extLst>
              <a:ext uri="{FF2B5EF4-FFF2-40B4-BE49-F238E27FC236}">
                <a16:creationId xmlns:a16="http://schemas.microsoft.com/office/drawing/2014/main" id="{05726D57-F975-41E4-B223-2BE45DB40C8C}"/>
              </a:ext>
            </a:extLst>
          </p:cNvPr>
          <p:cNvSpPr/>
          <p:nvPr/>
        </p:nvSpPr>
        <p:spPr>
          <a:xfrm>
            <a:off x="5451348" y="4900127"/>
            <a:ext cx="1289304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C0D6210-0B35-4AC2-9DBE-D4D97DB4B4E4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16 Teams</a:t>
            </a:r>
          </a:p>
        </p:txBody>
      </p:sp>
    </p:spTree>
    <p:extLst>
      <p:ext uri="{BB962C8B-B14F-4D97-AF65-F5344CB8AC3E}">
        <p14:creationId xmlns:p14="http://schemas.microsoft.com/office/powerpoint/2010/main" val="3540739094"/>
      </p:ext>
    </p:extLst>
  </p:cSld>
  <p:clrMapOvr>
    <a:masterClrMapping/>
  </p:clrMapOvr>
</p:sld>
</file>

<file path=ppt/slides/slide4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90" name="Straight Connector 189">
            <a:extLst>
              <a:ext uri="{FF2B5EF4-FFF2-40B4-BE49-F238E27FC236}">
                <a16:creationId xmlns:a16="http://schemas.microsoft.com/office/drawing/2014/main" id="{EFDE32B7-66FC-49E1-B2F3-C13E413E1A47}"/>
              </a:ext>
            </a:extLst>
          </p:cNvPr>
          <p:cNvCxnSpPr>
            <a:cxnSpLocks/>
          </p:cNvCxnSpPr>
          <p:nvPr/>
        </p:nvCxnSpPr>
        <p:spPr>
          <a:xfrm>
            <a:off x="298450" y="6267450"/>
            <a:ext cx="106029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1" name="Straight Connector 190">
            <a:extLst>
              <a:ext uri="{FF2B5EF4-FFF2-40B4-BE49-F238E27FC236}">
                <a16:creationId xmlns:a16="http://schemas.microsoft.com/office/drawing/2014/main" id="{ED06EA42-B5B1-48F8-B13F-7D8850300A32}"/>
              </a:ext>
            </a:extLst>
          </p:cNvPr>
          <p:cNvCxnSpPr>
            <a:cxnSpLocks/>
          </p:cNvCxnSpPr>
          <p:nvPr/>
        </p:nvCxnSpPr>
        <p:spPr>
          <a:xfrm>
            <a:off x="298450" y="5892799"/>
            <a:ext cx="106029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2" name="Straight Connector 191">
            <a:extLst>
              <a:ext uri="{FF2B5EF4-FFF2-40B4-BE49-F238E27FC236}">
                <a16:creationId xmlns:a16="http://schemas.microsoft.com/office/drawing/2014/main" id="{7FC7CFCC-E4F6-45D9-A785-187D53F72C3A}"/>
              </a:ext>
            </a:extLst>
          </p:cNvPr>
          <p:cNvCxnSpPr>
            <a:cxnSpLocks/>
          </p:cNvCxnSpPr>
          <p:nvPr/>
        </p:nvCxnSpPr>
        <p:spPr>
          <a:xfrm>
            <a:off x="1358744" y="5892799"/>
            <a:ext cx="0" cy="37465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4" name="Straight Connector 193">
            <a:extLst>
              <a:ext uri="{FF2B5EF4-FFF2-40B4-BE49-F238E27FC236}">
                <a16:creationId xmlns:a16="http://schemas.microsoft.com/office/drawing/2014/main" id="{28A4C723-EDF3-4AA1-846A-AD2B13E4F943}"/>
              </a:ext>
            </a:extLst>
          </p:cNvPr>
          <p:cNvCxnSpPr>
            <a:cxnSpLocks/>
          </p:cNvCxnSpPr>
          <p:nvPr/>
        </p:nvCxnSpPr>
        <p:spPr>
          <a:xfrm>
            <a:off x="298450" y="5576544"/>
            <a:ext cx="106029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5" name="Straight Connector 194">
            <a:extLst>
              <a:ext uri="{FF2B5EF4-FFF2-40B4-BE49-F238E27FC236}">
                <a16:creationId xmlns:a16="http://schemas.microsoft.com/office/drawing/2014/main" id="{BDC69530-1682-4220-A396-2347B00D3D45}"/>
              </a:ext>
            </a:extLst>
          </p:cNvPr>
          <p:cNvCxnSpPr>
            <a:cxnSpLocks/>
          </p:cNvCxnSpPr>
          <p:nvPr/>
        </p:nvCxnSpPr>
        <p:spPr>
          <a:xfrm>
            <a:off x="298450" y="5201893"/>
            <a:ext cx="106029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6" name="Straight Connector 195">
            <a:extLst>
              <a:ext uri="{FF2B5EF4-FFF2-40B4-BE49-F238E27FC236}">
                <a16:creationId xmlns:a16="http://schemas.microsoft.com/office/drawing/2014/main" id="{8251DAE4-E0B3-4FB0-8B0D-2AC855AAB824}"/>
              </a:ext>
            </a:extLst>
          </p:cNvPr>
          <p:cNvCxnSpPr>
            <a:cxnSpLocks/>
          </p:cNvCxnSpPr>
          <p:nvPr/>
        </p:nvCxnSpPr>
        <p:spPr>
          <a:xfrm>
            <a:off x="1358744" y="5201893"/>
            <a:ext cx="0" cy="37465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8" name="Straight Connector 197">
            <a:extLst>
              <a:ext uri="{FF2B5EF4-FFF2-40B4-BE49-F238E27FC236}">
                <a16:creationId xmlns:a16="http://schemas.microsoft.com/office/drawing/2014/main" id="{B0FBB53C-4F54-4C09-A5BB-C856325C873E}"/>
              </a:ext>
            </a:extLst>
          </p:cNvPr>
          <p:cNvCxnSpPr>
            <a:cxnSpLocks/>
          </p:cNvCxnSpPr>
          <p:nvPr/>
        </p:nvCxnSpPr>
        <p:spPr>
          <a:xfrm>
            <a:off x="298450" y="4885639"/>
            <a:ext cx="106029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99" name="Straight Connector 198">
            <a:extLst>
              <a:ext uri="{FF2B5EF4-FFF2-40B4-BE49-F238E27FC236}">
                <a16:creationId xmlns:a16="http://schemas.microsoft.com/office/drawing/2014/main" id="{11B997A9-5B39-48F6-A51A-8D4456101189}"/>
              </a:ext>
            </a:extLst>
          </p:cNvPr>
          <p:cNvCxnSpPr>
            <a:cxnSpLocks/>
          </p:cNvCxnSpPr>
          <p:nvPr/>
        </p:nvCxnSpPr>
        <p:spPr>
          <a:xfrm>
            <a:off x="298450" y="4510988"/>
            <a:ext cx="106029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0" name="Straight Connector 199">
            <a:extLst>
              <a:ext uri="{FF2B5EF4-FFF2-40B4-BE49-F238E27FC236}">
                <a16:creationId xmlns:a16="http://schemas.microsoft.com/office/drawing/2014/main" id="{18C03C37-E013-43EA-A871-1AC740AECB73}"/>
              </a:ext>
            </a:extLst>
          </p:cNvPr>
          <p:cNvCxnSpPr>
            <a:cxnSpLocks/>
          </p:cNvCxnSpPr>
          <p:nvPr/>
        </p:nvCxnSpPr>
        <p:spPr>
          <a:xfrm>
            <a:off x="1358744" y="4510988"/>
            <a:ext cx="0" cy="37465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2" name="Straight Connector 201">
            <a:extLst>
              <a:ext uri="{FF2B5EF4-FFF2-40B4-BE49-F238E27FC236}">
                <a16:creationId xmlns:a16="http://schemas.microsoft.com/office/drawing/2014/main" id="{9F914913-BAD4-4DDE-89CE-B5A998406C11}"/>
              </a:ext>
            </a:extLst>
          </p:cNvPr>
          <p:cNvCxnSpPr>
            <a:cxnSpLocks/>
          </p:cNvCxnSpPr>
          <p:nvPr/>
        </p:nvCxnSpPr>
        <p:spPr>
          <a:xfrm>
            <a:off x="298450" y="4194734"/>
            <a:ext cx="106029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3" name="Straight Connector 202">
            <a:extLst>
              <a:ext uri="{FF2B5EF4-FFF2-40B4-BE49-F238E27FC236}">
                <a16:creationId xmlns:a16="http://schemas.microsoft.com/office/drawing/2014/main" id="{66973187-DB8F-4D2F-9075-092212C8F6CC}"/>
              </a:ext>
            </a:extLst>
          </p:cNvPr>
          <p:cNvCxnSpPr>
            <a:cxnSpLocks/>
          </p:cNvCxnSpPr>
          <p:nvPr/>
        </p:nvCxnSpPr>
        <p:spPr>
          <a:xfrm>
            <a:off x="298450" y="3820083"/>
            <a:ext cx="106029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4" name="Straight Connector 203">
            <a:extLst>
              <a:ext uri="{FF2B5EF4-FFF2-40B4-BE49-F238E27FC236}">
                <a16:creationId xmlns:a16="http://schemas.microsoft.com/office/drawing/2014/main" id="{9427B327-5394-47CF-B908-A1FA190C048B}"/>
              </a:ext>
            </a:extLst>
          </p:cNvPr>
          <p:cNvCxnSpPr>
            <a:cxnSpLocks/>
          </p:cNvCxnSpPr>
          <p:nvPr/>
        </p:nvCxnSpPr>
        <p:spPr>
          <a:xfrm>
            <a:off x="1358744" y="3820083"/>
            <a:ext cx="0" cy="37465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6" name="Straight Connector 205">
            <a:extLst>
              <a:ext uri="{FF2B5EF4-FFF2-40B4-BE49-F238E27FC236}">
                <a16:creationId xmlns:a16="http://schemas.microsoft.com/office/drawing/2014/main" id="{FF00D030-95E3-4F4B-A1CF-201612F67A03}"/>
              </a:ext>
            </a:extLst>
          </p:cNvPr>
          <p:cNvCxnSpPr>
            <a:cxnSpLocks/>
          </p:cNvCxnSpPr>
          <p:nvPr/>
        </p:nvCxnSpPr>
        <p:spPr>
          <a:xfrm>
            <a:off x="298450" y="3503829"/>
            <a:ext cx="106029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7" name="Straight Connector 206">
            <a:extLst>
              <a:ext uri="{FF2B5EF4-FFF2-40B4-BE49-F238E27FC236}">
                <a16:creationId xmlns:a16="http://schemas.microsoft.com/office/drawing/2014/main" id="{40DC577D-03A9-4C10-8876-FED35BDDB857}"/>
              </a:ext>
            </a:extLst>
          </p:cNvPr>
          <p:cNvCxnSpPr>
            <a:cxnSpLocks/>
          </p:cNvCxnSpPr>
          <p:nvPr/>
        </p:nvCxnSpPr>
        <p:spPr>
          <a:xfrm>
            <a:off x="298450" y="3129178"/>
            <a:ext cx="106029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08" name="Straight Connector 207">
            <a:extLst>
              <a:ext uri="{FF2B5EF4-FFF2-40B4-BE49-F238E27FC236}">
                <a16:creationId xmlns:a16="http://schemas.microsoft.com/office/drawing/2014/main" id="{82813F96-55B3-41E5-8FA9-426B2BE88378}"/>
              </a:ext>
            </a:extLst>
          </p:cNvPr>
          <p:cNvCxnSpPr>
            <a:cxnSpLocks/>
          </p:cNvCxnSpPr>
          <p:nvPr/>
        </p:nvCxnSpPr>
        <p:spPr>
          <a:xfrm>
            <a:off x="1358744" y="3129178"/>
            <a:ext cx="0" cy="37465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0" name="Straight Connector 209">
            <a:extLst>
              <a:ext uri="{FF2B5EF4-FFF2-40B4-BE49-F238E27FC236}">
                <a16:creationId xmlns:a16="http://schemas.microsoft.com/office/drawing/2014/main" id="{8CD296F4-35C6-4E65-8499-C35B136A9A0C}"/>
              </a:ext>
            </a:extLst>
          </p:cNvPr>
          <p:cNvCxnSpPr>
            <a:cxnSpLocks/>
          </p:cNvCxnSpPr>
          <p:nvPr/>
        </p:nvCxnSpPr>
        <p:spPr>
          <a:xfrm>
            <a:off x="298450" y="2812924"/>
            <a:ext cx="106029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1" name="Straight Connector 210">
            <a:extLst>
              <a:ext uri="{FF2B5EF4-FFF2-40B4-BE49-F238E27FC236}">
                <a16:creationId xmlns:a16="http://schemas.microsoft.com/office/drawing/2014/main" id="{1C33A2B3-0F69-449A-A53A-67106C900E0F}"/>
              </a:ext>
            </a:extLst>
          </p:cNvPr>
          <p:cNvCxnSpPr>
            <a:cxnSpLocks/>
          </p:cNvCxnSpPr>
          <p:nvPr/>
        </p:nvCxnSpPr>
        <p:spPr>
          <a:xfrm>
            <a:off x="298450" y="2438273"/>
            <a:ext cx="106029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2" name="Straight Connector 211">
            <a:extLst>
              <a:ext uri="{FF2B5EF4-FFF2-40B4-BE49-F238E27FC236}">
                <a16:creationId xmlns:a16="http://schemas.microsoft.com/office/drawing/2014/main" id="{1A66498B-C98B-4DB4-A368-294BE63A4D3A}"/>
              </a:ext>
            </a:extLst>
          </p:cNvPr>
          <p:cNvCxnSpPr>
            <a:cxnSpLocks/>
          </p:cNvCxnSpPr>
          <p:nvPr/>
        </p:nvCxnSpPr>
        <p:spPr>
          <a:xfrm>
            <a:off x="1358744" y="2438273"/>
            <a:ext cx="0" cy="37465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4" name="Straight Connector 213">
            <a:extLst>
              <a:ext uri="{FF2B5EF4-FFF2-40B4-BE49-F238E27FC236}">
                <a16:creationId xmlns:a16="http://schemas.microsoft.com/office/drawing/2014/main" id="{E9DE57FE-0E6B-42B6-AF45-F949DD2CA084}"/>
              </a:ext>
            </a:extLst>
          </p:cNvPr>
          <p:cNvCxnSpPr>
            <a:cxnSpLocks/>
          </p:cNvCxnSpPr>
          <p:nvPr/>
        </p:nvCxnSpPr>
        <p:spPr>
          <a:xfrm>
            <a:off x="298450" y="2122019"/>
            <a:ext cx="106029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5" name="Straight Connector 214">
            <a:extLst>
              <a:ext uri="{FF2B5EF4-FFF2-40B4-BE49-F238E27FC236}">
                <a16:creationId xmlns:a16="http://schemas.microsoft.com/office/drawing/2014/main" id="{716CF548-6E58-452C-925E-40861811368E}"/>
              </a:ext>
            </a:extLst>
          </p:cNvPr>
          <p:cNvCxnSpPr>
            <a:cxnSpLocks/>
          </p:cNvCxnSpPr>
          <p:nvPr/>
        </p:nvCxnSpPr>
        <p:spPr>
          <a:xfrm>
            <a:off x="298450" y="1747368"/>
            <a:ext cx="106029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6" name="Straight Connector 215">
            <a:extLst>
              <a:ext uri="{FF2B5EF4-FFF2-40B4-BE49-F238E27FC236}">
                <a16:creationId xmlns:a16="http://schemas.microsoft.com/office/drawing/2014/main" id="{0C541B43-AD83-4FB2-860E-FA966DEA3605}"/>
              </a:ext>
            </a:extLst>
          </p:cNvPr>
          <p:cNvCxnSpPr>
            <a:cxnSpLocks/>
          </p:cNvCxnSpPr>
          <p:nvPr/>
        </p:nvCxnSpPr>
        <p:spPr>
          <a:xfrm>
            <a:off x="1358744" y="1747368"/>
            <a:ext cx="0" cy="37465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8" name="Straight Connector 217">
            <a:extLst>
              <a:ext uri="{FF2B5EF4-FFF2-40B4-BE49-F238E27FC236}">
                <a16:creationId xmlns:a16="http://schemas.microsoft.com/office/drawing/2014/main" id="{C88879C5-0B50-4BE4-802E-214DFDE8EC92}"/>
              </a:ext>
            </a:extLst>
          </p:cNvPr>
          <p:cNvCxnSpPr>
            <a:cxnSpLocks/>
          </p:cNvCxnSpPr>
          <p:nvPr/>
        </p:nvCxnSpPr>
        <p:spPr>
          <a:xfrm>
            <a:off x="298450" y="1431114"/>
            <a:ext cx="106029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19" name="Straight Connector 218">
            <a:extLst>
              <a:ext uri="{FF2B5EF4-FFF2-40B4-BE49-F238E27FC236}">
                <a16:creationId xmlns:a16="http://schemas.microsoft.com/office/drawing/2014/main" id="{61D48F77-1E83-495F-96A6-4EDC3469DFC0}"/>
              </a:ext>
            </a:extLst>
          </p:cNvPr>
          <p:cNvCxnSpPr>
            <a:cxnSpLocks/>
          </p:cNvCxnSpPr>
          <p:nvPr/>
        </p:nvCxnSpPr>
        <p:spPr>
          <a:xfrm>
            <a:off x="298450" y="1056463"/>
            <a:ext cx="106029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20" name="Straight Connector 219">
            <a:extLst>
              <a:ext uri="{FF2B5EF4-FFF2-40B4-BE49-F238E27FC236}">
                <a16:creationId xmlns:a16="http://schemas.microsoft.com/office/drawing/2014/main" id="{5A2F29E0-C83F-456D-80F9-992D418D1022}"/>
              </a:ext>
            </a:extLst>
          </p:cNvPr>
          <p:cNvCxnSpPr>
            <a:cxnSpLocks/>
          </p:cNvCxnSpPr>
          <p:nvPr/>
        </p:nvCxnSpPr>
        <p:spPr>
          <a:xfrm>
            <a:off x="1358744" y="1056463"/>
            <a:ext cx="0" cy="37465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22" name="Straight Connector 221">
            <a:extLst>
              <a:ext uri="{FF2B5EF4-FFF2-40B4-BE49-F238E27FC236}">
                <a16:creationId xmlns:a16="http://schemas.microsoft.com/office/drawing/2014/main" id="{47B25FD0-1A09-414D-8AF9-DA7D7819F935}"/>
              </a:ext>
            </a:extLst>
          </p:cNvPr>
          <p:cNvCxnSpPr>
            <a:cxnSpLocks/>
          </p:cNvCxnSpPr>
          <p:nvPr/>
        </p:nvCxnSpPr>
        <p:spPr>
          <a:xfrm>
            <a:off x="1358743" y="1926324"/>
            <a:ext cx="106029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23" name="Straight Connector 222">
            <a:extLst>
              <a:ext uri="{FF2B5EF4-FFF2-40B4-BE49-F238E27FC236}">
                <a16:creationId xmlns:a16="http://schemas.microsoft.com/office/drawing/2014/main" id="{DE118E1E-E4C7-4D5D-927B-452FBBEFF533}"/>
              </a:ext>
            </a:extLst>
          </p:cNvPr>
          <p:cNvCxnSpPr>
            <a:cxnSpLocks/>
          </p:cNvCxnSpPr>
          <p:nvPr/>
        </p:nvCxnSpPr>
        <p:spPr>
          <a:xfrm>
            <a:off x="1358743" y="1238652"/>
            <a:ext cx="106029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24" name="Straight Connector 223">
            <a:extLst>
              <a:ext uri="{FF2B5EF4-FFF2-40B4-BE49-F238E27FC236}">
                <a16:creationId xmlns:a16="http://schemas.microsoft.com/office/drawing/2014/main" id="{CFC634D8-D8C5-4AC6-A456-EFAE0C719EB6}"/>
              </a:ext>
            </a:extLst>
          </p:cNvPr>
          <p:cNvCxnSpPr>
            <a:cxnSpLocks/>
          </p:cNvCxnSpPr>
          <p:nvPr/>
        </p:nvCxnSpPr>
        <p:spPr>
          <a:xfrm>
            <a:off x="2419034" y="1238652"/>
            <a:ext cx="0" cy="68767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32" name="Straight Connector 231">
            <a:extLst>
              <a:ext uri="{FF2B5EF4-FFF2-40B4-BE49-F238E27FC236}">
                <a16:creationId xmlns:a16="http://schemas.microsoft.com/office/drawing/2014/main" id="{F0AC875D-45D5-41E7-9CE4-1739D3008CE5}"/>
              </a:ext>
            </a:extLst>
          </p:cNvPr>
          <p:cNvCxnSpPr>
            <a:cxnSpLocks/>
          </p:cNvCxnSpPr>
          <p:nvPr/>
        </p:nvCxnSpPr>
        <p:spPr>
          <a:xfrm>
            <a:off x="1358743" y="3312636"/>
            <a:ext cx="106029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33" name="Straight Connector 232">
            <a:extLst>
              <a:ext uri="{FF2B5EF4-FFF2-40B4-BE49-F238E27FC236}">
                <a16:creationId xmlns:a16="http://schemas.microsoft.com/office/drawing/2014/main" id="{413EF577-372E-453A-8ABC-187EA6FB0FBB}"/>
              </a:ext>
            </a:extLst>
          </p:cNvPr>
          <p:cNvCxnSpPr>
            <a:cxnSpLocks/>
          </p:cNvCxnSpPr>
          <p:nvPr/>
        </p:nvCxnSpPr>
        <p:spPr>
          <a:xfrm>
            <a:off x="1358743" y="2624964"/>
            <a:ext cx="106029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34" name="Straight Connector 233">
            <a:extLst>
              <a:ext uri="{FF2B5EF4-FFF2-40B4-BE49-F238E27FC236}">
                <a16:creationId xmlns:a16="http://schemas.microsoft.com/office/drawing/2014/main" id="{7CBC7719-5066-40FE-887B-138BB95B4A96}"/>
              </a:ext>
            </a:extLst>
          </p:cNvPr>
          <p:cNvCxnSpPr>
            <a:cxnSpLocks/>
          </p:cNvCxnSpPr>
          <p:nvPr/>
        </p:nvCxnSpPr>
        <p:spPr>
          <a:xfrm>
            <a:off x="2419034" y="2624964"/>
            <a:ext cx="0" cy="68767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36" name="Straight Connector 235">
            <a:extLst>
              <a:ext uri="{FF2B5EF4-FFF2-40B4-BE49-F238E27FC236}">
                <a16:creationId xmlns:a16="http://schemas.microsoft.com/office/drawing/2014/main" id="{B4775610-861B-498B-9CA7-5BD5A8ABAA6F}"/>
              </a:ext>
            </a:extLst>
          </p:cNvPr>
          <p:cNvCxnSpPr>
            <a:cxnSpLocks/>
          </p:cNvCxnSpPr>
          <p:nvPr/>
        </p:nvCxnSpPr>
        <p:spPr>
          <a:xfrm>
            <a:off x="1358743" y="4698948"/>
            <a:ext cx="106029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37" name="Straight Connector 236">
            <a:extLst>
              <a:ext uri="{FF2B5EF4-FFF2-40B4-BE49-F238E27FC236}">
                <a16:creationId xmlns:a16="http://schemas.microsoft.com/office/drawing/2014/main" id="{5394F496-078C-4352-A2C0-DC2F35B09ABE}"/>
              </a:ext>
            </a:extLst>
          </p:cNvPr>
          <p:cNvCxnSpPr>
            <a:cxnSpLocks/>
          </p:cNvCxnSpPr>
          <p:nvPr/>
        </p:nvCxnSpPr>
        <p:spPr>
          <a:xfrm>
            <a:off x="1358743" y="4011276"/>
            <a:ext cx="106029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38" name="Straight Connector 237">
            <a:extLst>
              <a:ext uri="{FF2B5EF4-FFF2-40B4-BE49-F238E27FC236}">
                <a16:creationId xmlns:a16="http://schemas.microsoft.com/office/drawing/2014/main" id="{F3CBB8D8-C70F-4727-A8D4-E638D8EDFE55}"/>
              </a:ext>
            </a:extLst>
          </p:cNvPr>
          <p:cNvCxnSpPr>
            <a:cxnSpLocks/>
          </p:cNvCxnSpPr>
          <p:nvPr/>
        </p:nvCxnSpPr>
        <p:spPr>
          <a:xfrm>
            <a:off x="2419034" y="4011276"/>
            <a:ext cx="0" cy="68767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40" name="Straight Connector 239">
            <a:extLst>
              <a:ext uri="{FF2B5EF4-FFF2-40B4-BE49-F238E27FC236}">
                <a16:creationId xmlns:a16="http://schemas.microsoft.com/office/drawing/2014/main" id="{D3D65FB5-6DBB-44C0-88E6-A11A497DC7BA}"/>
              </a:ext>
            </a:extLst>
          </p:cNvPr>
          <p:cNvCxnSpPr>
            <a:cxnSpLocks/>
          </p:cNvCxnSpPr>
          <p:nvPr/>
        </p:nvCxnSpPr>
        <p:spPr>
          <a:xfrm>
            <a:off x="1358743" y="6085260"/>
            <a:ext cx="106029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41" name="Straight Connector 240">
            <a:extLst>
              <a:ext uri="{FF2B5EF4-FFF2-40B4-BE49-F238E27FC236}">
                <a16:creationId xmlns:a16="http://schemas.microsoft.com/office/drawing/2014/main" id="{7F59C487-CD63-4130-BCAD-B35A0304E191}"/>
              </a:ext>
            </a:extLst>
          </p:cNvPr>
          <p:cNvCxnSpPr>
            <a:cxnSpLocks/>
          </p:cNvCxnSpPr>
          <p:nvPr/>
        </p:nvCxnSpPr>
        <p:spPr>
          <a:xfrm>
            <a:off x="1358743" y="5397588"/>
            <a:ext cx="106029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42" name="Straight Connector 241">
            <a:extLst>
              <a:ext uri="{FF2B5EF4-FFF2-40B4-BE49-F238E27FC236}">
                <a16:creationId xmlns:a16="http://schemas.microsoft.com/office/drawing/2014/main" id="{F2EC613D-F4DA-4C55-9C43-2F070BEABA9B}"/>
              </a:ext>
            </a:extLst>
          </p:cNvPr>
          <p:cNvCxnSpPr>
            <a:cxnSpLocks/>
          </p:cNvCxnSpPr>
          <p:nvPr/>
        </p:nvCxnSpPr>
        <p:spPr>
          <a:xfrm>
            <a:off x="2419034" y="5397588"/>
            <a:ext cx="0" cy="68767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6" name="Straight Connector 185">
            <a:extLst>
              <a:ext uri="{FF2B5EF4-FFF2-40B4-BE49-F238E27FC236}">
                <a16:creationId xmlns:a16="http://schemas.microsoft.com/office/drawing/2014/main" id="{A03F50BB-401E-4491-9650-D296A68D93C4}"/>
              </a:ext>
            </a:extLst>
          </p:cNvPr>
          <p:cNvCxnSpPr>
            <a:cxnSpLocks/>
          </p:cNvCxnSpPr>
          <p:nvPr/>
        </p:nvCxnSpPr>
        <p:spPr>
          <a:xfrm>
            <a:off x="2419034" y="2979698"/>
            <a:ext cx="106028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7" name="Straight Connector 186">
            <a:extLst>
              <a:ext uri="{FF2B5EF4-FFF2-40B4-BE49-F238E27FC236}">
                <a16:creationId xmlns:a16="http://schemas.microsoft.com/office/drawing/2014/main" id="{5C339AAE-F225-40C7-97C1-57C014B63BED}"/>
              </a:ext>
            </a:extLst>
          </p:cNvPr>
          <p:cNvCxnSpPr>
            <a:cxnSpLocks/>
          </p:cNvCxnSpPr>
          <p:nvPr/>
        </p:nvCxnSpPr>
        <p:spPr>
          <a:xfrm>
            <a:off x="2419034" y="1571577"/>
            <a:ext cx="106028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8" name="Straight Connector 187">
            <a:extLst>
              <a:ext uri="{FF2B5EF4-FFF2-40B4-BE49-F238E27FC236}">
                <a16:creationId xmlns:a16="http://schemas.microsoft.com/office/drawing/2014/main" id="{2312006B-EEF7-40FA-BB14-389C57176FCF}"/>
              </a:ext>
            </a:extLst>
          </p:cNvPr>
          <p:cNvCxnSpPr>
            <a:cxnSpLocks/>
          </p:cNvCxnSpPr>
          <p:nvPr/>
        </p:nvCxnSpPr>
        <p:spPr>
          <a:xfrm>
            <a:off x="3479320" y="1571577"/>
            <a:ext cx="0" cy="140812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48" name="Straight Connector 247">
            <a:extLst>
              <a:ext uri="{FF2B5EF4-FFF2-40B4-BE49-F238E27FC236}">
                <a16:creationId xmlns:a16="http://schemas.microsoft.com/office/drawing/2014/main" id="{D2823193-DB29-4745-968F-1E2BBD960C52}"/>
              </a:ext>
            </a:extLst>
          </p:cNvPr>
          <p:cNvCxnSpPr>
            <a:cxnSpLocks/>
          </p:cNvCxnSpPr>
          <p:nvPr/>
        </p:nvCxnSpPr>
        <p:spPr>
          <a:xfrm>
            <a:off x="2419034" y="5752335"/>
            <a:ext cx="106028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49" name="Straight Connector 248">
            <a:extLst>
              <a:ext uri="{FF2B5EF4-FFF2-40B4-BE49-F238E27FC236}">
                <a16:creationId xmlns:a16="http://schemas.microsoft.com/office/drawing/2014/main" id="{563D9BEA-DAB9-441F-B2FE-5A3EB7D033A5}"/>
              </a:ext>
            </a:extLst>
          </p:cNvPr>
          <p:cNvCxnSpPr>
            <a:cxnSpLocks/>
          </p:cNvCxnSpPr>
          <p:nvPr/>
        </p:nvCxnSpPr>
        <p:spPr>
          <a:xfrm>
            <a:off x="2419034" y="4344214"/>
            <a:ext cx="1060286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50" name="Straight Connector 249">
            <a:extLst>
              <a:ext uri="{FF2B5EF4-FFF2-40B4-BE49-F238E27FC236}">
                <a16:creationId xmlns:a16="http://schemas.microsoft.com/office/drawing/2014/main" id="{7E683942-0784-4216-8BD2-EBAE1D4D0793}"/>
              </a:ext>
            </a:extLst>
          </p:cNvPr>
          <p:cNvCxnSpPr>
            <a:cxnSpLocks/>
          </p:cNvCxnSpPr>
          <p:nvPr/>
        </p:nvCxnSpPr>
        <p:spPr>
          <a:xfrm>
            <a:off x="3479320" y="4344214"/>
            <a:ext cx="0" cy="140812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57" name="Straight Connector 256">
            <a:extLst>
              <a:ext uri="{FF2B5EF4-FFF2-40B4-BE49-F238E27FC236}">
                <a16:creationId xmlns:a16="http://schemas.microsoft.com/office/drawing/2014/main" id="{E127BBF7-11E6-4A7A-B589-EF6D66562017}"/>
              </a:ext>
            </a:extLst>
          </p:cNvPr>
          <p:cNvCxnSpPr>
            <a:cxnSpLocks/>
          </p:cNvCxnSpPr>
          <p:nvPr/>
        </p:nvCxnSpPr>
        <p:spPr>
          <a:xfrm>
            <a:off x="3475560" y="5048258"/>
            <a:ext cx="106028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58" name="Straight Connector 257">
            <a:extLst>
              <a:ext uri="{FF2B5EF4-FFF2-40B4-BE49-F238E27FC236}">
                <a16:creationId xmlns:a16="http://schemas.microsoft.com/office/drawing/2014/main" id="{5489530B-C7CA-4548-A26E-C3DB4CD17FA7}"/>
              </a:ext>
            </a:extLst>
          </p:cNvPr>
          <p:cNvCxnSpPr>
            <a:cxnSpLocks/>
          </p:cNvCxnSpPr>
          <p:nvPr/>
        </p:nvCxnSpPr>
        <p:spPr>
          <a:xfrm>
            <a:off x="3475560" y="2275654"/>
            <a:ext cx="1060282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59" name="Straight Connector 258">
            <a:extLst>
              <a:ext uri="{FF2B5EF4-FFF2-40B4-BE49-F238E27FC236}">
                <a16:creationId xmlns:a16="http://schemas.microsoft.com/office/drawing/2014/main" id="{0D0E209C-9AE9-4788-BA0F-DCF31CBEABCD}"/>
              </a:ext>
            </a:extLst>
          </p:cNvPr>
          <p:cNvCxnSpPr>
            <a:cxnSpLocks/>
          </p:cNvCxnSpPr>
          <p:nvPr/>
        </p:nvCxnSpPr>
        <p:spPr>
          <a:xfrm>
            <a:off x="4535842" y="2275654"/>
            <a:ext cx="0" cy="2772604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63" name="Straight Connector 262">
            <a:extLst>
              <a:ext uri="{FF2B5EF4-FFF2-40B4-BE49-F238E27FC236}">
                <a16:creationId xmlns:a16="http://schemas.microsoft.com/office/drawing/2014/main" id="{4EC3CCC3-5F22-4AB7-AE60-108D29F1620B}"/>
              </a:ext>
            </a:extLst>
          </p:cNvPr>
          <p:cNvCxnSpPr>
            <a:cxnSpLocks/>
          </p:cNvCxnSpPr>
          <p:nvPr/>
        </p:nvCxnSpPr>
        <p:spPr>
          <a:xfrm flipH="1">
            <a:off x="4535841" y="3661956"/>
            <a:ext cx="106070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65" name="Straight Connector 264">
            <a:extLst>
              <a:ext uri="{FF2B5EF4-FFF2-40B4-BE49-F238E27FC236}">
                <a16:creationId xmlns:a16="http://schemas.microsoft.com/office/drawing/2014/main" id="{FEF46E2A-70BA-484E-AAC2-78BD1A8FDD3A}"/>
              </a:ext>
            </a:extLst>
          </p:cNvPr>
          <p:cNvCxnSpPr>
            <a:cxnSpLocks/>
          </p:cNvCxnSpPr>
          <p:nvPr/>
        </p:nvCxnSpPr>
        <p:spPr>
          <a:xfrm flipH="1">
            <a:off x="5565648" y="4348359"/>
            <a:ext cx="1060704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64" name="Straight Connector 263">
            <a:extLst>
              <a:ext uri="{FF2B5EF4-FFF2-40B4-BE49-F238E27FC236}">
                <a16:creationId xmlns:a16="http://schemas.microsoft.com/office/drawing/2014/main" id="{56138BCC-EFC5-456D-B9FD-428370B712E5}"/>
              </a:ext>
            </a:extLst>
          </p:cNvPr>
          <p:cNvCxnSpPr>
            <a:cxnSpLocks/>
          </p:cNvCxnSpPr>
          <p:nvPr/>
        </p:nvCxnSpPr>
        <p:spPr>
          <a:xfrm flipH="1">
            <a:off x="10833254" y="6267450"/>
            <a:ext cx="106029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29" name="Straight Connector 328">
            <a:extLst>
              <a:ext uri="{FF2B5EF4-FFF2-40B4-BE49-F238E27FC236}">
                <a16:creationId xmlns:a16="http://schemas.microsoft.com/office/drawing/2014/main" id="{77DC933E-683F-4468-AE36-FC009782EBFA}"/>
              </a:ext>
            </a:extLst>
          </p:cNvPr>
          <p:cNvCxnSpPr>
            <a:cxnSpLocks/>
          </p:cNvCxnSpPr>
          <p:nvPr/>
        </p:nvCxnSpPr>
        <p:spPr>
          <a:xfrm flipH="1">
            <a:off x="10833254" y="5892799"/>
            <a:ext cx="106029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0" name="Straight Connector 329">
            <a:extLst>
              <a:ext uri="{FF2B5EF4-FFF2-40B4-BE49-F238E27FC236}">
                <a16:creationId xmlns:a16="http://schemas.microsoft.com/office/drawing/2014/main" id="{F60AC09D-998A-4B6B-A551-6025122627E7}"/>
              </a:ext>
            </a:extLst>
          </p:cNvPr>
          <p:cNvCxnSpPr>
            <a:cxnSpLocks/>
          </p:cNvCxnSpPr>
          <p:nvPr/>
        </p:nvCxnSpPr>
        <p:spPr>
          <a:xfrm flipH="1">
            <a:off x="10833254" y="5892799"/>
            <a:ext cx="0" cy="37465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60" name="Straight Connector 259">
            <a:extLst>
              <a:ext uri="{FF2B5EF4-FFF2-40B4-BE49-F238E27FC236}">
                <a16:creationId xmlns:a16="http://schemas.microsoft.com/office/drawing/2014/main" id="{328E5878-CAC4-483B-B243-54C0BEEE9968}"/>
              </a:ext>
            </a:extLst>
          </p:cNvPr>
          <p:cNvCxnSpPr>
            <a:cxnSpLocks/>
          </p:cNvCxnSpPr>
          <p:nvPr/>
        </p:nvCxnSpPr>
        <p:spPr>
          <a:xfrm flipH="1">
            <a:off x="10833254" y="5576544"/>
            <a:ext cx="106029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61" name="Straight Connector 260">
            <a:extLst>
              <a:ext uri="{FF2B5EF4-FFF2-40B4-BE49-F238E27FC236}">
                <a16:creationId xmlns:a16="http://schemas.microsoft.com/office/drawing/2014/main" id="{B5818434-3572-475D-8865-E6ADF60E06AB}"/>
              </a:ext>
            </a:extLst>
          </p:cNvPr>
          <p:cNvCxnSpPr>
            <a:cxnSpLocks/>
          </p:cNvCxnSpPr>
          <p:nvPr/>
        </p:nvCxnSpPr>
        <p:spPr>
          <a:xfrm flipH="1">
            <a:off x="10833254" y="5201893"/>
            <a:ext cx="106029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62" name="Straight Connector 261">
            <a:extLst>
              <a:ext uri="{FF2B5EF4-FFF2-40B4-BE49-F238E27FC236}">
                <a16:creationId xmlns:a16="http://schemas.microsoft.com/office/drawing/2014/main" id="{9A467653-EEE0-4503-BFAE-EA35DD699FF2}"/>
              </a:ext>
            </a:extLst>
          </p:cNvPr>
          <p:cNvCxnSpPr>
            <a:cxnSpLocks/>
          </p:cNvCxnSpPr>
          <p:nvPr/>
        </p:nvCxnSpPr>
        <p:spPr>
          <a:xfrm flipH="1">
            <a:off x="10833254" y="5201893"/>
            <a:ext cx="0" cy="37465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53" name="Straight Connector 252">
            <a:extLst>
              <a:ext uri="{FF2B5EF4-FFF2-40B4-BE49-F238E27FC236}">
                <a16:creationId xmlns:a16="http://schemas.microsoft.com/office/drawing/2014/main" id="{00DBC1CC-871F-4CEC-ADF9-420D1F21AD5F}"/>
              </a:ext>
            </a:extLst>
          </p:cNvPr>
          <p:cNvCxnSpPr>
            <a:cxnSpLocks/>
          </p:cNvCxnSpPr>
          <p:nvPr/>
        </p:nvCxnSpPr>
        <p:spPr>
          <a:xfrm flipH="1">
            <a:off x="10833254" y="4885639"/>
            <a:ext cx="106029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54" name="Straight Connector 253">
            <a:extLst>
              <a:ext uri="{FF2B5EF4-FFF2-40B4-BE49-F238E27FC236}">
                <a16:creationId xmlns:a16="http://schemas.microsoft.com/office/drawing/2014/main" id="{201076B5-F5F7-4DC1-9AF1-ACB3CB5CDF9D}"/>
              </a:ext>
            </a:extLst>
          </p:cNvPr>
          <p:cNvCxnSpPr>
            <a:cxnSpLocks/>
          </p:cNvCxnSpPr>
          <p:nvPr/>
        </p:nvCxnSpPr>
        <p:spPr>
          <a:xfrm flipH="1">
            <a:off x="10833254" y="4510988"/>
            <a:ext cx="106029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55" name="Straight Connector 254">
            <a:extLst>
              <a:ext uri="{FF2B5EF4-FFF2-40B4-BE49-F238E27FC236}">
                <a16:creationId xmlns:a16="http://schemas.microsoft.com/office/drawing/2014/main" id="{396CE9B3-14DF-4797-8FAB-29CEE23DECB2}"/>
              </a:ext>
            </a:extLst>
          </p:cNvPr>
          <p:cNvCxnSpPr>
            <a:cxnSpLocks/>
          </p:cNvCxnSpPr>
          <p:nvPr/>
        </p:nvCxnSpPr>
        <p:spPr>
          <a:xfrm flipH="1">
            <a:off x="10833254" y="4510988"/>
            <a:ext cx="0" cy="37465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46" name="Straight Connector 245">
            <a:extLst>
              <a:ext uri="{FF2B5EF4-FFF2-40B4-BE49-F238E27FC236}">
                <a16:creationId xmlns:a16="http://schemas.microsoft.com/office/drawing/2014/main" id="{33392CA2-9C97-4C1A-B23E-18231B775B35}"/>
              </a:ext>
            </a:extLst>
          </p:cNvPr>
          <p:cNvCxnSpPr>
            <a:cxnSpLocks/>
          </p:cNvCxnSpPr>
          <p:nvPr/>
        </p:nvCxnSpPr>
        <p:spPr>
          <a:xfrm flipH="1">
            <a:off x="10833254" y="4194734"/>
            <a:ext cx="106029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51" name="Straight Connector 250">
            <a:extLst>
              <a:ext uri="{FF2B5EF4-FFF2-40B4-BE49-F238E27FC236}">
                <a16:creationId xmlns:a16="http://schemas.microsoft.com/office/drawing/2014/main" id="{D950CF55-AFAE-4A47-965F-B22E79C56B9D}"/>
              </a:ext>
            </a:extLst>
          </p:cNvPr>
          <p:cNvCxnSpPr>
            <a:cxnSpLocks/>
          </p:cNvCxnSpPr>
          <p:nvPr/>
        </p:nvCxnSpPr>
        <p:spPr>
          <a:xfrm flipH="1">
            <a:off x="10833254" y="3820083"/>
            <a:ext cx="106029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52" name="Straight Connector 251">
            <a:extLst>
              <a:ext uri="{FF2B5EF4-FFF2-40B4-BE49-F238E27FC236}">
                <a16:creationId xmlns:a16="http://schemas.microsoft.com/office/drawing/2014/main" id="{302D63EF-616D-41A8-900C-235A310E38B9}"/>
              </a:ext>
            </a:extLst>
          </p:cNvPr>
          <p:cNvCxnSpPr>
            <a:cxnSpLocks/>
          </p:cNvCxnSpPr>
          <p:nvPr/>
        </p:nvCxnSpPr>
        <p:spPr>
          <a:xfrm flipH="1">
            <a:off x="10833254" y="3820083"/>
            <a:ext cx="0" cy="37465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43" name="Straight Connector 242">
            <a:extLst>
              <a:ext uri="{FF2B5EF4-FFF2-40B4-BE49-F238E27FC236}">
                <a16:creationId xmlns:a16="http://schemas.microsoft.com/office/drawing/2014/main" id="{76B190C7-EBC8-434D-A4C8-34A32F790043}"/>
              </a:ext>
            </a:extLst>
          </p:cNvPr>
          <p:cNvCxnSpPr>
            <a:cxnSpLocks/>
          </p:cNvCxnSpPr>
          <p:nvPr/>
        </p:nvCxnSpPr>
        <p:spPr>
          <a:xfrm flipH="1">
            <a:off x="10833254" y="3503829"/>
            <a:ext cx="106029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44" name="Straight Connector 243">
            <a:extLst>
              <a:ext uri="{FF2B5EF4-FFF2-40B4-BE49-F238E27FC236}">
                <a16:creationId xmlns:a16="http://schemas.microsoft.com/office/drawing/2014/main" id="{F9FEB41A-5E11-4A1C-BE86-1C1634A7D39D}"/>
              </a:ext>
            </a:extLst>
          </p:cNvPr>
          <p:cNvCxnSpPr>
            <a:cxnSpLocks/>
          </p:cNvCxnSpPr>
          <p:nvPr/>
        </p:nvCxnSpPr>
        <p:spPr>
          <a:xfrm flipH="1">
            <a:off x="10833254" y="3129178"/>
            <a:ext cx="106029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45" name="Straight Connector 244">
            <a:extLst>
              <a:ext uri="{FF2B5EF4-FFF2-40B4-BE49-F238E27FC236}">
                <a16:creationId xmlns:a16="http://schemas.microsoft.com/office/drawing/2014/main" id="{594D57D2-EC48-4EE1-BBE5-27075DB2FF30}"/>
              </a:ext>
            </a:extLst>
          </p:cNvPr>
          <p:cNvCxnSpPr>
            <a:cxnSpLocks/>
          </p:cNvCxnSpPr>
          <p:nvPr/>
        </p:nvCxnSpPr>
        <p:spPr>
          <a:xfrm flipH="1">
            <a:off x="10833254" y="3129178"/>
            <a:ext cx="0" cy="37465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28" name="Straight Connector 227">
            <a:extLst>
              <a:ext uri="{FF2B5EF4-FFF2-40B4-BE49-F238E27FC236}">
                <a16:creationId xmlns:a16="http://schemas.microsoft.com/office/drawing/2014/main" id="{2362419F-192F-4DB5-BE31-1713917EEEF2}"/>
              </a:ext>
            </a:extLst>
          </p:cNvPr>
          <p:cNvCxnSpPr>
            <a:cxnSpLocks/>
          </p:cNvCxnSpPr>
          <p:nvPr/>
        </p:nvCxnSpPr>
        <p:spPr>
          <a:xfrm flipH="1">
            <a:off x="10833254" y="2812924"/>
            <a:ext cx="106029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29" name="Straight Connector 228">
            <a:extLst>
              <a:ext uri="{FF2B5EF4-FFF2-40B4-BE49-F238E27FC236}">
                <a16:creationId xmlns:a16="http://schemas.microsoft.com/office/drawing/2014/main" id="{BB65BDAD-9331-43B7-8140-C9AF4D599257}"/>
              </a:ext>
            </a:extLst>
          </p:cNvPr>
          <p:cNvCxnSpPr>
            <a:cxnSpLocks/>
          </p:cNvCxnSpPr>
          <p:nvPr/>
        </p:nvCxnSpPr>
        <p:spPr>
          <a:xfrm flipH="1">
            <a:off x="10833254" y="2438273"/>
            <a:ext cx="106029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30" name="Straight Connector 229">
            <a:extLst>
              <a:ext uri="{FF2B5EF4-FFF2-40B4-BE49-F238E27FC236}">
                <a16:creationId xmlns:a16="http://schemas.microsoft.com/office/drawing/2014/main" id="{4490A37D-34FC-45FF-92D0-1C933C933257}"/>
              </a:ext>
            </a:extLst>
          </p:cNvPr>
          <p:cNvCxnSpPr>
            <a:cxnSpLocks/>
          </p:cNvCxnSpPr>
          <p:nvPr/>
        </p:nvCxnSpPr>
        <p:spPr>
          <a:xfrm flipH="1">
            <a:off x="10833254" y="2438273"/>
            <a:ext cx="0" cy="37465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25" name="Straight Connector 224">
            <a:extLst>
              <a:ext uri="{FF2B5EF4-FFF2-40B4-BE49-F238E27FC236}">
                <a16:creationId xmlns:a16="http://schemas.microsoft.com/office/drawing/2014/main" id="{8931D466-2193-4DCD-A2E9-B8FB41729B28}"/>
              </a:ext>
            </a:extLst>
          </p:cNvPr>
          <p:cNvCxnSpPr>
            <a:cxnSpLocks/>
          </p:cNvCxnSpPr>
          <p:nvPr/>
        </p:nvCxnSpPr>
        <p:spPr>
          <a:xfrm flipH="1">
            <a:off x="10833254" y="2122019"/>
            <a:ext cx="106029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26" name="Straight Connector 225">
            <a:extLst>
              <a:ext uri="{FF2B5EF4-FFF2-40B4-BE49-F238E27FC236}">
                <a16:creationId xmlns:a16="http://schemas.microsoft.com/office/drawing/2014/main" id="{99D374D0-0EF6-4092-9591-4D71E10D22EF}"/>
              </a:ext>
            </a:extLst>
          </p:cNvPr>
          <p:cNvCxnSpPr>
            <a:cxnSpLocks/>
          </p:cNvCxnSpPr>
          <p:nvPr/>
        </p:nvCxnSpPr>
        <p:spPr>
          <a:xfrm flipH="1">
            <a:off x="10833254" y="1747368"/>
            <a:ext cx="106029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27" name="Straight Connector 226">
            <a:extLst>
              <a:ext uri="{FF2B5EF4-FFF2-40B4-BE49-F238E27FC236}">
                <a16:creationId xmlns:a16="http://schemas.microsoft.com/office/drawing/2014/main" id="{3C272871-F39E-40B4-B080-330559AC9208}"/>
              </a:ext>
            </a:extLst>
          </p:cNvPr>
          <p:cNvCxnSpPr>
            <a:cxnSpLocks/>
          </p:cNvCxnSpPr>
          <p:nvPr/>
        </p:nvCxnSpPr>
        <p:spPr>
          <a:xfrm flipH="1">
            <a:off x="10833254" y="1747368"/>
            <a:ext cx="0" cy="37465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2" name="Straight Connector 181">
            <a:extLst>
              <a:ext uri="{FF2B5EF4-FFF2-40B4-BE49-F238E27FC236}">
                <a16:creationId xmlns:a16="http://schemas.microsoft.com/office/drawing/2014/main" id="{BA4C18E9-46E0-4173-B3EE-0512AC573F17}"/>
              </a:ext>
            </a:extLst>
          </p:cNvPr>
          <p:cNvCxnSpPr>
            <a:cxnSpLocks/>
          </p:cNvCxnSpPr>
          <p:nvPr/>
        </p:nvCxnSpPr>
        <p:spPr>
          <a:xfrm flipH="1">
            <a:off x="10833254" y="1431114"/>
            <a:ext cx="106029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3" name="Straight Connector 182">
            <a:extLst>
              <a:ext uri="{FF2B5EF4-FFF2-40B4-BE49-F238E27FC236}">
                <a16:creationId xmlns:a16="http://schemas.microsoft.com/office/drawing/2014/main" id="{CF55A5E6-4721-451E-9A83-8908200DBA50}"/>
              </a:ext>
            </a:extLst>
          </p:cNvPr>
          <p:cNvCxnSpPr>
            <a:cxnSpLocks/>
          </p:cNvCxnSpPr>
          <p:nvPr/>
        </p:nvCxnSpPr>
        <p:spPr>
          <a:xfrm flipH="1">
            <a:off x="10833254" y="1056463"/>
            <a:ext cx="106029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84" name="Straight Connector 183">
            <a:extLst>
              <a:ext uri="{FF2B5EF4-FFF2-40B4-BE49-F238E27FC236}">
                <a16:creationId xmlns:a16="http://schemas.microsoft.com/office/drawing/2014/main" id="{EE5C1BB7-D4DC-4EA5-A218-DA6BACFBAC27}"/>
              </a:ext>
            </a:extLst>
          </p:cNvPr>
          <p:cNvCxnSpPr>
            <a:cxnSpLocks/>
          </p:cNvCxnSpPr>
          <p:nvPr/>
        </p:nvCxnSpPr>
        <p:spPr>
          <a:xfrm flipH="1">
            <a:off x="10833254" y="1056463"/>
            <a:ext cx="0" cy="37465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1" name="Straight Connector 170">
            <a:extLst>
              <a:ext uri="{FF2B5EF4-FFF2-40B4-BE49-F238E27FC236}">
                <a16:creationId xmlns:a16="http://schemas.microsoft.com/office/drawing/2014/main" id="{E13DE96F-07C8-4C81-BA96-BB04FBF78460}"/>
              </a:ext>
            </a:extLst>
          </p:cNvPr>
          <p:cNvCxnSpPr>
            <a:cxnSpLocks/>
          </p:cNvCxnSpPr>
          <p:nvPr/>
        </p:nvCxnSpPr>
        <p:spPr>
          <a:xfrm flipH="1">
            <a:off x="9772965" y="1926324"/>
            <a:ext cx="1060290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2" name="Straight Connector 171">
            <a:extLst>
              <a:ext uri="{FF2B5EF4-FFF2-40B4-BE49-F238E27FC236}">
                <a16:creationId xmlns:a16="http://schemas.microsoft.com/office/drawing/2014/main" id="{4A21581D-8B98-4958-8D70-6202F76BF92A}"/>
              </a:ext>
            </a:extLst>
          </p:cNvPr>
          <p:cNvCxnSpPr>
            <a:cxnSpLocks/>
          </p:cNvCxnSpPr>
          <p:nvPr/>
        </p:nvCxnSpPr>
        <p:spPr>
          <a:xfrm flipH="1">
            <a:off x="9772965" y="1238652"/>
            <a:ext cx="1060290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3" name="Straight Connector 172">
            <a:extLst>
              <a:ext uri="{FF2B5EF4-FFF2-40B4-BE49-F238E27FC236}">
                <a16:creationId xmlns:a16="http://schemas.microsoft.com/office/drawing/2014/main" id="{41658A4E-7088-447F-B616-5A8EC3D93EDB}"/>
              </a:ext>
            </a:extLst>
          </p:cNvPr>
          <p:cNvCxnSpPr>
            <a:cxnSpLocks/>
          </p:cNvCxnSpPr>
          <p:nvPr/>
        </p:nvCxnSpPr>
        <p:spPr>
          <a:xfrm flipH="1">
            <a:off x="9772965" y="1238652"/>
            <a:ext cx="0" cy="68767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8" name="Straight Connector 167">
            <a:extLst>
              <a:ext uri="{FF2B5EF4-FFF2-40B4-BE49-F238E27FC236}">
                <a16:creationId xmlns:a16="http://schemas.microsoft.com/office/drawing/2014/main" id="{4294BCEB-C5BF-4643-A0CD-1A6A4837EAB4}"/>
              </a:ext>
            </a:extLst>
          </p:cNvPr>
          <p:cNvCxnSpPr>
            <a:cxnSpLocks/>
          </p:cNvCxnSpPr>
          <p:nvPr/>
        </p:nvCxnSpPr>
        <p:spPr>
          <a:xfrm flipH="1">
            <a:off x="9772965" y="3312636"/>
            <a:ext cx="1060290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9" name="Straight Connector 168">
            <a:extLst>
              <a:ext uri="{FF2B5EF4-FFF2-40B4-BE49-F238E27FC236}">
                <a16:creationId xmlns:a16="http://schemas.microsoft.com/office/drawing/2014/main" id="{3847B584-3103-4CC3-9642-3DC236510B59}"/>
              </a:ext>
            </a:extLst>
          </p:cNvPr>
          <p:cNvCxnSpPr>
            <a:cxnSpLocks/>
          </p:cNvCxnSpPr>
          <p:nvPr/>
        </p:nvCxnSpPr>
        <p:spPr>
          <a:xfrm flipH="1">
            <a:off x="9772965" y="2624964"/>
            <a:ext cx="1060290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70" name="Straight Connector 169">
            <a:extLst>
              <a:ext uri="{FF2B5EF4-FFF2-40B4-BE49-F238E27FC236}">
                <a16:creationId xmlns:a16="http://schemas.microsoft.com/office/drawing/2014/main" id="{B57C5DCE-98AA-44D8-9E65-F6B5674253F4}"/>
              </a:ext>
            </a:extLst>
          </p:cNvPr>
          <p:cNvCxnSpPr>
            <a:cxnSpLocks/>
          </p:cNvCxnSpPr>
          <p:nvPr/>
        </p:nvCxnSpPr>
        <p:spPr>
          <a:xfrm flipH="1">
            <a:off x="9772965" y="2624964"/>
            <a:ext cx="0" cy="68767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5" name="Straight Connector 164">
            <a:extLst>
              <a:ext uri="{FF2B5EF4-FFF2-40B4-BE49-F238E27FC236}">
                <a16:creationId xmlns:a16="http://schemas.microsoft.com/office/drawing/2014/main" id="{E692724F-707E-472E-B132-B418266AB61B}"/>
              </a:ext>
            </a:extLst>
          </p:cNvPr>
          <p:cNvCxnSpPr>
            <a:cxnSpLocks/>
          </p:cNvCxnSpPr>
          <p:nvPr/>
        </p:nvCxnSpPr>
        <p:spPr>
          <a:xfrm flipH="1">
            <a:off x="9772965" y="4698948"/>
            <a:ext cx="1060290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6" name="Straight Connector 165">
            <a:extLst>
              <a:ext uri="{FF2B5EF4-FFF2-40B4-BE49-F238E27FC236}">
                <a16:creationId xmlns:a16="http://schemas.microsoft.com/office/drawing/2014/main" id="{C7D5E935-102E-4833-AF54-27D7D0F90D87}"/>
              </a:ext>
            </a:extLst>
          </p:cNvPr>
          <p:cNvCxnSpPr>
            <a:cxnSpLocks/>
          </p:cNvCxnSpPr>
          <p:nvPr/>
        </p:nvCxnSpPr>
        <p:spPr>
          <a:xfrm flipH="1">
            <a:off x="9772965" y="4011276"/>
            <a:ext cx="1060290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7" name="Straight Connector 166">
            <a:extLst>
              <a:ext uri="{FF2B5EF4-FFF2-40B4-BE49-F238E27FC236}">
                <a16:creationId xmlns:a16="http://schemas.microsoft.com/office/drawing/2014/main" id="{F3EE1918-2337-4767-9FAF-BA36C84BF90D}"/>
              </a:ext>
            </a:extLst>
          </p:cNvPr>
          <p:cNvCxnSpPr>
            <a:cxnSpLocks/>
          </p:cNvCxnSpPr>
          <p:nvPr/>
        </p:nvCxnSpPr>
        <p:spPr>
          <a:xfrm flipH="1">
            <a:off x="9772965" y="4011276"/>
            <a:ext cx="0" cy="68767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2" name="Straight Connector 161">
            <a:extLst>
              <a:ext uri="{FF2B5EF4-FFF2-40B4-BE49-F238E27FC236}">
                <a16:creationId xmlns:a16="http://schemas.microsoft.com/office/drawing/2014/main" id="{BC9D4CEA-3A6C-4D31-9402-C0CC81DFFD45}"/>
              </a:ext>
            </a:extLst>
          </p:cNvPr>
          <p:cNvCxnSpPr>
            <a:cxnSpLocks/>
          </p:cNvCxnSpPr>
          <p:nvPr/>
        </p:nvCxnSpPr>
        <p:spPr>
          <a:xfrm flipH="1">
            <a:off x="9772965" y="6085260"/>
            <a:ext cx="1060290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3" name="Straight Connector 162">
            <a:extLst>
              <a:ext uri="{FF2B5EF4-FFF2-40B4-BE49-F238E27FC236}">
                <a16:creationId xmlns:a16="http://schemas.microsoft.com/office/drawing/2014/main" id="{86334FF9-8143-4096-BA37-2A63C8233642}"/>
              </a:ext>
            </a:extLst>
          </p:cNvPr>
          <p:cNvCxnSpPr>
            <a:cxnSpLocks/>
          </p:cNvCxnSpPr>
          <p:nvPr/>
        </p:nvCxnSpPr>
        <p:spPr>
          <a:xfrm flipH="1">
            <a:off x="9772965" y="5397588"/>
            <a:ext cx="1060290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64" name="Straight Connector 163">
            <a:extLst>
              <a:ext uri="{FF2B5EF4-FFF2-40B4-BE49-F238E27FC236}">
                <a16:creationId xmlns:a16="http://schemas.microsoft.com/office/drawing/2014/main" id="{2FC27467-2294-4257-93C9-8B1C48457E09}"/>
              </a:ext>
            </a:extLst>
          </p:cNvPr>
          <p:cNvCxnSpPr>
            <a:cxnSpLocks/>
          </p:cNvCxnSpPr>
          <p:nvPr/>
        </p:nvCxnSpPr>
        <p:spPr>
          <a:xfrm flipH="1">
            <a:off x="9772965" y="5397588"/>
            <a:ext cx="0" cy="687672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5" name="Straight Connector 154">
            <a:extLst>
              <a:ext uri="{FF2B5EF4-FFF2-40B4-BE49-F238E27FC236}">
                <a16:creationId xmlns:a16="http://schemas.microsoft.com/office/drawing/2014/main" id="{095578A6-6C63-49C5-B5D4-1397E4F2E427}"/>
              </a:ext>
            </a:extLst>
          </p:cNvPr>
          <p:cNvCxnSpPr>
            <a:cxnSpLocks/>
          </p:cNvCxnSpPr>
          <p:nvPr/>
        </p:nvCxnSpPr>
        <p:spPr>
          <a:xfrm flipH="1">
            <a:off x="8712679" y="2979698"/>
            <a:ext cx="1060285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6" name="Straight Connector 155">
            <a:extLst>
              <a:ext uri="{FF2B5EF4-FFF2-40B4-BE49-F238E27FC236}">
                <a16:creationId xmlns:a16="http://schemas.microsoft.com/office/drawing/2014/main" id="{EDB5A345-E01D-428B-B268-714C46084741}"/>
              </a:ext>
            </a:extLst>
          </p:cNvPr>
          <p:cNvCxnSpPr>
            <a:cxnSpLocks/>
          </p:cNvCxnSpPr>
          <p:nvPr/>
        </p:nvCxnSpPr>
        <p:spPr>
          <a:xfrm flipH="1">
            <a:off x="8712679" y="1571577"/>
            <a:ext cx="1060285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7" name="Straight Connector 156">
            <a:extLst>
              <a:ext uri="{FF2B5EF4-FFF2-40B4-BE49-F238E27FC236}">
                <a16:creationId xmlns:a16="http://schemas.microsoft.com/office/drawing/2014/main" id="{80DCE722-DFB1-4DDB-AAAB-D1D5E6B62924}"/>
              </a:ext>
            </a:extLst>
          </p:cNvPr>
          <p:cNvCxnSpPr>
            <a:cxnSpLocks/>
          </p:cNvCxnSpPr>
          <p:nvPr/>
        </p:nvCxnSpPr>
        <p:spPr>
          <a:xfrm flipH="1">
            <a:off x="8712679" y="1571577"/>
            <a:ext cx="0" cy="140812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2" name="Straight Connector 151">
            <a:extLst>
              <a:ext uri="{FF2B5EF4-FFF2-40B4-BE49-F238E27FC236}">
                <a16:creationId xmlns:a16="http://schemas.microsoft.com/office/drawing/2014/main" id="{5E517395-53A4-4583-BB7B-EE08366D6D14}"/>
              </a:ext>
            </a:extLst>
          </p:cNvPr>
          <p:cNvCxnSpPr>
            <a:cxnSpLocks/>
          </p:cNvCxnSpPr>
          <p:nvPr/>
        </p:nvCxnSpPr>
        <p:spPr>
          <a:xfrm flipH="1">
            <a:off x="8712679" y="5752335"/>
            <a:ext cx="1060285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3" name="Straight Connector 152">
            <a:extLst>
              <a:ext uri="{FF2B5EF4-FFF2-40B4-BE49-F238E27FC236}">
                <a16:creationId xmlns:a16="http://schemas.microsoft.com/office/drawing/2014/main" id="{C4DA39F2-C9EB-4D36-9E0C-6A409088ED23}"/>
              </a:ext>
            </a:extLst>
          </p:cNvPr>
          <p:cNvCxnSpPr>
            <a:cxnSpLocks/>
          </p:cNvCxnSpPr>
          <p:nvPr/>
        </p:nvCxnSpPr>
        <p:spPr>
          <a:xfrm flipH="1">
            <a:off x="8712679" y="4344214"/>
            <a:ext cx="1060285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4" name="Straight Connector 153">
            <a:extLst>
              <a:ext uri="{FF2B5EF4-FFF2-40B4-BE49-F238E27FC236}">
                <a16:creationId xmlns:a16="http://schemas.microsoft.com/office/drawing/2014/main" id="{F0F28776-83E4-44DA-A261-FBF85C2E4414}"/>
              </a:ext>
            </a:extLst>
          </p:cNvPr>
          <p:cNvCxnSpPr>
            <a:cxnSpLocks/>
          </p:cNvCxnSpPr>
          <p:nvPr/>
        </p:nvCxnSpPr>
        <p:spPr>
          <a:xfrm flipH="1">
            <a:off x="8712679" y="4344214"/>
            <a:ext cx="0" cy="1408121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7" name="Straight Connector 146">
            <a:extLst>
              <a:ext uri="{FF2B5EF4-FFF2-40B4-BE49-F238E27FC236}">
                <a16:creationId xmlns:a16="http://schemas.microsoft.com/office/drawing/2014/main" id="{5AD45083-0054-44CB-BBDD-34B6F3D656E1}"/>
              </a:ext>
            </a:extLst>
          </p:cNvPr>
          <p:cNvCxnSpPr>
            <a:cxnSpLocks/>
          </p:cNvCxnSpPr>
          <p:nvPr/>
        </p:nvCxnSpPr>
        <p:spPr>
          <a:xfrm flipH="1">
            <a:off x="7656158" y="5048258"/>
            <a:ext cx="106028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8" name="Straight Connector 147">
            <a:extLst>
              <a:ext uri="{FF2B5EF4-FFF2-40B4-BE49-F238E27FC236}">
                <a16:creationId xmlns:a16="http://schemas.microsoft.com/office/drawing/2014/main" id="{775A1AA7-DF06-4257-B0BD-68BCD926D1CE}"/>
              </a:ext>
            </a:extLst>
          </p:cNvPr>
          <p:cNvCxnSpPr>
            <a:cxnSpLocks/>
          </p:cNvCxnSpPr>
          <p:nvPr/>
        </p:nvCxnSpPr>
        <p:spPr>
          <a:xfrm flipH="1">
            <a:off x="7656158" y="2275654"/>
            <a:ext cx="1060281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9" name="Straight Connector 148">
            <a:extLst>
              <a:ext uri="{FF2B5EF4-FFF2-40B4-BE49-F238E27FC236}">
                <a16:creationId xmlns:a16="http://schemas.microsoft.com/office/drawing/2014/main" id="{511A59DC-4FEB-4C51-B801-22B26716ED94}"/>
              </a:ext>
            </a:extLst>
          </p:cNvPr>
          <p:cNvCxnSpPr>
            <a:cxnSpLocks/>
          </p:cNvCxnSpPr>
          <p:nvPr/>
        </p:nvCxnSpPr>
        <p:spPr>
          <a:xfrm flipH="1">
            <a:off x="7656158" y="2275654"/>
            <a:ext cx="0" cy="2772604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6" name="Straight Connector 145">
            <a:extLst>
              <a:ext uri="{FF2B5EF4-FFF2-40B4-BE49-F238E27FC236}">
                <a16:creationId xmlns:a16="http://schemas.microsoft.com/office/drawing/2014/main" id="{B28BFC36-4C45-430F-B96F-528F9F713818}"/>
              </a:ext>
            </a:extLst>
          </p:cNvPr>
          <p:cNvCxnSpPr>
            <a:cxnSpLocks/>
          </p:cNvCxnSpPr>
          <p:nvPr/>
        </p:nvCxnSpPr>
        <p:spPr>
          <a:xfrm>
            <a:off x="6595456" y="3661956"/>
            <a:ext cx="1060703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pic>
        <p:nvPicPr>
          <p:cNvPr id="331" name="Graphic 330" descr="Trophy">
            <a:extLst>
              <a:ext uri="{FF2B5EF4-FFF2-40B4-BE49-F238E27FC236}">
                <a16:creationId xmlns:a16="http://schemas.microsoft.com/office/drawing/2014/main" id="{2F1C6D9C-736E-4838-8F27-E97918766F2C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30685"/>
            <a:ext cx="698500" cy="698500"/>
          </a:xfrm>
          <a:prstGeom prst="rect">
            <a:avLst/>
          </a:prstGeom>
        </p:spPr>
      </p:pic>
      <p:sp>
        <p:nvSpPr>
          <p:cNvPr id="332" name="TextBox 331">
            <a:extLst>
              <a:ext uri="{FF2B5EF4-FFF2-40B4-BE49-F238E27FC236}">
                <a16:creationId xmlns:a16="http://schemas.microsoft.com/office/drawing/2014/main" id="{FDA64CB6-4B3E-44A1-A487-726C47E4E0C0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333" name="TextBox 332">
            <a:extLst>
              <a:ext uri="{FF2B5EF4-FFF2-40B4-BE49-F238E27FC236}">
                <a16:creationId xmlns:a16="http://schemas.microsoft.com/office/drawing/2014/main" id="{7F526355-CDD4-43AB-941B-C56308A5AA73}"/>
              </a:ext>
            </a:extLst>
          </p:cNvPr>
          <p:cNvSpPr txBox="1"/>
          <p:nvPr/>
        </p:nvSpPr>
        <p:spPr>
          <a:xfrm>
            <a:off x="3719736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334" name="TextBox 333">
            <a:extLst>
              <a:ext uri="{FF2B5EF4-FFF2-40B4-BE49-F238E27FC236}">
                <a16:creationId xmlns:a16="http://schemas.microsoft.com/office/drawing/2014/main" id="{2023756C-A1EB-43F1-8D8A-F06764DBD08D}"/>
              </a:ext>
            </a:extLst>
          </p:cNvPr>
          <p:cNvSpPr txBox="1"/>
          <p:nvPr/>
        </p:nvSpPr>
        <p:spPr>
          <a:xfrm>
            <a:off x="7481287" y="1609367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dirty="0"/>
              <a:t>Semifinal 2</a:t>
            </a:r>
          </a:p>
        </p:txBody>
      </p:sp>
      <p:sp>
        <p:nvSpPr>
          <p:cNvPr id="335" name="TextBox 334">
            <a:extLst>
              <a:ext uri="{FF2B5EF4-FFF2-40B4-BE49-F238E27FC236}">
                <a16:creationId xmlns:a16="http://schemas.microsoft.com/office/drawing/2014/main" id="{626157E7-A7DA-481E-A45B-78E37DC4C45D}"/>
              </a:ext>
            </a:extLst>
          </p:cNvPr>
          <p:cNvSpPr txBox="1"/>
          <p:nvPr/>
        </p:nvSpPr>
        <p:spPr>
          <a:xfrm>
            <a:off x="5684580" y="4539822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sp>
        <p:nvSpPr>
          <p:cNvPr id="139" name="TextBox 138">
            <a:extLst>
              <a:ext uri="{FF2B5EF4-FFF2-40B4-BE49-F238E27FC236}">
                <a16:creationId xmlns:a16="http://schemas.microsoft.com/office/drawing/2014/main" id="{263EA64C-C7BF-4DE5-B181-4D46B45FA456}"/>
              </a:ext>
            </a:extLst>
          </p:cNvPr>
          <p:cNvSpPr txBox="1"/>
          <p:nvPr/>
        </p:nvSpPr>
        <p:spPr>
          <a:xfrm>
            <a:off x="56701" y="90058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pPr algn="r"/>
            <a:r>
              <a:rPr lang="en-US" dirty="0"/>
              <a:t>1</a:t>
            </a:r>
          </a:p>
        </p:txBody>
      </p:sp>
      <p:sp>
        <p:nvSpPr>
          <p:cNvPr id="140" name="TextBox 139">
            <a:extLst>
              <a:ext uri="{FF2B5EF4-FFF2-40B4-BE49-F238E27FC236}">
                <a16:creationId xmlns:a16="http://schemas.microsoft.com/office/drawing/2014/main" id="{10140B3A-2A2E-402B-A550-8A64720CA138}"/>
              </a:ext>
            </a:extLst>
          </p:cNvPr>
          <p:cNvSpPr txBox="1"/>
          <p:nvPr/>
        </p:nvSpPr>
        <p:spPr>
          <a:xfrm>
            <a:off x="11856640" y="900582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17</a:t>
            </a:r>
            <a:endParaRPr lang="en-US" sz="1400" b="1" dirty="0"/>
          </a:p>
        </p:txBody>
      </p:sp>
      <p:sp>
        <p:nvSpPr>
          <p:cNvPr id="266" name="TextBox 265">
            <a:extLst>
              <a:ext uri="{FF2B5EF4-FFF2-40B4-BE49-F238E27FC236}">
                <a16:creationId xmlns:a16="http://schemas.microsoft.com/office/drawing/2014/main" id="{196479A0-2072-4B77-BDDA-A77BBFBD02AE}"/>
              </a:ext>
            </a:extLst>
          </p:cNvPr>
          <p:cNvSpPr txBox="1"/>
          <p:nvPr/>
        </p:nvSpPr>
        <p:spPr>
          <a:xfrm>
            <a:off x="56701" y="124811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pPr algn="r"/>
            <a:r>
              <a:rPr lang="en-US"/>
              <a:t>2</a:t>
            </a:r>
            <a:endParaRPr lang="en-US" dirty="0"/>
          </a:p>
        </p:txBody>
      </p:sp>
      <p:sp>
        <p:nvSpPr>
          <p:cNvPr id="267" name="TextBox 266">
            <a:extLst>
              <a:ext uri="{FF2B5EF4-FFF2-40B4-BE49-F238E27FC236}">
                <a16:creationId xmlns:a16="http://schemas.microsoft.com/office/drawing/2014/main" id="{A8FDE6D0-F6F8-4FFA-A13B-1EE1782B65FA}"/>
              </a:ext>
            </a:extLst>
          </p:cNvPr>
          <p:cNvSpPr txBox="1"/>
          <p:nvPr/>
        </p:nvSpPr>
        <p:spPr>
          <a:xfrm>
            <a:off x="56701" y="1595646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pPr algn="r"/>
            <a:r>
              <a:rPr lang="en-US"/>
              <a:t>3</a:t>
            </a:r>
            <a:endParaRPr lang="en-US" dirty="0"/>
          </a:p>
        </p:txBody>
      </p:sp>
      <p:sp>
        <p:nvSpPr>
          <p:cNvPr id="268" name="TextBox 267">
            <a:extLst>
              <a:ext uri="{FF2B5EF4-FFF2-40B4-BE49-F238E27FC236}">
                <a16:creationId xmlns:a16="http://schemas.microsoft.com/office/drawing/2014/main" id="{1EC68744-DE84-4DAE-8CDF-084A9678BA08}"/>
              </a:ext>
            </a:extLst>
          </p:cNvPr>
          <p:cNvSpPr txBox="1"/>
          <p:nvPr/>
        </p:nvSpPr>
        <p:spPr>
          <a:xfrm>
            <a:off x="56701" y="1943178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pPr algn="r"/>
            <a:r>
              <a:rPr lang="en-US"/>
              <a:t>4</a:t>
            </a:r>
            <a:endParaRPr lang="en-US" dirty="0"/>
          </a:p>
        </p:txBody>
      </p:sp>
      <p:sp>
        <p:nvSpPr>
          <p:cNvPr id="269" name="TextBox 268">
            <a:extLst>
              <a:ext uri="{FF2B5EF4-FFF2-40B4-BE49-F238E27FC236}">
                <a16:creationId xmlns:a16="http://schemas.microsoft.com/office/drawing/2014/main" id="{CC6EC0BF-AF73-450F-8220-B3B9FAAACDB0}"/>
              </a:ext>
            </a:extLst>
          </p:cNvPr>
          <p:cNvSpPr txBox="1"/>
          <p:nvPr/>
        </p:nvSpPr>
        <p:spPr>
          <a:xfrm>
            <a:off x="56701" y="2290710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pPr algn="r"/>
            <a:r>
              <a:rPr lang="en-US"/>
              <a:t>5</a:t>
            </a:r>
            <a:endParaRPr lang="en-US" dirty="0"/>
          </a:p>
        </p:txBody>
      </p:sp>
      <p:sp>
        <p:nvSpPr>
          <p:cNvPr id="270" name="TextBox 269">
            <a:extLst>
              <a:ext uri="{FF2B5EF4-FFF2-40B4-BE49-F238E27FC236}">
                <a16:creationId xmlns:a16="http://schemas.microsoft.com/office/drawing/2014/main" id="{488BD8D4-991C-4434-822D-DC82C6730EC1}"/>
              </a:ext>
            </a:extLst>
          </p:cNvPr>
          <p:cNvSpPr txBox="1"/>
          <p:nvPr/>
        </p:nvSpPr>
        <p:spPr>
          <a:xfrm>
            <a:off x="56701" y="2638242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pPr algn="r"/>
            <a:r>
              <a:rPr lang="en-US"/>
              <a:t>6</a:t>
            </a:r>
            <a:endParaRPr lang="en-US" dirty="0"/>
          </a:p>
        </p:txBody>
      </p:sp>
      <p:sp>
        <p:nvSpPr>
          <p:cNvPr id="271" name="TextBox 270">
            <a:extLst>
              <a:ext uri="{FF2B5EF4-FFF2-40B4-BE49-F238E27FC236}">
                <a16:creationId xmlns:a16="http://schemas.microsoft.com/office/drawing/2014/main" id="{10B9F608-AF77-4CBB-B784-33E69183E0B9}"/>
              </a:ext>
            </a:extLst>
          </p:cNvPr>
          <p:cNvSpPr txBox="1"/>
          <p:nvPr/>
        </p:nvSpPr>
        <p:spPr>
          <a:xfrm>
            <a:off x="56701" y="2985774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pPr algn="r"/>
            <a:r>
              <a:rPr lang="en-US"/>
              <a:t>7</a:t>
            </a:r>
            <a:endParaRPr lang="en-US" dirty="0"/>
          </a:p>
        </p:txBody>
      </p:sp>
      <p:sp>
        <p:nvSpPr>
          <p:cNvPr id="272" name="TextBox 271">
            <a:extLst>
              <a:ext uri="{FF2B5EF4-FFF2-40B4-BE49-F238E27FC236}">
                <a16:creationId xmlns:a16="http://schemas.microsoft.com/office/drawing/2014/main" id="{AE441291-4B6D-4949-A207-DCAD41201547}"/>
              </a:ext>
            </a:extLst>
          </p:cNvPr>
          <p:cNvSpPr txBox="1"/>
          <p:nvPr/>
        </p:nvSpPr>
        <p:spPr>
          <a:xfrm>
            <a:off x="56701" y="3333306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pPr algn="r"/>
            <a:r>
              <a:rPr lang="en-US"/>
              <a:t>8</a:t>
            </a:r>
            <a:endParaRPr lang="en-US" dirty="0"/>
          </a:p>
        </p:txBody>
      </p:sp>
      <p:sp>
        <p:nvSpPr>
          <p:cNvPr id="273" name="TextBox 272">
            <a:extLst>
              <a:ext uri="{FF2B5EF4-FFF2-40B4-BE49-F238E27FC236}">
                <a16:creationId xmlns:a16="http://schemas.microsoft.com/office/drawing/2014/main" id="{3551A3D5-ECAF-4EBA-A834-F195053C9043}"/>
              </a:ext>
            </a:extLst>
          </p:cNvPr>
          <p:cNvSpPr txBox="1"/>
          <p:nvPr/>
        </p:nvSpPr>
        <p:spPr>
          <a:xfrm>
            <a:off x="56701" y="3680838"/>
            <a:ext cx="27603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pPr algn="r"/>
            <a:r>
              <a:rPr lang="en-US"/>
              <a:t>9</a:t>
            </a:r>
            <a:endParaRPr lang="en-US" dirty="0"/>
          </a:p>
        </p:txBody>
      </p:sp>
      <p:sp>
        <p:nvSpPr>
          <p:cNvPr id="274" name="TextBox 273">
            <a:extLst>
              <a:ext uri="{FF2B5EF4-FFF2-40B4-BE49-F238E27FC236}">
                <a16:creationId xmlns:a16="http://schemas.microsoft.com/office/drawing/2014/main" id="{841EB262-711F-4000-A194-D08F5BB73BEC}"/>
              </a:ext>
            </a:extLst>
          </p:cNvPr>
          <p:cNvSpPr txBox="1"/>
          <p:nvPr/>
        </p:nvSpPr>
        <p:spPr>
          <a:xfrm>
            <a:off x="-34669" y="4028370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pPr algn="r"/>
            <a:r>
              <a:rPr lang="en-US"/>
              <a:t>10</a:t>
            </a:r>
            <a:endParaRPr lang="en-US" dirty="0"/>
          </a:p>
        </p:txBody>
      </p:sp>
      <p:sp>
        <p:nvSpPr>
          <p:cNvPr id="275" name="TextBox 274">
            <a:extLst>
              <a:ext uri="{FF2B5EF4-FFF2-40B4-BE49-F238E27FC236}">
                <a16:creationId xmlns:a16="http://schemas.microsoft.com/office/drawing/2014/main" id="{3365E5B5-7F1B-44E7-99C0-257B9FEFC931}"/>
              </a:ext>
            </a:extLst>
          </p:cNvPr>
          <p:cNvSpPr txBox="1"/>
          <p:nvPr/>
        </p:nvSpPr>
        <p:spPr>
          <a:xfrm>
            <a:off x="-34669" y="4375902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pPr algn="r"/>
            <a:r>
              <a:rPr lang="en-US"/>
              <a:t>11</a:t>
            </a:r>
            <a:endParaRPr lang="en-US" dirty="0"/>
          </a:p>
        </p:txBody>
      </p:sp>
      <p:sp>
        <p:nvSpPr>
          <p:cNvPr id="276" name="TextBox 275">
            <a:extLst>
              <a:ext uri="{FF2B5EF4-FFF2-40B4-BE49-F238E27FC236}">
                <a16:creationId xmlns:a16="http://schemas.microsoft.com/office/drawing/2014/main" id="{2E5B6DCB-0A81-40CE-AC3B-C93577E3202A}"/>
              </a:ext>
            </a:extLst>
          </p:cNvPr>
          <p:cNvSpPr txBox="1"/>
          <p:nvPr/>
        </p:nvSpPr>
        <p:spPr>
          <a:xfrm>
            <a:off x="-34669" y="4723434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pPr algn="r"/>
            <a:r>
              <a:rPr lang="en-US"/>
              <a:t>12</a:t>
            </a:r>
            <a:endParaRPr lang="en-US" dirty="0"/>
          </a:p>
        </p:txBody>
      </p:sp>
      <p:sp>
        <p:nvSpPr>
          <p:cNvPr id="277" name="TextBox 276">
            <a:extLst>
              <a:ext uri="{FF2B5EF4-FFF2-40B4-BE49-F238E27FC236}">
                <a16:creationId xmlns:a16="http://schemas.microsoft.com/office/drawing/2014/main" id="{ECF053D4-9F5C-441D-AE46-15EB517E31FD}"/>
              </a:ext>
            </a:extLst>
          </p:cNvPr>
          <p:cNvSpPr txBox="1"/>
          <p:nvPr/>
        </p:nvSpPr>
        <p:spPr>
          <a:xfrm>
            <a:off x="-34669" y="5070966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pPr algn="r"/>
            <a:r>
              <a:rPr lang="en-US"/>
              <a:t>13</a:t>
            </a:r>
            <a:endParaRPr lang="en-US" dirty="0"/>
          </a:p>
        </p:txBody>
      </p:sp>
      <p:sp>
        <p:nvSpPr>
          <p:cNvPr id="278" name="TextBox 277">
            <a:extLst>
              <a:ext uri="{FF2B5EF4-FFF2-40B4-BE49-F238E27FC236}">
                <a16:creationId xmlns:a16="http://schemas.microsoft.com/office/drawing/2014/main" id="{99AFA4B6-CA0F-4549-9368-71A94B5D7BDE}"/>
              </a:ext>
            </a:extLst>
          </p:cNvPr>
          <p:cNvSpPr txBox="1"/>
          <p:nvPr/>
        </p:nvSpPr>
        <p:spPr>
          <a:xfrm>
            <a:off x="-34669" y="5418498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pPr algn="r"/>
            <a:r>
              <a:rPr lang="en-US"/>
              <a:t>14</a:t>
            </a:r>
            <a:endParaRPr lang="en-US" dirty="0"/>
          </a:p>
        </p:txBody>
      </p:sp>
      <p:sp>
        <p:nvSpPr>
          <p:cNvPr id="279" name="TextBox 278">
            <a:extLst>
              <a:ext uri="{FF2B5EF4-FFF2-40B4-BE49-F238E27FC236}">
                <a16:creationId xmlns:a16="http://schemas.microsoft.com/office/drawing/2014/main" id="{7CBDC38A-6647-47BF-B7BE-658C906CC5CE}"/>
              </a:ext>
            </a:extLst>
          </p:cNvPr>
          <p:cNvSpPr txBox="1"/>
          <p:nvPr/>
        </p:nvSpPr>
        <p:spPr>
          <a:xfrm>
            <a:off x="-34669" y="5766030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pPr algn="r"/>
            <a:r>
              <a:rPr lang="en-US"/>
              <a:t>15</a:t>
            </a:r>
            <a:endParaRPr lang="en-US" dirty="0"/>
          </a:p>
        </p:txBody>
      </p:sp>
      <p:sp>
        <p:nvSpPr>
          <p:cNvPr id="280" name="TextBox 279">
            <a:extLst>
              <a:ext uri="{FF2B5EF4-FFF2-40B4-BE49-F238E27FC236}">
                <a16:creationId xmlns:a16="http://schemas.microsoft.com/office/drawing/2014/main" id="{C2EA0F79-3213-41E0-A1DC-AE6AC52D6A3E}"/>
              </a:ext>
            </a:extLst>
          </p:cNvPr>
          <p:cNvSpPr txBox="1"/>
          <p:nvPr/>
        </p:nvSpPr>
        <p:spPr>
          <a:xfrm>
            <a:off x="-34669" y="6113561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>
            <a:defPPr>
              <a:defRPr lang="fr-FR"/>
            </a:defPPr>
            <a:lvl1pPr>
              <a:defRPr sz="1400" b="1"/>
            </a:lvl1pPr>
          </a:lstStyle>
          <a:p>
            <a:pPr algn="r"/>
            <a:r>
              <a:rPr lang="en-US"/>
              <a:t>16</a:t>
            </a:r>
            <a:endParaRPr lang="en-US" dirty="0"/>
          </a:p>
        </p:txBody>
      </p:sp>
      <p:sp>
        <p:nvSpPr>
          <p:cNvPr id="281" name="TextBox 280">
            <a:extLst>
              <a:ext uri="{FF2B5EF4-FFF2-40B4-BE49-F238E27FC236}">
                <a16:creationId xmlns:a16="http://schemas.microsoft.com/office/drawing/2014/main" id="{D77F709F-199B-4A2B-BC26-26EE86F7AAC8}"/>
              </a:ext>
            </a:extLst>
          </p:cNvPr>
          <p:cNvSpPr txBox="1"/>
          <p:nvPr/>
        </p:nvSpPr>
        <p:spPr>
          <a:xfrm>
            <a:off x="11856640" y="1248114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18</a:t>
            </a:r>
            <a:endParaRPr lang="en-US" sz="1400" b="1" dirty="0"/>
          </a:p>
        </p:txBody>
      </p:sp>
      <p:sp>
        <p:nvSpPr>
          <p:cNvPr id="282" name="TextBox 281">
            <a:extLst>
              <a:ext uri="{FF2B5EF4-FFF2-40B4-BE49-F238E27FC236}">
                <a16:creationId xmlns:a16="http://schemas.microsoft.com/office/drawing/2014/main" id="{932B7CEB-B025-4A4B-AA46-B4032406E563}"/>
              </a:ext>
            </a:extLst>
          </p:cNvPr>
          <p:cNvSpPr txBox="1"/>
          <p:nvPr/>
        </p:nvSpPr>
        <p:spPr>
          <a:xfrm>
            <a:off x="11856640" y="1595646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19</a:t>
            </a:r>
            <a:endParaRPr lang="en-US" sz="1400" b="1" dirty="0"/>
          </a:p>
        </p:txBody>
      </p:sp>
      <p:sp>
        <p:nvSpPr>
          <p:cNvPr id="283" name="TextBox 282">
            <a:extLst>
              <a:ext uri="{FF2B5EF4-FFF2-40B4-BE49-F238E27FC236}">
                <a16:creationId xmlns:a16="http://schemas.microsoft.com/office/drawing/2014/main" id="{EEE0D13B-E144-4A7F-AACF-DBEE8568CDF4}"/>
              </a:ext>
            </a:extLst>
          </p:cNvPr>
          <p:cNvSpPr txBox="1"/>
          <p:nvPr/>
        </p:nvSpPr>
        <p:spPr>
          <a:xfrm>
            <a:off x="11856640" y="1943178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20</a:t>
            </a:r>
            <a:endParaRPr lang="en-US" sz="1400" b="1" dirty="0"/>
          </a:p>
        </p:txBody>
      </p:sp>
      <p:sp>
        <p:nvSpPr>
          <p:cNvPr id="284" name="TextBox 283">
            <a:extLst>
              <a:ext uri="{FF2B5EF4-FFF2-40B4-BE49-F238E27FC236}">
                <a16:creationId xmlns:a16="http://schemas.microsoft.com/office/drawing/2014/main" id="{D9AFF34A-5BBC-4488-9FE3-61AE7E813B8D}"/>
              </a:ext>
            </a:extLst>
          </p:cNvPr>
          <p:cNvSpPr txBox="1"/>
          <p:nvPr/>
        </p:nvSpPr>
        <p:spPr>
          <a:xfrm>
            <a:off x="11856640" y="2290710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21</a:t>
            </a:r>
            <a:endParaRPr lang="en-US" sz="1400" b="1" dirty="0"/>
          </a:p>
        </p:txBody>
      </p:sp>
      <p:sp>
        <p:nvSpPr>
          <p:cNvPr id="285" name="TextBox 284">
            <a:extLst>
              <a:ext uri="{FF2B5EF4-FFF2-40B4-BE49-F238E27FC236}">
                <a16:creationId xmlns:a16="http://schemas.microsoft.com/office/drawing/2014/main" id="{2C864C42-C009-46CE-A938-A3AF824D4F28}"/>
              </a:ext>
            </a:extLst>
          </p:cNvPr>
          <p:cNvSpPr txBox="1"/>
          <p:nvPr/>
        </p:nvSpPr>
        <p:spPr>
          <a:xfrm>
            <a:off x="11856640" y="2638242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22</a:t>
            </a:r>
            <a:endParaRPr lang="en-US" sz="1400" b="1" dirty="0"/>
          </a:p>
        </p:txBody>
      </p:sp>
      <p:sp>
        <p:nvSpPr>
          <p:cNvPr id="286" name="TextBox 285">
            <a:extLst>
              <a:ext uri="{FF2B5EF4-FFF2-40B4-BE49-F238E27FC236}">
                <a16:creationId xmlns:a16="http://schemas.microsoft.com/office/drawing/2014/main" id="{208BD986-B10B-4285-B840-966F9E2196C9}"/>
              </a:ext>
            </a:extLst>
          </p:cNvPr>
          <p:cNvSpPr txBox="1"/>
          <p:nvPr/>
        </p:nvSpPr>
        <p:spPr>
          <a:xfrm>
            <a:off x="11856640" y="2985774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23</a:t>
            </a:r>
            <a:endParaRPr lang="en-US" sz="1400" b="1" dirty="0"/>
          </a:p>
        </p:txBody>
      </p:sp>
      <p:sp>
        <p:nvSpPr>
          <p:cNvPr id="287" name="TextBox 286">
            <a:extLst>
              <a:ext uri="{FF2B5EF4-FFF2-40B4-BE49-F238E27FC236}">
                <a16:creationId xmlns:a16="http://schemas.microsoft.com/office/drawing/2014/main" id="{66FCE5B9-CC7B-4BDB-8534-29180F380042}"/>
              </a:ext>
            </a:extLst>
          </p:cNvPr>
          <p:cNvSpPr txBox="1"/>
          <p:nvPr/>
        </p:nvSpPr>
        <p:spPr>
          <a:xfrm>
            <a:off x="11856640" y="3333306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24</a:t>
            </a:r>
            <a:endParaRPr lang="en-US" sz="1400" b="1" dirty="0"/>
          </a:p>
        </p:txBody>
      </p:sp>
      <p:sp>
        <p:nvSpPr>
          <p:cNvPr id="288" name="TextBox 287">
            <a:extLst>
              <a:ext uri="{FF2B5EF4-FFF2-40B4-BE49-F238E27FC236}">
                <a16:creationId xmlns:a16="http://schemas.microsoft.com/office/drawing/2014/main" id="{E9702189-9829-4F56-9CD9-44E41CB11D05}"/>
              </a:ext>
            </a:extLst>
          </p:cNvPr>
          <p:cNvSpPr txBox="1"/>
          <p:nvPr/>
        </p:nvSpPr>
        <p:spPr>
          <a:xfrm>
            <a:off x="11856640" y="3680838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25</a:t>
            </a:r>
            <a:endParaRPr lang="en-US" sz="1400" b="1" dirty="0"/>
          </a:p>
        </p:txBody>
      </p:sp>
      <p:sp>
        <p:nvSpPr>
          <p:cNvPr id="289" name="TextBox 288">
            <a:extLst>
              <a:ext uri="{FF2B5EF4-FFF2-40B4-BE49-F238E27FC236}">
                <a16:creationId xmlns:a16="http://schemas.microsoft.com/office/drawing/2014/main" id="{F91CF845-2A72-46EC-9FF1-9A6F384C5CA5}"/>
              </a:ext>
            </a:extLst>
          </p:cNvPr>
          <p:cNvSpPr txBox="1"/>
          <p:nvPr/>
        </p:nvSpPr>
        <p:spPr>
          <a:xfrm>
            <a:off x="11856640" y="4028370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26</a:t>
            </a:r>
            <a:endParaRPr lang="en-US" sz="1400" b="1" dirty="0"/>
          </a:p>
        </p:txBody>
      </p:sp>
      <p:sp>
        <p:nvSpPr>
          <p:cNvPr id="290" name="TextBox 289">
            <a:extLst>
              <a:ext uri="{FF2B5EF4-FFF2-40B4-BE49-F238E27FC236}">
                <a16:creationId xmlns:a16="http://schemas.microsoft.com/office/drawing/2014/main" id="{A194CFB3-6B2B-4D58-87F4-2FD2677AC5AA}"/>
              </a:ext>
            </a:extLst>
          </p:cNvPr>
          <p:cNvSpPr txBox="1"/>
          <p:nvPr/>
        </p:nvSpPr>
        <p:spPr>
          <a:xfrm>
            <a:off x="11856640" y="4375902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27</a:t>
            </a:r>
            <a:endParaRPr lang="en-US" sz="1400" b="1" dirty="0"/>
          </a:p>
        </p:txBody>
      </p:sp>
      <p:sp>
        <p:nvSpPr>
          <p:cNvPr id="291" name="TextBox 290">
            <a:extLst>
              <a:ext uri="{FF2B5EF4-FFF2-40B4-BE49-F238E27FC236}">
                <a16:creationId xmlns:a16="http://schemas.microsoft.com/office/drawing/2014/main" id="{097DE3C4-C71F-46E3-89CE-B10184CF42C7}"/>
              </a:ext>
            </a:extLst>
          </p:cNvPr>
          <p:cNvSpPr txBox="1"/>
          <p:nvPr/>
        </p:nvSpPr>
        <p:spPr>
          <a:xfrm>
            <a:off x="11856640" y="4723434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28</a:t>
            </a:r>
            <a:endParaRPr lang="en-US" sz="1400" b="1" dirty="0"/>
          </a:p>
        </p:txBody>
      </p:sp>
      <p:sp>
        <p:nvSpPr>
          <p:cNvPr id="292" name="TextBox 291">
            <a:extLst>
              <a:ext uri="{FF2B5EF4-FFF2-40B4-BE49-F238E27FC236}">
                <a16:creationId xmlns:a16="http://schemas.microsoft.com/office/drawing/2014/main" id="{23402A45-C591-4CDC-A8D7-567E2C8F569A}"/>
              </a:ext>
            </a:extLst>
          </p:cNvPr>
          <p:cNvSpPr txBox="1"/>
          <p:nvPr/>
        </p:nvSpPr>
        <p:spPr>
          <a:xfrm>
            <a:off x="11856640" y="5070966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29</a:t>
            </a:r>
            <a:endParaRPr lang="en-US" sz="1400" b="1" dirty="0"/>
          </a:p>
        </p:txBody>
      </p:sp>
      <p:sp>
        <p:nvSpPr>
          <p:cNvPr id="293" name="TextBox 292">
            <a:extLst>
              <a:ext uri="{FF2B5EF4-FFF2-40B4-BE49-F238E27FC236}">
                <a16:creationId xmlns:a16="http://schemas.microsoft.com/office/drawing/2014/main" id="{0B545D63-9F30-40D4-9F43-A64DA03C3532}"/>
              </a:ext>
            </a:extLst>
          </p:cNvPr>
          <p:cNvSpPr txBox="1"/>
          <p:nvPr/>
        </p:nvSpPr>
        <p:spPr>
          <a:xfrm>
            <a:off x="11856640" y="5418498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30</a:t>
            </a:r>
            <a:endParaRPr lang="en-US" sz="1400" b="1" dirty="0"/>
          </a:p>
        </p:txBody>
      </p:sp>
      <p:sp>
        <p:nvSpPr>
          <p:cNvPr id="294" name="TextBox 293">
            <a:extLst>
              <a:ext uri="{FF2B5EF4-FFF2-40B4-BE49-F238E27FC236}">
                <a16:creationId xmlns:a16="http://schemas.microsoft.com/office/drawing/2014/main" id="{50A6AAB1-3BC9-40B7-981B-92A9B163B8FC}"/>
              </a:ext>
            </a:extLst>
          </p:cNvPr>
          <p:cNvSpPr txBox="1"/>
          <p:nvPr/>
        </p:nvSpPr>
        <p:spPr>
          <a:xfrm>
            <a:off x="11856640" y="5766030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31</a:t>
            </a:r>
            <a:endParaRPr lang="en-US" sz="1400" b="1" dirty="0"/>
          </a:p>
        </p:txBody>
      </p:sp>
      <p:sp>
        <p:nvSpPr>
          <p:cNvPr id="295" name="TextBox 294">
            <a:extLst>
              <a:ext uri="{FF2B5EF4-FFF2-40B4-BE49-F238E27FC236}">
                <a16:creationId xmlns:a16="http://schemas.microsoft.com/office/drawing/2014/main" id="{8AC5CEAE-3D80-4918-9C24-F87F307898BE}"/>
              </a:ext>
            </a:extLst>
          </p:cNvPr>
          <p:cNvSpPr txBox="1"/>
          <p:nvPr/>
        </p:nvSpPr>
        <p:spPr>
          <a:xfrm>
            <a:off x="11856640" y="6113561"/>
            <a:ext cx="367408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b="1"/>
              <a:t>32</a:t>
            </a:r>
            <a:endParaRPr lang="en-US" sz="1400" b="1" dirty="0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4C4A4D25-7A0C-470D-8F7D-CFCB58AD6677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32 Teams</a:t>
            </a:r>
          </a:p>
        </p:txBody>
      </p:sp>
    </p:spTree>
    <p:extLst>
      <p:ext uri="{BB962C8B-B14F-4D97-AF65-F5344CB8AC3E}">
        <p14:creationId xmlns:p14="http://schemas.microsoft.com/office/powerpoint/2010/main" val="1305907870"/>
      </p:ext>
    </p:extLst>
  </p:cSld>
  <p:clrMapOvr>
    <a:masterClrMapping/>
  </p:clrMapOvr>
</p:sld>
</file>

<file path=ppt/slides/slide4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Rectangle: Rounded Corners 133">
            <a:extLst>
              <a:ext uri="{FF2B5EF4-FFF2-40B4-BE49-F238E27FC236}">
                <a16:creationId xmlns:a16="http://schemas.microsoft.com/office/drawing/2014/main" id="{A9536F61-CB41-42D6-945B-10217D0513A9}"/>
              </a:ext>
            </a:extLst>
          </p:cNvPr>
          <p:cNvSpPr/>
          <p:nvPr/>
        </p:nvSpPr>
        <p:spPr>
          <a:xfrm>
            <a:off x="1384181" y="5365314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35" name="Rectangle: Rounded Corners 134">
            <a:extLst>
              <a:ext uri="{FF2B5EF4-FFF2-40B4-BE49-F238E27FC236}">
                <a16:creationId xmlns:a16="http://schemas.microsoft.com/office/drawing/2014/main" id="{5C22837A-94E8-41CC-94F2-2D85EDB8B81B}"/>
              </a:ext>
            </a:extLst>
          </p:cNvPr>
          <p:cNvSpPr/>
          <p:nvPr/>
        </p:nvSpPr>
        <p:spPr>
          <a:xfrm>
            <a:off x="1384181" y="3280752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36" name="Connector: Elbow 135">
            <a:extLst>
              <a:ext uri="{FF2B5EF4-FFF2-40B4-BE49-F238E27FC236}">
                <a16:creationId xmlns:a16="http://schemas.microsoft.com/office/drawing/2014/main" id="{C30E8234-E0E5-4BF4-893F-FBD17464E404}"/>
              </a:ext>
            </a:extLst>
          </p:cNvPr>
          <p:cNvCxnSpPr>
            <a:cxnSpLocks/>
            <a:stCxn id="283" idx="3"/>
            <a:endCxn id="289" idx="1"/>
          </p:cNvCxnSpPr>
          <p:nvPr/>
        </p:nvCxnSpPr>
        <p:spPr>
          <a:xfrm flipV="1">
            <a:off x="1222727" y="4147056"/>
            <a:ext cx="16145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37" name="Rectangle: Rounded Corners 136">
            <a:extLst>
              <a:ext uri="{FF2B5EF4-FFF2-40B4-BE49-F238E27FC236}">
                <a16:creationId xmlns:a16="http://schemas.microsoft.com/office/drawing/2014/main" id="{EB6C7248-2C2E-46C7-9D46-7F7D4AFB8694}"/>
              </a:ext>
            </a:extLst>
          </p:cNvPr>
          <p:cNvSpPr/>
          <p:nvPr/>
        </p:nvSpPr>
        <p:spPr>
          <a:xfrm>
            <a:off x="3555640" y="223847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138" name="Rectangle: Rounded Corners 137">
            <a:extLst>
              <a:ext uri="{FF2B5EF4-FFF2-40B4-BE49-F238E27FC236}">
                <a16:creationId xmlns:a16="http://schemas.microsoft.com/office/drawing/2014/main" id="{9D26111A-88DC-4647-82D0-02DF620BE58F}"/>
              </a:ext>
            </a:extLst>
          </p:cNvPr>
          <p:cNvSpPr/>
          <p:nvPr/>
        </p:nvSpPr>
        <p:spPr>
          <a:xfrm>
            <a:off x="3555640" y="5017886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139" name="Connector: Elbow 138">
            <a:extLst>
              <a:ext uri="{FF2B5EF4-FFF2-40B4-BE49-F238E27FC236}">
                <a16:creationId xmlns:a16="http://schemas.microsoft.com/office/drawing/2014/main" id="{C0035C37-A897-421A-B2F4-B6094D66832F}"/>
              </a:ext>
            </a:extLst>
          </p:cNvPr>
          <p:cNvCxnSpPr>
            <a:cxnSpLocks/>
            <a:stCxn id="137" idx="0"/>
            <a:endCxn id="296" idx="3"/>
          </p:cNvCxnSpPr>
          <p:nvPr/>
        </p:nvCxnSpPr>
        <p:spPr>
          <a:xfrm rot="16200000" flipV="1">
            <a:off x="3452671" y="1673363"/>
            <a:ext cx="523404" cy="606812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0" name="Connector: Elbow 139">
            <a:extLst>
              <a:ext uri="{FF2B5EF4-FFF2-40B4-BE49-F238E27FC236}">
                <a16:creationId xmlns:a16="http://schemas.microsoft.com/office/drawing/2014/main" id="{E6386253-D892-4735-87CB-C452C01B393F}"/>
              </a:ext>
            </a:extLst>
          </p:cNvPr>
          <p:cNvCxnSpPr>
            <a:cxnSpLocks/>
            <a:stCxn id="293" idx="3"/>
            <a:endCxn id="137" idx="2"/>
          </p:cNvCxnSpPr>
          <p:nvPr/>
        </p:nvCxnSpPr>
        <p:spPr>
          <a:xfrm flipV="1">
            <a:off x="3410967" y="2581371"/>
            <a:ext cx="606812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66" name="Connector: Elbow 265">
            <a:extLst>
              <a:ext uri="{FF2B5EF4-FFF2-40B4-BE49-F238E27FC236}">
                <a16:creationId xmlns:a16="http://schemas.microsoft.com/office/drawing/2014/main" id="{4CE19BB2-A60A-460D-B7AC-156AA434C347}"/>
              </a:ext>
            </a:extLst>
          </p:cNvPr>
          <p:cNvCxnSpPr>
            <a:cxnSpLocks/>
            <a:stCxn id="295" idx="3"/>
            <a:endCxn id="138" idx="2"/>
          </p:cNvCxnSpPr>
          <p:nvPr/>
        </p:nvCxnSpPr>
        <p:spPr>
          <a:xfrm flipV="1">
            <a:off x="3410967" y="5360786"/>
            <a:ext cx="606812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67" name="Connector: Elbow 266">
            <a:extLst>
              <a:ext uri="{FF2B5EF4-FFF2-40B4-BE49-F238E27FC236}">
                <a16:creationId xmlns:a16="http://schemas.microsoft.com/office/drawing/2014/main" id="{2347CB71-53AC-4895-93F0-A20FC2AC5AFA}"/>
              </a:ext>
            </a:extLst>
          </p:cNvPr>
          <p:cNvCxnSpPr>
            <a:cxnSpLocks/>
            <a:stCxn id="294" idx="3"/>
            <a:endCxn id="138" idx="0"/>
          </p:cNvCxnSpPr>
          <p:nvPr/>
        </p:nvCxnSpPr>
        <p:spPr>
          <a:xfrm>
            <a:off x="3410967" y="4494483"/>
            <a:ext cx="606812" cy="523403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68" name="Rectangle: Rounded Corners 267">
            <a:extLst>
              <a:ext uri="{FF2B5EF4-FFF2-40B4-BE49-F238E27FC236}">
                <a16:creationId xmlns:a16="http://schemas.microsoft.com/office/drawing/2014/main" id="{64CFA576-8816-4E79-8F92-B3923A88610A}"/>
              </a:ext>
            </a:extLst>
          </p:cNvPr>
          <p:cNvSpPr/>
          <p:nvPr/>
        </p:nvSpPr>
        <p:spPr>
          <a:xfrm>
            <a:off x="4641371" y="3628178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269" name="Connector: Elbow 268">
            <a:extLst>
              <a:ext uri="{FF2B5EF4-FFF2-40B4-BE49-F238E27FC236}">
                <a16:creationId xmlns:a16="http://schemas.microsoft.com/office/drawing/2014/main" id="{A53CD086-F96E-4AAE-A488-E63B15947EEF}"/>
              </a:ext>
            </a:extLst>
          </p:cNvPr>
          <p:cNvCxnSpPr>
            <a:cxnSpLocks/>
            <a:stCxn id="138" idx="3"/>
            <a:endCxn id="268" idx="1"/>
          </p:cNvCxnSpPr>
          <p:nvPr/>
        </p:nvCxnSpPr>
        <p:spPr>
          <a:xfrm flipV="1">
            <a:off x="4479917" y="3799628"/>
            <a:ext cx="161454" cy="138970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70" name="Connector: Elbow 269">
            <a:extLst>
              <a:ext uri="{FF2B5EF4-FFF2-40B4-BE49-F238E27FC236}">
                <a16:creationId xmlns:a16="http://schemas.microsoft.com/office/drawing/2014/main" id="{59485C7B-43BB-4BB0-BD5E-C1BC342C3076}"/>
              </a:ext>
            </a:extLst>
          </p:cNvPr>
          <p:cNvCxnSpPr>
            <a:cxnSpLocks/>
            <a:stCxn id="268" idx="1"/>
            <a:endCxn id="137" idx="3"/>
          </p:cNvCxnSpPr>
          <p:nvPr/>
        </p:nvCxnSpPr>
        <p:spPr>
          <a:xfrm rot="10800000">
            <a:off x="4479917" y="2409922"/>
            <a:ext cx="161454" cy="138970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271" name="Rectangle: Rounded Corners 270">
            <a:extLst>
              <a:ext uri="{FF2B5EF4-FFF2-40B4-BE49-F238E27FC236}">
                <a16:creationId xmlns:a16="http://schemas.microsoft.com/office/drawing/2014/main" id="{AF8F55C1-6734-4095-A700-D3B2EE6DC85E}"/>
              </a:ext>
            </a:extLst>
          </p:cNvPr>
          <p:cNvSpPr/>
          <p:nvPr/>
        </p:nvSpPr>
        <p:spPr>
          <a:xfrm>
            <a:off x="298451" y="2446172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72" name="Rectangle: Rounded Corners 271">
            <a:extLst>
              <a:ext uri="{FF2B5EF4-FFF2-40B4-BE49-F238E27FC236}">
                <a16:creationId xmlns:a16="http://schemas.microsoft.com/office/drawing/2014/main" id="{9B28B5F6-D720-4828-9012-D363D1DCED23}"/>
              </a:ext>
            </a:extLst>
          </p:cNvPr>
          <p:cNvSpPr/>
          <p:nvPr/>
        </p:nvSpPr>
        <p:spPr>
          <a:xfrm>
            <a:off x="298451" y="3141026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73" name="Rectangle: Rounded Corners 272">
            <a:extLst>
              <a:ext uri="{FF2B5EF4-FFF2-40B4-BE49-F238E27FC236}">
                <a16:creationId xmlns:a16="http://schemas.microsoft.com/office/drawing/2014/main" id="{FFD02C38-DFE6-43A2-8274-196A27BB575B}"/>
              </a:ext>
            </a:extLst>
          </p:cNvPr>
          <p:cNvSpPr/>
          <p:nvPr/>
        </p:nvSpPr>
        <p:spPr>
          <a:xfrm>
            <a:off x="298451" y="1056464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274" name="Rectangle: Rounded Corners 273">
            <a:extLst>
              <a:ext uri="{FF2B5EF4-FFF2-40B4-BE49-F238E27FC236}">
                <a16:creationId xmlns:a16="http://schemas.microsoft.com/office/drawing/2014/main" id="{DAF84C02-576B-4745-A75F-9D18BF344A6B}"/>
              </a:ext>
            </a:extLst>
          </p:cNvPr>
          <p:cNvSpPr/>
          <p:nvPr/>
        </p:nvSpPr>
        <p:spPr>
          <a:xfrm>
            <a:off x="298451" y="1751318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75" name="Rectangle: Rounded Corners 274">
            <a:extLst>
              <a:ext uri="{FF2B5EF4-FFF2-40B4-BE49-F238E27FC236}">
                <a16:creationId xmlns:a16="http://schemas.microsoft.com/office/drawing/2014/main" id="{D7B6503A-6457-44AC-A88B-D1B9548BF886}"/>
              </a:ext>
            </a:extLst>
          </p:cNvPr>
          <p:cNvSpPr/>
          <p:nvPr/>
        </p:nvSpPr>
        <p:spPr>
          <a:xfrm>
            <a:off x="298451" y="3835880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76" name="Rectangle: Rounded Corners 275">
            <a:extLst>
              <a:ext uri="{FF2B5EF4-FFF2-40B4-BE49-F238E27FC236}">
                <a16:creationId xmlns:a16="http://schemas.microsoft.com/office/drawing/2014/main" id="{A066E6F3-B46F-4B73-B030-E7BCC34DA272}"/>
              </a:ext>
            </a:extLst>
          </p:cNvPr>
          <p:cNvSpPr/>
          <p:nvPr/>
        </p:nvSpPr>
        <p:spPr>
          <a:xfrm>
            <a:off x="298451" y="4530734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77" name="Rectangle: Rounded Corners 276">
            <a:extLst>
              <a:ext uri="{FF2B5EF4-FFF2-40B4-BE49-F238E27FC236}">
                <a16:creationId xmlns:a16="http://schemas.microsoft.com/office/drawing/2014/main" id="{4B537397-EA06-448B-9F2B-B325EA7F13EF}"/>
              </a:ext>
            </a:extLst>
          </p:cNvPr>
          <p:cNvSpPr/>
          <p:nvPr/>
        </p:nvSpPr>
        <p:spPr>
          <a:xfrm>
            <a:off x="298451" y="5920442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78" name="Rectangle: Rounded Corners 277">
            <a:extLst>
              <a:ext uri="{FF2B5EF4-FFF2-40B4-BE49-F238E27FC236}">
                <a16:creationId xmlns:a16="http://schemas.microsoft.com/office/drawing/2014/main" id="{9953F2C4-4AFB-430B-A999-8932FC6D18D0}"/>
              </a:ext>
            </a:extLst>
          </p:cNvPr>
          <p:cNvSpPr/>
          <p:nvPr/>
        </p:nvSpPr>
        <p:spPr>
          <a:xfrm>
            <a:off x="298451" y="5225588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79" name="Rectangle: Rounded Corners 278">
            <a:extLst>
              <a:ext uri="{FF2B5EF4-FFF2-40B4-BE49-F238E27FC236}">
                <a16:creationId xmlns:a16="http://schemas.microsoft.com/office/drawing/2014/main" id="{9D0146ED-6988-40E4-A45F-FC94FB8AEA40}"/>
              </a:ext>
            </a:extLst>
          </p:cNvPr>
          <p:cNvSpPr/>
          <p:nvPr/>
        </p:nvSpPr>
        <p:spPr>
          <a:xfrm>
            <a:off x="298451" y="2793599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80" name="Rectangle: Rounded Corners 279">
            <a:extLst>
              <a:ext uri="{FF2B5EF4-FFF2-40B4-BE49-F238E27FC236}">
                <a16:creationId xmlns:a16="http://schemas.microsoft.com/office/drawing/2014/main" id="{69D47DEA-382B-42B4-9440-2D5CF9EF58F5}"/>
              </a:ext>
            </a:extLst>
          </p:cNvPr>
          <p:cNvSpPr/>
          <p:nvPr/>
        </p:nvSpPr>
        <p:spPr>
          <a:xfrm>
            <a:off x="298451" y="3488453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81" name="Rectangle: Rounded Corners 280">
            <a:extLst>
              <a:ext uri="{FF2B5EF4-FFF2-40B4-BE49-F238E27FC236}">
                <a16:creationId xmlns:a16="http://schemas.microsoft.com/office/drawing/2014/main" id="{918F61EE-67BD-4303-BA32-D639240E647F}"/>
              </a:ext>
            </a:extLst>
          </p:cNvPr>
          <p:cNvSpPr/>
          <p:nvPr/>
        </p:nvSpPr>
        <p:spPr>
          <a:xfrm>
            <a:off x="298451" y="1403891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282" name="Rectangle: Rounded Corners 281">
            <a:extLst>
              <a:ext uri="{FF2B5EF4-FFF2-40B4-BE49-F238E27FC236}">
                <a16:creationId xmlns:a16="http://schemas.microsoft.com/office/drawing/2014/main" id="{D72291C4-B124-4BAA-96F6-634B8CD33692}"/>
              </a:ext>
            </a:extLst>
          </p:cNvPr>
          <p:cNvSpPr/>
          <p:nvPr/>
        </p:nvSpPr>
        <p:spPr>
          <a:xfrm>
            <a:off x="298451" y="2098745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83" name="Rectangle: Rounded Corners 282">
            <a:extLst>
              <a:ext uri="{FF2B5EF4-FFF2-40B4-BE49-F238E27FC236}">
                <a16:creationId xmlns:a16="http://schemas.microsoft.com/office/drawing/2014/main" id="{E2F6161D-4D88-402F-88C4-873FE42F99BA}"/>
              </a:ext>
            </a:extLst>
          </p:cNvPr>
          <p:cNvSpPr/>
          <p:nvPr/>
        </p:nvSpPr>
        <p:spPr>
          <a:xfrm>
            <a:off x="298451" y="4183307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84" name="Rectangle: Rounded Corners 283">
            <a:extLst>
              <a:ext uri="{FF2B5EF4-FFF2-40B4-BE49-F238E27FC236}">
                <a16:creationId xmlns:a16="http://schemas.microsoft.com/office/drawing/2014/main" id="{F20937FE-6FBA-40B8-911B-ED550D932762}"/>
              </a:ext>
            </a:extLst>
          </p:cNvPr>
          <p:cNvSpPr/>
          <p:nvPr/>
        </p:nvSpPr>
        <p:spPr>
          <a:xfrm>
            <a:off x="298451" y="4878161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85" name="Rectangle: Rounded Corners 284">
            <a:extLst>
              <a:ext uri="{FF2B5EF4-FFF2-40B4-BE49-F238E27FC236}">
                <a16:creationId xmlns:a16="http://schemas.microsoft.com/office/drawing/2014/main" id="{30EB5AC4-21DF-4DF8-A440-7D14BF177048}"/>
              </a:ext>
            </a:extLst>
          </p:cNvPr>
          <p:cNvSpPr/>
          <p:nvPr/>
        </p:nvSpPr>
        <p:spPr>
          <a:xfrm>
            <a:off x="298451" y="6267868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86" name="Rectangle: Rounded Corners 285">
            <a:extLst>
              <a:ext uri="{FF2B5EF4-FFF2-40B4-BE49-F238E27FC236}">
                <a16:creationId xmlns:a16="http://schemas.microsoft.com/office/drawing/2014/main" id="{04EBC06A-C9C0-4B9C-8869-DEA0139623B4}"/>
              </a:ext>
            </a:extLst>
          </p:cNvPr>
          <p:cNvSpPr/>
          <p:nvPr/>
        </p:nvSpPr>
        <p:spPr>
          <a:xfrm>
            <a:off x="298451" y="5573015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87" name="Rectangle: Rounded Corners 286">
            <a:extLst>
              <a:ext uri="{FF2B5EF4-FFF2-40B4-BE49-F238E27FC236}">
                <a16:creationId xmlns:a16="http://schemas.microsoft.com/office/drawing/2014/main" id="{8C235A23-7393-49B8-A4A9-E97F59C4AF35}"/>
              </a:ext>
            </a:extLst>
          </p:cNvPr>
          <p:cNvSpPr/>
          <p:nvPr/>
        </p:nvSpPr>
        <p:spPr>
          <a:xfrm>
            <a:off x="1384181" y="1891044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88" name="Rectangle: Rounded Corners 287">
            <a:extLst>
              <a:ext uri="{FF2B5EF4-FFF2-40B4-BE49-F238E27FC236}">
                <a16:creationId xmlns:a16="http://schemas.microsoft.com/office/drawing/2014/main" id="{6CED9B46-1BB3-4014-8F13-4E90DDA46C98}"/>
              </a:ext>
            </a:extLst>
          </p:cNvPr>
          <p:cNvSpPr/>
          <p:nvPr/>
        </p:nvSpPr>
        <p:spPr>
          <a:xfrm>
            <a:off x="1384181" y="606016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89" name="Rectangle: Rounded Corners 288">
            <a:extLst>
              <a:ext uri="{FF2B5EF4-FFF2-40B4-BE49-F238E27FC236}">
                <a16:creationId xmlns:a16="http://schemas.microsoft.com/office/drawing/2014/main" id="{184C5BDB-1D8E-4AE3-8B33-97A4A96A519C}"/>
              </a:ext>
            </a:extLst>
          </p:cNvPr>
          <p:cNvSpPr/>
          <p:nvPr/>
        </p:nvSpPr>
        <p:spPr>
          <a:xfrm>
            <a:off x="1384181" y="3975606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90" name="Rectangle: Rounded Corners 289">
            <a:extLst>
              <a:ext uri="{FF2B5EF4-FFF2-40B4-BE49-F238E27FC236}">
                <a16:creationId xmlns:a16="http://schemas.microsoft.com/office/drawing/2014/main" id="{F4785E7D-417D-4F5F-8382-29CAFC831E9F}"/>
              </a:ext>
            </a:extLst>
          </p:cNvPr>
          <p:cNvSpPr/>
          <p:nvPr/>
        </p:nvSpPr>
        <p:spPr>
          <a:xfrm>
            <a:off x="1384181" y="1196190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91" name="Rectangle: Rounded Corners 290">
            <a:extLst>
              <a:ext uri="{FF2B5EF4-FFF2-40B4-BE49-F238E27FC236}">
                <a16:creationId xmlns:a16="http://schemas.microsoft.com/office/drawing/2014/main" id="{342352FE-0CF9-4120-9438-5B971508F893}"/>
              </a:ext>
            </a:extLst>
          </p:cNvPr>
          <p:cNvSpPr/>
          <p:nvPr/>
        </p:nvSpPr>
        <p:spPr>
          <a:xfrm>
            <a:off x="1384181" y="4670460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92" name="Rectangle: Rounded Corners 291">
            <a:extLst>
              <a:ext uri="{FF2B5EF4-FFF2-40B4-BE49-F238E27FC236}">
                <a16:creationId xmlns:a16="http://schemas.microsoft.com/office/drawing/2014/main" id="{496E5CF2-0849-4295-A55B-3B1466BD942D}"/>
              </a:ext>
            </a:extLst>
          </p:cNvPr>
          <p:cNvSpPr/>
          <p:nvPr/>
        </p:nvSpPr>
        <p:spPr>
          <a:xfrm>
            <a:off x="1384181" y="2585898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93" name="Rectangle: Rounded Corners 292">
            <a:extLst>
              <a:ext uri="{FF2B5EF4-FFF2-40B4-BE49-F238E27FC236}">
                <a16:creationId xmlns:a16="http://schemas.microsoft.com/office/drawing/2014/main" id="{5919C127-FBBA-4D49-802B-6E7716A09249}"/>
              </a:ext>
            </a:extLst>
          </p:cNvPr>
          <p:cNvSpPr/>
          <p:nvPr/>
        </p:nvSpPr>
        <p:spPr>
          <a:xfrm>
            <a:off x="2486690" y="293332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94" name="Rectangle: Rounded Corners 293">
            <a:extLst>
              <a:ext uri="{FF2B5EF4-FFF2-40B4-BE49-F238E27FC236}">
                <a16:creationId xmlns:a16="http://schemas.microsoft.com/office/drawing/2014/main" id="{EF15B044-1C2A-4DB5-803B-BEC443A9223C}"/>
              </a:ext>
            </a:extLst>
          </p:cNvPr>
          <p:cNvSpPr/>
          <p:nvPr/>
        </p:nvSpPr>
        <p:spPr>
          <a:xfrm>
            <a:off x="2486690" y="432303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95" name="Rectangle: Rounded Corners 294">
            <a:extLst>
              <a:ext uri="{FF2B5EF4-FFF2-40B4-BE49-F238E27FC236}">
                <a16:creationId xmlns:a16="http://schemas.microsoft.com/office/drawing/2014/main" id="{E1EF658A-8BC9-484D-AC93-8FE82704D16F}"/>
              </a:ext>
            </a:extLst>
          </p:cNvPr>
          <p:cNvSpPr/>
          <p:nvPr/>
        </p:nvSpPr>
        <p:spPr>
          <a:xfrm>
            <a:off x="2486690" y="5712740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296" name="Rectangle: Rounded Corners 295">
            <a:extLst>
              <a:ext uri="{FF2B5EF4-FFF2-40B4-BE49-F238E27FC236}">
                <a16:creationId xmlns:a16="http://schemas.microsoft.com/office/drawing/2014/main" id="{5C3BB2E7-AA1C-4011-A5A2-5BC8210CCCD0}"/>
              </a:ext>
            </a:extLst>
          </p:cNvPr>
          <p:cNvSpPr/>
          <p:nvPr/>
        </p:nvSpPr>
        <p:spPr>
          <a:xfrm>
            <a:off x="2486690" y="154361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297" name="Connector: Elbow 296">
            <a:extLst>
              <a:ext uri="{FF2B5EF4-FFF2-40B4-BE49-F238E27FC236}">
                <a16:creationId xmlns:a16="http://schemas.microsoft.com/office/drawing/2014/main" id="{F1468642-C696-4F6A-98F1-252E91A4986A}"/>
              </a:ext>
            </a:extLst>
          </p:cNvPr>
          <p:cNvCxnSpPr>
            <a:cxnSpLocks/>
            <a:stCxn id="289" idx="3"/>
            <a:endCxn id="294" idx="0"/>
          </p:cNvCxnSpPr>
          <p:nvPr/>
        </p:nvCxnSpPr>
        <p:spPr>
          <a:xfrm>
            <a:off x="2308457" y="4147056"/>
            <a:ext cx="640371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98" name="Connector: Elbow 297">
            <a:extLst>
              <a:ext uri="{FF2B5EF4-FFF2-40B4-BE49-F238E27FC236}">
                <a16:creationId xmlns:a16="http://schemas.microsoft.com/office/drawing/2014/main" id="{688F65A6-50DC-4AB8-9BA0-1B102C2CBE26}"/>
              </a:ext>
            </a:extLst>
          </p:cNvPr>
          <p:cNvCxnSpPr>
            <a:cxnSpLocks/>
            <a:stCxn id="290" idx="3"/>
            <a:endCxn id="296" idx="0"/>
          </p:cNvCxnSpPr>
          <p:nvPr/>
        </p:nvCxnSpPr>
        <p:spPr>
          <a:xfrm>
            <a:off x="2308457" y="1367640"/>
            <a:ext cx="640371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299" name="Connector: Elbow 298">
            <a:extLst>
              <a:ext uri="{FF2B5EF4-FFF2-40B4-BE49-F238E27FC236}">
                <a16:creationId xmlns:a16="http://schemas.microsoft.com/office/drawing/2014/main" id="{8ED49DAB-F2E6-47CC-B5AA-57BE1855B30E}"/>
              </a:ext>
            </a:extLst>
          </p:cNvPr>
          <p:cNvCxnSpPr>
            <a:cxnSpLocks/>
            <a:stCxn id="287" idx="3"/>
            <a:endCxn id="296" idx="2"/>
          </p:cNvCxnSpPr>
          <p:nvPr/>
        </p:nvCxnSpPr>
        <p:spPr>
          <a:xfrm flipV="1">
            <a:off x="2308457" y="1886517"/>
            <a:ext cx="640371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00" name="Connector: Elbow 299">
            <a:extLst>
              <a:ext uri="{FF2B5EF4-FFF2-40B4-BE49-F238E27FC236}">
                <a16:creationId xmlns:a16="http://schemas.microsoft.com/office/drawing/2014/main" id="{924A4683-DFA3-4173-BBF6-78FF8B88C597}"/>
              </a:ext>
            </a:extLst>
          </p:cNvPr>
          <p:cNvCxnSpPr>
            <a:cxnSpLocks/>
            <a:stCxn id="292" idx="3"/>
            <a:endCxn id="293" idx="0"/>
          </p:cNvCxnSpPr>
          <p:nvPr/>
        </p:nvCxnSpPr>
        <p:spPr>
          <a:xfrm>
            <a:off x="2308457" y="2757348"/>
            <a:ext cx="640371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01" name="Connector: Elbow 300">
            <a:extLst>
              <a:ext uri="{FF2B5EF4-FFF2-40B4-BE49-F238E27FC236}">
                <a16:creationId xmlns:a16="http://schemas.microsoft.com/office/drawing/2014/main" id="{DEC62E73-C6A4-438A-9377-AEAE62A651DD}"/>
              </a:ext>
            </a:extLst>
          </p:cNvPr>
          <p:cNvCxnSpPr>
            <a:cxnSpLocks/>
            <a:stCxn id="135" idx="3"/>
            <a:endCxn id="293" idx="2"/>
          </p:cNvCxnSpPr>
          <p:nvPr/>
        </p:nvCxnSpPr>
        <p:spPr>
          <a:xfrm flipV="1">
            <a:off x="2308457" y="3276225"/>
            <a:ext cx="640371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02" name="Connector: Elbow 301">
            <a:extLst>
              <a:ext uri="{FF2B5EF4-FFF2-40B4-BE49-F238E27FC236}">
                <a16:creationId xmlns:a16="http://schemas.microsoft.com/office/drawing/2014/main" id="{50F20352-6420-4AA6-A927-C1D7005523A8}"/>
              </a:ext>
            </a:extLst>
          </p:cNvPr>
          <p:cNvCxnSpPr>
            <a:cxnSpLocks/>
            <a:stCxn id="291" idx="3"/>
            <a:endCxn id="294" idx="2"/>
          </p:cNvCxnSpPr>
          <p:nvPr/>
        </p:nvCxnSpPr>
        <p:spPr>
          <a:xfrm flipV="1">
            <a:off x="2308457" y="4665933"/>
            <a:ext cx="640371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03" name="Connector: Elbow 302">
            <a:extLst>
              <a:ext uri="{FF2B5EF4-FFF2-40B4-BE49-F238E27FC236}">
                <a16:creationId xmlns:a16="http://schemas.microsoft.com/office/drawing/2014/main" id="{ED4A29CE-DA1A-4152-8417-729A21A86294}"/>
              </a:ext>
            </a:extLst>
          </p:cNvPr>
          <p:cNvCxnSpPr>
            <a:cxnSpLocks/>
            <a:stCxn id="134" idx="3"/>
            <a:endCxn id="295" idx="0"/>
          </p:cNvCxnSpPr>
          <p:nvPr/>
        </p:nvCxnSpPr>
        <p:spPr>
          <a:xfrm>
            <a:off x="2308457" y="5536764"/>
            <a:ext cx="640371" cy="175976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04" name="Connector: Elbow 303">
            <a:extLst>
              <a:ext uri="{FF2B5EF4-FFF2-40B4-BE49-F238E27FC236}">
                <a16:creationId xmlns:a16="http://schemas.microsoft.com/office/drawing/2014/main" id="{AC686D44-B0E5-48E8-8BFD-07E6D6954CC1}"/>
              </a:ext>
            </a:extLst>
          </p:cNvPr>
          <p:cNvCxnSpPr>
            <a:cxnSpLocks/>
            <a:stCxn id="288" idx="3"/>
            <a:endCxn id="295" idx="2"/>
          </p:cNvCxnSpPr>
          <p:nvPr/>
        </p:nvCxnSpPr>
        <p:spPr>
          <a:xfrm flipV="1">
            <a:off x="2308457" y="6055640"/>
            <a:ext cx="640371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05" name="Connector: Elbow 304">
            <a:extLst>
              <a:ext uri="{FF2B5EF4-FFF2-40B4-BE49-F238E27FC236}">
                <a16:creationId xmlns:a16="http://schemas.microsoft.com/office/drawing/2014/main" id="{A33E1AE7-52C0-47FF-A923-27B9F57C422C}"/>
              </a:ext>
            </a:extLst>
          </p:cNvPr>
          <p:cNvCxnSpPr>
            <a:cxnSpLocks/>
            <a:stCxn id="275" idx="3"/>
            <a:endCxn id="289" idx="1"/>
          </p:cNvCxnSpPr>
          <p:nvPr/>
        </p:nvCxnSpPr>
        <p:spPr>
          <a:xfrm>
            <a:off x="1222727" y="3973343"/>
            <a:ext cx="16145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06" name="Connector: Elbow 305">
            <a:extLst>
              <a:ext uri="{FF2B5EF4-FFF2-40B4-BE49-F238E27FC236}">
                <a16:creationId xmlns:a16="http://schemas.microsoft.com/office/drawing/2014/main" id="{547F35AE-3B91-4EA1-8B80-70A595AC1664}"/>
              </a:ext>
            </a:extLst>
          </p:cNvPr>
          <p:cNvCxnSpPr>
            <a:cxnSpLocks/>
            <a:stCxn id="286" idx="3"/>
            <a:endCxn id="134" idx="1"/>
          </p:cNvCxnSpPr>
          <p:nvPr/>
        </p:nvCxnSpPr>
        <p:spPr>
          <a:xfrm flipV="1">
            <a:off x="1222727" y="5536764"/>
            <a:ext cx="16145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07" name="Connector: Elbow 306">
            <a:extLst>
              <a:ext uri="{FF2B5EF4-FFF2-40B4-BE49-F238E27FC236}">
                <a16:creationId xmlns:a16="http://schemas.microsoft.com/office/drawing/2014/main" id="{47EB7933-9C32-4154-AE7B-DBE009565909}"/>
              </a:ext>
            </a:extLst>
          </p:cNvPr>
          <p:cNvCxnSpPr>
            <a:cxnSpLocks/>
            <a:stCxn id="278" idx="3"/>
            <a:endCxn id="134" idx="1"/>
          </p:cNvCxnSpPr>
          <p:nvPr/>
        </p:nvCxnSpPr>
        <p:spPr>
          <a:xfrm>
            <a:off x="1222727" y="5363051"/>
            <a:ext cx="16145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08" name="Connector: Elbow 307">
            <a:extLst>
              <a:ext uri="{FF2B5EF4-FFF2-40B4-BE49-F238E27FC236}">
                <a16:creationId xmlns:a16="http://schemas.microsoft.com/office/drawing/2014/main" id="{FBDE4F6F-A9C0-4FC1-8AC1-0516D6C75F3F}"/>
              </a:ext>
            </a:extLst>
          </p:cNvPr>
          <p:cNvCxnSpPr>
            <a:cxnSpLocks/>
            <a:stCxn id="284" idx="3"/>
            <a:endCxn id="291" idx="1"/>
          </p:cNvCxnSpPr>
          <p:nvPr/>
        </p:nvCxnSpPr>
        <p:spPr>
          <a:xfrm flipV="1">
            <a:off x="1222727" y="4841910"/>
            <a:ext cx="16145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09" name="Connector: Elbow 308">
            <a:extLst>
              <a:ext uri="{FF2B5EF4-FFF2-40B4-BE49-F238E27FC236}">
                <a16:creationId xmlns:a16="http://schemas.microsoft.com/office/drawing/2014/main" id="{905ADC9D-D89B-4174-B208-FC0D46331A79}"/>
              </a:ext>
            </a:extLst>
          </p:cNvPr>
          <p:cNvCxnSpPr>
            <a:cxnSpLocks/>
            <a:stCxn id="276" idx="3"/>
            <a:endCxn id="291" idx="1"/>
          </p:cNvCxnSpPr>
          <p:nvPr/>
        </p:nvCxnSpPr>
        <p:spPr>
          <a:xfrm>
            <a:off x="1222727" y="4668197"/>
            <a:ext cx="16145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10" name="Connector: Elbow 309">
            <a:extLst>
              <a:ext uri="{FF2B5EF4-FFF2-40B4-BE49-F238E27FC236}">
                <a16:creationId xmlns:a16="http://schemas.microsoft.com/office/drawing/2014/main" id="{E09D235F-CB6D-4100-9909-491F55281C70}"/>
              </a:ext>
            </a:extLst>
          </p:cNvPr>
          <p:cNvCxnSpPr>
            <a:cxnSpLocks/>
            <a:stCxn id="280" idx="3"/>
            <a:endCxn id="135" idx="1"/>
          </p:cNvCxnSpPr>
          <p:nvPr/>
        </p:nvCxnSpPr>
        <p:spPr>
          <a:xfrm flipV="1">
            <a:off x="1222727" y="3452202"/>
            <a:ext cx="16145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11" name="Connector: Elbow 310">
            <a:extLst>
              <a:ext uri="{FF2B5EF4-FFF2-40B4-BE49-F238E27FC236}">
                <a16:creationId xmlns:a16="http://schemas.microsoft.com/office/drawing/2014/main" id="{4A94BFCC-80AB-46E0-AECF-B5B38FFF7689}"/>
              </a:ext>
            </a:extLst>
          </p:cNvPr>
          <p:cNvCxnSpPr>
            <a:cxnSpLocks/>
            <a:stCxn id="272" idx="3"/>
            <a:endCxn id="135" idx="1"/>
          </p:cNvCxnSpPr>
          <p:nvPr/>
        </p:nvCxnSpPr>
        <p:spPr>
          <a:xfrm>
            <a:off x="1222727" y="3278489"/>
            <a:ext cx="16145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12" name="Connector: Elbow 311">
            <a:extLst>
              <a:ext uri="{FF2B5EF4-FFF2-40B4-BE49-F238E27FC236}">
                <a16:creationId xmlns:a16="http://schemas.microsoft.com/office/drawing/2014/main" id="{1001F66A-F2FD-46CD-AD7B-D2C8D8B74052}"/>
              </a:ext>
            </a:extLst>
          </p:cNvPr>
          <p:cNvCxnSpPr>
            <a:cxnSpLocks/>
            <a:stCxn id="279" idx="3"/>
            <a:endCxn id="292" idx="1"/>
          </p:cNvCxnSpPr>
          <p:nvPr/>
        </p:nvCxnSpPr>
        <p:spPr>
          <a:xfrm flipV="1">
            <a:off x="1222727" y="2757348"/>
            <a:ext cx="16145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13" name="Connector: Elbow 312">
            <a:extLst>
              <a:ext uri="{FF2B5EF4-FFF2-40B4-BE49-F238E27FC236}">
                <a16:creationId xmlns:a16="http://schemas.microsoft.com/office/drawing/2014/main" id="{664081F5-A192-4B68-82F0-72A66C94BB05}"/>
              </a:ext>
            </a:extLst>
          </p:cNvPr>
          <p:cNvCxnSpPr>
            <a:cxnSpLocks/>
            <a:stCxn id="271" idx="3"/>
            <a:endCxn id="292" idx="1"/>
          </p:cNvCxnSpPr>
          <p:nvPr/>
        </p:nvCxnSpPr>
        <p:spPr>
          <a:xfrm>
            <a:off x="1222727" y="2583635"/>
            <a:ext cx="16145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14" name="Connector: Elbow 313">
            <a:extLst>
              <a:ext uri="{FF2B5EF4-FFF2-40B4-BE49-F238E27FC236}">
                <a16:creationId xmlns:a16="http://schemas.microsoft.com/office/drawing/2014/main" id="{5825C7A0-818D-493E-AED3-F083DD4E7895}"/>
              </a:ext>
            </a:extLst>
          </p:cNvPr>
          <p:cNvCxnSpPr>
            <a:cxnSpLocks/>
            <a:stCxn id="282" idx="3"/>
            <a:endCxn id="287" idx="1"/>
          </p:cNvCxnSpPr>
          <p:nvPr/>
        </p:nvCxnSpPr>
        <p:spPr>
          <a:xfrm flipV="1">
            <a:off x="1222727" y="2062494"/>
            <a:ext cx="16145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15" name="Connector: Elbow 314">
            <a:extLst>
              <a:ext uri="{FF2B5EF4-FFF2-40B4-BE49-F238E27FC236}">
                <a16:creationId xmlns:a16="http://schemas.microsoft.com/office/drawing/2014/main" id="{846F453C-2ACB-4BDC-AA90-6ABB25520A09}"/>
              </a:ext>
            </a:extLst>
          </p:cNvPr>
          <p:cNvCxnSpPr>
            <a:cxnSpLocks/>
            <a:stCxn id="274" idx="3"/>
            <a:endCxn id="287" idx="1"/>
          </p:cNvCxnSpPr>
          <p:nvPr/>
        </p:nvCxnSpPr>
        <p:spPr>
          <a:xfrm>
            <a:off x="1222727" y="1888781"/>
            <a:ext cx="16145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16" name="Connector: Elbow 315">
            <a:extLst>
              <a:ext uri="{FF2B5EF4-FFF2-40B4-BE49-F238E27FC236}">
                <a16:creationId xmlns:a16="http://schemas.microsoft.com/office/drawing/2014/main" id="{5079AFFC-895A-4EB3-AA6C-2A88606C177C}"/>
              </a:ext>
            </a:extLst>
          </p:cNvPr>
          <p:cNvCxnSpPr>
            <a:cxnSpLocks/>
            <a:stCxn id="281" idx="3"/>
            <a:endCxn id="290" idx="1"/>
          </p:cNvCxnSpPr>
          <p:nvPr/>
        </p:nvCxnSpPr>
        <p:spPr>
          <a:xfrm flipV="1">
            <a:off x="1222727" y="1367640"/>
            <a:ext cx="16145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17" name="Connector: Elbow 316">
            <a:extLst>
              <a:ext uri="{FF2B5EF4-FFF2-40B4-BE49-F238E27FC236}">
                <a16:creationId xmlns:a16="http://schemas.microsoft.com/office/drawing/2014/main" id="{5C447A27-0006-4A7F-90DF-E253E9A81C6B}"/>
              </a:ext>
            </a:extLst>
          </p:cNvPr>
          <p:cNvCxnSpPr>
            <a:cxnSpLocks/>
            <a:stCxn id="273" idx="3"/>
            <a:endCxn id="290" idx="1"/>
          </p:cNvCxnSpPr>
          <p:nvPr/>
        </p:nvCxnSpPr>
        <p:spPr>
          <a:xfrm>
            <a:off x="1222727" y="1193927"/>
            <a:ext cx="16145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18" name="Connector: Elbow 317">
            <a:extLst>
              <a:ext uri="{FF2B5EF4-FFF2-40B4-BE49-F238E27FC236}">
                <a16:creationId xmlns:a16="http://schemas.microsoft.com/office/drawing/2014/main" id="{060EA4A3-0199-488D-86BD-0433F9856174}"/>
              </a:ext>
            </a:extLst>
          </p:cNvPr>
          <p:cNvCxnSpPr>
            <a:cxnSpLocks/>
            <a:stCxn id="285" idx="3"/>
            <a:endCxn id="288" idx="1"/>
          </p:cNvCxnSpPr>
          <p:nvPr/>
        </p:nvCxnSpPr>
        <p:spPr>
          <a:xfrm flipV="1">
            <a:off x="1222727" y="6231617"/>
            <a:ext cx="16145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19" name="Connector: Elbow 318">
            <a:extLst>
              <a:ext uri="{FF2B5EF4-FFF2-40B4-BE49-F238E27FC236}">
                <a16:creationId xmlns:a16="http://schemas.microsoft.com/office/drawing/2014/main" id="{478CBE55-69B4-4AE5-AE1F-BBAE441CD7E2}"/>
              </a:ext>
            </a:extLst>
          </p:cNvPr>
          <p:cNvCxnSpPr>
            <a:cxnSpLocks/>
            <a:stCxn id="277" idx="3"/>
            <a:endCxn id="288" idx="1"/>
          </p:cNvCxnSpPr>
          <p:nvPr/>
        </p:nvCxnSpPr>
        <p:spPr>
          <a:xfrm>
            <a:off x="1222727" y="6057905"/>
            <a:ext cx="161453" cy="17371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25" name="Rectangle: Rounded Corners 324">
            <a:extLst>
              <a:ext uri="{FF2B5EF4-FFF2-40B4-BE49-F238E27FC236}">
                <a16:creationId xmlns:a16="http://schemas.microsoft.com/office/drawing/2014/main" id="{4CA763AC-C8DE-4D0F-ADC7-1863DE0F91F0}"/>
              </a:ext>
            </a:extLst>
          </p:cNvPr>
          <p:cNvSpPr/>
          <p:nvPr/>
        </p:nvSpPr>
        <p:spPr>
          <a:xfrm flipH="1">
            <a:off x="9883542" y="5365314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26" name="Rectangle: Rounded Corners 325">
            <a:extLst>
              <a:ext uri="{FF2B5EF4-FFF2-40B4-BE49-F238E27FC236}">
                <a16:creationId xmlns:a16="http://schemas.microsoft.com/office/drawing/2014/main" id="{55C95806-A4E0-4642-9FA7-90B3848AED22}"/>
              </a:ext>
            </a:extLst>
          </p:cNvPr>
          <p:cNvSpPr/>
          <p:nvPr/>
        </p:nvSpPr>
        <p:spPr>
          <a:xfrm flipH="1">
            <a:off x="9883542" y="3280752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327" name="Connector: Elbow 326">
            <a:extLst>
              <a:ext uri="{FF2B5EF4-FFF2-40B4-BE49-F238E27FC236}">
                <a16:creationId xmlns:a16="http://schemas.microsoft.com/office/drawing/2014/main" id="{84AF5696-1304-49AB-82FF-AA1592F45144}"/>
              </a:ext>
            </a:extLst>
          </p:cNvPr>
          <p:cNvCxnSpPr>
            <a:cxnSpLocks/>
            <a:stCxn id="351" idx="3"/>
            <a:endCxn id="357" idx="1"/>
          </p:cNvCxnSpPr>
          <p:nvPr/>
        </p:nvCxnSpPr>
        <p:spPr>
          <a:xfrm flipH="1" flipV="1">
            <a:off x="10807818" y="4147056"/>
            <a:ext cx="16145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28" name="Rectangle: Rounded Corners 327">
            <a:extLst>
              <a:ext uri="{FF2B5EF4-FFF2-40B4-BE49-F238E27FC236}">
                <a16:creationId xmlns:a16="http://schemas.microsoft.com/office/drawing/2014/main" id="{19EABBED-F732-4E22-9661-05237C2870CA}"/>
              </a:ext>
            </a:extLst>
          </p:cNvPr>
          <p:cNvSpPr/>
          <p:nvPr/>
        </p:nvSpPr>
        <p:spPr>
          <a:xfrm flipH="1">
            <a:off x="7712082" y="2238471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31" name="Rectangle: Rounded Corners 330">
            <a:extLst>
              <a:ext uri="{FF2B5EF4-FFF2-40B4-BE49-F238E27FC236}">
                <a16:creationId xmlns:a16="http://schemas.microsoft.com/office/drawing/2014/main" id="{58B9356C-92AD-4684-B0C9-642E8D932ACB}"/>
              </a:ext>
            </a:extLst>
          </p:cNvPr>
          <p:cNvSpPr/>
          <p:nvPr/>
        </p:nvSpPr>
        <p:spPr>
          <a:xfrm flipH="1">
            <a:off x="7712082" y="5017886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332" name="Connector: Elbow 331">
            <a:extLst>
              <a:ext uri="{FF2B5EF4-FFF2-40B4-BE49-F238E27FC236}">
                <a16:creationId xmlns:a16="http://schemas.microsoft.com/office/drawing/2014/main" id="{36488DA7-D6E3-4FD3-AB64-6E1E782AFA7D}"/>
              </a:ext>
            </a:extLst>
          </p:cNvPr>
          <p:cNvCxnSpPr>
            <a:cxnSpLocks/>
            <a:stCxn id="328" idx="0"/>
            <a:endCxn id="364" idx="3"/>
          </p:cNvCxnSpPr>
          <p:nvPr/>
        </p:nvCxnSpPr>
        <p:spPr>
          <a:xfrm rot="5400000" flipH="1" flipV="1">
            <a:off x="8215924" y="1673363"/>
            <a:ext cx="523404" cy="606812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3" name="Connector: Elbow 332">
            <a:extLst>
              <a:ext uri="{FF2B5EF4-FFF2-40B4-BE49-F238E27FC236}">
                <a16:creationId xmlns:a16="http://schemas.microsoft.com/office/drawing/2014/main" id="{ECCAC162-3310-4E8D-8EE4-D27C3489D893}"/>
              </a:ext>
            </a:extLst>
          </p:cNvPr>
          <p:cNvCxnSpPr>
            <a:cxnSpLocks/>
            <a:stCxn id="361" idx="3"/>
            <a:endCxn id="328" idx="2"/>
          </p:cNvCxnSpPr>
          <p:nvPr/>
        </p:nvCxnSpPr>
        <p:spPr>
          <a:xfrm flipH="1" flipV="1">
            <a:off x="8174220" y="2581371"/>
            <a:ext cx="606812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4" name="Connector: Elbow 333">
            <a:extLst>
              <a:ext uri="{FF2B5EF4-FFF2-40B4-BE49-F238E27FC236}">
                <a16:creationId xmlns:a16="http://schemas.microsoft.com/office/drawing/2014/main" id="{0F8DFFEF-A60C-40FD-AFA1-9F98ED792509}"/>
              </a:ext>
            </a:extLst>
          </p:cNvPr>
          <p:cNvCxnSpPr>
            <a:cxnSpLocks/>
            <a:stCxn id="363" idx="3"/>
            <a:endCxn id="331" idx="2"/>
          </p:cNvCxnSpPr>
          <p:nvPr/>
        </p:nvCxnSpPr>
        <p:spPr>
          <a:xfrm flipH="1" flipV="1">
            <a:off x="8174220" y="5360786"/>
            <a:ext cx="606812" cy="523404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5" name="Connector: Elbow 334">
            <a:extLst>
              <a:ext uri="{FF2B5EF4-FFF2-40B4-BE49-F238E27FC236}">
                <a16:creationId xmlns:a16="http://schemas.microsoft.com/office/drawing/2014/main" id="{DC9BAA2E-E387-464E-BFAA-5097B804C72D}"/>
              </a:ext>
            </a:extLst>
          </p:cNvPr>
          <p:cNvCxnSpPr>
            <a:cxnSpLocks/>
            <a:stCxn id="362" idx="3"/>
            <a:endCxn id="331" idx="0"/>
          </p:cNvCxnSpPr>
          <p:nvPr/>
        </p:nvCxnSpPr>
        <p:spPr>
          <a:xfrm flipH="1">
            <a:off x="8174220" y="4494483"/>
            <a:ext cx="606812" cy="523403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36" name="Rectangle: Rounded Corners 335">
            <a:extLst>
              <a:ext uri="{FF2B5EF4-FFF2-40B4-BE49-F238E27FC236}">
                <a16:creationId xmlns:a16="http://schemas.microsoft.com/office/drawing/2014/main" id="{A9F3F90B-F789-4548-9541-602677D4B816}"/>
              </a:ext>
            </a:extLst>
          </p:cNvPr>
          <p:cNvSpPr/>
          <p:nvPr/>
        </p:nvSpPr>
        <p:spPr>
          <a:xfrm flipH="1">
            <a:off x="6626352" y="3628178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337" name="Connector: Elbow 336">
            <a:extLst>
              <a:ext uri="{FF2B5EF4-FFF2-40B4-BE49-F238E27FC236}">
                <a16:creationId xmlns:a16="http://schemas.microsoft.com/office/drawing/2014/main" id="{67842E18-7EB9-436C-BA38-71E2BA4CD03B}"/>
              </a:ext>
            </a:extLst>
          </p:cNvPr>
          <p:cNvCxnSpPr>
            <a:cxnSpLocks/>
            <a:stCxn id="331" idx="3"/>
            <a:endCxn id="336" idx="1"/>
          </p:cNvCxnSpPr>
          <p:nvPr/>
        </p:nvCxnSpPr>
        <p:spPr>
          <a:xfrm flipH="1" flipV="1">
            <a:off x="7550628" y="3799628"/>
            <a:ext cx="161454" cy="1389708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38" name="Connector: Elbow 337">
            <a:extLst>
              <a:ext uri="{FF2B5EF4-FFF2-40B4-BE49-F238E27FC236}">
                <a16:creationId xmlns:a16="http://schemas.microsoft.com/office/drawing/2014/main" id="{71D0429C-D65D-4EDC-9F5B-290BADCFC0FB}"/>
              </a:ext>
            </a:extLst>
          </p:cNvPr>
          <p:cNvCxnSpPr>
            <a:cxnSpLocks/>
            <a:stCxn id="336" idx="1"/>
            <a:endCxn id="328" idx="3"/>
          </p:cNvCxnSpPr>
          <p:nvPr/>
        </p:nvCxnSpPr>
        <p:spPr>
          <a:xfrm rot="10800000" flipH="1">
            <a:off x="7550628" y="2409922"/>
            <a:ext cx="161454" cy="1389707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39" name="Rectangle: Rounded Corners 338">
            <a:extLst>
              <a:ext uri="{FF2B5EF4-FFF2-40B4-BE49-F238E27FC236}">
                <a16:creationId xmlns:a16="http://schemas.microsoft.com/office/drawing/2014/main" id="{A5D876CC-CAFF-44D2-BADB-595A30BB005D}"/>
              </a:ext>
            </a:extLst>
          </p:cNvPr>
          <p:cNvSpPr/>
          <p:nvPr/>
        </p:nvSpPr>
        <p:spPr>
          <a:xfrm flipH="1">
            <a:off x="10969272" y="2446172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40" name="Rectangle: Rounded Corners 339">
            <a:extLst>
              <a:ext uri="{FF2B5EF4-FFF2-40B4-BE49-F238E27FC236}">
                <a16:creationId xmlns:a16="http://schemas.microsoft.com/office/drawing/2014/main" id="{94F22855-3E4C-48CE-AF24-AEA27A0F5BD3}"/>
              </a:ext>
            </a:extLst>
          </p:cNvPr>
          <p:cNvSpPr/>
          <p:nvPr/>
        </p:nvSpPr>
        <p:spPr>
          <a:xfrm flipH="1">
            <a:off x="10969272" y="3141026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41" name="Rectangle: Rounded Corners 340">
            <a:extLst>
              <a:ext uri="{FF2B5EF4-FFF2-40B4-BE49-F238E27FC236}">
                <a16:creationId xmlns:a16="http://schemas.microsoft.com/office/drawing/2014/main" id="{F0B18524-FD4F-427A-BD88-4617689EC48C}"/>
              </a:ext>
            </a:extLst>
          </p:cNvPr>
          <p:cNvSpPr/>
          <p:nvPr/>
        </p:nvSpPr>
        <p:spPr>
          <a:xfrm flipH="1">
            <a:off x="10969272" y="1056464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342" name="Rectangle: Rounded Corners 341">
            <a:extLst>
              <a:ext uri="{FF2B5EF4-FFF2-40B4-BE49-F238E27FC236}">
                <a16:creationId xmlns:a16="http://schemas.microsoft.com/office/drawing/2014/main" id="{C89A79A7-7901-4143-B91C-E87973ABECAB}"/>
              </a:ext>
            </a:extLst>
          </p:cNvPr>
          <p:cNvSpPr/>
          <p:nvPr/>
        </p:nvSpPr>
        <p:spPr>
          <a:xfrm flipH="1">
            <a:off x="10969272" y="1751318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43" name="Rectangle: Rounded Corners 342">
            <a:extLst>
              <a:ext uri="{FF2B5EF4-FFF2-40B4-BE49-F238E27FC236}">
                <a16:creationId xmlns:a16="http://schemas.microsoft.com/office/drawing/2014/main" id="{49CC3133-C1D7-40F5-B288-DF259CAA26DC}"/>
              </a:ext>
            </a:extLst>
          </p:cNvPr>
          <p:cNvSpPr/>
          <p:nvPr/>
        </p:nvSpPr>
        <p:spPr>
          <a:xfrm flipH="1">
            <a:off x="10969272" y="3835880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44" name="Rectangle: Rounded Corners 343">
            <a:extLst>
              <a:ext uri="{FF2B5EF4-FFF2-40B4-BE49-F238E27FC236}">
                <a16:creationId xmlns:a16="http://schemas.microsoft.com/office/drawing/2014/main" id="{33938250-4A5D-4B29-87D8-1254BE9CC7B5}"/>
              </a:ext>
            </a:extLst>
          </p:cNvPr>
          <p:cNvSpPr/>
          <p:nvPr/>
        </p:nvSpPr>
        <p:spPr>
          <a:xfrm flipH="1">
            <a:off x="10969272" y="4530734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45" name="Rectangle: Rounded Corners 344">
            <a:extLst>
              <a:ext uri="{FF2B5EF4-FFF2-40B4-BE49-F238E27FC236}">
                <a16:creationId xmlns:a16="http://schemas.microsoft.com/office/drawing/2014/main" id="{5E89DE94-BF9B-438B-AFD4-80A67E7F92B7}"/>
              </a:ext>
            </a:extLst>
          </p:cNvPr>
          <p:cNvSpPr/>
          <p:nvPr/>
        </p:nvSpPr>
        <p:spPr>
          <a:xfrm flipH="1">
            <a:off x="10969272" y="5920442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46" name="Rectangle: Rounded Corners 345">
            <a:extLst>
              <a:ext uri="{FF2B5EF4-FFF2-40B4-BE49-F238E27FC236}">
                <a16:creationId xmlns:a16="http://schemas.microsoft.com/office/drawing/2014/main" id="{70A09226-F1DE-4E6F-B629-CA773A114538}"/>
              </a:ext>
            </a:extLst>
          </p:cNvPr>
          <p:cNvSpPr/>
          <p:nvPr/>
        </p:nvSpPr>
        <p:spPr>
          <a:xfrm flipH="1">
            <a:off x="10969272" y="5225588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47" name="Rectangle: Rounded Corners 346">
            <a:extLst>
              <a:ext uri="{FF2B5EF4-FFF2-40B4-BE49-F238E27FC236}">
                <a16:creationId xmlns:a16="http://schemas.microsoft.com/office/drawing/2014/main" id="{0BE95E0D-88C3-4303-B99C-D59E9B884228}"/>
              </a:ext>
            </a:extLst>
          </p:cNvPr>
          <p:cNvSpPr/>
          <p:nvPr/>
        </p:nvSpPr>
        <p:spPr>
          <a:xfrm flipH="1">
            <a:off x="10969272" y="2793599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48" name="Rectangle: Rounded Corners 347">
            <a:extLst>
              <a:ext uri="{FF2B5EF4-FFF2-40B4-BE49-F238E27FC236}">
                <a16:creationId xmlns:a16="http://schemas.microsoft.com/office/drawing/2014/main" id="{2B44E1FE-D0AA-4960-8BD9-D096A3CFFE42}"/>
              </a:ext>
            </a:extLst>
          </p:cNvPr>
          <p:cNvSpPr/>
          <p:nvPr/>
        </p:nvSpPr>
        <p:spPr>
          <a:xfrm flipH="1">
            <a:off x="10969272" y="3488453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49" name="Rectangle: Rounded Corners 348">
            <a:extLst>
              <a:ext uri="{FF2B5EF4-FFF2-40B4-BE49-F238E27FC236}">
                <a16:creationId xmlns:a16="http://schemas.microsoft.com/office/drawing/2014/main" id="{6994DA40-2A8D-4CD8-9B9C-DACF0F89D4F4}"/>
              </a:ext>
            </a:extLst>
          </p:cNvPr>
          <p:cNvSpPr/>
          <p:nvPr/>
        </p:nvSpPr>
        <p:spPr>
          <a:xfrm flipH="1">
            <a:off x="10969272" y="1403891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 dirty="0">
              <a:solidFill>
                <a:schemeClr val="tx1"/>
              </a:solidFill>
            </a:endParaRPr>
          </a:p>
        </p:txBody>
      </p:sp>
      <p:sp>
        <p:nvSpPr>
          <p:cNvPr id="350" name="Rectangle: Rounded Corners 349">
            <a:extLst>
              <a:ext uri="{FF2B5EF4-FFF2-40B4-BE49-F238E27FC236}">
                <a16:creationId xmlns:a16="http://schemas.microsoft.com/office/drawing/2014/main" id="{51E42B14-68F9-427C-99EA-BA5A2F9F5A03}"/>
              </a:ext>
            </a:extLst>
          </p:cNvPr>
          <p:cNvSpPr/>
          <p:nvPr/>
        </p:nvSpPr>
        <p:spPr>
          <a:xfrm flipH="1">
            <a:off x="10969272" y="2098745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51" name="Rectangle: Rounded Corners 350">
            <a:extLst>
              <a:ext uri="{FF2B5EF4-FFF2-40B4-BE49-F238E27FC236}">
                <a16:creationId xmlns:a16="http://schemas.microsoft.com/office/drawing/2014/main" id="{6A978D76-47DC-4152-B105-B6938BE36B9B}"/>
              </a:ext>
            </a:extLst>
          </p:cNvPr>
          <p:cNvSpPr/>
          <p:nvPr/>
        </p:nvSpPr>
        <p:spPr>
          <a:xfrm flipH="1">
            <a:off x="10969272" y="4183307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52" name="Rectangle: Rounded Corners 351">
            <a:extLst>
              <a:ext uri="{FF2B5EF4-FFF2-40B4-BE49-F238E27FC236}">
                <a16:creationId xmlns:a16="http://schemas.microsoft.com/office/drawing/2014/main" id="{EF120E30-DBE4-40BE-B21C-50FC896682EE}"/>
              </a:ext>
            </a:extLst>
          </p:cNvPr>
          <p:cNvSpPr/>
          <p:nvPr/>
        </p:nvSpPr>
        <p:spPr>
          <a:xfrm flipH="1">
            <a:off x="10969272" y="4878161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53" name="Rectangle: Rounded Corners 352">
            <a:extLst>
              <a:ext uri="{FF2B5EF4-FFF2-40B4-BE49-F238E27FC236}">
                <a16:creationId xmlns:a16="http://schemas.microsoft.com/office/drawing/2014/main" id="{89AE5BC5-B8B3-439D-86E4-05F2381B319D}"/>
              </a:ext>
            </a:extLst>
          </p:cNvPr>
          <p:cNvSpPr/>
          <p:nvPr/>
        </p:nvSpPr>
        <p:spPr>
          <a:xfrm flipH="1">
            <a:off x="10969272" y="6267868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54" name="Rectangle: Rounded Corners 353">
            <a:extLst>
              <a:ext uri="{FF2B5EF4-FFF2-40B4-BE49-F238E27FC236}">
                <a16:creationId xmlns:a16="http://schemas.microsoft.com/office/drawing/2014/main" id="{C6527E96-244C-4878-9426-50445E968C50}"/>
              </a:ext>
            </a:extLst>
          </p:cNvPr>
          <p:cNvSpPr/>
          <p:nvPr/>
        </p:nvSpPr>
        <p:spPr>
          <a:xfrm flipH="1">
            <a:off x="10969272" y="5573015"/>
            <a:ext cx="924276" cy="274925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55" name="Rectangle: Rounded Corners 354">
            <a:extLst>
              <a:ext uri="{FF2B5EF4-FFF2-40B4-BE49-F238E27FC236}">
                <a16:creationId xmlns:a16="http://schemas.microsoft.com/office/drawing/2014/main" id="{7824BC07-A9D5-4715-8E8A-799F40C26FDC}"/>
              </a:ext>
            </a:extLst>
          </p:cNvPr>
          <p:cNvSpPr/>
          <p:nvPr/>
        </p:nvSpPr>
        <p:spPr>
          <a:xfrm flipH="1">
            <a:off x="9883542" y="1891044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56" name="Rectangle: Rounded Corners 355">
            <a:extLst>
              <a:ext uri="{FF2B5EF4-FFF2-40B4-BE49-F238E27FC236}">
                <a16:creationId xmlns:a16="http://schemas.microsoft.com/office/drawing/2014/main" id="{2262A2C0-E729-4BBD-9DD5-78569DA32DBE}"/>
              </a:ext>
            </a:extLst>
          </p:cNvPr>
          <p:cNvSpPr/>
          <p:nvPr/>
        </p:nvSpPr>
        <p:spPr>
          <a:xfrm flipH="1">
            <a:off x="9883542" y="606016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57" name="Rectangle: Rounded Corners 356">
            <a:extLst>
              <a:ext uri="{FF2B5EF4-FFF2-40B4-BE49-F238E27FC236}">
                <a16:creationId xmlns:a16="http://schemas.microsoft.com/office/drawing/2014/main" id="{8B8186F8-5E4A-46FF-AA56-73A3A96477BE}"/>
              </a:ext>
            </a:extLst>
          </p:cNvPr>
          <p:cNvSpPr/>
          <p:nvPr/>
        </p:nvSpPr>
        <p:spPr>
          <a:xfrm flipH="1">
            <a:off x="9883542" y="3975606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58" name="Rectangle: Rounded Corners 357">
            <a:extLst>
              <a:ext uri="{FF2B5EF4-FFF2-40B4-BE49-F238E27FC236}">
                <a16:creationId xmlns:a16="http://schemas.microsoft.com/office/drawing/2014/main" id="{DF380012-8E56-499E-96B3-DF079FB78661}"/>
              </a:ext>
            </a:extLst>
          </p:cNvPr>
          <p:cNvSpPr/>
          <p:nvPr/>
        </p:nvSpPr>
        <p:spPr>
          <a:xfrm flipH="1">
            <a:off x="9883542" y="1196190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59" name="Rectangle: Rounded Corners 358">
            <a:extLst>
              <a:ext uri="{FF2B5EF4-FFF2-40B4-BE49-F238E27FC236}">
                <a16:creationId xmlns:a16="http://schemas.microsoft.com/office/drawing/2014/main" id="{7B3DDF4F-E31B-489B-930E-C6F56E59500A}"/>
              </a:ext>
            </a:extLst>
          </p:cNvPr>
          <p:cNvSpPr/>
          <p:nvPr/>
        </p:nvSpPr>
        <p:spPr>
          <a:xfrm flipH="1">
            <a:off x="9883542" y="4670460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60" name="Rectangle: Rounded Corners 359">
            <a:extLst>
              <a:ext uri="{FF2B5EF4-FFF2-40B4-BE49-F238E27FC236}">
                <a16:creationId xmlns:a16="http://schemas.microsoft.com/office/drawing/2014/main" id="{CD2BD738-E523-44BD-922A-2F9003F10A0F}"/>
              </a:ext>
            </a:extLst>
          </p:cNvPr>
          <p:cNvSpPr/>
          <p:nvPr/>
        </p:nvSpPr>
        <p:spPr>
          <a:xfrm flipH="1">
            <a:off x="9883542" y="2585898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61" name="Rectangle: Rounded Corners 360">
            <a:extLst>
              <a:ext uri="{FF2B5EF4-FFF2-40B4-BE49-F238E27FC236}">
                <a16:creationId xmlns:a16="http://schemas.microsoft.com/office/drawing/2014/main" id="{078AF6F8-CB42-4F30-A6AF-993479082E9F}"/>
              </a:ext>
            </a:extLst>
          </p:cNvPr>
          <p:cNvSpPr/>
          <p:nvPr/>
        </p:nvSpPr>
        <p:spPr>
          <a:xfrm flipH="1">
            <a:off x="8781032" y="2933325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62" name="Rectangle: Rounded Corners 361">
            <a:extLst>
              <a:ext uri="{FF2B5EF4-FFF2-40B4-BE49-F238E27FC236}">
                <a16:creationId xmlns:a16="http://schemas.microsoft.com/office/drawing/2014/main" id="{001A0235-360E-4378-B51D-2A4815DC6EFD}"/>
              </a:ext>
            </a:extLst>
          </p:cNvPr>
          <p:cNvSpPr/>
          <p:nvPr/>
        </p:nvSpPr>
        <p:spPr>
          <a:xfrm flipH="1">
            <a:off x="8781032" y="4323033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63" name="Rectangle: Rounded Corners 362">
            <a:extLst>
              <a:ext uri="{FF2B5EF4-FFF2-40B4-BE49-F238E27FC236}">
                <a16:creationId xmlns:a16="http://schemas.microsoft.com/office/drawing/2014/main" id="{C5D6B105-8E45-4F7A-933B-D31DC6012C4C}"/>
              </a:ext>
            </a:extLst>
          </p:cNvPr>
          <p:cNvSpPr/>
          <p:nvPr/>
        </p:nvSpPr>
        <p:spPr>
          <a:xfrm flipH="1">
            <a:off x="8781032" y="5712740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64" name="Rectangle: Rounded Corners 363">
            <a:extLst>
              <a:ext uri="{FF2B5EF4-FFF2-40B4-BE49-F238E27FC236}">
                <a16:creationId xmlns:a16="http://schemas.microsoft.com/office/drawing/2014/main" id="{99DC700B-6BF1-4016-BBA6-C8B711A33291}"/>
              </a:ext>
            </a:extLst>
          </p:cNvPr>
          <p:cNvSpPr/>
          <p:nvPr/>
        </p:nvSpPr>
        <p:spPr>
          <a:xfrm flipH="1">
            <a:off x="8781032" y="1543617"/>
            <a:ext cx="924276" cy="342900"/>
          </a:xfrm>
          <a:prstGeom prst="round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cxnSp>
        <p:nvCxnSpPr>
          <p:cNvPr id="365" name="Connector: Elbow 364">
            <a:extLst>
              <a:ext uri="{FF2B5EF4-FFF2-40B4-BE49-F238E27FC236}">
                <a16:creationId xmlns:a16="http://schemas.microsoft.com/office/drawing/2014/main" id="{A3EA6D20-FDBF-40F2-B5B4-AD07881BF6EB}"/>
              </a:ext>
            </a:extLst>
          </p:cNvPr>
          <p:cNvCxnSpPr>
            <a:cxnSpLocks/>
            <a:stCxn id="357" idx="3"/>
            <a:endCxn id="362" idx="0"/>
          </p:cNvCxnSpPr>
          <p:nvPr/>
        </p:nvCxnSpPr>
        <p:spPr>
          <a:xfrm flipH="1">
            <a:off x="9243171" y="4147056"/>
            <a:ext cx="640371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66" name="Connector: Elbow 365">
            <a:extLst>
              <a:ext uri="{FF2B5EF4-FFF2-40B4-BE49-F238E27FC236}">
                <a16:creationId xmlns:a16="http://schemas.microsoft.com/office/drawing/2014/main" id="{F6E1092F-2C0F-48A4-9674-9BC555BB07C9}"/>
              </a:ext>
            </a:extLst>
          </p:cNvPr>
          <p:cNvCxnSpPr>
            <a:cxnSpLocks/>
            <a:stCxn id="358" idx="3"/>
            <a:endCxn id="364" idx="0"/>
          </p:cNvCxnSpPr>
          <p:nvPr/>
        </p:nvCxnSpPr>
        <p:spPr>
          <a:xfrm flipH="1">
            <a:off x="9243171" y="1367640"/>
            <a:ext cx="640371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67" name="Connector: Elbow 366">
            <a:extLst>
              <a:ext uri="{FF2B5EF4-FFF2-40B4-BE49-F238E27FC236}">
                <a16:creationId xmlns:a16="http://schemas.microsoft.com/office/drawing/2014/main" id="{95B3DC34-CBD1-4E06-8FA6-F004F950A115}"/>
              </a:ext>
            </a:extLst>
          </p:cNvPr>
          <p:cNvCxnSpPr>
            <a:cxnSpLocks/>
            <a:stCxn id="355" idx="3"/>
            <a:endCxn id="364" idx="2"/>
          </p:cNvCxnSpPr>
          <p:nvPr/>
        </p:nvCxnSpPr>
        <p:spPr>
          <a:xfrm flipH="1" flipV="1">
            <a:off x="9243171" y="1886517"/>
            <a:ext cx="640371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68" name="Connector: Elbow 367">
            <a:extLst>
              <a:ext uri="{FF2B5EF4-FFF2-40B4-BE49-F238E27FC236}">
                <a16:creationId xmlns:a16="http://schemas.microsoft.com/office/drawing/2014/main" id="{05C0D4A4-9744-47C9-9713-B08CFFB24DCF}"/>
              </a:ext>
            </a:extLst>
          </p:cNvPr>
          <p:cNvCxnSpPr>
            <a:cxnSpLocks/>
            <a:stCxn id="360" idx="3"/>
            <a:endCxn id="361" idx="0"/>
          </p:cNvCxnSpPr>
          <p:nvPr/>
        </p:nvCxnSpPr>
        <p:spPr>
          <a:xfrm flipH="1">
            <a:off x="9243171" y="2757348"/>
            <a:ext cx="640371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69" name="Connector: Elbow 368">
            <a:extLst>
              <a:ext uri="{FF2B5EF4-FFF2-40B4-BE49-F238E27FC236}">
                <a16:creationId xmlns:a16="http://schemas.microsoft.com/office/drawing/2014/main" id="{B660D515-E12B-4D4C-810D-A12F878EC702}"/>
              </a:ext>
            </a:extLst>
          </p:cNvPr>
          <p:cNvCxnSpPr>
            <a:cxnSpLocks/>
            <a:stCxn id="326" idx="3"/>
            <a:endCxn id="361" idx="2"/>
          </p:cNvCxnSpPr>
          <p:nvPr/>
        </p:nvCxnSpPr>
        <p:spPr>
          <a:xfrm flipH="1" flipV="1">
            <a:off x="9243171" y="3276225"/>
            <a:ext cx="640371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70" name="Connector: Elbow 369">
            <a:extLst>
              <a:ext uri="{FF2B5EF4-FFF2-40B4-BE49-F238E27FC236}">
                <a16:creationId xmlns:a16="http://schemas.microsoft.com/office/drawing/2014/main" id="{34485C23-56C6-47B1-A7D8-3D948CA5D35D}"/>
              </a:ext>
            </a:extLst>
          </p:cNvPr>
          <p:cNvCxnSpPr>
            <a:cxnSpLocks/>
            <a:stCxn id="359" idx="3"/>
            <a:endCxn id="362" idx="2"/>
          </p:cNvCxnSpPr>
          <p:nvPr/>
        </p:nvCxnSpPr>
        <p:spPr>
          <a:xfrm flipH="1" flipV="1">
            <a:off x="9243171" y="4665933"/>
            <a:ext cx="640371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71" name="Connector: Elbow 370">
            <a:extLst>
              <a:ext uri="{FF2B5EF4-FFF2-40B4-BE49-F238E27FC236}">
                <a16:creationId xmlns:a16="http://schemas.microsoft.com/office/drawing/2014/main" id="{4E591763-88D2-40DA-BE3F-6F66E3BD273A}"/>
              </a:ext>
            </a:extLst>
          </p:cNvPr>
          <p:cNvCxnSpPr>
            <a:cxnSpLocks/>
            <a:stCxn id="325" idx="3"/>
            <a:endCxn id="363" idx="0"/>
          </p:cNvCxnSpPr>
          <p:nvPr/>
        </p:nvCxnSpPr>
        <p:spPr>
          <a:xfrm flipH="1">
            <a:off x="9243171" y="5536764"/>
            <a:ext cx="640371" cy="175976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72" name="Connector: Elbow 371">
            <a:extLst>
              <a:ext uri="{FF2B5EF4-FFF2-40B4-BE49-F238E27FC236}">
                <a16:creationId xmlns:a16="http://schemas.microsoft.com/office/drawing/2014/main" id="{DF4DD3CA-587A-4861-A333-C727B6CCA606}"/>
              </a:ext>
            </a:extLst>
          </p:cNvPr>
          <p:cNvCxnSpPr>
            <a:cxnSpLocks/>
            <a:stCxn id="356" idx="3"/>
            <a:endCxn id="363" idx="2"/>
          </p:cNvCxnSpPr>
          <p:nvPr/>
        </p:nvCxnSpPr>
        <p:spPr>
          <a:xfrm flipH="1" flipV="1">
            <a:off x="9243171" y="6055640"/>
            <a:ext cx="640371" cy="175977"/>
          </a:xfrm>
          <a:prstGeom prst="bentConnector2">
            <a:avLst/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73" name="Connector: Elbow 372">
            <a:extLst>
              <a:ext uri="{FF2B5EF4-FFF2-40B4-BE49-F238E27FC236}">
                <a16:creationId xmlns:a16="http://schemas.microsoft.com/office/drawing/2014/main" id="{159D818C-7D0A-4ACA-8271-8ED4D3D35862}"/>
              </a:ext>
            </a:extLst>
          </p:cNvPr>
          <p:cNvCxnSpPr>
            <a:cxnSpLocks/>
            <a:stCxn id="343" idx="3"/>
            <a:endCxn id="357" idx="1"/>
          </p:cNvCxnSpPr>
          <p:nvPr/>
        </p:nvCxnSpPr>
        <p:spPr>
          <a:xfrm flipH="1">
            <a:off x="10807818" y="3973343"/>
            <a:ext cx="16145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74" name="Connector: Elbow 373">
            <a:extLst>
              <a:ext uri="{FF2B5EF4-FFF2-40B4-BE49-F238E27FC236}">
                <a16:creationId xmlns:a16="http://schemas.microsoft.com/office/drawing/2014/main" id="{D09CE27B-EBD9-46DE-B546-09B410B419EE}"/>
              </a:ext>
            </a:extLst>
          </p:cNvPr>
          <p:cNvCxnSpPr>
            <a:cxnSpLocks/>
            <a:stCxn id="354" idx="3"/>
            <a:endCxn id="325" idx="1"/>
          </p:cNvCxnSpPr>
          <p:nvPr/>
        </p:nvCxnSpPr>
        <p:spPr>
          <a:xfrm flipH="1" flipV="1">
            <a:off x="10807818" y="5536764"/>
            <a:ext cx="16145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75" name="Connector: Elbow 374">
            <a:extLst>
              <a:ext uri="{FF2B5EF4-FFF2-40B4-BE49-F238E27FC236}">
                <a16:creationId xmlns:a16="http://schemas.microsoft.com/office/drawing/2014/main" id="{D8F42CE9-454A-4EC1-8203-8F4550FC9EBD}"/>
              </a:ext>
            </a:extLst>
          </p:cNvPr>
          <p:cNvCxnSpPr>
            <a:cxnSpLocks/>
            <a:stCxn id="346" idx="3"/>
            <a:endCxn id="325" idx="1"/>
          </p:cNvCxnSpPr>
          <p:nvPr/>
        </p:nvCxnSpPr>
        <p:spPr>
          <a:xfrm flipH="1">
            <a:off x="10807818" y="5363051"/>
            <a:ext cx="16145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76" name="Connector: Elbow 375">
            <a:extLst>
              <a:ext uri="{FF2B5EF4-FFF2-40B4-BE49-F238E27FC236}">
                <a16:creationId xmlns:a16="http://schemas.microsoft.com/office/drawing/2014/main" id="{F2128E3F-750E-4000-850E-95493402BC87}"/>
              </a:ext>
            </a:extLst>
          </p:cNvPr>
          <p:cNvCxnSpPr>
            <a:cxnSpLocks/>
            <a:stCxn id="352" idx="3"/>
            <a:endCxn id="359" idx="1"/>
          </p:cNvCxnSpPr>
          <p:nvPr/>
        </p:nvCxnSpPr>
        <p:spPr>
          <a:xfrm flipH="1" flipV="1">
            <a:off x="10807818" y="4841910"/>
            <a:ext cx="16145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77" name="Connector: Elbow 376">
            <a:extLst>
              <a:ext uri="{FF2B5EF4-FFF2-40B4-BE49-F238E27FC236}">
                <a16:creationId xmlns:a16="http://schemas.microsoft.com/office/drawing/2014/main" id="{9F0EFAEA-87D3-46F3-ADF2-AAAC288E10CB}"/>
              </a:ext>
            </a:extLst>
          </p:cNvPr>
          <p:cNvCxnSpPr>
            <a:cxnSpLocks/>
            <a:stCxn id="344" idx="3"/>
            <a:endCxn id="359" idx="1"/>
          </p:cNvCxnSpPr>
          <p:nvPr/>
        </p:nvCxnSpPr>
        <p:spPr>
          <a:xfrm flipH="1">
            <a:off x="10807818" y="4668197"/>
            <a:ext cx="16145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78" name="Connector: Elbow 377">
            <a:extLst>
              <a:ext uri="{FF2B5EF4-FFF2-40B4-BE49-F238E27FC236}">
                <a16:creationId xmlns:a16="http://schemas.microsoft.com/office/drawing/2014/main" id="{D75B6632-9B84-4B8D-BD5E-D5E5ACF70ACD}"/>
              </a:ext>
            </a:extLst>
          </p:cNvPr>
          <p:cNvCxnSpPr>
            <a:cxnSpLocks/>
            <a:stCxn id="348" idx="3"/>
            <a:endCxn id="326" idx="1"/>
          </p:cNvCxnSpPr>
          <p:nvPr/>
        </p:nvCxnSpPr>
        <p:spPr>
          <a:xfrm flipH="1" flipV="1">
            <a:off x="10807818" y="3452202"/>
            <a:ext cx="16145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79" name="Connector: Elbow 378">
            <a:extLst>
              <a:ext uri="{FF2B5EF4-FFF2-40B4-BE49-F238E27FC236}">
                <a16:creationId xmlns:a16="http://schemas.microsoft.com/office/drawing/2014/main" id="{2E658F5E-34AB-4CED-81CD-59DFC81F16BB}"/>
              </a:ext>
            </a:extLst>
          </p:cNvPr>
          <p:cNvCxnSpPr>
            <a:cxnSpLocks/>
            <a:stCxn id="340" idx="3"/>
            <a:endCxn id="326" idx="1"/>
          </p:cNvCxnSpPr>
          <p:nvPr/>
        </p:nvCxnSpPr>
        <p:spPr>
          <a:xfrm flipH="1">
            <a:off x="10807818" y="3278489"/>
            <a:ext cx="16145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80" name="Connector: Elbow 379">
            <a:extLst>
              <a:ext uri="{FF2B5EF4-FFF2-40B4-BE49-F238E27FC236}">
                <a16:creationId xmlns:a16="http://schemas.microsoft.com/office/drawing/2014/main" id="{FF347C73-DA12-4EF0-9C36-79DD14A8F4A4}"/>
              </a:ext>
            </a:extLst>
          </p:cNvPr>
          <p:cNvCxnSpPr>
            <a:cxnSpLocks/>
            <a:stCxn id="347" idx="3"/>
            <a:endCxn id="360" idx="1"/>
          </p:cNvCxnSpPr>
          <p:nvPr/>
        </p:nvCxnSpPr>
        <p:spPr>
          <a:xfrm flipH="1" flipV="1">
            <a:off x="10807818" y="2757348"/>
            <a:ext cx="16145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81" name="Connector: Elbow 380">
            <a:extLst>
              <a:ext uri="{FF2B5EF4-FFF2-40B4-BE49-F238E27FC236}">
                <a16:creationId xmlns:a16="http://schemas.microsoft.com/office/drawing/2014/main" id="{542BDEB9-FDF4-4CAE-9E3F-D1BB7DAD4A53}"/>
              </a:ext>
            </a:extLst>
          </p:cNvPr>
          <p:cNvCxnSpPr>
            <a:cxnSpLocks/>
            <a:stCxn id="339" idx="3"/>
            <a:endCxn id="360" idx="1"/>
          </p:cNvCxnSpPr>
          <p:nvPr/>
        </p:nvCxnSpPr>
        <p:spPr>
          <a:xfrm flipH="1">
            <a:off x="10807818" y="2583635"/>
            <a:ext cx="16145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82" name="Connector: Elbow 381">
            <a:extLst>
              <a:ext uri="{FF2B5EF4-FFF2-40B4-BE49-F238E27FC236}">
                <a16:creationId xmlns:a16="http://schemas.microsoft.com/office/drawing/2014/main" id="{8BED97EC-6154-45E3-B13A-C9CBB50FC5AA}"/>
              </a:ext>
            </a:extLst>
          </p:cNvPr>
          <p:cNvCxnSpPr>
            <a:cxnSpLocks/>
            <a:stCxn id="350" idx="3"/>
            <a:endCxn id="355" idx="1"/>
          </p:cNvCxnSpPr>
          <p:nvPr/>
        </p:nvCxnSpPr>
        <p:spPr>
          <a:xfrm flipH="1" flipV="1">
            <a:off x="10807818" y="2062494"/>
            <a:ext cx="16145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83" name="Connector: Elbow 382">
            <a:extLst>
              <a:ext uri="{FF2B5EF4-FFF2-40B4-BE49-F238E27FC236}">
                <a16:creationId xmlns:a16="http://schemas.microsoft.com/office/drawing/2014/main" id="{9BB12922-E243-4D8F-8A64-82D9556B55A9}"/>
              </a:ext>
            </a:extLst>
          </p:cNvPr>
          <p:cNvCxnSpPr>
            <a:cxnSpLocks/>
            <a:stCxn id="342" idx="3"/>
            <a:endCxn id="355" idx="1"/>
          </p:cNvCxnSpPr>
          <p:nvPr/>
        </p:nvCxnSpPr>
        <p:spPr>
          <a:xfrm flipH="1">
            <a:off x="10807818" y="1888781"/>
            <a:ext cx="16145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84" name="Connector: Elbow 383">
            <a:extLst>
              <a:ext uri="{FF2B5EF4-FFF2-40B4-BE49-F238E27FC236}">
                <a16:creationId xmlns:a16="http://schemas.microsoft.com/office/drawing/2014/main" id="{5817BACD-20AE-4998-8925-27DF60CE3FE0}"/>
              </a:ext>
            </a:extLst>
          </p:cNvPr>
          <p:cNvCxnSpPr>
            <a:cxnSpLocks/>
            <a:stCxn id="349" idx="3"/>
            <a:endCxn id="358" idx="1"/>
          </p:cNvCxnSpPr>
          <p:nvPr/>
        </p:nvCxnSpPr>
        <p:spPr>
          <a:xfrm flipH="1" flipV="1">
            <a:off x="10807818" y="1367640"/>
            <a:ext cx="16145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85" name="Connector: Elbow 384">
            <a:extLst>
              <a:ext uri="{FF2B5EF4-FFF2-40B4-BE49-F238E27FC236}">
                <a16:creationId xmlns:a16="http://schemas.microsoft.com/office/drawing/2014/main" id="{D701ABF7-AEA9-4F51-9E68-94BDD8EB17CF}"/>
              </a:ext>
            </a:extLst>
          </p:cNvPr>
          <p:cNvCxnSpPr>
            <a:cxnSpLocks/>
            <a:stCxn id="341" idx="3"/>
            <a:endCxn id="358" idx="1"/>
          </p:cNvCxnSpPr>
          <p:nvPr/>
        </p:nvCxnSpPr>
        <p:spPr>
          <a:xfrm flipH="1">
            <a:off x="10807818" y="1193927"/>
            <a:ext cx="161453" cy="173713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86" name="Connector: Elbow 385">
            <a:extLst>
              <a:ext uri="{FF2B5EF4-FFF2-40B4-BE49-F238E27FC236}">
                <a16:creationId xmlns:a16="http://schemas.microsoft.com/office/drawing/2014/main" id="{E03F6DDB-4B7D-4719-81FF-580CAE00838A}"/>
              </a:ext>
            </a:extLst>
          </p:cNvPr>
          <p:cNvCxnSpPr>
            <a:cxnSpLocks/>
            <a:stCxn id="353" idx="3"/>
            <a:endCxn id="356" idx="1"/>
          </p:cNvCxnSpPr>
          <p:nvPr/>
        </p:nvCxnSpPr>
        <p:spPr>
          <a:xfrm flipH="1" flipV="1">
            <a:off x="10807818" y="6231617"/>
            <a:ext cx="161453" cy="173714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387" name="Connector: Elbow 386">
            <a:extLst>
              <a:ext uri="{FF2B5EF4-FFF2-40B4-BE49-F238E27FC236}">
                <a16:creationId xmlns:a16="http://schemas.microsoft.com/office/drawing/2014/main" id="{F1E094F0-8247-4BB2-932E-E02051FE2F90}"/>
              </a:ext>
            </a:extLst>
          </p:cNvPr>
          <p:cNvCxnSpPr>
            <a:cxnSpLocks/>
            <a:stCxn id="345" idx="3"/>
            <a:endCxn id="356" idx="1"/>
          </p:cNvCxnSpPr>
          <p:nvPr/>
        </p:nvCxnSpPr>
        <p:spPr>
          <a:xfrm flipH="1">
            <a:off x="10807818" y="6057905"/>
            <a:ext cx="161453" cy="173712"/>
          </a:xfrm>
          <a:prstGeom prst="bentConnector3">
            <a:avLst>
              <a:gd name="adj1" fmla="val 50000"/>
            </a:avLst>
          </a:prstGeom>
          <a:ln w="3175">
            <a:solidFill>
              <a:schemeClr val="bg1">
                <a:lumMod val="75000"/>
              </a:schemeClr>
            </a:solidFill>
            <a:tailEnd type="none"/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23" name="TextBox 422">
            <a:extLst>
              <a:ext uri="{FF2B5EF4-FFF2-40B4-BE49-F238E27FC236}">
                <a16:creationId xmlns:a16="http://schemas.microsoft.com/office/drawing/2014/main" id="{E116FD3F-983A-4323-9BCE-B24216CD2CB1}"/>
              </a:ext>
            </a:extLst>
          </p:cNvPr>
          <p:cNvSpPr txBox="1"/>
          <p:nvPr/>
        </p:nvSpPr>
        <p:spPr>
          <a:xfrm>
            <a:off x="5398534" y="2058447"/>
            <a:ext cx="1394934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b="1" dirty="0"/>
              <a:t>FINAL GAME</a:t>
            </a:r>
          </a:p>
        </p:txBody>
      </p:sp>
      <p:sp>
        <p:nvSpPr>
          <p:cNvPr id="424" name="TextBox 423">
            <a:extLst>
              <a:ext uri="{FF2B5EF4-FFF2-40B4-BE49-F238E27FC236}">
                <a16:creationId xmlns:a16="http://schemas.microsoft.com/office/drawing/2014/main" id="{CADEA868-8FB5-466E-B0B4-8A6314925394}"/>
              </a:ext>
            </a:extLst>
          </p:cNvPr>
          <p:cNvSpPr txBox="1"/>
          <p:nvPr/>
        </p:nvSpPr>
        <p:spPr>
          <a:xfrm>
            <a:off x="3523804" y="1225530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r"/>
            <a:r>
              <a:rPr lang="en-US" sz="1400" dirty="0"/>
              <a:t>Semifinal 1</a:t>
            </a:r>
          </a:p>
        </p:txBody>
      </p:sp>
      <p:sp>
        <p:nvSpPr>
          <p:cNvPr id="425" name="TextBox 424">
            <a:extLst>
              <a:ext uri="{FF2B5EF4-FFF2-40B4-BE49-F238E27FC236}">
                <a16:creationId xmlns:a16="http://schemas.microsoft.com/office/drawing/2014/main" id="{B1165AE3-B7AE-486D-830D-7FE1312BCE14}"/>
              </a:ext>
            </a:extLst>
          </p:cNvPr>
          <p:cNvSpPr txBox="1"/>
          <p:nvPr/>
        </p:nvSpPr>
        <p:spPr>
          <a:xfrm>
            <a:off x="7678730" y="1225530"/>
            <a:ext cx="990977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400" dirty="0"/>
              <a:t>Semifinal 2</a:t>
            </a:r>
          </a:p>
        </p:txBody>
      </p:sp>
      <p:sp>
        <p:nvSpPr>
          <p:cNvPr id="133" name="TextBox 132">
            <a:extLst>
              <a:ext uri="{FF2B5EF4-FFF2-40B4-BE49-F238E27FC236}">
                <a16:creationId xmlns:a16="http://schemas.microsoft.com/office/drawing/2014/main" id="{BCCFD1DF-C459-41B7-989C-F0465BCB108E}"/>
              </a:ext>
            </a:extLst>
          </p:cNvPr>
          <p:cNvSpPr txBox="1"/>
          <p:nvPr/>
        </p:nvSpPr>
        <p:spPr>
          <a:xfrm>
            <a:off x="-96688" y="103733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 dirty="0"/>
              <a:t>1</a:t>
            </a:r>
          </a:p>
        </p:txBody>
      </p:sp>
      <p:sp>
        <p:nvSpPr>
          <p:cNvPr id="141" name="TextBox 140">
            <a:extLst>
              <a:ext uri="{FF2B5EF4-FFF2-40B4-BE49-F238E27FC236}">
                <a16:creationId xmlns:a16="http://schemas.microsoft.com/office/drawing/2014/main" id="{AC45DCF8-22EC-4C9B-8AC2-B2DD197C32BC}"/>
              </a:ext>
            </a:extLst>
          </p:cNvPr>
          <p:cNvSpPr txBox="1"/>
          <p:nvPr/>
        </p:nvSpPr>
        <p:spPr>
          <a:xfrm>
            <a:off x="-96688" y="138555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/>
              <a:t>2</a:t>
            </a:r>
            <a:endParaRPr lang="en-US" sz="1400" b="1" dirty="0"/>
          </a:p>
        </p:txBody>
      </p:sp>
      <p:sp>
        <p:nvSpPr>
          <p:cNvPr id="142" name="TextBox 141">
            <a:extLst>
              <a:ext uri="{FF2B5EF4-FFF2-40B4-BE49-F238E27FC236}">
                <a16:creationId xmlns:a16="http://schemas.microsoft.com/office/drawing/2014/main" id="{00DA3BB7-EBDB-4258-8192-B2A68CA67381}"/>
              </a:ext>
            </a:extLst>
          </p:cNvPr>
          <p:cNvSpPr txBox="1"/>
          <p:nvPr/>
        </p:nvSpPr>
        <p:spPr>
          <a:xfrm>
            <a:off x="-96688" y="173377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/>
              <a:t>3</a:t>
            </a:r>
            <a:endParaRPr lang="en-US" sz="1400" b="1" dirty="0"/>
          </a:p>
        </p:txBody>
      </p:sp>
      <p:sp>
        <p:nvSpPr>
          <p:cNvPr id="143" name="TextBox 142">
            <a:extLst>
              <a:ext uri="{FF2B5EF4-FFF2-40B4-BE49-F238E27FC236}">
                <a16:creationId xmlns:a16="http://schemas.microsoft.com/office/drawing/2014/main" id="{03F21EC1-24ED-4D64-8192-2A93107F0B49}"/>
              </a:ext>
            </a:extLst>
          </p:cNvPr>
          <p:cNvSpPr txBox="1"/>
          <p:nvPr/>
        </p:nvSpPr>
        <p:spPr>
          <a:xfrm>
            <a:off x="-96688" y="208199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/>
              <a:t>4</a:t>
            </a:r>
            <a:endParaRPr lang="en-US" sz="1400" b="1" dirty="0"/>
          </a:p>
        </p:txBody>
      </p:sp>
      <p:sp>
        <p:nvSpPr>
          <p:cNvPr id="144" name="TextBox 143">
            <a:extLst>
              <a:ext uri="{FF2B5EF4-FFF2-40B4-BE49-F238E27FC236}">
                <a16:creationId xmlns:a16="http://schemas.microsoft.com/office/drawing/2014/main" id="{D6225F03-0663-4930-834C-ADAD0A3D57A9}"/>
              </a:ext>
            </a:extLst>
          </p:cNvPr>
          <p:cNvSpPr txBox="1"/>
          <p:nvPr/>
        </p:nvSpPr>
        <p:spPr>
          <a:xfrm>
            <a:off x="-96688" y="243021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/>
              <a:t>5</a:t>
            </a:r>
            <a:endParaRPr lang="en-US" sz="1400" b="1" dirty="0"/>
          </a:p>
        </p:txBody>
      </p:sp>
      <p:sp>
        <p:nvSpPr>
          <p:cNvPr id="145" name="TextBox 144">
            <a:extLst>
              <a:ext uri="{FF2B5EF4-FFF2-40B4-BE49-F238E27FC236}">
                <a16:creationId xmlns:a16="http://schemas.microsoft.com/office/drawing/2014/main" id="{3ED9105D-45DD-4BA1-94C0-D0CC8F0765A3}"/>
              </a:ext>
            </a:extLst>
          </p:cNvPr>
          <p:cNvSpPr txBox="1"/>
          <p:nvPr/>
        </p:nvSpPr>
        <p:spPr>
          <a:xfrm>
            <a:off x="-96688" y="277843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/>
              <a:t>6</a:t>
            </a:r>
            <a:endParaRPr lang="en-US" sz="1400" b="1" dirty="0"/>
          </a:p>
        </p:txBody>
      </p:sp>
      <p:sp>
        <p:nvSpPr>
          <p:cNvPr id="146" name="TextBox 145">
            <a:extLst>
              <a:ext uri="{FF2B5EF4-FFF2-40B4-BE49-F238E27FC236}">
                <a16:creationId xmlns:a16="http://schemas.microsoft.com/office/drawing/2014/main" id="{FDB3A7ED-B08F-44D0-AD79-4250617A31C5}"/>
              </a:ext>
            </a:extLst>
          </p:cNvPr>
          <p:cNvSpPr txBox="1"/>
          <p:nvPr/>
        </p:nvSpPr>
        <p:spPr>
          <a:xfrm>
            <a:off x="-96688" y="312665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/>
              <a:t>7</a:t>
            </a:r>
            <a:endParaRPr lang="en-US" sz="1400" b="1" dirty="0"/>
          </a:p>
        </p:txBody>
      </p:sp>
      <p:sp>
        <p:nvSpPr>
          <p:cNvPr id="147" name="TextBox 146">
            <a:extLst>
              <a:ext uri="{FF2B5EF4-FFF2-40B4-BE49-F238E27FC236}">
                <a16:creationId xmlns:a16="http://schemas.microsoft.com/office/drawing/2014/main" id="{BDE73AD9-9078-49ED-8F54-67E4872F0196}"/>
              </a:ext>
            </a:extLst>
          </p:cNvPr>
          <p:cNvSpPr txBox="1"/>
          <p:nvPr/>
        </p:nvSpPr>
        <p:spPr>
          <a:xfrm>
            <a:off x="-96688" y="347487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/>
              <a:t>8</a:t>
            </a:r>
            <a:endParaRPr lang="en-US" sz="1400" b="1" dirty="0"/>
          </a:p>
        </p:txBody>
      </p:sp>
      <p:sp>
        <p:nvSpPr>
          <p:cNvPr id="148" name="TextBox 147">
            <a:extLst>
              <a:ext uri="{FF2B5EF4-FFF2-40B4-BE49-F238E27FC236}">
                <a16:creationId xmlns:a16="http://schemas.microsoft.com/office/drawing/2014/main" id="{8D0C92EC-18BF-4CEF-AD90-2A6528AD466E}"/>
              </a:ext>
            </a:extLst>
          </p:cNvPr>
          <p:cNvSpPr txBox="1"/>
          <p:nvPr/>
        </p:nvSpPr>
        <p:spPr>
          <a:xfrm>
            <a:off x="-96688" y="382309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/>
              <a:t>9</a:t>
            </a:r>
            <a:endParaRPr lang="en-US" sz="1400" b="1" dirty="0"/>
          </a:p>
        </p:txBody>
      </p:sp>
      <p:sp>
        <p:nvSpPr>
          <p:cNvPr id="149" name="TextBox 148">
            <a:extLst>
              <a:ext uri="{FF2B5EF4-FFF2-40B4-BE49-F238E27FC236}">
                <a16:creationId xmlns:a16="http://schemas.microsoft.com/office/drawing/2014/main" id="{A77AF888-9212-4B34-A272-A675BDF7FA55}"/>
              </a:ext>
            </a:extLst>
          </p:cNvPr>
          <p:cNvSpPr txBox="1"/>
          <p:nvPr/>
        </p:nvSpPr>
        <p:spPr>
          <a:xfrm>
            <a:off x="-96688" y="417131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/>
              <a:t>10</a:t>
            </a:r>
            <a:endParaRPr lang="en-US" sz="1400" b="1" dirty="0"/>
          </a:p>
        </p:txBody>
      </p:sp>
      <p:sp>
        <p:nvSpPr>
          <p:cNvPr id="150" name="TextBox 149">
            <a:extLst>
              <a:ext uri="{FF2B5EF4-FFF2-40B4-BE49-F238E27FC236}">
                <a16:creationId xmlns:a16="http://schemas.microsoft.com/office/drawing/2014/main" id="{3ED4AD6D-9A4F-4CF3-9A98-A98B9514536E}"/>
              </a:ext>
            </a:extLst>
          </p:cNvPr>
          <p:cNvSpPr txBox="1"/>
          <p:nvPr/>
        </p:nvSpPr>
        <p:spPr>
          <a:xfrm>
            <a:off x="-96688" y="451953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/>
              <a:t>11</a:t>
            </a:r>
            <a:endParaRPr lang="en-US" sz="1400" b="1" dirty="0"/>
          </a:p>
        </p:txBody>
      </p:sp>
      <p:sp>
        <p:nvSpPr>
          <p:cNvPr id="151" name="TextBox 150">
            <a:extLst>
              <a:ext uri="{FF2B5EF4-FFF2-40B4-BE49-F238E27FC236}">
                <a16:creationId xmlns:a16="http://schemas.microsoft.com/office/drawing/2014/main" id="{24A3D3E1-75B3-41B6-AFE5-6635E66B6996}"/>
              </a:ext>
            </a:extLst>
          </p:cNvPr>
          <p:cNvSpPr txBox="1"/>
          <p:nvPr/>
        </p:nvSpPr>
        <p:spPr>
          <a:xfrm>
            <a:off x="-96688" y="486775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/>
              <a:t>12</a:t>
            </a:r>
            <a:endParaRPr lang="en-US" sz="1400" b="1" dirty="0"/>
          </a:p>
        </p:txBody>
      </p:sp>
      <p:sp>
        <p:nvSpPr>
          <p:cNvPr id="152" name="TextBox 151">
            <a:extLst>
              <a:ext uri="{FF2B5EF4-FFF2-40B4-BE49-F238E27FC236}">
                <a16:creationId xmlns:a16="http://schemas.microsoft.com/office/drawing/2014/main" id="{AF85404A-5974-4DB1-9E8C-9918C4C72F43}"/>
              </a:ext>
            </a:extLst>
          </p:cNvPr>
          <p:cNvSpPr txBox="1"/>
          <p:nvPr/>
        </p:nvSpPr>
        <p:spPr>
          <a:xfrm>
            <a:off x="-96688" y="521597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/>
              <a:t>13</a:t>
            </a:r>
            <a:endParaRPr lang="en-US" sz="1400" b="1" dirty="0"/>
          </a:p>
        </p:txBody>
      </p:sp>
      <p:sp>
        <p:nvSpPr>
          <p:cNvPr id="153" name="TextBox 152">
            <a:extLst>
              <a:ext uri="{FF2B5EF4-FFF2-40B4-BE49-F238E27FC236}">
                <a16:creationId xmlns:a16="http://schemas.microsoft.com/office/drawing/2014/main" id="{11B47637-20B9-4378-92BF-83C65349CD6C}"/>
              </a:ext>
            </a:extLst>
          </p:cNvPr>
          <p:cNvSpPr txBox="1"/>
          <p:nvPr/>
        </p:nvSpPr>
        <p:spPr>
          <a:xfrm>
            <a:off x="-96688" y="556419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/>
              <a:t>14</a:t>
            </a:r>
            <a:endParaRPr lang="en-US" sz="1400" b="1" dirty="0"/>
          </a:p>
        </p:txBody>
      </p:sp>
      <p:sp>
        <p:nvSpPr>
          <p:cNvPr id="154" name="TextBox 153">
            <a:extLst>
              <a:ext uri="{FF2B5EF4-FFF2-40B4-BE49-F238E27FC236}">
                <a16:creationId xmlns:a16="http://schemas.microsoft.com/office/drawing/2014/main" id="{E16725F0-07B1-4645-B082-8A91647993F0}"/>
              </a:ext>
            </a:extLst>
          </p:cNvPr>
          <p:cNvSpPr txBox="1"/>
          <p:nvPr/>
        </p:nvSpPr>
        <p:spPr>
          <a:xfrm>
            <a:off x="-96688" y="591241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/>
              <a:t>15</a:t>
            </a:r>
            <a:endParaRPr lang="en-US" sz="1400" b="1" dirty="0"/>
          </a:p>
        </p:txBody>
      </p:sp>
      <p:sp>
        <p:nvSpPr>
          <p:cNvPr id="155" name="TextBox 154">
            <a:extLst>
              <a:ext uri="{FF2B5EF4-FFF2-40B4-BE49-F238E27FC236}">
                <a16:creationId xmlns:a16="http://schemas.microsoft.com/office/drawing/2014/main" id="{5D2E089C-58B5-436B-AA78-91007980743F}"/>
              </a:ext>
            </a:extLst>
          </p:cNvPr>
          <p:cNvSpPr txBox="1"/>
          <p:nvPr/>
        </p:nvSpPr>
        <p:spPr>
          <a:xfrm>
            <a:off x="-96688" y="6260636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r"/>
            <a:r>
              <a:rPr lang="en-US" sz="1400" b="1"/>
              <a:t>16</a:t>
            </a:r>
            <a:endParaRPr lang="en-US" sz="1400" b="1" dirty="0"/>
          </a:p>
        </p:txBody>
      </p:sp>
      <p:sp>
        <p:nvSpPr>
          <p:cNvPr id="157" name="TextBox 156">
            <a:extLst>
              <a:ext uri="{FF2B5EF4-FFF2-40B4-BE49-F238E27FC236}">
                <a16:creationId xmlns:a16="http://schemas.microsoft.com/office/drawing/2014/main" id="{D8EEF493-E0FD-48C7-A0A7-8E0DB7995311}"/>
              </a:ext>
            </a:extLst>
          </p:cNvPr>
          <p:cNvSpPr txBox="1"/>
          <p:nvPr/>
        </p:nvSpPr>
        <p:spPr>
          <a:xfrm>
            <a:off x="11855756" y="103733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17</a:t>
            </a:r>
            <a:endParaRPr lang="en-US" sz="1400" b="1" dirty="0"/>
          </a:p>
        </p:txBody>
      </p:sp>
      <p:sp>
        <p:nvSpPr>
          <p:cNvPr id="158" name="TextBox 157">
            <a:extLst>
              <a:ext uri="{FF2B5EF4-FFF2-40B4-BE49-F238E27FC236}">
                <a16:creationId xmlns:a16="http://schemas.microsoft.com/office/drawing/2014/main" id="{7BC345D5-E324-428F-9240-9ACECFC5E22B}"/>
              </a:ext>
            </a:extLst>
          </p:cNvPr>
          <p:cNvSpPr txBox="1"/>
          <p:nvPr/>
        </p:nvSpPr>
        <p:spPr>
          <a:xfrm>
            <a:off x="11855756" y="138555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18</a:t>
            </a:r>
            <a:endParaRPr lang="en-US" sz="1400" b="1" dirty="0"/>
          </a:p>
        </p:txBody>
      </p:sp>
      <p:sp>
        <p:nvSpPr>
          <p:cNvPr id="159" name="TextBox 158">
            <a:extLst>
              <a:ext uri="{FF2B5EF4-FFF2-40B4-BE49-F238E27FC236}">
                <a16:creationId xmlns:a16="http://schemas.microsoft.com/office/drawing/2014/main" id="{0A287393-6A9C-45C7-BBB7-DACB997E7EF0}"/>
              </a:ext>
            </a:extLst>
          </p:cNvPr>
          <p:cNvSpPr txBox="1"/>
          <p:nvPr/>
        </p:nvSpPr>
        <p:spPr>
          <a:xfrm>
            <a:off x="11855756" y="173377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19</a:t>
            </a:r>
            <a:endParaRPr lang="en-US" sz="1400" b="1" dirty="0"/>
          </a:p>
        </p:txBody>
      </p:sp>
      <p:sp>
        <p:nvSpPr>
          <p:cNvPr id="160" name="TextBox 159">
            <a:extLst>
              <a:ext uri="{FF2B5EF4-FFF2-40B4-BE49-F238E27FC236}">
                <a16:creationId xmlns:a16="http://schemas.microsoft.com/office/drawing/2014/main" id="{F4394B38-EA03-4C61-B23E-2EC75AA1AA51}"/>
              </a:ext>
            </a:extLst>
          </p:cNvPr>
          <p:cNvSpPr txBox="1"/>
          <p:nvPr/>
        </p:nvSpPr>
        <p:spPr>
          <a:xfrm>
            <a:off x="11855756" y="208199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20</a:t>
            </a:r>
            <a:endParaRPr lang="en-US" sz="1400" b="1" dirty="0"/>
          </a:p>
        </p:txBody>
      </p:sp>
      <p:sp>
        <p:nvSpPr>
          <p:cNvPr id="161" name="TextBox 160">
            <a:extLst>
              <a:ext uri="{FF2B5EF4-FFF2-40B4-BE49-F238E27FC236}">
                <a16:creationId xmlns:a16="http://schemas.microsoft.com/office/drawing/2014/main" id="{259584A6-358D-4854-A62A-7D2D738817F8}"/>
              </a:ext>
            </a:extLst>
          </p:cNvPr>
          <p:cNvSpPr txBox="1"/>
          <p:nvPr/>
        </p:nvSpPr>
        <p:spPr>
          <a:xfrm>
            <a:off x="11855756" y="243021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21</a:t>
            </a:r>
            <a:endParaRPr lang="en-US" sz="1400" b="1" dirty="0"/>
          </a:p>
        </p:txBody>
      </p:sp>
      <p:sp>
        <p:nvSpPr>
          <p:cNvPr id="162" name="TextBox 161">
            <a:extLst>
              <a:ext uri="{FF2B5EF4-FFF2-40B4-BE49-F238E27FC236}">
                <a16:creationId xmlns:a16="http://schemas.microsoft.com/office/drawing/2014/main" id="{57AEEBA4-A7DD-475E-9A35-71AEB54BC8AB}"/>
              </a:ext>
            </a:extLst>
          </p:cNvPr>
          <p:cNvSpPr txBox="1"/>
          <p:nvPr/>
        </p:nvSpPr>
        <p:spPr>
          <a:xfrm>
            <a:off x="11855756" y="277843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22</a:t>
            </a:r>
            <a:endParaRPr lang="en-US" sz="1400" b="1" dirty="0"/>
          </a:p>
        </p:txBody>
      </p:sp>
      <p:sp>
        <p:nvSpPr>
          <p:cNvPr id="163" name="TextBox 162">
            <a:extLst>
              <a:ext uri="{FF2B5EF4-FFF2-40B4-BE49-F238E27FC236}">
                <a16:creationId xmlns:a16="http://schemas.microsoft.com/office/drawing/2014/main" id="{2F9679AB-E033-4CBB-83ED-60041ACB61A6}"/>
              </a:ext>
            </a:extLst>
          </p:cNvPr>
          <p:cNvSpPr txBox="1"/>
          <p:nvPr/>
        </p:nvSpPr>
        <p:spPr>
          <a:xfrm>
            <a:off x="11855756" y="312665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23</a:t>
            </a:r>
            <a:endParaRPr lang="en-US" sz="1400" b="1" dirty="0"/>
          </a:p>
        </p:txBody>
      </p:sp>
      <p:sp>
        <p:nvSpPr>
          <p:cNvPr id="164" name="TextBox 163">
            <a:extLst>
              <a:ext uri="{FF2B5EF4-FFF2-40B4-BE49-F238E27FC236}">
                <a16:creationId xmlns:a16="http://schemas.microsoft.com/office/drawing/2014/main" id="{1B762721-CB66-40E6-95CF-7D70B00732F1}"/>
              </a:ext>
            </a:extLst>
          </p:cNvPr>
          <p:cNvSpPr txBox="1"/>
          <p:nvPr/>
        </p:nvSpPr>
        <p:spPr>
          <a:xfrm>
            <a:off x="11855756" y="347487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24</a:t>
            </a:r>
            <a:endParaRPr lang="en-US" sz="1400" b="1" dirty="0"/>
          </a:p>
        </p:txBody>
      </p:sp>
      <p:sp>
        <p:nvSpPr>
          <p:cNvPr id="165" name="TextBox 164">
            <a:extLst>
              <a:ext uri="{FF2B5EF4-FFF2-40B4-BE49-F238E27FC236}">
                <a16:creationId xmlns:a16="http://schemas.microsoft.com/office/drawing/2014/main" id="{6875CA05-5CEE-420C-9A99-3D3A4D5D955A}"/>
              </a:ext>
            </a:extLst>
          </p:cNvPr>
          <p:cNvSpPr txBox="1"/>
          <p:nvPr/>
        </p:nvSpPr>
        <p:spPr>
          <a:xfrm>
            <a:off x="11855756" y="382309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25</a:t>
            </a:r>
            <a:endParaRPr lang="en-US" sz="1400" b="1" dirty="0"/>
          </a:p>
        </p:txBody>
      </p:sp>
      <p:sp>
        <p:nvSpPr>
          <p:cNvPr id="166" name="TextBox 165">
            <a:extLst>
              <a:ext uri="{FF2B5EF4-FFF2-40B4-BE49-F238E27FC236}">
                <a16:creationId xmlns:a16="http://schemas.microsoft.com/office/drawing/2014/main" id="{A87C6091-ACF9-48C9-8CC5-BD308CC0AE4D}"/>
              </a:ext>
            </a:extLst>
          </p:cNvPr>
          <p:cNvSpPr txBox="1"/>
          <p:nvPr/>
        </p:nvSpPr>
        <p:spPr>
          <a:xfrm>
            <a:off x="11855756" y="417131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26</a:t>
            </a:r>
            <a:endParaRPr lang="en-US" sz="1400" b="1" dirty="0"/>
          </a:p>
        </p:txBody>
      </p:sp>
      <p:sp>
        <p:nvSpPr>
          <p:cNvPr id="167" name="TextBox 166">
            <a:extLst>
              <a:ext uri="{FF2B5EF4-FFF2-40B4-BE49-F238E27FC236}">
                <a16:creationId xmlns:a16="http://schemas.microsoft.com/office/drawing/2014/main" id="{6BE2F6E1-5C37-485D-A97B-04F3FC152842}"/>
              </a:ext>
            </a:extLst>
          </p:cNvPr>
          <p:cNvSpPr txBox="1"/>
          <p:nvPr/>
        </p:nvSpPr>
        <p:spPr>
          <a:xfrm>
            <a:off x="11855756" y="451953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27</a:t>
            </a:r>
            <a:endParaRPr lang="en-US" sz="1400" b="1" dirty="0"/>
          </a:p>
        </p:txBody>
      </p:sp>
      <p:sp>
        <p:nvSpPr>
          <p:cNvPr id="168" name="TextBox 167">
            <a:extLst>
              <a:ext uri="{FF2B5EF4-FFF2-40B4-BE49-F238E27FC236}">
                <a16:creationId xmlns:a16="http://schemas.microsoft.com/office/drawing/2014/main" id="{6F624B26-00DE-4440-9B3A-6CDB74F8A975}"/>
              </a:ext>
            </a:extLst>
          </p:cNvPr>
          <p:cNvSpPr txBox="1"/>
          <p:nvPr/>
        </p:nvSpPr>
        <p:spPr>
          <a:xfrm>
            <a:off x="11855756" y="486775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28</a:t>
            </a:r>
            <a:endParaRPr lang="en-US" sz="1400" b="1" dirty="0"/>
          </a:p>
        </p:txBody>
      </p:sp>
      <p:sp>
        <p:nvSpPr>
          <p:cNvPr id="169" name="TextBox 168">
            <a:extLst>
              <a:ext uri="{FF2B5EF4-FFF2-40B4-BE49-F238E27FC236}">
                <a16:creationId xmlns:a16="http://schemas.microsoft.com/office/drawing/2014/main" id="{4A9A5C94-8C1A-4B1A-89FC-939369641D5C}"/>
              </a:ext>
            </a:extLst>
          </p:cNvPr>
          <p:cNvSpPr txBox="1"/>
          <p:nvPr/>
        </p:nvSpPr>
        <p:spPr>
          <a:xfrm>
            <a:off x="11855756" y="521597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29</a:t>
            </a:r>
            <a:endParaRPr lang="en-US" sz="1400" b="1" dirty="0"/>
          </a:p>
        </p:txBody>
      </p:sp>
      <p:sp>
        <p:nvSpPr>
          <p:cNvPr id="170" name="TextBox 169">
            <a:extLst>
              <a:ext uri="{FF2B5EF4-FFF2-40B4-BE49-F238E27FC236}">
                <a16:creationId xmlns:a16="http://schemas.microsoft.com/office/drawing/2014/main" id="{B7B3062E-8C17-48C4-8FDA-AE26448A5B04}"/>
              </a:ext>
            </a:extLst>
          </p:cNvPr>
          <p:cNvSpPr txBox="1"/>
          <p:nvPr/>
        </p:nvSpPr>
        <p:spPr>
          <a:xfrm>
            <a:off x="11855756" y="556419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30</a:t>
            </a:r>
            <a:endParaRPr lang="en-US" sz="1400" b="1" dirty="0"/>
          </a:p>
        </p:txBody>
      </p:sp>
      <p:sp>
        <p:nvSpPr>
          <p:cNvPr id="171" name="TextBox 170">
            <a:extLst>
              <a:ext uri="{FF2B5EF4-FFF2-40B4-BE49-F238E27FC236}">
                <a16:creationId xmlns:a16="http://schemas.microsoft.com/office/drawing/2014/main" id="{5463E74A-B1FD-4079-B148-D6F5A0C36A50}"/>
              </a:ext>
            </a:extLst>
          </p:cNvPr>
          <p:cNvSpPr txBox="1"/>
          <p:nvPr/>
        </p:nvSpPr>
        <p:spPr>
          <a:xfrm>
            <a:off x="11855756" y="5912411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31</a:t>
            </a:r>
            <a:endParaRPr lang="en-US" sz="1400" b="1" dirty="0"/>
          </a:p>
        </p:txBody>
      </p:sp>
      <p:sp>
        <p:nvSpPr>
          <p:cNvPr id="172" name="TextBox 171">
            <a:extLst>
              <a:ext uri="{FF2B5EF4-FFF2-40B4-BE49-F238E27FC236}">
                <a16:creationId xmlns:a16="http://schemas.microsoft.com/office/drawing/2014/main" id="{1D9B327F-1BB3-45FE-8853-5DF956CA408A}"/>
              </a:ext>
            </a:extLst>
          </p:cNvPr>
          <p:cNvSpPr txBox="1"/>
          <p:nvPr/>
        </p:nvSpPr>
        <p:spPr>
          <a:xfrm>
            <a:off x="11855756" y="6260636"/>
            <a:ext cx="432049" cy="30777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sz="1400" b="1"/>
              <a:t>32</a:t>
            </a:r>
            <a:endParaRPr lang="en-US" sz="1400" b="1" dirty="0"/>
          </a:p>
        </p:txBody>
      </p:sp>
      <p:sp>
        <p:nvSpPr>
          <p:cNvPr id="173" name="TextBox 172">
            <a:extLst>
              <a:ext uri="{FF2B5EF4-FFF2-40B4-BE49-F238E27FC236}">
                <a16:creationId xmlns:a16="http://schemas.microsoft.com/office/drawing/2014/main" id="{D778EC7E-ABE5-4CF7-9073-5FC31107014C}"/>
              </a:ext>
            </a:extLst>
          </p:cNvPr>
          <p:cNvSpPr txBox="1"/>
          <p:nvPr/>
        </p:nvSpPr>
        <p:spPr>
          <a:xfrm>
            <a:off x="5684580" y="4576454"/>
            <a:ext cx="822662" cy="30777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400" b="1" dirty="0"/>
              <a:t>WINNER</a:t>
            </a:r>
          </a:p>
        </p:txBody>
      </p:sp>
      <p:pic>
        <p:nvPicPr>
          <p:cNvPr id="174" name="Graphic 173" descr="Trophy">
            <a:extLst>
              <a:ext uri="{FF2B5EF4-FFF2-40B4-BE49-F238E27FC236}">
                <a16:creationId xmlns:a16="http://schemas.microsoft.com/office/drawing/2014/main" id="{E096E160-3DA6-4722-8471-8B959C8ABA68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  <a:ext uri="{96DAC541-7B7A-43D3-8B79-37D633B846F1}">
                <asvg:svgBlip xmlns:asvg="http://schemas.microsoft.com/office/drawing/2016/SVG/main" r:embed="rId4"/>
              </a:ext>
            </a:extLst>
          </a:blip>
          <a:stretch>
            <a:fillRect/>
          </a:stretch>
        </p:blipFill>
        <p:spPr>
          <a:xfrm>
            <a:off x="5746750" y="5347275"/>
            <a:ext cx="698500" cy="698500"/>
          </a:xfrm>
          <a:prstGeom prst="rect">
            <a:avLst/>
          </a:prstGeom>
        </p:spPr>
      </p:pic>
      <p:sp>
        <p:nvSpPr>
          <p:cNvPr id="175" name="Rectangle: Rounded Corners 174">
            <a:extLst>
              <a:ext uri="{FF2B5EF4-FFF2-40B4-BE49-F238E27FC236}">
                <a16:creationId xmlns:a16="http://schemas.microsoft.com/office/drawing/2014/main" id="{B89467C8-A059-41EA-8B15-3BD4E35151FE}"/>
              </a:ext>
            </a:extLst>
          </p:cNvPr>
          <p:cNvSpPr/>
          <p:nvPr/>
        </p:nvSpPr>
        <p:spPr>
          <a:xfrm>
            <a:off x="5451348" y="4900127"/>
            <a:ext cx="1289304" cy="342900"/>
          </a:xfrm>
          <a:prstGeom prst="round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600">
              <a:solidFill>
                <a:schemeClr val="tx1"/>
              </a:solidFill>
            </a:endParaRPr>
          </a:p>
        </p:txBody>
      </p:sp>
      <p:sp>
        <p:nvSpPr>
          <p:cNvPr id="3" name="Title 2">
            <a:extLst>
              <a:ext uri="{FF2B5EF4-FFF2-40B4-BE49-F238E27FC236}">
                <a16:creationId xmlns:a16="http://schemas.microsoft.com/office/drawing/2014/main" id="{F48685C2-C6FA-4233-B0AE-F04D08A21F93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/>
              <a:t>32 Teams</a:t>
            </a:r>
          </a:p>
        </p:txBody>
      </p:sp>
    </p:spTree>
    <p:extLst>
      <p:ext uri="{BB962C8B-B14F-4D97-AF65-F5344CB8AC3E}">
        <p14:creationId xmlns:p14="http://schemas.microsoft.com/office/powerpoint/2010/main" val="3686315115"/>
      </p:ext>
    </p:extLst>
  </p:cSld>
  <p:clrMapOvr>
    <a:masterClrMapping/>
  </p:clrMapOvr>
</p:sld>
</file>

<file path=ppt/slides/slide4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itle 4"/>
          <p:cNvSpPr>
            <a:spLocks noGrp="1"/>
          </p:cNvSpPr>
          <p:nvPr>
            <p:ph type="ctrTitle"/>
          </p:nvPr>
        </p:nvSpPr>
        <p:spPr>
          <a:xfrm>
            <a:off x="1524000" y="2494300"/>
            <a:ext cx="9144000" cy="1015663"/>
          </a:xfrm>
        </p:spPr>
        <p:txBody>
          <a:bodyPr/>
          <a:lstStyle/>
          <a:p>
            <a:r>
              <a:rPr lang="en-US">
                <a:solidFill>
                  <a:srgbClr val="222A35"/>
                </a:solidFill>
              </a:rPr>
              <a:t>Thank You !</a:t>
            </a:r>
            <a:endParaRPr lang="en-US" dirty="0"/>
          </a:p>
        </p:txBody>
      </p:sp>
      <p:sp>
        <p:nvSpPr>
          <p:cNvPr id="2" name="Subtitle 1"/>
          <p:cNvSpPr>
            <a:spLocks noGrp="1"/>
          </p:cNvSpPr>
          <p:nvPr>
            <p:ph type="subTitle" idx="1"/>
          </p:nvPr>
        </p:nvSpPr>
        <p:spPr/>
        <p:txBody>
          <a:bodyPr anchor="ctr"/>
          <a:lstStyle/>
          <a:p>
            <a:r>
              <a:rPr lang="en-US" dirty="0"/>
              <a:t>Hope you </a:t>
            </a:r>
            <a:r>
              <a:rPr lang="en-US"/>
              <a:t>like these templates </a:t>
            </a:r>
            <a:r>
              <a:rPr lang="en-US" dirty="0"/>
              <a:t>:)</a:t>
            </a:r>
          </a:p>
        </p:txBody>
      </p:sp>
      <p:grpSp>
        <p:nvGrpSpPr>
          <p:cNvPr id="24" name="Group 23"/>
          <p:cNvGrpSpPr/>
          <p:nvPr/>
        </p:nvGrpSpPr>
        <p:grpSpPr>
          <a:xfrm>
            <a:off x="2612737" y="2137172"/>
            <a:ext cx="6966526" cy="1291828"/>
            <a:chOff x="2148051" y="2137172"/>
            <a:chExt cx="6966526" cy="1291828"/>
          </a:xfrm>
        </p:grpSpPr>
        <p:grpSp>
          <p:nvGrpSpPr>
            <p:cNvPr id="25" name="Group 24"/>
            <p:cNvGrpSpPr>
              <a:grpSpLocks noChangeAspect="1"/>
            </p:cNvGrpSpPr>
            <p:nvPr/>
          </p:nvGrpSpPr>
          <p:grpSpPr>
            <a:xfrm>
              <a:off x="2148051" y="2137173"/>
              <a:ext cx="1291827" cy="1291827"/>
              <a:chOff x="1382807" y="174388"/>
              <a:chExt cx="3025589" cy="3025588"/>
            </a:xfrm>
          </p:grpSpPr>
          <p:sp>
            <p:nvSpPr>
              <p:cNvPr id="32" name="Rectangle 31"/>
              <p:cNvSpPr/>
              <p:nvPr/>
            </p:nvSpPr>
            <p:spPr>
              <a:xfrm>
                <a:off x="1382807" y="174388"/>
                <a:ext cx="3025588" cy="3025588"/>
              </a:xfrm>
              <a:prstGeom prst="rect">
                <a:avLst/>
              </a:prstGeom>
              <a:solidFill>
                <a:schemeClr val="accent2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33" name="Freeform 8"/>
              <p:cNvSpPr/>
              <p:nvPr/>
            </p:nvSpPr>
            <p:spPr>
              <a:xfrm>
                <a:off x="2163311" y="784634"/>
                <a:ext cx="1468794" cy="1928720"/>
              </a:xfrm>
              <a:custGeom>
                <a:avLst/>
                <a:gdLst/>
                <a:ahLst/>
                <a:cxnLst/>
                <a:rect l="l" t="t" r="r" b="b"/>
                <a:pathLst>
                  <a:path w="1468794" h="1928720">
                    <a:moveTo>
                      <a:pt x="57861" y="0"/>
                    </a:moveTo>
                    <a:lnTo>
                      <a:pt x="1410932" y="0"/>
                    </a:lnTo>
                    <a:cubicBezTo>
                      <a:pt x="1419834" y="0"/>
                      <a:pt x="1427994" y="2720"/>
                      <a:pt x="1435412" y="8160"/>
                    </a:cubicBezTo>
                    <a:cubicBezTo>
                      <a:pt x="1442830" y="13600"/>
                      <a:pt x="1449012" y="22501"/>
                      <a:pt x="1453957" y="34865"/>
                    </a:cubicBezTo>
                    <a:cubicBezTo>
                      <a:pt x="1458903" y="47229"/>
                      <a:pt x="1462612" y="63796"/>
                      <a:pt x="1465085" y="84567"/>
                    </a:cubicBezTo>
                    <a:cubicBezTo>
                      <a:pt x="1467558" y="105338"/>
                      <a:pt x="1468794" y="130559"/>
                      <a:pt x="1468794" y="160232"/>
                    </a:cubicBezTo>
                    <a:cubicBezTo>
                      <a:pt x="1468794" y="188915"/>
                      <a:pt x="1467558" y="213395"/>
                      <a:pt x="1465085" y="233672"/>
                    </a:cubicBezTo>
                    <a:cubicBezTo>
                      <a:pt x="1462612" y="253948"/>
                      <a:pt x="1458903" y="270268"/>
                      <a:pt x="1453957" y="282631"/>
                    </a:cubicBezTo>
                    <a:cubicBezTo>
                      <a:pt x="1449012" y="294995"/>
                      <a:pt x="1442830" y="304144"/>
                      <a:pt x="1435412" y="310079"/>
                    </a:cubicBezTo>
                    <a:cubicBezTo>
                      <a:pt x="1427994" y="316013"/>
                      <a:pt x="1419834" y="318980"/>
                      <a:pt x="1410932" y="318980"/>
                    </a:cubicBezTo>
                    <a:lnTo>
                      <a:pt x="930236" y="318980"/>
                    </a:lnTo>
                    <a:lnTo>
                      <a:pt x="930236" y="1866407"/>
                    </a:lnTo>
                    <a:cubicBezTo>
                      <a:pt x="930236" y="1876298"/>
                      <a:pt x="927021" y="1885200"/>
                      <a:pt x="920592" y="1893112"/>
                    </a:cubicBezTo>
                    <a:cubicBezTo>
                      <a:pt x="914163" y="1901025"/>
                      <a:pt x="903531" y="1907454"/>
                      <a:pt x="888694" y="1912400"/>
                    </a:cubicBezTo>
                    <a:cubicBezTo>
                      <a:pt x="873858" y="1917345"/>
                      <a:pt x="853829" y="1921301"/>
                      <a:pt x="828607" y="1924269"/>
                    </a:cubicBezTo>
                    <a:cubicBezTo>
                      <a:pt x="803386" y="1927236"/>
                      <a:pt x="771982" y="1928720"/>
                      <a:pt x="734397" y="1928720"/>
                    </a:cubicBezTo>
                    <a:cubicBezTo>
                      <a:pt x="696811" y="1928720"/>
                      <a:pt x="665408" y="1927236"/>
                      <a:pt x="640186" y="1924269"/>
                    </a:cubicBezTo>
                    <a:cubicBezTo>
                      <a:pt x="614964" y="1921301"/>
                      <a:pt x="594935" y="1917345"/>
                      <a:pt x="580099" y="1912400"/>
                    </a:cubicBezTo>
                    <a:cubicBezTo>
                      <a:pt x="565263" y="1907454"/>
                      <a:pt x="554630" y="1901025"/>
                      <a:pt x="548201" y="1893112"/>
                    </a:cubicBezTo>
                    <a:cubicBezTo>
                      <a:pt x="541772" y="1885200"/>
                      <a:pt x="538558" y="1876298"/>
                      <a:pt x="538558" y="1866407"/>
                    </a:cubicBezTo>
                    <a:lnTo>
                      <a:pt x="538558" y="318980"/>
                    </a:lnTo>
                    <a:lnTo>
                      <a:pt x="57861" y="318980"/>
                    </a:lnTo>
                    <a:cubicBezTo>
                      <a:pt x="47970" y="318980"/>
                      <a:pt x="39563" y="316013"/>
                      <a:pt x="32640" y="310079"/>
                    </a:cubicBezTo>
                    <a:cubicBezTo>
                      <a:pt x="25716" y="304144"/>
                      <a:pt x="19781" y="294995"/>
                      <a:pt x="14836" y="282631"/>
                    </a:cubicBezTo>
                    <a:cubicBezTo>
                      <a:pt x="9891" y="270268"/>
                      <a:pt x="6181" y="253948"/>
                      <a:pt x="3709" y="233672"/>
                    </a:cubicBezTo>
                    <a:cubicBezTo>
                      <a:pt x="1236" y="213395"/>
                      <a:pt x="0" y="188915"/>
                      <a:pt x="0" y="160232"/>
                    </a:cubicBezTo>
                    <a:cubicBezTo>
                      <a:pt x="0" y="130559"/>
                      <a:pt x="1236" y="105338"/>
                      <a:pt x="3709" y="84567"/>
                    </a:cubicBezTo>
                    <a:cubicBezTo>
                      <a:pt x="6181" y="63796"/>
                      <a:pt x="9891" y="47229"/>
                      <a:pt x="14836" y="34865"/>
                    </a:cubicBezTo>
                    <a:cubicBezTo>
                      <a:pt x="19781" y="22501"/>
                      <a:pt x="25716" y="13600"/>
                      <a:pt x="32640" y="8160"/>
                    </a:cubicBezTo>
                    <a:cubicBezTo>
                      <a:pt x="39563" y="2720"/>
                      <a:pt x="47970" y="0"/>
                      <a:pt x="57861" y="0"/>
                    </a:cubicBezTo>
                    <a:close/>
                  </a:path>
                </a:pathLst>
              </a:custGeom>
              <a:solidFill>
                <a:sysClr val="window" lastClr="FFFFFF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wrap="square" rtlCol="0" anchor="ctr">
                <a:noAutofit/>
              </a:bodyPr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34" name="TextBox 33"/>
              <p:cNvSpPr txBox="1"/>
              <p:nvPr/>
            </p:nvSpPr>
            <p:spPr>
              <a:xfrm>
                <a:off x="2198867" y="802692"/>
                <a:ext cx="2209529" cy="2397284"/>
              </a:xfrm>
              <a:custGeom>
                <a:avLst/>
                <a:gdLst>
                  <a:gd name="connsiteX0" fmla="*/ 0 w 2209529"/>
                  <a:gd name="connsiteY0" fmla="*/ 293050 h 2397284"/>
                  <a:gd name="connsiteX1" fmla="*/ 22306 w 2209529"/>
                  <a:gd name="connsiteY1" fmla="*/ 300922 h 2397284"/>
                  <a:gd name="connsiteX2" fmla="*/ 503003 w 2209529"/>
                  <a:gd name="connsiteY2" fmla="*/ 300922 h 2397284"/>
                  <a:gd name="connsiteX3" fmla="*/ 503003 w 2209529"/>
                  <a:gd name="connsiteY3" fmla="*/ 729388 h 2397284"/>
                  <a:gd name="connsiteX4" fmla="*/ 1406731 w 2209529"/>
                  <a:gd name="connsiteY4" fmla="*/ 0 h 2397284"/>
                  <a:gd name="connsiteX5" fmla="*/ 2209529 w 2209529"/>
                  <a:gd name="connsiteY5" fmla="*/ 696401 h 2397284"/>
                  <a:gd name="connsiteX6" fmla="*/ 2209529 w 2209529"/>
                  <a:gd name="connsiteY6" fmla="*/ 2397284 h 2397284"/>
                  <a:gd name="connsiteX7" fmla="*/ 1115822 w 2209529"/>
                  <a:gd name="connsiteY7" fmla="*/ 2397284 h 2397284"/>
                  <a:gd name="connsiteX8" fmla="*/ 516470 w 2209529"/>
                  <a:gd name="connsiteY8" fmla="*/ 1877366 h 2397284"/>
                  <a:gd name="connsiteX9" fmla="*/ 544544 w 2209529"/>
                  <a:gd name="connsiteY9" fmla="*/ 1894342 h 2397284"/>
                  <a:gd name="connsiteX10" fmla="*/ 604631 w 2209529"/>
                  <a:gd name="connsiteY10" fmla="*/ 1906211 h 2397284"/>
                  <a:gd name="connsiteX11" fmla="*/ 698842 w 2209529"/>
                  <a:gd name="connsiteY11" fmla="*/ 1910662 h 2397284"/>
                  <a:gd name="connsiteX12" fmla="*/ 793052 w 2209529"/>
                  <a:gd name="connsiteY12" fmla="*/ 1906211 h 2397284"/>
                  <a:gd name="connsiteX13" fmla="*/ 853139 w 2209529"/>
                  <a:gd name="connsiteY13" fmla="*/ 1894342 h 2397284"/>
                  <a:gd name="connsiteX14" fmla="*/ 885037 w 2209529"/>
                  <a:gd name="connsiteY14" fmla="*/ 1875054 h 2397284"/>
                  <a:gd name="connsiteX15" fmla="*/ 894681 w 2209529"/>
                  <a:gd name="connsiteY15" fmla="*/ 1848349 h 2397284"/>
                  <a:gd name="connsiteX16" fmla="*/ 894681 w 2209529"/>
                  <a:gd name="connsiteY16" fmla="*/ 300922 h 2397284"/>
                  <a:gd name="connsiteX17" fmla="*/ 1375377 w 2209529"/>
                  <a:gd name="connsiteY17" fmla="*/ 300922 h 2397284"/>
                  <a:gd name="connsiteX18" fmla="*/ 1399857 w 2209529"/>
                  <a:gd name="connsiteY18" fmla="*/ 292021 h 2397284"/>
                  <a:gd name="connsiteX19" fmla="*/ 1418402 w 2209529"/>
                  <a:gd name="connsiteY19" fmla="*/ 264573 h 2397284"/>
                  <a:gd name="connsiteX20" fmla="*/ 1429530 w 2209529"/>
                  <a:gd name="connsiteY20" fmla="*/ 215614 h 2397284"/>
                  <a:gd name="connsiteX21" fmla="*/ 1433239 w 2209529"/>
                  <a:gd name="connsiteY21" fmla="*/ 142174 h 2397284"/>
                  <a:gd name="connsiteX22" fmla="*/ 1429530 w 2209529"/>
                  <a:gd name="connsiteY22" fmla="*/ 66509 h 2397284"/>
                  <a:gd name="connsiteX23" fmla="*/ 1418402 w 2209529"/>
                  <a:gd name="connsiteY23" fmla="*/ 16807 h 2397284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</a:cxnLst>
                <a:rect l="l" t="t" r="r" b="b"/>
                <a:pathLst>
                  <a:path w="2209529" h="2397284">
                    <a:moveTo>
                      <a:pt x="0" y="293050"/>
                    </a:moveTo>
                    <a:lnTo>
                      <a:pt x="22306" y="300922"/>
                    </a:lnTo>
                    <a:lnTo>
                      <a:pt x="503003" y="300922"/>
                    </a:lnTo>
                    <a:lnTo>
                      <a:pt x="503003" y="729388"/>
                    </a:lnTo>
                    <a:close/>
                    <a:moveTo>
                      <a:pt x="1406731" y="0"/>
                    </a:moveTo>
                    <a:lnTo>
                      <a:pt x="2209529" y="696401"/>
                    </a:lnTo>
                    <a:lnTo>
                      <a:pt x="2209529" y="2397284"/>
                    </a:lnTo>
                    <a:lnTo>
                      <a:pt x="1115822" y="2397284"/>
                    </a:lnTo>
                    <a:lnTo>
                      <a:pt x="516470" y="1877366"/>
                    </a:lnTo>
                    <a:lnTo>
                      <a:pt x="544544" y="1894342"/>
                    </a:lnTo>
                    <a:cubicBezTo>
                      <a:pt x="559380" y="1899287"/>
                      <a:pt x="579409" y="1903243"/>
                      <a:pt x="604631" y="1906211"/>
                    </a:cubicBezTo>
                    <a:cubicBezTo>
                      <a:pt x="629853" y="1909178"/>
                      <a:pt x="661256" y="1910662"/>
                      <a:pt x="698842" y="1910662"/>
                    </a:cubicBezTo>
                    <a:cubicBezTo>
                      <a:pt x="736427" y="1910662"/>
                      <a:pt x="767831" y="1909178"/>
                      <a:pt x="793052" y="1906211"/>
                    </a:cubicBezTo>
                    <a:cubicBezTo>
                      <a:pt x="818274" y="1903243"/>
                      <a:pt x="838303" y="1899287"/>
                      <a:pt x="853139" y="1894342"/>
                    </a:cubicBezTo>
                    <a:cubicBezTo>
                      <a:pt x="867976" y="1889396"/>
                      <a:pt x="878608" y="1882967"/>
                      <a:pt x="885037" y="1875054"/>
                    </a:cubicBezTo>
                    <a:cubicBezTo>
                      <a:pt x="891466" y="1867142"/>
                      <a:pt x="894681" y="1858240"/>
                      <a:pt x="894681" y="1848349"/>
                    </a:cubicBezTo>
                    <a:lnTo>
                      <a:pt x="894681" y="300922"/>
                    </a:lnTo>
                    <a:lnTo>
                      <a:pt x="1375377" y="300922"/>
                    </a:lnTo>
                    <a:cubicBezTo>
                      <a:pt x="1384279" y="300922"/>
                      <a:pt x="1392439" y="297955"/>
                      <a:pt x="1399857" y="292021"/>
                    </a:cubicBezTo>
                    <a:cubicBezTo>
                      <a:pt x="1407275" y="286086"/>
                      <a:pt x="1413457" y="276937"/>
                      <a:pt x="1418402" y="264573"/>
                    </a:cubicBezTo>
                    <a:cubicBezTo>
                      <a:pt x="1423348" y="252210"/>
                      <a:pt x="1427057" y="235890"/>
                      <a:pt x="1429530" y="215614"/>
                    </a:cubicBezTo>
                    <a:cubicBezTo>
                      <a:pt x="1432003" y="195337"/>
                      <a:pt x="1433239" y="170857"/>
                      <a:pt x="1433239" y="142174"/>
                    </a:cubicBezTo>
                    <a:cubicBezTo>
                      <a:pt x="1433239" y="112501"/>
                      <a:pt x="1432003" y="87280"/>
                      <a:pt x="1429530" y="66509"/>
                    </a:cubicBezTo>
                    <a:cubicBezTo>
                      <a:pt x="1427057" y="45738"/>
                      <a:pt x="1423348" y="29171"/>
                      <a:pt x="1418402" y="16807"/>
                    </a:cubicBezTo>
                    <a:close/>
                  </a:path>
                </a:pathLst>
              </a:custGeom>
              <a:solidFill>
                <a:srgbClr val="000000">
                  <a:alpha val="20000"/>
                </a:srgbClr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wrap="square" rtlCol="0" anchor="ctr">
                <a:noAutofit/>
              </a:bodyPr>
              <a:lstStyle>
                <a:defPPr>
                  <a:defRPr lang="en-US"/>
                </a:defPPr>
                <a:lvl1pPr algn="ctr">
                  <a:defRPr>
                    <a:solidFill>
                      <a:schemeClr val="lt1"/>
                    </a:solidFill>
                  </a:defRPr>
                </a:lvl1pPr>
                <a:lvl2pPr>
                  <a:defRPr>
                    <a:solidFill>
                      <a:schemeClr val="lt1"/>
                    </a:solidFill>
                  </a:defRPr>
                </a:lvl2pPr>
                <a:lvl3pPr>
                  <a:defRPr>
                    <a:solidFill>
                      <a:schemeClr val="lt1"/>
                    </a:solidFill>
                  </a:defRPr>
                </a:lvl3pPr>
                <a:lvl4pPr>
                  <a:defRPr>
                    <a:solidFill>
                      <a:schemeClr val="lt1"/>
                    </a:solidFill>
                  </a:defRPr>
                </a:lvl4pPr>
                <a:lvl5pPr>
                  <a:defRPr>
                    <a:solidFill>
                      <a:schemeClr val="lt1"/>
                    </a:solidFill>
                  </a:defRPr>
                </a:lvl5pPr>
                <a:lvl6pPr>
                  <a:defRPr>
                    <a:solidFill>
                      <a:schemeClr val="lt1"/>
                    </a:solidFill>
                  </a:defRPr>
                </a:lvl6pPr>
                <a:lvl7pPr>
                  <a:defRPr>
                    <a:solidFill>
                      <a:schemeClr val="lt1"/>
                    </a:solidFill>
                  </a:defRPr>
                </a:lvl7pPr>
                <a:lvl8pPr>
                  <a:defRPr>
                    <a:solidFill>
                      <a:schemeClr val="lt1"/>
                    </a:solidFill>
                  </a:defRPr>
                </a:lvl8pPr>
                <a:lvl9pPr>
                  <a:defRPr>
                    <a:solidFill>
                      <a:schemeClr val="lt1"/>
                    </a:solidFill>
                  </a:defRPr>
                </a:lvl9pPr>
              </a:lstStyle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</p:grpSp>
        <p:grpSp>
          <p:nvGrpSpPr>
            <p:cNvPr id="26" name="Group 25"/>
            <p:cNvGrpSpPr>
              <a:grpSpLocks noChangeAspect="1"/>
            </p:cNvGrpSpPr>
            <p:nvPr/>
          </p:nvGrpSpPr>
          <p:grpSpPr>
            <a:xfrm>
              <a:off x="6408025" y="2137172"/>
              <a:ext cx="1291827" cy="1291827"/>
              <a:chOff x="1382807" y="174388"/>
              <a:chExt cx="3025589" cy="3025588"/>
            </a:xfrm>
          </p:grpSpPr>
          <p:sp>
            <p:nvSpPr>
              <p:cNvPr id="29" name="Rectangle 28"/>
              <p:cNvSpPr/>
              <p:nvPr/>
            </p:nvSpPr>
            <p:spPr>
              <a:xfrm>
                <a:off x="1382807" y="174388"/>
                <a:ext cx="3025588" cy="3025588"/>
              </a:xfrm>
              <a:prstGeom prst="rect">
                <a:avLst/>
              </a:prstGeom>
              <a:solidFill>
                <a:schemeClr val="accent4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rtlCol="0" anchor="ctr"/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30" name="TextBox 29"/>
              <p:cNvSpPr txBox="1"/>
              <p:nvPr/>
            </p:nvSpPr>
            <p:spPr>
              <a:xfrm>
                <a:off x="2540121" y="810818"/>
                <a:ext cx="1868275" cy="2389158"/>
              </a:xfrm>
              <a:custGeom>
                <a:avLst/>
                <a:gdLst>
                  <a:gd name="connsiteX0" fmla="*/ 0 w 1868275"/>
                  <a:gd name="connsiteY0" fmla="*/ 1718 h 2389158"/>
                  <a:gd name="connsiteX1" fmla="*/ 506810 w 1868275"/>
                  <a:gd name="connsiteY1" fmla="*/ 441359 h 2389158"/>
                  <a:gd name="connsiteX2" fmla="*/ 476232 w 1868275"/>
                  <a:gd name="connsiteY2" fmla="*/ 509406 h 2389158"/>
                  <a:gd name="connsiteX3" fmla="*/ 418370 w 1868275"/>
                  <a:gd name="connsiteY3" fmla="*/ 653319 h 2389158"/>
                  <a:gd name="connsiteX4" fmla="*/ 360509 w 1868275"/>
                  <a:gd name="connsiteY4" fmla="*/ 809100 h 2389158"/>
                  <a:gd name="connsiteX5" fmla="*/ 357541 w 1868275"/>
                  <a:gd name="connsiteY5" fmla="*/ 809100 h 2389158"/>
                  <a:gd name="connsiteX6" fmla="*/ 295971 w 1868275"/>
                  <a:gd name="connsiteY6" fmla="*/ 650351 h 2389158"/>
                  <a:gd name="connsiteX7" fmla="*/ 234400 w 1868275"/>
                  <a:gd name="connsiteY7" fmla="*/ 506439 h 2389158"/>
                  <a:gd name="connsiteX8" fmla="*/ 20757 w 1868275"/>
                  <a:gd name="connsiteY8" fmla="*/ 34645 h 2389158"/>
                  <a:gd name="connsiteX9" fmla="*/ 1103694 w 1868275"/>
                  <a:gd name="connsiteY9" fmla="*/ 0 h 2389158"/>
                  <a:gd name="connsiteX10" fmla="*/ 1868275 w 1868275"/>
                  <a:gd name="connsiteY10" fmla="*/ 663249 h 2389158"/>
                  <a:gd name="connsiteX11" fmla="*/ 1868275 w 1868275"/>
                  <a:gd name="connsiteY11" fmla="*/ 2389158 h 2389158"/>
                  <a:gd name="connsiteX12" fmla="*/ 768108 w 1868275"/>
                  <a:gd name="connsiteY12" fmla="*/ 2389158 h 2389158"/>
                  <a:gd name="connsiteX13" fmla="*/ 176188 w 1868275"/>
                  <a:gd name="connsiteY13" fmla="*/ 1875688 h 2389158"/>
                  <a:gd name="connsiteX14" fmla="*/ 193600 w 1868275"/>
                  <a:gd name="connsiteY14" fmla="*/ 1886216 h 2389158"/>
                  <a:gd name="connsiteX15" fmla="*/ 253687 w 1868275"/>
                  <a:gd name="connsiteY15" fmla="*/ 1898085 h 2389158"/>
                  <a:gd name="connsiteX16" fmla="*/ 348639 w 1868275"/>
                  <a:gd name="connsiteY16" fmla="*/ 1902536 h 2389158"/>
                  <a:gd name="connsiteX17" fmla="*/ 442850 w 1868275"/>
                  <a:gd name="connsiteY17" fmla="*/ 1898085 h 2389158"/>
                  <a:gd name="connsiteX18" fmla="*/ 502937 w 1868275"/>
                  <a:gd name="connsiteY18" fmla="*/ 1886216 h 2389158"/>
                  <a:gd name="connsiteX19" fmla="*/ 534835 w 1868275"/>
                  <a:gd name="connsiteY19" fmla="*/ 1866928 h 2389158"/>
                  <a:gd name="connsiteX20" fmla="*/ 544479 w 1868275"/>
                  <a:gd name="connsiteY20" fmla="*/ 1840223 h 2389158"/>
                  <a:gd name="connsiteX21" fmla="*/ 544479 w 1868275"/>
                  <a:gd name="connsiteY21" fmla="*/ 1165171 h 2389158"/>
                  <a:gd name="connsiteX22" fmla="*/ 1069684 w 1868275"/>
                  <a:gd name="connsiteY22" fmla="*/ 119212 h 2389158"/>
                  <a:gd name="connsiteX23" fmla="*/ 1105291 w 1868275"/>
                  <a:gd name="connsiteY23" fmla="*/ 34645 h 2389158"/>
                  <a:gd name="connsiteX24" fmla="*/ 1107702 w 1868275"/>
                  <a:gd name="connsiteY24" fmla="*/ 7383 h 2389158"/>
                </a:gdLst>
                <a:ahLst/>
                <a:cxnLst>
                  <a:cxn ang="0">
                    <a:pos x="connsiteX0" y="connsiteY0"/>
                  </a:cxn>
                  <a:cxn ang="0">
                    <a:pos x="connsiteX1" y="connsiteY1"/>
                  </a:cxn>
                  <a:cxn ang="0">
                    <a:pos x="connsiteX2" y="connsiteY2"/>
                  </a:cxn>
                  <a:cxn ang="0">
                    <a:pos x="connsiteX3" y="connsiteY3"/>
                  </a:cxn>
                  <a:cxn ang="0">
                    <a:pos x="connsiteX4" y="connsiteY4"/>
                  </a:cxn>
                  <a:cxn ang="0">
                    <a:pos x="connsiteX5" y="connsiteY5"/>
                  </a:cxn>
                  <a:cxn ang="0">
                    <a:pos x="connsiteX6" y="connsiteY6"/>
                  </a:cxn>
                  <a:cxn ang="0">
                    <a:pos x="connsiteX7" y="connsiteY7"/>
                  </a:cxn>
                  <a:cxn ang="0">
                    <a:pos x="connsiteX8" y="connsiteY8"/>
                  </a:cxn>
                  <a:cxn ang="0">
                    <a:pos x="connsiteX9" y="connsiteY9"/>
                  </a:cxn>
                  <a:cxn ang="0">
                    <a:pos x="connsiteX10" y="connsiteY10"/>
                  </a:cxn>
                  <a:cxn ang="0">
                    <a:pos x="connsiteX11" y="connsiteY11"/>
                  </a:cxn>
                  <a:cxn ang="0">
                    <a:pos x="connsiteX12" y="connsiteY12"/>
                  </a:cxn>
                  <a:cxn ang="0">
                    <a:pos x="connsiteX13" y="connsiteY13"/>
                  </a:cxn>
                  <a:cxn ang="0">
                    <a:pos x="connsiteX14" y="connsiteY14"/>
                  </a:cxn>
                  <a:cxn ang="0">
                    <a:pos x="connsiteX15" y="connsiteY15"/>
                  </a:cxn>
                  <a:cxn ang="0">
                    <a:pos x="connsiteX16" y="connsiteY16"/>
                  </a:cxn>
                  <a:cxn ang="0">
                    <a:pos x="connsiteX17" y="connsiteY17"/>
                  </a:cxn>
                  <a:cxn ang="0">
                    <a:pos x="connsiteX18" y="connsiteY18"/>
                  </a:cxn>
                  <a:cxn ang="0">
                    <a:pos x="connsiteX19" y="connsiteY19"/>
                  </a:cxn>
                  <a:cxn ang="0">
                    <a:pos x="connsiteX20" y="connsiteY20"/>
                  </a:cxn>
                  <a:cxn ang="0">
                    <a:pos x="connsiteX21" y="connsiteY21"/>
                  </a:cxn>
                  <a:cxn ang="0">
                    <a:pos x="connsiteX22" y="connsiteY22"/>
                  </a:cxn>
                  <a:cxn ang="0">
                    <a:pos x="connsiteX23" y="connsiteY23"/>
                  </a:cxn>
                  <a:cxn ang="0">
                    <a:pos x="connsiteX24" y="connsiteY24"/>
                  </a:cxn>
                </a:cxnLst>
                <a:rect l="l" t="t" r="r" b="b"/>
                <a:pathLst>
                  <a:path w="1868275" h="2389158">
                    <a:moveTo>
                      <a:pt x="0" y="1718"/>
                    </a:moveTo>
                    <a:lnTo>
                      <a:pt x="506810" y="441359"/>
                    </a:lnTo>
                    <a:lnTo>
                      <a:pt x="476232" y="509406"/>
                    </a:lnTo>
                    <a:cubicBezTo>
                      <a:pt x="457439" y="554904"/>
                      <a:pt x="438152" y="602875"/>
                      <a:pt x="418370" y="653319"/>
                    </a:cubicBezTo>
                    <a:cubicBezTo>
                      <a:pt x="398588" y="703762"/>
                      <a:pt x="379301" y="755689"/>
                      <a:pt x="360509" y="809100"/>
                    </a:cubicBezTo>
                    <a:lnTo>
                      <a:pt x="357541" y="809100"/>
                    </a:lnTo>
                    <a:cubicBezTo>
                      <a:pt x="336770" y="753711"/>
                      <a:pt x="316247" y="700795"/>
                      <a:pt x="295971" y="650351"/>
                    </a:cubicBezTo>
                    <a:cubicBezTo>
                      <a:pt x="275694" y="599908"/>
                      <a:pt x="255171" y="551937"/>
                      <a:pt x="234400" y="506439"/>
                    </a:cubicBezTo>
                    <a:lnTo>
                      <a:pt x="20757" y="34645"/>
                    </a:lnTo>
                    <a:close/>
                    <a:moveTo>
                      <a:pt x="1103694" y="0"/>
                    </a:moveTo>
                    <a:lnTo>
                      <a:pt x="1868275" y="663249"/>
                    </a:lnTo>
                    <a:lnTo>
                      <a:pt x="1868275" y="2389158"/>
                    </a:lnTo>
                    <a:lnTo>
                      <a:pt x="768108" y="2389158"/>
                    </a:lnTo>
                    <a:lnTo>
                      <a:pt x="176188" y="1875688"/>
                    </a:lnTo>
                    <a:lnTo>
                      <a:pt x="193600" y="1886216"/>
                    </a:lnTo>
                    <a:cubicBezTo>
                      <a:pt x="208931" y="1891161"/>
                      <a:pt x="228960" y="1895117"/>
                      <a:pt x="253687" y="1898085"/>
                    </a:cubicBezTo>
                    <a:cubicBezTo>
                      <a:pt x="278414" y="1901052"/>
                      <a:pt x="310065" y="1902536"/>
                      <a:pt x="348639" y="1902536"/>
                    </a:cubicBezTo>
                    <a:cubicBezTo>
                      <a:pt x="386225" y="1902536"/>
                      <a:pt x="417628" y="1901052"/>
                      <a:pt x="442850" y="1898085"/>
                    </a:cubicBezTo>
                    <a:cubicBezTo>
                      <a:pt x="468072" y="1895117"/>
                      <a:pt x="488101" y="1891161"/>
                      <a:pt x="502937" y="1886216"/>
                    </a:cubicBezTo>
                    <a:cubicBezTo>
                      <a:pt x="517773" y="1881270"/>
                      <a:pt x="528406" y="1874841"/>
                      <a:pt x="534835" y="1866928"/>
                    </a:cubicBezTo>
                    <a:cubicBezTo>
                      <a:pt x="541264" y="1859016"/>
                      <a:pt x="544479" y="1850114"/>
                      <a:pt x="544479" y="1840223"/>
                    </a:cubicBezTo>
                    <a:lnTo>
                      <a:pt x="544479" y="1165171"/>
                    </a:lnTo>
                    <a:lnTo>
                      <a:pt x="1069684" y="119212"/>
                    </a:lnTo>
                    <a:cubicBezTo>
                      <a:pt x="1087488" y="83604"/>
                      <a:pt x="1099357" y="55416"/>
                      <a:pt x="1105291" y="34645"/>
                    </a:cubicBezTo>
                    <a:cubicBezTo>
                      <a:pt x="1108259" y="24260"/>
                      <a:pt x="1109062" y="15172"/>
                      <a:pt x="1107702" y="7383"/>
                    </a:cubicBezTo>
                    <a:close/>
                  </a:path>
                </a:pathLst>
              </a:custGeom>
              <a:solidFill>
                <a:srgbClr val="000000">
                  <a:alpha val="20000"/>
                </a:srgbClr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wrap="square" rtlCol="0" anchor="ctr">
                <a:noAutofit/>
              </a:bodyPr>
              <a:lstStyle>
                <a:defPPr>
                  <a:defRPr lang="en-US"/>
                </a:defPPr>
                <a:lvl1pPr algn="ctr">
                  <a:defRPr>
                    <a:solidFill>
                      <a:schemeClr val="lt1"/>
                    </a:solidFill>
                  </a:defRPr>
                </a:lvl1pPr>
                <a:lvl2pPr>
                  <a:defRPr>
                    <a:solidFill>
                      <a:schemeClr val="lt1"/>
                    </a:solidFill>
                  </a:defRPr>
                </a:lvl2pPr>
                <a:lvl3pPr>
                  <a:defRPr>
                    <a:solidFill>
                      <a:schemeClr val="lt1"/>
                    </a:solidFill>
                  </a:defRPr>
                </a:lvl3pPr>
                <a:lvl4pPr>
                  <a:defRPr>
                    <a:solidFill>
                      <a:schemeClr val="lt1"/>
                    </a:solidFill>
                  </a:defRPr>
                </a:lvl4pPr>
                <a:lvl5pPr>
                  <a:defRPr>
                    <a:solidFill>
                      <a:schemeClr val="lt1"/>
                    </a:solidFill>
                  </a:defRPr>
                </a:lvl5pPr>
                <a:lvl6pPr>
                  <a:defRPr>
                    <a:solidFill>
                      <a:schemeClr val="lt1"/>
                    </a:solidFill>
                  </a:defRPr>
                </a:lvl6pPr>
                <a:lvl7pPr>
                  <a:defRPr>
                    <a:solidFill>
                      <a:schemeClr val="lt1"/>
                    </a:solidFill>
                  </a:defRPr>
                </a:lvl7pPr>
                <a:lvl8pPr>
                  <a:defRPr>
                    <a:solidFill>
                      <a:schemeClr val="lt1"/>
                    </a:solidFill>
                  </a:defRPr>
                </a:lvl8pPr>
                <a:lvl9pPr>
                  <a:defRPr>
                    <a:solidFill>
                      <a:schemeClr val="lt1"/>
                    </a:solidFill>
                  </a:defRPr>
                </a:lvl9pPr>
              </a:lstStyle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 dirty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  <p:sp>
            <p:nvSpPr>
              <p:cNvPr id="31" name="Freeform 13"/>
              <p:cNvSpPr/>
              <p:nvPr/>
            </p:nvSpPr>
            <p:spPr>
              <a:xfrm>
                <a:off x="2128726" y="775732"/>
                <a:ext cx="1519738" cy="1937622"/>
              </a:xfrm>
              <a:custGeom>
                <a:avLst/>
                <a:gdLst/>
                <a:ahLst/>
                <a:cxnLst/>
                <a:rect l="l" t="t" r="r" b="b"/>
                <a:pathLst>
                  <a:path w="1519738" h="1937622">
                    <a:moveTo>
                      <a:pt x="202189" y="0"/>
                    </a:moveTo>
                    <a:cubicBezTo>
                      <a:pt x="247688" y="0"/>
                      <a:pt x="284036" y="989"/>
                      <a:pt x="311236" y="2967"/>
                    </a:cubicBezTo>
                    <a:cubicBezTo>
                      <a:pt x="338436" y="4946"/>
                      <a:pt x="359949" y="8655"/>
                      <a:pt x="375774" y="14095"/>
                    </a:cubicBezTo>
                    <a:cubicBezTo>
                      <a:pt x="391600" y="19534"/>
                      <a:pt x="403221" y="26705"/>
                      <a:pt x="410640" y="35607"/>
                    </a:cubicBezTo>
                    <a:cubicBezTo>
                      <a:pt x="418058" y="44509"/>
                      <a:pt x="425229" y="55883"/>
                      <a:pt x="432152" y="69731"/>
                    </a:cubicBezTo>
                    <a:lnTo>
                      <a:pt x="645795" y="541525"/>
                    </a:lnTo>
                    <a:cubicBezTo>
                      <a:pt x="666566" y="587023"/>
                      <a:pt x="687089" y="634994"/>
                      <a:pt x="707366" y="685437"/>
                    </a:cubicBezTo>
                    <a:cubicBezTo>
                      <a:pt x="727642" y="735881"/>
                      <a:pt x="748165" y="788797"/>
                      <a:pt x="768936" y="844186"/>
                    </a:cubicBezTo>
                    <a:lnTo>
                      <a:pt x="771904" y="844186"/>
                    </a:lnTo>
                    <a:cubicBezTo>
                      <a:pt x="790696" y="790775"/>
                      <a:pt x="809983" y="738848"/>
                      <a:pt x="829765" y="688405"/>
                    </a:cubicBezTo>
                    <a:cubicBezTo>
                      <a:pt x="849547" y="637961"/>
                      <a:pt x="868834" y="589990"/>
                      <a:pt x="887627" y="544492"/>
                    </a:cubicBezTo>
                    <a:lnTo>
                      <a:pt x="1098302" y="75665"/>
                    </a:lnTo>
                    <a:cubicBezTo>
                      <a:pt x="1103248" y="59840"/>
                      <a:pt x="1109430" y="47229"/>
                      <a:pt x="1116848" y="37833"/>
                    </a:cubicBezTo>
                    <a:cubicBezTo>
                      <a:pt x="1124266" y="28436"/>
                      <a:pt x="1135393" y="20771"/>
                      <a:pt x="1150229" y="14836"/>
                    </a:cubicBezTo>
                    <a:cubicBezTo>
                      <a:pt x="1165066" y="8902"/>
                      <a:pt x="1185342" y="4946"/>
                      <a:pt x="1211058" y="2967"/>
                    </a:cubicBezTo>
                    <a:cubicBezTo>
                      <a:pt x="1236774" y="989"/>
                      <a:pt x="1270898" y="0"/>
                      <a:pt x="1313429" y="0"/>
                    </a:cubicBezTo>
                    <a:cubicBezTo>
                      <a:pt x="1369807" y="0"/>
                      <a:pt x="1413574" y="1236"/>
                      <a:pt x="1444730" y="3709"/>
                    </a:cubicBezTo>
                    <a:cubicBezTo>
                      <a:pt x="1475886" y="6182"/>
                      <a:pt x="1497152" y="12611"/>
                      <a:pt x="1508526" y="22996"/>
                    </a:cubicBezTo>
                    <a:cubicBezTo>
                      <a:pt x="1519901" y="33382"/>
                      <a:pt x="1522621" y="48960"/>
                      <a:pt x="1516686" y="69731"/>
                    </a:cubicBezTo>
                    <a:cubicBezTo>
                      <a:pt x="1510752" y="90502"/>
                      <a:pt x="1498883" y="118690"/>
                      <a:pt x="1481079" y="154298"/>
                    </a:cubicBezTo>
                    <a:lnTo>
                      <a:pt x="955874" y="1200257"/>
                    </a:lnTo>
                    <a:lnTo>
                      <a:pt x="955874" y="1875309"/>
                    </a:lnTo>
                    <a:cubicBezTo>
                      <a:pt x="955874" y="1885200"/>
                      <a:pt x="952659" y="1894102"/>
                      <a:pt x="946230" y="1902014"/>
                    </a:cubicBezTo>
                    <a:cubicBezTo>
                      <a:pt x="939801" y="1909927"/>
                      <a:pt x="929168" y="1916356"/>
                      <a:pt x="914332" y="1921302"/>
                    </a:cubicBezTo>
                    <a:cubicBezTo>
                      <a:pt x="899496" y="1926247"/>
                      <a:pt x="879467" y="1930203"/>
                      <a:pt x="854245" y="1933171"/>
                    </a:cubicBezTo>
                    <a:cubicBezTo>
                      <a:pt x="829023" y="1936138"/>
                      <a:pt x="797620" y="1937622"/>
                      <a:pt x="760034" y="1937622"/>
                    </a:cubicBezTo>
                    <a:cubicBezTo>
                      <a:pt x="721460" y="1937622"/>
                      <a:pt x="689809" y="1936138"/>
                      <a:pt x="665082" y="1933171"/>
                    </a:cubicBezTo>
                    <a:cubicBezTo>
                      <a:pt x="640355" y="1930203"/>
                      <a:pt x="620326" y="1926247"/>
                      <a:pt x="604995" y="1921302"/>
                    </a:cubicBezTo>
                    <a:cubicBezTo>
                      <a:pt x="589664" y="1916356"/>
                      <a:pt x="579032" y="1909927"/>
                      <a:pt x="573097" y="1902014"/>
                    </a:cubicBezTo>
                    <a:cubicBezTo>
                      <a:pt x="567163" y="1894102"/>
                      <a:pt x="564195" y="1885200"/>
                      <a:pt x="564195" y="1875309"/>
                    </a:cubicBezTo>
                    <a:lnTo>
                      <a:pt x="564195" y="1200257"/>
                    </a:lnTo>
                    <a:lnTo>
                      <a:pt x="38990" y="154298"/>
                    </a:lnTo>
                    <a:cubicBezTo>
                      <a:pt x="20198" y="117701"/>
                      <a:pt x="8081" y="89265"/>
                      <a:pt x="2641" y="68989"/>
                    </a:cubicBezTo>
                    <a:cubicBezTo>
                      <a:pt x="-2799" y="48713"/>
                      <a:pt x="168" y="33382"/>
                      <a:pt x="11543" y="22996"/>
                    </a:cubicBezTo>
                    <a:cubicBezTo>
                      <a:pt x="22917" y="12611"/>
                      <a:pt x="43936" y="6182"/>
                      <a:pt x="74597" y="3709"/>
                    </a:cubicBezTo>
                    <a:cubicBezTo>
                      <a:pt x="105259" y="1236"/>
                      <a:pt x="147790" y="0"/>
                      <a:pt x="202189" y="0"/>
                    </a:cubicBezTo>
                    <a:close/>
                  </a:path>
                </a:pathLst>
              </a:custGeom>
              <a:solidFill>
                <a:sysClr val="window" lastClr="FFFFFF"/>
              </a:solidFill>
              <a:ln w="12700" cap="flat" cmpd="sng" algn="ctr">
                <a:noFill/>
                <a:prstDash val="solid"/>
                <a:miter lim="800000"/>
              </a:ln>
              <a:effectLst/>
            </p:spPr>
            <p:txBody>
              <a:bodyPr wrap="square" rtlCol="0" anchor="ctr">
                <a:noAutofit/>
              </a:bodyPr>
              <a:lstStyle/>
              <a:p>
                <a:pPr marL="0" marR="0" lvl="0" indent="0" algn="ctr" defTabSz="914400" rtl="0" eaLnBrk="1" fontAlgn="auto" latinLnBrk="0" hangingPunct="1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Tx/>
                  <a:buSzTx/>
                  <a:buFontTx/>
                  <a:buNone/>
                  <a:tabLst/>
                  <a:defRPr/>
                </a:pPr>
                <a:endParaRPr kumimoji="0" lang="en-US" sz="1800" b="0" i="0" u="none" strike="noStrike" kern="0" cap="none" spc="0" normalizeH="0" baseline="0" noProof="0">
                  <a:ln>
                    <a:noFill/>
                  </a:ln>
                  <a:solidFill>
                    <a:prstClr val="white"/>
                  </a:solidFill>
                  <a:effectLst/>
                  <a:uLnTx/>
                  <a:uFillTx/>
                  <a:latin typeface="Calibri" panose="020F0502020204030204"/>
                  <a:ea typeface="+mn-ea"/>
                  <a:cs typeface="+mn-cs"/>
                </a:endParaRPr>
              </a:p>
            </p:txBody>
          </p:sp>
        </p:grpSp>
        <p:sp>
          <p:nvSpPr>
            <p:cNvPr id="27" name="Freeform: Shape 26"/>
            <p:cNvSpPr/>
            <p:nvPr/>
          </p:nvSpPr>
          <p:spPr>
            <a:xfrm>
              <a:off x="3550258" y="2738785"/>
              <a:ext cx="2158499" cy="546199"/>
            </a:xfrm>
            <a:custGeom>
              <a:avLst/>
              <a:gdLst>
                <a:gd name="connsiteX0" fmla="*/ 763761 w 2158499"/>
                <a:gd name="connsiteY0" fmla="*/ 84460 h 546199"/>
                <a:gd name="connsiteX1" fmla="*/ 693440 w 2158499"/>
                <a:gd name="connsiteY1" fmla="*/ 319980 h 546199"/>
                <a:gd name="connsiteX2" fmla="*/ 835198 w 2158499"/>
                <a:gd name="connsiteY2" fmla="*/ 319980 h 546199"/>
                <a:gd name="connsiteX3" fmla="*/ 773621 w 2158499"/>
                <a:gd name="connsiteY3" fmla="*/ 120923 h 546199"/>
                <a:gd name="connsiteX4" fmla="*/ 763761 w 2158499"/>
                <a:gd name="connsiteY4" fmla="*/ 84460 h 546199"/>
                <a:gd name="connsiteX5" fmla="*/ 1720944 w 2158499"/>
                <a:gd name="connsiteY5" fmla="*/ 2232 h 546199"/>
                <a:gd name="connsiteX6" fmla="*/ 1836286 w 2158499"/>
                <a:gd name="connsiteY6" fmla="*/ 2232 h 546199"/>
                <a:gd name="connsiteX7" fmla="*/ 1836286 w 2158499"/>
                <a:gd name="connsiteY7" fmla="*/ 251147 h 546199"/>
                <a:gd name="connsiteX8" fmla="*/ 1881679 w 2158499"/>
                <a:gd name="connsiteY8" fmla="*/ 187151 h 546199"/>
                <a:gd name="connsiteX9" fmla="*/ 2029018 w 2158499"/>
                <a:gd name="connsiteY9" fmla="*/ 2232 h 546199"/>
                <a:gd name="connsiteX10" fmla="*/ 2157011 w 2158499"/>
                <a:gd name="connsiteY10" fmla="*/ 2232 h 546199"/>
                <a:gd name="connsiteX11" fmla="*/ 1967255 w 2158499"/>
                <a:gd name="connsiteY11" fmla="*/ 242962 h 546199"/>
                <a:gd name="connsiteX12" fmla="*/ 2158499 w 2158499"/>
                <a:gd name="connsiteY12" fmla="*/ 546199 h 546199"/>
                <a:gd name="connsiteX13" fmla="*/ 2027530 w 2158499"/>
                <a:gd name="connsiteY13" fmla="*/ 546199 h 546199"/>
                <a:gd name="connsiteX14" fmla="*/ 1885027 w 2158499"/>
                <a:gd name="connsiteY14" fmla="*/ 317004 h 546199"/>
                <a:gd name="connsiteX15" fmla="*/ 1836286 w 2158499"/>
                <a:gd name="connsiteY15" fmla="*/ 351978 h 546199"/>
                <a:gd name="connsiteX16" fmla="*/ 1836286 w 2158499"/>
                <a:gd name="connsiteY16" fmla="*/ 546199 h 546199"/>
                <a:gd name="connsiteX17" fmla="*/ 1720944 w 2158499"/>
                <a:gd name="connsiteY17" fmla="*/ 546199 h 546199"/>
                <a:gd name="connsiteX18" fmla="*/ 1103638 w 2158499"/>
                <a:gd name="connsiteY18" fmla="*/ 2232 h 546199"/>
                <a:gd name="connsiteX19" fmla="*/ 1249118 w 2158499"/>
                <a:gd name="connsiteY19" fmla="*/ 2232 h 546199"/>
                <a:gd name="connsiteX20" fmla="*/ 1485382 w 2158499"/>
                <a:gd name="connsiteY20" fmla="*/ 409649 h 546199"/>
                <a:gd name="connsiteX21" fmla="*/ 1487987 w 2158499"/>
                <a:gd name="connsiteY21" fmla="*/ 409649 h 546199"/>
                <a:gd name="connsiteX22" fmla="*/ 1482406 w 2158499"/>
                <a:gd name="connsiteY22" fmla="*/ 259705 h 546199"/>
                <a:gd name="connsiteX23" fmla="*/ 1482406 w 2158499"/>
                <a:gd name="connsiteY23" fmla="*/ 2232 h 546199"/>
                <a:gd name="connsiteX24" fmla="*/ 1586213 w 2158499"/>
                <a:gd name="connsiteY24" fmla="*/ 2232 h 546199"/>
                <a:gd name="connsiteX25" fmla="*/ 1586213 w 2158499"/>
                <a:gd name="connsiteY25" fmla="*/ 546199 h 546199"/>
                <a:gd name="connsiteX26" fmla="*/ 1439618 w 2158499"/>
                <a:gd name="connsiteY26" fmla="*/ 546199 h 546199"/>
                <a:gd name="connsiteX27" fmla="*/ 1202981 w 2158499"/>
                <a:gd name="connsiteY27" fmla="*/ 134689 h 546199"/>
                <a:gd name="connsiteX28" fmla="*/ 1199632 w 2158499"/>
                <a:gd name="connsiteY28" fmla="*/ 134689 h 546199"/>
                <a:gd name="connsiteX29" fmla="*/ 1206702 w 2158499"/>
                <a:gd name="connsiteY29" fmla="*/ 290215 h 546199"/>
                <a:gd name="connsiteX30" fmla="*/ 1206702 w 2158499"/>
                <a:gd name="connsiteY30" fmla="*/ 546199 h 546199"/>
                <a:gd name="connsiteX31" fmla="*/ 1103638 w 2158499"/>
                <a:gd name="connsiteY31" fmla="*/ 546199 h 546199"/>
                <a:gd name="connsiteX32" fmla="*/ 0 w 2158499"/>
                <a:gd name="connsiteY32" fmla="*/ 2232 h 546199"/>
                <a:gd name="connsiteX33" fmla="*/ 115342 w 2158499"/>
                <a:gd name="connsiteY33" fmla="*/ 2232 h 546199"/>
                <a:gd name="connsiteX34" fmla="*/ 115342 w 2158499"/>
                <a:gd name="connsiteY34" fmla="*/ 215429 h 546199"/>
                <a:gd name="connsiteX35" fmla="*/ 330771 w 2158499"/>
                <a:gd name="connsiteY35" fmla="*/ 215429 h 546199"/>
                <a:gd name="connsiteX36" fmla="*/ 330771 w 2158499"/>
                <a:gd name="connsiteY36" fmla="*/ 2232 h 546199"/>
                <a:gd name="connsiteX37" fmla="*/ 445740 w 2158499"/>
                <a:gd name="connsiteY37" fmla="*/ 2232 h 546199"/>
                <a:gd name="connsiteX38" fmla="*/ 445740 w 2158499"/>
                <a:gd name="connsiteY38" fmla="*/ 546199 h 546199"/>
                <a:gd name="connsiteX39" fmla="*/ 330771 w 2158499"/>
                <a:gd name="connsiteY39" fmla="*/ 546199 h 546199"/>
                <a:gd name="connsiteX40" fmla="*/ 330771 w 2158499"/>
                <a:gd name="connsiteY40" fmla="*/ 311423 h 546199"/>
                <a:gd name="connsiteX41" fmla="*/ 115342 w 2158499"/>
                <a:gd name="connsiteY41" fmla="*/ 311423 h 546199"/>
                <a:gd name="connsiteX42" fmla="*/ 115342 w 2158499"/>
                <a:gd name="connsiteY42" fmla="*/ 546199 h 546199"/>
                <a:gd name="connsiteX43" fmla="*/ 0 w 2158499"/>
                <a:gd name="connsiteY43" fmla="*/ 546199 h 546199"/>
                <a:gd name="connsiteX44" fmla="*/ 692696 w 2158499"/>
                <a:gd name="connsiteY44" fmla="*/ 0 h 546199"/>
                <a:gd name="connsiteX45" fmla="*/ 833710 w 2158499"/>
                <a:gd name="connsiteY45" fmla="*/ 0 h 546199"/>
                <a:gd name="connsiteX46" fmla="*/ 1026443 w 2158499"/>
                <a:gd name="connsiteY46" fmla="*/ 546199 h 546199"/>
                <a:gd name="connsiteX47" fmla="*/ 902171 w 2158499"/>
                <a:gd name="connsiteY47" fmla="*/ 546199 h 546199"/>
                <a:gd name="connsiteX48" fmla="*/ 862732 w 2158499"/>
                <a:gd name="connsiteY48" fmla="*/ 416719 h 546199"/>
                <a:gd name="connsiteX49" fmla="*/ 664418 w 2158499"/>
                <a:gd name="connsiteY49" fmla="*/ 416719 h 546199"/>
                <a:gd name="connsiteX50" fmla="*/ 624979 w 2158499"/>
                <a:gd name="connsiteY50" fmla="*/ 546199 h 546199"/>
                <a:gd name="connsiteX51" fmla="*/ 500707 w 2158499"/>
                <a:gd name="connsiteY51" fmla="*/ 546199 h 54619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2158499" h="546199">
                  <a:moveTo>
                    <a:pt x="763761" y="84460"/>
                  </a:moveTo>
                  <a:cubicBezTo>
                    <a:pt x="755575" y="116210"/>
                    <a:pt x="732135" y="194717"/>
                    <a:pt x="693440" y="319980"/>
                  </a:cubicBezTo>
                  <a:lnTo>
                    <a:pt x="835198" y="319980"/>
                  </a:lnTo>
                  <a:cubicBezTo>
                    <a:pt x="798736" y="202654"/>
                    <a:pt x="778210" y="136302"/>
                    <a:pt x="773621" y="120923"/>
                  </a:cubicBezTo>
                  <a:cubicBezTo>
                    <a:pt x="769032" y="105544"/>
                    <a:pt x="765745" y="93390"/>
                    <a:pt x="763761" y="84460"/>
                  </a:cubicBezTo>
                  <a:close/>
                  <a:moveTo>
                    <a:pt x="1720944" y="2232"/>
                  </a:moveTo>
                  <a:lnTo>
                    <a:pt x="1836286" y="2232"/>
                  </a:lnTo>
                  <a:lnTo>
                    <a:pt x="1836286" y="251147"/>
                  </a:lnTo>
                  <a:lnTo>
                    <a:pt x="1881679" y="187151"/>
                  </a:lnTo>
                  <a:lnTo>
                    <a:pt x="2029018" y="2232"/>
                  </a:lnTo>
                  <a:lnTo>
                    <a:pt x="2157011" y="2232"/>
                  </a:lnTo>
                  <a:lnTo>
                    <a:pt x="1967255" y="242962"/>
                  </a:lnTo>
                  <a:lnTo>
                    <a:pt x="2158499" y="546199"/>
                  </a:lnTo>
                  <a:lnTo>
                    <a:pt x="2027530" y="546199"/>
                  </a:lnTo>
                  <a:lnTo>
                    <a:pt x="1885027" y="317004"/>
                  </a:lnTo>
                  <a:lnTo>
                    <a:pt x="1836286" y="351978"/>
                  </a:lnTo>
                  <a:lnTo>
                    <a:pt x="1836286" y="546199"/>
                  </a:lnTo>
                  <a:lnTo>
                    <a:pt x="1720944" y="546199"/>
                  </a:lnTo>
                  <a:close/>
                  <a:moveTo>
                    <a:pt x="1103638" y="2232"/>
                  </a:moveTo>
                  <a:lnTo>
                    <a:pt x="1249118" y="2232"/>
                  </a:lnTo>
                  <a:lnTo>
                    <a:pt x="1485382" y="409649"/>
                  </a:lnTo>
                  <a:lnTo>
                    <a:pt x="1487987" y="409649"/>
                  </a:lnTo>
                  <a:cubicBezTo>
                    <a:pt x="1484266" y="338956"/>
                    <a:pt x="1482406" y="288975"/>
                    <a:pt x="1482406" y="259705"/>
                  </a:cubicBezTo>
                  <a:lnTo>
                    <a:pt x="1482406" y="2232"/>
                  </a:lnTo>
                  <a:lnTo>
                    <a:pt x="1586213" y="2232"/>
                  </a:lnTo>
                  <a:lnTo>
                    <a:pt x="1586213" y="546199"/>
                  </a:lnTo>
                  <a:lnTo>
                    <a:pt x="1439618" y="546199"/>
                  </a:lnTo>
                  <a:lnTo>
                    <a:pt x="1202981" y="134689"/>
                  </a:lnTo>
                  <a:lnTo>
                    <a:pt x="1199632" y="134689"/>
                  </a:lnTo>
                  <a:cubicBezTo>
                    <a:pt x="1204345" y="207367"/>
                    <a:pt x="1206702" y="259209"/>
                    <a:pt x="1206702" y="290215"/>
                  </a:cubicBezTo>
                  <a:lnTo>
                    <a:pt x="1206702" y="546199"/>
                  </a:lnTo>
                  <a:lnTo>
                    <a:pt x="1103638" y="546199"/>
                  </a:lnTo>
                  <a:close/>
                  <a:moveTo>
                    <a:pt x="0" y="2232"/>
                  </a:moveTo>
                  <a:lnTo>
                    <a:pt x="115342" y="2232"/>
                  </a:lnTo>
                  <a:lnTo>
                    <a:pt x="115342" y="215429"/>
                  </a:lnTo>
                  <a:lnTo>
                    <a:pt x="330771" y="215429"/>
                  </a:lnTo>
                  <a:lnTo>
                    <a:pt x="330771" y="2232"/>
                  </a:lnTo>
                  <a:lnTo>
                    <a:pt x="445740" y="2232"/>
                  </a:lnTo>
                  <a:lnTo>
                    <a:pt x="445740" y="546199"/>
                  </a:lnTo>
                  <a:lnTo>
                    <a:pt x="330771" y="546199"/>
                  </a:lnTo>
                  <a:lnTo>
                    <a:pt x="330771" y="311423"/>
                  </a:lnTo>
                  <a:lnTo>
                    <a:pt x="115342" y="311423"/>
                  </a:lnTo>
                  <a:lnTo>
                    <a:pt x="115342" y="546199"/>
                  </a:lnTo>
                  <a:lnTo>
                    <a:pt x="0" y="546199"/>
                  </a:lnTo>
                  <a:close/>
                  <a:moveTo>
                    <a:pt x="692696" y="0"/>
                  </a:moveTo>
                  <a:lnTo>
                    <a:pt x="833710" y="0"/>
                  </a:lnTo>
                  <a:lnTo>
                    <a:pt x="1026443" y="546199"/>
                  </a:lnTo>
                  <a:lnTo>
                    <a:pt x="902171" y="546199"/>
                  </a:lnTo>
                  <a:lnTo>
                    <a:pt x="862732" y="416719"/>
                  </a:lnTo>
                  <a:lnTo>
                    <a:pt x="664418" y="416719"/>
                  </a:lnTo>
                  <a:lnTo>
                    <a:pt x="624979" y="546199"/>
                  </a:lnTo>
                  <a:lnTo>
                    <a:pt x="500707" y="546199"/>
                  </a:ln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354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8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  <p:sp>
          <p:nvSpPr>
            <p:cNvPr id="28" name="Freeform: Shape 27"/>
            <p:cNvSpPr/>
            <p:nvPr/>
          </p:nvSpPr>
          <p:spPr>
            <a:xfrm>
              <a:off x="7805981" y="2736364"/>
              <a:ext cx="1308596" cy="559966"/>
            </a:xfrm>
            <a:custGeom>
              <a:avLst/>
              <a:gdLst>
                <a:gd name="connsiteX0" fmla="*/ 1243856 w 1308596"/>
                <a:gd name="connsiteY0" fmla="*/ 433462 h 559966"/>
                <a:gd name="connsiteX1" fmla="*/ 1291667 w 1308596"/>
                <a:gd name="connsiteY1" fmla="*/ 449833 h 559966"/>
                <a:gd name="connsiteX2" fmla="*/ 1308596 w 1308596"/>
                <a:gd name="connsiteY2" fmla="*/ 496714 h 559966"/>
                <a:gd name="connsiteX3" fmla="*/ 1291481 w 1308596"/>
                <a:gd name="connsiteY3" fmla="*/ 543037 h 559966"/>
                <a:gd name="connsiteX4" fmla="*/ 1243856 w 1308596"/>
                <a:gd name="connsiteY4" fmla="*/ 559966 h 559966"/>
                <a:gd name="connsiteX5" fmla="*/ 1195486 w 1308596"/>
                <a:gd name="connsiteY5" fmla="*/ 543409 h 559966"/>
                <a:gd name="connsiteX6" fmla="*/ 1178371 w 1308596"/>
                <a:gd name="connsiteY6" fmla="*/ 496714 h 559966"/>
                <a:gd name="connsiteX7" fmla="*/ 1195114 w 1308596"/>
                <a:gd name="connsiteY7" fmla="*/ 449461 h 559966"/>
                <a:gd name="connsiteX8" fmla="*/ 1243856 w 1308596"/>
                <a:gd name="connsiteY8" fmla="*/ 433462 h 559966"/>
                <a:gd name="connsiteX9" fmla="*/ 259705 w 1308596"/>
                <a:gd name="connsiteY9" fmla="*/ 95994 h 559966"/>
                <a:gd name="connsiteX10" fmla="*/ 155897 w 1308596"/>
                <a:gd name="connsiteY10" fmla="*/ 142317 h 559966"/>
                <a:gd name="connsiteX11" fmla="*/ 120922 w 1308596"/>
                <a:gd name="connsiteY11" fmla="*/ 279797 h 559966"/>
                <a:gd name="connsiteX12" fmla="*/ 155525 w 1308596"/>
                <a:gd name="connsiteY12" fmla="*/ 417091 h 559966"/>
                <a:gd name="connsiteX13" fmla="*/ 258961 w 1308596"/>
                <a:gd name="connsiteY13" fmla="*/ 463227 h 559966"/>
                <a:gd name="connsiteX14" fmla="*/ 396999 w 1308596"/>
                <a:gd name="connsiteY14" fmla="*/ 279797 h 559966"/>
                <a:gd name="connsiteX15" fmla="*/ 259705 w 1308596"/>
                <a:gd name="connsiteY15" fmla="*/ 95994 h 559966"/>
                <a:gd name="connsiteX16" fmla="*/ 619433 w 1308596"/>
                <a:gd name="connsiteY16" fmla="*/ 8557 h 559966"/>
                <a:gd name="connsiteX17" fmla="*/ 734403 w 1308596"/>
                <a:gd name="connsiteY17" fmla="*/ 8557 h 559966"/>
                <a:gd name="connsiteX18" fmla="*/ 734403 w 1308596"/>
                <a:gd name="connsiteY18" fmla="*/ 341560 h 559966"/>
                <a:gd name="connsiteX19" fmla="*/ 759704 w 1308596"/>
                <a:gd name="connsiteY19" fmla="*/ 433834 h 559966"/>
                <a:gd name="connsiteX20" fmla="*/ 843420 w 1308596"/>
                <a:gd name="connsiteY20" fmla="*/ 463227 h 559966"/>
                <a:gd name="connsiteX21" fmla="*/ 925461 w 1308596"/>
                <a:gd name="connsiteY21" fmla="*/ 433648 h 559966"/>
                <a:gd name="connsiteX22" fmla="*/ 950948 w 1308596"/>
                <a:gd name="connsiteY22" fmla="*/ 340816 h 559966"/>
                <a:gd name="connsiteX23" fmla="*/ 950948 w 1308596"/>
                <a:gd name="connsiteY23" fmla="*/ 8557 h 559966"/>
                <a:gd name="connsiteX24" fmla="*/ 1065918 w 1308596"/>
                <a:gd name="connsiteY24" fmla="*/ 8557 h 559966"/>
                <a:gd name="connsiteX25" fmla="*/ 1065918 w 1308596"/>
                <a:gd name="connsiteY25" fmla="*/ 360536 h 559966"/>
                <a:gd name="connsiteX26" fmla="*/ 1038943 w 1308596"/>
                <a:gd name="connsiteY26" fmla="*/ 466204 h 559966"/>
                <a:gd name="connsiteX27" fmla="*/ 960994 w 1308596"/>
                <a:gd name="connsiteY27" fmla="*/ 535781 h 559966"/>
                <a:gd name="connsiteX28" fmla="*/ 840443 w 1308596"/>
                <a:gd name="connsiteY28" fmla="*/ 559966 h 559966"/>
                <a:gd name="connsiteX29" fmla="*/ 677476 w 1308596"/>
                <a:gd name="connsiteY29" fmla="*/ 506201 h 559966"/>
                <a:gd name="connsiteX30" fmla="*/ 619433 w 1308596"/>
                <a:gd name="connsiteY30" fmla="*/ 359048 h 559966"/>
                <a:gd name="connsiteX31" fmla="*/ 1179859 w 1308596"/>
                <a:gd name="connsiteY31" fmla="*/ 5954 h 559966"/>
                <a:gd name="connsiteX32" fmla="*/ 1308595 w 1308596"/>
                <a:gd name="connsiteY32" fmla="*/ 5954 h 559966"/>
                <a:gd name="connsiteX33" fmla="*/ 1289619 w 1308596"/>
                <a:gd name="connsiteY33" fmla="*/ 369467 h 559966"/>
                <a:gd name="connsiteX34" fmla="*/ 1198834 w 1308596"/>
                <a:gd name="connsiteY34" fmla="*/ 369467 h 559966"/>
                <a:gd name="connsiteX35" fmla="*/ 259705 w 1308596"/>
                <a:gd name="connsiteY35" fmla="*/ 0 h 559966"/>
                <a:gd name="connsiteX36" fmla="*/ 451507 w 1308596"/>
                <a:gd name="connsiteY36" fmla="*/ 72181 h 559966"/>
                <a:gd name="connsiteX37" fmla="*/ 517921 w 1308596"/>
                <a:gd name="connsiteY37" fmla="*/ 279797 h 559966"/>
                <a:gd name="connsiteX38" fmla="*/ 450949 w 1308596"/>
                <a:gd name="connsiteY38" fmla="*/ 487412 h 559966"/>
                <a:gd name="connsiteX39" fmla="*/ 258961 w 1308596"/>
                <a:gd name="connsiteY39" fmla="*/ 559966 h 559966"/>
                <a:gd name="connsiteX40" fmla="*/ 66972 w 1308596"/>
                <a:gd name="connsiteY40" fmla="*/ 487412 h 559966"/>
                <a:gd name="connsiteX41" fmla="*/ 0 w 1308596"/>
                <a:gd name="connsiteY41" fmla="*/ 279052 h 559966"/>
                <a:gd name="connsiteX42" fmla="*/ 67158 w 1308596"/>
                <a:gd name="connsiteY42" fmla="*/ 71623 h 559966"/>
                <a:gd name="connsiteX43" fmla="*/ 259705 w 1308596"/>
                <a:gd name="connsiteY43" fmla="*/ 0 h 55996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308596" h="559966">
                  <a:moveTo>
                    <a:pt x="1243856" y="433462"/>
                  </a:moveTo>
                  <a:cubicBezTo>
                    <a:pt x="1264444" y="433462"/>
                    <a:pt x="1280380" y="438919"/>
                    <a:pt x="1291667" y="449833"/>
                  </a:cubicBezTo>
                  <a:cubicBezTo>
                    <a:pt x="1302953" y="460747"/>
                    <a:pt x="1308596" y="476374"/>
                    <a:pt x="1308596" y="496714"/>
                  </a:cubicBezTo>
                  <a:cubicBezTo>
                    <a:pt x="1308596" y="516310"/>
                    <a:pt x="1302891" y="531751"/>
                    <a:pt x="1291481" y="543037"/>
                  </a:cubicBezTo>
                  <a:cubicBezTo>
                    <a:pt x="1280070" y="554323"/>
                    <a:pt x="1264195" y="559966"/>
                    <a:pt x="1243856" y="559966"/>
                  </a:cubicBezTo>
                  <a:cubicBezTo>
                    <a:pt x="1223020" y="559966"/>
                    <a:pt x="1206897" y="554447"/>
                    <a:pt x="1195486" y="543409"/>
                  </a:cubicBezTo>
                  <a:cubicBezTo>
                    <a:pt x="1184076" y="532371"/>
                    <a:pt x="1178371" y="516806"/>
                    <a:pt x="1178371" y="496714"/>
                  </a:cubicBezTo>
                  <a:cubicBezTo>
                    <a:pt x="1178371" y="475878"/>
                    <a:pt x="1183952" y="460127"/>
                    <a:pt x="1195114" y="449461"/>
                  </a:cubicBezTo>
                  <a:cubicBezTo>
                    <a:pt x="1206276" y="438795"/>
                    <a:pt x="1222524" y="433462"/>
                    <a:pt x="1243856" y="433462"/>
                  </a:cubicBezTo>
                  <a:close/>
                  <a:moveTo>
                    <a:pt x="259705" y="95994"/>
                  </a:moveTo>
                  <a:cubicBezTo>
                    <a:pt x="213816" y="95994"/>
                    <a:pt x="179213" y="111435"/>
                    <a:pt x="155897" y="142317"/>
                  </a:cubicBezTo>
                  <a:cubicBezTo>
                    <a:pt x="132581" y="173198"/>
                    <a:pt x="120922" y="219025"/>
                    <a:pt x="120922" y="279797"/>
                  </a:cubicBezTo>
                  <a:cubicBezTo>
                    <a:pt x="120922" y="340568"/>
                    <a:pt x="132457" y="386333"/>
                    <a:pt x="155525" y="417091"/>
                  </a:cubicBezTo>
                  <a:cubicBezTo>
                    <a:pt x="178593" y="447848"/>
                    <a:pt x="213072" y="463227"/>
                    <a:pt x="258961" y="463227"/>
                  </a:cubicBezTo>
                  <a:cubicBezTo>
                    <a:pt x="350986" y="463227"/>
                    <a:pt x="396999" y="402084"/>
                    <a:pt x="396999" y="279797"/>
                  </a:cubicBezTo>
                  <a:cubicBezTo>
                    <a:pt x="396999" y="157261"/>
                    <a:pt x="351234" y="95994"/>
                    <a:pt x="259705" y="95994"/>
                  </a:cubicBezTo>
                  <a:close/>
                  <a:moveTo>
                    <a:pt x="619433" y="8557"/>
                  </a:moveTo>
                  <a:lnTo>
                    <a:pt x="734403" y="8557"/>
                  </a:lnTo>
                  <a:lnTo>
                    <a:pt x="734403" y="341560"/>
                  </a:lnTo>
                  <a:cubicBezTo>
                    <a:pt x="734403" y="383480"/>
                    <a:pt x="742837" y="414238"/>
                    <a:pt x="759704" y="433834"/>
                  </a:cubicBezTo>
                  <a:cubicBezTo>
                    <a:pt x="776571" y="453429"/>
                    <a:pt x="804476" y="463227"/>
                    <a:pt x="843420" y="463227"/>
                  </a:cubicBezTo>
                  <a:cubicBezTo>
                    <a:pt x="881123" y="463227"/>
                    <a:pt x="908470" y="453368"/>
                    <a:pt x="925461" y="433648"/>
                  </a:cubicBezTo>
                  <a:cubicBezTo>
                    <a:pt x="942452" y="413928"/>
                    <a:pt x="950948" y="382984"/>
                    <a:pt x="950948" y="340816"/>
                  </a:cubicBezTo>
                  <a:lnTo>
                    <a:pt x="950948" y="8557"/>
                  </a:lnTo>
                  <a:lnTo>
                    <a:pt x="1065918" y="8557"/>
                  </a:lnTo>
                  <a:lnTo>
                    <a:pt x="1065918" y="360536"/>
                  </a:lnTo>
                  <a:cubicBezTo>
                    <a:pt x="1065918" y="400719"/>
                    <a:pt x="1056926" y="435942"/>
                    <a:pt x="1038943" y="466204"/>
                  </a:cubicBezTo>
                  <a:cubicBezTo>
                    <a:pt x="1020959" y="496466"/>
                    <a:pt x="994976" y="519658"/>
                    <a:pt x="960994" y="535781"/>
                  </a:cubicBezTo>
                  <a:cubicBezTo>
                    <a:pt x="927011" y="551904"/>
                    <a:pt x="886828" y="559966"/>
                    <a:pt x="840443" y="559966"/>
                  </a:cubicBezTo>
                  <a:cubicBezTo>
                    <a:pt x="770494" y="559966"/>
                    <a:pt x="716172" y="542044"/>
                    <a:pt x="677476" y="506201"/>
                  </a:cubicBezTo>
                  <a:cubicBezTo>
                    <a:pt x="638781" y="470359"/>
                    <a:pt x="619433" y="421307"/>
                    <a:pt x="619433" y="359048"/>
                  </a:cubicBezTo>
                  <a:close/>
                  <a:moveTo>
                    <a:pt x="1179859" y="5954"/>
                  </a:moveTo>
                  <a:lnTo>
                    <a:pt x="1308595" y="5954"/>
                  </a:lnTo>
                  <a:lnTo>
                    <a:pt x="1289619" y="369467"/>
                  </a:lnTo>
                  <a:lnTo>
                    <a:pt x="1198834" y="369467"/>
                  </a:lnTo>
                  <a:close/>
                  <a:moveTo>
                    <a:pt x="259705" y="0"/>
                  </a:moveTo>
                  <a:cubicBezTo>
                    <a:pt x="343296" y="0"/>
                    <a:pt x="407231" y="24060"/>
                    <a:pt x="451507" y="72181"/>
                  </a:cubicBezTo>
                  <a:cubicBezTo>
                    <a:pt x="495783" y="120302"/>
                    <a:pt x="517921" y="189508"/>
                    <a:pt x="517921" y="279797"/>
                  </a:cubicBezTo>
                  <a:cubicBezTo>
                    <a:pt x="517921" y="369838"/>
                    <a:pt x="495597" y="439043"/>
                    <a:pt x="450949" y="487412"/>
                  </a:cubicBezTo>
                  <a:cubicBezTo>
                    <a:pt x="406300" y="535781"/>
                    <a:pt x="342304" y="559966"/>
                    <a:pt x="258961" y="559966"/>
                  </a:cubicBezTo>
                  <a:cubicBezTo>
                    <a:pt x="175617" y="559966"/>
                    <a:pt x="111621" y="535781"/>
                    <a:pt x="66972" y="487412"/>
                  </a:cubicBezTo>
                  <a:cubicBezTo>
                    <a:pt x="22324" y="439043"/>
                    <a:pt x="0" y="369590"/>
                    <a:pt x="0" y="279052"/>
                  </a:cubicBezTo>
                  <a:cubicBezTo>
                    <a:pt x="0" y="188515"/>
                    <a:pt x="22386" y="119372"/>
                    <a:pt x="67158" y="71623"/>
                  </a:cubicBezTo>
                  <a:cubicBezTo>
                    <a:pt x="111931" y="23874"/>
                    <a:pt x="176113" y="0"/>
                    <a:pt x="259705" y="0"/>
                  </a:cubicBezTo>
                  <a:close/>
                </a:path>
              </a:pathLst>
            </a:cu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354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80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/>
                <a:ea typeface="+mn-ea"/>
                <a:cs typeface="+mn-cs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655968043"/>
      </p:ext>
    </p:extLst>
  </p:cSld>
  <p:clrMapOvr>
    <a:masterClrMapping/>
  </p:clrMapOvr>
</p:sld>
</file>

<file path=ppt/slides/slide4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Rectangle 5"/>
          <p:cNvSpPr/>
          <p:nvPr/>
        </p:nvSpPr>
        <p:spPr>
          <a:xfrm>
            <a:off x="5071254" y="6461797"/>
            <a:ext cx="2049493" cy="27699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marL="0" marR="0" lvl="0" indent="0" algn="ctr" defTabSz="914354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sz="1200">
                <a:solidFill>
                  <a:prstClr val="white">
                    <a:lumMod val="50000"/>
                  </a:prstClr>
                </a:solidFill>
                <a:latin typeface="Calibri Light" panose="020F0302020204030204" pitchFamily="34" charset="0"/>
                <a:hlinkClick r:id="rId3"/>
              </a:rPr>
              <a:t>https://www.showeet.com/</a:t>
            </a:r>
            <a:r>
              <a:rPr lang="en-US" sz="1200">
                <a:solidFill>
                  <a:prstClr val="white">
                    <a:lumMod val="50000"/>
                  </a:prstClr>
                </a:solidFill>
                <a:latin typeface="Calibri Light" panose="020F0302020204030204" pitchFamily="34" charset="0"/>
              </a:rPr>
              <a:t> </a:t>
            </a:r>
            <a:endParaRPr kumimoji="0" lang="en-US" sz="900" b="0" i="0" u="none" strike="noStrike" kern="1200" cap="none" spc="0" normalizeH="0" baseline="0" noProof="0" dirty="0">
              <a:ln>
                <a:noFill/>
              </a:ln>
              <a:solidFill>
                <a:prstClr val="white">
                  <a:lumMod val="50000"/>
                </a:prstClr>
              </a:solidFill>
              <a:effectLst/>
              <a:uLnTx/>
              <a:uFillTx/>
              <a:latin typeface="Calibri Light" panose="020F0302020204030204" pitchFamily="34" charset="0"/>
              <a:ea typeface="+mn-ea"/>
              <a:cs typeface="+mn-cs"/>
            </a:endParaRPr>
          </a:p>
        </p:txBody>
      </p:sp>
      <p:sp>
        <p:nvSpPr>
          <p:cNvPr id="28" name="Freeform 438">
            <a:hlinkClick r:id="rId4"/>
          </p:cNvPr>
          <p:cNvSpPr/>
          <p:nvPr/>
        </p:nvSpPr>
        <p:spPr>
          <a:xfrm>
            <a:off x="340830" y="4512735"/>
            <a:ext cx="445097" cy="468552"/>
          </a:xfrm>
          <a:custGeom>
            <a:avLst/>
            <a:gdLst>
              <a:gd name="connsiteX0" fmla="*/ 166491 w 445666"/>
              <a:gd name="connsiteY0" fmla="*/ 295796 h 468766"/>
              <a:gd name="connsiteX1" fmla="*/ 136911 w 445666"/>
              <a:gd name="connsiteY1" fmla="*/ 297768 h 468766"/>
              <a:gd name="connsiteX2" fmla="*/ 106627 w 445666"/>
              <a:gd name="connsiteY2" fmla="*/ 304811 h 468766"/>
              <a:gd name="connsiteX3" fmla="*/ 79302 w 445666"/>
              <a:gd name="connsiteY3" fmla="*/ 317769 h 468766"/>
              <a:gd name="connsiteX4" fmla="*/ 60004 w 445666"/>
              <a:gd name="connsiteY4" fmla="*/ 338757 h 468766"/>
              <a:gd name="connsiteX5" fmla="*/ 52398 w 445666"/>
              <a:gd name="connsiteY5" fmla="*/ 368477 h 468766"/>
              <a:gd name="connsiteX6" fmla="*/ 62258 w 445666"/>
              <a:gd name="connsiteY6" fmla="*/ 403268 h 468766"/>
              <a:gd name="connsiteX7" fmla="*/ 88034 w 445666"/>
              <a:gd name="connsiteY7" fmla="*/ 426650 h 468766"/>
              <a:gd name="connsiteX8" fmla="*/ 121558 w 445666"/>
              <a:gd name="connsiteY8" fmla="*/ 439046 h 468766"/>
              <a:gd name="connsiteX9" fmla="*/ 157476 w 445666"/>
              <a:gd name="connsiteY9" fmla="*/ 443131 h 468766"/>
              <a:gd name="connsiteX10" fmla="*/ 188887 w 445666"/>
              <a:gd name="connsiteY10" fmla="*/ 439468 h 468766"/>
              <a:gd name="connsiteX11" fmla="*/ 216776 w 445666"/>
              <a:gd name="connsiteY11" fmla="*/ 428481 h 468766"/>
              <a:gd name="connsiteX12" fmla="*/ 237341 w 445666"/>
              <a:gd name="connsiteY12" fmla="*/ 407917 h 468766"/>
              <a:gd name="connsiteX13" fmla="*/ 245088 w 445666"/>
              <a:gd name="connsiteY13" fmla="*/ 377210 h 468766"/>
              <a:gd name="connsiteX14" fmla="*/ 243116 w 445666"/>
              <a:gd name="connsiteY14" fmla="*/ 363406 h 468766"/>
              <a:gd name="connsiteX15" fmla="*/ 239032 w 445666"/>
              <a:gd name="connsiteY15" fmla="*/ 351574 h 468766"/>
              <a:gd name="connsiteX16" fmla="*/ 231425 w 445666"/>
              <a:gd name="connsiteY16" fmla="*/ 339884 h 468766"/>
              <a:gd name="connsiteX17" fmla="*/ 223114 w 445666"/>
              <a:gd name="connsiteY17" fmla="*/ 330024 h 468766"/>
              <a:gd name="connsiteX18" fmla="*/ 212269 w 445666"/>
              <a:gd name="connsiteY18" fmla="*/ 320305 h 468766"/>
              <a:gd name="connsiteX19" fmla="*/ 201986 w 445666"/>
              <a:gd name="connsiteY19" fmla="*/ 312135 h 468766"/>
              <a:gd name="connsiteX20" fmla="*/ 190296 w 445666"/>
              <a:gd name="connsiteY20" fmla="*/ 303684 h 468766"/>
              <a:gd name="connsiteX21" fmla="*/ 180013 w 445666"/>
              <a:gd name="connsiteY21" fmla="*/ 296359 h 468766"/>
              <a:gd name="connsiteX22" fmla="*/ 166491 w 445666"/>
              <a:gd name="connsiteY22" fmla="*/ 295796 h 468766"/>
              <a:gd name="connsiteX23" fmla="*/ 356082 w 445666"/>
              <a:gd name="connsiteY23" fmla="*/ 135221 h 468766"/>
              <a:gd name="connsiteX24" fmla="*/ 385662 w 445666"/>
              <a:gd name="connsiteY24" fmla="*/ 135221 h 468766"/>
              <a:gd name="connsiteX25" fmla="*/ 385662 w 445666"/>
              <a:gd name="connsiteY25" fmla="*/ 196352 h 468766"/>
              <a:gd name="connsiteX26" fmla="*/ 445666 w 445666"/>
              <a:gd name="connsiteY26" fmla="*/ 196352 h 468766"/>
              <a:gd name="connsiteX27" fmla="*/ 445666 w 445666"/>
              <a:gd name="connsiteY27" fmla="*/ 226777 h 468766"/>
              <a:gd name="connsiteX28" fmla="*/ 385662 w 445666"/>
              <a:gd name="connsiteY28" fmla="*/ 226777 h 468766"/>
              <a:gd name="connsiteX29" fmla="*/ 385662 w 445666"/>
              <a:gd name="connsiteY29" fmla="*/ 288471 h 468766"/>
              <a:gd name="connsiteX30" fmla="*/ 356082 w 445666"/>
              <a:gd name="connsiteY30" fmla="*/ 288471 h 468766"/>
              <a:gd name="connsiteX31" fmla="*/ 356082 w 445666"/>
              <a:gd name="connsiteY31" fmla="*/ 226777 h 468766"/>
              <a:gd name="connsiteX32" fmla="*/ 296359 w 445666"/>
              <a:gd name="connsiteY32" fmla="*/ 226777 h 468766"/>
              <a:gd name="connsiteX33" fmla="*/ 296359 w 445666"/>
              <a:gd name="connsiteY33" fmla="*/ 196352 h 468766"/>
              <a:gd name="connsiteX34" fmla="*/ 356082 w 445666"/>
              <a:gd name="connsiteY34" fmla="*/ 196352 h 468766"/>
              <a:gd name="connsiteX35" fmla="*/ 137193 w 445666"/>
              <a:gd name="connsiteY35" fmla="*/ 23100 h 468766"/>
              <a:gd name="connsiteX36" fmla="*/ 113952 w 445666"/>
              <a:gd name="connsiteY36" fmla="*/ 28594 h 468766"/>
              <a:gd name="connsiteX37" fmla="*/ 95500 w 445666"/>
              <a:gd name="connsiteY37" fmla="*/ 43383 h 468766"/>
              <a:gd name="connsiteX38" fmla="*/ 82260 w 445666"/>
              <a:gd name="connsiteY38" fmla="*/ 88457 h 468766"/>
              <a:gd name="connsiteX39" fmla="*/ 85076 w 445666"/>
              <a:gd name="connsiteY39" fmla="*/ 115924 h 468766"/>
              <a:gd name="connsiteX40" fmla="*/ 93950 w 445666"/>
              <a:gd name="connsiteY40" fmla="*/ 144940 h 468766"/>
              <a:gd name="connsiteX41" fmla="*/ 108599 w 445666"/>
              <a:gd name="connsiteY41" fmla="*/ 170998 h 468766"/>
              <a:gd name="connsiteX42" fmla="*/ 129728 w 445666"/>
              <a:gd name="connsiteY42" fmla="*/ 189873 h 468766"/>
              <a:gd name="connsiteX43" fmla="*/ 156913 w 445666"/>
              <a:gd name="connsiteY43" fmla="*/ 197197 h 468766"/>
              <a:gd name="connsiteX44" fmla="*/ 178886 w 445666"/>
              <a:gd name="connsiteY44" fmla="*/ 192549 h 468766"/>
              <a:gd name="connsiteX45" fmla="*/ 197479 w 445666"/>
              <a:gd name="connsiteY45" fmla="*/ 180295 h 468766"/>
              <a:gd name="connsiteX46" fmla="*/ 212410 w 445666"/>
              <a:gd name="connsiteY46" fmla="*/ 135503 h 468766"/>
              <a:gd name="connsiteX47" fmla="*/ 207621 w 445666"/>
              <a:gd name="connsiteY47" fmla="*/ 100289 h 468766"/>
              <a:gd name="connsiteX48" fmla="*/ 193958 w 445666"/>
              <a:gd name="connsiteY48" fmla="*/ 63807 h 468766"/>
              <a:gd name="connsiteX49" fmla="*/ 170153 w 445666"/>
              <a:gd name="connsiteY49" fmla="*/ 34650 h 468766"/>
              <a:gd name="connsiteX50" fmla="*/ 137193 w 445666"/>
              <a:gd name="connsiteY50" fmla="*/ 23100 h 468766"/>
              <a:gd name="connsiteX51" fmla="*/ 180576 w 445666"/>
              <a:gd name="connsiteY51" fmla="*/ 0 h 468766"/>
              <a:gd name="connsiteX52" fmla="*/ 298331 w 445666"/>
              <a:gd name="connsiteY52" fmla="*/ 0 h 468766"/>
              <a:gd name="connsiteX53" fmla="*/ 259455 w 445666"/>
              <a:gd name="connsiteY53" fmla="*/ 24791 h 468766"/>
              <a:gd name="connsiteX54" fmla="*/ 222551 w 445666"/>
              <a:gd name="connsiteY54" fmla="*/ 24791 h 468766"/>
              <a:gd name="connsiteX55" fmla="*/ 254103 w 445666"/>
              <a:gd name="connsiteY55" fmla="*/ 62258 h 468766"/>
              <a:gd name="connsiteX56" fmla="*/ 264808 w 445666"/>
              <a:gd name="connsiteY56" fmla="*/ 107332 h 468766"/>
              <a:gd name="connsiteX57" fmla="*/ 257906 w 445666"/>
              <a:gd name="connsiteY57" fmla="*/ 143813 h 468766"/>
              <a:gd name="connsiteX58" fmla="*/ 241285 w 445666"/>
              <a:gd name="connsiteY58" fmla="*/ 170012 h 468766"/>
              <a:gd name="connsiteX59" fmla="*/ 221706 w 445666"/>
              <a:gd name="connsiteY59" fmla="*/ 188323 h 468766"/>
              <a:gd name="connsiteX60" fmla="*/ 204944 w 445666"/>
              <a:gd name="connsiteY60" fmla="*/ 205648 h 468766"/>
              <a:gd name="connsiteX61" fmla="*/ 198042 w 445666"/>
              <a:gd name="connsiteY61" fmla="*/ 224242 h 468766"/>
              <a:gd name="connsiteX62" fmla="*/ 207057 w 445666"/>
              <a:gd name="connsiteY62" fmla="*/ 244102 h 468766"/>
              <a:gd name="connsiteX63" fmla="*/ 228890 w 445666"/>
              <a:gd name="connsiteY63" fmla="*/ 263258 h 468766"/>
              <a:gd name="connsiteX64" fmla="*/ 254385 w 445666"/>
              <a:gd name="connsiteY64" fmla="*/ 283964 h 468766"/>
              <a:gd name="connsiteX65" fmla="*/ 276076 w 445666"/>
              <a:gd name="connsiteY65" fmla="*/ 313262 h 468766"/>
              <a:gd name="connsiteX66" fmla="*/ 285091 w 445666"/>
              <a:gd name="connsiteY66" fmla="*/ 353265 h 468766"/>
              <a:gd name="connsiteX67" fmla="*/ 271569 w 445666"/>
              <a:gd name="connsiteY67" fmla="*/ 402001 h 468766"/>
              <a:gd name="connsiteX68" fmla="*/ 212128 w 445666"/>
              <a:gd name="connsiteY68" fmla="*/ 452568 h 468766"/>
              <a:gd name="connsiteX69" fmla="*/ 128178 w 445666"/>
              <a:gd name="connsiteY69" fmla="*/ 468766 h 468766"/>
              <a:gd name="connsiteX70" fmla="*/ 58737 w 445666"/>
              <a:gd name="connsiteY70" fmla="*/ 457075 h 468766"/>
              <a:gd name="connsiteX71" fmla="*/ 10423 w 445666"/>
              <a:gd name="connsiteY71" fmla="*/ 418340 h 468766"/>
              <a:gd name="connsiteX72" fmla="*/ 0 w 445666"/>
              <a:gd name="connsiteY72" fmla="*/ 381436 h 468766"/>
              <a:gd name="connsiteX73" fmla="*/ 12536 w 445666"/>
              <a:gd name="connsiteY73" fmla="*/ 339179 h 468766"/>
              <a:gd name="connsiteX74" fmla="*/ 45919 w 445666"/>
              <a:gd name="connsiteY74" fmla="*/ 306783 h 468766"/>
              <a:gd name="connsiteX75" fmla="*/ 159730 w 445666"/>
              <a:gd name="connsiteY75" fmla="*/ 278611 h 468766"/>
              <a:gd name="connsiteX76" fmla="*/ 146349 w 445666"/>
              <a:gd name="connsiteY76" fmla="*/ 257765 h 468766"/>
              <a:gd name="connsiteX77" fmla="*/ 141982 w 445666"/>
              <a:gd name="connsiteY77" fmla="*/ 237200 h 468766"/>
              <a:gd name="connsiteX78" fmla="*/ 147898 w 445666"/>
              <a:gd name="connsiteY78" fmla="*/ 213255 h 468766"/>
              <a:gd name="connsiteX79" fmla="*/ 128742 w 445666"/>
              <a:gd name="connsiteY79" fmla="*/ 214382 h 468766"/>
              <a:gd name="connsiteX80" fmla="*/ 58455 w 445666"/>
              <a:gd name="connsiteY80" fmla="*/ 187196 h 468766"/>
              <a:gd name="connsiteX81" fmla="*/ 29861 w 445666"/>
              <a:gd name="connsiteY81" fmla="*/ 118318 h 468766"/>
              <a:gd name="connsiteX82" fmla="*/ 40003 w 445666"/>
              <a:gd name="connsiteY82" fmla="*/ 73526 h 468766"/>
              <a:gd name="connsiteX83" fmla="*/ 67892 w 445666"/>
              <a:gd name="connsiteY83" fmla="*/ 36622 h 468766"/>
              <a:gd name="connsiteX84" fmla="*/ 119305 w 445666"/>
              <a:gd name="connsiteY84" fmla="*/ 9015 h 468766"/>
              <a:gd name="connsiteX85" fmla="*/ 180576 w 445666"/>
              <a:gd name="connsiteY85" fmla="*/ 0 h 46876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</a:cxnLst>
            <a:rect l="l" t="t" r="r" b="b"/>
            <a:pathLst>
              <a:path w="445666" h="468766">
                <a:moveTo>
                  <a:pt x="166491" y="295796"/>
                </a:moveTo>
                <a:cubicBezTo>
                  <a:pt x="156537" y="295796"/>
                  <a:pt x="146677" y="296453"/>
                  <a:pt x="136911" y="297768"/>
                </a:cubicBezTo>
                <a:cubicBezTo>
                  <a:pt x="127145" y="299083"/>
                  <a:pt x="117051" y="301430"/>
                  <a:pt x="106627" y="304811"/>
                </a:cubicBezTo>
                <a:cubicBezTo>
                  <a:pt x="96204" y="308191"/>
                  <a:pt x="87095" y="312511"/>
                  <a:pt x="79302" y="317769"/>
                </a:cubicBezTo>
                <a:cubicBezTo>
                  <a:pt x="71507" y="323028"/>
                  <a:pt x="65075" y="330024"/>
                  <a:pt x="60004" y="338757"/>
                </a:cubicBezTo>
                <a:cubicBezTo>
                  <a:pt x="54933" y="347490"/>
                  <a:pt x="52398" y="357396"/>
                  <a:pt x="52398" y="368477"/>
                </a:cubicBezTo>
                <a:cubicBezTo>
                  <a:pt x="52398" y="381623"/>
                  <a:pt x="55685" y="393221"/>
                  <a:pt x="62258" y="403268"/>
                </a:cubicBezTo>
                <a:cubicBezTo>
                  <a:pt x="68831" y="413316"/>
                  <a:pt x="77423" y="421110"/>
                  <a:pt x="88034" y="426650"/>
                </a:cubicBezTo>
                <a:cubicBezTo>
                  <a:pt x="98645" y="432191"/>
                  <a:pt x="109820" y="436322"/>
                  <a:pt x="121558" y="439046"/>
                </a:cubicBezTo>
                <a:cubicBezTo>
                  <a:pt x="133296" y="441769"/>
                  <a:pt x="145269" y="443131"/>
                  <a:pt x="157476" y="443131"/>
                </a:cubicBezTo>
                <a:cubicBezTo>
                  <a:pt x="168369" y="443131"/>
                  <a:pt x="178839" y="441910"/>
                  <a:pt x="188887" y="439468"/>
                </a:cubicBezTo>
                <a:cubicBezTo>
                  <a:pt x="198935" y="437027"/>
                  <a:pt x="208230" y="433365"/>
                  <a:pt x="216776" y="428481"/>
                </a:cubicBezTo>
                <a:cubicBezTo>
                  <a:pt x="225321" y="423599"/>
                  <a:pt x="232176" y="416743"/>
                  <a:pt x="237341" y="407917"/>
                </a:cubicBezTo>
                <a:cubicBezTo>
                  <a:pt x="242505" y="399090"/>
                  <a:pt x="245088" y="388854"/>
                  <a:pt x="245088" y="377210"/>
                </a:cubicBezTo>
                <a:cubicBezTo>
                  <a:pt x="245088" y="372515"/>
                  <a:pt x="244431" y="367914"/>
                  <a:pt x="243116" y="363406"/>
                </a:cubicBezTo>
                <a:cubicBezTo>
                  <a:pt x="241801" y="358899"/>
                  <a:pt x="240440" y="354955"/>
                  <a:pt x="239032" y="351574"/>
                </a:cubicBezTo>
                <a:cubicBezTo>
                  <a:pt x="237623" y="348194"/>
                  <a:pt x="235088" y="344297"/>
                  <a:pt x="231425" y="339884"/>
                </a:cubicBezTo>
                <a:cubicBezTo>
                  <a:pt x="227763" y="335470"/>
                  <a:pt x="224992" y="332183"/>
                  <a:pt x="223114" y="330024"/>
                </a:cubicBezTo>
                <a:cubicBezTo>
                  <a:pt x="221236" y="327864"/>
                  <a:pt x="217621" y="324624"/>
                  <a:pt x="212269" y="320305"/>
                </a:cubicBezTo>
                <a:cubicBezTo>
                  <a:pt x="206916" y="315985"/>
                  <a:pt x="203488" y="313262"/>
                  <a:pt x="201986" y="312135"/>
                </a:cubicBezTo>
                <a:cubicBezTo>
                  <a:pt x="200484" y="311008"/>
                  <a:pt x="196586" y="308191"/>
                  <a:pt x="190296" y="303684"/>
                </a:cubicBezTo>
                <a:cubicBezTo>
                  <a:pt x="184003" y="299176"/>
                  <a:pt x="180576" y="296735"/>
                  <a:pt x="180013" y="296359"/>
                </a:cubicBezTo>
                <a:cubicBezTo>
                  <a:pt x="177007" y="295984"/>
                  <a:pt x="172500" y="295796"/>
                  <a:pt x="166491" y="295796"/>
                </a:cubicBezTo>
                <a:close/>
                <a:moveTo>
                  <a:pt x="356082" y="135221"/>
                </a:moveTo>
                <a:lnTo>
                  <a:pt x="385662" y="135221"/>
                </a:lnTo>
                <a:lnTo>
                  <a:pt x="385662" y="196352"/>
                </a:lnTo>
                <a:lnTo>
                  <a:pt x="445666" y="196352"/>
                </a:lnTo>
                <a:lnTo>
                  <a:pt x="445666" y="226777"/>
                </a:lnTo>
                <a:lnTo>
                  <a:pt x="385662" y="226777"/>
                </a:lnTo>
                <a:lnTo>
                  <a:pt x="385662" y="288471"/>
                </a:lnTo>
                <a:lnTo>
                  <a:pt x="356082" y="288471"/>
                </a:lnTo>
                <a:lnTo>
                  <a:pt x="356082" y="226777"/>
                </a:lnTo>
                <a:lnTo>
                  <a:pt x="296359" y="226777"/>
                </a:lnTo>
                <a:lnTo>
                  <a:pt x="296359" y="196352"/>
                </a:lnTo>
                <a:lnTo>
                  <a:pt x="356082" y="196352"/>
                </a:lnTo>
                <a:close/>
                <a:moveTo>
                  <a:pt x="137193" y="23100"/>
                </a:moveTo>
                <a:cubicBezTo>
                  <a:pt x="129305" y="23100"/>
                  <a:pt x="121558" y="24931"/>
                  <a:pt x="113952" y="28594"/>
                </a:cubicBezTo>
                <a:cubicBezTo>
                  <a:pt x="106345" y="32256"/>
                  <a:pt x="100195" y="37186"/>
                  <a:pt x="95500" y="43383"/>
                </a:cubicBezTo>
                <a:cubicBezTo>
                  <a:pt x="86673" y="54464"/>
                  <a:pt x="82260" y="69488"/>
                  <a:pt x="82260" y="88457"/>
                </a:cubicBezTo>
                <a:cubicBezTo>
                  <a:pt x="82260" y="97096"/>
                  <a:pt x="83198" y="106252"/>
                  <a:pt x="85076" y="115924"/>
                </a:cubicBezTo>
                <a:cubicBezTo>
                  <a:pt x="86954" y="125596"/>
                  <a:pt x="89912" y="135268"/>
                  <a:pt x="93950" y="144940"/>
                </a:cubicBezTo>
                <a:cubicBezTo>
                  <a:pt x="97988" y="154612"/>
                  <a:pt x="102871" y="163298"/>
                  <a:pt x="108599" y="170998"/>
                </a:cubicBezTo>
                <a:cubicBezTo>
                  <a:pt x="114327" y="178698"/>
                  <a:pt x="121370" y="184990"/>
                  <a:pt x="129728" y="189873"/>
                </a:cubicBezTo>
                <a:cubicBezTo>
                  <a:pt x="138085" y="194756"/>
                  <a:pt x="147146" y="197197"/>
                  <a:pt x="156913" y="197197"/>
                </a:cubicBezTo>
                <a:cubicBezTo>
                  <a:pt x="164049" y="197197"/>
                  <a:pt x="171373" y="195648"/>
                  <a:pt x="178886" y="192549"/>
                </a:cubicBezTo>
                <a:cubicBezTo>
                  <a:pt x="186398" y="189450"/>
                  <a:pt x="192596" y="185365"/>
                  <a:pt x="197479" y="180295"/>
                </a:cubicBezTo>
                <a:cubicBezTo>
                  <a:pt x="207432" y="169590"/>
                  <a:pt x="212410" y="154659"/>
                  <a:pt x="212410" y="135503"/>
                </a:cubicBezTo>
                <a:cubicBezTo>
                  <a:pt x="212410" y="124610"/>
                  <a:pt x="210813" y="112872"/>
                  <a:pt x="207621" y="100289"/>
                </a:cubicBezTo>
                <a:cubicBezTo>
                  <a:pt x="204428" y="87706"/>
                  <a:pt x="199873" y="75545"/>
                  <a:pt x="193958" y="63807"/>
                </a:cubicBezTo>
                <a:cubicBezTo>
                  <a:pt x="188042" y="52069"/>
                  <a:pt x="180107" y="42351"/>
                  <a:pt x="170153" y="34650"/>
                </a:cubicBezTo>
                <a:cubicBezTo>
                  <a:pt x="160199" y="26950"/>
                  <a:pt x="149213" y="23100"/>
                  <a:pt x="137193" y="23100"/>
                </a:cubicBezTo>
                <a:close/>
                <a:moveTo>
                  <a:pt x="180576" y="0"/>
                </a:moveTo>
                <a:lnTo>
                  <a:pt x="298331" y="0"/>
                </a:lnTo>
                <a:lnTo>
                  <a:pt x="259455" y="24791"/>
                </a:lnTo>
                <a:lnTo>
                  <a:pt x="222551" y="24791"/>
                </a:lnTo>
                <a:cubicBezTo>
                  <a:pt x="236449" y="36622"/>
                  <a:pt x="246966" y="49112"/>
                  <a:pt x="254103" y="62258"/>
                </a:cubicBezTo>
                <a:cubicBezTo>
                  <a:pt x="261239" y="75404"/>
                  <a:pt x="264808" y="90429"/>
                  <a:pt x="264808" y="107332"/>
                </a:cubicBezTo>
                <a:cubicBezTo>
                  <a:pt x="264808" y="120854"/>
                  <a:pt x="262507" y="133014"/>
                  <a:pt x="257906" y="143813"/>
                </a:cubicBezTo>
                <a:cubicBezTo>
                  <a:pt x="253304" y="154612"/>
                  <a:pt x="247764" y="163345"/>
                  <a:pt x="241285" y="170012"/>
                </a:cubicBezTo>
                <a:cubicBezTo>
                  <a:pt x="234806" y="176679"/>
                  <a:pt x="228279" y="182783"/>
                  <a:pt x="221706" y="188323"/>
                </a:cubicBezTo>
                <a:cubicBezTo>
                  <a:pt x="215132" y="193864"/>
                  <a:pt x="209545" y="199639"/>
                  <a:pt x="204944" y="205648"/>
                </a:cubicBezTo>
                <a:cubicBezTo>
                  <a:pt x="200343" y="211658"/>
                  <a:pt x="198042" y="217856"/>
                  <a:pt x="198042" y="224242"/>
                </a:cubicBezTo>
                <a:cubicBezTo>
                  <a:pt x="198042" y="231002"/>
                  <a:pt x="201047" y="237623"/>
                  <a:pt x="207057" y="244102"/>
                </a:cubicBezTo>
                <a:cubicBezTo>
                  <a:pt x="213067" y="250581"/>
                  <a:pt x="220344" y="256967"/>
                  <a:pt x="228890" y="263258"/>
                </a:cubicBezTo>
                <a:cubicBezTo>
                  <a:pt x="237435" y="269550"/>
                  <a:pt x="245933" y="276452"/>
                  <a:pt x="254385" y="283964"/>
                </a:cubicBezTo>
                <a:cubicBezTo>
                  <a:pt x="262836" y="291476"/>
                  <a:pt x="270066" y="301242"/>
                  <a:pt x="276076" y="313262"/>
                </a:cubicBezTo>
                <a:cubicBezTo>
                  <a:pt x="282086" y="325282"/>
                  <a:pt x="285091" y="338616"/>
                  <a:pt x="285091" y="353265"/>
                </a:cubicBezTo>
                <a:cubicBezTo>
                  <a:pt x="285091" y="370168"/>
                  <a:pt x="280584" y="386413"/>
                  <a:pt x="271569" y="402001"/>
                </a:cubicBezTo>
                <a:cubicBezTo>
                  <a:pt x="258047" y="424913"/>
                  <a:pt x="238233" y="441769"/>
                  <a:pt x="212128" y="452568"/>
                </a:cubicBezTo>
                <a:cubicBezTo>
                  <a:pt x="186023" y="463366"/>
                  <a:pt x="158039" y="468766"/>
                  <a:pt x="128178" y="468766"/>
                </a:cubicBezTo>
                <a:cubicBezTo>
                  <a:pt x="103387" y="468766"/>
                  <a:pt x="80240" y="464869"/>
                  <a:pt x="58737" y="457075"/>
                </a:cubicBezTo>
                <a:cubicBezTo>
                  <a:pt x="37233" y="449281"/>
                  <a:pt x="21129" y="436369"/>
                  <a:pt x="10423" y="418340"/>
                </a:cubicBezTo>
                <a:cubicBezTo>
                  <a:pt x="3474" y="407071"/>
                  <a:pt x="0" y="394770"/>
                  <a:pt x="0" y="381436"/>
                </a:cubicBezTo>
                <a:cubicBezTo>
                  <a:pt x="0" y="366224"/>
                  <a:pt x="4178" y="352138"/>
                  <a:pt x="12536" y="339179"/>
                </a:cubicBezTo>
                <a:cubicBezTo>
                  <a:pt x="20893" y="326220"/>
                  <a:pt x="32021" y="315422"/>
                  <a:pt x="45919" y="306783"/>
                </a:cubicBezTo>
                <a:cubicBezTo>
                  <a:pt x="70521" y="291382"/>
                  <a:pt x="108459" y="281992"/>
                  <a:pt x="159730" y="278611"/>
                </a:cubicBezTo>
                <a:cubicBezTo>
                  <a:pt x="153720" y="270724"/>
                  <a:pt x="149259" y="263775"/>
                  <a:pt x="146349" y="257765"/>
                </a:cubicBezTo>
                <a:cubicBezTo>
                  <a:pt x="143437" y="251755"/>
                  <a:pt x="141982" y="244900"/>
                  <a:pt x="141982" y="237200"/>
                </a:cubicBezTo>
                <a:cubicBezTo>
                  <a:pt x="141982" y="230439"/>
                  <a:pt x="143954" y="222457"/>
                  <a:pt x="147898" y="213255"/>
                </a:cubicBezTo>
                <a:cubicBezTo>
                  <a:pt x="139259" y="214006"/>
                  <a:pt x="132873" y="214382"/>
                  <a:pt x="128742" y="214382"/>
                </a:cubicBezTo>
                <a:cubicBezTo>
                  <a:pt x="100946" y="214382"/>
                  <a:pt x="77517" y="205320"/>
                  <a:pt x="58455" y="187196"/>
                </a:cubicBezTo>
                <a:cubicBezTo>
                  <a:pt x="39392" y="169073"/>
                  <a:pt x="29861" y="146114"/>
                  <a:pt x="29861" y="118318"/>
                </a:cubicBezTo>
                <a:cubicBezTo>
                  <a:pt x="29861" y="102918"/>
                  <a:pt x="33242" y="87988"/>
                  <a:pt x="40003" y="73526"/>
                </a:cubicBezTo>
                <a:cubicBezTo>
                  <a:pt x="46764" y="59065"/>
                  <a:pt x="56060" y="46764"/>
                  <a:pt x="67892" y="36622"/>
                </a:cubicBezTo>
                <a:cubicBezTo>
                  <a:pt x="82353" y="24227"/>
                  <a:pt x="99491" y="15025"/>
                  <a:pt x="119305" y="9015"/>
                </a:cubicBezTo>
                <a:cubicBezTo>
                  <a:pt x="139118" y="3005"/>
                  <a:pt x="159542" y="0"/>
                  <a:pt x="180576" y="0"/>
                </a:cubicBezTo>
                <a:close/>
              </a:path>
            </a:pathLst>
          </a:custGeom>
          <a:solidFill>
            <a:schemeClr val="bg1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wrap="square" rtlCol="0" anchor="ctr">
            <a:noAutofit/>
          </a:bodyPr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35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29" name="Freeform 310">
            <a:hlinkClick r:id="rId5"/>
          </p:cNvPr>
          <p:cNvSpPr/>
          <p:nvPr/>
        </p:nvSpPr>
        <p:spPr>
          <a:xfrm>
            <a:off x="441835" y="5252883"/>
            <a:ext cx="243087" cy="468552"/>
          </a:xfrm>
          <a:custGeom>
            <a:avLst/>
            <a:gdLst/>
            <a:ahLst/>
            <a:cxnLst/>
            <a:rect l="l" t="t" r="r" b="b"/>
            <a:pathLst>
              <a:path w="243398" h="468766">
                <a:moveTo>
                  <a:pt x="179168" y="0"/>
                </a:moveTo>
                <a:cubicBezTo>
                  <a:pt x="206776" y="0"/>
                  <a:pt x="228186" y="1127"/>
                  <a:pt x="243398" y="3381"/>
                </a:cubicBezTo>
                <a:lnTo>
                  <a:pt x="243398" y="77752"/>
                </a:lnTo>
                <a:lnTo>
                  <a:pt x="199169" y="77752"/>
                </a:lnTo>
                <a:cubicBezTo>
                  <a:pt x="183018" y="77752"/>
                  <a:pt x="172125" y="81133"/>
                  <a:pt x="166491" y="87894"/>
                </a:cubicBezTo>
                <a:cubicBezTo>
                  <a:pt x="160857" y="94655"/>
                  <a:pt x="158040" y="104796"/>
                  <a:pt x="158040" y="118318"/>
                </a:cubicBezTo>
                <a:lnTo>
                  <a:pt x="158040" y="171562"/>
                </a:lnTo>
                <a:lnTo>
                  <a:pt x="240581" y="171562"/>
                </a:lnTo>
                <a:lnTo>
                  <a:pt x="229594" y="254948"/>
                </a:lnTo>
                <a:lnTo>
                  <a:pt x="158040" y="254948"/>
                </a:lnTo>
                <a:lnTo>
                  <a:pt x="158040" y="468766"/>
                </a:lnTo>
                <a:lnTo>
                  <a:pt x="71836" y="468766"/>
                </a:lnTo>
                <a:lnTo>
                  <a:pt x="71836" y="254948"/>
                </a:lnTo>
                <a:lnTo>
                  <a:pt x="0" y="254948"/>
                </a:lnTo>
                <a:lnTo>
                  <a:pt x="0" y="171562"/>
                </a:lnTo>
                <a:lnTo>
                  <a:pt x="71836" y="171562"/>
                </a:lnTo>
                <a:lnTo>
                  <a:pt x="71836" y="110149"/>
                </a:lnTo>
                <a:cubicBezTo>
                  <a:pt x="71836" y="75217"/>
                  <a:pt x="81602" y="48126"/>
                  <a:pt x="101134" y="28875"/>
                </a:cubicBezTo>
                <a:cubicBezTo>
                  <a:pt x="120667" y="9625"/>
                  <a:pt x="146677" y="0"/>
                  <a:pt x="179168" y="0"/>
                </a:cubicBezTo>
                <a:close/>
              </a:path>
            </a:pathLst>
          </a:custGeom>
          <a:solidFill>
            <a:schemeClr val="bg1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35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1" name="Freeform 132">
            <a:hlinkClick r:id="rId6"/>
          </p:cNvPr>
          <p:cNvSpPr/>
          <p:nvPr/>
        </p:nvSpPr>
        <p:spPr>
          <a:xfrm>
            <a:off x="383083" y="5993031"/>
            <a:ext cx="360590" cy="468766"/>
          </a:xfrm>
          <a:custGeom>
            <a:avLst/>
            <a:gdLst/>
            <a:ahLst/>
            <a:cxnLst/>
            <a:rect l="l" t="t" r="r" b="b"/>
            <a:pathLst>
              <a:path w="360590" h="468766">
                <a:moveTo>
                  <a:pt x="191564" y="0"/>
                </a:moveTo>
                <a:cubicBezTo>
                  <a:pt x="221237" y="0"/>
                  <a:pt x="248845" y="6245"/>
                  <a:pt x="274386" y="18734"/>
                </a:cubicBezTo>
                <a:cubicBezTo>
                  <a:pt x="299928" y="31223"/>
                  <a:pt x="320681" y="49393"/>
                  <a:pt x="336644" y="73245"/>
                </a:cubicBezTo>
                <a:cubicBezTo>
                  <a:pt x="352608" y="97096"/>
                  <a:pt x="360590" y="124047"/>
                  <a:pt x="360590" y="154096"/>
                </a:cubicBezTo>
                <a:cubicBezTo>
                  <a:pt x="360590" y="172125"/>
                  <a:pt x="358806" y="189779"/>
                  <a:pt x="355237" y="207057"/>
                </a:cubicBezTo>
                <a:cubicBezTo>
                  <a:pt x="351669" y="224335"/>
                  <a:pt x="346035" y="240956"/>
                  <a:pt x="338335" y="256920"/>
                </a:cubicBezTo>
                <a:cubicBezTo>
                  <a:pt x="330635" y="272883"/>
                  <a:pt x="321244" y="286922"/>
                  <a:pt x="310164" y="299036"/>
                </a:cubicBezTo>
                <a:cubicBezTo>
                  <a:pt x="299083" y="311149"/>
                  <a:pt x="285467" y="320821"/>
                  <a:pt x="269316" y="328052"/>
                </a:cubicBezTo>
                <a:cubicBezTo>
                  <a:pt x="253164" y="335282"/>
                  <a:pt x="235416" y="338898"/>
                  <a:pt x="216072" y="338898"/>
                </a:cubicBezTo>
                <a:cubicBezTo>
                  <a:pt x="203302" y="338898"/>
                  <a:pt x="190625" y="335893"/>
                  <a:pt x="178041" y="329883"/>
                </a:cubicBezTo>
                <a:cubicBezTo>
                  <a:pt x="165459" y="323873"/>
                  <a:pt x="156444" y="315610"/>
                  <a:pt x="150997" y="305092"/>
                </a:cubicBezTo>
                <a:cubicBezTo>
                  <a:pt x="149119" y="312417"/>
                  <a:pt x="146490" y="322981"/>
                  <a:pt x="143109" y="336785"/>
                </a:cubicBezTo>
                <a:cubicBezTo>
                  <a:pt x="139729" y="350588"/>
                  <a:pt x="137522" y="359509"/>
                  <a:pt x="136489" y="363547"/>
                </a:cubicBezTo>
                <a:cubicBezTo>
                  <a:pt x="135456" y="367585"/>
                  <a:pt x="133531" y="374252"/>
                  <a:pt x="130714" y="383549"/>
                </a:cubicBezTo>
                <a:cubicBezTo>
                  <a:pt x="127897" y="392845"/>
                  <a:pt x="125455" y="399512"/>
                  <a:pt x="123390" y="403550"/>
                </a:cubicBezTo>
                <a:cubicBezTo>
                  <a:pt x="121324" y="407588"/>
                  <a:pt x="118319" y="413457"/>
                  <a:pt x="114375" y="421157"/>
                </a:cubicBezTo>
                <a:cubicBezTo>
                  <a:pt x="110431" y="428857"/>
                  <a:pt x="106112" y="436135"/>
                  <a:pt x="101416" y="442990"/>
                </a:cubicBezTo>
                <a:cubicBezTo>
                  <a:pt x="96721" y="449844"/>
                  <a:pt x="90899" y="457967"/>
                  <a:pt x="83950" y="467358"/>
                </a:cubicBezTo>
                <a:lnTo>
                  <a:pt x="80006" y="468766"/>
                </a:lnTo>
                <a:lnTo>
                  <a:pt x="77471" y="465949"/>
                </a:lnTo>
                <a:cubicBezTo>
                  <a:pt x="74654" y="436463"/>
                  <a:pt x="73245" y="418809"/>
                  <a:pt x="73245" y="412987"/>
                </a:cubicBezTo>
                <a:cubicBezTo>
                  <a:pt x="73245" y="395709"/>
                  <a:pt x="75264" y="376318"/>
                  <a:pt x="79302" y="354814"/>
                </a:cubicBezTo>
                <a:cubicBezTo>
                  <a:pt x="83340" y="333310"/>
                  <a:pt x="89584" y="306313"/>
                  <a:pt x="98036" y="273823"/>
                </a:cubicBezTo>
                <a:cubicBezTo>
                  <a:pt x="106487" y="241332"/>
                  <a:pt x="111370" y="222270"/>
                  <a:pt x="112685" y="216635"/>
                </a:cubicBezTo>
                <a:cubicBezTo>
                  <a:pt x="106675" y="204428"/>
                  <a:pt x="103670" y="188558"/>
                  <a:pt x="103670" y="169026"/>
                </a:cubicBezTo>
                <a:cubicBezTo>
                  <a:pt x="103670" y="153438"/>
                  <a:pt x="108553" y="138789"/>
                  <a:pt x="118319" y="125079"/>
                </a:cubicBezTo>
                <a:cubicBezTo>
                  <a:pt x="128085" y="111370"/>
                  <a:pt x="140480" y="104515"/>
                  <a:pt x="155504" y="104515"/>
                </a:cubicBezTo>
                <a:cubicBezTo>
                  <a:pt x="166961" y="104515"/>
                  <a:pt x="175882" y="108318"/>
                  <a:pt x="182267" y="115924"/>
                </a:cubicBezTo>
                <a:cubicBezTo>
                  <a:pt x="188653" y="123530"/>
                  <a:pt x="191845" y="133155"/>
                  <a:pt x="191845" y="144799"/>
                </a:cubicBezTo>
                <a:cubicBezTo>
                  <a:pt x="191845" y="157194"/>
                  <a:pt x="187713" y="175130"/>
                  <a:pt x="179450" y="198606"/>
                </a:cubicBezTo>
                <a:cubicBezTo>
                  <a:pt x="171187" y="222082"/>
                  <a:pt x="167055" y="239642"/>
                  <a:pt x="167055" y="251286"/>
                </a:cubicBezTo>
                <a:cubicBezTo>
                  <a:pt x="167055" y="263118"/>
                  <a:pt x="171280" y="272930"/>
                  <a:pt x="179732" y="280724"/>
                </a:cubicBezTo>
                <a:cubicBezTo>
                  <a:pt x="188183" y="288518"/>
                  <a:pt x="198418" y="292415"/>
                  <a:pt x="210438" y="292415"/>
                </a:cubicBezTo>
                <a:cubicBezTo>
                  <a:pt x="220767" y="292415"/>
                  <a:pt x="230346" y="290068"/>
                  <a:pt x="239173" y="285373"/>
                </a:cubicBezTo>
                <a:cubicBezTo>
                  <a:pt x="248000" y="280677"/>
                  <a:pt x="255371" y="274292"/>
                  <a:pt x="261287" y="266216"/>
                </a:cubicBezTo>
                <a:cubicBezTo>
                  <a:pt x="267203" y="258141"/>
                  <a:pt x="272462" y="249220"/>
                  <a:pt x="277062" y="239454"/>
                </a:cubicBezTo>
                <a:cubicBezTo>
                  <a:pt x="281664" y="229688"/>
                  <a:pt x="285232" y="219312"/>
                  <a:pt x="287768" y="208325"/>
                </a:cubicBezTo>
                <a:cubicBezTo>
                  <a:pt x="290303" y="197338"/>
                  <a:pt x="292181" y="186915"/>
                  <a:pt x="293402" y="177055"/>
                </a:cubicBezTo>
                <a:cubicBezTo>
                  <a:pt x="294622" y="167195"/>
                  <a:pt x="295233" y="157852"/>
                  <a:pt x="295233" y="149025"/>
                </a:cubicBezTo>
                <a:cubicBezTo>
                  <a:pt x="295233" y="116534"/>
                  <a:pt x="284951" y="91227"/>
                  <a:pt x="264386" y="73104"/>
                </a:cubicBezTo>
                <a:cubicBezTo>
                  <a:pt x="243821" y="54981"/>
                  <a:pt x="217011" y="45919"/>
                  <a:pt x="183957" y="45919"/>
                </a:cubicBezTo>
                <a:cubicBezTo>
                  <a:pt x="146396" y="45919"/>
                  <a:pt x="115032" y="58079"/>
                  <a:pt x="89866" y="82400"/>
                </a:cubicBezTo>
                <a:cubicBezTo>
                  <a:pt x="64700" y="106721"/>
                  <a:pt x="52117" y="137569"/>
                  <a:pt x="52117" y="174942"/>
                </a:cubicBezTo>
                <a:cubicBezTo>
                  <a:pt x="52117" y="183206"/>
                  <a:pt x="53291" y="191187"/>
                  <a:pt x="55638" y="198888"/>
                </a:cubicBezTo>
                <a:cubicBezTo>
                  <a:pt x="57986" y="206588"/>
                  <a:pt x="60521" y="212691"/>
                  <a:pt x="63244" y="217199"/>
                </a:cubicBezTo>
                <a:cubicBezTo>
                  <a:pt x="65968" y="221706"/>
                  <a:pt x="68503" y="225979"/>
                  <a:pt x="70851" y="230016"/>
                </a:cubicBezTo>
                <a:cubicBezTo>
                  <a:pt x="73198" y="234054"/>
                  <a:pt x="74372" y="236918"/>
                  <a:pt x="74372" y="238609"/>
                </a:cubicBezTo>
                <a:cubicBezTo>
                  <a:pt x="74372" y="243867"/>
                  <a:pt x="72963" y="250722"/>
                  <a:pt x="70146" y="259174"/>
                </a:cubicBezTo>
                <a:cubicBezTo>
                  <a:pt x="67329" y="267625"/>
                  <a:pt x="63855" y="271851"/>
                  <a:pt x="59723" y="271851"/>
                </a:cubicBezTo>
                <a:cubicBezTo>
                  <a:pt x="59348" y="271851"/>
                  <a:pt x="57751" y="271569"/>
                  <a:pt x="54934" y="271005"/>
                </a:cubicBezTo>
                <a:cubicBezTo>
                  <a:pt x="45356" y="268188"/>
                  <a:pt x="36857" y="262930"/>
                  <a:pt x="29439" y="255230"/>
                </a:cubicBezTo>
                <a:cubicBezTo>
                  <a:pt x="22021" y="247530"/>
                  <a:pt x="16293" y="238656"/>
                  <a:pt x="12255" y="228608"/>
                </a:cubicBezTo>
                <a:cubicBezTo>
                  <a:pt x="8217" y="218560"/>
                  <a:pt x="5165" y="208419"/>
                  <a:pt x="3099" y="198183"/>
                </a:cubicBezTo>
                <a:cubicBezTo>
                  <a:pt x="1033" y="187948"/>
                  <a:pt x="0" y="177947"/>
                  <a:pt x="0" y="168181"/>
                </a:cubicBezTo>
                <a:cubicBezTo>
                  <a:pt x="0" y="147898"/>
                  <a:pt x="3522" y="128789"/>
                  <a:pt x="10565" y="110853"/>
                </a:cubicBezTo>
                <a:cubicBezTo>
                  <a:pt x="17607" y="92917"/>
                  <a:pt x="27326" y="77283"/>
                  <a:pt x="39722" y="63948"/>
                </a:cubicBezTo>
                <a:cubicBezTo>
                  <a:pt x="52117" y="50614"/>
                  <a:pt x="66390" y="39064"/>
                  <a:pt x="82541" y="29298"/>
                </a:cubicBezTo>
                <a:cubicBezTo>
                  <a:pt x="98693" y="19532"/>
                  <a:pt x="116065" y="12207"/>
                  <a:pt x="134658" y="7324"/>
                </a:cubicBezTo>
                <a:cubicBezTo>
                  <a:pt x="153251" y="2441"/>
                  <a:pt x="172220" y="0"/>
                  <a:pt x="191564" y="0"/>
                </a:cubicBezTo>
                <a:close/>
              </a:path>
            </a:pathLst>
          </a:custGeom>
          <a:solidFill>
            <a:schemeClr val="bg1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80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  <p:sp>
        <p:nvSpPr>
          <p:cNvPr id="12" name="Freeform 332">
            <a:hlinkClick r:id="rId7"/>
          </p:cNvPr>
          <p:cNvSpPr/>
          <p:nvPr/>
        </p:nvSpPr>
        <p:spPr>
          <a:xfrm>
            <a:off x="341674" y="3880715"/>
            <a:ext cx="443408" cy="360424"/>
          </a:xfrm>
          <a:custGeom>
            <a:avLst/>
            <a:gdLst/>
            <a:ahLst/>
            <a:cxnLst/>
            <a:rect l="l" t="t" r="r" b="b"/>
            <a:pathLst>
              <a:path w="443976" h="360589">
                <a:moveTo>
                  <a:pt x="307346" y="0"/>
                </a:moveTo>
                <a:cubicBezTo>
                  <a:pt x="333639" y="0"/>
                  <a:pt x="355800" y="9578"/>
                  <a:pt x="373830" y="28734"/>
                </a:cubicBezTo>
                <a:cubicBezTo>
                  <a:pt x="394301" y="24790"/>
                  <a:pt x="413551" y="17466"/>
                  <a:pt x="431581" y="6761"/>
                </a:cubicBezTo>
                <a:cubicBezTo>
                  <a:pt x="424632" y="28359"/>
                  <a:pt x="411298" y="45074"/>
                  <a:pt x="391578" y="56905"/>
                </a:cubicBezTo>
                <a:cubicBezTo>
                  <a:pt x="409044" y="55027"/>
                  <a:pt x="426510" y="50332"/>
                  <a:pt x="443976" y="42820"/>
                </a:cubicBezTo>
                <a:cubicBezTo>
                  <a:pt x="431392" y="61225"/>
                  <a:pt x="416180" y="76907"/>
                  <a:pt x="398339" y="89866"/>
                </a:cubicBezTo>
                <a:cubicBezTo>
                  <a:pt x="398526" y="92495"/>
                  <a:pt x="398620" y="96439"/>
                  <a:pt x="398620" y="101697"/>
                </a:cubicBezTo>
                <a:cubicBezTo>
                  <a:pt x="398620" y="126112"/>
                  <a:pt x="395052" y="150480"/>
                  <a:pt x="387915" y="174801"/>
                </a:cubicBezTo>
                <a:cubicBezTo>
                  <a:pt x="380778" y="199122"/>
                  <a:pt x="369933" y="222457"/>
                  <a:pt x="355378" y="244806"/>
                </a:cubicBezTo>
                <a:cubicBezTo>
                  <a:pt x="340823" y="267155"/>
                  <a:pt x="323497" y="286922"/>
                  <a:pt x="303402" y="304106"/>
                </a:cubicBezTo>
                <a:cubicBezTo>
                  <a:pt x="283307" y="321291"/>
                  <a:pt x="259080" y="335001"/>
                  <a:pt x="230722" y="345236"/>
                </a:cubicBezTo>
                <a:cubicBezTo>
                  <a:pt x="202362" y="355471"/>
                  <a:pt x="172032" y="360589"/>
                  <a:pt x="139728" y="360589"/>
                </a:cubicBezTo>
                <a:cubicBezTo>
                  <a:pt x="88832" y="360589"/>
                  <a:pt x="42256" y="346973"/>
                  <a:pt x="0" y="319741"/>
                </a:cubicBezTo>
                <a:cubicBezTo>
                  <a:pt x="6574" y="320492"/>
                  <a:pt x="13898" y="320868"/>
                  <a:pt x="21974" y="320868"/>
                </a:cubicBezTo>
                <a:cubicBezTo>
                  <a:pt x="64230" y="320868"/>
                  <a:pt x="101886" y="307909"/>
                  <a:pt x="134940" y="281992"/>
                </a:cubicBezTo>
                <a:cubicBezTo>
                  <a:pt x="115220" y="281616"/>
                  <a:pt x="97566" y="275560"/>
                  <a:pt x="81978" y="263822"/>
                </a:cubicBezTo>
                <a:cubicBezTo>
                  <a:pt x="66390" y="252084"/>
                  <a:pt x="55685" y="237106"/>
                  <a:pt x="49863" y="218889"/>
                </a:cubicBezTo>
                <a:cubicBezTo>
                  <a:pt x="56060" y="219828"/>
                  <a:pt x="61788" y="220297"/>
                  <a:pt x="67048" y="220297"/>
                </a:cubicBezTo>
                <a:cubicBezTo>
                  <a:pt x="75122" y="220297"/>
                  <a:pt x="83105" y="219264"/>
                  <a:pt x="90992" y="217199"/>
                </a:cubicBezTo>
                <a:cubicBezTo>
                  <a:pt x="69958" y="212879"/>
                  <a:pt x="52539" y="202409"/>
                  <a:pt x="38736" y="185788"/>
                </a:cubicBezTo>
                <a:cubicBezTo>
                  <a:pt x="24932" y="169167"/>
                  <a:pt x="18030" y="149870"/>
                  <a:pt x="18030" y="127896"/>
                </a:cubicBezTo>
                <a:lnTo>
                  <a:pt x="18030" y="126770"/>
                </a:lnTo>
                <a:cubicBezTo>
                  <a:pt x="30800" y="133906"/>
                  <a:pt x="44510" y="137756"/>
                  <a:pt x="59160" y="138320"/>
                </a:cubicBezTo>
                <a:cubicBezTo>
                  <a:pt x="46764" y="130056"/>
                  <a:pt x="36904" y="119257"/>
                  <a:pt x="29580" y="105923"/>
                </a:cubicBezTo>
                <a:cubicBezTo>
                  <a:pt x="22256" y="92589"/>
                  <a:pt x="18593" y="78128"/>
                  <a:pt x="18593" y="62540"/>
                </a:cubicBezTo>
                <a:cubicBezTo>
                  <a:pt x="18593" y="46013"/>
                  <a:pt x="22724" y="30706"/>
                  <a:pt x="30988" y="16621"/>
                </a:cubicBezTo>
                <a:cubicBezTo>
                  <a:pt x="53713" y="44604"/>
                  <a:pt x="81367" y="67000"/>
                  <a:pt x="113952" y="83809"/>
                </a:cubicBezTo>
                <a:cubicBezTo>
                  <a:pt x="146536" y="100617"/>
                  <a:pt x="181422" y="109961"/>
                  <a:pt x="218608" y="111839"/>
                </a:cubicBezTo>
                <a:cubicBezTo>
                  <a:pt x="217104" y="104702"/>
                  <a:pt x="216354" y="97753"/>
                  <a:pt x="216354" y="90992"/>
                </a:cubicBezTo>
                <a:cubicBezTo>
                  <a:pt x="216354" y="65826"/>
                  <a:pt x="225228" y="44369"/>
                  <a:pt x="242975" y="26621"/>
                </a:cubicBezTo>
                <a:cubicBezTo>
                  <a:pt x="260723" y="8874"/>
                  <a:pt x="282180" y="0"/>
                  <a:pt x="307346" y="0"/>
                </a:cubicBezTo>
                <a:close/>
              </a:path>
            </a:pathLst>
          </a:custGeom>
          <a:solidFill>
            <a:schemeClr val="bg1">
              <a:alpha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endParaRPr kumimoji="0" lang="en-US" sz="1350" b="0" i="0" u="none" strike="noStrike" kern="1200" cap="none" spc="0" normalizeH="0" baseline="0" noProof="0">
              <a:ln>
                <a:noFill/>
              </a:ln>
              <a:solidFill>
                <a:prstClr val="white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590047416"/>
      </p:ext>
    </p:extLst>
  </p:cSld>
  <p:clrMapOvr>
    <a:masterClrMapping/>
  </p:clrMapOvr>
</p:sld>
</file>

<file path=ppt/theme/theme1.xml><?xml version="1.0" encoding="utf-8"?>
<a:theme xmlns:a="http://schemas.openxmlformats.org/drawingml/2006/main" name="Showeet theme">
  <a:themeElements>
    <a:clrScheme name="Showeet2">
      <a:dk1>
        <a:srgbClr val="475455"/>
      </a:dk1>
      <a:lt1>
        <a:sysClr val="window" lastClr="FFFFFF"/>
      </a:lt1>
      <a:dk2>
        <a:srgbClr val="2C3E50"/>
      </a:dk2>
      <a:lt2>
        <a:srgbClr val="F2F2F2"/>
      </a:lt2>
      <a:accent1>
        <a:srgbClr val="2980B9"/>
      </a:accent1>
      <a:accent2>
        <a:srgbClr val="16A085"/>
      </a:accent2>
      <a:accent3>
        <a:srgbClr val="9BBB59"/>
      </a:accent3>
      <a:accent4>
        <a:srgbClr val="F39C12"/>
      </a:accent4>
      <a:accent5>
        <a:srgbClr val="C0392B"/>
      </a:accent5>
      <a:accent6>
        <a:srgbClr val="4B2C50"/>
      </a:accent6>
      <a:hlink>
        <a:srgbClr val="16A085"/>
      </a:hlink>
      <a:folHlink>
        <a:srgbClr val="107863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ppt/theme/theme2.xml><?xml version="1.0" encoding="utf-8"?>
<a:theme xmlns:a="http://schemas.openxmlformats.org/drawingml/2006/main" name="showeet">
  <a:themeElements>
    <a:clrScheme name="Showeet">
      <a:dk1>
        <a:srgbClr val="95A5A6"/>
      </a:dk1>
      <a:lt1>
        <a:sysClr val="window" lastClr="FFFFFF"/>
      </a:lt1>
      <a:dk2>
        <a:srgbClr val="2C3E50"/>
      </a:dk2>
      <a:lt2>
        <a:srgbClr val="F2F2F2"/>
      </a:lt2>
      <a:accent1>
        <a:srgbClr val="2980B9"/>
      </a:accent1>
      <a:accent2>
        <a:srgbClr val="16A085"/>
      </a:accent2>
      <a:accent3>
        <a:srgbClr val="9BBB59"/>
      </a:accent3>
      <a:accent4>
        <a:srgbClr val="F39C12"/>
      </a:accent4>
      <a:accent5>
        <a:srgbClr val="C0392B"/>
      </a:accent5>
      <a:accent6>
        <a:srgbClr val="4B2C50"/>
      </a:accent6>
      <a:hlink>
        <a:srgbClr val="16A085"/>
      </a:hlink>
      <a:folHlink>
        <a:srgbClr val="107863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Thème Offic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ppt/theme/theme4.xml><?xml version="1.0" encoding="utf-8"?>
<a:theme xmlns:a="http://schemas.openxmlformats.org/drawingml/2006/main" name="Thème Offic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89269</TotalTime>
  <Words>3363</Words>
  <PresentationFormat>Widescreen</PresentationFormat>
  <Paragraphs>1887</Paragraphs>
  <Slides>48</Slides>
  <Notes>45</Notes>
  <HiddenSlides>0</HiddenSlides>
  <MMClips>0</MMClips>
  <ScaleCrop>false</ScaleCrop>
  <HeadingPairs>
    <vt:vector size="6" baseType="variant">
      <vt:variant>
        <vt:lpstr>Fonts Used</vt:lpstr>
      </vt:variant>
      <vt:variant>
        <vt:i4>5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48</vt:i4>
      </vt:variant>
    </vt:vector>
  </HeadingPairs>
  <TitlesOfParts>
    <vt:vector size="55" baseType="lpstr">
      <vt:lpstr>Arial</vt:lpstr>
      <vt:lpstr>Calibri</vt:lpstr>
      <vt:lpstr>Calibri Light</vt:lpstr>
      <vt:lpstr>GeosansLight</vt:lpstr>
      <vt:lpstr>Open Sans</vt:lpstr>
      <vt:lpstr>Showeet theme</vt:lpstr>
      <vt:lpstr>showeet</vt:lpstr>
      <vt:lpstr>Templates for Tournaments</vt:lpstr>
      <vt:lpstr>Tournament Group Templates</vt:lpstr>
      <vt:lpstr>PowerPoint Presentation</vt:lpstr>
      <vt:lpstr>PowerPoint Presentation</vt:lpstr>
      <vt:lpstr>Tournament Group Templates</vt:lpstr>
      <vt:lpstr>PowerPoint Presentation</vt:lpstr>
      <vt:lpstr>PowerPoint Presentation</vt:lpstr>
      <vt:lpstr>Tournament Group Templates</vt:lpstr>
      <vt:lpstr>PowerPoint Presentation</vt:lpstr>
      <vt:lpstr>PowerPoint Presentation</vt:lpstr>
      <vt:lpstr>Tournament Bracket Templates</vt:lpstr>
      <vt:lpstr>6 Teams</vt:lpstr>
      <vt:lpstr>7 Teams</vt:lpstr>
      <vt:lpstr>8 Teams</vt:lpstr>
      <vt:lpstr>8 Teams</vt:lpstr>
      <vt:lpstr>8 Teams</vt:lpstr>
      <vt:lpstr>9 Teams</vt:lpstr>
      <vt:lpstr>10 Teams</vt:lpstr>
      <vt:lpstr>11 Teams</vt:lpstr>
      <vt:lpstr>12 Teams</vt:lpstr>
      <vt:lpstr>13 Teams</vt:lpstr>
      <vt:lpstr>14 Teams</vt:lpstr>
      <vt:lpstr>15 Teams</vt:lpstr>
      <vt:lpstr>16 Teams</vt:lpstr>
      <vt:lpstr>Tournament Bracket Templates</vt:lpstr>
      <vt:lpstr>8 Teams</vt:lpstr>
      <vt:lpstr>8 Teams</vt:lpstr>
      <vt:lpstr>9 Teams</vt:lpstr>
      <vt:lpstr>9 Teams</vt:lpstr>
      <vt:lpstr>10 Teams</vt:lpstr>
      <vt:lpstr>10 Teams</vt:lpstr>
      <vt:lpstr>11 Teams</vt:lpstr>
      <vt:lpstr>11 Teams</vt:lpstr>
      <vt:lpstr>12 Teams</vt:lpstr>
      <vt:lpstr>12 Teams</vt:lpstr>
      <vt:lpstr>13 Teams</vt:lpstr>
      <vt:lpstr>13 Teams</vt:lpstr>
      <vt:lpstr>14 Teams</vt:lpstr>
      <vt:lpstr>14 Teams</vt:lpstr>
      <vt:lpstr>15 Teams</vt:lpstr>
      <vt:lpstr>15 Teams</vt:lpstr>
      <vt:lpstr>PowerPoint Presentation</vt:lpstr>
      <vt:lpstr>16 Teams</vt:lpstr>
      <vt:lpstr>16 Teams</vt:lpstr>
      <vt:lpstr>32 Teams</vt:lpstr>
      <vt:lpstr>32 Teams</vt:lpstr>
      <vt:lpstr>Thank You !</vt:lpstr>
      <vt:lpstr>PowerPoint Presentation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Templates for Tournaments</dc:title>
  <dc:creator>showeet.com</dc:creator>
  <dc:description>© Copyright Showeet.com</dc:description>
  <dcterms:created xsi:type="dcterms:W3CDTF">2011-05-09T14:18:21Z</dcterms:created>
  <dcterms:modified xsi:type="dcterms:W3CDTF">2018-06-16T22:05:23Z</dcterms:modified>
  <cp:category>Templates</cp:category>
</cp:coreProperties>
</file>