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5"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Istok Web"/>
      <p:regular r:id="rId22"/>
      <p:bold r:id="rId23"/>
      <p:italic r:id="rId24"/>
      <p:boldItalic r:id="rId25"/>
    </p:embeddedFont>
    <p:embeddedFont>
      <p:font typeface="Roboto Thin"/>
      <p:regular r:id="rId26"/>
      <p:bold r:id="rId27"/>
      <p:italic r:id="rId28"/>
      <p:boldItalic r:id="rId29"/>
    </p:embeddedFont>
    <p:embeddedFont>
      <p:font typeface="Muli Regular"/>
      <p:regular r:id="rId30"/>
      <p:bold r:id="rId31"/>
      <p:italic r:id="rId32"/>
      <p:boldItalic r:id="rId33"/>
    </p:embeddedFont>
    <p:embeddedFont>
      <p:font typeface="Source Serif Pro"/>
      <p:regular r:id="rId34"/>
      <p:bold r:id="rId35"/>
    </p:embeddedFont>
    <p:embeddedFont>
      <p:font typeface="Merriweather Light"/>
      <p:regular r:id="rId36"/>
      <p:bold r:id="rId37"/>
      <p:italic r:id="rId38"/>
      <p:boldItalic r:id="rId39"/>
    </p:embeddedFont>
    <p:embeddedFont>
      <p:font typeface="Montserrat Light"/>
      <p:regular r:id="rId40"/>
      <p:bold r:id="rId41"/>
      <p:italic r:id="rId42"/>
      <p:boldItalic r:id="rId43"/>
    </p:embeddedFont>
    <p:embeddedFont>
      <p:font typeface="DM Serif Display"/>
      <p:regular r:id="rId44"/>
      <p:italic r:id="rId45"/>
    </p:embeddedFont>
    <p:embeddedFont>
      <p:font typeface="Montserrat Black"/>
      <p:bold r:id="rId46"/>
      <p:boldItalic r:id="rId47"/>
    </p:embeddedFont>
    <p:embeddedFont>
      <p:font typeface="Montserrat"/>
      <p:regular r:id="rId48"/>
      <p:bold r:id="rId49"/>
      <p:italic r:id="rId50"/>
      <p:boldItalic r:id="rId51"/>
    </p:embeddedFont>
    <p:embeddedFont>
      <p:font typeface="Montserrat ExtraLight"/>
      <p:regular r:id="rId52"/>
      <p:bold r:id="rId53"/>
      <p:italic r:id="rId54"/>
      <p:boldItalic r:id="rId55"/>
    </p:embeddedFont>
    <p:embeddedFont>
      <p:font typeface="Gothic A1 Light"/>
      <p:regular r:id="rId56"/>
      <p:bold r:id="rId57"/>
    </p:embeddedFont>
    <p:embeddedFont>
      <p:font typeface="Montserrat ExtraBold"/>
      <p:bold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2EEBF1CB-BB9F-4AC2-A3E2-A887AC87BA9B}">
  <a:tblStyle styleId="{2EEBF1CB-BB9F-4AC2-A3E2-A887AC87BA9B}"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DMSerifDisplay-regular.fntdata"/><Relationship Id="rId43" Type="http://schemas.openxmlformats.org/officeDocument/2006/relationships/font" Target="fonts/MontserratLight-boldItalic.fntdata"/><Relationship Id="rId46" Type="http://schemas.openxmlformats.org/officeDocument/2006/relationships/font" Target="fonts/MontserratBlack-bold.fntdata"/><Relationship Id="rId45" Type="http://schemas.openxmlformats.org/officeDocument/2006/relationships/font" Target="fonts/DMSerifDisplay-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regular.fntdata"/><Relationship Id="rId47" Type="http://schemas.openxmlformats.org/officeDocument/2006/relationships/font" Target="fonts/MontserratBlack-boldItalic.fntdata"/><Relationship Id="rId49"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uliRegular-bold.fntdata"/><Relationship Id="rId30" Type="http://schemas.openxmlformats.org/officeDocument/2006/relationships/font" Target="fonts/MuliRegular-regular.fntdata"/><Relationship Id="rId33" Type="http://schemas.openxmlformats.org/officeDocument/2006/relationships/font" Target="fonts/MuliRegular-boldItalic.fntdata"/><Relationship Id="rId32" Type="http://schemas.openxmlformats.org/officeDocument/2006/relationships/font" Target="fonts/MuliRegular-italic.fntdata"/><Relationship Id="rId35" Type="http://schemas.openxmlformats.org/officeDocument/2006/relationships/font" Target="fonts/SourceSerifPro-bold.fntdata"/><Relationship Id="rId34" Type="http://schemas.openxmlformats.org/officeDocument/2006/relationships/font" Target="fonts/SourceSerifPro-regular.fntdata"/><Relationship Id="rId37" Type="http://schemas.openxmlformats.org/officeDocument/2006/relationships/font" Target="fonts/MerriweatherLight-bold.fntdata"/><Relationship Id="rId36" Type="http://schemas.openxmlformats.org/officeDocument/2006/relationships/font" Target="fonts/MerriweatherLight-regular.fntdata"/><Relationship Id="rId39" Type="http://schemas.openxmlformats.org/officeDocument/2006/relationships/font" Target="fonts/MerriweatherLight-boldItalic.fntdata"/><Relationship Id="rId38" Type="http://schemas.openxmlformats.org/officeDocument/2006/relationships/font" Target="fonts/MerriweatherLight-italic.fntdata"/><Relationship Id="rId20" Type="http://schemas.openxmlformats.org/officeDocument/2006/relationships/slide" Target="slides/slide15.xml"/><Relationship Id="rId22" Type="http://schemas.openxmlformats.org/officeDocument/2006/relationships/font" Target="fonts/IstokWeb-regular.fntdata"/><Relationship Id="rId21" Type="http://schemas.openxmlformats.org/officeDocument/2006/relationships/slide" Target="slides/slide16.xml"/><Relationship Id="rId24" Type="http://schemas.openxmlformats.org/officeDocument/2006/relationships/font" Target="fonts/IstokWeb-italic.fntdata"/><Relationship Id="rId23" Type="http://schemas.openxmlformats.org/officeDocument/2006/relationships/font" Target="fonts/IstokWeb-bold.fntdata"/><Relationship Id="rId26" Type="http://schemas.openxmlformats.org/officeDocument/2006/relationships/font" Target="fonts/RobotoThin-regular.fntdata"/><Relationship Id="rId25" Type="http://schemas.openxmlformats.org/officeDocument/2006/relationships/font" Target="fonts/IstokWeb-boldItalic.fntdata"/><Relationship Id="rId28" Type="http://schemas.openxmlformats.org/officeDocument/2006/relationships/font" Target="fonts/RobotoThin-italic.fntdata"/><Relationship Id="rId27" Type="http://schemas.openxmlformats.org/officeDocument/2006/relationships/font" Target="fonts/RobotoThin-bold.fntdata"/><Relationship Id="rId29" Type="http://schemas.openxmlformats.org/officeDocument/2006/relationships/font" Target="fonts/RobotoThin-boldItalic.fntdata"/><Relationship Id="rId51" Type="http://schemas.openxmlformats.org/officeDocument/2006/relationships/font" Target="fonts/Montserrat-boldItalic.fntdata"/><Relationship Id="rId50" Type="http://schemas.openxmlformats.org/officeDocument/2006/relationships/font" Target="fonts/Montserrat-italic.fntdata"/><Relationship Id="rId53" Type="http://schemas.openxmlformats.org/officeDocument/2006/relationships/font" Target="fonts/MontserratExtraLight-bold.fntdata"/><Relationship Id="rId52" Type="http://schemas.openxmlformats.org/officeDocument/2006/relationships/font" Target="fonts/MontserratExtraLight-regular.fntdata"/><Relationship Id="rId11" Type="http://schemas.openxmlformats.org/officeDocument/2006/relationships/slide" Target="slides/slide6.xml"/><Relationship Id="rId55" Type="http://schemas.openxmlformats.org/officeDocument/2006/relationships/font" Target="fonts/MontserratExtraLight-boldItalic.fntdata"/><Relationship Id="rId10" Type="http://schemas.openxmlformats.org/officeDocument/2006/relationships/slide" Target="slides/slide5.xml"/><Relationship Id="rId54" Type="http://schemas.openxmlformats.org/officeDocument/2006/relationships/font" Target="fonts/MontserratExtraLight-italic.fntdata"/><Relationship Id="rId13" Type="http://schemas.openxmlformats.org/officeDocument/2006/relationships/slide" Target="slides/slide8.xml"/><Relationship Id="rId57" Type="http://schemas.openxmlformats.org/officeDocument/2006/relationships/font" Target="fonts/GothicA1Light-bold.fntdata"/><Relationship Id="rId12" Type="http://schemas.openxmlformats.org/officeDocument/2006/relationships/slide" Target="slides/slide7.xml"/><Relationship Id="rId56" Type="http://schemas.openxmlformats.org/officeDocument/2006/relationships/font" Target="fonts/GothicA1Light-regular.fntdata"/><Relationship Id="rId15" Type="http://schemas.openxmlformats.org/officeDocument/2006/relationships/slide" Target="slides/slide10.xml"/><Relationship Id="rId59" Type="http://schemas.openxmlformats.org/officeDocument/2006/relationships/font" Target="fonts/MontserratExtraBold-boldItalic.fntdata"/><Relationship Id="rId14" Type="http://schemas.openxmlformats.org/officeDocument/2006/relationships/slide" Target="slides/slide9.xml"/><Relationship Id="rId58" Type="http://schemas.openxmlformats.org/officeDocument/2006/relationships/font" Target="fonts/MontserratExtraBold-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 name="Shape 87"/>
        <p:cNvGrpSpPr/>
        <p:nvPr/>
      </p:nvGrpSpPr>
      <p:grpSpPr>
        <a:xfrm>
          <a:off x="0" y="0"/>
          <a:ext cx="0" cy="0"/>
          <a:chOff x="0" y="0"/>
          <a:chExt cx="0" cy="0"/>
        </a:xfrm>
      </p:grpSpPr>
      <p:sp>
        <p:nvSpPr>
          <p:cNvPr id="88" name="Google Shape;88;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2" name="Shape 162"/>
        <p:cNvGrpSpPr/>
        <p:nvPr/>
      </p:nvGrpSpPr>
      <p:grpSpPr>
        <a:xfrm>
          <a:off x="0" y="0"/>
          <a:ext cx="0" cy="0"/>
          <a:chOff x="0" y="0"/>
          <a:chExt cx="0" cy="0"/>
        </a:xfrm>
      </p:grpSpPr>
      <p:sp>
        <p:nvSpPr>
          <p:cNvPr id="163" name="Google Shape;163;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4" name="Shape 264"/>
        <p:cNvGrpSpPr/>
        <p:nvPr/>
      </p:nvGrpSpPr>
      <p:grpSpPr>
        <a:xfrm>
          <a:off x="0" y="0"/>
          <a:ext cx="0" cy="0"/>
          <a:chOff x="0" y="0"/>
          <a:chExt cx="0" cy="0"/>
        </a:xfrm>
      </p:grpSpPr>
      <p:sp>
        <p:nvSpPr>
          <p:cNvPr id="265" name="Google Shape;265;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0" name="Shape 270"/>
        <p:cNvGrpSpPr/>
        <p:nvPr/>
      </p:nvGrpSpPr>
      <p:grpSpPr>
        <a:xfrm>
          <a:off x="0" y="0"/>
          <a:ext cx="0" cy="0"/>
          <a:chOff x="0" y="0"/>
          <a:chExt cx="0" cy="0"/>
        </a:xfrm>
      </p:grpSpPr>
      <p:sp>
        <p:nvSpPr>
          <p:cNvPr id="271" name="Google Shape;271;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 name="Shape 108"/>
        <p:cNvGrpSpPr/>
        <p:nvPr/>
      </p:nvGrpSpPr>
      <p:grpSpPr>
        <a:xfrm>
          <a:off x="0" y="0"/>
          <a:ext cx="0" cy="0"/>
          <a:chOff x="0" y="0"/>
          <a:chExt cx="0" cy="0"/>
        </a:xfrm>
      </p:grpSpPr>
      <p:sp>
        <p:nvSpPr>
          <p:cNvPr id="109" name="Google Shape;109;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1" name="Shape 141"/>
        <p:cNvGrpSpPr/>
        <p:nvPr/>
      </p:nvGrpSpPr>
      <p:grpSpPr>
        <a:xfrm>
          <a:off x="0" y="0"/>
          <a:ext cx="0" cy="0"/>
          <a:chOff x="0" y="0"/>
          <a:chExt cx="0" cy="0"/>
        </a:xfrm>
      </p:grpSpPr>
      <p:sp>
        <p:nvSpPr>
          <p:cNvPr id="142" name="Google Shape;142;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diapositiv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950650" y="2505800"/>
            <a:ext cx="3242700" cy="1045800"/>
          </a:xfrm>
          <a:prstGeom prst="rect">
            <a:avLst/>
          </a:prstGeom>
          <a:noFill/>
        </p:spPr>
        <p:txBody>
          <a:bodyPr anchorCtr="0" anchor="t" bIns="91425" lIns="91425" spcFirstLastPara="1" rIns="91425" wrap="square" tIns="91425">
            <a:noAutofit/>
          </a:bodyPr>
          <a:lstStyle>
            <a:lvl1pPr lvl="0" algn="ctr">
              <a:spcBef>
                <a:spcPts val="0"/>
              </a:spcBef>
              <a:spcAft>
                <a:spcPts val="0"/>
              </a:spcAft>
              <a:buSzPts val="2400"/>
              <a:buN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995800" y="2969675"/>
            <a:ext cx="3152400" cy="12147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666666"/>
              </a:buClr>
              <a:buSzPts val="800"/>
              <a:buNone/>
              <a:defRPr sz="800">
                <a:solidFill>
                  <a:srgbClr val="666666"/>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1"/>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9" name="Google Shape;59;p11"/>
          <p:cNvSpPr txBox="1"/>
          <p:nvPr>
            <p:ph idx="1" type="body"/>
          </p:nvPr>
        </p:nvSpPr>
        <p:spPr>
          <a:xfrm>
            <a:off x="6216775" y="2533100"/>
            <a:ext cx="2151000" cy="2155800"/>
          </a:xfrm>
          <a:prstGeom prst="rect">
            <a:avLst/>
          </a:prstGeom>
        </p:spPr>
        <p:txBody>
          <a:bodyPr anchorCtr="0" anchor="t" bIns="91425" lIns="0" spcFirstLastPara="1" rIns="91425" wrap="square" tIns="91425">
            <a:noAutofit/>
          </a:bodyPr>
          <a:lstStyle>
            <a:lvl1pPr indent="-279400" lvl="0" marL="457200">
              <a:spcBef>
                <a:spcPts val="0"/>
              </a:spcBef>
              <a:spcAft>
                <a:spcPts val="0"/>
              </a:spcAft>
              <a:buSzPts val="800"/>
              <a:buChar char="●"/>
              <a:defRPr sz="800"/>
            </a:lvl1pPr>
            <a:lvl2pPr indent="-279400" lvl="1" marL="914400">
              <a:spcBef>
                <a:spcPts val="1600"/>
              </a:spcBef>
              <a:spcAft>
                <a:spcPts val="0"/>
              </a:spcAft>
              <a:buSzPts val="800"/>
              <a:buChar char="○"/>
              <a:defRPr sz="800"/>
            </a:lvl2pPr>
            <a:lvl3pPr indent="-279400" lvl="2" marL="1371600">
              <a:spcBef>
                <a:spcPts val="1600"/>
              </a:spcBef>
              <a:spcAft>
                <a:spcPts val="0"/>
              </a:spcAft>
              <a:buSzPts val="800"/>
              <a:buChar char="■"/>
              <a:defRPr sz="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0" name="Google Shape;60;p11"/>
          <p:cNvSpPr txBox="1"/>
          <p:nvPr>
            <p:ph type="title"/>
          </p:nvPr>
        </p:nvSpPr>
        <p:spPr>
          <a:xfrm>
            <a:off x="6116725" y="295600"/>
            <a:ext cx="2283000" cy="2046600"/>
          </a:xfrm>
          <a:prstGeom prst="rect">
            <a:avLst/>
          </a:prstGeom>
        </p:spPr>
        <p:txBody>
          <a:bodyPr anchorCtr="0" anchor="t" bIns="91425" lIns="91425" spcFirstLastPara="1" rIns="91425" wrap="square" tIns="91425">
            <a:noAutofit/>
          </a:bodyPr>
          <a:lstStyle>
            <a:lvl1pPr lvl="0" algn="r">
              <a:spcBef>
                <a:spcPts val="0"/>
              </a:spcBef>
              <a:spcAft>
                <a:spcPts val="0"/>
              </a:spcAft>
              <a:buNone/>
              <a:defRPr>
                <a:solidFill>
                  <a:srgbClr val="FFFFFF"/>
                </a:solidFill>
                <a:latin typeface="Montserrat ExtraBold"/>
                <a:ea typeface="Montserrat ExtraBold"/>
                <a:cs typeface="Montserrat ExtraBold"/>
                <a:sym typeface="Montserrat ExtraBold"/>
              </a:defRPr>
            </a:lvl1pPr>
            <a:lvl2pPr lvl="1">
              <a:spcBef>
                <a:spcPts val="0"/>
              </a:spcBef>
              <a:spcAft>
                <a:spcPts val="0"/>
              </a:spcAft>
              <a:buNone/>
              <a:defRPr>
                <a:latin typeface="Montserrat ExtraLight"/>
                <a:ea typeface="Montserrat ExtraLight"/>
                <a:cs typeface="Montserrat ExtraLight"/>
                <a:sym typeface="Montserrat ExtraLight"/>
              </a:defRPr>
            </a:lvl2pPr>
            <a:lvl3pPr lvl="2">
              <a:spcBef>
                <a:spcPts val="0"/>
              </a:spcBef>
              <a:spcAft>
                <a:spcPts val="0"/>
              </a:spcAft>
              <a:buNone/>
              <a:defRPr>
                <a:latin typeface="Montserrat ExtraLight"/>
                <a:ea typeface="Montserrat ExtraLight"/>
                <a:cs typeface="Montserrat ExtraLight"/>
                <a:sym typeface="Montserrat ExtraLight"/>
              </a:defRPr>
            </a:lvl3pPr>
            <a:lvl4pPr lvl="3">
              <a:spcBef>
                <a:spcPts val="0"/>
              </a:spcBef>
              <a:spcAft>
                <a:spcPts val="0"/>
              </a:spcAft>
              <a:buNone/>
              <a:defRPr>
                <a:latin typeface="Montserrat ExtraLight"/>
                <a:ea typeface="Montserrat ExtraLight"/>
                <a:cs typeface="Montserrat ExtraLight"/>
                <a:sym typeface="Montserrat ExtraLight"/>
              </a:defRPr>
            </a:lvl4pPr>
            <a:lvl5pPr lvl="4">
              <a:spcBef>
                <a:spcPts val="0"/>
              </a:spcBef>
              <a:spcAft>
                <a:spcPts val="0"/>
              </a:spcAft>
              <a:buNone/>
              <a:defRPr>
                <a:latin typeface="Montserrat ExtraLight"/>
                <a:ea typeface="Montserrat ExtraLight"/>
                <a:cs typeface="Montserrat ExtraLight"/>
                <a:sym typeface="Montserrat ExtraLight"/>
              </a:defRPr>
            </a:lvl5pPr>
            <a:lvl6pPr lvl="5">
              <a:spcBef>
                <a:spcPts val="0"/>
              </a:spcBef>
              <a:spcAft>
                <a:spcPts val="0"/>
              </a:spcAft>
              <a:buNone/>
              <a:defRPr>
                <a:latin typeface="Montserrat ExtraLight"/>
                <a:ea typeface="Montserrat ExtraLight"/>
                <a:cs typeface="Montserrat ExtraLight"/>
                <a:sym typeface="Montserrat ExtraLight"/>
              </a:defRPr>
            </a:lvl6pPr>
            <a:lvl7pPr lvl="6">
              <a:spcBef>
                <a:spcPts val="0"/>
              </a:spcBef>
              <a:spcAft>
                <a:spcPts val="0"/>
              </a:spcAft>
              <a:buNone/>
              <a:defRPr>
                <a:latin typeface="Montserrat ExtraLight"/>
                <a:ea typeface="Montserrat ExtraLight"/>
                <a:cs typeface="Montserrat ExtraLight"/>
                <a:sym typeface="Montserrat ExtraLight"/>
              </a:defRPr>
            </a:lvl7pPr>
            <a:lvl8pPr lvl="7">
              <a:spcBef>
                <a:spcPts val="0"/>
              </a:spcBef>
              <a:spcAft>
                <a:spcPts val="0"/>
              </a:spcAft>
              <a:buNone/>
              <a:defRPr>
                <a:latin typeface="Montserrat ExtraLight"/>
                <a:ea typeface="Montserrat ExtraLight"/>
                <a:cs typeface="Montserrat ExtraLight"/>
                <a:sym typeface="Montserrat ExtraLight"/>
              </a:defRPr>
            </a:lvl8pPr>
            <a:lvl9pPr lvl="8">
              <a:spcBef>
                <a:spcPts val="0"/>
              </a:spcBef>
              <a:spcAft>
                <a:spcPts val="0"/>
              </a:spcAft>
              <a:buNone/>
              <a:defRPr>
                <a:latin typeface="Montserrat ExtraLight"/>
                <a:ea typeface="Montserrat ExtraLight"/>
                <a:cs typeface="Montserrat ExtraLight"/>
                <a:sym typeface="Montserrat ExtraLight"/>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ola soy">
  <p:cSld name="CUSTOM_1">
    <p:bg>
      <p:bgPr>
        <a:blipFill>
          <a:blip r:embed="rId2">
            <a:alphaModFix/>
          </a:blip>
          <a:stretch>
            <a:fillRect/>
          </a:stretch>
        </a:blipFill>
      </p:bgPr>
    </p:bg>
    <p:spTree>
      <p:nvGrpSpPr>
        <p:cNvPr id="61" name="Shape 61"/>
        <p:cNvGrpSpPr/>
        <p:nvPr/>
      </p:nvGrpSpPr>
      <p:grpSpPr>
        <a:xfrm>
          <a:off x="0" y="0"/>
          <a:ext cx="0" cy="0"/>
          <a:chOff x="0" y="0"/>
          <a:chExt cx="0" cy="0"/>
        </a:xfrm>
      </p:grpSpPr>
      <p:sp>
        <p:nvSpPr>
          <p:cNvPr id="62" name="Google Shape;62;p12"/>
          <p:cNvSpPr txBox="1"/>
          <p:nvPr>
            <p:ph idx="1" type="body"/>
          </p:nvPr>
        </p:nvSpPr>
        <p:spPr>
          <a:xfrm>
            <a:off x="3183425" y="3119750"/>
            <a:ext cx="2778600" cy="1659900"/>
          </a:xfrm>
          <a:prstGeom prst="rect">
            <a:avLst/>
          </a:prstGeom>
        </p:spPr>
        <p:txBody>
          <a:bodyPr anchorCtr="0" anchor="t" bIns="91425" lIns="91425" spcFirstLastPara="1" rIns="91425" wrap="square" tIns="91425">
            <a:noAutofit/>
          </a:bodyPr>
          <a:lstStyle>
            <a:lvl1pPr indent="-279400" lvl="0" marL="457200" algn="just">
              <a:spcBef>
                <a:spcPts val="0"/>
              </a:spcBef>
              <a:spcAft>
                <a:spcPts val="0"/>
              </a:spcAft>
              <a:buSzPts val="800"/>
              <a:buChar char="●"/>
              <a:defRPr sz="800"/>
            </a:lvl1pPr>
            <a:lvl2pPr indent="-279400" lvl="1" marL="914400">
              <a:spcBef>
                <a:spcPts val="1600"/>
              </a:spcBef>
              <a:spcAft>
                <a:spcPts val="0"/>
              </a:spcAft>
              <a:buSzPts val="800"/>
              <a:buChar char="○"/>
              <a:defRPr sz="800"/>
            </a:lvl2pPr>
            <a:lvl3pPr indent="-279400" lvl="2" marL="1371600">
              <a:spcBef>
                <a:spcPts val="1600"/>
              </a:spcBef>
              <a:spcAft>
                <a:spcPts val="0"/>
              </a:spcAft>
              <a:buSzPts val="800"/>
              <a:buChar char="■"/>
              <a:defRPr sz="800"/>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3" name="Google Shape;63;p12"/>
          <p:cNvSpPr txBox="1"/>
          <p:nvPr>
            <p:ph type="title"/>
          </p:nvPr>
        </p:nvSpPr>
        <p:spPr>
          <a:xfrm>
            <a:off x="3183425" y="2967100"/>
            <a:ext cx="2796900" cy="3228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200"/>
            </a:lvl1pPr>
            <a:lvl2pPr lvl="1">
              <a:spcBef>
                <a:spcPts val="0"/>
              </a:spcBef>
              <a:spcAft>
                <a:spcPts val="0"/>
              </a:spcAft>
              <a:buNone/>
              <a:defRPr>
                <a:latin typeface="Merriweather Light"/>
                <a:ea typeface="Merriweather Light"/>
                <a:cs typeface="Merriweather Light"/>
                <a:sym typeface="Merriweather Light"/>
              </a:defRPr>
            </a:lvl2pPr>
            <a:lvl3pPr lvl="2">
              <a:spcBef>
                <a:spcPts val="0"/>
              </a:spcBef>
              <a:spcAft>
                <a:spcPts val="0"/>
              </a:spcAft>
              <a:buNone/>
              <a:defRPr>
                <a:latin typeface="Merriweather Light"/>
                <a:ea typeface="Merriweather Light"/>
                <a:cs typeface="Merriweather Light"/>
                <a:sym typeface="Merriweather Light"/>
              </a:defRPr>
            </a:lvl3pPr>
            <a:lvl4pPr lvl="3">
              <a:spcBef>
                <a:spcPts val="0"/>
              </a:spcBef>
              <a:spcAft>
                <a:spcPts val="0"/>
              </a:spcAft>
              <a:buNone/>
              <a:defRPr>
                <a:latin typeface="Merriweather Light"/>
                <a:ea typeface="Merriweather Light"/>
                <a:cs typeface="Merriweather Light"/>
                <a:sym typeface="Merriweather Light"/>
              </a:defRPr>
            </a:lvl4pPr>
            <a:lvl5pPr lvl="4">
              <a:spcBef>
                <a:spcPts val="0"/>
              </a:spcBef>
              <a:spcAft>
                <a:spcPts val="0"/>
              </a:spcAft>
              <a:buNone/>
              <a:defRPr>
                <a:latin typeface="Merriweather Light"/>
                <a:ea typeface="Merriweather Light"/>
                <a:cs typeface="Merriweather Light"/>
                <a:sym typeface="Merriweather Light"/>
              </a:defRPr>
            </a:lvl5pPr>
            <a:lvl6pPr lvl="5">
              <a:spcBef>
                <a:spcPts val="0"/>
              </a:spcBef>
              <a:spcAft>
                <a:spcPts val="0"/>
              </a:spcAft>
              <a:buNone/>
              <a:defRPr>
                <a:latin typeface="Merriweather Light"/>
                <a:ea typeface="Merriweather Light"/>
                <a:cs typeface="Merriweather Light"/>
                <a:sym typeface="Merriweather Light"/>
              </a:defRPr>
            </a:lvl6pPr>
            <a:lvl7pPr lvl="6">
              <a:spcBef>
                <a:spcPts val="0"/>
              </a:spcBef>
              <a:spcAft>
                <a:spcPts val="0"/>
              </a:spcAft>
              <a:buNone/>
              <a:defRPr>
                <a:latin typeface="Merriweather Light"/>
                <a:ea typeface="Merriweather Light"/>
                <a:cs typeface="Merriweather Light"/>
                <a:sym typeface="Merriweather Light"/>
              </a:defRPr>
            </a:lvl7pPr>
            <a:lvl8pPr lvl="7">
              <a:spcBef>
                <a:spcPts val="0"/>
              </a:spcBef>
              <a:spcAft>
                <a:spcPts val="0"/>
              </a:spcAft>
              <a:buNone/>
              <a:defRPr>
                <a:latin typeface="Merriweather Light"/>
                <a:ea typeface="Merriweather Light"/>
                <a:cs typeface="Merriweather Light"/>
                <a:sym typeface="Merriweather Light"/>
              </a:defRPr>
            </a:lvl8pPr>
            <a:lvl9pPr lvl="8">
              <a:spcBef>
                <a:spcPts val="0"/>
              </a:spcBef>
              <a:spcAft>
                <a:spcPts val="0"/>
              </a:spcAft>
              <a:buNone/>
              <a:defRPr>
                <a:latin typeface="Merriweather Light"/>
                <a:ea typeface="Merriweather Light"/>
                <a:cs typeface="Merriweather Light"/>
                <a:sym typeface="Merriweather Light"/>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3"/>
          <p:cNvSpPr txBox="1"/>
          <p:nvPr>
            <p:ph type="title"/>
          </p:nvPr>
        </p:nvSpPr>
        <p:spPr>
          <a:xfrm>
            <a:off x="1649700" y="1579500"/>
            <a:ext cx="5844600" cy="1984500"/>
          </a:xfrm>
          <a:prstGeom prst="rect">
            <a:avLst/>
          </a:prstGeom>
          <a:gradFill>
            <a:gsLst>
              <a:gs pos="0">
                <a:srgbClr val="39FFCE"/>
              </a:gs>
              <a:gs pos="50000">
                <a:srgbClr val="019DDD"/>
              </a:gs>
              <a:gs pos="100000">
                <a:srgbClr val="737373"/>
              </a:gs>
            </a:gsLst>
            <a:lin ang="2700006" scaled="0"/>
          </a:gradFill>
        </p:spPr>
        <p:txBody>
          <a:bodyPr anchorCtr="0" anchor="ctr" bIns="91425" lIns="91425" spcFirstLastPara="1" rIns="91425" wrap="square" tIns="91425">
            <a:noAutofit/>
          </a:bodyPr>
          <a:lstStyle>
            <a:lvl1pPr lvl="0" algn="ctr">
              <a:spcBef>
                <a:spcPts val="0"/>
              </a:spcBef>
              <a:spcAft>
                <a:spcPts val="0"/>
              </a:spcAft>
              <a:buNone/>
              <a:defRPr sz="4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guide id="4" orient="horz" pos="841">
          <p15:clr>
            <a:srgbClr val="FA7B17"/>
          </p15:clr>
        </p15:guide>
        <p15:guide id="5" orient="horz" pos="2399">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p:cSld name="CUSTOM_3">
    <p:spTree>
      <p:nvGrpSpPr>
        <p:cNvPr id="66" name="Shape 66"/>
        <p:cNvGrpSpPr/>
        <p:nvPr/>
      </p:nvGrpSpPr>
      <p:grpSpPr>
        <a:xfrm>
          <a:off x="0" y="0"/>
          <a:ext cx="0" cy="0"/>
          <a:chOff x="0" y="0"/>
          <a:chExt cx="0" cy="0"/>
        </a:xfrm>
      </p:grpSpPr>
      <p:sp>
        <p:nvSpPr>
          <p:cNvPr id="67" name="Google Shape;67;p14"/>
          <p:cNvSpPr txBox="1"/>
          <p:nvPr>
            <p:ph type="title"/>
          </p:nvPr>
        </p:nvSpPr>
        <p:spPr>
          <a:xfrm>
            <a:off x="1371600" y="1028700"/>
            <a:ext cx="6400800" cy="999900"/>
          </a:xfrm>
          <a:prstGeom prst="rect">
            <a:avLst/>
          </a:prstGeom>
          <a:noFill/>
        </p:spPr>
        <p:txBody>
          <a:bodyPr anchorCtr="0" anchor="b"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8" name="Google Shape;68;p14"/>
          <p:cNvSpPr txBox="1"/>
          <p:nvPr>
            <p:ph idx="1" type="body"/>
          </p:nvPr>
        </p:nvSpPr>
        <p:spPr>
          <a:xfrm>
            <a:off x="1371600" y="2028575"/>
            <a:ext cx="2076000" cy="2900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292100" lvl="1" marL="914400">
              <a:spcBef>
                <a:spcPts val="1600"/>
              </a:spcBef>
              <a:spcAft>
                <a:spcPts val="0"/>
              </a:spcAft>
              <a:buSzPts val="1000"/>
              <a:buChar char="○"/>
              <a:defRPr sz="1000"/>
            </a:lvl2pPr>
            <a:lvl3pPr indent="-292100" lvl="2" marL="1371600">
              <a:spcBef>
                <a:spcPts val="1600"/>
              </a:spcBef>
              <a:spcAft>
                <a:spcPts val="0"/>
              </a:spcAft>
              <a:buSzPts val="1000"/>
              <a:buChar char="■"/>
              <a:defRPr sz="1000"/>
            </a:lvl3pPr>
            <a:lvl4pPr indent="-317500" lvl="3" marL="1828800">
              <a:spcBef>
                <a:spcPts val="1600"/>
              </a:spcBef>
              <a:spcAft>
                <a:spcPts val="0"/>
              </a:spcAft>
              <a:buSzPts val="1400"/>
              <a:buChar char="●"/>
              <a:defRPr/>
            </a:lvl4pPr>
            <a:lvl5pPr indent="-317500" lvl="4" marL="2286000">
              <a:spcBef>
                <a:spcPts val="1600"/>
              </a:spcBef>
              <a:spcAft>
                <a:spcPts val="0"/>
              </a:spcAft>
              <a:buSzPts val="1400"/>
              <a:buFont typeface="Roboto Thin"/>
              <a:buChar char="○"/>
              <a:defRPr>
                <a:latin typeface="Roboto Thin"/>
                <a:ea typeface="Roboto Thin"/>
                <a:cs typeface="Roboto Thin"/>
                <a:sym typeface="Roboto Thin"/>
              </a:defRPr>
            </a:lvl5pPr>
            <a:lvl6pPr indent="-317500" lvl="5" marL="2743200">
              <a:spcBef>
                <a:spcPts val="1600"/>
              </a:spcBef>
              <a:spcAft>
                <a:spcPts val="0"/>
              </a:spcAft>
              <a:buClr>
                <a:srgbClr val="999999"/>
              </a:buClr>
              <a:buSzPts val="1400"/>
              <a:buChar char="■"/>
              <a:defRPr>
                <a:solidFill>
                  <a:srgbClr val="999999"/>
                </a:solidFill>
              </a:defRPr>
            </a:lvl6pPr>
            <a:lvl7pPr indent="-317500" lvl="6" marL="3200400">
              <a:spcBef>
                <a:spcPts val="1600"/>
              </a:spcBef>
              <a:spcAft>
                <a:spcPts val="0"/>
              </a:spcAft>
              <a:buClr>
                <a:srgbClr val="999999"/>
              </a:buClr>
              <a:buSzPts val="1400"/>
              <a:buChar char="●"/>
              <a:defRPr>
                <a:solidFill>
                  <a:srgbClr val="999999"/>
                </a:solidFill>
              </a:defRPr>
            </a:lvl7pPr>
            <a:lvl8pPr indent="-317500" lvl="7" marL="3657600">
              <a:spcBef>
                <a:spcPts val="1600"/>
              </a:spcBef>
              <a:spcAft>
                <a:spcPts val="0"/>
              </a:spcAft>
              <a:buClr>
                <a:srgbClr val="999999"/>
              </a:buClr>
              <a:buSzPts val="1400"/>
              <a:buChar char="○"/>
              <a:defRPr>
                <a:solidFill>
                  <a:srgbClr val="999999"/>
                </a:solidFill>
              </a:defRPr>
            </a:lvl8pPr>
            <a:lvl9pPr indent="-317500" lvl="8" marL="4114800" algn="r">
              <a:spcBef>
                <a:spcPts val="1600"/>
              </a:spcBef>
              <a:spcAft>
                <a:spcPts val="1600"/>
              </a:spcAft>
              <a:buClr>
                <a:srgbClr val="999999"/>
              </a:buClr>
              <a:buSzPts val="1400"/>
              <a:buChar char="■"/>
              <a:defRPr>
                <a:solidFill>
                  <a:srgbClr val="999999"/>
                </a:solidFill>
              </a:defRPr>
            </a:lvl9pPr>
          </a:lstStyle>
          <a:p/>
        </p:txBody>
      </p:sp>
      <p:sp>
        <p:nvSpPr>
          <p:cNvPr id="69" name="Google Shape;69;p14"/>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648">
          <p15:clr>
            <a:srgbClr val="FA7B17"/>
          </p15:clr>
        </p15:guide>
        <p15:guide id="4" orient="horz" pos="1278">
          <p15:clr>
            <a:srgbClr val="FA7B17"/>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bg>
      <p:bgPr>
        <a:blipFill>
          <a:blip r:embed="rId2">
            <a:alphaModFix/>
          </a:blip>
          <a:stretch>
            <a:fillRect/>
          </a:stretch>
        </a:blipFill>
      </p:bgPr>
    </p:bg>
    <p:spTree>
      <p:nvGrpSpPr>
        <p:cNvPr id="70" name="Shape 70"/>
        <p:cNvGrpSpPr/>
        <p:nvPr/>
      </p:nvGrpSpPr>
      <p:grpSpPr>
        <a:xfrm>
          <a:off x="0" y="0"/>
          <a:ext cx="0" cy="0"/>
          <a:chOff x="0" y="0"/>
          <a:chExt cx="0" cy="0"/>
        </a:xfrm>
      </p:grpSpPr>
      <p:sp>
        <p:nvSpPr>
          <p:cNvPr id="71" name="Google Shape;71;p15"/>
          <p:cNvSpPr txBox="1"/>
          <p:nvPr>
            <p:ph type="title"/>
          </p:nvPr>
        </p:nvSpPr>
        <p:spPr>
          <a:xfrm>
            <a:off x="38600" y="40400"/>
            <a:ext cx="9052500" cy="287100"/>
          </a:xfrm>
          <a:prstGeom prst="rect">
            <a:avLst/>
          </a:prstGeom>
          <a:noFill/>
        </p:spPr>
        <p:txBody>
          <a:bodyPr anchorCtr="0" anchor="t" bIns="91425" lIns="91425" spcFirstLastPara="1" rIns="91425" wrap="square" tIns="91425">
            <a:noAutofit/>
          </a:bodyPr>
          <a:lstStyle>
            <a:lvl1pPr lvl="0" rtl="0" algn="ctr">
              <a:spcBef>
                <a:spcPts val="0"/>
              </a:spcBef>
              <a:spcAft>
                <a:spcPts val="0"/>
              </a:spcAft>
              <a:buNone/>
              <a:defRPr sz="800">
                <a:solidFill>
                  <a:srgbClr val="FFFFFF"/>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16"/>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15C0D8"/>
              </a:buClr>
              <a:buSzPts val="12000"/>
              <a:buNone/>
              <a:defRPr sz="12000">
                <a:solidFill>
                  <a:srgbClr val="15C0D8"/>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74" name="Google Shape;74;p16"/>
          <p:cNvSpPr txBox="1"/>
          <p:nvPr>
            <p:ph idx="1" type="body"/>
          </p:nvPr>
        </p:nvSpPr>
        <p:spPr>
          <a:xfrm>
            <a:off x="311700" y="3517375"/>
            <a:ext cx="8140800" cy="1271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019DDD"/>
              </a:buClr>
              <a:buSzPts val="1000"/>
              <a:buChar char="●"/>
              <a:defRPr>
                <a:solidFill>
                  <a:srgbClr val="019DDD"/>
                </a:solidFill>
              </a:defRPr>
            </a:lvl1pPr>
            <a:lvl2pPr indent="-292100" lvl="1" marL="914400" algn="ctr">
              <a:spcBef>
                <a:spcPts val="1600"/>
              </a:spcBef>
              <a:spcAft>
                <a:spcPts val="0"/>
              </a:spcAft>
              <a:buClr>
                <a:srgbClr val="019DDD"/>
              </a:buClr>
              <a:buSzPts val="1000"/>
              <a:buChar char="○"/>
              <a:defRPr>
                <a:solidFill>
                  <a:srgbClr val="019DDD"/>
                </a:solidFill>
              </a:defRPr>
            </a:lvl2pPr>
            <a:lvl3pPr indent="-292100" lvl="2" marL="1371600" algn="ctr">
              <a:spcBef>
                <a:spcPts val="1600"/>
              </a:spcBef>
              <a:spcAft>
                <a:spcPts val="0"/>
              </a:spcAft>
              <a:buClr>
                <a:srgbClr val="019DDD"/>
              </a:buClr>
              <a:buSzPts val="1000"/>
              <a:buChar char="■"/>
              <a:defRPr>
                <a:solidFill>
                  <a:srgbClr val="019DDD"/>
                </a:solidFill>
              </a:defRPr>
            </a:lvl3pPr>
            <a:lvl4pPr indent="-317500" lvl="3" marL="1828800" algn="ctr">
              <a:spcBef>
                <a:spcPts val="1600"/>
              </a:spcBef>
              <a:spcAft>
                <a:spcPts val="0"/>
              </a:spcAft>
              <a:buClr>
                <a:srgbClr val="019DDD"/>
              </a:buClr>
              <a:buSzPts val="1400"/>
              <a:buChar char="●"/>
              <a:defRPr>
                <a:solidFill>
                  <a:srgbClr val="019DDD"/>
                </a:solidFill>
              </a:defRPr>
            </a:lvl4pPr>
            <a:lvl5pPr indent="-317500" lvl="4" marL="2286000" algn="ctr">
              <a:spcBef>
                <a:spcPts val="1600"/>
              </a:spcBef>
              <a:spcAft>
                <a:spcPts val="0"/>
              </a:spcAft>
              <a:buClr>
                <a:srgbClr val="019DDD"/>
              </a:buClr>
              <a:buSzPts val="1400"/>
              <a:buChar char="○"/>
              <a:defRPr>
                <a:solidFill>
                  <a:srgbClr val="019DDD"/>
                </a:solidFill>
              </a:defRPr>
            </a:lvl5pPr>
            <a:lvl6pPr indent="-317500" lvl="5" marL="2743200" algn="ctr">
              <a:spcBef>
                <a:spcPts val="1600"/>
              </a:spcBef>
              <a:spcAft>
                <a:spcPts val="0"/>
              </a:spcAft>
              <a:buClr>
                <a:srgbClr val="019DDD"/>
              </a:buClr>
              <a:buSzPts val="1400"/>
              <a:buChar char="■"/>
              <a:defRPr>
                <a:solidFill>
                  <a:srgbClr val="019DDD"/>
                </a:solidFill>
              </a:defRPr>
            </a:lvl6pPr>
            <a:lvl7pPr indent="-317500" lvl="6" marL="3200400" algn="ctr">
              <a:spcBef>
                <a:spcPts val="1600"/>
              </a:spcBef>
              <a:spcAft>
                <a:spcPts val="0"/>
              </a:spcAft>
              <a:buClr>
                <a:srgbClr val="019DDD"/>
              </a:buClr>
              <a:buSzPts val="1400"/>
              <a:buChar char="●"/>
              <a:defRPr>
                <a:solidFill>
                  <a:srgbClr val="019DDD"/>
                </a:solidFill>
              </a:defRPr>
            </a:lvl7pPr>
            <a:lvl8pPr indent="-317500" lvl="7" marL="3657600" algn="ctr">
              <a:spcBef>
                <a:spcPts val="1600"/>
              </a:spcBef>
              <a:spcAft>
                <a:spcPts val="0"/>
              </a:spcAft>
              <a:buClr>
                <a:srgbClr val="019DDD"/>
              </a:buClr>
              <a:buSzPts val="1400"/>
              <a:buChar char="○"/>
              <a:defRPr>
                <a:solidFill>
                  <a:srgbClr val="019DDD"/>
                </a:solidFill>
              </a:defRPr>
            </a:lvl8pPr>
            <a:lvl9pPr indent="-317500" lvl="8" marL="4114800" algn="ctr">
              <a:spcBef>
                <a:spcPts val="1600"/>
              </a:spcBef>
              <a:spcAft>
                <a:spcPts val="1600"/>
              </a:spcAft>
              <a:buClr>
                <a:srgbClr val="019DDD"/>
              </a:buClr>
              <a:buSzPts val="1400"/>
              <a:buFont typeface="Montserrat Light"/>
              <a:buChar char="■"/>
              <a:defRPr>
                <a:solidFill>
                  <a:srgbClr val="019DDD"/>
                </a:solidFill>
                <a:latin typeface="Montserrat Light"/>
                <a:ea typeface="Montserrat Light"/>
                <a:cs typeface="Montserrat Light"/>
                <a:sym typeface="Montserrat Light"/>
              </a:defRPr>
            </a:lvl9pPr>
          </a:lstStyle>
          <a:p/>
        </p:txBody>
      </p:sp>
      <p:sp>
        <p:nvSpPr>
          <p:cNvPr id="75" name="Google Shape;75;p1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6"/>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Una columna">
  <p:cSld name="ONE_COLUMN_TEXT_1">
    <p:bg>
      <p:bgPr>
        <a:blipFill>
          <a:blip r:embed="rId2">
            <a:alphaModFix/>
          </a:blip>
          <a:stretch>
            <a:fillRect/>
          </a:stretch>
        </a:blipFill>
      </p:bgPr>
    </p:bg>
    <p:spTree>
      <p:nvGrpSpPr>
        <p:cNvPr id="77" name="Shape 77"/>
        <p:cNvGrpSpPr/>
        <p:nvPr/>
      </p:nvGrpSpPr>
      <p:grpSpPr>
        <a:xfrm>
          <a:off x="0" y="0"/>
          <a:ext cx="0" cy="0"/>
          <a:chOff x="0" y="0"/>
          <a:chExt cx="0" cy="0"/>
        </a:xfrm>
      </p:grpSpPr>
      <p:sp>
        <p:nvSpPr>
          <p:cNvPr id="78" name="Google Shape;78;p17"/>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3000"/>
              <a:buNone/>
              <a:defRPr sz="30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9" name="Google Shape;79;p17"/>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80" name="Google Shape;80;p17"/>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81" name="Google Shape;81;p17"/>
          <p:cNvSpPr txBox="1"/>
          <p:nvPr>
            <p:ph idx="2" type="body"/>
          </p:nvPr>
        </p:nvSpPr>
        <p:spPr>
          <a:xfrm>
            <a:off x="2651325" y="668525"/>
            <a:ext cx="5552700" cy="37836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SzPts val="1000"/>
              <a:buChar char="●"/>
              <a:defRPr/>
            </a:lvl1pPr>
            <a:lvl2pPr indent="-292100" lvl="1" marL="914400" rtl="0">
              <a:spcBef>
                <a:spcPts val="0"/>
              </a:spcBef>
              <a:spcAft>
                <a:spcPts val="0"/>
              </a:spcAft>
              <a:buSzPts val="1000"/>
              <a:buChar char="○"/>
              <a:defRPr/>
            </a:lvl2pPr>
            <a:lvl3pPr indent="-292100" lvl="2" marL="1371600" rtl="0">
              <a:spcBef>
                <a:spcPts val="0"/>
              </a:spcBef>
              <a:spcAft>
                <a:spcPts val="0"/>
              </a:spcAft>
              <a:buSzPts val="1000"/>
              <a:buChar char="■"/>
              <a:defRPr/>
            </a:lvl3pPr>
            <a:lvl4pPr indent="-285750" lvl="3" marL="1828800" rtl="0">
              <a:spcBef>
                <a:spcPts val="0"/>
              </a:spcBef>
              <a:spcAft>
                <a:spcPts val="0"/>
              </a:spcAft>
              <a:buSzPts val="900"/>
              <a:buFont typeface="Istok Web"/>
              <a:buChar char="●"/>
              <a:defRPr sz="900">
                <a:latin typeface="Istok Web"/>
                <a:ea typeface="Istok Web"/>
                <a:cs typeface="Istok Web"/>
                <a:sym typeface="Istok Web"/>
              </a:defRPr>
            </a:lvl4pPr>
            <a:lvl5pPr indent="-285750" lvl="4" marL="2286000" rtl="0">
              <a:spcBef>
                <a:spcPts val="0"/>
              </a:spcBef>
              <a:spcAft>
                <a:spcPts val="0"/>
              </a:spcAft>
              <a:buSzPts val="900"/>
              <a:buFont typeface="Istok Web"/>
              <a:buChar char="○"/>
              <a:defRPr sz="900">
                <a:latin typeface="Istok Web"/>
                <a:ea typeface="Istok Web"/>
                <a:cs typeface="Istok Web"/>
                <a:sym typeface="Istok Web"/>
              </a:defRPr>
            </a:lvl5pPr>
            <a:lvl6pPr indent="-285750" lvl="5" marL="2743200" rtl="0">
              <a:spcBef>
                <a:spcPts val="0"/>
              </a:spcBef>
              <a:spcAft>
                <a:spcPts val="0"/>
              </a:spcAft>
              <a:buSzPts val="900"/>
              <a:buFont typeface="Istok Web"/>
              <a:buChar char="■"/>
              <a:defRPr sz="900">
                <a:latin typeface="Istok Web"/>
                <a:ea typeface="Istok Web"/>
                <a:cs typeface="Istok Web"/>
                <a:sym typeface="Istok Web"/>
              </a:defRPr>
            </a:lvl6pPr>
            <a:lvl7pPr indent="-285750" lvl="6" marL="3200400" rtl="0">
              <a:spcBef>
                <a:spcPts val="0"/>
              </a:spcBef>
              <a:spcAft>
                <a:spcPts val="0"/>
              </a:spcAft>
              <a:buSzPts val="900"/>
              <a:buFont typeface="Istok Web"/>
              <a:buChar char="●"/>
              <a:defRPr sz="900">
                <a:latin typeface="Istok Web"/>
                <a:ea typeface="Istok Web"/>
                <a:cs typeface="Istok Web"/>
                <a:sym typeface="Istok Web"/>
              </a:defRPr>
            </a:lvl7pPr>
            <a:lvl8pPr indent="-285750" lvl="7" marL="3657600" rtl="0">
              <a:spcBef>
                <a:spcPts val="0"/>
              </a:spcBef>
              <a:spcAft>
                <a:spcPts val="0"/>
              </a:spcAft>
              <a:buSzPts val="900"/>
              <a:buFont typeface="Istok Web"/>
              <a:buChar char="○"/>
              <a:defRPr sz="900">
                <a:latin typeface="Istok Web"/>
                <a:ea typeface="Istok Web"/>
                <a:cs typeface="Istok Web"/>
                <a:sym typeface="Istok Web"/>
              </a:defRPr>
            </a:lvl8pPr>
            <a:lvl9pPr indent="-285750" lvl="8" marL="4114800" rtl="0">
              <a:spcBef>
                <a:spcPts val="0"/>
              </a:spcBef>
              <a:spcAft>
                <a:spcPts val="0"/>
              </a:spcAft>
              <a:buClr>
                <a:srgbClr val="000000"/>
              </a:buClr>
              <a:buSzPts val="900"/>
              <a:buFont typeface="Istok Web"/>
              <a:buChar char="■"/>
              <a:defRPr sz="900">
                <a:solidFill>
                  <a:srgbClr val="000000"/>
                </a:solidFill>
                <a:latin typeface="Istok Web"/>
                <a:ea typeface="Istok Web"/>
                <a:cs typeface="Istok Web"/>
                <a:sym typeface="Istok Web"/>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s">
  <p:cSld name="CUSTOM">
    <p:bg>
      <p:bgPr>
        <a:blipFill>
          <a:blip r:embed="rId2">
            <a:alphaModFix/>
          </a:blip>
          <a:stretch>
            <a:fillRect/>
          </a:stretch>
        </a:blipFill>
      </p:bgPr>
    </p:bg>
    <p:spTree>
      <p:nvGrpSpPr>
        <p:cNvPr id="82" name="Shape 82"/>
        <p:cNvGrpSpPr/>
        <p:nvPr/>
      </p:nvGrpSpPr>
      <p:grpSpPr>
        <a:xfrm>
          <a:off x="0" y="0"/>
          <a:ext cx="0" cy="0"/>
          <a:chOff x="0" y="0"/>
          <a:chExt cx="0" cy="0"/>
        </a:xfrm>
      </p:grpSpPr>
      <p:sp>
        <p:nvSpPr>
          <p:cNvPr id="83" name="Google Shape;83;p18"/>
          <p:cNvSpPr txBox="1"/>
          <p:nvPr>
            <p:ph type="title"/>
          </p:nvPr>
        </p:nvSpPr>
        <p:spPr>
          <a:xfrm>
            <a:off x="2543700" y="2164350"/>
            <a:ext cx="4056600" cy="8148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i="1" sz="1800">
                <a:solidFill>
                  <a:srgbClr val="FFFFFF"/>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84" name="Google Shape;84;p18"/>
          <p:cNvSpPr txBox="1"/>
          <p:nvPr>
            <p:ph idx="1" type="body"/>
          </p:nvPr>
        </p:nvSpPr>
        <p:spPr>
          <a:xfrm>
            <a:off x="2514900" y="3074425"/>
            <a:ext cx="4056600" cy="9285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FFFFF"/>
              </a:buClr>
              <a:buSzPts val="10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Font typeface="Muli Regular"/>
              <a:buChar char="○"/>
              <a:defRPr>
                <a:solidFill>
                  <a:srgbClr val="FFFFFF"/>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8pPr>
            <a:lvl9pPr indent="-317500" lvl="8" marL="4114800">
              <a:spcBef>
                <a:spcPts val="1600"/>
              </a:spcBef>
              <a:spcAft>
                <a:spcPts val="1600"/>
              </a:spcAft>
              <a:buClr>
                <a:srgbClr val="FFFFFF"/>
              </a:buClr>
              <a:buSzPts val="1400"/>
              <a:buFont typeface="Roboto Thin"/>
              <a:buChar char="■"/>
              <a:defRPr>
                <a:solidFill>
                  <a:srgbClr val="FFFFFF"/>
                </a:solidFill>
                <a:latin typeface="Roboto Thin"/>
                <a:ea typeface="Roboto Thin"/>
                <a:cs typeface="Roboto Thin"/>
                <a:sym typeface="Roboto Thin"/>
              </a:defRPr>
            </a:lvl9pPr>
          </a:lstStyle>
          <a:p/>
        </p:txBody>
      </p:sp>
      <p:sp>
        <p:nvSpPr>
          <p:cNvPr id="85" name="Google Shape;85;p18"/>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FF4F36"/>
              </a:buClr>
              <a:buSzPts val="1000"/>
              <a:buFont typeface="DM Serif Display"/>
              <a:buChar char="●"/>
              <a:defRPr>
                <a:solidFill>
                  <a:srgbClr val="FF4F36"/>
                </a:solidFill>
                <a:latin typeface="DM Serif Display"/>
                <a:ea typeface="DM Serif Display"/>
                <a:cs typeface="DM Serif Display"/>
                <a:sym typeface="DM Serif Display"/>
              </a:defRPr>
            </a:lvl1pPr>
            <a:lvl2pPr indent="-292100" lvl="1" marL="914400" rtl="0">
              <a:spcBef>
                <a:spcPts val="1600"/>
              </a:spcBef>
              <a:spcAft>
                <a:spcPts val="0"/>
              </a:spcAft>
              <a:buClr>
                <a:srgbClr val="FF4F36"/>
              </a:buClr>
              <a:buSzPts val="1000"/>
              <a:buChar char="○"/>
              <a:defRPr>
                <a:solidFill>
                  <a:srgbClr val="FF4F36"/>
                </a:solidFill>
              </a:defRPr>
            </a:lvl2pPr>
            <a:lvl3pPr indent="-292100" lvl="2" marL="1371600" rtl="0">
              <a:spcBef>
                <a:spcPts val="1600"/>
              </a:spcBef>
              <a:spcAft>
                <a:spcPts val="0"/>
              </a:spcAft>
              <a:buClr>
                <a:srgbClr val="FF4F36"/>
              </a:buClr>
              <a:buSzPts val="1000"/>
              <a:buChar char="■"/>
              <a:defRPr>
                <a:solidFill>
                  <a:srgbClr val="FF4F36"/>
                </a:solidFill>
              </a:defRPr>
            </a:lvl3pPr>
            <a:lvl4pPr indent="-317500" lvl="3" marL="1828800" rtl="0">
              <a:spcBef>
                <a:spcPts val="1600"/>
              </a:spcBef>
              <a:spcAft>
                <a:spcPts val="0"/>
              </a:spcAft>
              <a:buClr>
                <a:srgbClr val="FF4F36"/>
              </a:buClr>
              <a:buSzPts val="1400"/>
              <a:buChar char="●"/>
              <a:defRPr>
                <a:solidFill>
                  <a:srgbClr val="FF4F36"/>
                </a:solidFill>
              </a:defRPr>
            </a:lvl4pPr>
            <a:lvl5pPr indent="-317500" lvl="4" marL="2286000" rtl="0">
              <a:spcBef>
                <a:spcPts val="1600"/>
              </a:spcBef>
              <a:spcAft>
                <a:spcPts val="0"/>
              </a:spcAft>
              <a:buClr>
                <a:srgbClr val="FF4F36"/>
              </a:buClr>
              <a:buSzPts val="1400"/>
              <a:buChar char="○"/>
              <a:defRPr>
                <a:solidFill>
                  <a:srgbClr val="FF4F36"/>
                </a:solidFill>
              </a:defRPr>
            </a:lvl5pPr>
            <a:lvl6pPr indent="-317500" lvl="5" marL="2743200" rtl="0">
              <a:spcBef>
                <a:spcPts val="1600"/>
              </a:spcBef>
              <a:spcAft>
                <a:spcPts val="0"/>
              </a:spcAft>
              <a:buClr>
                <a:srgbClr val="FF4F36"/>
              </a:buClr>
              <a:buSzPts val="1400"/>
              <a:buChar char="■"/>
              <a:defRPr>
                <a:solidFill>
                  <a:srgbClr val="FF4F36"/>
                </a:solidFill>
              </a:defRPr>
            </a:lvl6pPr>
            <a:lvl7pPr indent="-317500" lvl="6" marL="3200400" rtl="0">
              <a:spcBef>
                <a:spcPts val="1600"/>
              </a:spcBef>
              <a:spcAft>
                <a:spcPts val="0"/>
              </a:spcAft>
              <a:buClr>
                <a:srgbClr val="FF4F36"/>
              </a:buClr>
              <a:buSzPts val="1400"/>
              <a:buChar char="●"/>
              <a:defRPr>
                <a:solidFill>
                  <a:srgbClr val="FF4F36"/>
                </a:solidFill>
              </a:defRPr>
            </a:lvl7pPr>
            <a:lvl8pPr indent="-317500" lvl="7" marL="3657600" rtl="0">
              <a:spcBef>
                <a:spcPts val="1600"/>
              </a:spcBef>
              <a:spcAft>
                <a:spcPts val="0"/>
              </a:spcAft>
              <a:buClr>
                <a:srgbClr val="FF4F36"/>
              </a:buClr>
              <a:buSzPts val="1400"/>
              <a:buChar char="○"/>
              <a:defRPr>
                <a:solidFill>
                  <a:srgbClr val="FF4F36"/>
                </a:solidFill>
              </a:defRPr>
            </a:lvl8pPr>
            <a:lvl9pPr indent="-317500" lvl="8" marL="4114800" rtl="0">
              <a:spcBef>
                <a:spcPts val="1600"/>
              </a:spcBef>
              <a:spcAft>
                <a:spcPts val="1600"/>
              </a:spcAft>
              <a:buClr>
                <a:srgbClr val="FF4F36"/>
              </a:buClr>
              <a:buSzPts val="1400"/>
              <a:buChar char="■"/>
              <a:defRPr>
                <a:solidFill>
                  <a:srgbClr val="FF4F36"/>
                </a:solidFill>
              </a:defRPr>
            </a:lvl9pPr>
          </a:lstStyle>
          <a:p/>
        </p:txBody>
      </p:sp>
      <p:cxnSp>
        <p:nvCxnSpPr>
          <p:cNvPr id="86" name="Google Shape;86;p18"/>
          <p:cNvCxnSpPr/>
          <p:nvPr/>
        </p:nvCxnSpPr>
        <p:spPr>
          <a:xfrm>
            <a:off x="2553550" y="2978825"/>
            <a:ext cx="4046400" cy="4500"/>
          </a:xfrm>
          <a:prstGeom prst="straightConnector1">
            <a:avLst/>
          </a:prstGeom>
          <a:noFill/>
          <a:ln cap="flat" cmpd="sng" w="9525">
            <a:solidFill>
              <a:srgbClr val="FFFFFF"/>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ular"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521063" y="2333038"/>
            <a:ext cx="4101000" cy="8958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FFFFFF"/>
              </a:buClr>
              <a:buSzPts val="2400"/>
              <a:buNone/>
              <a:defRPr>
                <a:solidFill>
                  <a:srgbClr val="FFFFFF"/>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a:solidFill>
                  <a:srgbClr val="FFFFFF"/>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blipFill>
          <a:blip r:embed="rId2">
            <a:alphaModFix/>
          </a:blip>
          <a:stretch>
            <a:fillRect/>
          </a:stretch>
        </a:blipFill>
      </p:bgPr>
    </p:bg>
    <p:spTree>
      <p:nvGrpSpPr>
        <p:cNvPr id="16" name="Shape 16"/>
        <p:cNvGrpSpPr/>
        <p:nvPr/>
      </p:nvGrpSpPr>
      <p:grpSpPr>
        <a:xfrm>
          <a:off x="0" y="0"/>
          <a:ext cx="0" cy="0"/>
          <a:chOff x="0" y="0"/>
          <a:chExt cx="0" cy="0"/>
        </a:xfrm>
      </p:grpSpPr>
      <p:sp>
        <p:nvSpPr>
          <p:cNvPr id="17" name="Google Shape;17;p4"/>
          <p:cNvSpPr txBox="1"/>
          <p:nvPr>
            <p:ph type="title"/>
          </p:nvPr>
        </p:nvSpPr>
        <p:spPr>
          <a:xfrm>
            <a:off x="101900" y="461400"/>
            <a:ext cx="2231100" cy="42315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FFFFFF"/>
              </a:buClr>
              <a:buSzPts val="3600"/>
              <a:buNone/>
              <a:defRPr sz="3600">
                <a:solidFill>
                  <a:srgbClr val="FFFFFF"/>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69525" y="692700"/>
            <a:ext cx="5566500" cy="3768900"/>
          </a:xfrm>
          <a:prstGeom prst="rect">
            <a:avLst/>
          </a:prstGeom>
        </p:spPr>
        <p:txBody>
          <a:bodyPr anchorCtr="0" anchor="t" bIns="91425" lIns="91425" spcFirstLastPara="1" rIns="91425" wrap="square" tIns="91425">
            <a:noAutofit/>
          </a:bodyPr>
          <a:lstStyle>
            <a:lvl1pPr indent="-279400" lvl="0" marL="457200" algn="just">
              <a:lnSpc>
                <a:spcPct val="115000"/>
              </a:lnSpc>
              <a:spcBef>
                <a:spcPts val="0"/>
              </a:spcBef>
              <a:spcAft>
                <a:spcPts val="0"/>
              </a:spcAft>
              <a:buSzPts val="800"/>
              <a:buChar char="●"/>
              <a:defRPr sz="800"/>
            </a:lvl1pPr>
            <a:lvl2pPr indent="-279400" lvl="1" marL="914400" algn="just">
              <a:spcBef>
                <a:spcPts val="0"/>
              </a:spcBef>
              <a:spcAft>
                <a:spcPts val="0"/>
              </a:spcAft>
              <a:buSzPts val="800"/>
              <a:buChar char="○"/>
              <a:defRPr sz="800"/>
            </a:lvl2pPr>
            <a:lvl3pPr indent="-279400" lvl="2" marL="1371600" algn="just">
              <a:spcBef>
                <a:spcPts val="0"/>
              </a:spcBef>
              <a:spcAft>
                <a:spcPts val="0"/>
              </a:spcAft>
              <a:buSzPts val="800"/>
              <a:buChar char="■"/>
              <a:defRPr sz="800"/>
            </a:lvl3pPr>
            <a:lvl4pPr indent="-317500" lvl="3" marL="182880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19" name="Google Shape;19;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2">
  <p:cSld name="TITLE_AND_BODY_9">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5"/>
          <p:cNvSpPr txBox="1"/>
          <p:nvPr>
            <p:ph type="title"/>
          </p:nvPr>
        </p:nvSpPr>
        <p:spPr>
          <a:xfrm>
            <a:off x="101900" y="461400"/>
            <a:ext cx="2231100" cy="4231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669525" y="692700"/>
            <a:ext cx="26922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23" name="Google Shape;23;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4" name="Google Shape;24;p5"/>
          <p:cNvSpPr txBox="1"/>
          <p:nvPr>
            <p:ph idx="2" type="body"/>
          </p:nvPr>
        </p:nvSpPr>
        <p:spPr>
          <a:xfrm>
            <a:off x="5457300" y="702325"/>
            <a:ext cx="2792400" cy="3759300"/>
          </a:xfrm>
          <a:prstGeom prst="rect">
            <a:avLst/>
          </a:prstGeom>
        </p:spPr>
        <p:txBody>
          <a:bodyPr anchorCtr="0" anchor="t" bIns="91425" lIns="91425" spcFirstLastPara="1" rIns="91425" wrap="square" tIns="91425">
            <a:noAutofit/>
          </a:bodyPr>
          <a:lstStyle>
            <a:lvl1pPr indent="-279400" lvl="0" marL="457200">
              <a:spcBef>
                <a:spcPts val="0"/>
              </a:spcBef>
              <a:spcAft>
                <a:spcPts val="0"/>
              </a:spcAft>
              <a:buSzPts val="800"/>
              <a:buChar char="●"/>
              <a:defRPr sz="800"/>
            </a:lvl1pPr>
            <a:lvl2pPr indent="-292100" lvl="1" marL="914400">
              <a:spcBef>
                <a:spcPts val="1600"/>
              </a:spcBef>
              <a:spcAft>
                <a:spcPts val="0"/>
              </a:spcAft>
              <a:buSzPts val="1000"/>
              <a:buChar char="○"/>
              <a:defRPr/>
            </a:lvl2pPr>
            <a:lvl3pPr indent="-292100" lvl="2" marL="1371600">
              <a:spcBef>
                <a:spcPts val="1600"/>
              </a:spcBef>
              <a:spcAft>
                <a:spcPts val="0"/>
              </a:spcAft>
              <a:buSzPts val="10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Tree>
  </p:cSld>
  <p:clrMapOvr>
    <a:masterClrMapping/>
  </p:clrMapOvr>
  <p:extLst>
    <p:ext uri="{DCECCB84-F9BA-43D5-87BE-67443E8EF086}">
      <p15:sldGuideLst>
        <p15:guide id="1" orient="horz" pos="436">
          <p15:clr>
            <a:srgbClr val="FA7B17"/>
          </p15:clr>
        </p15:guide>
        <p15:guide id="2" orient="horz" pos="2811">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2 1">
  <p:cSld name="TITLE_AND_BODY_9_1">
    <p:bg>
      <p:bgPr>
        <a:blipFill>
          <a:blip r:embed="rId2">
            <a:alphaModFix/>
          </a:blip>
          <a:stretch>
            <a:fillRect/>
          </a:stretch>
        </a:blipFill>
      </p:bgPr>
    </p:bg>
    <p:spTree>
      <p:nvGrpSpPr>
        <p:cNvPr id="25" name="Shape 25"/>
        <p:cNvGrpSpPr/>
        <p:nvPr/>
      </p:nvGrpSpPr>
      <p:grpSpPr>
        <a:xfrm>
          <a:off x="0" y="0"/>
          <a:ext cx="0" cy="0"/>
          <a:chOff x="0" y="0"/>
          <a:chExt cx="0" cy="0"/>
        </a:xfrm>
      </p:grpSpPr>
      <p:sp>
        <p:nvSpPr>
          <p:cNvPr id="26" name="Google Shape;26;p6"/>
          <p:cNvSpPr txBox="1"/>
          <p:nvPr>
            <p:ph type="title"/>
          </p:nvPr>
        </p:nvSpPr>
        <p:spPr>
          <a:xfrm>
            <a:off x="101900" y="461400"/>
            <a:ext cx="2231100" cy="42315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FFFFFF"/>
              </a:buClr>
              <a:buSzPts val="3600"/>
              <a:buNone/>
              <a:defRPr sz="3600">
                <a:solidFill>
                  <a:srgbClr val="FFFFFF"/>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 type="body"/>
          </p:nvPr>
        </p:nvSpPr>
        <p:spPr>
          <a:xfrm>
            <a:off x="2669525"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28" name="Google Shape;28;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6"/>
          <p:cNvSpPr txBox="1"/>
          <p:nvPr>
            <p:ph idx="2" type="body"/>
          </p:nvPr>
        </p:nvSpPr>
        <p:spPr>
          <a:xfrm>
            <a:off x="4559150"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
        <p:nvSpPr>
          <p:cNvPr id="30" name="Google Shape;30;p6"/>
          <p:cNvSpPr txBox="1"/>
          <p:nvPr>
            <p:ph idx="3" type="body"/>
          </p:nvPr>
        </p:nvSpPr>
        <p:spPr>
          <a:xfrm>
            <a:off x="6539775" y="692700"/>
            <a:ext cx="1719000" cy="37689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SzPts val="800"/>
              <a:buChar char="●"/>
              <a:defRPr sz="800"/>
            </a:lvl1pPr>
            <a:lvl2pPr indent="-279400" lvl="1" marL="914400" rtl="0" algn="just">
              <a:spcBef>
                <a:spcPts val="0"/>
              </a:spcBef>
              <a:spcAft>
                <a:spcPts val="0"/>
              </a:spcAft>
              <a:buSzPts val="800"/>
              <a:buChar char="○"/>
              <a:defRPr sz="800"/>
            </a:lvl2pPr>
            <a:lvl3pPr indent="-279400" lvl="2" marL="1371600" rtl="0" algn="just">
              <a:spcBef>
                <a:spcPts val="0"/>
              </a:spcBef>
              <a:spcAft>
                <a:spcPts val="0"/>
              </a:spcAft>
              <a:buSzPts val="800"/>
              <a:buChar char="■"/>
              <a:defRPr sz="800"/>
            </a:lvl3pPr>
            <a:lvl4pPr indent="-317500" lvl="3" marL="1828800" rtl="0">
              <a:spcBef>
                <a:spcPts val="1600"/>
              </a:spcBef>
              <a:spcAft>
                <a:spcPts val="0"/>
              </a:spcAft>
              <a:buSzPts val="1400"/>
              <a:buFont typeface="Montserrat"/>
              <a:buChar char="●"/>
              <a:defRPr>
                <a:latin typeface="Montserrat"/>
                <a:ea typeface="Montserrat"/>
                <a:cs typeface="Montserrat"/>
                <a:sym typeface="Montserrat"/>
              </a:defRPr>
            </a:lvl4pPr>
            <a:lvl5pPr indent="-317500" lvl="4" marL="2286000" rtl="0">
              <a:spcBef>
                <a:spcPts val="1600"/>
              </a:spcBef>
              <a:spcAft>
                <a:spcPts val="0"/>
              </a:spcAft>
              <a:buSzPts val="1400"/>
              <a:buFont typeface="Montserrat"/>
              <a:buChar char="○"/>
              <a:defRPr>
                <a:latin typeface="Montserrat"/>
                <a:ea typeface="Montserrat"/>
                <a:cs typeface="Montserrat"/>
                <a:sym typeface="Montserrat"/>
              </a:defRPr>
            </a:lvl5pPr>
            <a:lvl6pPr indent="-317500" lvl="5" marL="2743200" rtl="0">
              <a:spcBef>
                <a:spcPts val="1600"/>
              </a:spcBef>
              <a:spcAft>
                <a:spcPts val="0"/>
              </a:spcAft>
              <a:buSzPts val="1400"/>
              <a:buFont typeface="Montserrat"/>
              <a:buChar char="■"/>
              <a:defRPr>
                <a:latin typeface="Montserrat"/>
                <a:ea typeface="Montserrat"/>
                <a:cs typeface="Montserrat"/>
                <a:sym typeface="Montserrat"/>
              </a:defRPr>
            </a:lvl6pPr>
            <a:lvl7pPr indent="-317500" lvl="6" marL="3200400" rtl="0">
              <a:spcBef>
                <a:spcPts val="1600"/>
              </a:spcBef>
              <a:spcAft>
                <a:spcPts val="0"/>
              </a:spcAft>
              <a:buSzPts val="1400"/>
              <a:buFont typeface="Montserrat"/>
              <a:buChar char="●"/>
              <a:defRPr>
                <a:latin typeface="Montserrat"/>
                <a:ea typeface="Montserrat"/>
                <a:cs typeface="Montserrat"/>
                <a:sym typeface="Montserrat"/>
              </a:defRPr>
            </a:lvl7pPr>
            <a:lvl8pPr indent="-317500" lvl="7" marL="3657600" rtl="0">
              <a:spcBef>
                <a:spcPts val="1600"/>
              </a:spcBef>
              <a:spcAft>
                <a:spcPts val="0"/>
              </a:spcAft>
              <a:buSzPts val="1400"/>
              <a:buFont typeface="Montserrat"/>
              <a:buChar char="○"/>
              <a:defRPr>
                <a:latin typeface="Montserrat"/>
                <a:ea typeface="Montserrat"/>
                <a:cs typeface="Montserrat"/>
                <a:sym typeface="Montserrat"/>
              </a:defRPr>
            </a:lvl8pPr>
            <a:lvl9pPr indent="-317500" lvl="8" marL="4114800" rtl="0">
              <a:spcBef>
                <a:spcPts val="1600"/>
              </a:spcBef>
              <a:spcAft>
                <a:spcPts val="1600"/>
              </a:spcAft>
              <a:buClr>
                <a:srgbClr val="000000"/>
              </a:buClr>
              <a:buSzPts val="1400"/>
              <a:buFont typeface="Montserrat Light"/>
              <a:buChar char="■"/>
              <a:defRPr>
                <a:solidFill>
                  <a:srgbClr val="000000"/>
                </a:solidFill>
                <a:latin typeface="Montserrat Light"/>
                <a:ea typeface="Montserrat Light"/>
                <a:cs typeface="Montserrat Light"/>
                <a:sym typeface="Montserrat Light"/>
              </a:defRPr>
            </a:lvl9pPr>
          </a:lstStyle>
          <a:p/>
        </p:txBody>
      </p:sp>
    </p:spTree>
  </p:cSld>
  <p:clrMapOvr>
    <a:masterClrMapping/>
  </p:clrMapOvr>
  <p:extLst>
    <p:ext uri="{DCECCB84-F9BA-43D5-87BE-67443E8EF086}">
      <p15:sldGuideLst>
        <p15:guide id="1" orient="horz" pos="436">
          <p15:clr>
            <a:srgbClr val="FA7B17"/>
          </p15:clr>
        </p15:guide>
        <p15:guide id="2" orient="horz" pos="2811">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1">
  <p:cSld name="TITLE_AND_BODY_8">
    <p:bg>
      <p:bgPr>
        <a:solidFill>
          <a:srgbClr val="E1D8D2"/>
        </a:solidFill>
      </p:bgPr>
    </p:bg>
    <p:spTree>
      <p:nvGrpSpPr>
        <p:cNvPr id="31" name="Shape 31"/>
        <p:cNvGrpSpPr/>
        <p:nvPr/>
      </p:nvGrpSpPr>
      <p:grpSpPr>
        <a:xfrm>
          <a:off x="0" y="0"/>
          <a:ext cx="0" cy="0"/>
          <a:chOff x="0" y="0"/>
          <a:chExt cx="0" cy="0"/>
        </a:xfrm>
      </p:grpSpPr>
      <p:sp>
        <p:nvSpPr>
          <p:cNvPr id="32" name="Google Shape;32;p7"/>
          <p:cNvSpPr txBox="1"/>
          <p:nvPr>
            <p:ph type="title"/>
          </p:nvPr>
        </p:nvSpPr>
        <p:spPr>
          <a:xfrm>
            <a:off x="2298450" y="0"/>
            <a:ext cx="4547100" cy="6927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rgbClr val="BB5C2E"/>
              </a:buClr>
              <a:buSzPts val="1800"/>
              <a:buNone/>
              <a:defRPr sz="1800">
                <a:solidFill>
                  <a:srgbClr val="BB5C2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3" name="Google Shape;33;p7"/>
          <p:cNvSpPr txBox="1"/>
          <p:nvPr>
            <p:ph idx="1" type="body"/>
          </p:nvPr>
        </p:nvSpPr>
        <p:spPr>
          <a:xfrm>
            <a:off x="658650" y="868625"/>
            <a:ext cx="38526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4" name="Google Shape;34;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cxnSp>
        <p:nvCxnSpPr>
          <p:cNvPr id="35" name="Google Shape;35;p7"/>
          <p:cNvCxnSpPr/>
          <p:nvPr/>
        </p:nvCxnSpPr>
        <p:spPr>
          <a:xfrm flipH="1" rot="10800000">
            <a:off x="2303200" y="693900"/>
            <a:ext cx="4538100" cy="4500"/>
          </a:xfrm>
          <a:prstGeom prst="straightConnector1">
            <a:avLst/>
          </a:prstGeom>
          <a:noFill/>
          <a:ln cap="flat" cmpd="sng" w="9525">
            <a:solidFill>
              <a:srgbClr val="BB5C2E"/>
            </a:solidFill>
            <a:prstDash val="solid"/>
            <a:round/>
            <a:headEnd len="med" w="med" type="none"/>
            <a:tailEnd len="med" w="med" type="none"/>
          </a:ln>
        </p:spPr>
      </p:cxnSp>
      <p:sp>
        <p:nvSpPr>
          <p:cNvPr id="36" name="Google Shape;36;p7"/>
          <p:cNvSpPr txBox="1"/>
          <p:nvPr>
            <p:ph idx="2" type="body"/>
          </p:nvPr>
        </p:nvSpPr>
        <p:spPr>
          <a:xfrm>
            <a:off x="4632750" y="868625"/>
            <a:ext cx="38526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415">
          <p15:clr>
            <a:srgbClr val="FA7B17"/>
          </p15:clr>
        </p15:guide>
        <p15:guide id="2" pos="5345">
          <p15:clr>
            <a:srgbClr val="FA7B17"/>
          </p15:clr>
        </p15:guide>
        <p15:guide id="3" orient="horz" pos="547">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1 1">
  <p:cSld name="TITLE_AND_BODY_8_1">
    <p:bg>
      <p:bgPr>
        <a:solidFill>
          <a:srgbClr val="E1D8D2"/>
        </a:solidFill>
      </p:bgPr>
    </p:bg>
    <p:spTree>
      <p:nvGrpSpPr>
        <p:cNvPr id="37" name="Shape 37"/>
        <p:cNvGrpSpPr/>
        <p:nvPr/>
      </p:nvGrpSpPr>
      <p:grpSpPr>
        <a:xfrm>
          <a:off x="0" y="0"/>
          <a:ext cx="0" cy="0"/>
          <a:chOff x="0" y="0"/>
          <a:chExt cx="0" cy="0"/>
        </a:xfrm>
      </p:grpSpPr>
      <p:sp>
        <p:nvSpPr>
          <p:cNvPr id="38" name="Google Shape;38;p8"/>
          <p:cNvSpPr txBox="1"/>
          <p:nvPr>
            <p:ph type="title"/>
          </p:nvPr>
        </p:nvSpPr>
        <p:spPr>
          <a:xfrm>
            <a:off x="2298450" y="0"/>
            <a:ext cx="4547100" cy="6927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rgbClr val="BB5C2E"/>
              </a:buClr>
              <a:buSzPts val="1800"/>
              <a:buNone/>
              <a:defRPr sz="1800">
                <a:solidFill>
                  <a:srgbClr val="BB5C2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idx="1" type="body"/>
          </p:nvPr>
        </p:nvSpPr>
        <p:spPr>
          <a:xfrm>
            <a:off x="658650"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0" name="Google Shape;40;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cxnSp>
        <p:nvCxnSpPr>
          <p:cNvPr id="41" name="Google Shape;41;p8"/>
          <p:cNvCxnSpPr/>
          <p:nvPr/>
        </p:nvCxnSpPr>
        <p:spPr>
          <a:xfrm flipH="1" rot="10800000">
            <a:off x="2303200" y="693900"/>
            <a:ext cx="4538100" cy="4500"/>
          </a:xfrm>
          <a:prstGeom prst="straightConnector1">
            <a:avLst/>
          </a:prstGeom>
          <a:noFill/>
          <a:ln cap="flat" cmpd="sng" w="9525">
            <a:solidFill>
              <a:srgbClr val="BB5C2E"/>
            </a:solidFill>
            <a:prstDash val="solid"/>
            <a:round/>
            <a:headEnd len="med" w="med" type="none"/>
            <a:tailEnd len="med" w="med" type="none"/>
          </a:ln>
        </p:spPr>
      </p:cxnSp>
      <p:sp>
        <p:nvSpPr>
          <p:cNvPr id="42" name="Google Shape;42;p8"/>
          <p:cNvSpPr txBox="1"/>
          <p:nvPr>
            <p:ph idx="2" type="body"/>
          </p:nvPr>
        </p:nvSpPr>
        <p:spPr>
          <a:xfrm>
            <a:off x="3389625"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3" name="Google Shape;43;p8"/>
          <p:cNvSpPr txBox="1"/>
          <p:nvPr>
            <p:ph idx="3" type="body"/>
          </p:nvPr>
        </p:nvSpPr>
        <p:spPr>
          <a:xfrm>
            <a:off x="5959750"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415">
          <p15:clr>
            <a:srgbClr val="FA7B17"/>
          </p15:clr>
        </p15:guide>
        <p15:guide id="2" pos="5345">
          <p15:clr>
            <a:srgbClr val="FA7B17"/>
          </p15:clr>
        </p15:guide>
        <p15:guide id="3" orient="horz" pos="547">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dos columnas">
  <p:cSld name="TITLE_AND_BODY_7">
    <p:bg>
      <p:bgPr>
        <a:solidFill>
          <a:srgbClr val="E1D8D2"/>
        </a:solidFill>
      </p:bgPr>
    </p:bg>
    <p:spTree>
      <p:nvGrpSpPr>
        <p:cNvPr id="44" name="Shape 44"/>
        <p:cNvGrpSpPr/>
        <p:nvPr/>
      </p:nvGrpSpPr>
      <p:grpSpPr>
        <a:xfrm>
          <a:off x="0" y="0"/>
          <a:ext cx="0" cy="0"/>
          <a:chOff x="0" y="0"/>
          <a:chExt cx="0" cy="0"/>
        </a:xfrm>
      </p:grpSpPr>
      <p:sp>
        <p:nvSpPr>
          <p:cNvPr id="45" name="Google Shape;45;p9"/>
          <p:cNvSpPr txBox="1"/>
          <p:nvPr>
            <p:ph type="title"/>
          </p:nvPr>
        </p:nvSpPr>
        <p:spPr>
          <a:xfrm>
            <a:off x="168275" y="0"/>
            <a:ext cx="8735100" cy="914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3F4EE"/>
              </a:buClr>
              <a:buSzPts val="2400"/>
              <a:buNone/>
              <a:defRPr>
                <a:solidFill>
                  <a:srgbClr val="F3F4E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 name="Google Shape;46;p9"/>
          <p:cNvSpPr txBox="1"/>
          <p:nvPr>
            <p:ph idx="1" type="body"/>
          </p:nvPr>
        </p:nvSpPr>
        <p:spPr>
          <a:xfrm>
            <a:off x="168275" y="1057975"/>
            <a:ext cx="4284000" cy="3403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7" name="Google Shape;47;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8" name="Google Shape;48;p9"/>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
        <p:nvSpPr>
          <p:cNvPr id="49" name="Google Shape;49;p9"/>
          <p:cNvSpPr txBox="1"/>
          <p:nvPr>
            <p:ph idx="3" type="body"/>
          </p:nvPr>
        </p:nvSpPr>
        <p:spPr>
          <a:xfrm>
            <a:off x="4654675" y="1057975"/>
            <a:ext cx="42840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5294">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res columnas">
  <p:cSld name="TITLE_AND_BODY_7_1">
    <p:bg>
      <p:bgPr>
        <a:blipFill>
          <a:blip r:embed="rId2">
            <a:alphaModFix/>
          </a:blip>
          <a:stretch>
            <a:fillRect/>
          </a:stretch>
        </a:blipFill>
      </p:bgPr>
    </p:bg>
    <p:spTree>
      <p:nvGrpSpPr>
        <p:cNvPr id="50" name="Shape 50"/>
        <p:cNvGrpSpPr/>
        <p:nvPr/>
      </p:nvGrpSpPr>
      <p:grpSpPr>
        <a:xfrm>
          <a:off x="0" y="0"/>
          <a:ext cx="0" cy="0"/>
          <a:chOff x="0" y="0"/>
          <a:chExt cx="0" cy="0"/>
        </a:xfrm>
      </p:grpSpPr>
      <p:sp>
        <p:nvSpPr>
          <p:cNvPr id="51" name="Google Shape;51;p10"/>
          <p:cNvSpPr txBox="1"/>
          <p:nvPr>
            <p:ph type="title"/>
          </p:nvPr>
        </p:nvSpPr>
        <p:spPr>
          <a:xfrm>
            <a:off x="168275" y="0"/>
            <a:ext cx="8735100" cy="914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3F4EE"/>
              </a:buClr>
              <a:buSzPts val="2400"/>
              <a:buNone/>
              <a:defRPr>
                <a:solidFill>
                  <a:srgbClr val="F3F4E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52" name="Google Shape;52;p10"/>
          <p:cNvSpPr txBox="1"/>
          <p:nvPr>
            <p:ph idx="1" type="body"/>
          </p:nvPr>
        </p:nvSpPr>
        <p:spPr>
          <a:xfrm>
            <a:off x="168275" y="1057975"/>
            <a:ext cx="2683200" cy="3403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53" name="Google Shape;53;p10"/>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4" name="Google Shape;54;p10"/>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
        <p:nvSpPr>
          <p:cNvPr id="55" name="Google Shape;55;p10"/>
          <p:cNvSpPr txBox="1"/>
          <p:nvPr>
            <p:ph idx="3" type="body"/>
          </p:nvPr>
        </p:nvSpPr>
        <p:spPr>
          <a:xfrm>
            <a:off x="3001500" y="1057975"/>
            <a:ext cx="27597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56" name="Google Shape;56;p10"/>
          <p:cNvSpPr txBox="1"/>
          <p:nvPr>
            <p:ph idx="4" type="body"/>
          </p:nvPr>
        </p:nvSpPr>
        <p:spPr>
          <a:xfrm>
            <a:off x="6109950" y="1057975"/>
            <a:ext cx="27597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5294">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1.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Montserrat Black"/>
              <a:buNone/>
              <a:defRPr sz="2400">
                <a:latin typeface="Montserrat Black"/>
                <a:ea typeface="Montserrat Black"/>
                <a:cs typeface="Montserrat Black"/>
                <a:sym typeface="Montserrat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Montserrat ExtraLight"/>
              <a:buChar char="●"/>
              <a:defRPr sz="1000">
                <a:latin typeface="Montserrat ExtraLight"/>
                <a:ea typeface="Montserrat ExtraLight"/>
                <a:cs typeface="Montserrat ExtraLight"/>
                <a:sym typeface="Montserrat ExtraLight"/>
              </a:defRPr>
            </a:lvl1pPr>
            <a:lvl2pPr indent="-292100" lvl="1" marL="914400">
              <a:lnSpc>
                <a:spcPct val="115000"/>
              </a:lnSpc>
              <a:spcBef>
                <a:spcPts val="1600"/>
              </a:spcBef>
              <a:spcAft>
                <a:spcPts val="0"/>
              </a:spcAft>
              <a:buSzPts val="1000"/>
              <a:buFont typeface="Montserrat ExtraLight"/>
              <a:buChar char="○"/>
              <a:defRPr sz="1000">
                <a:latin typeface="Montserrat ExtraLight"/>
                <a:ea typeface="Montserrat ExtraLight"/>
                <a:cs typeface="Montserrat ExtraLight"/>
                <a:sym typeface="Montserrat ExtraLight"/>
              </a:defRPr>
            </a:lvl2pPr>
            <a:lvl3pPr indent="-292100" lvl="2" marL="1371600">
              <a:lnSpc>
                <a:spcPct val="115000"/>
              </a:lnSpc>
              <a:spcBef>
                <a:spcPts val="1600"/>
              </a:spcBef>
              <a:spcAft>
                <a:spcPts val="0"/>
              </a:spcAft>
              <a:buSzPts val="1000"/>
              <a:buFont typeface="Montserrat ExtraLight"/>
              <a:buChar char="■"/>
              <a:defRPr sz="1000">
                <a:latin typeface="Montserrat ExtraLight"/>
                <a:ea typeface="Montserrat ExtraLight"/>
                <a:cs typeface="Montserrat ExtraLight"/>
                <a:sym typeface="Montserrat ExtraLight"/>
              </a:defRPr>
            </a:lvl3pPr>
            <a:lvl4pPr indent="-317500" lvl="3" marL="1828800">
              <a:lnSpc>
                <a:spcPct val="115000"/>
              </a:lnSpc>
              <a:spcBef>
                <a:spcPts val="1600"/>
              </a:spcBef>
              <a:spcAft>
                <a:spcPts val="0"/>
              </a:spcAft>
              <a:buSzPts val="1400"/>
              <a:buFont typeface="Montserrat ExtraLight"/>
              <a:buChar char="●"/>
              <a:defRPr>
                <a:latin typeface="Montserrat ExtraLight"/>
                <a:ea typeface="Montserrat ExtraLight"/>
                <a:cs typeface="Montserrat ExtraLight"/>
                <a:sym typeface="Montserrat ExtraLight"/>
              </a:defRPr>
            </a:lvl4pPr>
            <a:lvl5pPr indent="-317500" lvl="4" marL="2286000">
              <a:lnSpc>
                <a:spcPct val="115000"/>
              </a:lnSpc>
              <a:spcBef>
                <a:spcPts val="1600"/>
              </a:spcBef>
              <a:spcAft>
                <a:spcPts val="0"/>
              </a:spcAft>
              <a:buSzPts val="1400"/>
              <a:buFont typeface="Montserrat ExtraLight"/>
              <a:buChar char="○"/>
              <a:defRPr>
                <a:latin typeface="Montserrat ExtraLight"/>
                <a:ea typeface="Montserrat ExtraLight"/>
                <a:cs typeface="Montserrat ExtraLight"/>
                <a:sym typeface="Montserrat ExtraLight"/>
              </a:defRPr>
            </a:lvl5pPr>
            <a:lvl6pPr indent="-317500" lvl="5" marL="2743200">
              <a:lnSpc>
                <a:spcPct val="115000"/>
              </a:lnSpc>
              <a:spcBef>
                <a:spcPts val="1600"/>
              </a:spcBef>
              <a:spcAft>
                <a:spcPts val="0"/>
              </a:spcAft>
              <a:buSzPts val="1400"/>
              <a:buFont typeface="Montserrat ExtraLight"/>
              <a:buChar char="■"/>
              <a:defRPr>
                <a:latin typeface="Montserrat ExtraLight"/>
                <a:ea typeface="Montserrat ExtraLight"/>
                <a:cs typeface="Montserrat ExtraLight"/>
                <a:sym typeface="Montserrat ExtraLight"/>
              </a:defRPr>
            </a:lvl6pPr>
            <a:lvl7pPr indent="-317500" lvl="6" marL="3200400">
              <a:lnSpc>
                <a:spcPct val="115000"/>
              </a:lnSpc>
              <a:spcBef>
                <a:spcPts val="1600"/>
              </a:spcBef>
              <a:spcAft>
                <a:spcPts val="0"/>
              </a:spcAft>
              <a:buSzPts val="1400"/>
              <a:buFont typeface="Montserrat ExtraLight"/>
              <a:buChar char="●"/>
              <a:defRPr>
                <a:latin typeface="Montserrat ExtraLight"/>
                <a:ea typeface="Montserrat ExtraLight"/>
                <a:cs typeface="Montserrat ExtraLight"/>
                <a:sym typeface="Montserrat ExtraLight"/>
              </a:defRPr>
            </a:lvl7pPr>
            <a:lvl8pPr indent="-317500" lvl="7" marL="3657600">
              <a:lnSpc>
                <a:spcPct val="115000"/>
              </a:lnSpc>
              <a:spcBef>
                <a:spcPts val="1600"/>
              </a:spcBef>
              <a:spcAft>
                <a:spcPts val="0"/>
              </a:spcAft>
              <a:buSzPts val="1400"/>
              <a:buFont typeface="Montserrat ExtraLight"/>
              <a:buChar char="○"/>
              <a:defRPr>
                <a:latin typeface="Montserrat ExtraLight"/>
                <a:ea typeface="Montserrat ExtraLight"/>
                <a:cs typeface="Montserrat ExtraLight"/>
                <a:sym typeface="Montserrat ExtraLight"/>
              </a:defRPr>
            </a:lvl8pPr>
            <a:lvl9pPr indent="-317500" lvl="8" marL="4114800">
              <a:lnSpc>
                <a:spcPct val="115000"/>
              </a:lnSpc>
              <a:spcBef>
                <a:spcPts val="1600"/>
              </a:spcBef>
              <a:spcAft>
                <a:spcPts val="1600"/>
              </a:spcAft>
              <a:buClr>
                <a:srgbClr val="666666"/>
              </a:buClr>
              <a:buSzPts val="1400"/>
              <a:buFont typeface="Muli Regular"/>
              <a:buChar char="■"/>
              <a:defRPr>
                <a:solidFill>
                  <a:srgbClr val="666666"/>
                </a:solidFill>
                <a:latin typeface="Muli Regular"/>
                <a:ea typeface="Muli Regular"/>
                <a:cs typeface="Muli Regular"/>
                <a:sym typeface="Muli Regular"/>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7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40" Type="http://schemas.openxmlformats.org/officeDocument/2006/relationships/image" Target="../media/image53.png"/><Relationship Id="rId42" Type="http://schemas.openxmlformats.org/officeDocument/2006/relationships/image" Target="../media/image47.png"/><Relationship Id="rId41" Type="http://schemas.openxmlformats.org/officeDocument/2006/relationships/image" Target="../media/image51.png"/><Relationship Id="rId44" Type="http://schemas.openxmlformats.org/officeDocument/2006/relationships/image" Target="../media/image52.png"/><Relationship Id="rId43" Type="http://schemas.openxmlformats.org/officeDocument/2006/relationships/image" Target="../media/image49.png"/><Relationship Id="rId46" Type="http://schemas.openxmlformats.org/officeDocument/2006/relationships/image" Target="../media/image54.png"/><Relationship Id="rId45" Type="http://schemas.openxmlformats.org/officeDocument/2006/relationships/image" Target="../media/image48.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23.png"/><Relationship Id="rId48" Type="http://schemas.openxmlformats.org/officeDocument/2006/relationships/image" Target="../media/image56.png"/><Relationship Id="rId47" Type="http://schemas.openxmlformats.org/officeDocument/2006/relationships/image" Target="../media/image55.png"/><Relationship Id="rId49" Type="http://schemas.openxmlformats.org/officeDocument/2006/relationships/image" Target="../media/image60.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22.png"/><Relationship Id="rId8" Type="http://schemas.openxmlformats.org/officeDocument/2006/relationships/image" Target="../media/image20.png"/><Relationship Id="rId73" Type="http://schemas.openxmlformats.org/officeDocument/2006/relationships/image" Target="../media/image79.png"/><Relationship Id="rId72" Type="http://schemas.openxmlformats.org/officeDocument/2006/relationships/image" Target="../media/image77.png"/><Relationship Id="rId31" Type="http://schemas.openxmlformats.org/officeDocument/2006/relationships/image" Target="../media/image43.png"/><Relationship Id="rId75" Type="http://schemas.openxmlformats.org/officeDocument/2006/relationships/image" Target="../media/image76.png"/><Relationship Id="rId30" Type="http://schemas.openxmlformats.org/officeDocument/2006/relationships/image" Target="../media/image91.png"/><Relationship Id="rId74" Type="http://schemas.openxmlformats.org/officeDocument/2006/relationships/image" Target="../media/image80.png"/><Relationship Id="rId33" Type="http://schemas.openxmlformats.org/officeDocument/2006/relationships/image" Target="../media/image44.png"/><Relationship Id="rId32" Type="http://schemas.openxmlformats.org/officeDocument/2006/relationships/image" Target="../media/image38.png"/><Relationship Id="rId76" Type="http://schemas.openxmlformats.org/officeDocument/2006/relationships/image" Target="../media/image78.png"/><Relationship Id="rId35" Type="http://schemas.openxmlformats.org/officeDocument/2006/relationships/image" Target="../media/image37.png"/><Relationship Id="rId34" Type="http://schemas.openxmlformats.org/officeDocument/2006/relationships/image" Target="../media/image45.png"/><Relationship Id="rId71" Type="http://schemas.openxmlformats.org/officeDocument/2006/relationships/image" Target="../media/image84.png"/><Relationship Id="rId70" Type="http://schemas.openxmlformats.org/officeDocument/2006/relationships/image" Target="../media/image88.png"/><Relationship Id="rId37" Type="http://schemas.openxmlformats.org/officeDocument/2006/relationships/image" Target="../media/image46.png"/><Relationship Id="rId36" Type="http://schemas.openxmlformats.org/officeDocument/2006/relationships/image" Target="../media/image50.png"/><Relationship Id="rId39" Type="http://schemas.openxmlformats.org/officeDocument/2006/relationships/image" Target="../media/image39.png"/><Relationship Id="rId38" Type="http://schemas.openxmlformats.org/officeDocument/2006/relationships/image" Target="../media/image42.png"/><Relationship Id="rId62" Type="http://schemas.openxmlformats.org/officeDocument/2006/relationships/image" Target="../media/image71.png"/><Relationship Id="rId61" Type="http://schemas.openxmlformats.org/officeDocument/2006/relationships/image" Target="../media/image72.png"/><Relationship Id="rId20" Type="http://schemas.openxmlformats.org/officeDocument/2006/relationships/image" Target="../media/image28.png"/><Relationship Id="rId64" Type="http://schemas.openxmlformats.org/officeDocument/2006/relationships/image" Target="../media/image75.png"/><Relationship Id="rId63" Type="http://schemas.openxmlformats.org/officeDocument/2006/relationships/image" Target="../media/image89.png"/><Relationship Id="rId22" Type="http://schemas.openxmlformats.org/officeDocument/2006/relationships/image" Target="../media/image32.png"/><Relationship Id="rId66" Type="http://schemas.openxmlformats.org/officeDocument/2006/relationships/image" Target="../media/image81.png"/><Relationship Id="rId21" Type="http://schemas.openxmlformats.org/officeDocument/2006/relationships/image" Target="../media/image31.png"/><Relationship Id="rId65" Type="http://schemas.openxmlformats.org/officeDocument/2006/relationships/image" Target="../media/image90.png"/><Relationship Id="rId24" Type="http://schemas.openxmlformats.org/officeDocument/2006/relationships/image" Target="../media/image34.png"/><Relationship Id="rId68" Type="http://schemas.openxmlformats.org/officeDocument/2006/relationships/image" Target="../media/image74.png"/><Relationship Id="rId23" Type="http://schemas.openxmlformats.org/officeDocument/2006/relationships/image" Target="../media/image83.png"/><Relationship Id="rId67" Type="http://schemas.openxmlformats.org/officeDocument/2006/relationships/image" Target="../media/image73.png"/><Relationship Id="rId60" Type="http://schemas.openxmlformats.org/officeDocument/2006/relationships/image" Target="../media/image67.png"/><Relationship Id="rId26" Type="http://schemas.openxmlformats.org/officeDocument/2006/relationships/image" Target="../media/image33.png"/><Relationship Id="rId25" Type="http://schemas.openxmlformats.org/officeDocument/2006/relationships/image" Target="../media/image35.png"/><Relationship Id="rId69" Type="http://schemas.openxmlformats.org/officeDocument/2006/relationships/image" Target="../media/image85.png"/><Relationship Id="rId28" Type="http://schemas.openxmlformats.org/officeDocument/2006/relationships/image" Target="../media/image41.png"/><Relationship Id="rId27" Type="http://schemas.openxmlformats.org/officeDocument/2006/relationships/image" Target="../media/image36.png"/><Relationship Id="rId29" Type="http://schemas.openxmlformats.org/officeDocument/2006/relationships/image" Target="../media/image40.png"/><Relationship Id="rId51" Type="http://schemas.openxmlformats.org/officeDocument/2006/relationships/image" Target="../media/image63.png"/><Relationship Id="rId50" Type="http://schemas.openxmlformats.org/officeDocument/2006/relationships/image" Target="../media/image57.png"/><Relationship Id="rId53" Type="http://schemas.openxmlformats.org/officeDocument/2006/relationships/image" Target="../media/image59.png"/><Relationship Id="rId52" Type="http://schemas.openxmlformats.org/officeDocument/2006/relationships/image" Target="../media/image61.png"/><Relationship Id="rId11" Type="http://schemas.openxmlformats.org/officeDocument/2006/relationships/image" Target="../media/image14.png"/><Relationship Id="rId55" Type="http://schemas.openxmlformats.org/officeDocument/2006/relationships/image" Target="../media/image58.png"/><Relationship Id="rId10" Type="http://schemas.openxmlformats.org/officeDocument/2006/relationships/image" Target="../media/image19.png"/><Relationship Id="rId54" Type="http://schemas.openxmlformats.org/officeDocument/2006/relationships/image" Target="../media/image64.png"/><Relationship Id="rId13" Type="http://schemas.openxmlformats.org/officeDocument/2006/relationships/image" Target="../media/image25.png"/><Relationship Id="rId57" Type="http://schemas.openxmlformats.org/officeDocument/2006/relationships/image" Target="../media/image68.png"/><Relationship Id="rId12" Type="http://schemas.openxmlformats.org/officeDocument/2006/relationships/image" Target="../media/image21.png"/><Relationship Id="rId56" Type="http://schemas.openxmlformats.org/officeDocument/2006/relationships/image" Target="../media/image62.png"/><Relationship Id="rId15" Type="http://schemas.openxmlformats.org/officeDocument/2006/relationships/image" Target="../media/image26.png"/><Relationship Id="rId59" Type="http://schemas.openxmlformats.org/officeDocument/2006/relationships/image" Target="../media/image66.png"/><Relationship Id="rId14" Type="http://schemas.openxmlformats.org/officeDocument/2006/relationships/image" Target="../media/image13.png"/><Relationship Id="rId58" Type="http://schemas.openxmlformats.org/officeDocument/2006/relationships/image" Target="../media/image65.png"/><Relationship Id="rId17" Type="http://schemas.openxmlformats.org/officeDocument/2006/relationships/image" Target="../media/image24.png"/><Relationship Id="rId16" Type="http://schemas.openxmlformats.org/officeDocument/2006/relationships/image" Target="../media/image27.png"/><Relationship Id="rId19" Type="http://schemas.openxmlformats.org/officeDocument/2006/relationships/image" Target="../media/image29.png"/><Relationship Id="rId18"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Montserra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6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0" name="Shape 90"/>
        <p:cNvGrpSpPr/>
        <p:nvPr/>
      </p:nvGrpSpPr>
      <p:grpSpPr>
        <a:xfrm>
          <a:off x="0" y="0"/>
          <a:ext cx="0" cy="0"/>
          <a:chOff x="0" y="0"/>
          <a:chExt cx="0" cy="0"/>
        </a:xfrm>
      </p:grpSpPr>
      <p:sp>
        <p:nvSpPr>
          <p:cNvPr id="91" name="Google Shape;91;p19"/>
          <p:cNvSpPr txBox="1"/>
          <p:nvPr>
            <p:ph type="ctrTitle"/>
          </p:nvPr>
        </p:nvSpPr>
        <p:spPr>
          <a:xfrm>
            <a:off x="2950650" y="2505800"/>
            <a:ext cx="3242700" cy="104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Name company</a:t>
            </a:r>
            <a:endParaRPr/>
          </a:p>
        </p:txBody>
      </p:sp>
      <p:sp>
        <p:nvSpPr>
          <p:cNvPr id="92" name="Google Shape;92;p19"/>
          <p:cNvSpPr txBox="1"/>
          <p:nvPr>
            <p:ph idx="1" type="subTitle"/>
          </p:nvPr>
        </p:nvSpPr>
        <p:spPr>
          <a:xfrm>
            <a:off x="2995800" y="2969675"/>
            <a:ext cx="3152400" cy="1214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Lorem ipsum dolor sit amet, consectetur adipiscing elit.</a:t>
            </a:r>
            <a:endParaRPr/>
          </a:p>
        </p:txBody>
      </p:sp>
      <p:pic>
        <p:nvPicPr>
          <p:cNvPr id="93" name="Google Shape;93;p19"/>
          <p:cNvPicPr preferRelativeResize="0"/>
          <p:nvPr/>
        </p:nvPicPr>
        <p:blipFill>
          <a:blip r:embed="rId3">
            <a:alphaModFix/>
          </a:blip>
          <a:stretch>
            <a:fillRect/>
          </a:stretch>
        </p:blipFill>
        <p:spPr>
          <a:xfrm>
            <a:off x="4309125" y="2025200"/>
            <a:ext cx="525750" cy="4606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8"/>
          <p:cNvSpPr txBox="1"/>
          <p:nvPr>
            <p:ph type="title"/>
          </p:nvPr>
        </p:nvSpPr>
        <p:spPr>
          <a:xfrm>
            <a:off x="38600" y="40400"/>
            <a:ext cx="9052500" cy="287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0" lang="en"/>
              <a:t>Searching for impact? Use a big image</a:t>
            </a:r>
            <a:endParaRPr b="0"/>
          </a:p>
        </p:txBody>
      </p:sp>
      <p:pic>
        <p:nvPicPr>
          <p:cNvPr id="153" name="Google Shape;153;p28"/>
          <p:cNvPicPr preferRelativeResize="0"/>
          <p:nvPr/>
        </p:nvPicPr>
        <p:blipFill>
          <a:blip r:embed="rId3">
            <a:alphaModFix/>
          </a:blip>
          <a:stretch>
            <a:fillRect/>
          </a:stretch>
        </p:blipFill>
        <p:spPr>
          <a:xfrm>
            <a:off x="-65462" y="-68900"/>
            <a:ext cx="9260620" cy="6173747"/>
          </a:xfrm>
          <a:prstGeom prst="rect">
            <a:avLst/>
          </a:prstGeom>
          <a:noFill/>
          <a:ln>
            <a:noFill/>
          </a:ln>
        </p:spPr>
      </p:pic>
      <p:sp>
        <p:nvSpPr>
          <p:cNvPr id="154" name="Google Shape;154;p28"/>
          <p:cNvSpPr txBox="1"/>
          <p:nvPr/>
        </p:nvSpPr>
        <p:spPr>
          <a:xfrm>
            <a:off x="3354150" y="2385450"/>
            <a:ext cx="2435700" cy="372600"/>
          </a:xfrm>
          <a:prstGeom prst="rect">
            <a:avLst/>
          </a:prstGeom>
          <a:gradFill>
            <a:gsLst>
              <a:gs pos="0">
                <a:srgbClr val="39FFCE"/>
              </a:gs>
              <a:gs pos="50000">
                <a:srgbClr val="019DDD"/>
              </a:gs>
              <a:gs pos="100000">
                <a:srgbClr val="737373"/>
              </a:gs>
            </a:gsLst>
            <a:lin ang="2700006" scaled="0"/>
          </a:gra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800">
                <a:solidFill>
                  <a:srgbClr val="FFFFFF"/>
                </a:solidFill>
                <a:latin typeface="Montserrat"/>
                <a:ea typeface="Montserrat"/>
                <a:cs typeface="Montserrat"/>
                <a:sym typeface="Montserrat"/>
              </a:rPr>
              <a:t>Searching for impact?</a:t>
            </a:r>
            <a:br>
              <a:rPr b="1" lang="en" sz="800">
                <a:solidFill>
                  <a:srgbClr val="FFFFFF"/>
                </a:solidFill>
                <a:latin typeface="Montserrat"/>
                <a:ea typeface="Montserrat"/>
                <a:cs typeface="Montserrat"/>
                <a:sym typeface="Montserrat"/>
              </a:rPr>
            </a:br>
            <a:r>
              <a:rPr b="1" lang="en" sz="800">
                <a:solidFill>
                  <a:srgbClr val="FFFFFF"/>
                </a:solidFill>
                <a:latin typeface="Montserrat"/>
                <a:ea typeface="Montserrat"/>
                <a:cs typeface="Montserrat"/>
                <a:sym typeface="Montserrat"/>
              </a:rPr>
              <a:t>Use a big image</a:t>
            </a:r>
            <a:endParaRPr b="1" sz="800">
              <a:solidFill>
                <a:srgbClr val="FFFFFF"/>
              </a:solidFill>
              <a:latin typeface="Montserrat"/>
              <a:ea typeface="Montserrat"/>
              <a:cs typeface="Montserrat"/>
              <a:sym typeface="Montserrat"/>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9"/>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Table example</a:t>
            </a:r>
            <a:endParaRPr sz="3400"/>
          </a:p>
        </p:txBody>
      </p:sp>
      <p:sp>
        <p:nvSpPr>
          <p:cNvPr id="160" name="Google Shape;160;p29"/>
          <p:cNvSpPr txBox="1"/>
          <p:nvPr>
            <p:ph idx="1" type="body"/>
          </p:nvPr>
        </p:nvSpPr>
        <p:spPr>
          <a:xfrm>
            <a:off x="2555025" y="601750"/>
            <a:ext cx="5750100" cy="2862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r>
              <a:rPr lang="en">
                <a:solidFill>
                  <a:srgbClr val="FFFFFF"/>
                </a:solidFill>
              </a:rPr>
              <a:t>.</a:t>
            </a:r>
            <a:endParaRPr>
              <a:solidFill>
                <a:srgbClr val="FFFFFF"/>
              </a:solidFill>
            </a:endParaRPr>
          </a:p>
        </p:txBody>
      </p:sp>
      <p:graphicFrame>
        <p:nvGraphicFramePr>
          <p:cNvPr id="161" name="Google Shape;161;p29"/>
          <p:cNvGraphicFramePr/>
          <p:nvPr/>
        </p:nvGraphicFramePr>
        <p:xfrm>
          <a:off x="2660225" y="1113250"/>
          <a:ext cx="3000000" cy="3000000"/>
        </p:xfrm>
        <a:graphic>
          <a:graphicData uri="http://schemas.openxmlformats.org/drawingml/2006/table">
            <a:tbl>
              <a:tblPr>
                <a:noFill/>
                <a:tableStyleId>{2EEBF1CB-BB9F-4AC2-A3E2-A887AC87BA9B}</a:tableStyleId>
              </a:tblPr>
              <a:tblGrid>
                <a:gridCol w="1270075"/>
                <a:gridCol w="1020575"/>
                <a:gridCol w="1020575"/>
                <a:gridCol w="1020575"/>
                <a:gridCol w="1020575"/>
              </a:tblGrid>
              <a:tr h="387025">
                <a:tc>
                  <a:txBody>
                    <a:bodyPr/>
                    <a:lstStyle/>
                    <a:p>
                      <a:pPr indent="0" lvl="0" marL="0" rtl="0" algn="ctr">
                        <a:spcBef>
                          <a:spcPts val="0"/>
                        </a:spcBef>
                        <a:spcAft>
                          <a:spcPts val="0"/>
                        </a:spcAft>
                        <a:buNone/>
                      </a:pPr>
                      <a:r>
                        <a:t/>
                      </a:r>
                      <a:endParaRPr sz="1100">
                        <a:latin typeface="Istok Web"/>
                        <a:ea typeface="Istok Web"/>
                        <a:cs typeface="Istok Web"/>
                        <a:sym typeface="Istok Web"/>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1200">
                          <a:solidFill>
                            <a:srgbClr val="FFFFFF"/>
                          </a:solidFill>
                          <a:latin typeface="Montserrat ExtraBold"/>
                          <a:ea typeface="Montserrat ExtraBold"/>
                          <a:cs typeface="Montserrat ExtraBold"/>
                          <a:sym typeface="Montserrat ExtraBold"/>
                        </a:rPr>
                        <a:t>A</a:t>
                      </a:r>
                      <a:endParaRPr sz="12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1200">
                          <a:solidFill>
                            <a:srgbClr val="FFFFFF"/>
                          </a:solidFill>
                          <a:latin typeface="Montserrat ExtraBold"/>
                          <a:ea typeface="Montserrat ExtraBold"/>
                          <a:cs typeface="Montserrat ExtraBold"/>
                          <a:sym typeface="Montserrat ExtraBold"/>
                        </a:rPr>
                        <a:t>B</a:t>
                      </a:r>
                      <a:endParaRPr sz="12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1200">
                          <a:solidFill>
                            <a:srgbClr val="FFFFFF"/>
                          </a:solidFill>
                          <a:latin typeface="Montserrat ExtraBold"/>
                          <a:ea typeface="Montserrat ExtraBold"/>
                          <a:cs typeface="Montserrat ExtraBold"/>
                          <a:sym typeface="Montserrat ExtraBold"/>
                        </a:rPr>
                        <a:t>C</a:t>
                      </a:r>
                      <a:endParaRPr sz="12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1200">
                          <a:solidFill>
                            <a:srgbClr val="FFFFFF"/>
                          </a:solidFill>
                          <a:latin typeface="Montserrat ExtraBold"/>
                          <a:ea typeface="Montserrat ExtraBold"/>
                          <a:cs typeface="Montserrat ExtraBold"/>
                          <a:sym typeface="Montserrat ExtraBold"/>
                        </a:rPr>
                        <a:t>D</a:t>
                      </a:r>
                      <a:endParaRPr sz="12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Slides</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12</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24</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48</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64</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Space</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33</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55</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77</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99</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Love</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&lt;3</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&lt;3</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&lt;3</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&lt;3</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Free</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Yes</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Yes</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Yes</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Yes</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Quotes</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Included</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Included</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Included</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Clr>
                          <a:srgbClr val="000000"/>
                        </a:buClr>
                        <a:buSzPts val="1100"/>
                        <a:buFont typeface="Arial"/>
                        <a:buNone/>
                      </a:pPr>
                      <a:r>
                        <a:rPr lang="en" sz="800">
                          <a:solidFill>
                            <a:srgbClr val="15C0D8"/>
                          </a:solidFill>
                          <a:latin typeface="Montserrat Light"/>
                          <a:ea typeface="Montserrat Light"/>
                          <a:cs typeface="Montserrat Light"/>
                          <a:sym typeface="Montserrat Light"/>
                        </a:rPr>
                        <a:t>Included</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r h="387025">
                <a:tc>
                  <a:txBody>
                    <a:bodyPr/>
                    <a:lstStyle/>
                    <a:p>
                      <a:pPr indent="0" lvl="0" marL="0" rtl="0" algn="ctr">
                        <a:spcBef>
                          <a:spcPts val="0"/>
                        </a:spcBef>
                        <a:spcAft>
                          <a:spcPts val="0"/>
                        </a:spcAft>
                        <a:buNone/>
                      </a:pPr>
                      <a:r>
                        <a:rPr lang="en" sz="1000">
                          <a:solidFill>
                            <a:srgbClr val="FFFFFF"/>
                          </a:solidFill>
                          <a:latin typeface="Montserrat ExtraBold"/>
                          <a:ea typeface="Montserrat ExtraBold"/>
                          <a:cs typeface="Montserrat ExtraBold"/>
                          <a:sym typeface="Montserrat ExtraBold"/>
                        </a:rPr>
                        <a:t>Presentation</a:t>
                      </a:r>
                      <a:endParaRPr sz="1000">
                        <a:solidFill>
                          <a:srgbClr val="FFFFFF"/>
                        </a:solidFill>
                        <a:latin typeface="Montserrat ExtraBold"/>
                        <a:ea typeface="Montserrat ExtraBold"/>
                        <a:cs typeface="Montserrat ExtraBold"/>
                        <a:sym typeface="Montserrat ExtraBold"/>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15C0D8"/>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Google</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Powerpoint</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Keynote</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c>
                  <a:txBody>
                    <a:bodyPr/>
                    <a:lstStyle/>
                    <a:p>
                      <a:pPr indent="0" lvl="0" marL="0" rtl="0" algn="ctr">
                        <a:spcBef>
                          <a:spcPts val="0"/>
                        </a:spcBef>
                        <a:spcAft>
                          <a:spcPts val="0"/>
                        </a:spcAft>
                        <a:buNone/>
                      </a:pPr>
                      <a:r>
                        <a:rPr lang="en" sz="800">
                          <a:solidFill>
                            <a:srgbClr val="15C0D8"/>
                          </a:solidFill>
                          <a:latin typeface="Montserrat Light"/>
                          <a:ea typeface="Montserrat Light"/>
                          <a:cs typeface="Montserrat Light"/>
                          <a:sym typeface="Montserrat Light"/>
                        </a:rPr>
                        <a:t>Impress</a:t>
                      </a:r>
                      <a:endParaRPr sz="800">
                        <a:solidFill>
                          <a:srgbClr val="15C0D8"/>
                        </a:solidFill>
                        <a:latin typeface="Montserrat Light"/>
                        <a:ea typeface="Montserrat Light"/>
                        <a:cs typeface="Montserrat Light"/>
                        <a:sym typeface="Montserrat Light"/>
                      </a:endParaRPr>
                    </a:p>
                  </a:txBody>
                  <a:tcPr marT="91425" marB="91425" marR="91425" marL="91425" anchor="ctr">
                    <a:lnL cap="flat" cmpd="sng" w="9525">
                      <a:solidFill>
                        <a:srgbClr val="15C0D8"/>
                      </a:solidFill>
                      <a:prstDash val="solid"/>
                      <a:round/>
                      <a:headEnd len="sm" w="sm" type="none"/>
                      <a:tailEnd len="sm" w="sm" type="none"/>
                    </a:lnL>
                    <a:lnR cap="flat" cmpd="sng" w="9525">
                      <a:solidFill>
                        <a:srgbClr val="15C0D8"/>
                      </a:solidFill>
                      <a:prstDash val="solid"/>
                      <a:round/>
                      <a:headEnd len="sm" w="sm" type="none"/>
                      <a:tailEnd len="sm" w="sm" type="none"/>
                    </a:lnR>
                    <a:lnT cap="flat" cmpd="sng" w="9525">
                      <a:solidFill>
                        <a:srgbClr val="15C0D8"/>
                      </a:solidFill>
                      <a:prstDash val="solid"/>
                      <a:round/>
                      <a:headEnd len="sm" w="sm" type="none"/>
                      <a:tailEnd len="sm" w="sm" type="none"/>
                    </a:lnT>
                    <a:lnB cap="flat" cmpd="sng" w="9525">
                      <a:solidFill>
                        <a:srgbClr val="15C0D8"/>
                      </a:solidFill>
                      <a:prstDash val="solid"/>
                      <a:round/>
                      <a:headEnd len="sm" w="sm" type="none"/>
                      <a:tailEnd len="sm" w="sm" type="none"/>
                    </a:lnB>
                    <a:solidFill>
                      <a:srgbClr val="FFFFF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5" name="Shape 165"/>
        <p:cNvGrpSpPr/>
        <p:nvPr/>
      </p:nvGrpSpPr>
      <p:grpSpPr>
        <a:xfrm>
          <a:off x="0" y="0"/>
          <a:ext cx="0" cy="0"/>
          <a:chOff x="0" y="0"/>
          <a:chExt cx="0" cy="0"/>
        </a:xfrm>
      </p:grpSpPr>
      <p:sp>
        <p:nvSpPr>
          <p:cNvPr id="166" name="Google Shape;166;p30"/>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Example map</a:t>
            </a:r>
            <a:endParaRPr sz="3400"/>
          </a:p>
        </p:txBody>
      </p:sp>
      <p:pic>
        <p:nvPicPr>
          <p:cNvPr id="167" name="Google Shape;167;p30"/>
          <p:cNvPicPr preferRelativeResize="0"/>
          <p:nvPr/>
        </p:nvPicPr>
        <p:blipFill>
          <a:blip r:embed="rId3">
            <a:alphaModFix/>
          </a:blip>
          <a:stretch>
            <a:fillRect/>
          </a:stretch>
        </p:blipFill>
        <p:spPr>
          <a:xfrm>
            <a:off x="2585700" y="1176299"/>
            <a:ext cx="5810100" cy="2885700"/>
          </a:xfrm>
          <a:prstGeom prst="rect">
            <a:avLst/>
          </a:prstGeom>
          <a:noFill/>
          <a:ln>
            <a:noFill/>
          </a:ln>
        </p:spPr>
      </p:pic>
      <p:pic>
        <p:nvPicPr>
          <p:cNvPr id="168" name="Google Shape;168;p30"/>
          <p:cNvPicPr preferRelativeResize="0"/>
          <p:nvPr/>
        </p:nvPicPr>
        <p:blipFill>
          <a:blip r:embed="rId4">
            <a:alphaModFix/>
          </a:blip>
          <a:stretch>
            <a:fillRect/>
          </a:stretch>
        </p:blipFill>
        <p:spPr>
          <a:xfrm>
            <a:off x="3602625" y="1962850"/>
            <a:ext cx="165450" cy="165450"/>
          </a:xfrm>
          <a:prstGeom prst="rect">
            <a:avLst/>
          </a:prstGeom>
          <a:noFill/>
          <a:ln>
            <a:noFill/>
          </a:ln>
        </p:spPr>
      </p:pic>
      <p:pic>
        <p:nvPicPr>
          <p:cNvPr id="169" name="Google Shape;169;p30"/>
          <p:cNvPicPr preferRelativeResize="0"/>
          <p:nvPr/>
        </p:nvPicPr>
        <p:blipFill>
          <a:blip r:embed="rId4">
            <a:alphaModFix/>
          </a:blip>
          <a:stretch>
            <a:fillRect/>
          </a:stretch>
        </p:blipFill>
        <p:spPr>
          <a:xfrm>
            <a:off x="4972850" y="1962850"/>
            <a:ext cx="165450" cy="165450"/>
          </a:xfrm>
          <a:prstGeom prst="rect">
            <a:avLst/>
          </a:prstGeom>
          <a:noFill/>
          <a:ln>
            <a:noFill/>
          </a:ln>
        </p:spPr>
      </p:pic>
      <p:pic>
        <p:nvPicPr>
          <p:cNvPr id="170" name="Google Shape;170;p30"/>
          <p:cNvPicPr preferRelativeResize="0"/>
          <p:nvPr/>
        </p:nvPicPr>
        <p:blipFill>
          <a:blip r:embed="rId4">
            <a:alphaModFix/>
          </a:blip>
          <a:stretch>
            <a:fillRect/>
          </a:stretch>
        </p:blipFill>
        <p:spPr>
          <a:xfrm>
            <a:off x="4232175" y="2993575"/>
            <a:ext cx="165450" cy="165450"/>
          </a:xfrm>
          <a:prstGeom prst="rect">
            <a:avLst/>
          </a:prstGeom>
          <a:noFill/>
          <a:ln>
            <a:noFill/>
          </a:ln>
        </p:spPr>
      </p:pic>
      <p:pic>
        <p:nvPicPr>
          <p:cNvPr id="171" name="Google Shape;171;p30"/>
          <p:cNvPicPr preferRelativeResize="0"/>
          <p:nvPr/>
        </p:nvPicPr>
        <p:blipFill>
          <a:blip r:embed="rId4">
            <a:alphaModFix/>
          </a:blip>
          <a:stretch>
            <a:fillRect/>
          </a:stretch>
        </p:blipFill>
        <p:spPr>
          <a:xfrm>
            <a:off x="5521200" y="2200375"/>
            <a:ext cx="165450" cy="165450"/>
          </a:xfrm>
          <a:prstGeom prst="rect">
            <a:avLst/>
          </a:prstGeom>
          <a:noFill/>
          <a:ln>
            <a:noFill/>
          </a:ln>
        </p:spPr>
      </p:pic>
      <p:pic>
        <p:nvPicPr>
          <p:cNvPr id="172" name="Google Shape;172;p30"/>
          <p:cNvPicPr preferRelativeResize="0"/>
          <p:nvPr/>
        </p:nvPicPr>
        <p:blipFill>
          <a:blip r:embed="rId4">
            <a:alphaModFix/>
          </a:blip>
          <a:stretch>
            <a:fillRect/>
          </a:stretch>
        </p:blipFill>
        <p:spPr>
          <a:xfrm>
            <a:off x="5845525" y="2071425"/>
            <a:ext cx="165450" cy="165450"/>
          </a:xfrm>
          <a:prstGeom prst="rect">
            <a:avLst/>
          </a:prstGeom>
          <a:noFill/>
          <a:ln>
            <a:noFill/>
          </a:ln>
        </p:spPr>
      </p:pic>
      <p:pic>
        <p:nvPicPr>
          <p:cNvPr id="173" name="Google Shape;173;p30"/>
          <p:cNvPicPr preferRelativeResize="0"/>
          <p:nvPr/>
        </p:nvPicPr>
        <p:blipFill>
          <a:blip r:embed="rId4">
            <a:alphaModFix/>
          </a:blip>
          <a:stretch>
            <a:fillRect/>
          </a:stretch>
        </p:blipFill>
        <p:spPr>
          <a:xfrm>
            <a:off x="7616900" y="3293175"/>
            <a:ext cx="165450" cy="165450"/>
          </a:xfrm>
          <a:prstGeom prst="rect">
            <a:avLst/>
          </a:prstGeom>
          <a:noFill/>
          <a:ln>
            <a:noFill/>
          </a:ln>
        </p:spPr>
      </p:pic>
      <p:pic>
        <p:nvPicPr>
          <p:cNvPr id="174" name="Google Shape;174;p30"/>
          <p:cNvPicPr preferRelativeResize="0"/>
          <p:nvPr/>
        </p:nvPicPr>
        <p:blipFill>
          <a:blip r:embed="rId4">
            <a:alphaModFix/>
          </a:blip>
          <a:stretch>
            <a:fillRect/>
          </a:stretch>
        </p:blipFill>
        <p:spPr>
          <a:xfrm>
            <a:off x="7339500" y="1998500"/>
            <a:ext cx="165450" cy="165450"/>
          </a:xfrm>
          <a:prstGeom prst="rect">
            <a:avLst/>
          </a:prstGeom>
          <a:noFill/>
          <a:ln>
            <a:noFill/>
          </a:ln>
        </p:spPr>
      </p:pic>
      <p:pic>
        <p:nvPicPr>
          <p:cNvPr id="175" name="Google Shape;175;p30"/>
          <p:cNvPicPr preferRelativeResize="0"/>
          <p:nvPr/>
        </p:nvPicPr>
        <p:blipFill>
          <a:blip r:embed="rId4">
            <a:alphaModFix/>
          </a:blip>
          <a:stretch>
            <a:fillRect/>
          </a:stretch>
        </p:blipFill>
        <p:spPr>
          <a:xfrm>
            <a:off x="5982775" y="1616025"/>
            <a:ext cx="165450" cy="165450"/>
          </a:xfrm>
          <a:prstGeom prst="rect">
            <a:avLst/>
          </a:prstGeom>
          <a:noFill/>
          <a:ln>
            <a:noFill/>
          </a:ln>
        </p:spPr>
      </p:pic>
      <p:pic>
        <p:nvPicPr>
          <p:cNvPr id="176" name="Google Shape;176;p30"/>
          <p:cNvPicPr preferRelativeResize="0"/>
          <p:nvPr/>
        </p:nvPicPr>
        <p:blipFill>
          <a:blip r:embed="rId4">
            <a:alphaModFix/>
          </a:blip>
          <a:stretch>
            <a:fillRect/>
          </a:stretch>
        </p:blipFill>
        <p:spPr>
          <a:xfrm>
            <a:off x="5457000" y="3382625"/>
            <a:ext cx="165450" cy="165450"/>
          </a:xfrm>
          <a:prstGeom prst="rect">
            <a:avLst/>
          </a:prstGeom>
          <a:noFill/>
          <a:ln>
            <a:noFill/>
          </a:ln>
        </p:spPr>
      </p:pic>
      <p:pic>
        <p:nvPicPr>
          <p:cNvPr id="177" name="Google Shape;177;p30"/>
          <p:cNvPicPr preferRelativeResize="0"/>
          <p:nvPr/>
        </p:nvPicPr>
        <p:blipFill>
          <a:blip r:embed="rId4">
            <a:alphaModFix/>
          </a:blip>
          <a:stretch>
            <a:fillRect/>
          </a:stretch>
        </p:blipFill>
        <p:spPr>
          <a:xfrm>
            <a:off x="3245375" y="2302875"/>
            <a:ext cx="165450" cy="1654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31"/>
          <p:cNvSpPr txBox="1"/>
          <p:nvPr>
            <p:ph type="title"/>
          </p:nvPr>
        </p:nvSpPr>
        <p:spPr>
          <a:xfrm>
            <a:off x="98375" y="456000"/>
            <a:ext cx="19713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83" name="Google Shape;183;p31"/>
          <p:cNvSpPr txBox="1"/>
          <p:nvPr>
            <p:ph idx="1" type="body"/>
          </p:nvPr>
        </p:nvSpPr>
        <p:spPr>
          <a:xfrm>
            <a:off x="2600425" y="615625"/>
            <a:ext cx="3269700" cy="369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84" name="Google Shape;184;p31"/>
          <p:cNvPicPr preferRelativeResize="0"/>
          <p:nvPr/>
        </p:nvPicPr>
        <p:blipFill>
          <a:blip r:embed="rId3">
            <a:alphaModFix/>
          </a:blip>
          <a:stretch>
            <a:fillRect/>
          </a:stretch>
        </p:blipFill>
        <p:spPr>
          <a:xfrm>
            <a:off x="2600425" y="1428180"/>
            <a:ext cx="284418" cy="275518"/>
          </a:xfrm>
          <a:prstGeom prst="rect">
            <a:avLst/>
          </a:prstGeom>
          <a:noFill/>
          <a:ln>
            <a:noFill/>
          </a:ln>
        </p:spPr>
      </p:pic>
      <p:pic>
        <p:nvPicPr>
          <p:cNvPr id="185" name="Google Shape;185;p31"/>
          <p:cNvPicPr preferRelativeResize="0"/>
          <p:nvPr/>
        </p:nvPicPr>
        <p:blipFill>
          <a:blip r:embed="rId4">
            <a:alphaModFix/>
          </a:blip>
          <a:stretch>
            <a:fillRect/>
          </a:stretch>
        </p:blipFill>
        <p:spPr>
          <a:xfrm>
            <a:off x="2884703" y="1425725"/>
            <a:ext cx="289487" cy="280428"/>
          </a:xfrm>
          <a:prstGeom prst="rect">
            <a:avLst/>
          </a:prstGeom>
          <a:noFill/>
          <a:ln>
            <a:noFill/>
          </a:ln>
        </p:spPr>
      </p:pic>
      <p:pic>
        <p:nvPicPr>
          <p:cNvPr id="186" name="Google Shape;186;p31"/>
          <p:cNvPicPr preferRelativeResize="0"/>
          <p:nvPr/>
        </p:nvPicPr>
        <p:blipFill>
          <a:blip r:embed="rId5">
            <a:alphaModFix/>
          </a:blip>
          <a:stretch>
            <a:fillRect/>
          </a:stretch>
        </p:blipFill>
        <p:spPr>
          <a:xfrm>
            <a:off x="3165765" y="1425725"/>
            <a:ext cx="289487" cy="280428"/>
          </a:xfrm>
          <a:prstGeom prst="rect">
            <a:avLst/>
          </a:prstGeom>
          <a:noFill/>
          <a:ln>
            <a:noFill/>
          </a:ln>
        </p:spPr>
      </p:pic>
      <p:pic>
        <p:nvPicPr>
          <p:cNvPr id="187" name="Google Shape;187;p31"/>
          <p:cNvPicPr preferRelativeResize="0"/>
          <p:nvPr/>
        </p:nvPicPr>
        <p:blipFill>
          <a:blip r:embed="rId6">
            <a:alphaModFix/>
          </a:blip>
          <a:stretch>
            <a:fillRect/>
          </a:stretch>
        </p:blipFill>
        <p:spPr>
          <a:xfrm>
            <a:off x="3458608" y="1428171"/>
            <a:ext cx="284418" cy="275518"/>
          </a:xfrm>
          <a:prstGeom prst="rect">
            <a:avLst/>
          </a:prstGeom>
          <a:noFill/>
          <a:ln>
            <a:noFill/>
          </a:ln>
        </p:spPr>
      </p:pic>
      <p:pic>
        <p:nvPicPr>
          <p:cNvPr id="188" name="Google Shape;188;p31"/>
          <p:cNvPicPr preferRelativeResize="0"/>
          <p:nvPr/>
        </p:nvPicPr>
        <p:blipFill>
          <a:blip r:embed="rId7">
            <a:alphaModFix/>
          </a:blip>
          <a:stretch>
            <a:fillRect/>
          </a:stretch>
        </p:blipFill>
        <p:spPr>
          <a:xfrm>
            <a:off x="3736174" y="1425725"/>
            <a:ext cx="289487" cy="280428"/>
          </a:xfrm>
          <a:prstGeom prst="rect">
            <a:avLst/>
          </a:prstGeom>
          <a:noFill/>
          <a:ln>
            <a:noFill/>
          </a:ln>
        </p:spPr>
      </p:pic>
      <p:pic>
        <p:nvPicPr>
          <p:cNvPr id="189" name="Google Shape;189;p31"/>
          <p:cNvPicPr preferRelativeResize="0"/>
          <p:nvPr/>
        </p:nvPicPr>
        <p:blipFill>
          <a:blip r:embed="rId8">
            <a:alphaModFix/>
          </a:blip>
          <a:stretch>
            <a:fillRect/>
          </a:stretch>
        </p:blipFill>
        <p:spPr>
          <a:xfrm>
            <a:off x="2604016" y="1158255"/>
            <a:ext cx="284418" cy="275518"/>
          </a:xfrm>
          <a:prstGeom prst="rect">
            <a:avLst/>
          </a:prstGeom>
          <a:noFill/>
          <a:ln>
            <a:noFill/>
          </a:ln>
        </p:spPr>
      </p:pic>
      <p:pic>
        <p:nvPicPr>
          <p:cNvPr id="190" name="Google Shape;190;p31"/>
          <p:cNvPicPr preferRelativeResize="0"/>
          <p:nvPr/>
        </p:nvPicPr>
        <p:blipFill>
          <a:blip r:embed="rId9">
            <a:alphaModFix/>
          </a:blip>
          <a:stretch>
            <a:fillRect/>
          </a:stretch>
        </p:blipFill>
        <p:spPr>
          <a:xfrm>
            <a:off x="2887237" y="1158255"/>
            <a:ext cx="284418" cy="275518"/>
          </a:xfrm>
          <a:prstGeom prst="rect">
            <a:avLst/>
          </a:prstGeom>
          <a:noFill/>
          <a:ln>
            <a:noFill/>
          </a:ln>
        </p:spPr>
      </p:pic>
      <p:pic>
        <p:nvPicPr>
          <p:cNvPr id="191" name="Google Shape;191;p31"/>
          <p:cNvPicPr preferRelativeResize="0"/>
          <p:nvPr/>
        </p:nvPicPr>
        <p:blipFill>
          <a:blip r:embed="rId10">
            <a:alphaModFix/>
          </a:blip>
          <a:stretch>
            <a:fillRect/>
          </a:stretch>
        </p:blipFill>
        <p:spPr>
          <a:xfrm>
            <a:off x="3174049" y="1155800"/>
            <a:ext cx="289487" cy="280428"/>
          </a:xfrm>
          <a:prstGeom prst="rect">
            <a:avLst/>
          </a:prstGeom>
          <a:noFill/>
          <a:ln>
            <a:noFill/>
          </a:ln>
        </p:spPr>
      </p:pic>
      <p:pic>
        <p:nvPicPr>
          <p:cNvPr id="192" name="Google Shape;192;p31"/>
          <p:cNvPicPr preferRelativeResize="0"/>
          <p:nvPr/>
        </p:nvPicPr>
        <p:blipFill>
          <a:blip r:embed="rId11">
            <a:alphaModFix/>
          </a:blip>
          <a:stretch>
            <a:fillRect/>
          </a:stretch>
        </p:blipFill>
        <p:spPr>
          <a:xfrm>
            <a:off x="3456074" y="1155800"/>
            <a:ext cx="289487" cy="280428"/>
          </a:xfrm>
          <a:prstGeom prst="rect">
            <a:avLst/>
          </a:prstGeom>
          <a:noFill/>
          <a:ln>
            <a:noFill/>
          </a:ln>
        </p:spPr>
      </p:pic>
      <p:pic>
        <p:nvPicPr>
          <p:cNvPr id="193" name="Google Shape;193;p31"/>
          <p:cNvPicPr preferRelativeResize="0"/>
          <p:nvPr/>
        </p:nvPicPr>
        <p:blipFill>
          <a:blip r:embed="rId12">
            <a:alphaModFix/>
          </a:blip>
          <a:stretch>
            <a:fillRect/>
          </a:stretch>
        </p:blipFill>
        <p:spPr>
          <a:xfrm>
            <a:off x="3732572" y="1155800"/>
            <a:ext cx="289487" cy="280428"/>
          </a:xfrm>
          <a:prstGeom prst="rect">
            <a:avLst/>
          </a:prstGeom>
          <a:noFill/>
          <a:ln>
            <a:noFill/>
          </a:ln>
        </p:spPr>
      </p:pic>
      <p:pic>
        <p:nvPicPr>
          <p:cNvPr id="194" name="Google Shape;194;p31"/>
          <p:cNvPicPr preferRelativeResize="0"/>
          <p:nvPr/>
        </p:nvPicPr>
        <p:blipFill>
          <a:blip r:embed="rId13">
            <a:alphaModFix/>
          </a:blip>
          <a:stretch>
            <a:fillRect/>
          </a:stretch>
        </p:blipFill>
        <p:spPr>
          <a:xfrm>
            <a:off x="4029979" y="1158255"/>
            <a:ext cx="284418" cy="275518"/>
          </a:xfrm>
          <a:prstGeom prst="rect">
            <a:avLst/>
          </a:prstGeom>
          <a:noFill/>
          <a:ln>
            <a:noFill/>
          </a:ln>
        </p:spPr>
      </p:pic>
      <p:pic>
        <p:nvPicPr>
          <p:cNvPr id="195" name="Google Shape;195;p31"/>
          <p:cNvPicPr preferRelativeResize="0"/>
          <p:nvPr/>
        </p:nvPicPr>
        <p:blipFill>
          <a:blip r:embed="rId14">
            <a:alphaModFix/>
          </a:blip>
          <a:stretch>
            <a:fillRect/>
          </a:stretch>
        </p:blipFill>
        <p:spPr>
          <a:xfrm>
            <a:off x="4306853" y="1158255"/>
            <a:ext cx="284418" cy="275518"/>
          </a:xfrm>
          <a:prstGeom prst="rect">
            <a:avLst/>
          </a:prstGeom>
          <a:noFill/>
          <a:ln>
            <a:noFill/>
          </a:ln>
        </p:spPr>
      </p:pic>
      <p:pic>
        <p:nvPicPr>
          <p:cNvPr id="196" name="Google Shape;196;p31"/>
          <p:cNvPicPr preferRelativeResize="0"/>
          <p:nvPr/>
        </p:nvPicPr>
        <p:blipFill>
          <a:blip r:embed="rId15">
            <a:alphaModFix/>
          </a:blip>
          <a:stretch>
            <a:fillRect/>
          </a:stretch>
        </p:blipFill>
        <p:spPr>
          <a:xfrm>
            <a:off x="4582999" y="1158255"/>
            <a:ext cx="284418" cy="275518"/>
          </a:xfrm>
          <a:prstGeom prst="rect">
            <a:avLst/>
          </a:prstGeom>
          <a:noFill/>
          <a:ln>
            <a:noFill/>
          </a:ln>
        </p:spPr>
      </p:pic>
      <p:pic>
        <p:nvPicPr>
          <p:cNvPr id="197" name="Google Shape;197;p31"/>
          <p:cNvPicPr preferRelativeResize="0"/>
          <p:nvPr/>
        </p:nvPicPr>
        <p:blipFill>
          <a:blip r:embed="rId16">
            <a:alphaModFix/>
          </a:blip>
          <a:stretch>
            <a:fillRect/>
          </a:stretch>
        </p:blipFill>
        <p:spPr>
          <a:xfrm>
            <a:off x="4876077" y="1155800"/>
            <a:ext cx="289487" cy="280428"/>
          </a:xfrm>
          <a:prstGeom prst="rect">
            <a:avLst/>
          </a:prstGeom>
          <a:noFill/>
          <a:ln>
            <a:noFill/>
          </a:ln>
        </p:spPr>
      </p:pic>
      <p:pic>
        <p:nvPicPr>
          <p:cNvPr id="198" name="Google Shape;198;p31"/>
          <p:cNvPicPr preferRelativeResize="0"/>
          <p:nvPr/>
        </p:nvPicPr>
        <p:blipFill>
          <a:blip r:embed="rId17">
            <a:alphaModFix/>
          </a:blip>
          <a:stretch>
            <a:fillRect/>
          </a:stretch>
        </p:blipFill>
        <p:spPr>
          <a:xfrm>
            <a:off x="5169448" y="1163938"/>
            <a:ext cx="272684" cy="264151"/>
          </a:xfrm>
          <a:prstGeom prst="rect">
            <a:avLst/>
          </a:prstGeom>
          <a:noFill/>
          <a:ln>
            <a:noFill/>
          </a:ln>
        </p:spPr>
      </p:pic>
      <p:pic>
        <p:nvPicPr>
          <p:cNvPr id="199" name="Google Shape;199;p31"/>
          <p:cNvPicPr preferRelativeResize="0"/>
          <p:nvPr/>
        </p:nvPicPr>
        <p:blipFill>
          <a:blip r:embed="rId18">
            <a:alphaModFix/>
          </a:blip>
          <a:stretch>
            <a:fillRect/>
          </a:stretch>
        </p:blipFill>
        <p:spPr>
          <a:xfrm>
            <a:off x="5450358" y="1158255"/>
            <a:ext cx="284418" cy="275518"/>
          </a:xfrm>
          <a:prstGeom prst="rect">
            <a:avLst/>
          </a:prstGeom>
          <a:noFill/>
          <a:ln>
            <a:noFill/>
          </a:ln>
        </p:spPr>
      </p:pic>
      <p:pic>
        <p:nvPicPr>
          <p:cNvPr id="200" name="Google Shape;200;p31"/>
          <p:cNvPicPr preferRelativeResize="0"/>
          <p:nvPr/>
        </p:nvPicPr>
        <p:blipFill>
          <a:blip r:embed="rId19">
            <a:alphaModFix/>
          </a:blip>
          <a:stretch>
            <a:fillRect/>
          </a:stretch>
        </p:blipFill>
        <p:spPr>
          <a:xfrm>
            <a:off x="5722362" y="1155800"/>
            <a:ext cx="289487" cy="280428"/>
          </a:xfrm>
          <a:prstGeom prst="rect">
            <a:avLst/>
          </a:prstGeom>
          <a:noFill/>
          <a:ln>
            <a:noFill/>
          </a:ln>
        </p:spPr>
      </p:pic>
      <p:pic>
        <p:nvPicPr>
          <p:cNvPr id="201" name="Google Shape;201;p31"/>
          <p:cNvPicPr preferRelativeResize="0"/>
          <p:nvPr/>
        </p:nvPicPr>
        <p:blipFill>
          <a:blip r:embed="rId20">
            <a:alphaModFix/>
          </a:blip>
          <a:stretch>
            <a:fillRect/>
          </a:stretch>
        </p:blipFill>
        <p:spPr>
          <a:xfrm>
            <a:off x="6012717" y="1158255"/>
            <a:ext cx="284418" cy="275518"/>
          </a:xfrm>
          <a:prstGeom prst="rect">
            <a:avLst/>
          </a:prstGeom>
          <a:noFill/>
          <a:ln>
            <a:noFill/>
          </a:ln>
        </p:spPr>
      </p:pic>
      <p:pic>
        <p:nvPicPr>
          <p:cNvPr id="202" name="Google Shape;202;p31"/>
          <p:cNvPicPr preferRelativeResize="0"/>
          <p:nvPr/>
        </p:nvPicPr>
        <p:blipFill>
          <a:blip r:embed="rId21">
            <a:alphaModFix/>
          </a:blip>
          <a:stretch>
            <a:fillRect/>
          </a:stretch>
        </p:blipFill>
        <p:spPr>
          <a:xfrm>
            <a:off x="6297113" y="1158255"/>
            <a:ext cx="284418" cy="275518"/>
          </a:xfrm>
          <a:prstGeom prst="rect">
            <a:avLst/>
          </a:prstGeom>
          <a:noFill/>
          <a:ln>
            <a:noFill/>
          </a:ln>
        </p:spPr>
      </p:pic>
      <p:pic>
        <p:nvPicPr>
          <p:cNvPr id="203" name="Google Shape;203;p31"/>
          <p:cNvPicPr preferRelativeResize="0"/>
          <p:nvPr/>
        </p:nvPicPr>
        <p:blipFill>
          <a:blip r:embed="rId22">
            <a:alphaModFix/>
          </a:blip>
          <a:stretch>
            <a:fillRect/>
          </a:stretch>
        </p:blipFill>
        <p:spPr>
          <a:xfrm>
            <a:off x="6596409" y="1163938"/>
            <a:ext cx="272684" cy="264151"/>
          </a:xfrm>
          <a:prstGeom prst="rect">
            <a:avLst/>
          </a:prstGeom>
          <a:noFill/>
          <a:ln>
            <a:noFill/>
          </a:ln>
        </p:spPr>
      </p:pic>
      <p:pic>
        <p:nvPicPr>
          <p:cNvPr id="204" name="Google Shape;204;p31"/>
          <p:cNvPicPr preferRelativeResize="0"/>
          <p:nvPr/>
        </p:nvPicPr>
        <p:blipFill>
          <a:blip r:embed="rId23">
            <a:alphaModFix/>
          </a:blip>
          <a:stretch>
            <a:fillRect/>
          </a:stretch>
        </p:blipFill>
        <p:spPr>
          <a:xfrm>
            <a:off x="6883972" y="1158255"/>
            <a:ext cx="284418" cy="275518"/>
          </a:xfrm>
          <a:prstGeom prst="rect">
            <a:avLst/>
          </a:prstGeom>
          <a:noFill/>
          <a:ln>
            <a:noFill/>
          </a:ln>
        </p:spPr>
      </p:pic>
      <p:pic>
        <p:nvPicPr>
          <p:cNvPr id="205" name="Google Shape;205;p31"/>
          <p:cNvPicPr preferRelativeResize="0"/>
          <p:nvPr/>
        </p:nvPicPr>
        <p:blipFill>
          <a:blip r:embed="rId24">
            <a:alphaModFix/>
          </a:blip>
          <a:stretch>
            <a:fillRect/>
          </a:stretch>
        </p:blipFill>
        <p:spPr>
          <a:xfrm>
            <a:off x="7155683" y="1158255"/>
            <a:ext cx="284418" cy="275518"/>
          </a:xfrm>
          <a:prstGeom prst="rect">
            <a:avLst/>
          </a:prstGeom>
          <a:noFill/>
          <a:ln>
            <a:noFill/>
          </a:ln>
        </p:spPr>
      </p:pic>
      <p:pic>
        <p:nvPicPr>
          <p:cNvPr id="206" name="Google Shape;206;p31"/>
          <p:cNvPicPr preferRelativeResize="0"/>
          <p:nvPr/>
        </p:nvPicPr>
        <p:blipFill>
          <a:blip r:embed="rId25">
            <a:alphaModFix/>
          </a:blip>
          <a:stretch>
            <a:fillRect/>
          </a:stretch>
        </p:blipFill>
        <p:spPr>
          <a:xfrm>
            <a:off x="7442108" y="1163938"/>
            <a:ext cx="272684" cy="264151"/>
          </a:xfrm>
          <a:prstGeom prst="rect">
            <a:avLst/>
          </a:prstGeom>
          <a:noFill/>
          <a:ln>
            <a:noFill/>
          </a:ln>
        </p:spPr>
      </p:pic>
      <p:pic>
        <p:nvPicPr>
          <p:cNvPr id="207" name="Google Shape;207;p31"/>
          <p:cNvPicPr preferRelativeResize="0"/>
          <p:nvPr/>
        </p:nvPicPr>
        <p:blipFill>
          <a:blip r:embed="rId26">
            <a:alphaModFix/>
          </a:blip>
          <a:stretch>
            <a:fillRect/>
          </a:stretch>
        </p:blipFill>
        <p:spPr>
          <a:xfrm>
            <a:off x="7726690" y="1163938"/>
            <a:ext cx="272684" cy="264151"/>
          </a:xfrm>
          <a:prstGeom prst="rect">
            <a:avLst/>
          </a:prstGeom>
          <a:noFill/>
          <a:ln>
            <a:noFill/>
          </a:ln>
        </p:spPr>
      </p:pic>
      <p:pic>
        <p:nvPicPr>
          <p:cNvPr id="208" name="Google Shape;208;p31"/>
          <p:cNvPicPr preferRelativeResize="0"/>
          <p:nvPr/>
        </p:nvPicPr>
        <p:blipFill>
          <a:blip r:embed="rId27">
            <a:alphaModFix/>
          </a:blip>
          <a:stretch>
            <a:fillRect/>
          </a:stretch>
        </p:blipFill>
        <p:spPr>
          <a:xfrm>
            <a:off x="8005688" y="1155800"/>
            <a:ext cx="289487" cy="280428"/>
          </a:xfrm>
          <a:prstGeom prst="rect">
            <a:avLst/>
          </a:prstGeom>
          <a:noFill/>
          <a:ln>
            <a:noFill/>
          </a:ln>
        </p:spPr>
      </p:pic>
      <p:pic>
        <p:nvPicPr>
          <p:cNvPr id="209" name="Google Shape;209;p31"/>
          <p:cNvPicPr preferRelativeResize="0"/>
          <p:nvPr/>
        </p:nvPicPr>
        <p:blipFill>
          <a:blip r:embed="rId28">
            <a:alphaModFix/>
          </a:blip>
          <a:stretch>
            <a:fillRect/>
          </a:stretch>
        </p:blipFill>
        <p:spPr>
          <a:xfrm>
            <a:off x="4021860" y="1425725"/>
            <a:ext cx="289487" cy="280428"/>
          </a:xfrm>
          <a:prstGeom prst="rect">
            <a:avLst/>
          </a:prstGeom>
          <a:noFill/>
          <a:ln>
            <a:noFill/>
          </a:ln>
        </p:spPr>
      </p:pic>
      <p:pic>
        <p:nvPicPr>
          <p:cNvPr id="210" name="Google Shape;210;p31"/>
          <p:cNvPicPr preferRelativeResize="0"/>
          <p:nvPr/>
        </p:nvPicPr>
        <p:blipFill>
          <a:blip r:embed="rId29">
            <a:alphaModFix/>
          </a:blip>
          <a:stretch>
            <a:fillRect/>
          </a:stretch>
        </p:blipFill>
        <p:spPr>
          <a:xfrm>
            <a:off x="4306126" y="1425725"/>
            <a:ext cx="289487" cy="280428"/>
          </a:xfrm>
          <a:prstGeom prst="rect">
            <a:avLst/>
          </a:prstGeom>
          <a:noFill/>
          <a:ln>
            <a:noFill/>
          </a:ln>
        </p:spPr>
      </p:pic>
      <p:pic>
        <p:nvPicPr>
          <p:cNvPr id="211" name="Google Shape;211;p31"/>
          <p:cNvPicPr preferRelativeResize="0"/>
          <p:nvPr/>
        </p:nvPicPr>
        <p:blipFill>
          <a:blip r:embed="rId30">
            <a:alphaModFix/>
          </a:blip>
          <a:stretch>
            <a:fillRect/>
          </a:stretch>
        </p:blipFill>
        <p:spPr>
          <a:xfrm>
            <a:off x="4587646" y="1425725"/>
            <a:ext cx="289487" cy="280428"/>
          </a:xfrm>
          <a:prstGeom prst="rect">
            <a:avLst/>
          </a:prstGeom>
          <a:noFill/>
          <a:ln>
            <a:noFill/>
          </a:ln>
        </p:spPr>
      </p:pic>
      <p:pic>
        <p:nvPicPr>
          <p:cNvPr id="212" name="Google Shape;212;p31"/>
          <p:cNvPicPr preferRelativeResize="0"/>
          <p:nvPr/>
        </p:nvPicPr>
        <p:blipFill>
          <a:blip r:embed="rId31">
            <a:alphaModFix/>
          </a:blip>
          <a:stretch>
            <a:fillRect/>
          </a:stretch>
        </p:blipFill>
        <p:spPr>
          <a:xfrm>
            <a:off x="4876100" y="1428180"/>
            <a:ext cx="284418" cy="275518"/>
          </a:xfrm>
          <a:prstGeom prst="rect">
            <a:avLst/>
          </a:prstGeom>
          <a:noFill/>
          <a:ln>
            <a:noFill/>
          </a:ln>
        </p:spPr>
      </p:pic>
      <p:pic>
        <p:nvPicPr>
          <p:cNvPr id="213" name="Google Shape;213;p31"/>
          <p:cNvPicPr preferRelativeResize="0"/>
          <p:nvPr/>
        </p:nvPicPr>
        <p:blipFill>
          <a:blip r:embed="rId32">
            <a:alphaModFix/>
          </a:blip>
          <a:stretch>
            <a:fillRect/>
          </a:stretch>
        </p:blipFill>
        <p:spPr>
          <a:xfrm>
            <a:off x="5152675" y="1428180"/>
            <a:ext cx="284418" cy="275518"/>
          </a:xfrm>
          <a:prstGeom prst="rect">
            <a:avLst/>
          </a:prstGeom>
          <a:noFill/>
          <a:ln>
            <a:noFill/>
          </a:ln>
        </p:spPr>
      </p:pic>
      <p:pic>
        <p:nvPicPr>
          <p:cNvPr id="214" name="Google Shape;214;p31"/>
          <p:cNvPicPr preferRelativeResize="0"/>
          <p:nvPr/>
        </p:nvPicPr>
        <p:blipFill>
          <a:blip r:embed="rId33">
            <a:alphaModFix/>
          </a:blip>
          <a:stretch>
            <a:fillRect/>
          </a:stretch>
        </p:blipFill>
        <p:spPr>
          <a:xfrm>
            <a:off x="5446016" y="1425725"/>
            <a:ext cx="284418" cy="275518"/>
          </a:xfrm>
          <a:prstGeom prst="rect">
            <a:avLst/>
          </a:prstGeom>
          <a:noFill/>
          <a:ln>
            <a:noFill/>
          </a:ln>
        </p:spPr>
      </p:pic>
      <p:pic>
        <p:nvPicPr>
          <p:cNvPr id="215" name="Google Shape;215;p31"/>
          <p:cNvPicPr preferRelativeResize="0"/>
          <p:nvPr/>
        </p:nvPicPr>
        <p:blipFill>
          <a:blip r:embed="rId34">
            <a:alphaModFix/>
          </a:blip>
          <a:stretch>
            <a:fillRect/>
          </a:stretch>
        </p:blipFill>
        <p:spPr>
          <a:xfrm>
            <a:off x="5722362" y="1433773"/>
            <a:ext cx="284418" cy="275518"/>
          </a:xfrm>
          <a:prstGeom prst="rect">
            <a:avLst/>
          </a:prstGeom>
          <a:noFill/>
          <a:ln>
            <a:noFill/>
          </a:ln>
        </p:spPr>
      </p:pic>
      <p:pic>
        <p:nvPicPr>
          <p:cNvPr id="216" name="Google Shape;216;p31"/>
          <p:cNvPicPr preferRelativeResize="0"/>
          <p:nvPr/>
        </p:nvPicPr>
        <p:blipFill>
          <a:blip r:embed="rId35">
            <a:alphaModFix/>
          </a:blip>
          <a:stretch>
            <a:fillRect/>
          </a:stretch>
        </p:blipFill>
        <p:spPr>
          <a:xfrm>
            <a:off x="6019570" y="1428180"/>
            <a:ext cx="289487" cy="280428"/>
          </a:xfrm>
          <a:prstGeom prst="rect">
            <a:avLst/>
          </a:prstGeom>
          <a:noFill/>
          <a:ln>
            <a:noFill/>
          </a:ln>
        </p:spPr>
      </p:pic>
      <p:pic>
        <p:nvPicPr>
          <p:cNvPr id="217" name="Google Shape;217;p31"/>
          <p:cNvPicPr preferRelativeResize="0"/>
          <p:nvPr/>
        </p:nvPicPr>
        <p:blipFill>
          <a:blip r:embed="rId36">
            <a:alphaModFix/>
          </a:blip>
          <a:stretch>
            <a:fillRect/>
          </a:stretch>
        </p:blipFill>
        <p:spPr>
          <a:xfrm>
            <a:off x="6298004" y="1428180"/>
            <a:ext cx="289487" cy="280428"/>
          </a:xfrm>
          <a:prstGeom prst="rect">
            <a:avLst/>
          </a:prstGeom>
          <a:noFill/>
          <a:ln>
            <a:noFill/>
          </a:ln>
        </p:spPr>
      </p:pic>
      <p:pic>
        <p:nvPicPr>
          <p:cNvPr id="218" name="Google Shape;218;p31"/>
          <p:cNvPicPr preferRelativeResize="0"/>
          <p:nvPr/>
        </p:nvPicPr>
        <p:blipFill>
          <a:blip r:embed="rId37">
            <a:alphaModFix/>
          </a:blip>
          <a:stretch>
            <a:fillRect/>
          </a:stretch>
        </p:blipFill>
        <p:spPr>
          <a:xfrm>
            <a:off x="6593851" y="1428180"/>
            <a:ext cx="272684" cy="264151"/>
          </a:xfrm>
          <a:prstGeom prst="rect">
            <a:avLst/>
          </a:prstGeom>
          <a:noFill/>
          <a:ln>
            <a:noFill/>
          </a:ln>
        </p:spPr>
      </p:pic>
      <p:pic>
        <p:nvPicPr>
          <p:cNvPr id="219" name="Google Shape;219;p31"/>
          <p:cNvPicPr preferRelativeResize="0"/>
          <p:nvPr/>
        </p:nvPicPr>
        <p:blipFill>
          <a:blip r:embed="rId38">
            <a:alphaModFix/>
          </a:blip>
          <a:stretch>
            <a:fillRect/>
          </a:stretch>
        </p:blipFill>
        <p:spPr>
          <a:xfrm>
            <a:off x="6872895" y="1436228"/>
            <a:ext cx="272684" cy="264151"/>
          </a:xfrm>
          <a:prstGeom prst="rect">
            <a:avLst/>
          </a:prstGeom>
          <a:noFill/>
          <a:ln>
            <a:noFill/>
          </a:ln>
        </p:spPr>
      </p:pic>
      <p:pic>
        <p:nvPicPr>
          <p:cNvPr id="220" name="Google Shape;220;p31"/>
          <p:cNvPicPr preferRelativeResize="0"/>
          <p:nvPr/>
        </p:nvPicPr>
        <p:blipFill>
          <a:blip r:embed="rId39">
            <a:alphaModFix/>
          </a:blip>
          <a:stretch>
            <a:fillRect/>
          </a:stretch>
        </p:blipFill>
        <p:spPr>
          <a:xfrm>
            <a:off x="7151330" y="1425725"/>
            <a:ext cx="284418" cy="275518"/>
          </a:xfrm>
          <a:prstGeom prst="rect">
            <a:avLst/>
          </a:prstGeom>
          <a:noFill/>
          <a:ln>
            <a:noFill/>
          </a:ln>
        </p:spPr>
      </p:pic>
      <p:pic>
        <p:nvPicPr>
          <p:cNvPr id="221" name="Google Shape;221;p31"/>
          <p:cNvPicPr preferRelativeResize="0"/>
          <p:nvPr/>
        </p:nvPicPr>
        <p:blipFill>
          <a:blip r:embed="rId40">
            <a:alphaModFix/>
          </a:blip>
          <a:stretch>
            <a:fillRect/>
          </a:stretch>
        </p:blipFill>
        <p:spPr>
          <a:xfrm>
            <a:off x="7430984" y="1428180"/>
            <a:ext cx="284418" cy="275518"/>
          </a:xfrm>
          <a:prstGeom prst="rect">
            <a:avLst/>
          </a:prstGeom>
          <a:noFill/>
          <a:ln>
            <a:noFill/>
          </a:ln>
        </p:spPr>
      </p:pic>
      <p:pic>
        <p:nvPicPr>
          <p:cNvPr id="222" name="Google Shape;222;p31"/>
          <p:cNvPicPr preferRelativeResize="0"/>
          <p:nvPr/>
        </p:nvPicPr>
        <p:blipFill>
          <a:blip r:embed="rId41">
            <a:alphaModFix/>
          </a:blip>
          <a:stretch>
            <a:fillRect/>
          </a:stretch>
        </p:blipFill>
        <p:spPr>
          <a:xfrm>
            <a:off x="7716787" y="1425725"/>
            <a:ext cx="272684" cy="264151"/>
          </a:xfrm>
          <a:prstGeom prst="rect">
            <a:avLst/>
          </a:prstGeom>
          <a:noFill/>
          <a:ln>
            <a:noFill/>
          </a:ln>
        </p:spPr>
      </p:pic>
      <p:pic>
        <p:nvPicPr>
          <p:cNvPr id="223" name="Google Shape;223;p31"/>
          <p:cNvPicPr preferRelativeResize="0"/>
          <p:nvPr/>
        </p:nvPicPr>
        <p:blipFill>
          <a:blip r:embed="rId42">
            <a:alphaModFix/>
          </a:blip>
          <a:stretch>
            <a:fillRect/>
          </a:stretch>
        </p:blipFill>
        <p:spPr>
          <a:xfrm>
            <a:off x="8008316" y="1428180"/>
            <a:ext cx="272684" cy="264151"/>
          </a:xfrm>
          <a:prstGeom prst="rect">
            <a:avLst/>
          </a:prstGeom>
          <a:noFill/>
          <a:ln>
            <a:noFill/>
          </a:ln>
        </p:spPr>
      </p:pic>
      <p:pic>
        <p:nvPicPr>
          <p:cNvPr id="224" name="Google Shape;224;p31"/>
          <p:cNvPicPr preferRelativeResize="0"/>
          <p:nvPr/>
        </p:nvPicPr>
        <p:blipFill>
          <a:blip r:embed="rId43">
            <a:alphaModFix/>
          </a:blip>
          <a:stretch>
            <a:fillRect/>
          </a:stretch>
        </p:blipFill>
        <p:spPr>
          <a:xfrm>
            <a:off x="2600425" y="1709335"/>
            <a:ext cx="272684" cy="264151"/>
          </a:xfrm>
          <a:prstGeom prst="rect">
            <a:avLst/>
          </a:prstGeom>
          <a:noFill/>
          <a:ln>
            <a:noFill/>
          </a:ln>
        </p:spPr>
      </p:pic>
      <p:pic>
        <p:nvPicPr>
          <p:cNvPr id="225" name="Google Shape;225;p31"/>
          <p:cNvPicPr preferRelativeResize="0"/>
          <p:nvPr/>
        </p:nvPicPr>
        <p:blipFill>
          <a:blip r:embed="rId44">
            <a:alphaModFix/>
          </a:blip>
          <a:stretch>
            <a:fillRect/>
          </a:stretch>
        </p:blipFill>
        <p:spPr>
          <a:xfrm>
            <a:off x="2880869" y="1706153"/>
            <a:ext cx="284418" cy="275525"/>
          </a:xfrm>
          <a:prstGeom prst="rect">
            <a:avLst/>
          </a:prstGeom>
          <a:noFill/>
          <a:ln>
            <a:noFill/>
          </a:ln>
        </p:spPr>
      </p:pic>
      <p:pic>
        <p:nvPicPr>
          <p:cNvPr id="226" name="Google Shape;226;p31"/>
          <p:cNvPicPr preferRelativeResize="0"/>
          <p:nvPr/>
        </p:nvPicPr>
        <p:blipFill>
          <a:blip r:embed="rId45">
            <a:alphaModFix/>
          </a:blip>
          <a:stretch>
            <a:fillRect/>
          </a:stretch>
        </p:blipFill>
        <p:spPr>
          <a:xfrm>
            <a:off x="3173063" y="1708608"/>
            <a:ext cx="284418" cy="275518"/>
          </a:xfrm>
          <a:prstGeom prst="rect">
            <a:avLst/>
          </a:prstGeom>
          <a:noFill/>
          <a:ln>
            <a:noFill/>
          </a:ln>
        </p:spPr>
      </p:pic>
      <p:pic>
        <p:nvPicPr>
          <p:cNvPr id="227" name="Google Shape;227;p31"/>
          <p:cNvPicPr preferRelativeResize="0"/>
          <p:nvPr/>
        </p:nvPicPr>
        <p:blipFill>
          <a:blip r:embed="rId46">
            <a:alphaModFix/>
          </a:blip>
          <a:stretch>
            <a:fillRect/>
          </a:stretch>
        </p:blipFill>
        <p:spPr>
          <a:xfrm>
            <a:off x="3465249" y="1708608"/>
            <a:ext cx="284418" cy="275518"/>
          </a:xfrm>
          <a:prstGeom prst="rect">
            <a:avLst/>
          </a:prstGeom>
          <a:noFill/>
          <a:ln>
            <a:noFill/>
          </a:ln>
        </p:spPr>
      </p:pic>
      <p:pic>
        <p:nvPicPr>
          <p:cNvPr id="228" name="Google Shape;228;p31"/>
          <p:cNvPicPr preferRelativeResize="0"/>
          <p:nvPr/>
        </p:nvPicPr>
        <p:blipFill>
          <a:blip r:embed="rId47">
            <a:alphaModFix/>
          </a:blip>
          <a:stretch>
            <a:fillRect/>
          </a:stretch>
        </p:blipFill>
        <p:spPr>
          <a:xfrm>
            <a:off x="3740985" y="1709335"/>
            <a:ext cx="272684" cy="264151"/>
          </a:xfrm>
          <a:prstGeom prst="rect">
            <a:avLst/>
          </a:prstGeom>
          <a:noFill/>
          <a:ln>
            <a:noFill/>
          </a:ln>
        </p:spPr>
      </p:pic>
      <p:pic>
        <p:nvPicPr>
          <p:cNvPr id="229" name="Google Shape;229;p31"/>
          <p:cNvPicPr preferRelativeResize="0"/>
          <p:nvPr/>
        </p:nvPicPr>
        <p:blipFill>
          <a:blip r:embed="rId48">
            <a:alphaModFix/>
          </a:blip>
          <a:stretch>
            <a:fillRect/>
          </a:stretch>
        </p:blipFill>
        <p:spPr>
          <a:xfrm>
            <a:off x="4019083" y="1720876"/>
            <a:ext cx="272660" cy="264130"/>
          </a:xfrm>
          <a:prstGeom prst="rect">
            <a:avLst/>
          </a:prstGeom>
          <a:noFill/>
          <a:ln>
            <a:noFill/>
          </a:ln>
        </p:spPr>
      </p:pic>
      <p:pic>
        <p:nvPicPr>
          <p:cNvPr id="230" name="Google Shape;230;p31"/>
          <p:cNvPicPr preferRelativeResize="0"/>
          <p:nvPr/>
        </p:nvPicPr>
        <p:blipFill>
          <a:blip r:embed="rId49">
            <a:alphaModFix/>
          </a:blip>
          <a:stretch>
            <a:fillRect/>
          </a:stretch>
        </p:blipFill>
        <p:spPr>
          <a:xfrm>
            <a:off x="4297173" y="1709335"/>
            <a:ext cx="284418" cy="275518"/>
          </a:xfrm>
          <a:prstGeom prst="rect">
            <a:avLst/>
          </a:prstGeom>
          <a:noFill/>
          <a:ln>
            <a:noFill/>
          </a:ln>
        </p:spPr>
      </p:pic>
      <p:pic>
        <p:nvPicPr>
          <p:cNvPr id="231" name="Google Shape;231;p31"/>
          <p:cNvPicPr preferRelativeResize="0"/>
          <p:nvPr/>
        </p:nvPicPr>
        <p:blipFill>
          <a:blip r:embed="rId50">
            <a:alphaModFix/>
          </a:blip>
          <a:stretch>
            <a:fillRect/>
          </a:stretch>
        </p:blipFill>
        <p:spPr>
          <a:xfrm>
            <a:off x="4594920" y="1709335"/>
            <a:ext cx="272660" cy="264130"/>
          </a:xfrm>
          <a:prstGeom prst="rect">
            <a:avLst/>
          </a:prstGeom>
          <a:noFill/>
          <a:ln>
            <a:noFill/>
          </a:ln>
        </p:spPr>
      </p:pic>
      <p:pic>
        <p:nvPicPr>
          <p:cNvPr id="232" name="Google Shape;232;p31"/>
          <p:cNvPicPr preferRelativeResize="0"/>
          <p:nvPr/>
        </p:nvPicPr>
        <p:blipFill>
          <a:blip r:embed="rId51">
            <a:alphaModFix/>
          </a:blip>
          <a:stretch>
            <a:fillRect/>
          </a:stretch>
        </p:blipFill>
        <p:spPr>
          <a:xfrm>
            <a:off x="4880911" y="1713623"/>
            <a:ext cx="272684" cy="264151"/>
          </a:xfrm>
          <a:prstGeom prst="rect">
            <a:avLst/>
          </a:prstGeom>
          <a:noFill/>
          <a:ln>
            <a:noFill/>
          </a:ln>
        </p:spPr>
      </p:pic>
      <p:pic>
        <p:nvPicPr>
          <p:cNvPr id="233" name="Google Shape;233;p31"/>
          <p:cNvPicPr preferRelativeResize="0"/>
          <p:nvPr/>
        </p:nvPicPr>
        <p:blipFill>
          <a:blip r:embed="rId52">
            <a:alphaModFix/>
          </a:blip>
          <a:stretch>
            <a:fillRect/>
          </a:stretch>
        </p:blipFill>
        <p:spPr>
          <a:xfrm>
            <a:off x="5166925" y="1713632"/>
            <a:ext cx="272662" cy="264128"/>
          </a:xfrm>
          <a:prstGeom prst="rect">
            <a:avLst/>
          </a:prstGeom>
          <a:noFill/>
          <a:ln>
            <a:noFill/>
          </a:ln>
        </p:spPr>
      </p:pic>
      <p:pic>
        <p:nvPicPr>
          <p:cNvPr id="234" name="Google Shape;234;p31"/>
          <p:cNvPicPr preferRelativeResize="0"/>
          <p:nvPr/>
        </p:nvPicPr>
        <p:blipFill>
          <a:blip r:embed="rId53">
            <a:alphaModFix/>
          </a:blip>
          <a:stretch>
            <a:fillRect/>
          </a:stretch>
        </p:blipFill>
        <p:spPr>
          <a:xfrm>
            <a:off x="5729308" y="1713643"/>
            <a:ext cx="272662" cy="264130"/>
          </a:xfrm>
          <a:prstGeom prst="rect">
            <a:avLst/>
          </a:prstGeom>
          <a:noFill/>
          <a:ln>
            <a:noFill/>
          </a:ln>
        </p:spPr>
      </p:pic>
      <p:pic>
        <p:nvPicPr>
          <p:cNvPr id="235" name="Google Shape;235;p31"/>
          <p:cNvPicPr preferRelativeResize="0"/>
          <p:nvPr/>
        </p:nvPicPr>
        <p:blipFill>
          <a:blip r:embed="rId54">
            <a:alphaModFix/>
          </a:blip>
          <a:stretch>
            <a:fillRect/>
          </a:stretch>
        </p:blipFill>
        <p:spPr>
          <a:xfrm>
            <a:off x="6002909" y="1709335"/>
            <a:ext cx="284418" cy="275518"/>
          </a:xfrm>
          <a:prstGeom prst="rect">
            <a:avLst/>
          </a:prstGeom>
          <a:noFill/>
          <a:ln>
            <a:noFill/>
          </a:ln>
        </p:spPr>
      </p:pic>
      <p:pic>
        <p:nvPicPr>
          <p:cNvPr id="236" name="Google Shape;236;p31"/>
          <p:cNvPicPr preferRelativeResize="0"/>
          <p:nvPr/>
        </p:nvPicPr>
        <p:blipFill>
          <a:blip r:embed="rId55">
            <a:alphaModFix/>
          </a:blip>
          <a:stretch>
            <a:fillRect/>
          </a:stretch>
        </p:blipFill>
        <p:spPr>
          <a:xfrm>
            <a:off x="6291692" y="1713632"/>
            <a:ext cx="289487" cy="280428"/>
          </a:xfrm>
          <a:prstGeom prst="rect">
            <a:avLst/>
          </a:prstGeom>
          <a:noFill/>
          <a:ln>
            <a:noFill/>
          </a:ln>
        </p:spPr>
      </p:pic>
      <p:pic>
        <p:nvPicPr>
          <p:cNvPr id="237" name="Google Shape;237;p31"/>
          <p:cNvPicPr preferRelativeResize="0"/>
          <p:nvPr/>
        </p:nvPicPr>
        <p:blipFill>
          <a:blip r:embed="rId56">
            <a:alphaModFix/>
          </a:blip>
          <a:stretch>
            <a:fillRect/>
          </a:stretch>
        </p:blipFill>
        <p:spPr>
          <a:xfrm>
            <a:off x="6585544" y="1713632"/>
            <a:ext cx="272684" cy="264151"/>
          </a:xfrm>
          <a:prstGeom prst="rect">
            <a:avLst/>
          </a:prstGeom>
          <a:noFill/>
          <a:ln>
            <a:noFill/>
          </a:ln>
        </p:spPr>
      </p:pic>
      <p:pic>
        <p:nvPicPr>
          <p:cNvPr id="238" name="Google Shape;238;p31"/>
          <p:cNvPicPr preferRelativeResize="0"/>
          <p:nvPr/>
        </p:nvPicPr>
        <p:blipFill>
          <a:blip r:embed="rId57">
            <a:alphaModFix/>
          </a:blip>
          <a:stretch>
            <a:fillRect/>
          </a:stretch>
        </p:blipFill>
        <p:spPr>
          <a:xfrm>
            <a:off x="6862594" y="1713632"/>
            <a:ext cx="284418" cy="275518"/>
          </a:xfrm>
          <a:prstGeom prst="rect">
            <a:avLst/>
          </a:prstGeom>
          <a:noFill/>
          <a:ln>
            <a:noFill/>
          </a:ln>
        </p:spPr>
      </p:pic>
      <p:pic>
        <p:nvPicPr>
          <p:cNvPr id="239" name="Google Shape;239;p31"/>
          <p:cNvPicPr preferRelativeResize="0"/>
          <p:nvPr/>
        </p:nvPicPr>
        <p:blipFill>
          <a:blip r:embed="rId58">
            <a:alphaModFix/>
          </a:blip>
          <a:stretch>
            <a:fillRect/>
          </a:stretch>
        </p:blipFill>
        <p:spPr>
          <a:xfrm>
            <a:off x="7151353" y="1713632"/>
            <a:ext cx="272660" cy="264130"/>
          </a:xfrm>
          <a:prstGeom prst="rect">
            <a:avLst/>
          </a:prstGeom>
          <a:noFill/>
          <a:ln>
            <a:noFill/>
          </a:ln>
        </p:spPr>
      </p:pic>
      <p:pic>
        <p:nvPicPr>
          <p:cNvPr id="240" name="Google Shape;240;p31"/>
          <p:cNvPicPr preferRelativeResize="0"/>
          <p:nvPr/>
        </p:nvPicPr>
        <p:blipFill>
          <a:blip r:embed="rId59">
            <a:alphaModFix/>
          </a:blip>
          <a:stretch>
            <a:fillRect/>
          </a:stretch>
        </p:blipFill>
        <p:spPr>
          <a:xfrm>
            <a:off x="7428356" y="1713632"/>
            <a:ext cx="289487" cy="280428"/>
          </a:xfrm>
          <a:prstGeom prst="rect">
            <a:avLst/>
          </a:prstGeom>
          <a:noFill/>
          <a:ln>
            <a:noFill/>
          </a:ln>
        </p:spPr>
      </p:pic>
      <p:pic>
        <p:nvPicPr>
          <p:cNvPr id="241" name="Google Shape;241;p31"/>
          <p:cNvPicPr preferRelativeResize="0"/>
          <p:nvPr/>
        </p:nvPicPr>
        <p:blipFill>
          <a:blip r:embed="rId60">
            <a:alphaModFix/>
          </a:blip>
          <a:stretch>
            <a:fillRect/>
          </a:stretch>
        </p:blipFill>
        <p:spPr>
          <a:xfrm>
            <a:off x="7722185" y="1713632"/>
            <a:ext cx="272660" cy="264130"/>
          </a:xfrm>
          <a:prstGeom prst="rect">
            <a:avLst/>
          </a:prstGeom>
          <a:noFill/>
          <a:ln>
            <a:noFill/>
          </a:ln>
        </p:spPr>
      </p:pic>
      <p:pic>
        <p:nvPicPr>
          <p:cNvPr id="242" name="Google Shape;242;p31"/>
          <p:cNvPicPr preferRelativeResize="0"/>
          <p:nvPr/>
        </p:nvPicPr>
        <p:blipFill>
          <a:blip r:embed="rId61">
            <a:alphaModFix/>
          </a:blip>
          <a:stretch>
            <a:fillRect/>
          </a:stretch>
        </p:blipFill>
        <p:spPr>
          <a:xfrm>
            <a:off x="7999187" y="1713632"/>
            <a:ext cx="272660" cy="264130"/>
          </a:xfrm>
          <a:prstGeom prst="rect">
            <a:avLst/>
          </a:prstGeom>
          <a:noFill/>
          <a:ln>
            <a:noFill/>
          </a:ln>
        </p:spPr>
      </p:pic>
      <p:pic>
        <p:nvPicPr>
          <p:cNvPr id="243" name="Google Shape;243;p31"/>
          <p:cNvPicPr preferRelativeResize="0"/>
          <p:nvPr/>
        </p:nvPicPr>
        <p:blipFill>
          <a:blip r:embed="rId62">
            <a:alphaModFix/>
          </a:blip>
          <a:stretch>
            <a:fillRect/>
          </a:stretch>
        </p:blipFill>
        <p:spPr>
          <a:xfrm>
            <a:off x="2604015" y="1994060"/>
            <a:ext cx="284418" cy="275518"/>
          </a:xfrm>
          <a:prstGeom prst="rect">
            <a:avLst/>
          </a:prstGeom>
          <a:noFill/>
          <a:ln>
            <a:noFill/>
          </a:ln>
        </p:spPr>
      </p:pic>
      <p:pic>
        <p:nvPicPr>
          <p:cNvPr id="244" name="Google Shape;244;p31"/>
          <p:cNvPicPr preferRelativeResize="0"/>
          <p:nvPr/>
        </p:nvPicPr>
        <p:blipFill>
          <a:blip r:embed="rId63">
            <a:alphaModFix/>
          </a:blip>
          <a:stretch>
            <a:fillRect/>
          </a:stretch>
        </p:blipFill>
        <p:spPr>
          <a:xfrm>
            <a:off x="2880877" y="1994060"/>
            <a:ext cx="284418" cy="275518"/>
          </a:xfrm>
          <a:prstGeom prst="rect">
            <a:avLst/>
          </a:prstGeom>
          <a:noFill/>
          <a:ln>
            <a:noFill/>
          </a:ln>
        </p:spPr>
      </p:pic>
      <p:pic>
        <p:nvPicPr>
          <p:cNvPr id="245" name="Google Shape;245;p31"/>
          <p:cNvPicPr preferRelativeResize="0"/>
          <p:nvPr/>
        </p:nvPicPr>
        <p:blipFill>
          <a:blip r:embed="rId64">
            <a:alphaModFix/>
          </a:blip>
          <a:stretch>
            <a:fillRect/>
          </a:stretch>
        </p:blipFill>
        <p:spPr>
          <a:xfrm>
            <a:off x="3174190" y="1986581"/>
            <a:ext cx="284418" cy="275518"/>
          </a:xfrm>
          <a:prstGeom prst="rect">
            <a:avLst/>
          </a:prstGeom>
          <a:noFill/>
          <a:ln>
            <a:noFill/>
          </a:ln>
        </p:spPr>
      </p:pic>
      <p:pic>
        <p:nvPicPr>
          <p:cNvPr id="246" name="Google Shape;246;p31"/>
          <p:cNvPicPr preferRelativeResize="0"/>
          <p:nvPr/>
        </p:nvPicPr>
        <p:blipFill>
          <a:blip r:embed="rId65">
            <a:alphaModFix/>
          </a:blip>
          <a:stretch>
            <a:fillRect/>
          </a:stretch>
        </p:blipFill>
        <p:spPr>
          <a:xfrm>
            <a:off x="3455252" y="1994060"/>
            <a:ext cx="272660" cy="264128"/>
          </a:xfrm>
          <a:prstGeom prst="rect">
            <a:avLst/>
          </a:prstGeom>
          <a:noFill/>
          <a:ln>
            <a:noFill/>
          </a:ln>
        </p:spPr>
      </p:pic>
      <p:pic>
        <p:nvPicPr>
          <p:cNvPr id="247" name="Google Shape;247;p31"/>
          <p:cNvPicPr preferRelativeResize="0"/>
          <p:nvPr/>
        </p:nvPicPr>
        <p:blipFill>
          <a:blip r:embed="rId66">
            <a:alphaModFix/>
          </a:blip>
          <a:stretch>
            <a:fillRect/>
          </a:stretch>
        </p:blipFill>
        <p:spPr>
          <a:xfrm>
            <a:off x="3744364" y="1994060"/>
            <a:ext cx="284418" cy="275518"/>
          </a:xfrm>
          <a:prstGeom prst="rect">
            <a:avLst/>
          </a:prstGeom>
          <a:noFill/>
          <a:ln>
            <a:noFill/>
          </a:ln>
        </p:spPr>
      </p:pic>
      <p:pic>
        <p:nvPicPr>
          <p:cNvPr id="248" name="Google Shape;248;p31"/>
          <p:cNvPicPr preferRelativeResize="0"/>
          <p:nvPr/>
        </p:nvPicPr>
        <p:blipFill>
          <a:blip r:embed="rId67">
            <a:alphaModFix/>
          </a:blip>
          <a:stretch>
            <a:fillRect/>
          </a:stretch>
        </p:blipFill>
        <p:spPr>
          <a:xfrm>
            <a:off x="4017870" y="1999743"/>
            <a:ext cx="272684" cy="264151"/>
          </a:xfrm>
          <a:prstGeom prst="rect">
            <a:avLst/>
          </a:prstGeom>
          <a:noFill/>
          <a:ln>
            <a:noFill/>
          </a:ln>
        </p:spPr>
      </p:pic>
      <p:pic>
        <p:nvPicPr>
          <p:cNvPr id="249" name="Google Shape;249;p31"/>
          <p:cNvPicPr preferRelativeResize="0"/>
          <p:nvPr/>
        </p:nvPicPr>
        <p:blipFill>
          <a:blip r:embed="rId68">
            <a:alphaModFix/>
          </a:blip>
          <a:stretch>
            <a:fillRect/>
          </a:stretch>
        </p:blipFill>
        <p:spPr>
          <a:xfrm>
            <a:off x="4314538" y="1988035"/>
            <a:ext cx="284418" cy="275518"/>
          </a:xfrm>
          <a:prstGeom prst="rect">
            <a:avLst/>
          </a:prstGeom>
          <a:noFill/>
          <a:ln>
            <a:noFill/>
          </a:ln>
        </p:spPr>
      </p:pic>
      <p:pic>
        <p:nvPicPr>
          <p:cNvPr id="250" name="Google Shape;250;p31"/>
          <p:cNvPicPr preferRelativeResize="0"/>
          <p:nvPr/>
        </p:nvPicPr>
        <p:blipFill>
          <a:blip r:embed="rId69">
            <a:alphaModFix/>
          </a:blip>
          <a:stretch>
            <a:fillRect/>
          </a:stretch>
        </p:blipFill>
        <p:spPr>
          <a:xfrm>
            <a:off x="4607839" y="1999754"/>
            <a:ext cx="272660" cy="264128"/>
          </a:xfrm>
          <a:prstGeom prst="rect">
            <a:avLst/>
          </a:prstGeom>
          <a:noFill/>
          <a:ln>
            <a:noFill/>
          </a:ln>
        </p:spPr>
      </p:pic>
      <p:pic>
        <p:nvPicPr>
          <p:cNvPr id="251" name="Google Shape;251;p31"/>
          <p:cNvPicPr preferRelativeResize="0"/>
          <p:nvPr/>
        </p:nvPicPr>
        <p:blipFill>
          <a:blip r:embed="rId70">
            <a:alphaModFix/>
          </a:blip>
          <a:stretch>
            <a:fillRect/>
          </a:stretch>
        </p:blipFill>
        <p:spPr>
          <a:xfrm>
            <a:off x="4889383" y="1987717"/>
            <a:ext cx="272639" cy="264106"/>
          </a:xfrm>
          <a:prstGeom prst="rect">
            <a:avLst/>
          </a:prstGeom>
          <a:noFill/>
          <a:ln>
            <a:noFill/>
          </a:ln>
        </p:spPr>
      </p:pic>
      <p:pic>
        <p:nvPicPr>
          <p:cNvPr id="252" name="Google Shape;252;p31"/>
          <p:cNvPicPr preferRelativeResize="0"/>
          <p:nvPr/>
        </p:nvPicPr>
        <p:blipFill>
          <a:blip r:embed="rId71">
            <a:alphaModFix/>
          </a:blip>
          <a:stretch>
            <a:fillRect/>
          </a:stretch>
        </p:blipFill>
        <p:spPr>
          <a:xfrm>
            <a:off x="5170914" y="1990172"/>
            <a:ext cx="272639" cy="264106"/>
          </a:xfrm>
          <a:prstGeom prst="rect">
            <a:avLst/>
          </a:prstGeom>
          <a:noFill/>
          <a:ln>
            <a:noFill/>
          </a:ln>
        </p:spPr>
      </p:pic>
      <p:pic>
        <p:nvPicPr>
          <p:cNvPr id="253" name="Google Shape;253;p31"/>
          <p:cNvPicPr preferRelativeResize="0"/>
          <p:nvPr/>
        </p:nvPicPr>
        <p:blipFill>
          <a:blip r:embed="rId72">
            <a:alphaModFix/>
          </a:blip>
          <a:stretch>
            <a:fillRect/>
          </a:stretch>
        </p:blipFill>
        <p:spPr>
          <a:xfrm>
            <a:off x="5440948" y="1984898"/>
            <a:ext cx="284418" cy="275518"/>
          </a:xfrm>
          <a:prstGeom prst="rect">
            <a:avLst/>
          </a:prstGeom>
          <a:noFill/>
          <a:ln>
            <a:noFill/>
          </a:ln>
        </p:spPr>
      </p:pic>
      <p:pic>
        <p:nvPicPr>
          <p:cNvPr id="254" name="Google Shape;254;p31"/>
          <p:cNvPicPr preferRelativeResize="0"/>
          <p:nvPr/>
        </p:nvPicPr>
        <p:blipFill>
          <a:blip r:embed="rId73">
            <a:alphaModFix/>
          </a:blip>
          <a:stretch>
            <a:fillRect/>
          </a:stretch>
        </p:blipFill>
        <p:spPr>
          <a:xfrm>
            <a:off x="5719845" y="1990172"/>
            <a:ext cx="289487" cy="280428"/>
          </a:xfrm>
          <a:prstGeom prst="rect">
            <a:avLst/>
          </a:prstGeom>
          <a:noFill/>
          <a:ln>
            <a:noFill/>
          </a:ln>
        </p:spPr>
      </p:pic>
      <p:pic>
        <p:nvPicPr>
          <p:cNvPr id="255" name="Google Shape;255;p31"/>
          <p:cNvPicPr preferRelativeResize="0"/>
          <p:nvPr/>
        </p:nvPicPr>
        <p:blipFill>
          <a:blip r:embed="rId74">
            <a:alphaModFix/>
          </a:blip>
          <a:stretch>
            <a:fillRect/>
          </a:stretch>
        </p:blipFill>
        <p:spPr>
          <a:xfrm>
            <a:off x="5433509" y="1703789"/>
            <a:ext cx="289487" cy="280428"/>
          </a:xfrm>
          <a:prstGeom prst="rect">
            <a:avLst/>
          </a:prstGeom>
          <a:noFill/>
          <a:ln>
            <a:noFill/>
          </a:ln>
        </p:spPr>
      </p:pic>
      <p:pic>
        <p:nvPicPr>
          <p:cNvPr id="256" name="Google Shape;256;p31"/>
          <p:cNvPicPr preferRelativeResize="0"/>
          <p:nvPr/>
        </p:nvPicPr>
        <p:blipFill>
          <a:blip r:embed="rId75">
            <a:alphaModFix/>
          </a:blip>
          <a:stretch>
            <a:fillRect/>
          </a:stretch>
        </p:blipFill>
        <p:spPr>
          <a:xfrm>
            <a:off x="6023923" y="1985580"/>
            <a:ext cx="272639" cy="264106"/>
          </a:xfrm>
          <a:prstGeom prst="rect">
            <a:avLst/>
          </a:prstGeom>
          <a:noFill/>
          <a:ln>
            <a:noFill/>
          </a:ln>
        </p:spPr>
      </p:pic>
      <p:pic>
        <p:nvPicPr>
          <p:cNvPr id="257" name="Google Shape;257;p31"/>
          <p:cNvPicPr preferRelativeResize="0"/>
          <p:nvPr/>
        </p:nvPicPr>
        <p:blipFill>
          <a:blip r:embed="rId76">
            <a:alphaModFix/>
          </a:blip>
          <a:stretch>
            <a:fillRect/>
          </a:stretch>
        </p:blipFill>
        <p:spPr>
          <a:xfrm>
            <a:off x="6311169" y="1999083"/>
            <a:ext cx="263087" cy="25485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32"/>
          <p:cNvSpPr txBox="1"/>
          <p:nvPr>
            <p:ph type="title"/>
          </p:nvPr>
        </p:nvSpPr>
        <p:spPr>
          <a:xfrm>
            <a:off x="311700" y="124922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63" name="Google Shape;263;p32"/>
          <p:cNvSpPr txBox="1"/>
          <p:nvPr>
            <p:ph idx="1" type="body"/>
          </p:nvPr>
        </p:nvSpPr>
        <p:spPr>
          <a:xfrm>
            <a:off x="2077450" y="3139825"/>
            <a:ext cx="4794900" cy="1648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7" name="Shape 267"/>
        <p:cNvGrpSpPr/>
        <p:nvPr/>
      </p:nvGrpSpPr>
      <p:grpSpPr>
        <a:xfrm>
          <a:off x="0" y="0"/>
          <a:ext cx="0" cy="0"/>
          <a:chOff x="0" y="0"/>
          <a:chExt cx="0" cy="0"/>
        </a:xfrm>
      </p:grpSpPr>
      <p:sp>
        <p:nvSpPr>
          <p:cNvPr id="268" name="Google Shape;268;p33"/>
          <p:cNvSpPr txBox="1"/>
          <p:nvPr>
            <p:ph type="title"/>
          </p:nvPr>
        </p:nvSpPr>
        <p:spPr>
          <a:xfrm>
            <a:off x="2543700" y="2164350"/>
            <a:ext cx="4056600" cy="81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269" name="Google Shape;269;p33"/>
          <p:cNvSpPr txBox="1"/>
          <p:nvPr>
            <p:ph idx="1" type="body"/>
          </p:nvPr>
        </p:nvSpPr>
        <p:spPr>
          <a:xfrm>
            <a:off x="2514900" y="3074425"/>
            <a:ext cx="4056600" cy="928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3" name="Shape 273"/>
        <p:cNvGrpSpPr/>
        <p:nvPr/>
      </p:nvGrpSpPr>
      <p:grpSpPr>
        <a:xfrm>
          <a:off x="0" y="0"/>
          <a:ext cx="0" cy="0"/>
          <a:chOff x="0" y="0"/>
          <a:chExt cx="0" cy="0"/>
        </a:xfrm>
      </p:grpSpPr>
      <p:sp>
        <p:nvSpPr>
          <p:cNvPr id="274" name="Google Shape;274;p34"/>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75" name="Google Shape;275;p34"/>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b="1" lang="en" u="sng">
                <a:latin typeface="Montserrat"/>
                <a:ea typeface="Montserrat"/>
                <a:cs typeface="Montserrat"/>
                <a:sym typeface="Montserrat"/>
                <a:hlinkClick r:id="rId3"/>
              </a:rPr>
              <a:t>SlidesMedia</a:t>
            </a:r>
            <a:r>
              <a:rPr lang="en"/>
              <a:t>.</a:t>
            </a:r>
            <a:endParaRPr/>
          </a:p>
          <a:p>
            <a:pPr indent="-285750" lvl="0" marL="457200" rtl="0" algn="l">
              <a:spcBef>
                <a:spcPts val="0"/>
              </a:spcBef>
              <a:spcAft>
                <a:spcPts val="0"/>
              </a:spcAft>
              <a:buSzPts val="900"/>
              <a:buChar char="●"/>
            </a:pPr>
            <a:r>
              <a:rPr lang="en"/>
              <a:t>Photographs by </a:t>
            </a:r>
            <a:r>
              <a:rPr b="1" lang="en" u="sng">
                <a:latin typeface="Montserrat"/>
                <a:ea typeface="Montserrat"/>
                <a:cs typeface="Montserrat"/>
                <a:sym typeface="Montserrat"/>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b="1" lang="en" u="sng">
                <a:latin typeface="Montserrat"/>
                <a:ea typeface="Montserrat"/>
                <a:cs typeface="Montserrat"/>
                <a:sym typeface="Montserrat"/>
                <a:hlinkClick r:id="rId5"/>
              </a:rPr>
              <a:t>icons8.com</a:t>
            </a:r>
            <a:r>
              <a:rPr lang="en"/>
              <a:t> &amp; </a:t>
            </a:r>
            <a:r>
              <a:rPr b="1" lang="en" u="sng">
                <a:latin typeface="Montserrat"/>
                <a:ea typeface="Montserrat"/>
                <a:cs typeface="Montserrat"/>
                <a:sym typeface="Montserrat"/>
                <a:hlinkClick r:id="rId6"/>
              </a:rPr>
              <a:t>iconfinder.com</a:t>
            </a:r>
            <a:endParaRPr b="1">
              <a:latin typeface="Montserrat"/>
              <a:ea typeface="Montserrat"/>
              <a:cs typeface="Montserrat"/>
              <a:sym typeface="Montserrat"/>
            </a:endParaRPr>
          </a:p>
          <a:p>
            <a:pPr indent="-285750" lvl="0" marL="457200" rtl="0" algn="l">
              <a:spcBef>
                <a:spcPts val="0"/>
              </a:spcBef>
              <a:spcAft>
                <a:spcPts val="0"/>
              </a:spcAft>
              <a:buSzPts val="900"/>
              <a:buChar char="●"/>
            </a:pPr>
            <a:r>
              <a:rPr lang="en"/>
              <a:t>Map by </a:t>
            </a:r>
            <a:r>
              <a:rPr b="1" lang="en" u="sng">
                <a:latin typeface="Montserrat"/>
                <a:ea typeface="Montserrat"/>
                <a:cs typeface="Montserrat"/>
                <a:sym typeface="Montserrat"/>
                <a:hlinkClick r:id="rId7"/>
              </a:rPr>
              <a:t>pngimage.net</a:t>
            </a:r>
            <a:endParaRPr b="1">
              <a:latin typeface="Montserrat"/>
              <a:ea typeface="Montserrat"/>
              <a:cs typeface="Montserrat"/>
              <a:sym typeface="Montserrat"/>
            </a:endParaRPr>
          </a:p>
        </p:txBody>
      </p:sp>
      <p:sp>
        <p:nvSpPr>
          <p:cNvPr id="276" name="Google Shape;276;p34"/>
          <p:cNvSpPr txBox="1"/>
          <p:nvPr>
            <p:ph idx="2" type="body"/>
          </p:nvPr>
        </p:nvSpPr>
        <p:spPr>
          <a:xfrm>
            <a:off x="2651325" y="668525"/>
            <a:ext cx="5552700" cy="3783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&amp; Body Text: Montserrat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SzPts val="1000"/>
              <a:buFont typeface="Montserrat"/>
              <a:buChar char="●"/>
            </a:pPr>
            <a:r>
              <a:rPr b="1" lang="en" u="sng">
                <a:latin typeface="Montserrat"/>
                <a:ea typeface="Montserrat"/>
                <a:cs typeface="Montserrat"/>
                <a:sym typeface="Montserrat"/>
                <a:hlinkClick r:id="rId8"/>
              </a:rPr>
              <a:t>https://fonts.google.com/specimen/Montserrat</a:t>
            </a:r>
            <a:endParaRPr b="1">
              <a:latin typeface="Montserrat"/>
              <a:ea typeface="Montserrat"/>
              <a:cs typeface="Montserrat"/>
              <a:sym typeface="Montserrat"/>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 name="Shape 97"/>
        <p:cNvGrpSpPr/>
        <p:nvPr/>
      </p:nvGrpSpPr>
      <p:grpSpPr>
        <a:xfrm>
          <a:off x="0" y="0"/>
          <a:ext cx="0" cy="0"/>
          <a:chOff x="0" y="0"/>
          <a:chExt cx="0" cy="0"/>
        </a:xfrm>
      </p:grpSpPr>
      <p:sp>
        <p:nvSpPr>
          <p:cNvPr id="98" name="Google Shape;98;p20"/>
          <p:cNvSpPr txBox="1"/>
          <p:nvPr>
            <p:ph type="title"/>
          </p:nvPr>
        </p:nvSpPr>
        <p:spPr>
          <a:xfrm>
            <a:off x="2521063" y="2333038"/>
            <a:ext cx="4101000" cy="89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99" name="Google Shape;99;p20"/>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105" name="Google Shape;105;p21"/>
          <p:cNvSpPr txBox="1"/>
          <p:nvPr>
            <p:ph idx="1" type="body"/>
          </p:nvPr>
        </p:nvSpPr>
        <p:spPr>
          <a:xfrm>
            <a:off x="2669525" y="692700"/>
            <a:ext cx="2692200" cy="376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000">
                <a:latin typeface="Montserrat ExtraBold"/>
                <a:ea typeface="Montserrat ExtraBold"/>
                <a:cs typeface="Montserrat ExtraBold"/>
                <a:sym typeface="Montserrat ExtraBold"/>
              </a:rPr>
              <a:t>Edit in Google Slides</a:t>
            </a:r>
            <a:endParaRPr sz="1000">
              <a:latin typeface="Montserrat ExtraBold"/>
              <a:ea typeface="Montserrat ExtraBold"/>
              <a:cs typeface="Montserrat ExtraBold"/>
              <a:sym typeface="Montserrat ExtraBold"/>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a:t>
            </a:r>
            <a:r>
              <a:rPr b="1" lang="en">
                <a:latin typeface="Montserrat"/>
                <a:ea typeface="Montserrat"/>
                <a:cs typeface="Montserrat"/>
                <a:sym typeface="Montserrat"/>
              </a:rPr>
              <a:t>“Use theme on Google Slides”</a:t>
            </a:r>
            <a:r>
              <a:rPr lang="en"/>
              <a:t>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106" name="Google Shape;106;p21"/>
          <p:cNvSpPr txBox="1"/>
          <p:nvPr/>
        </p:nvSpPr>
        <p:spPr>
          <a:xfrm>
            <a:off x="2669525" y="4267375"/>
            <a:ext cx="55803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latin typeface="Montserrat ExtraLight"/>
                <a:ea typeface="Montserrat ExtraLight"/>
                <a:cs typeface="Montserrat ExtraLight"/>
                <a:sym typeface="Montserrat ExtraLight"/>
              </a:rPr>
              <a:t>More info about this templates and Creative Commons Attribution license in </a:t>
            </a:r>
            <a:r>
              <a:rPr lang="en" sz="800" u="sng">
                <a:latin typeface="Montserrat ExtraLight"/>
                <a:ea typeface="Montserrat ExtraLight"/>
                <a:cs typeface="Montserrat ExtraLight"/>
                <a:sym typeface="Montserrat ExtraLight"/>
                <a:hlinkClick r:id="rId3"/>
              </a:rPr>
              <a:t>https://slidesmedia.com</a:t>
            </a:r>
            <a:r>
              <a:rPr lang="en" sz="800">
                <a:latin typeface="Montserrat ExtraLight"/>
                <a:ea typeface="Montserrat ExtraLight"/>
                <a:cs typeface="Montserrat ExtraLight"/>
                <a:sym typeface="Montserrat ExtraLight"/>
              </a:rPr>
              <a:t>.</a:t>
            </a:r>
            <a:br>
              <a:rPr lang="en" sz="800">
                <a:latin typeface="Montserrat ExtraLight"/>
                <a:ea typeface="Montserrat ExtraLight"/>
                <a:cs typeface="Montserrat ExtraLight"/>
                <a:sym typeface="Montserrat ExtraLight"/>
              </a:rPr>
            </a:br>
            <a:r>
              <a:rPr lang="en" sz="800">
                <a:latin typeface="Montserrat ExtraLight"/>
                <a:ea typeface="Montserrat ExtraLight"/>
                <a:cs typeface="Montserrat ExtraLight"/>
                <a:sym typeface="Montserrat ExtraLight"/>
              </a:rPr>
              <a:t>You can remove our Credits slide or mention to SlidesMedia but I love is you credit our site.</a:t>
            </a:r>
            <a:endParaRPr sz="800">
              <a:latin typeface="Montserrat ExtraLight"/>
              <a:ea typeface="Montserrat ExtraLight"/>
              <a:cs typeface="Montserrat ExtraLight"/>
              <a:sym typeface="Montserrat ExtraLight"/>
            </a:endParaRPr>
          </a:p>
        </p:txBody>
      </p:sp>
      <p:sp>
        <p:nvSpPr>
          <p:cNvPr id="107" name="Google Shape;107;p21"/>
          <p:cNvSpPr txBox="1"/>
          <p:nvPr>
            <p:ph idx="2" type="body"/>
          </p:nvPr>
        </p:nvSpPr>
        <p:spPr>
          <a:xfrm>
            <a:off x="5457300" y="702325"/>
            <a:ext cx="2792400" cy="375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000">
                <a:latin typeface="Montserrat ExtraBold"/>
                <a:ea typeface="Montserrat ExtraBold"/>
                <a:cs typeface="Montserrat ExtraBold"/>
                <a:sym typeface="Montserrat ExtraBold"/>
              </a:rPr>
              <a:t>Export &amp; edit in Microsoft Powerpoint®</a:t>
            </a:r>
            <a:endParaRPr sz="1000">
              <a:latin typeface="Montserrat ExtraBold"/>
              <a:ea typeface="Montserrat ExtraBold"/>
              <a:cs typeface="Montserrat ExtraBold"/>
              <a:sym typeface="Montserrat ExtraBold"/>
            </a:endParaRPr>
          </a:p>
          <a:p>
            <a:pPr indent="0" lvl="0" marL="0" rtl="0" algn="l">
              <a:spcBef>
                <a:spcPts val="1600"/>
              </a:spcBef>
              <a:spcAft>
                <a:spcPts val="0"/>
              </a:spcAft>
              <a:buClr>
                <a:schemeClr val="dk1"/>
              </a:buClr>
              <a:buSzPts val="1100"/>
              <a:buFont typeface="Arial"/>
              <a:buNone/>
            </a:pPr>
            <a:r>
              <a:rPr lang="en"/>
              <a:t>Please click on the button </a:t>
            </a:r>
            <a:r>
              <a:rPr b="1" lang="en">
                <a:latin typeface="Montserrat"/>
                <a:ea typeface="Montserrat"/>
                <a:cs typeface="Montserrat"/>
                <a:sym typeface="Montserrat"/>
              </a:rPr>
              <a:t>“Download for Powerpoint”</a:t>
            </a:r>
            <a:r>
              <a:rPr lang="en"/>
              <a: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a:p>
          <a:p>
            <a:pPr indent="0" lvl="0" marL="0" rtl="0" algn="l">
              <a:spcBef>
                <a:spcPts val="1600"/>
              </a:spcBef>
              <a:spcAft>
                <a:spcPts val="16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 name="Shape 111"/>
        <p:cNvGrpSpPr/>
        <p:nvPr/>
      </p:nvGrpSpPr>
      <p:grpSpPr>
        <a:xfrm>
          <a:off x="0" y="0"/>
          <a:ext cx="0" cy="0"/>
          <a:chOff x="0" y="0"/>
          <a:chExt cx="0" cy="0"/>
        </a:xfrm>
      </p:grpSpPr>
      <p:sp>
        <p:nvSpPr>
          <p:cNvPr id="112" name="Google Shape;112;p22"/>
          <p:cNvSpPr txBox="1"/>
          <p:nvPr>
            <p:ph idx="1" type="body"/>
          </p:nvPr>
        </p:nvSpPr>
        <p:spPr>
          <a:xfrm>
            <a:off x="3183425" y="3119750"/>
            <a:ext cx="2778600" cy="1659900"/>
          </a:xfrm>
          <a:prstGeom prst="rect">
            <a:avLst/>
          </a:prstGeom>
        </p:spPr>
        <p:txBody>
          <a:bodyPr anchorCtr="0" anchor="t" bIns="91425" lIns="91425" spcFirstLastPara="1" rIns="91425" wrap="square" tIns="91425">
            <a:noAutofit/>
          </a:bodyPr>
          <a:lstStyle/>
          <a:p>
            <a:pPr indent="0" lvl="0" marL="0" rtl="0" algn="just">
              <a:spcBef>
                <a:spcPts val="1200"/>
              </a:spcBef>
              <a:spcAft>
                <a:spcPts val="1200"/>
              </a:spcAft>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a:t>
            </a:r>
            <a:endParaRPr/>
          </a:p>
        </p:txBody>
      </p:sp>
      <p:sp>
        <p:nvSpPr>
          <p:cNvPr id="113" name="Google Shape;113;p22"/>
          <p:cNvSpPr txBox="1"/>
          <p:nvPr>
            <p:ph type="title"/>
          </p:nvPr>
        </p:nvSpPr>
        <p:spPr>
          <a:xfrm>
            <a:off x="3183425" y="2967100"/>
            <a:ext cx="2796900" cy="32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Hello, I’m Anne Patrick</a:t>
            </a:r>
            <a:endParaRPr/>
          </a:p>
        </p:txBody>
      </p:sp>
      <p:pic>
        <p:nvPicPr>
          <p:cNvPr id="114" name="Google Shape;114;p22"/>
          <p:cNvPicPr preferRelativeResize="0"/>
          <p:nvPr/>
        </p:nvPicPr>
        <p:blipFill>
          <a:blip r:embed="rId3">
            <a:alphaModFix/>
          </a:blip>
          <a:stretch>
            <a:fillRect/>
          </a:stretch>
        </p:blipFill>
        <p:spPr>
          <a:xfrm>
            <a:off x="3064775" y="457450"/>
            <a:ext cx="3029100" cy="23324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3"/>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 of the slide</a:t>
            </a:r>
            <a:endParaRPr/>
          </a:p>
        </p:txBody>
      </p:sp>
      <p:sp>
        <p:nvSpPr>
          <p:cNvPr id="120" name="Google Shape;120;p23"/>
          <p:cNvSpPr txBox="1"/>
          <p:nvPr>
            <p:ph idx="1" type="body"/>
          </p:nvPr>
        </p:nvSpPr>
        <p:spPr>
          <a:xfrm>
            <a:off x="2669525" y="692700"/>
            <a:ext cx="5566500" cy="37689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4"/>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First point 2 columns</a:t>
            </a:r>
            <a:endParaRPr sz="3400"/>
          </a:p>
        </p:txBody>
      </p:sp>
      <p:sp>
        <p:nvSpPr>
          <p:cNvPr id="126" name="Google Shape;126;p24"/>
          <p:cNvSpPr txBox="1"/>
          <p:nvPr>
            <p:ph idx="1" type="body"/>
          </p:nvPr>
        </p:nvSpPr>
        <p:spPr>
          <a:xfrm>
            <a:off x="2669525" y="692700"/>
            <a:ext cx="2692200" cy="376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Nulla eget risus non nisi interdum ornare. Aliquam leo lectus, egestas vel maximus id, convallis quis lorem. Sed id augue volutpat, blandit quam vitae, rutrum nisl. Morbi rhoncus, mauris at lacinia interdum, odio dolor imperdiet quam, non iaculis lorem est ac nisi. Aliquam vel aliquet leo, sed euismod augue. Proin eget justo et mi elementum fringilla. Proin hendrerit vel lectus at semper.</a:t>
            </a:r>
            <a:endParaRPr/>
          </a:p>
        </p:txBody>
      </p:sp>
      <p:sp>
        <p:nvSpPr>
          <p:cNvPr id="127" name="Google Shape;127;p24"/>
          <p:cNvSpPr txBox="1"/>
          <p:nvPr>
            <p:ph idx="2" type="body"/>
          </p:nvPr>
        </p:nvSpPr>
        <p:spPr>
          <a:xfrm>
            <a:off x="5457300" y="702325"/>
            <a:ext cx="2792400" cy="3759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Vestibulum ante ipsum primis in faucibus orci luctus et ultrices posuere cubilia Curae; Duis sollicitudin, tellus rutrum convallis viverra, metus lacus vulputate est, id consectetur augue lectus et leo. Nam vitae enim lorem. Sed placerat, dui venenatis semper condimentum, orci quam tempor dolor, sit amet scelerisque nisl nibh eu sem. Pellentesque vitae pulvinar lectus. Aliquam erat volutpat. Nulla eget purus suscipit, ultrices ex ut, posuere elit. Pellentesque sed magna condimentum, euismod orci at, rutrum mauris. </a:t>
            </a:r>
            <a:endParaRPr/>
          </a:p>
          <a:p>
            <a:pPr indent="0" lvl="0" marL="0" rtl="0" algn="l">
              <a:spcBef>
                <a:spcPts val="1600"/>
              </a:spcBef>
              <a:spcAft>
                <a:spcPts val="0"/>
              </a:spcAft>
              <a:buNone/>
            </a:pPr>
            <a:r>
              <a:rPr lang="en"/>
              <a:t>Nunc non cursus sapien, non condimentum ex. Aenean elit nunc, suscipit venenatis urna at, dictum efficitur risus. Morbi eget lectus ullamcorper, vulputate nunc sollicitudin, ornare urna. Mauris condimentum molestie augue at ornare. Sed suscipit nec nunc ac scelerisque. Sed vitae arcu eget libero ultricies bibendum eget lacinia turpis. </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5"/>
          <p:cNvSpPr txBox="1"/>
          <p:nvPr>
            <p:ph type="title"/>
          </p:nvPr>
        </p:nvSpPr>
        <p:spPr>
          <a:xfrm>
            <a:off x="101900" y="461400"/>
            <a:ext cx="2231100" cy="4231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400"/>
              <a:t>In two or three columns</a:t>
            </a:r>
            <a:endParaRPr sz="3400"/>
          </a:p>
        </p:txBody>
      </p:sp>
      <p:sp>
        <p:nvSpPr>
          <p:cNvPr id="133" name="Google Shape;133;p25"/>
          <p:cNvSpPr txBox="1"/>
          <p:nvPr>
            <p:ph idx="1" type="body"/>
          </p:nvPr>
        </p:nvSpPr>
        <p:spPr>
          <a:xfrm>
            <a:off x="2669525" y="692700"/>
            <a:ext cx="1719000" cy="376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Consectetur adipiscing,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viverra leo a ligula imperdiet, accumsan tincidunt mauris tincidunt. In nec elementum arcu. Maecenas felis augue, pretium sed consectetur at, tempus id quam. Fusce mattis nulla mauris, quis tempor leo dignissim nec. Cras volutpat, sapien quis malesuada vehicula, odio justo placerat orci</a:t>
            </a:r>
            <a:endParaRPr/>
          </a:p>
        </p:txBody>
      </p:sp>
      <p:sp>
        <p:nvSpPr>
          <p:cNvPr id="134" name="Google Shape;134;p25"/>
          <p:cNvSpPr txBox="1"/>
          <p:nvPr>
            <p:ph idx="3" type="body"/>
          </p:nvPr>
        </p:nvSpPr>
        <p:spPr>
          <a:xfrm>
            <a:off x="6539775" y="692700"/>
            <a:ext cx="1719000" cy="3768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 Etiam ante magna, dictum faucibus hendrerit eu, facilisis a mi. Quisque scelerisque cursus vulputate. </a:t>
            </a:r>
            <a:endParaRPr/>
          </a:p>
        </p:txBody>
      </p:sp>
      <p:sp>
        <p:nvSpPr>
          <p:cNvPr id="135" name="Google Shape;135;p25"/>
          <p:cNvSpPr txBox="1"/>
          <p:nvPr>
            <p:ph idx="2" type="body"/>
          </p:nvPr>
        </p:nvSpPr>
        <p:spPr>
          <a:xfrm>
            <a:off x="4559150" y="692700"/>
            <a:ext cx="1719000" cy="376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Vivamus non ipsum quis ipsum dignissim pulvinar non sit amet neque. Nulla mi nisi, rhoncus sed consectetur ut, tincidunt dictum nulla.</a:t>
            </a:r>
            <a:endParaRPr/>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6"/>
          <p:cNvSpPr txBox="1"/>
          <p:nvPr>
            <p:ph type="title"/>
          </p:nvPr>
        </p:nvSpPr>
        <p:spPr>
          <a:xfrm>
            <a:off x="1649700" y="1579500"/>
            <a:ext cx="5844600" cy="198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4" name="Shape 144"/>
        <p:cNvGrpSpPr/>
        <p:nvPr/>
      </p:nvGrpSpPr>
      <p:grpSpPr>
        <a:xfrm>
          <a:off x="0" y="0"/>
          <a:ext cx="0" cy="0"/>
          <a:chOff x="0" y="0"/>
          <a:chExt cx="0" cy="0"/>
        </a:xfrm>
      </p:grpSpPr>
      <p:sp>
        <p:nvSpPr>
          <p:cNvPr id="145" name="Google Shape;145;p27"/>
          <p:cNvSpPr txBox="1"/>
          <p:nvPr>
            <p:ph idx="1" type="body"/>
          </p:nvPr>
        </p:nvSpPr>
        <p:spPr>
          <a:xfrm>
            <a:off x="6216775" y="2533100"/>
            <a:ext cx="2151000" cy="21558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a:t>
            </a:r>
            <a:endParaRPr/>
          </a:p>
          <a:p>
            <a:pPr indent="0" lvl="0" marL="0" rtl="0" algn="l">
              <a:spcBef>
                <a:spcPts val="1600"/>
              </a:spcBef>
              <a:spcAft>
                <a:spcPts val="1600"/>
              </a:spcAft>
              <a:buClr>
                <a:schemeClr val="dk1"/>
              </a:buClr>
              <a:buSzPts val="1100"/>
              <a:buFont typeface="Arial"/>
              <a:buNone/>
            </a:pPr>
            <a:r>
              <a:rPr lang="en"/>
              <a:t>Duis pellentesque malesuada quam vitae congue. Nulla viverra leo a ligula imperdiet, accumsan tincidunt mauris tincidunt. In nec elementum arcu. Maecenas felis augue, pretium sed consectetur at, tempus id quam. Fusce mattis nulla mauris, quis tempor leo dignissim nec.</a:t>
            </a:r>
            <a:endParaRPr/>
          </a:p>
        </p:txBody>
      </p:sp>
      <p:pic>
        <p:nvPicPr>
          <p:cNvPr id="146" name="Google Shape;146;p27"/>
          <p:cNvPicPr preferRelativeResize="0"/>
          <p:nvPr/>
        </p:nvPicPr>
        <p:blipFill>
          <a:blip r:embed="rId3">
            <a:alphaModFix/>
          </a:blip>
          <a:stretch>
            <a:fillRect/>
          </a:stretch>
        </p:blipFill>
        <p:spPr>
          <a:xfrm>
            <a:off x="458650" y="935776"/>
            <a:ext cx="5267773" cy="3511875"/>
          </a:xfrm>
          <a:prstGeom prst="rect">
            <a:avLst/>
          </a:prstGeom>
          <a:noFill/>
          <a:ln>
            <a:noFill/>
          </a:ln>
        </p:spPr>
      </p:pic>
      <p:sp>
        <p:nvSpPr>
          <p:cNvPr id="147" name="Google Shape;147;p27"/>
          <p:cNvSpPr txBox="1"/>
          <p:nvPr>
            <p:ph type="title"/>
          </p:nvPr>
        </p:nvSpPr>
        <p:spPr>
          <a:xfrm>
            <a:off x="6116725" y="295600"/>
            <a:ext cx="2283000" cy="20466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A picture is worth than a thousand words.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Gryphin">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