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59" r:id="rId6"/>
    <p:sldId id="260" r:id="rId7"/>
    <p:sldId id="261" r:id="rId8"/>
    <p:sldId id="275" r:id="rId9"/>
    <p:sldId id="276" r:id="rId10"/>
    <p:sldId id="277" r:id="rId11"/>
    <p:sldId id="278" r:id="rId12"/>
    <p:sldId id="279" r:id="rId13"/>
    <p:sldId id="280" r:id="rId14"/>
    <p:sldId id="284" r:id="rId15"/>
    <p:sldId id="285" r:id="rId16"/>
    <p:sldId id="286"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0A171D"/>
    <a:srgbClr val="B6885B"/>
    <a:srgbClr val="AB8F77"/>
    <a:srgbClr val="EBDED1"/>
    <a:srgbClr val="BB8A5A"/>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rgbClr val="0A171D"/>
            </a:solidFill>
            <a:ln>
              <a:noFill/>
            </a:ln>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414B-4DDC-8C42-4377BBF289E5}"/>
            </c:ext>
          </c:extLst>
        </c:ser>
        <c:ser>
          <c:idx val="1"/>
          <c:order val="1"/>
          <c:tx>
            <c:strRef>
              <c:f>Sheet1!$C$1</c:f>
              <c:strCache>
                <c:ptCount val="1"/>
                <c:pt idx="0">
                  <c:v>Series 2</c:v>
                </c:pt>
              </c:strCache>
            </c:strRef>
          </c:tx>
          <c:spPr>
            <a:solidFill>
              <a:srgbClr val="B6885B"/>
            </a:solidFill>
            <a:ln>
              <a:noFill/>
            </a:ln>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414B-4DDC-8C42-4377BBF289E5}"/>
            </c:ext>
          </c:extLst>
        </c:ser>
        <c:ser>
          <c:idx val="2"/>
          <c:order val="2"/>
          <c:tx>
            <c:strRef>
              <c:f>Sheet1!$D$1</c:f>
              <c:strCache>
                <c:ptCount val="1"/>
                <c:pt idx="0">
                  <c:v>Series 3</c:v>
                </c:pt>
              </c:strCache>
            </c:strRef>
          </c:tx>
          <c:spPr>
            <a:solidFill>
              <a:srgbClr val="AB8F77"/>
            </a:solidFill>
            <a:ln>
              <a:noFill/>
            </a:ln>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414B-4DDC-8C42-4377BBF289E5}"/>
            </c:ext>
          </c:extLst>
        </c:ser>
        <c:dLbls>
          <c:showLegendKey val="0"/>
          <c:showVal val="0"/>
          <c:showCatName val="0"/>
          <c:showSerName val="0"/>
          <c:showPercent val="0"/>
          <c:showBubbleSize val="0"/>
        </c:dLbls>
        <c:gapWidth val="100"/>
        <c:overlap val="-24"/>
        <c:axId val="267426848"/>
        <c:axId val="486554944"/>
      </c:barChart>
      <c:catAx>
        <c:axId val="267426848"/>
        <c:scaling>
          <c:orientation val="minMax"/>
        </c:scaling>
        <c:delete val="0"/>
        <c:axPos val="b"/>
        <c:numFmt formatCode="General" sourceLinked="1"/>
        <c:majorTickMark val="none"/>
        <c:minorTickMark val="none"/>
        <c:tickLblPos val="nextTo"/>
        <c:spPr>
          <a:noFill/>
          <a:ln w="9525" cap="flat" cmpd="sng" algn="ctr">
            <a:solidFill>
              <a:schemeClr val="tx2">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486554944"/>
        <c:crosses val="autoZero"/>
        <c:auto val="1"/>
        <c:lblAlgn val="ctr"/>
        <c:lblOffset val="100"/>
        <c:noMultiLvlLbl val="0"/>
      </c:catAx>
      <c:valAx>
        <c:axId val="486554944"/>
        <c:scaling>
          <c:orientation val="minMax"/>
        </c:scaling>
        <c:delete val="0"/>
        <c:axPos val="l"/>
        <c:majorGridlines>
          <c:spPr>
            <a:ln w="9525" cap="flat" cmpd="sng" algn="ctr">
              <a:solidFill>
                <a:schemeClr val="tx2">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267426848"/>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A16C980-F41F-494F-BBC4-62075B5BDFA8}" type="doc">
      <dgm:prSet loTypeId="urn:microsoft.com/office/officeart/2011/layout/CircleProcess" loCatId="process" qsTypeId="urn:microsoft.com/office/officeart/2005/8/quickstyle/simple1" qsCatId="simple" csTypeId="urn:microsoft.com/office/officeart/2005/8/colors/accent1_2" csCatId="accent1" phldr="1"/>
      <dgm:spPr/>
      <dgm:t>
        <a:bodyPr/>
        <a:lstStyle/>
        <a:p>
          <a:endParaRPr lang="en-US"/>
        </a:p>
      </dgm:t>
    </dgm:pt>
    <dgm:pt modelId="{47AC96F1-1B8A-4992-94A3-330DE9AF5BC9}">
      <dgm:prSet phldrT="[Text]"/>
      <dgm:spPr>
        <a:solidFill>
          <a:srgbClr val="EBDED1">
            <a:alpha val="89804"/>
          </a:srgbClr>
        </a:solidFill>
        <a:ln>
          <a:noFill/>
        </a:ln>
      </dgm:spPr>
      <dgm:t>
        <a:bodyPr/>
        <a:lstStyle/>
        <a:p>
          <a:r>
            <a:rPr lang="en-US" dirty="0"/>
            <a:t>STEP1</a:t>
          </a:r>
        </a:p>
      </dgm:t>
    </dgm:pt>
    <dgm:pt modelId="{FC80102C-E9F0-4231-BA85-74CF4B0C8746}" type="parTrans" cxnId="{82833C1F-B009-488D-9396-1BC8F7BDFA44}">
      <dgm:prSet/>
      <dgm:spPr/>
      <dgm:t>
        <a:bodyPr/>
        <a:lstStyle/>
        <a:p>
          <a:endParaRPr lang="en-US"/>
        </a:p>
      </dgm:t>
    </dgm:pt>
    <dgm:pt modelId="{9C152F70-85E4-4CDD-8119-7B1BC183B861}" type="sibTrans" cxnId="{82833C1F-B009-488D-9396-1BC8F7BDFA44}">
      <dgm:prSet/>
      <dgm:spPr/>
      <dgm:t>
        <a:bodyPr/>
        <a:lstStyle/>
        <a:p>
          <a:endParaRPr lang="en-US"/>
        </a:p>
      </dgm:t>
    </dgm:pt>
    <dgm:pt modelId="{15C4C333-1C6F-4D8A-BBC9-2781AC70C6DE}">
      <dgm:prSet phldrT="[Text]"/>
      <dgm:spPr>
        <a:solidFill>
          <a:srgbClr val="EBDED1">
            <a:alpha val="89804"/>
          </a:srgbClr>
        </a:solidFill>
        <a:ln>
          <a:noFill/>
        </a:ln>
      </dgm:spPr>
      <dgm:t>
        <a:bodyPr/>
        <a:lstStyle/>
        <a:p>
          <a:r>
            <a:rPr lang="en-US" dirty="0"/>
            <a:t>STEP2</a:t>
          </a:r>
        </a:p>
      </dgm:t>
    </dgm:pt>
    <dgm:pt modelId="{44F0A3D0-9D21-4C1C-923C-D170F3EB184E}" type="parTrans" cxnId="{55B8043E-FA57-4C00-8E7F-CDCE0188E34E}">
      <dgm:prSet/>
      <dgm:spPr/>
      <dgm:t>
        <a:bodyPr/>
        <a:lstStyle/>
        <a:p>
          <a:endParaRPr lang="en-US"/>
        </a:p>
      </dgm:t>
    </dgm:pt>
    <dgm:pt modelId="{CDCC5BFE-944B-4BBB-838E-281B009AA59A}" type="sibTrans" cxnId="{55B8043E-FA57-4C00-8E7F-CDCE0188E34E}">
      <dgm:prSet/>
      <dgm:spPr/>
      <dgm:t>
        <a:bodyPr/>
        <a:lstStyle/>
        <a:p>
          <a:endParaRPr lang="en-US"/>
        </a:p>
      </dgm:t>
    </dgm:pt>
    <dgm:pt modelId="{9F85CC68-B396-4C80-ADCF-AFE8CB70C47B}">
      <dgm:prSet phldrT="[Text]"/>
      <dgm:spPr>
        <a:solidFill>
          <a:srgbClr val="EBDED1">
            <a:alpha val="89804"/>
          </a:srgbClr>
        </a:solidFill>
        <a:ln>
          <a:noFill/>
        </a:ln>
      </dgm:spPr>
      <dgm:t>
        <a:bodyPr/>
        <a:lstStyle/>
        <a:p>
          <a:r>
            <a:rPr lang="en-US" dirty="0"/>
            <a:t>STEP3</a:t>
          </a:r>
        </a:p>
      </dgm:t>
    </dgm:pt>
    <dgm:pt modelId="{7FE0FB0C-313E-4F5F-A593-D5800F29252F}" type="parTrans" cxnId="{0335C6F7-5716-4A0F-8A6F-68D425253B59}">
      <dgm:prSet/>
      <dgm:spPr/>
      <dgm:t>
        <a:bodyPr/>
        <a:lstStyle/>
        <a:p>
          <a:endParaRPr lang="en-US"/>
        </a:p>
      </dgm:t>
    </dgm:pt>
    <dgm:pt modelId="{D0D9331B-AF1A-4095-86A7-D16101C05D30}" type="sibTrans" cxnId="{0335C6F7-5716-4A0F-8A6F-68D425253B59}">
      <dgm:prSet/>
      <dgm:spPr/>
      <dgm:t>
        <a:bodyPr/>
        <a:lstStyle/>
        <a:p>
          <a:endParaRPr lang="en-US"/>
        </a:p>
      </dgm:t>
    </dgm:pt>
    <dgm:pt modelId="{D9C5B690-0BF2-45C3-86DB-A6CA719E941C}" type="pres">
      <dgm:prSet presAssocID="{6A16C980-F41F-494F-BBC4-62075B5BDFA8}" presName="Name0" presStyleCnt="0">
        <dgm:presLayoutVars>
          <dgm:chMax val="11"/>
          <dgm:chPref val="11"/>
          <dgm:dir/>
          <dgm:resizeHandles/>
        </dgm:presLayoutVars>
      </dgm:prSet>
      <dgm:spPr/>
    </dgm:pt>
    <dgm:pt modelId="{C2A70BD0-5D81-4B76-9D83-CBC004D4E62D}" type="pres">
      <dgm:prSet presAssocID="{9F85CC68-B396-4C80-ADCF-AFE8CB70C47B}" presName="Accent3" presStyleCnt="0"/>
      <dgm:spPr/>
    </dgm:pt>
    <dgm:pt modelId="{8C56F801-9D9C-4851-B778-DAF142514A44}" type="pres">
      <dgm:prSet presAssocID="{9F85CC68-B396-4C80-ADCF-AFE8CB70C47B}" presName="Accent" presStyleLbl="node1" presStyleIdx="0" presStyleCnt="3"/>
      <dgm:spPr>
        <a:solidFill>
          <a:srgbClr val="AB8F77"/>
        </a:solidFill>
        <a:effectLst>
          <a:outerShdw blurRad="50800" dist="38100" algn="l" rotWithShape="0">
            <a:prstClr val="black">
              <a:alpha val="40000"/>
            </a:prstClr>
          </a:outerShdw>
        </a:effectLst>
      </dgm:spPr>
    </dgm:pt>
    <dgm:pt modelId="{D315BF8D-2503-412C-9A93-3292421F6006}" type="pres">
      <dgm:prSet presAssocID="{9F85CC68-B396-4C80-ADCF-AFE8CB70C47B}" presName="ParentBackground3" presStyleCnt="0"/>
      <dgm:spPr/>
    </dgm:pt>
    <dgm:pt modelId="{4190CAED-19B5-4161-8D52-B3C2AB6928D7}" type="pres">
      <dgm:prSet presAssocID="{9F85CC68-B396-4C80-ADCF-AFE8CB70C47B}" presName="ParentBackground" presStyleLbl="fgAcc1" presStyleIdx="0" presStyleCnt="3"/>
      <dgm:spPr/>
    </dgm:pt>
    <dgm:pt modelId="{F950EFF5-F5D9-4AAA-8B1A-FECF289AD698}" type="pres">
      <dgm:prSet presAssocID="{9F85CC68-B396-4C80-ADCF-AFE8CB70C47B}" presName="Parent3" presStyleLbl="revTx" presStyleIdx="0" presStyleCnt="0">
        <dgm:presLayoutVars>
          <dgm:chMax val="1"/>
          <dgm:chPref val="1"/>
          <dgm:bulletEnabled val="1"/>
        </dgm:presLayoutVars>
      </dgm:prSet>
      <dgm:spPr/>
    </dgm:pt>
    <dgm:pt modelId="{BF1C64D0-8C7A-4177-AE88-4936844E6361}" type="pres">
      <dgm:prSet presAssocID="{15C4C333-1C6F-4D8A-BBC9-2781AC70C6DE}" presName="Accent2" presStyleCnt="0"/>
      <dgm:spPr/>
    </dgm:pt>
    <dgm:pt modelId="{3605B42B-E13E-440B-B406-3E62D6830A35}" type="pres">
      <dgm:prSet presAssocID="{15C4C333-1C6F-4D8A-BBC9-2781AC70C6DE}" presName="Accent" presStyleLbl="node1" presStyleIdx="1" presStyleCnt="3"/>
      <dgm:spPr>
        <a:solidFill>
          <a:srgbClr val="B6885B"/>
        </a:solidFill>
        <a:effectLst>
          <a:outerShdw blurRad="50800" dist="38100" algn="l" rotWithShape="0">
            <a:prstClr val="black">
              <a:alpha val="40000"/>
            </a:prstClr>
          </a:outerShdw>
        </a:effectLst>
      </dgm:spPr>
    </dgm:pt>
    <dgm:pt modelId="{575360C7-CF44-4192-A1F5-899C5D29BD9C}" type="pres">
      <dgm:prSet presAssocID="{15C4C333-1C6F-4D8A-BBC9-2781AC70C6DE}" presName="ParentBackground2" presStyleCnt="0"/>
      <dgm:spPr/>
    </dgm:pt>
    <dgm:pt modelId="{05B1BDB8-FCC4-4C6D-870C-03456A9D853B}" type="pres">
      <dgm:prSet presAssocID="{15C4C333-1C6F-4D8A-BBC9-2781AC70C6DE}" presName="ParentBackground" presStyleLbl="fgAcc1" presStyleIdx="1" presStyleCnt="3"/>
      <dgm:spPr/>
    </dgm:pt>
    <dgm:pt modelId="{488FC5C8-8D01-4AA6-A9A1-498E91D0E0C9}" type="pres">
      <dgm:prSet presAssocID="{15C4C333-1C6F-4D8A-BBC9-2781AC70C6DE}" presName="Parent2" presStyleLbl="revTx" presStyleIdx="0" presStyleCnt="0">
        <dgm:presLayoutVars>
          <dgm:chMax val="1"/>
          <dgm:chPref val="1"/>
          <dgm:bulletEnabled val="1"/>
        </dgm:presLayoutVars>
      </dgm:prSet>
      <dgm:spPr/>
    </dgm:pt>
    <dgm:pt modelId="{AFE66C92-7C8E-4499-8922-A9551B29FE74}" type="pres">
      <dgm:prSet presAssocID="{47AC96F1-1B8A-4992-94A3-330DE9AF5BC9}" presName="Accent1" presStyleCnt="0"/>
      <dgm:spPr/>
    </dgm:pt>
    <dgm:pt modelId="{933EB6B4-6627-4AC0-B04E-19999AF1D919}" type="pres">
      <dgm:prSet presAssocID="{47AC96F1-1B8A-4992-94A3-330DE9AF5BC9}" presName="Accent" presStyleLbl="node1" presStyleIdx="2" presStyleCnt="3"/>
      <dgm:spPr>
        <a:solidFill>
          <a:srgbClr val="0A171D"/>
        </a:solidFill>
        <a:effectLst>
          <a:outerShdw blurRad="50800" dist="38100" algn="l" rotWithShape="0">
            <a:prstClr val="black">
              <a:alpha val="40000"/>
            </a:prstClr>
          </a:outerShdw>
        </a:effectLst>
      </dgm:spPr>
    </dgm:pt>
    <dgm:pt modelId="{269D5AA3-EA1C-4871-BCFD-140ECC7F1128}" type="pres">
      <dgm:prSet presAssocID="{47AC96F1-1B8A-4992-94A3-330DE9AF5BC9}" presName="ParentBackground1" presStyleCnt="0"/>
      <dgm:spPr/>
    </dgm:pt>
    <dgm:pt modelId="{73067CC3-D6C7-4B7A-8C89-16AC3C1363EA}" type="pres">
      <dgm:prSet presAssocID="{47AC96F1-1B8A-4992-94A3-330DE9AF5BC9}" presName="ParentBackground" presStyleLbl="fgAcc1" presStyleIdx="2" presStyleCnt="3"/>
      <dgm:spPr/>
    </dgm:pt>
    <dgm:pt modelId="{571F3753-6660-406E-97AB-4C0CE1F58A5A}" type="pres">
      <dgm:prSet presAssocID="{47AC96F1-1B8A-4992-94A3-330DE9AF5BC9}" presName="Parent1" presStyleLbl="revTx" presStyleIdx="0" presStyleCnt="0">
        <dgm:presLayoutVars>
          <dgm:chMax val="1"/>
          <dgm:chPref val="1"/>
          <dgm:bulletEnabled val="1"/>
        </dgm:presLayoutVars>
      </dgm:prSet>
      <dgm:spPr/>
    </dgm:pt>
  </dgm:ptLst>
  <dgm:cxnLst>
    <dgm:cxn modelId="{D757820E-EFA6-4B03-A872-0F7522D0EDDC}" type="presOf" srcId="{9F85CC68-B396-4C80-ADCF-AFE8CB70C47B}" destId="{F950EFF5-F5D9-4AAA-8B1A-FECF289AD698}" srcOrd="1" destOrd="0" presId="urn:microsoft.com/office/officeart/2011/layout/CircleProcess"/>
    <dgm:cxn modelId="{82833C1F-B009-488D-9396-1BC8F7BDFA44}" srcId="{6A16C980-F41F-494F-BBC4-62075B5BDFA8}" destId="{47AC96F1-1B8A-4992-94A3-330DE9AF5BC9}" srcOrd="0" destOrd="0" parTransId="{FC80102C-E9F0-4231-BA85-74CF4B0C8746}" sibTransId="{9C152F70-85E4-4CDD-8119-7B1BC183B861}"/>
    <dgm:cxn modelId="{55B8043E-FA57-4C00-8E7F-CDCE0188E34E}" srcId="{6A16C980-F41F-494F-BBC4-62075B5BDFA8}" destId="{15C4C333-1C6F-4D8A-BBC9-2781AC70C6DE}" srcOrd="1" destOrd="0" parTransId="{44F0A3D0-9D21-4C1C-923C-D170F3EB184E}" sibTransId="{CDCC5BFE-944B-4BBB-838E-281B009AA59A}"/>
    <dgm:cxn modelId="{76D1E76C-1B3B-4243-8850-00F3D17E3584}" type="presOf" srcId="{47AC96F1-1B8A-4992-94A3-330DE9AF5BC9}" destId="{73067CC3-D6C7-4B7A-8C89-16AC3C1363EA}" srcOrd="0" destOrd="0" presId="urn:microsoft.com/office/officeart/2011/layout/CircleProcess"/>
    <dgm:cxn modelId="{4022506D-ACB9-45FA-A39B-9C5986D2B2F1}" type="presOf" srcId="{47AC96F1-1B8A-4992-94A3-330DE9AF5BC9}" destId="{571F3753-6660-406E-97AB-4C0CE1F58A5A}" srcOrd="1" destOrd="0" presId="urn:microsoft.com/office/officeart/2011/layout/CircleProcess"/>
    <dgm:cxn modelId="{00CD834E-199E-41DD-83C3-1923250C230D}" type="presOf" srcId="{6A16C980-F41F-494F-BBC4-62075B5BDFA8}" destId="{D9C5B690-0BF2-45C3-86DB-A6CA719E941C}" srcOrd="0" destOrd="0" presId="urn:microsoft.com/office/officeart/2011/layout/CircleProcess"/>
    <dgm:cxn modelId="{41D3CC73-62B5-468C-8454-8CCD540F34DC}" type="presOf" srcId="{15C4C333-1C6F-4D8A-BBC9-2781AC70C6DE}" destId="{488FC5C8-8D01-4AA6-A9A1-498E91D0E0C9}" srcOrd="1" destOrd="0" presId="urn:microsoft.com/office/officeart/2011/layout/CircleProcess"/>
    <dgm:cxn modelId="{64CACFB5-6469-49ED-863E-D536016B8B03}" type="presOf" srcId="{9F85CC68-B396-4C80-ADCF-AFE8CB70C47B}" destId="{4190CAED-19B5-4161-8D52-B3C2AB6928D7}" srcOrd="0" destOrd="0" presId="urn:microsoft.com/office/officeart/2011/layout/CircleProcess"/>
    <dgm:cxn modelId="{19CE1DBC-D4B4-4A5C-946D-3AEDC866CB9E}" type="presOf" srcId="{15C4C333-1C6F-4D8A-BBC9-2781AC70C6DE}" destId="{05B1BDB8-FCC4-4C6D-870C-03456A9D853B}" srcOrd="0" destOrd="0" presId="urn:microsoft.com/office/officeart/2011/layout/CircleProcess"/>
    <dgm:cxn modelId="{0335C6F7-5716-4A0F-8A6F-68D425253B59}" srcId="{6A16C980-F41F-494F-BBC4-62075B5BDFA8}" destId="{9F85CC68-B396-4C80-ADCF-AFE8CB70C47B}" srcOrd="2" destOrd="0" parTransId="{7FE0FB0C-313E-4F5F-A593-D5800F29252F}" sibTransId="{D0D9331B-AF1A-4095-86A7-D16101C05D30}"/>
    <dgm:cxn modelId="{C3C96AB7-9832-45FA-A1B9-289CB7D6676A}" type="presParOf" srcId="{D9C5B690-0BF2-45C3-86DB-A6CA719E941C}" destId="{C2A70BD0-5D81-4B76-9D83-CBC004D4E62D}" srcOrd="0" destOrd="0" presId="urn:microsoft.com/office/officeart/2011/layout/CircleProcess"/>
    <dgm:cxn modelId="{3672C408-209D-4252-AE9D-1A6BC6F05A9C}" type="presParOf" srcId="{C2A70BD0-5D81-4B76-9D83-CBC004D4E62D}" destId="{8C56F801-9D9C-4851-B778-DAF142514A44}" srcOrd="0" destOrd="0" presId="urn:microsoft.com/office/officeart/2011/layout/CircleProcess"/>
    <dgm:cxn modelId="{81AC888E-817B-46E4-945A-34ECEDADC554}" type="presParOf" srcId="{D9C5B690-0BF2-45C3-86DB-A6CA719E941C}" destId="{D315BF8D-2503-412C-9A93-3292421F6006}" srcOrd="1" destOrd="0" presId="urn:microsoft.com/office/officeart/2011/layout/CircleProcess"/>
    <dgm:cxn modelId="{2DB67F31-E4FF-4856-87A5-39EDF741BFA5}" type="presParOf" srcId="{D315BF8D-2503-412C-9A93-3292421F6006}" destId="{4190CAED-19B5-4161-8D52-B3C2AB6928D7}" srcOrd="0" destOrd="0" presId="urn:microsoft.com/office/officeart/2011/layout/CircleProcess"/>
    <dgm:cxn modelId="{77E15D61-5BEC-40EF-B854-7A07541BFD43}" type="presParOf" srcId="{D9C5B690-0BF2-45C3-86DB-A6CA719E941C}" destId="{F950EFF5-F5D9-4AAA-8B1A-FECF289AD698}" srcOrd="2" destOrd="0" presId="urn:microsoft.com/office/officeart/2011/layout/CircleProcess"/>
    <dgm:cxn modelId="{89AF79DC-8FBA-4D1D-90C9-1E08511B38FF}" type="presParOf" srcId="{D9C5B690-0BF2-45C3-86DB-A6CA719E941C}" destId="{BF1C64D0-8C7A-4177-AE88-4936844E6361}" srcOrd="3" destOrd="0" presId="urn:microsoft.com/office/officeart/2011/layout/CircleProcess"/>
    <dgm:cxn modelId="{0D4F1618-33B3-4A12-8516-AB9336496D27}" type="presParOf" srcId="{BF1C64D0-8C7A-4177-AE88-4936844E6361}" destId="{3605B42B-E13E-440B-B406-3E62D6830A35}" srcOrd="0" destOrd="0" presId="urn:microsoft.com/office/officeart/2011/layout/CircleProcess"/>
    <dgm:cxn modelId="{43A1B446-6CF8-4D83-94A1-F54ECCE97FA9}" type="presParOf" srcId="{D9C5B690-0BF2-45C3-86DB-A6CA719E941C}" destId="{575360C7-CF44-4192-A1F5-899C5D29BD9C}" srcOrd="4" destOrd="0" presId="urn:microsoft.com/office/officeart/2011/layout/CircleProcess"/>
    <dgm:cxn modelId="{85A51927-0715-4FB9-B832-11CDED16855C}" type="presParOf" srcId="{575360C7-CF44-4192-A1F5-899C5D29BD9C}" destId="{05B1BDB8-FCC4-4C6D-870C-03456A9D853B}" srcOrd="0" destOrd="0" presId="urn:microsoft.com/office/officeart/2011/layout/CircleProcess"/>
    <dgm:cxn modelId="{DC6D1B13-CC79-4DFB-A9BF-FF301375576C}" type="presParOf" srcId="{D9C5B690-0BF2-45C3-86DB-A6CA719E941C}" destId="{488FC5C8-8D01-4AA6-A9A1-498E91D0E0C9}" srcOrd="5" destOrd="0" presId="urn:microsoft.com/office/officeart/2011/layout/CircleProcess"/>
    <dgm:cxn modelId="{0AC8060C-9EDC-4D2B-9282-DE1D82EC46A3}" type="presParOf" srcId="{D9C5B690-0BF2-45C3-86DB-A6CA719E941C}" destId="{AFE66C92-7C8E-4499-8922-A9551B29FE74}" srcOrd="6" destOrd="0" presId="urn:microsoft.com/office/officeart/2011/layout/CircleProcess"/>
    <dgm:cxn modelId="{DDAD8122-BE3E-49E7-8B6E-7186F37C6DFA}" type="presParOf" srcId="{AFE66C92-7C8E-4499-8922-A9551B29FE74}" destId="{933EB6B4-6627-4AC0-B04E-19999AF1D919}" srcOrd="0" destOrd="0" presId="urn:microsoft.com/office/officeart/2011/layout/CircleProcess"/>
    <dgm:cxn modelId="{B4B8A1A0-4250-42AB-923A-20F93AB3F579}" type="presParOf" srcId="{D9C5B690-0BF2-45C3-86DB-A6CA719E941C}" destId="{269D5AA3-EA1C-4871-BCFD-140ECC7F1128}" srcOrd="7" destOrd="0" presId="urn:microsoft.com/office/officeart/2011/layout/CircleProcess"/>
    <dgm:cxn modelId="{B01314AE-E40A-4EE6-98D8-442C6CB2EBBD}" type="presParOf" srcId="{269D5AA3-EA1C-4871-BCFD-140ECC7F1128}" destId="{73067CC3-D6C7-4B7A-8C89-16AC3C1363EA}" srcOrd="0" destOrd="0" presId="urn:microsoft.com/office/officeart/2011/layout/CircleProcess"/>
    <dgm:cxn modelId="{C4863F29-52B1-4370-B3BD-339C7FA8E6DD}" type="presParOf" srcId="{D9C5B690-0BF2-45C3-86DB-A6CA719E941C}" destId="{571F3753-6660-406E-97AB-4C0CE1F58A5A}" srcOrd="8"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8C56F801-9D9C-4851-B778-DAF142514A44}">
      <dsp:nvSpPr>
        <dsp:cNvPr id="0" name=""/>
        <dsp:cNvSpPr/>
      </dsp:nvSpPr>
      <dsp:spPr>
        <a:xfrm>
          <a:off x="5625185" y="1482419"/>
          <a:ext cx="2453805" cy="2454259"/>
        </a:xfrm>
        <a:prstGeom prst="ellipse">
          <a:avLst/>
        </a:prstGeom>
        <a:solidFill>
          <a:srgbClr val="AB8F77"/>
        </a:solidFill>
        <a:ln w="12700" cap="flat" cmpd="sng" algn="ctr">
          <a:solidFill>
            <a:schemeClr val="lt1">
              <a:hueOff val="0"/>
              <a:satOff val="0"/>
              <a:lumOff val="0"/>
              <a:alphaOff val="0"/>
            </a:schemeClr>
          </a:solidFill>
          <a:prstDash val="solid"/>
          <a:miter lim="800000"/>
        </a:ln>
        <a:effectLst>
          <a:outerShdw blurRad="50800" dist="38100" algn="l" rotWithShape="0">
            <a:prstClr val="black">
              <a:alpha val="40000"/>
            </a:prstClr>
          </a:outerShdw>
        </a:effectLst>
      </dsp:spPr>
      <dsp:style>
        <a:lnRef idx="2">
          <a:scrgbClr r="0" g="0" b="0"/>
        </a:lnRef>
        <a:fillRef idx="1">
          <a:scrgbClr r="0" g="0" b="0"/>
        </a:fillRef>
        <a:effectRef idx="0">
          <a:scrgbClr r="0" g="0" b="0"/>
        </a:effectRef>
        <a:fontRef idx="minor">
          <a:schemeClr val="lt1"/>
        </a:fontRef>
      </dsp:style>
    </dsp:sp>
    <dsp:sp modelId="{4190CAED-19B5-4161-8D52-B3C2AB6928D7}">
      <dsp:nvSpPr>
        <dsp:cNvPr id="0" name=""/>
        <dsp:cNvSpPr/>
      </dsp:nvSpPr>
      <dsp:spPr>
        <a:xfrm>
          <a:off x="5706659" y="1564242"/>
          <a:ext cx="2290857" cy="2290613"/>
        </a:xfrm>
        <a:prstGeom prst="ellipse">
          <a:avLst/>
        </a:prstGeom>
        <a:solidFill>
          <a:srgbClr val="EBDED1">
            <a:alpha val="89804"/>
          </a:srgbClr>
        </a:solidFill>
        <a:ln w="12700" cap="flat" cmpd="sng" algn="ctr">
          <a:no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50800" tIns="50800" rIns="50800" bIns="50800" numCol="1" spcCol="1270" anchor="ctr" anchorCtr="0">
          <a:noAutofit/>
        </a:bodyPr>
        <a:lstStyle/>
        <a:p>
          <a:pPr marL="0" lvl="0" indent="0" algn="ctr" defTabSz="1778000">
            <a:lnSpc>
              <a:spcPct val="90000"/>
            </a:lnSpc>
            <a:spcBef>
              <a:spcPct val="0"/>
            </a:spcBef>
            <a:spcAft>
              <a:spcPct val="35000"/>
            </a:spcAft>
            <a:buNone/>
          </a:pPr>
          <a:r>
            <a:rPr lang="en-US" sz="4000" kern="1200" dirty="0"/>
            <a:t>STEP3</a:t>
          </a:r>
        </a:p>
      </dsp:txBody>
      <dsp:txXfrm>
        <a:off x="6034153" y="1891534"/>
        <a:ext cx="1635870" cy="1636029"/>
      </dsp:txXfrm>
    </dsp:sp>
    <dsp:sp modelId="{3605B42B-E13E-440B-B406-3E62D6830A35}">
      <dsp:nvSpPr>
        <dsp:cNvPr id="0" name=""/>
        <dsp:cNvSpPr/>
      </dsp:nvSpPr>
      <dsp:spPr>
        <a:xfrm rot="2700000">
          <a:off x="3092062" y="1485386"/>
          <a:ext cx="2447894" cy="2447894"/>
        </a:xfrm>
        <a:prstGeom prst="teardrop">
          <a:avLst>
            <a:gd name="adj" fmla="val 100000"/>
          </a:avLst>
        </a:prstGeom>
        <a:solidFill>
          <a:srgbClr val="B6885B"/>
        </a:solidFill>
        <a:ln w="12700" cap="flat" cmpd="sng" algn="ctr">
          <a:solidFill>
            <a:schemeClr val="lt1">
              <a:hueOff val="0"/>
              <a:satOff val="0"/>
              <a:lumOff val="0"/>
              <a:alphaOff val="0"/>
            </a:schemeClr>
          </a:solidFill>
          <a:prstDash val="solid"/>
          <a:miter lim="800000"/>
        </a:ln>
        <a:effectLst>
          <a:outerShdw blurRad="50800" dist="38100" algn="l" rotWithShape="0">
            <a:prstClr val="black">
              <a:alpha val="40000"/>
            </a:prstClr>
          </a:outerShdw>
        </a:effectLst>
      </dsp:spPr>
      <dsp:style>
        <a:lnRef idx="2">
          <a:scrgbClr r="0" g="0" b="0"/>
        </a:lnRef>
        <a:fillRef idx="1">
          <a:scrgbClr r="0" g="0" b="0"/>
        </a:fillRef>
        <a:effectRef idx="0">
          <a:scrgbClr r="0" g="0" b="0"/>
        </a:effectRef>
        <a:fontRef idx="minor">
          <a:schemeClr val="lt1"/>
        </a:fontRef>
      </dsp:style>
    </dsp:sp>
    <dsp:sp modelId="{05B1BDB8-FCC4-4C6D-870C-03456A9D853B}">
      <dsp:nvSpPr>
        <dsp:cNvPr id="0" name=""/>
        <dsp:cNvSpPr/>
      </dsp:nvSpPr>
      <dsp:spPr>
        <a:xfrm>
          <a:off x="3170581" y="1564242"/>
          <a:ext cx="2290857" cy="2290613"/>
        </a:xfrm>
        <a:prstGeom prst="ellipse">
          <a:avLst/>
        </a:prstGeom>
        <a:solidFill>
          <a:srgbClr val="EBDED1">
            <a:alpha val="89804"/>
          </a:srgbClr>
        </a:solidFill>
        <a:ln w="12700" cap="flat" cmpd="sng" algn="ctr">
          <a:no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50800" tIns="50800" rIns="50800" bIns="50800" numCol="1" spcCol="1270" anchor="ctr" anchorCtr="0">
          <a:noAutofit/>
        </a:bodyPr>
        <a:lstStyle/>
        <a:p>
          <a:pPr marL="0" lvl="0" indent="0" algn="ctr" defTabSz="1778000">
            <a:lnSpc>
              <a:spcPct val="90000"/>
            </a:lnSpc>
            <a:spcBef>
              <a:spcPct val="0"/>
            </a:spcBef>
            <a:spcAft>
              <a:spcPct val="35000"/>
            </a:spcAft>
            <a:buNone/>
          </a:pPr>
          <a:r>
            <a:rPr lang="en-US" sz="4000" kern="1200" dirty="0"/>
            <a:t>STEP2</a:t>
          </a:r>
        </a:p>
      </dsp:txBody>
      <dsp:txXfrm>
        <a:off x="3498075" y="1891534"/>
        <a:ext cx="1635870" cy="1636029"/>
      </dsp:txXfrm>
    </dsp:sp>
    <dsp:sp modelId="{933EB6B4-6627-4AC0-B04E-19999AF1D919}">
      <dsp:nvSpPr>
        <dsp:cNvPr id="0" name=""/>
        <dsp:cNvSpPr/>
      </dsp:nvSpPr>
      <dsp:spPr>
        <a:xfrm rot="2700000">
          <a:off x="555984" y="1485386"/>
          <a:ext cx="2447894" cy="2447894"/>
        </a:xfrm>
        <a:prstGeom prst="teardrop">
          <a:avLst>
            <a:gd name="adj" fmla="val 100000"/>
          </a:avLst>
        </a:prstGeom>
        <a:solidFill>
          <a:srgbClr val="0A171D"/>
        </a:solidFill>
        <a:ln w="12700" cap="flat" cmpd="sng" algn="ctr">
          <a:solidFill>
            <a:schemeClr val="lt1">
              <a:hueOff val="0"/>
              <a:satOff val="0"/>
              <a:lumOff val="0"/>
              <a:alphaOff val="0"/>
            </a:schemeClr>
          </a:solidFill>
          <a:prstDash val="solid"/>
          <a:miter lim="800000"/>
        </a:ln>
        <a:effectLst>
          <a:outerShdw blurRad="50800" dist="38100" algn="l" rotWithShape="0">
            <a:prstClr val="black">
              <a:alpha val="40000"/>
            </a:prstClr>
          </a:outerShdw>
        </a:effectLst>
      </dsp:spPr>
      <dsp:style>
        <a:lnRef idx="2">
          <a:scrgbClr r="0" g="0" b="0"/>
        </a:lnRef>
        <a:fillRef idx="1">
          <a:scrgbClr r="0" g="0" b="0"/>
        </a:fillRef>
        <a:effectRef idx="0">
          <a:scrgbClr r="0" g="0" b="0"/>
        </a:effectRef>
        <a:fontRef idx="minor">
          <a:schemeClr val="lt1"/>
        </a:fontRef>
      </dsp:style>
    </dsp:sp>
    <dsp:sp modelId="{73067CC3-D6C7-4B7A-8C89-16AC3C1363EA}">
      <dsp:nvSpPr>
        <dsp:cNvPr id="0" name=""/>
        <dsp:cNvSpPr/>
      </dsp:nvSpPr>
      <dsp:spPr>
        <a:xfrm>
          <a:off x="634503" y="1564242"/>
          <a:ext cx="2290857" cy="2290613"/>
        </a:xfrm>
        <a:prstGeom prst="ellipse">
          <a:avLst/>
        </a:prstGeom>
        <a:solidFill>
          <a:srgbClr val="EBDED1">
            <a:alpha val="89804"/>
          </a:srgbClr>
        </a:solidFill>
        <a:ln w="12700" cap="flat" cmpd="sng" algn="ctr">
          <a:no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50800" tIns="50800" rIns="50800" bIns="50800" numCol="1" spcCol="1270" anchor="ctr" anchorCtr="0">
          <a:noAutofit/>
        </a:bodyPr>
        <a:lstStyle/>
        <a:p>
          <a:pPr marL="0" lvl="0" indent="0" algn="ctr" defTabSz="1778000">
            <a:lnSpc>
              <a:spcPct val="90000"/>
            </a:lnSpc>
            <a:spcBef>
              <a:spcPct val="0"/>
            </a:spcBef>
            <a:spcAft>
              <a:spcPct val="35000"/>
            </a:spcAft>
            <a:buNone/>
          </a:pPr>
          <a:r>
            <a:rPr lang="en-US" sz="4000" kern="1200" dirty="0"/>
            <a:t>STEP1</a:t>
          </a:r>
        </a:p>
      </dsp:txBody>
      <dsp:txXfrm>
        <a:off x="961997" y="1891534"/>
        <a:ext cx="1635870" cy="1636029"/>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7F33462F-746F-4824-901D-F3DBB19413EA}"/>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28100" y="-1"/>
            <a:ext cx="12220100" cy="6858001"/>
          </a:xfrm>
          <a:prstGeom prst="rect">
            <a:avLst/>
          </a:prstGeom>
        </p:spPr>
      </p:pic>
      <p:sp>
        <p:nvSpPr>
          <p:cNvPr id="2" name="Rectangle 1">
            <a:extLst>
              <a:ext uri="{FF2B5EF4-FFF2-40B4-BE49-F238E27FC236}">
                <a16:creationId xmlns:a16="http://schemas.microsoft.com/office/drawing/2014/main" id="{93B73F34-F7B2-497A-AFF3-F39B523805A6}"/>
              </a:ext>
            </a:extLst>
          </p:cNvPr>
          <p:cNvSpPr/>
          <p:nvPr userDrawn="1"/>
        </p:nvSpPr>
        <p:spPr>
          <a:xfrm>
            <a:off x="2085975" y="1479754"/>
            <a:ext cx="8020050" cy="3898492"/>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799"/>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rgbClr val="0A171D"/>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cxnSp>
        <p:nvCxnSpPr>
          <p:cNvPr id="6" name="Shape 31">
            <a:extLst>
              <a:ext uri="{FF2B5EF4-FFF2-40B4-BE49-F238E27FC236}">
                <a16:creationId xmlns:a16="http://schemas.microsoft.com/office/drawing/2014/main" id="{6B7F179E-B19A-4745-A6F7-D28F0E8793A6}"/>
              </a:ext>
            </a:extLst>
          </p:cNvPr>
          <p:cNvCxnSpPr/>
          <p:nvPr userDrawn="1"/>
        </p:nvCxnSpPr>
        <p:spPr>
          <a:xfrm>
            <a:off x="2933400" y="1501661"/>
            <a:ext cx="0" cy="802799"/>
          </a:xfrm>
          <a:prstGeom prst="straightConnector1">
            <a:avLst/>
          </a:prstGeom>
          <a:noFill/>
          <a:ln w="9525" cap="flat" cmpd="sng">
            <a:solidFill>
              <a:srgbClr val="BB8A5A"/>
            </a:solidFill>
            <a:prstDash val="solid"/>
            <a:round/>
            <a:headEnd type="none" w="lg" len="lg"/>
            <a:tailEnd type="none" w="lg" len="lg"/>
          </a:ln>
        </p:spPr>
      </p:cxnSp>
      <p:cxnSp>
        <p:nvCxnSpPr>
          <p:cNvPr id="8" name="Shape 32">
            <a:extLst>
              <a:ext uri="{FF2B5EF4-FFF2-40B4-BE49-F238E27FC236}">
                <a16:creationId xmlns:a16="http://schemas.microsoft.com/office/drawing/2014/main" id="{18F7BD8C-43F9-4E4E-99E1-4ABADB055754}"/>
              </a:ext>
            </a:extLst>
          </p:cNvPr>
          <p:cNvCxnSpPr>
            <a:cxnSpLocks/>
          </p:cNvCxnSpPr>
          <p:nvPr userDrawn="1"/>
        </p:nvCxnSpPr>
        <p:spPr>
          <a:xfrm>
            <a:off x="2085975" y="2308050"/>
            <a:ext cx="8020050" cy="0"/>
          </a:xfrm>
          <a:prstGeom prst="straightConnector1">
            <a:avLst/>
          </a:prstGeom>
          <a:noFill/>
          <a:ln w="9525" cap="flat" cmpd="sng">
            <a:solidFill>
              <a:srgbClr val="BB8A5A"/>
            </a:solidFill>
            <a:prstDash val="solid"/>
            <a:round/>
            <a:headEnd type="none" w="lg" len="lg"/>
            <a:tailEnd type="none" w="lg" len="lg"/>
          </a:ln>
        </p:spPr>
      </p:cxn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6" name="Picture 5">
            <a:extLst>
              <a:ext uri="{FF2B5EF4-FFF2-40B4-BE49-F238E27FC236}">
                <a16:creationId xmlns:a16="http://schemas.microsoft.com/office/drawing/2014/main" id="{50586982-96A0-48C2-939C-71FC60E52769}"/>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sp>
        <p:nvSpPr>
          <p:cNvPr id="7" name="Rectangle 6">
            <a:extLst>
              <a:ext uri="{FF2B5EF4-FFF2-40B4-BE49-F238E27FC236}">
                <a16:creationId xmlns:a16="http://schemas.microsoft.com/office/drawing/2014/main" id="{E881603A-849C-4A48-BF79-AAACA9670B98}"/>
              </a:ext>
            </a:extLst>
          </p:cNvPr>
          <p:cNvSpPr/>
          <p:nvPr userDrawn="1"/>
        </p:nvSpPr>
        <p:spPr>
          <a:xfrm>
            <a:off x="2955892" y="1378052"/>
            <a:ext cx="6280217" cy="4101896"/>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44650" y="3809523"/>
            <a:ext cx="5130799" cy="668855"/>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2800">
                <a:solidFill>
                  <a:srgbClr val="B6885B"/>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A062B11A-F47E-4C67-B8FE-EAA64D81F69A}"/>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sp>
        <p:nvSpPr>
          <p:cNvPr id="4" name="Rectangle 3">
            <a:extLst>
              <a:ext uri="{FF2B5EF4-FFF2-40B4-BE49-F238E27FC236}">
                <a16:creationId xmlns:a16="http://schemas.microsoft.com/office/drawing/2014/main" id="{7481ADD9-8EE2-408A-A8F5-7561659CB2E9}"/>
              </a:ext>
            </a:extLst>
          </p:cNvPr>
          <p:cNvSpPr/>
          <p:nvPr userDrawn="1"/>
        </p:nvSpPr>
        <p:spPr>
          <a:xfrm>
            <a:off x="1295400" y="600075"/>
            <a:ext cx="9601200" cy="5657850"/>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cxnSp>
        <p:nvCxnSpPr>
          <p:cNvPr id="8" name="Shape 23">
            <a:extLst>
              <a:ext uri="{FF2B5EF4-FFF2-40B4-BE49-F238E27FC236}">
                <a16:creationId xmlns:a16="http://schemas.microsoft.com/office/drawing/2014/main" id="{BD186101-6474-4263-94C0-3C321882F099}"/>
              </a:ext>
            </a:extLst>
          </p:cNvPr>
          <p:cNvCxnSpPr>
            <a:cxnSpLocks/>
          </p:cNvCxnSpPr>
          <p:nvPr userDrawn="1"/>
        </p:nvCxnSpPr>
        <p:spPr>
          <a:xfrm>
            <a:off x="1295400" y="1376633"/>
            <a:ext cx="9601200" cy="0"/>
          </a:xfrm>
          <a:prstGeom prst="straightConnector1">
            <a:avLst/>
          </a:prstGeom>
          <a:noFill/>
          <a:ln w="9525" cap="flat" cmpd="sng">
            <a:solidFill>
              <a:srgbClr val="BB8A5A"/>
            </a:solidFill>
            <a:prstDash val="solid"/>
            <a:round/>
            <a:headEnd type="none" w="lg" len="lg"/>
            <a:tailEnd type="none" w="lg" len="lg"/>
          </a:ln>
        </p:spPr>
      </p:cxnSp>
      <p:grpSp>
        <p:nvGrpSpPr>
          <p:cNvPr id="9" name="Shape 25">
            <a:extLst>
              <a:ext uri="{FF2B5EF4-FFF2-40B4-BE49-F238E27FC236}">
                <a16:creationId xmlns:a16="http://schemas.microsoft.com/office/drawing/2014/main" id="{08B8026E-C6A7-4607-B17B-7DA5926F362D}"/>
              </a:ext>
            </a:extLst>
          </p:cNvPr>
          <p:cNvGrpSpPr/>
          <p:nvPr userDrawn="1"/>
        </p:nvGrpSpPr>
        <p:grpSpPr>
          <a:xfrm>
            <a:off x="5416551" y="591302"/>
            <a:ext cx="1358899" cy="782041"/>
            <a:chOff x="4220518" y="928886"/>
            <a:chExt cx="691831" cy="699599"/>
          </a:xfrm>
        </p:grpSpPr>
        <p:cxnSp>
          <p:nvCxnSpPr>
            <p:cNvPr id="10" name="Shape 26">
              <a:extLst>
                <a:ext uri="{FF2B5EF4-FFF2-40B4-BE49-F238E27FC236}">
                  <a16:creationId xmlns:a16="http://schemas.microsoft.com/office/drawing/2014/main" id="{94FBDCC9-D116-461F-AEB0-6255D650B47A}"/>
                </a:ext>
              </a:extLst>
            </p:cNvPr>
            <p:cNvCxnSpPr/>
            <p:nvPr/>
          </p:nvCxnSpPr>
          <p:spPr>
            <a:xfrm>
              <a:off x="4220518" y="928886"/>
              <a:ext cx="0" cy="699599"/>
            </a:xfrm>
            <a:prstGeom prst="straightConnector1">
              <a:avLst/>
            </a:prstGeom>
            <a:noFill/>
            <a:ln w="9525" cap="flat" cmpd="sng">
              <a:solidFill>
                <a:srgbClr val="BB8A5A"/>
              </a:solidFill>
              <a:prstDash val="solid"/>
              <a:round/>
              <a:headEnd type="none" w="lg" len="lg"/>
              <a:tailEnd type="none" w="lg" len="lg"/>
            </a:ln>
          </p:spPr>
        </p:cxnSp>
        <p:cxnSp>
          <p:nvCxnSpPr>
            <p:cNvPr id="11" name="Shape 27">
              <a:extLst>
                <a:ext uri="{FF2B5EF4-FFF2-40B4-BE49-F238E27FC236}">
                  <a16:creationId xmlns:a16="http://schemas.microsoft.com/office/drawing/2014/main" id="{8ED71436-126B-4FBA-80AE-EB53C31E5D01}"/>
                </a:ext>
              </a:extLst>
            </p:cNvPr>
            <p:cNvCxnSpPr/>
            <p:nvPr/>
          </p:nvCxnSpPr>
          <p:spPr>
            <a:xfrm>
              <a:off x="4912350" y="928886"/>
              <a:ext cx="0" cy="699599"/>
            </a:xfrm>
            <a:prstGeom prst="straightConnector1">
              <a:avLst/>
            </a:prstGeom>
            <a:noFill/>
            <a:ln w="9525" cap="flat" cmpd="sng">
              <a:solidFill>
                <a:srgbClr val="BB8A5A"/>
              </a:solidFill>
              <a:prstDash val="solid"/>
              <a:round/>
              <a:headEnd type="none" w="lg" len="lg"/>
              <a:tailEnd type="none" w="lg" len="lg"/>
            </a:ln>
          </p:spPr>
        </p:cxn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4" name="Picture 3">
            <a:extLst>
              <a:ext uri="{FF2B5EF4-FFF2-40B4-BE49-F238E27FC236}">
                <a16:creationId xmlns:a16="http://schemas.microsoft.com/office/drawing/2014/main" id="{03625F39-22D5-4FEC-A3EE-1F8C529B76D2}"/>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grpSp>
        <p:nvGrpSpPr>
          <p:cNvPr id="8" name="Group 7">
            <a:extLst>
              <a:ext uri="{FF2B5EF4-FFF2-40B4-BE49-F238E27FC236}">
                <a16:creationId xmlns:a16="http://schemas.microsoft.com/office/drawing/2014/main" id="{59BCFD24-D79C-48FF-B49B-5FF8BFE0E071}"/>
              </a:ext>
            </a:extLst>
          </p:cNvPr>
          <p:cNvGrpSpPr/>
          <p:nvPr userDrawn="1"/>
        </p:nvGrpSpPr>
        <p:grpSpPr>
          <a:xfrm>
            <a:off x="1103671" y="544860"/>
            <a:ext cx="9984658" cy="5760076"/>
            <a:chOff x="1103671" y="544860"/>
            <a:chExt cx="9984658" cy="5760076"/>
          </a:xfrm>
        </p:grpSpPr>
        <p:sp>
          <p:nvSpPr>
            <p:cNvPr id="5" name="Rectangle 4">
              <a:extLst>
                <a:ext uri="{FF2B5EF4-FFF2-40B4-BE49-F238E27FC236}">
                  <a16:creationId xmlns:a16="http://schemas.microsoft.com/office/drawing/2014/main" id="{0E9EC2C8-4E81-47B3-A4DE-19B7FD6FDC49}"/>
                </a:ext>
              </a:extLst>
            </p:cNvPr>
            <p:cNvSpPr/>
            <p:nvPr userDrawn="1"/>
          </p:nvSpPr>
          <p:spPr>
            <a:xfrm>
              <a:off x="1103671" y="553065"/>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6" name="Shape 31">
              <a:extLst>
                <a:ext uri="{FF2B5EF4-FFF2-40B4-BE49-F238E27FC236}">
                  <a16:creationId xmlns:a16="http://schemas.microsoft.com/office/drawing/2014/main" id="{295F9740-F68F-4C21-BE02-C8BF3434DE27}"/>
                </a:ext>
              </a:extLst>
            </p:cNvPr>
            <p:cNvCxnSpPr>
              <a:cxnSpLocks/>
            </p:cNvCxnSpPr>
            <p:nvPr userDrawn="1"/>
          </p:nvCxnSpPr>
          <p:spPr>
            <a:xfrm>
              <a:off x="2128650" y="544860"/>
              <a:ext cx="0" cy="968314"/>
            </a:xfrm>
            <a:prstGeom prst="straightConnector1">
              <a:avLst/>
            </a:prstGeom>
            <a:noFill/>
            <a:ln w="9525" cap="flat" cmpd="sng">
              <a:solidFill>
                <a:srgbClr val="BB8A5A"/>
              </a:solidFill>
              <a:prstDash val="solid"/>
              <a:round/>
              <a:headEnd type="none" w="lg" len="lg"/>
              <a:tailEnd type="none" w="lg" len="lg"/>
            </a:ln>
          </p:spPr>
        </p:cxnSp>
        <p:cxnSp>
          <p:nvCxnSpPr>
            <p:cNvPr id="7" name="Shape 32">
              <a:extLst>
                <a:ext uri="{FF2B5EF4-FFF2-40B4-BE49-F238E27FC236}">
                  <a16:creationId xmlns:a16="http://schemas.microsoft.com/office/drawing/2014/main" id="{B19198E8-3957-4341-83E8-6947D9D0E4B2}"/>
                </a:ext>
              </a:extLst>
            </p:cNvPr>
            <p:cNvCxnSpPr>
              <a:cxnSpLocks/>
            </p:cNvCxnSpPr>
            <p:nvPr userDrawn="1"/>
          </p:nvCxnSpPr>
          <p:spPr>
            <a:xfrm>
              <a:off x="1103671" y="1513174"/>
              <a:ext cx="9984658" cy="0"/>
            </a:xfrm>
            <a:prstGeom prst="straightConnector1">
              <a:avLst/>
            </a:prstGeom>
            <a:noFill/>
            <a:ln w="9525" cap="flat" cmpd="sng">
              <a:solidFill>
                <a:srgbClr val="BB8A5A"/>
              </a:solidFill>
              <a:prstDash val="solid"/>
              <a:round/>
              <a:headEnd type="none" w="lg" len="lg"/>
              <a:tailEnd type="none" w="lg" len="lg"/>
            </a:ln>
          </p:spPr>
        </p:cxnSp>
      </p:grpSp>
      <p:sp>
        <p:nvSpPr>
          <p:cNvPr id="47" name="Shape 47"/>
          <p:cNvSpPr txBox="1">
            <a:spLocks noGrp="1"/>
          </p:cNvSpPr>
          <p:nvPr>
            <p:ph type="title"/>
          </p:nvPr>
        </p:nvSpPr>
        <p:spPr>
          <a:xfrm>
            <a:off x="2332315" y="606961"/>
            <a:ext cx="7962800" cy="847999"/>
          </a:xfrm>
          <a:prstGeom prst="rect">
            <a:avLst/>
          </a:prstGeom>
        </p:spPr>
        <p:txBody>
          <a:bodyPr lIns="91425" tIns="91425" rIns="91425" bIns="91425" anchor="b" anchorCtr="0">
            <a:normAutofit/>
          </a:bodyPr>
          <a:lstStyle>
            <a:lvl1pPr lvl="0">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2332315" y="1605533"/>
            <a:ext cx="7962800" cy="4519495"/>
          </a:xfrm>
          <a:prstGeom prst="rect">
            <a:avLst/>
          </a:prstGeom>
        </p:spPr>
        <p:txBody>
          <a:bodyPr lIns="91425" tIns="91425" rIns="91425" bIns="91425" anchor="t" anchorCtr="0">
            <a:normAutofit/>
          </a:bodyPr>
          <a:lstStyle>
            <a:lvl1pPr marL="0" lvl="0" indent="0">
              <a:spcBef>
                <a:spcPts val="0"/>
              </a:spcBef>
              <a:buNone/>
              <a:defRPr sz="1800">
                <a:solidFill>
                  <a:srgbClr val="B6885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5" name="Picture 4">
            <a:extLst>
              <a:ext uri="{FF2B5EF4-FFF2-40B4-BE49-F238E27FC236}">
                <a16:creationId xmlns:a16="http://schemas.microsoft.com/office/drawing/2014/main" id="{4CEC7EFE-6F30-4587-8C6C-A360E33C8A81}"/>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grpSp>
        <p:nvGrpSpPr>
          <p:cNvPr id="6" name="Group 5">
            <a:extLst>
              <a:ext uri="{FF2B5EF4-FFF2-40B4-BE49-F238E27FC236}">
                <a16:creationId xmlns:a16="http://schemas.microsoft.com/office/drawing/2014/main" id="{8F17935C-97F6-4708-A55E-A05B7B649E93}"/>
              </a:ext>
            </a:extLst>
          </p:cNvPr>
          <p:cNvGrpSpPr/>
          <p:nvPr userDrawn="1"/>
        </p:nvGrpSpPr>
        <p:grpSpPr>
          <a:xfrm>
            <a:off x="1103671" y="548962"/>
            <a:ext cx="9984658" cy="5760076"/>
            <a:chOff x="1103671" y="544860"/>
            <a:chExt cx="9984658" cy="5760076"/>
          </a:xfrm>
        </p:grpSpPr>
        <p:sp>
          <p:nvSpPr>
            <p:cNvPr id="7" name="Rectangle 6">
              <a:extLst>
                <a:ext uri="{FF2B5EF4-FFF2-40B4-BE49-F238E27FC236}">
                  <a16:creationId xmlns:a16="http://schemas.microsoft.com/office/drawing/2014/main" id="{257EFFD1-8FF9-4370-8E90-B024C5C2687E}"/>
                </a:ext>
              </a:extLst>
            </p:cNvPr>
            <p:cNvSpPr/>
            <p:nvPr userDrawn="1"/>
          </p:nvSpPr>
          <p:spPr>
            <a:xfrm>
              <a:off x="1103671" y="553065"/>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8" name="Shape 31">
              <a:extLst>
                <a:ext uri="{FF2B5EF4-FFF2-40B4-BE49-F238E27FC236}">
                  <a16:creationId xmlns:a16="http://schemas.microsoft.com/office/drawing/2014/main" id="{A0B79380-9384-484D-B940-162FC67271C8}"/>
                </a:ext>
              </a:extLst>
            </p:cNvPr>
            <p:cNvCxnSpPr>
              <a:cxnSpLocks/>
            </p:cNvCxnSpPr>
            <p:nvPr userDrawn="1"/>
          </p:nvCxnSpPr>
          <p:spPr>
            <a:xfrm>
              <a:off x="2128650" y="544860"/>
              <a:ext cx="0" cy="968314"/>
            </a:xfrm>
            <a:prstGeom prst="straightConnector1">
              <a:avLst/>
            </a:prstGeom>
            <a:noFill/>
            <a:ln w="9525" cap="flat" cmpd="sng">
              <a:solidFill>
                <a:srgbClr val="BB8A5A"/>
              </a:solidFill>
              <a:prstDash val="solid"/>
              <a:round/>
              <a:headEnd type="none" w="lg" len="lg"/>
              <a:tailEnd type="none" w="lg" len="lg"/>
            </a:ln>
          </p:spPr>
        </p:cxnSp>
        <p:cxnSp>
          <p:nvCxnSpPr>
            <p:cNvPr id="9" name="Shape 32">
              <a:extLst>
                <a:ext uri="{FF2B5EF4-FFF2-40B4-BE49-F238E27FC236}">
                  <a16:creationId xmlns:a16="http://schemas.microsoft.com/office/drawing/2014/main" id="{EA2FF5C1-DCDA-408E-A2C4-7D5B2C76C899}"/>
                </a:ext>
              </a:extLst>
            </p:cNvPr>
            <p:cNvCxnSpPr>
              <a:cxnSpLocks/>
            </p:cNvCxnSpPr>
            <p:nvPr userDrawn="1"/>
          </p:nvCxnSpPr>
          <p:spPr>
            <a:xfrm>
              <a:off x="1103671" y="1513174"/>
              <a:ext cx="9984658" cy="0"/>
            </a:xfrm>
            <a:prstGeom prst="straightConnector1">
              <a:avLst/>
            </a:prstGeom>
            <a:noFill/>
            <a:ln w="9525" cap="flat" cmpd="sng">
              <a:solidFill>
                <a:srgbClr val="BB8A5A"/>
              </a:solidFill>
              <a:prstDash val="solid"/>
              <a:round/>
              <a:headEnd type="none" w="lg" len="lg"/>
              <a:tailEnd type="none" w="lg" len="lg"/>
            </a:ln>
          </p:spPr>
        </p:cxnSp>
      </p:grpSp>
      <p:sp>
        <p:nvSpPr>
          <p:cNvPr id="62" name="Shape 62"/>
          <p:cNvSpPr txBox="1">
            <a:spLocks noGrp="1"/>
          </p:cNvSpPr>
          <p:nvPr>
            <p:ph type="title"/>
          </p:nvPr>
        </p:nvSpPr>
        <p:spPr>
          <a:xfrm>
            <a:off x="2250097" y="609119"/>
            <a:ext cx="7962800" cy="847999"/>
          </a:xfrm>
          <a:prstGeom prst="rect">
            <a:avLst/>
          </a:prstGeom>
        </p:spPr>
        <p:txBody>
          <a:bodyPr lIns="91425" tIns="91425" rIns="91425" bIns="91425" anchor="b" anchorCtr="0">
            <a:normAutofit/>
          </a:bodyPr>
          <a:lstStyle>
            <a:lvl1pPr lvl="0">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2250097" y="1785258"/>
            <a:ext cx="3970400" cy="4109254"/>
          </a:xfrm>
          <a:prstGeom prst="rect">
            <a:avLst/>
          </a:prstGeom>
        </p:spPr>
        <p:txBody>
          <a:bodyPr lIns="91425" tIns="91425" rIns="91425" bIns="91425" anchor="t" anchorCtr="0">
            <a:normAutofit/>
          </a:bodyPr>
          <a:lstStyle>
            <a:lvl1pPr lvl="0">
              <a:spcBef>
                <a:spcPts val="0"/>
              </a:spcBef>
              <a:buSzPct val="100000"/>
              <a:defRPr sz="1800">
                <a:solidFill>
                  <a:srgbClr val="B6885B"/>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459494" y="1785258"/>
            <a:ext cx="3970400" cy="4109254"/>
          </a:xfrm>
          <a:prstGeom prst="rect">
            <a:avLst/>
          </a:prstGeom>
        </p:spPr>
        <p:txBody>
          <a:bodyPr lIns="91425" tIns="91425" rIns="91425" bIns="91425" anchor="t" anchorCtr="0">
            <a:normAutofit/>
          </a:bodyPr>
          <a:lstStyle>
            <a:lvl1pPr lvl="0">
              <a:spcBef>
                <a:spcPts val="0"/>
              </a:spcBef>
              <a:buSzPct val="100000"/>
              <a:defRPr sz="1800">
                <a:solidFill>
                  <a:srgbClr val="B6885B"/>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6" name="Picture 5">
            <a:extLst>
              <a:ext uri="{FF2B5EF4-FFF2-40B4-BE49-F238E27FC236}">
                <a16:creationId xmlns:a16="http://schemas.microsoft.com/office/drawing/2014/main" id="{6937AFC1-7AAB-4286-9C90-C3C0D335B852}"/>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grpSp>
        <p:nvGrpSpPr>
          <p:cNvPr id="7" name="Group 6">
            <a:extLst>
              <a:ext uri="{FF2B5EF4-FFF2-40B4-BE49-F238E27FC236}">
                <a16:creationId xmlns:a16="http://schemas.microsoft.com/office/drawing/2014/main" id="{2AD4EC86-7D5E-4E25-A614-535A12BFC8A3}"/>
              </a:ext>
            </a:extLst>
          </p:cNvPr>
          <p:cNvGrpSpPr/>
          <p:nvPr userDrawn="1"/>
        </p:nvGrpSpPr>
        <p:grpSpPr>
          <a:xfrm>
            <a:off x="1103671" y="548962"/>
            <a:ext cx="9984658" cy="5760076"/>
            <a:chOff x="1103671" y="544860"/>
            <a:chExt cx="9984658" cy="5760076"/>
          </a:xfrm>
        </p:grpSpPr>
        <p:sp>
          <p:nvSpPr>
            <p:cNvPr id="8" name="Rectangle 7">
              <a:extLst>
                <a:ext uri="{FF2B5EF4-FFF2-40B4-BE49-F238E27FC236}">
                  <a16:creationId xmlns:a16="http://schemas.microsoft.com/office/drawing/2014/main" id="{FE626CEA-6617-4065-8E13-C4221F39B036}"/>
                </a:ext>
              </a:extLst>
            </p:cNvPr>
            <p:cNvSpPr/>
            <p:nvPr userDrawn="1"/>
          </p:nvSpPr>
          <p:spPr>
            <a:xfrm>
              <a:off x="1103671" y="553065"/>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9" name="Shape 31">
              <a:extLst>
                <a:ext uri="{FF2B5EF4-FFF2-40B4-BE49-F238E27FC236}">
                  <a16:creationId xmlns:a16="http://schemas.microsoft.com/office/drawing/2014/main" id="{CDE9C33A-208D-4BA7-872F-76610858007E}"/>
                </a:ext>
              </a:extLst>
            </p:cNvPr>
            <p:cNvCxnSpPr>
              <a:cxnSpLocks/>
            </p:cNvCxnSpPr>
            <p:nvPr userDrawn="1"/>
          </p:nvCxnSpPr>
          <p:spPr>
            <a:xfrm>
              <a:off x="2128650" y="544860"/>
              <a:ext cx="0" cy="968314"/>
            </a:xfrm>
            <a:prstGeom prst="straightConnector1">
              <a:avLst/>
            </a:prstGeom>
            <a:noFill/>
            <a:ln w="9525" cap="flat" cmpd="sng">
              <a:solidFill>
                <a:srgbClr val="BB8A5A"/>
              </a:solidFill>
              <a:prstDash val="solid"/>
              <a:round/>
              <a:headEnd type="none" w="lg" len="lg"/>
              <a:tailEnd type="none" w="lg" len="lg"/>
            </a:ln>
          </p:spPr>
        </p:cxnSp>
        <p:cxnSp>
          <p:nvCxnSpPr>
            <p:cNvPr id="10" name="Shape 32">
              <a:extLst>
                <a:ext uri="{FF2B5EF4-FFF2-40B4-BE49-F238E27FC236}">
                  <a16:creationId xmlns:a16="http://schemas.microsoft.com/office/drawing/2014/main" id="{3522A5DA-A84E-4DF3-A646-ECD194BB4E8A}"/>
                </a:ext>
              </a:extLst>
            </p:cNvPr>
            <p:cNvCxnSpPr>
              <a:cxnSpLocks/>
            </p:cNvCxnSpPr>
            <p:nvPr userDrawn="1"/>
          </p:nvCxnSpPr>
          <p:spPr>
            <a:xfrm>
              <a:off x="1103671" y="1513174"/>
              <a:ext cx="9984658" cy="0"/>
            </a:xfrm>
            <a:prstGeom prst="straightConnector1">
              <a:avLst/>
            </a:prstGeom>
            <a:noFill/>
            <a:ln w="9525" cap="flat" cmpd="sng">
              <a:solidFill>
                <a:srgbClr val="BB8A5A"/>
              </a:solidFill>
              <a:prstDash val="solid"/>
              <a:round/>
              <a:headEnd type="none" w="lg" len="lg"/>
              <a:tailEnd type="none" w="lg" len="lg"/>
            </a:ln>
          </p:spPr>
        </p:cxnSp>
      </p:grpSp>
      <p:sp>
        <p:nvSpPr>
          <p:cNvPr id="78" name="Shape 78"/>
          <p:cNvSpPr txBox="1">
            <a:spLocks noGrp="1"/>
          </p:cNvSpPr>
          <p:nvPr>
            <p:ph type="title"/>
          </p:nvPr>
        </p:nvSpPr>
        <p:spPr>
          <a:xfrm>
            <a:off x="2250096" y="613222"/>
            <a:ext cx="8372685" cy="847999"/>
          </a:xfrm>
          <a:prstGeom prst="rect">
            <a:avLst/>
          </a:prstGeom>
        </p:spPr>
        <p:txBody>
          <a:bodyPr lIns="91425" tIns="91425" rIns="91425" bIns="91425" anchor="b" anchorCtr="0">
            <a:normAutofit/>
          </a:bodyPr>
          <a:lstStyle>
            <a:lvl1pPr lvl="0"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2250113" y="1691102"/>
            <a:ext cx="2698800" cy="4331999"/>
          </a:xfrm>
          <a:prstGeom prst="rect">
            <a:avLst/>
          </a:prstGeom>
        </p:spPr>
        <p:txBody>
          <a:bodyPr lIns="91425" tIns="91425" rIns="91425" bIns="91425" anchor="t" anchorCtr="0">
            <a:normAutofit/>
          </a:bodyPr>
          <a:lstStyle>
            <a:lvl1pPr marL="0" lvl="0" indent="0" rtl="0">
              <a:spcBef>
                <a:spcPts val="0"/>
              </a:spcBef>
              <a:buSzPct val="100000"/>
              <a:buNone/>
              <a:defRPr sz="1600">
                <a:solidFill>
                  <a:srgbClr val="B6885B"/>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5087046" y="1691102"/>
            <a:ext cx="2698800" cy="4331999"/>
          </a:xfrm>
          <a:prstGeom prst="rect">
            <a:avLst/>
          </a:prstGeom>
        </p:spPr>
        <p:txBody>
          <a:bodyPr lIns="91425" tIns="91425" rIns="91425" bIns="91425" anchor="t" anchorCtr="0">
            <a:normAutofit/>
          </a:bodyPr>
          <a:lstStyle>
            <a:lvl1pPr marL="0" lvl="0" indent="0" rtl="0">
              <a:spcBef>
                <a:spcPts val="0"/>
              </a:spcBef>
              <a:buSzPct val="100000"/>
              <a:buNone/>
              <a:defRPr sz="1600">
                <a:solidFill>
                  <a:srgbClr val="B6885B"/>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923981" y="1691102"/>
            <a:ext cx="2698800" cy="4331999"/>
          </a:xfrm>
          <a:prstGeom prst="rect">
            <a:avLst/>
          </a:prstGeom>
        </p:spPr>
        <p:txBody>
          <a:bodyPr lIns="91425" tIns="91425" rIns="91425" bIns="91425" anchor="t" anchorCtr="0">
            <a:normAutofit/>
          </a:bodyPr>
          <a:lstStyle>
            <a:lvl1pPr marL="0" lvl="0" indent="0" rtl="0">
              <a:spcBef>
                <a:spcPts val="0"/>
              </a:spcBef>
              <a:buSzPct val="100000"/>
              <a:buNone/>
              <a:defRPr sz="1600">
                <a:solidFill>
                  <a:srgbClr val="B6885B"/>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3" name="Picture 2">
            <a:extLst>
              <a:ext uri="{FF2B5EF4-FFF2-40B4-BE49-F238E27FC236}">
                <a16:creationId xmlns:a16="http://schemas.microsoft.com/office/drawing/2014/main" id="{F617638E-830E-4DDA-9871-FF735CFEB610}"/>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grpSp>
        <p:nvGrpSpPr>
          <p:cNvPr id="4" name="Group 3">
            <a:extLst>
              <a:ext uri="{FF2B5EF4-FFF2-40B4-BE49-F238E27FC236}">
                <a16:creationId xmlns:a16="http://schemas.microsoft.com/office/drawing/2014/main" id="{5861DB58-D00B-4A88-B1FC-3E3165F3524E}"/>
              </a:ext>
            </a:extLst>
          </p:cNvPr>
          <p:cNvGrpSpPr/>
          <p:nvPr userDrawn="1"/>
        </p:nvGrpSpPr>
        <p:grpSpPr>
          <a:xfrm>
            <a:off x="1103671" y="548962"/>
            <a:ext cx="9984658" cy="5760076"/>
            <a:chOff x="1103671" y="544860"/>
            <a:chExt cx="9984658" cy="5760076"/>
          </a:xfrm>
        </p:grpSpPr>
        <p:sp>
          <p:nvSpPr>
            <p:cNvPr id="5" name="Rectangle 4">
              <a:extLst>
                <a:ext uri="{FF2B5EF4-FFF2-40B4-BE49-F238E27FC236}">
                  <a16:creationId xmlns:a16="http://schemas.microsoft.com/office/drawing/2014/main" id="{5AC483FD-EC84-418C-A518-1E139283C8C2}"/>
                </a:ext>
              </a:extLst>
            </p:cNvPr>
            <p:cNvSpPr/>
            <p:nvPr userDrawn="1"/>
          </p:nvSpPr>
          <p:spPr>
            <a:xfrm>
              <a:off x="1103671" y="553065"/>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6" name="Shape 31">
              <a:extLst>
                <a:ext uri="{FF2B5EF4-FFF2-40B4-BE49-F238E27FC236}">
                  <a16:creationId xmlns:a16="http://schemas.microsoft.com/office/drawing/2014/main" id="{F4FF0722-846E-41EB-98AB-ADCD2C934B27}"/>
                </a:ext>
              </a:extLst>
            </p:cNvPr>
            <p:cNvCxnSpPr>
              <a:cxnSpLocks/>
            </p:cNvCxnSpPr>
            <p:nvPr userDrawn="1"/>
          </p:nvCxnSpPr>
          <p:spPr>
            <a:xfrm>
              <a:off x="2128650" y="544860"/>
              <a:ext cx="0" cy="968314"/>
            </a:xfrm>
            <a:prstGeom prst="straightConnector1">
              <a:avLst/>
            </a:prstGeom>
            <a:noFill/>
            <a:ln w="9525" cap="flat" cmpd="sng">
              <a:solidFill>
                <a:srgbClr val="BB8A5A"/>
              </a:solidFill>
              <a:prstDash val="solid"/>
              <a:round/>
              <a:headEnd type="none" w="lg" len="lg"/>
              <a:tailEnd type="none" w="lg" len="lg"/>
            </a:ln>
          </p:spPr>
        </p:cxnSp>
        <p:cxnSp>
          <p:nvCxnSpPr>
            <p:cNvPr id="7" name="Shape 32">
              <a:extLst>
                <a:ext uri="{FF2B5EF4-FFF2-40B4-BE49-F238E27FC236}">
                  <a16:creationId xmlns:a16="http://schemas.microsoft.com/office/drawing/2014/main" id="{0BB6DA3D-2B65-4D1F-B105-F6E6AD626669}"/>
                </a:ext>
              </a:extLst>
            </p:cNvPr>
            <p:cNvCxnSpPr>
              <a:cxnSpLocks/>
            </p:cNvCxnSpPr>
            <p:nvPr userDrawn="1"/>
          </p:nvCxnSpPr>
          <p:spPr>
            <a:xfrm>
              <a:off x="1103671" y="1513174"/>
              <a:ext cx="9984658" cy="0"/>
            </a:xfrm>
            <a:prstGeom prst="straightConnector1">
              <a:avLst/>
            </a:prstGeom>
            <a:noFill/>
            <a:ln w="9525" cap="flat" cmpd="sng">
              <a:solidFill>
                <a:srgbClr val="BB8A5A"/>
              </a:solidFill>
              <a:prstDash val="solid"/>
              <a:round/>
              <a:headEnd type="none" w="lg" len="lg"/>
              <a:tailEnd type="none" w="lg" len="lg"/>
            </a:ln>
          </p:spPr>
        </p:cxnSp>
      </p:grpSp>
      <p:sp>
        <p:nvSpPr>
          <p:cNvPr id="95" name="Shape 95"/>
          <p:cNvSpPr txBox="1">
            <a:spLocks noGrp="1"/>
          </p:cNvSpPr>
          <p:nvPr>
            <p:ph type="title"/>
          </p:nvPr>
        </p:nvSpPr>
        <p:spPr>
          <a:xfrm>
            <a:off x="2128650" y="609119"/>
            <a:ext cx="7962800" cy="847999"/>
          </a:xfrm>
          <a:prstGeom prst="rect">
            <a:avLst/>
          </a:prstGeom>
        </p:spPr>
        <p:txBody>
          <a:bodyPr lIns="91425" tIns="91425" rIns="91425" bIns="91425" anchor="b" anchorCtr="0">
            <a:normAutofit/>
          </a:bodyPr>
          <a:lstStyle>
            <a:lvl1pPr lvl="0" algn="ctr">
              <a:spcBef>
                <a:spcPts val="0"/>
              </a:spcBef>
              <a:defRPr sz="2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3" name="Picture 2">
            <a:extLst>
              <a:ext uri="{FF2B5EF4-FFF2-40B4-BE49-F238E27FC236}">
                <a16:creationId xmlns:a16="http://schemas.microsoft.com/office/drawing/2014/main" id="{F4D1DC40-7CAC-47D5-8B63-9366311E7E20}"/>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grpSp>
        <p:nvGrpSpPr>
          <p:cNvPr id="4" name="Group 3">
            <a:extLst>
              <a:ext uri="{FF2B5EF4-FFF2-40B4-BE49-F238E27FC236}">
                <a16:creationId xmlns:a16="http://schemas.microsoft.com/office/drawing/2014/main" id="{EE031871-344F-4DCB-B343-47FECF1249B8}"/>
              </a:ext>
            </a:extLst>
          </p:cNvPr>
          <p:cNvGrpSpPr/>
          <p:nvPr userDrawn="1"/>
        </p:nvGrpSpPr>
        <p:grpSpPr>
          <a:xfrm>
            <a:off x="1103671" y="548962"/>
            <a:ext cx="9984658" cy="5760076"/>
            <a:chOff x="1103671" y="544860"/>
            <a:chExt cx="9984658" cy="5760076"/>
          </a:xfrm>
        </p:grpSpPr>
        <p:sp>
          <p:nvSpPr>
            <p:cNvPr id="5" name="Rectangle 4">
              <a:extLst>
                <a:ext uri="{FF2B5EF4-FFF2-40B4-BE49-F238E27FC236}">
                  <a16:creationId xmlns:a16="http://schemas.microsoft.com/office/drawing/2014/main" id="{08333DE0-02C5-4A2A-A89B-7F5E7CEAA66E}"/>
                </a:ext>
              </a:extLst>
            </p:cNvPr>
            <p:cNvSpPr/>
            <p:nvPr userDrawn="1"/>
          </p:nvSpPr>
          <p:spPr>
            <a:xfrm>
              <a:off x="1103671" y="553065"/>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6" name="Shape 31">
              <a:extLst>
                <a:ext uri="{FF2B5EF4-FFF2-40B4-BE49-F238E27FC236}">
                  <a16:creationId xmlns:a16="http://schemas.microsoft.com/office/drawing/2014/main" id="{BB80FA43-8B4F-4E78-B5E6-F23C4C72582A}"/>
                </a:ext>
              </a:extLst>
            </p:cNvPr>
            <p:cNvCxnSpPr>
              <a:cxnSpLocks/>
            </p:cNvCxnSpPr>
            <p:nvPr userDrawn="1"/>
          </p:nvCxnSpPr>
          <p:spPr>
            <a:xfrm>
              <a:off x="2128650" y="544860"/>
              <a:ext cx="0" cy="968314"/>
            </a:xfrm>
            <a:prstGeom prst="straightConnector1">
              <a:avLst/>
            </a:prstGeom>
            <a:noFill/>
            <a:ln w="9525" cap="flat" cmpd="sng">
              <a:solidFill>
                <a:srgbClr val="BB8A5A"/>
              </a:solidFill>
              <a:prstDash val="solid"/>
              <a:round/>
              <a:headEnd type="none" w="lg" len="lg"/>
              <a:tailEnd type="none" w="lg" len="lg"/>
            </a:ln>
          </p:spPr>
        </p:cxnSp>
        <p:cxnSp>
          <p:nvCxnSpPr>
            <p:cNvPr id="7" name="Shape 32">
              <a:extLst>
                <a:ext uri="{FF2B5EF4-FFF2-40B4-BE49-F238E27FC236}">
                  <a16:creationId xmlns:a16="http://schemas.microsoft.com/office/drawing/2014/main" id="{4EEE5F17-BA98-4936-A544-C103AC0F7869}"/>
                </a:ext>
              </a:extLst>
            </p:cNvPr>
            <p:cNvCxnSpPr>
              <a:cxnSpLocks/>
            </p:cNvCxnSpPr>
            <p:nvPr userDrawn="1"/>
          </p:nvCxnSpPr>
          <p:spPr>
            <a:xfrm>
              <a:off x="1103671" y="1513174"/>
              <a:ext cx="9984658" cy="0"/>
            </a:xfrm>
            <a:prstGeom prst="straightConnector1">
              <a:avLst/>
            </a:prstGeom>
            <a:noFill/>
            <a:ln w="9525" cap="flat" cmpd="sng">
              <a:solidFill>
                <a:srgbClr val="BB8A5A"/>
              </a:solidFill>
              <a:prstDash val="solid"/>
              <a:round/>
              <a:headEnd type="none" w="lg" len="lg"/>
              <a:tailEnd type="none" w="lg" len="lg"/>
            </a:ln>
          </p:spPr>
        </p:cxnSp>
      </p:grpSp>
      <p:sp>
        <p:nvSpPr>
          <p:cNvPr id="109" name="Shape 109"/>
          <p:cNvSpPr txBox="1">
            <a:spLocks noGrp="1"/>
          </p:cNvSpPr>
          <p:nvPr>
            <p:ph type="body" idx="1"/>
          </p:nvPr>
        </p:nvSpPr>
        <p:spPr>
          <a:xfrm>
            <a:off x="1928004" y="5544321"/>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4AC015A9-B020-4000-ABC2-30ED1774A988}"/>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grpSp>
        <p:nvGrpSpPr>
          <p:cNvPr id="3" name="Group 2">
            <a:extLst>
              <a:ext uri="{FF2B5EF4-FFF2-40B4-BE49-F238E27FC236}">
                <a16:creationId xmlns:a16="http://schemas.microsoft.com/office/drawing/2014/main" id="{BACC1271-4BB2-4F15-B0DA-F5D8C76923A0}"/>
              </a:ext>
            </a:extLst>
          </p:cNvPr>
          <p:cNvGrpSpPr/>
          <p:nvPr userDrawn="1"/>
        </p:nvGrpSpPr>
        <p:grpSpPr>
          <a:xfrm>
            <a:off x="1103671" y="548962"/>
            <a:ext cx="9984658" cy="5760076"/>
            <a:chOff x="1103671" y="544860"/>
            <a:chExt cx="9984658" cy="5760076"/>
          </a:xfrm>
        </p:grpSpPr>
        <p:sp>
          <p:nvSpPr>
            <p:cNvPr id="4" name="Rectangle 3">
              <a:extLst>
                <a:ext uri="{FF2B5EF4-FFF2-40B4-BE49-F238E27FC236}">
                  <a16:creationId xmlns:a16="http://schemas.microsoft.com/office/drawing/2014/main" id="{A1B69725-CFB8-4882-A292-35D3971B1B49}"/>
                </a:ext>
              </a:extLst>
            </p:cNvPr>
            <p:cNvSpPr/>
            <p:nvPr userDrawn="1"/>
          </p:nvSpPr>
          <p:spPr>
            <a:xfrm>
              <a:off x="1103671" y="553065"/>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5" name="Shape 31">
              <a:extLst>
                <a:ext uri="{FF2B5EF4-FFF2-40B4-BE49-F238E27FC236}">
                  <a16:creationId xmlns:a16="http://schemas.microsoft.com/office/drawing/2014/main" id="{632FBF50-8988-4720-BB34-F0E946D64FF6}"/>
                </a:ext>
              </a:extLst>
            </p:cNvPr>
            <p:cNvCxnSpPr>
              <a:cxnSpLocks/>
            </p:cNvCxnSpPr>
            <p:nvPr userDrawn="1"/>
          </p:nvCxnSpPr>
          <p:spPr>
            <a:xfrm>
              <a:off x="2128650" y="544860"/>
              <a:ext cx="0" cy="968314"/>
            </a:xfrm>
            <a:prstGeom prst="straightConnector1">
              <a:avLst/>
            </a:prstGeom>
            <a:noFill/>
            <a:ln w="9525" cap="flat" cmpd="sng">
              <a:solidFill>
                <a:srgbClr val="BB8A5A"/>
              </a:solidFill>
              <a:prstDash val="solid"/>
              <a:round/>
              <a:headEnd type="none" w="lg" len="lg"/>
              <a:tailEnd type="none" w="lg" len="lg"/>
            </a:ln>
          </p:spPr>
        </p:cxnSp>
        <p:cxnSp>
          <p:nvCxnSpPr>
            <p:cNvPr id="6" name="Shape 32">
              <a:extLst>
                <a:ext uri="{FF2B5EF4-FFF2-40B4-BE49-F238E27FC236}">
                  <a16:creationId xmlns:a16="http://schemas.microsoft.com/office/drawing/2014/main" id="{A5BF14CD-2AB4-4FE2-8C16-164508E586C9}"/>
                </a:ext>
              </a:extLst>
            </p:cNvPr>
            <p:cNvCxnSpPr>
              <a:cxnSpLocks/>
            </p:cNvCxnSpPr>
            <p:nvPr userDrawn="1"/>
          </p:nvCxnSpPr>
          <p:spPr>
            <a:xfrm>
              <a:off x="1103671" y="1513174"/>
              <a:ext cx="9984658" cy="0"/>
            </a:xfrm>
            <a:prstGeom prst="straightConnector1">
              <a:avLst/>
            </a:prstGeom>
            <a:noFill/>
            <a:ln w="9525" cap="flat" cmpd="sng">
              <a:solidFill>
                <a:srgbClr val="BB8A5A"/>
              </a:solidFill>
              <a:prstDash val="solid"/>
              <a:round/>
              <a:headEnd type="none" w="lg" len="lg"/>
              <a:tailEnd type="none" w="lg" len="lg"/>
            </a:ln>
          </p:spPr>
        </p:cxnSp>
      </p:gr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4AC015A9-B020-4000-ABC2-30ED1774A988}"/>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20100" cy="6858001"/>
          </a:xfrm>
          <a:prstGeom prst="rect">
            <a:avLst/>
          </a:prstGeom>
        </p:spPr>
      </p:pic>
      <p:sp>
        <p:nvSpPr>
          <p:cNvPr id="4" name="Rectangle 3">
            <a:extLst>
              <a:ext uri="{FF2B5EF4-FFF2-40B4-BE49-F238E27FC236}">
                <a16:creationId xmlns:a16="http://schemas.microsoft.com/office/drawing/2014/main" id="{A1B69725-CFB8-4882-A292-35D3971B1B49}"/>
              </a:ext>
            </a:extLst>
          </p:cNvPr>
          <p:cNvSpPr/>
          <p:nvPr userDrawn="1"/>
        </p:nvSpPr>
        <p:spPr>
          <a:xfrm>
            <a:off x="1103671" y="557167"/>
            <a:ext cx="9984658" cy="5751871"/>
          </a:xfrm>
          <a:prstGeom prst="rect">
            <a:avLst/>
          </a:prstGeom>
          <a:solidFill>
            <a:schemeClr val="bg1"/>
          </a:solidFill>
          <a:ln w="57150">
            <a:solidFill>
              <a:srgbClr val="BB8A5A"/>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5" name="Shape 31">
            <a:extLst>
              <a:ext uri="{FF2B5EF4-FFF2-40B4-BE49-F238E27FC236}">
                <a16:creationId xmlns:a16="http://schemas.microsoft.com/office/drawing/2014/main" id="{632FBF50-8988-4720-BB34-F0E946D64FF6}"/>
              </a:ext>
            </a:extLst>
          </p:cNvPr>
          <p:cNvCxnSpPr>
            <a:cxnSpLocks/>
          </p:cNvCxnSpPr>
          <p:nvPr userDrawn="1"/>
        </p:nvCxnSpPr>
        <p:spPr>
          <a:xfrm rot="5400000">
            <a:off x="1587828" y="1071477"/>
            <a:ext cx="0" cy="968314"/>
          </a:xfrm>
          <a:prstGeom prst="straightConnector1">
            <a:avLst/>
          </a:prstGeom>
          <a:noFill/>
          <a:ln w="9525" cap="flat" cmpd="sng">
            <a:solidFill>
              <a:srgbClr val="BB8A5A"/>
            </a:solidFill>
            <a:prstDash val="solid"/>
            <a:round/>
            <a:headEnd type="none" w="lg" len="lg"/>
            <a:tailEnd type="none" w="lg" len="lg"/>
          </a:ln>
        </p:spPr>
      </p:cxnSp>
      <p:cxnSp>
        <p:nvCxnSpPr>
          <p:cNvPr id="10" name="Straight Connector 9">
            <a:extLst>
              <a:ext uri="{FF2B5EF4-FFF2-40B4-BE49-F238E27FC236}">
                <a16:creationId xmlns:a16="http://schemas.microsoft.com/office/drawing/2014/main" id="{07DAE64D-D8C4-46BB-A46F-A48A734E6FF0}"/>
              </a:ext>
            </a:extLst>
          </p:cNvPr>
          <p:cNvCxnSpPr/>
          <p:nvPr userDrawn="1"/>
        </p:nvCxnSpPr>
        <p:spPr>
          <a:xfrm>
            <a:off x="2071985" y="557167"/>
            <a:ext cx="0" cy="5751871"/>
          </a:xfrm>
          <a:prstGeom prst="line">
            <a:avLst/>
          </a:prstGeom>
          <a:ln>
            <a:solidFill>
              <a:srgbClr val="BB8A5A"/>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34762454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60" r:id="rId10"/>
    <p:sldLayoutId id="2147483659" r:id="rId11"/>
  </p:sldLayoutIdLst>
  <p:txStyles>
    <p:titleStyle>
      <a:lvl1pPr algn="l" defTabSz="914400" rtl="0" eaLnBrk="1" latinLnBrk="0" hangingPunct="1">
        <a:lnSpc>
          <a:spcPct val="90000"/>
        </a:lnSpc>
        <a:spcBef>
          <a:spcPct val="0"/>
        </a:spcBef>
        <a:buNone/>
        <a:defRPr sz="4400" kern="1200">
          <a:solidFill>
            <a:srgbClr val="0A171D"/>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rgbClr val="0A171D"/>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rgbClr val="0A171D"/>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rgbClr val="0A171D"/>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rgbClr val="0A171D"/>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rgbClr val="0A171D"/>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Layout" Target="../slideLayouts/slideLayout1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9.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853425" y="2833141"/>
            <a:ext cx="6237515" cy="1392719"/>
          </a:xfrm>
          <a:prstGeom prst="rect">
            <a:avLst/>
          </a:prstGeom>
        </p:spPr>
        <p:txBody>
          <a:bodyPr lIns="91425" tIns="91425" rIns="91425" bIns="91425" anchor="b" anchorCtr="0">
            <a:noAutofit/>
          </a:bodyPr>
          <a:lstStyle/>
          <a:p>
            <a:pPr lvl="0">
              <a:spcBef>
                <a:spcPts val="0"/>
              </a:spcBef>
              <a:buNone/>
            </a:pPr>
            <a:r>
              <a:rPr lang="en" sz="4400" dirty="0"/>
              <a:t>THIS IS YOUR PRESENTATION TITLE</a:t>
            </a:r>
          </a:p>
        </p:txBody>
      </p:sp>
      <p:sp>
        <p:nvSpPr>
          <p:cNvPr id="5" name="Shape 99">
            <a:extLst>
              <a:ext uri="{FF2B5EF4-FFF2-40B4-BE49-F238E27FC236}">
                <a16:creationId xmlns:a16="http://schemas.microsoft.com/office/drawing/2014/main" id="{7F6A9182-5B67-44B1-BE51-F9B759EFB15F}"/>
              </a:ext>
            </a:extLst>
          </p:cNvPr>
          <p:cNvSpPr txBox="1">
            <a:spLocks/>
          </p:cNvSpPr>
          <p:nvPr/>
        </p:nvSpPr>
        <p:spPr>
          <a:xfrm>
            <a:off x="4668095" y="4001008"/>
            <a:ext cx="2608173" cy="71084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rgbClr val="0A171D"/>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rgbClr val="0A171D"/>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rgbClr val="0A171D"/>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rgbClr val="0A171D"/>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rgbClr val="0A171D"/>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000" dirty="0">
                <a:solidFill>
                  <a:srgbClr val="B6885B"/>
                </a:solidFill>
              </a:rPr>
              <a:t>This is your subtitle</a:t>
            </a:r>
            <a:endParaRPr lang="en" sz="2000" dirty="0">
              <a:solidFill>
                <a:srgbClr val="B6885B"/>
              </a:soli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bg>
      <p:bgPr>
        <a:solidFill>
          <a:srgbClr val="B6885B"/>
        </a:solidFill>
        <a:effectLst/>
      </p:bgPr>
    </p:bg>
    <p:spTree>
      <p:nvGrpSpPr>
        <p:cNvPr id="1" name=""/>
        <p:cNvGrpSpPr/>
        <p:nvPr/>
      </p:nvGrpSpPr>
      <p:grpSpPr>
        <a:xfrm>
          <a:off x="0" y="0"/>
          <a:ext cx="0" cy="0"/>
          <a:chOff x="0" y="0"/>
          <a:chExt cx="0" cy="0"/>
        </a:xfrm>
      </p:grpSpPr>
      <p:sp>
        <p:nvSpPr>
          <p:cNvPr id="2" name="Shape 81"/>
          <p:cNvSpPr txBox="1">
            <a:spLocks/>
          </p:cNvSpPr>
          <p:nvPr/>
        </p:nvSpPr>
        <p:spPr>
          <a:xfrm>
            <a:off x="144884" y="1875156"/>
            <a:ext cx="5885631"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800" dirty="0"/>
              <a:t>INSTRUCTIONS FOR USE</a:t>
            </a:r>
          </a:p>
        </p:txBody>
      </p:sp>
      <p:sp>
        <p:nvSpPr>
          <p:cNvPr id="3" name="Shape 83"/>
          <p:cNvSpPr txBox="1">
            <a:spLocks/>
          </p:cNvSpPr>
          <p:nvPr/>
        </p:nvSpPr>
        <p:spPr>
          <a:xfrm>
            <a:off x="91205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pic>
        <p:nvPicPr>
          <p:cNvPr id="5" name="Picture 4">
            <a:extLst>
              <a:ext uri="{FF2B5EF4-FFF2-40B4-BE49-F238E27FC236}">
                <a16:creationId xmlns:a16="http://schemas.microsoft.com/office/drawing/2014/main" id="{AE19935D-3E9C-4408-A8CA-EDB76677FF3E}"/>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l="27265" r="21541"/>
          <a:stretch/>
        </p:blipFill>
        <p:spPr>
          <a:xfrm>
            <a:off x="5934730" y="0"/>
            <a:ext cx="6297244" cy="6858000"/>
          </a:xfrm>
          <a:prstGeom prst="rect">
            <a:avLst/>
          </a:prstGeom>
          <a:ln w="28575">
            <a:solidFill>
              <a:srgbClr val="BB8A5A"/>
            </a:solidFill>
          </a:ln>
        </p:spPr>
      </p:pic>
      <p:sp>
        <p:nvSpPr>
          <p:cNvPr id="4" name="Rectangle 3">
            <a:extLst>
              <a:ext uri="{FF2B5EF4-FFF2-40B4-BE49-F238E27FC236}">
                <a16:creationId xmlns:a16="http://schemas.microsoft.com/office/drawing/2014/main" id="{53CEDEE9-5378-4FC4-8342-6479B03DA7CC}"/>
              </a:ext>
            </a:extLst>
          </p:cNvPr>
          <p:cNvSpPr/>
          <p:nvPr/>
        </p:nvSpPr>
        <p:spPr>
          <a:xfrm>
            <a:off x="129894" y="5089081"/>
            <a:ext cx="4081567" cy="276999"/>
          </a:xfrm>
          <a:prstGeom prst="rect">
            <a:avLst/>
          </a:prstGeom>
        </p:spPr>
        <p:txBody>
          <a:bodyPr wrap="none">
            <a:spAutoFit/>
          </a:bodyPr>
          <a:lstStyle/>
          <a:p>
            <a:r>
              <a:rPr lang="en-US" sz="1200" dirty="0">
                <a:solidFill>
                  <a:schemeClr val="bg1"/>
                </a:solidFill>
              </a:rPr>
              <a:t>FONT:  RALEWAY &amp; AVANT G BOLD (GOOGLE FONTS)</a:t>
            </a:r>
          </a:p>
        </p:txBody>
      </p:sp>
      <p:sp>
        <p:nvSpPr>
          <p:cNvPr id="7" name="Rectangle 6">
            <a:extLst>
              <a:ext uri="{FF2B5EF4-FFF2-40B4-BE49-F238E27FC236}">
                <a16:creationId xmlns:a16="http://schemas.microsoft.com/office/drawing/2014/main" id="{8F9D9406-F26D-4886-BF78-2F0D0B5271C7}"/>
              </a:ext>
            </a:extLst>
          </p:cNvPr>
          <p:cNvSpPr/>
          <p:nvPr/>
        </p:nvSpPr>
        <p:spPr>
          <a:xfrm>
            <a:off x="129894" y="2514886"/>
            <a:ext cx="2858146" cy="2492990"/>
          </a:xfrm>
          <a:prstGeom prst="rect">
            <a:avLst/>
          </a:prstGeom>
        </p:spPr>
        <p:txBody>
          <a:bodyPr wrap="square">
            <a:spAutoFit/>
          </a:bodyPr>
          <a:lstStyle/>
          <a:p>
            <a:pPr algn="just"/>
            <a:r>
              <a:rPr lang="en-US" sz="1400" dirty="0">
                <a:solidFill>
                  <a:srgbClr val="0A171D"/>
                </a:solidFill>
              </a:rPr>
              <a:t>DOWNLOAD AS POWERPOINT TEMPLATE</a:t>
            </a:r>
          </a:p>
          <a:p>
            <a:pPr algn="just"/>
            <a:endParaRPr lang="en-US" sz="800" dirty="0">
              <a:solidFill>
                <a:schemeClr val="bg1"/>
              </a:solidFill>
            </a:endParaRPr>
          </a:p>
          <a:p>
            <a:pPr algn="just"/>
            <a:r>
              <a:rPr lang="en-US" sz="1400" dirty="0">
                <a:solidFill>
                  <a:schemeClr val="bg1"/>
                </a:solidFill>
              </a:rPr>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solidFill>
                <a:schemeClr val="bg1"/>
              </a:solidFill>
            </a:endParaRPr>
          </a:p>
        </p:txBody>
      </p:sp>
      <p:sp>
        <p:nvSpPr>
          <p:cNvPr id="8" name="Rectangle 7">
            <a:extLst>
              <a:ext uri="{FF2B5EF4-FFF2-40B4-BE49-F238E27FC236}">
                <a16:creationId xmlns:a16="http://schemas.microsoft.com/office/drawing/2014/main" id="{C2FA55B7-05A6-40FC-A958-398D9D87D63B}"/>
              </a:ext>
            </a:extLst>
          </p:cNvPr>
          <p:cNvSpPr/>
          <p:nvPr/>
        </p:nvSpPr>
        <p:spPr>
          <a:xfrm>
            <a:off x="3022583" y="2480818"/>
            <a:ext cx="2683240" cy="2585323"/>
          </a:xfrm>
          <a:prstGeom prst="rect">
            <a:avLst/>
          </a:prstGeom>
        </p:spPr>
        <p:txBody>
          <a:bodyPr wrap="square">
            <a:spAutoFit/>
          </a:bodyPr>
          <a:lstStyle/>
          <a:p>
            <a:r>
              <a:rPr lang="en-US" sz="1400" dirty="0">
                <a:solidFill>
                  <a:srgbClr val="0A171D"/>
                </a:solidFill>
              </a:rPr>
              <a:t>USE AS GOOGLE SLIDES THEME</a:t>
            </a:r>
          </a:p>
          <a:p>
            <a:pPr algn="just"/>
            <a:endParaRPr lang="en-US" sz="800" dirty="0">
              <a:solidFill>
                <a:schemeClr val="bg1"/>
              </a:solidFill>
            </a:endParaRPr>
          </a:p>
          <a:p>
            <a:pPr algn="just"/>
            <a:r>
              <a:rPr lang="en-US" sz="14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44749FAB-7429-423B-AF1F-1F783F941391}"/>
              </a:ext>
            </a:extLst>
          </p:cNvPr>
          <p:cNvSpPr/>
          <p:nvPr/>
        </p:nvSpPr>
        <p:spPr>
          <a:xfrm rot="16200000">
            <a:off x="8801755" y="3167390"/>
            <a:ext cx="6257270" cy="523220"/>
          </a:xfrm>
          <a:prstGeom prst="rect">
            <a:avLst/>
          </a:prstGeom>
        </p:spPr>
        <p:txBody>
          <a:bodyPr wrap="square">
            <a:spAutoFit/>
          </a:bodyPr>
          <a:lstStyle/>
          <a:p>
            <a:r>
              <a:rPr lang="en-US" sz="1400" dirty="0">
                <a:solidFill>
                  <a:schemeClr val="bg1"/>
                </a:solidFill>
                <a:effectLst>
                  <a:outerShdw blurRad="38100" dist="38100" dir="2700000" algn="tl">
                    <a:srgbClr val="000000">
                      <a:alpha val="43137"/>
                    </a:srgbClr>
                  </a:outerShdw>
                </a:effectLst>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882568" y="1778800"/>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3687696" y="381344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4" name="Picture 3">
            <a:extLst>
              <a:ext uri="{FF2B5EF4-FFF2-40B4-BE49-F238E27FC236}">
                <a16:creationId xmlns:a16="http://schemas.microsoft.com/office/drawing/2014/main" id="{ED586622-9770-4B41-A172-718593098422}"/>
              </a:ext>
            </a:extLst>
          </p:cNvPr>
          <p:cNvPicPr>
            <a:picLocks noChangeAspect="1"/>
          </p:cNvPicPr>
          <p:nvPr/>
        </p:nvPicPr>
        <p:blipFill rotWithShape="1">
          <a:blip r:embed="rId2"/>
          <a:srcRect l="36250" t="18310" r="37201" b="54300"/>
          <a:stretch/>
        </p:blipFill>
        <p:spPr>
          <a:xfrm>
            <a:off x="5591331" y="689548"/>
            <a:ext cx="974362" cy="644577"/>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4679891" y="3312016"/>
            <a:ext cx="2948086"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000" dirty="0"/>
              <a:t>BIG IDEA</a:t>
            </a:r>
          </a:p>
        </p:txBody>
      </p:sp>
      <p:sp>
        <p:nvSpPr>
          <p:cNvPr id="3" name="Rectangle 2">
            <a:extLst>
              <a:ext uri="{FF2B5EF4-FFF2-40B4-BE49-F238E27FC236}">
                <a16:creationId xmlns:a16="http://schemas.microsoft.com/office/drawing/2014/main" id="{726EDDF2-3E2B-4DE8-AADA-AA16D809168D}"/>
              </a:ext>
            </a:extLst>
          </p:cNvPr>
          <p:cNvSpPr/>
          <p:nvPr/>
        </p:nvSpPr>
        <p:spPr>
          <a:xfrm>
            <a:off x="4724861" y="4120767"/>
            <a:ext cx="2903116" cy="830997"/>
          </a:xfrm>
          <a:prstGeom prst="rect">
            <a:avLst/>
          </a:prstGeom>
        </p:spPr>
        <p:txBody>
          <a:bodyPr wrap="square">
            <a:spAutoFit/>
          </a:bodyPr>
          <a:lstStyle/>
          <a:p>
            <a:r>
              <a:rPr lang="en-US" sz="1600" dirty="0"/>
              <a:t>Grab the attention of your audience by using icons and impressive images</a:t>
            </a:r>
          </a:p>
        </p:txBody>
      </p:sp>
      <p:grpSp>
        <p:nvGrpSpPr>
          <p:cNvPr id="5" name="Shape 578">
            <a:extLst>
              <a:ext uri="{FF2B5EF4-FFF2-40B4-BE49-F238E27FC236}">
                <a16:creationId xmlns:a16="http://schemas.microsoft.com/office/drawing/2014/main" id="{12878ADE-6BF5-49BA-8E78-8C5D368712FB}"/>
              </a:ext>
            </a:extLst>
          </p:cNvPr>
          <p:cNvGrpSpPr/>
          <p:nvPr/>
        </p:nvGrpSpPr>
        <p:grpSpPr>
          <a:xfrm>
            <a:off x="5316197" y="1778107"/>
            <a:ext cx="1559606" cy="1533909"/>
            <a:chOff x="1244325" y="4999400"/>
            <a:chExt cx="444525" cy="437200"/>
          </a:xfrm>
          <a:solidFill>
            <a:srgbClr val="0A171D"/>
          </a:solidFill>
        </p:grpSpPr>
        <p:sp>
          <p:nvSpPr>
            <p:cNvPr id="6" name="Shape 579">
              <a:extLst>
                <a:ext uri="{FF2B5EF4-FFF2-40B4-BE49-F238E27FC236}">
                  <a16:creationId xmlns:a16="http://schemas.microsoft.com/office/drawing/2014/main" id="{5615744F-908F-439C-A5E4-E7C2C37D921C}"/>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580">
              <a:extLst>
                <a:ext uri="{FF2B5EF4-FFF2-40B4-BE49-F238E27FC236}">
                  <a16:creationId xmlns:a16="http://schemas.microsoft.com/office/drawing/2014/main" id="{88F626FB-4679-4BD2-80A4-6B86F9B00AE9}"/>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81">
              <a:extLst>
                <a:ext uri="{FF2B5EF4-FFF2-40B4-BE49-F238E27FC236}">
                  <a16:creationId xmlns:a16="http://schemas.microsoft.com/office/drawing/2014/main" id="{33AE13B0-8196-4489-8B9E-C9F566DE2F15}"/>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82">
              <a:extLst>
                <a:ext uri="{FF2B5EF4-FFF2-40B4-BE49-F238E27FC236}">
                  <a16:creationId xmlns:a16="http://schemas.microsoft.com/office/drawing/2014/main" id="{312DD1E8-2EEF-45F6-AA44-329AB16F602A}"/>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83">
              <a:extLst>
                <a:ext uri="{FF2B5EF4-FFF2-40B4-BE49-F238E27FC236}">
                  <a16:creationId xmlns:a16="http://schemas.microsoft.com/office/drawing/2014/main" id="{7584B59B-9647-4D48-90B2-E8EA83BB0B61}"/>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249219" y="794479"/>
            <a:ext cx="8573679" cy="696893"/>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249219" y="2075989"/>
            <a:ext cx="3057299" cy="3539430"/>
          </a:xfrm>
          <a:prstGeom prst="rect">
            <a:avLst/>
          </a:prstGeom>
        </p:spPr>
        <p:txBody>
          <a:bodyPr wrap="square">
            <a:spAutoFit/>
          </a:bodyPr>
          <a:lstStyle/>
          <a:p>
            <a:pPr algn="just"/>
            <a:r>
              <a:rPr lang="en-US" sz="1600" b="1" dirty="0">
                <a:solidFill>
                  <a:srgbClr val="B6885B"/>
                </a:solidFill>
              </a:rPr>
              <a:t>Chris Hadfield</a:t>
            </a:r>
          </a:p>
          <a:p>
            <a:pPr algn="just"/>
            <a:r>
              <a:rPr lang="en-US" sz="1600" dirty="0">
                <a:solidFill>
                  <a:srgbClr val="B6885B"/>
                </a:solidFill>
              </a:rPr>
              <a:t>	</a:t>
            </a:r>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5615233" y="2100605"/>
            <a:ext cx="3213973" cy="3539430"/>
          </a:xfrm>
          <a:prstGeom prst="rect">
            <a:avLst/>
          </a:prstGeom>
        </p:spPr>
        <p:txBody>
          <a:bodyPr wrap="square">
            <a:spAutoFit/>
          </a:bodyPr>
          <a:lstStyle/>
          <a:p>
            <a:pPr algn="just"/>
            <a:r>
              <a:rPr lang="en-US" sz="1600" b="1" dirty="0">
                <a:solidFill>
                  <a:srgbClr val="B6885B"/>
                </a:solidFill>
              </a:rPr>
              <a:t>Erin Cummings</a:t>
            </a:r>
          </a:p>
          <a:p>
            <a:pPr algn="just"/>
            <a:endParaRPr lang="en-US" sz="1600" b="1" dirty="0">
              <a:solidFill>
                <a:srgbClr val="B6885B"/>
              </a:solidFill>
            </a:endParaRPr>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grpSp>
        <p:nvGrpSpPr>
          <p:cNvPr id="5" name="Shape 407">
            <a:extLst>
              <a:ext uri="{FF2B5EF4-FFF2-40B4-BE49-F238E27FC236}">
                <a16:creationId xmlns:a16="http://schemas.microsoft.com/office/drawing/2014/main" id="{0BAA6B91-D5A0-4491-826A-9975EDE24391}"/>
              </a:ext>
            </a:extLst>
          </p:cNvPr>
          <p:cNvGrpSpPr/>
          <p:nvPr/>
        </p:nvGrpSpPr>
        <p:grpSpPr>
          <a:xfrm>
            <a:off x="1341423" y="794479"/>
            <a:ext cx="576603" cy="479685"/>
            <a:chOff x="1926350" y="995225"/>
            <a:chExt cx="428650" cy="356600"/>
          </a:xfrm>
          <a:solidFill>
            <a:schemeClr val="bg1"/>
          </a:solidFill>
        </p:grpSpPr>
        <p:sp>
          <p:nvSpPr>
            <p:cNvPr id="7" name="Shape 408">
              <a:extLst>
                <a:ext uri="{FF2B5EF4-FFF2-40B4-BE49-F238E27FC236}">
                  <a16:creationId xmlns:a16="http://schemas.microsoft.com/office/drawing/2014/main" id="{75DAB83C-03A6-4FFF-B68A-D0667D12A377}"/>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09">
              <a:extLst>
                <a:ext uri="{FF2B5EF4-FFF2-40B4-BE49-F238E27FC236}">
                  <a16:creationId xmlns:a16="http://schemas.microsoft.com/office/drawing/2014/main" id="{5B9CC03A-018F-4BCA-AA2A-0B5EA3EC744B}"/>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10">
              <a:extLst>
                <a:ext uri="{FF2B5EF4-FFF2-40B4-BE49-F238E27FC236}">
                  <a16:creationId xmlns:a16="http://schemas.microsoft.com/office/drawing/2014/main" id="{E9DB20C9-8312-4229-AA2D-E45717E15E7B}"/>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11">
              <a:extLst>
                <a:ext uri="{FF2B5EF4-FFF2-40B4-BE49-F238E27FC236}">
                  <a16:creationId xmlns:a16="http://schemas.microsoft.com/office/drawing/2014/main" id="{75865C35-440F-4BC0-A0F5-30A7B8B8ECAF}"/>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242047" y="659567"/>
            <a:ext cx="6392287" cy="771892"/>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208828" y="1978876"/>
            <a:ext cx="2593298" cy="3139321"/>
          </a:xfrm>
          <a:prstGeom prst="rect">
            <a:avLst/>
          </a:prstGeom>
        </p:spPr>
        <p:txBody>
          <a:bodyPr wrap="square">
            <a:spAutoFit/>
          </a:bodyPr>
          <a:lstStyle/>
          <a:p>
            <a:r>
              <a:rPr lang="en-US" b="1" dirty="0">
                <a:solidFill>
                  <a:srgbClr val="B6885B"/>
                </a:solidFill>
              </a:rPr>
              <a:t>Helen Keller </a:t>
            </a:r>
          </a:p>
          <a:p>
            <a:endParaRPr lang="en-US" dirty="0"/>
          </a:p>
          <a:p>
            <a:r>
              <a:rPr lang="en-US"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922046" y="1993779"/>
            <a:ext cx="2677967" cy="3416320"/>
          </a:xfrm>
          <a:prstGeom prst="rect">
            <a:avLst/>
          </a:prstGeom>
        </p:spPr>
        <p:txBody>
          <a:bodyPr wrap="square">
            <a:spAutoFit/>
          </a:bodyPr>
          <a:lstStyle/>
          <a:p>
            <a:r>
              <a:rPr lang="en-US" b="1" dirty="0">
                <a:solidFill>
                  <a:srgbClr val="B6885B"/>
                </a:solidFill>
              </a:rPr>
              <a:t>Mario Andretti</a:t>
            </a:r>
          </a:p>
          <a:p>
            <a:endParaRPr lang="en-US" dirty="0"/>
          </a:p>
          <a:p>
            <a:r>
              <a:rPr lang="en-US"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831503" y="1993779"/>
            <a:ext cx="2721572" cy="3139321"/>
          </a:xfrm>
          <a:prstGeom prst="rect">
            <a:avLst/>
          </a:prstGeom>
        </p:spPr>
        <p:txBody>
          <a:bodyPr wrap="square">
            <a:spAutoFit/>
          </a:bodyPr>
          <a:lstStyle/>
          <a:p>
            <a:r>
              <a:rPr lang="en-US" b="1" dirty="0">
                <a:solidFill>
                  <a:srgbClr val="B6885B"/>
                </a:solidFill>
              </a:rPr>
              <a:t>Dwight D. Eisenhower</a:t>
            </a:r>
          </a:p>
          <a:p>
            <a:endParaRPr lang="en-US" b="1" dirty="0">
              <a:solidFill>
                <a:srgbClr val="B6885B"/>
              </a:solidFill>
            </a:endParaRPr>
          </a:p>
          <a:p>
            <a:r>
              <a:rPr lang="en-US" dirty="0"/>
              <a:t>The supreme quality for leadership is unquestionably integrity. Without it, no real success is possible, no matter whether it is on a section gang, a football field, in an army, or in an office. </a:t>
            </a:r>
          </a:p>
        </p:txBody>
      </p:sp>
      <p:grpSp>
        <p:nvGrpSpPr>
          <p:cNvPr id="7" name="Shape 436">
            <a:extLst>
              <a:ext uri="{FF2B5EF4-FFF2-40B4-BE49-F238E27FC236}">
                <a16:creationId xmlns:a16="http://schemas.microsoft.com/office/drawing/2014/main" id="{91B333D7-D19C-401D-AA19-228EB70EF4DA}"/>
              </a:ext>
            </a:extLst>
          </p:cNvPr>
          <p:cNvGrpSpPr/>
          <p:nvPr/>
        </p:nvGrpSpPr>
        <p:grpSpPr>
          <a:xfrm>
            <a:off x="1379338" y="810405"/>
            <a:ext cx="470214" cy="470215"/>
            <a:chOff x="2594325" y="1627175"/>
            <a:chExt cx="440850" cy="440850"/>
          </a:xfrm>
          <a:solidFill>
            <a:schemeClr val="bg1"/>
          </a:solidFill>
        </p:grpSpPr>
        <p:sp>
          <p:nvSpPr>
            <p:cNvPr id="8" name="Shape 437">
              <a:extLst>
                <a:ext uri="{FF2B5EF4-FFF2-40B4-BE49-F238E27FC236}">
                  <a16:creationId xmlns:a16="http://schemas.microsoft.com/office/drawing/2014/main" id="{0F77C6E7-FDE3-46F7-8E6C-7E0799D36E6D}"/>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38">
              <a:extLst>
                <a:ext uri="{FF2B5EF4-FFF2-40B4-BE49-F238E27FC236}">
                  <a16:creationId xmlns:a16="http://schemas.microsoft.com/office/drawing/2014/main" id="{F21E35D5-DC40-468A-9FCD-5CB95E210EBB}"/>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39">
              <a:extLst>
                <a:ext uri="{FF2B5EF4-FFF2-40B4-BE49-F238E27FC236}">
                  <a16:creationId xmlns:a16="http://schemas.microsoft.com/office/drawing/2014/main" id="{3618B2A7-8410-42D5-B9D1-06666CB74B8E}"/>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158A673C-A94F-47CC-B4B8-B20D8F2AB592}"/>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8120"/>
            <a:ext cx="12192000" cy="6896100"/>
          </a:xfrm>
          <a:prstGeom prst="rect">
            <a:avLst/>
          </a:prstGeom>
        </p:spPr>
      </p:pic>
      <p:sp>
        <p:nvSpPr>
          <p:cNvPr id="7" name="Rectangle 6">
            <a:extLst>
              <a:ext uri="{FF2B5EF4-FFF2-40B4-BE49-F238E27FC236}">
                <a16:creationId xmlns:a16="http://schemas.microsoft.com/office/drawing/2014/main" id="{681396A2-599B-4918-A597-F6075ED1793E}"/>
              </a:ext>
            </a:extLst>
          </p:cNvPr>
          <p:cNvSpPr/>
          <p:nvPr/>
        </p:nvSpPr>
        <p:spPr>
          <a:xfrm>
            <a:off x="-14990" y="4305300"/>
            <a:ext cx="5372100" cy="1499983"/>
          </a:xfrm>
          <a:prstGeom prst="rect">
            <a:avLst/>
          </a:prstGeom>
          <a:solidFill>
            <a:srgbClr val="0A171D">
              <a:alpha val="68000"/>
            </a:srgbClr>
          </a:solidFill>
          <a:ln>
            <a:solidFill>
              <a:srgbClr val="B6885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4490347C-1CC5-4490-BB3F-A2742CE1EE5E}"/>
              </a:ext>
            </a:extLst>
          </p:cNvPr>
          <p:cNvSpPr txBox="1">
            <a:spLocks/>
          </p:cNvSpPr>
          <p:nvPr/>
        </p:nvSpPr>
        <p:spPr>
          <a:xfrm>
            <a:off x="159133" y="4451350"/>
            <a:ext cx="5021560" cy="1353933"/>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rgbClr val="0A171D"/>
                </a:solidFill>
                <a:latin typeface="+mj-lt"/>
                <a:ea typeface="+mj-ea"/>
                <a:cs typeface="+mj-cs"/>
              </a:defRPr>
            </a:lvl1pPr>
          </a:lstStyle>
          <a:p>
            <a:r>
              <a:rPr lang="en-US" sz="4000" dirty="0">
                <a:solidFill>
                  <a:schemeClr val="bg1"/>
                </a:solidFill>
              </a:rPr>
              <a:t>BIG </a:t>
            </a:r>
            <a:r>
              <a:rPr lang="en-US" sz="4000" dirty="0">
                <a:solidFill>
                  <a:srgbClr val="B6885B"/>
                </a:solidFill>
              </a:rPr>
              <a:t>PICTURE</a:t>
            </a:r>
            <a:r>
              <a:rPr lang="en-US" sz="4000" dirty="0">
                <a:solidFill>
                  <a:schemeClr val="bg1"/>
                </a:solidFill>
              </a:rPr>
              <a:t> CREATES BIG </a:t>
            </a:r>
            <a:r>
              <a:rPr lang="en-US" sz="4000" dirty="0">
                <a:solidFill>
                  <a:srgbClr val="B6885B"/>
                </a:solidFill>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1141421088"/>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a:extLst>
              <a:ext uri="{FF2B5EF4-FFF2-40B4-BE49-F238E27FC236}">
                <a16:creationId xmlns:a16="http://schemas.microsoft.com/office/drawing/2014/main" id="{19E62029-BE07-4CF1-A3C8-D0EBD84F88CF}"/>
              </a:ext>
            </a:extLst>
          </p:cNvPr>
          <p:cNvSpPr txBox="1">
            <a:spLocks/>
          </p:cNvSpPr>
          <p:nvPr/>
        </p:nvSpPr>
        <p:spPr>
          <a:xfrm>
            <a:off x="2214241" y="719528"/>
            <a:ext cx="8323846"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5" name="Chart 4">
            <a:extLst>
              <a:ext uri="{FF2B5EF4-FFF2-40B4-BE49-F238E27FC236}">
                <a16:creationId xmlns:a16="http://schemas.microsoft.com/office/drawing/2014/main" id="{BACB0B16-72D2-46C1-8435-D445C5EA2E39}"/>
              </a:ext>
            </a:extLst>
          </p:cNvPr>
          <p:cNvGraphicFramePr/>
          <p:nvPr>
            <p:extLst>
              <p:ext uri="{D42A27DB-BD31-4B8C-83A1-F6EECF244321}">
                <p14:modId xmlns:p14="http://schemas.microsoft.com/office/powerpoint/2010/main" val="1413431655"/>
              </p:ext>
            </p:extLst>
          </p:nvPr>
        </p:nvGraphicFramePr>
        <p:xfrm>
          <a:off x="2214240" y="1648918"/>
          <a:ext cx="8218914" cy="4489415"/>
        </p:xfrm>
        <a:graphic>
          <a:graphicData uri="http://schemas.openxmlformats.org/drawingml/2006/chart">
            <c:chart xmlns:c="http://schemas.openxmlformats.org/drawingml/2006/chart" xmlns:r="http://schemas.openxmlformats.org/officeDocument/2006/relationships" r:id="rId2"/>
          </a:graphicData>
        </a:graphic>
      </p:graphicFrame>
      <p:grpSp>
        <p:nvGrpSpPr>
          <p:cNvPr id="6" name="Shape 532">
            <a:extLst>
              <a:ext uri="{FF2B5EF4-FFF2-40B4-BE49-F238E27FC236}">
                <a16:creationId xmlns:a16="http://schemas.microsoft.com/office/drawing/2014/main" id="{8995968F-375C-4857-8203-70562AC3B393}"/>
              </a:ext>
            </a:extLst>
          </p:cNvPr>
          <p:cNvGrpSpPr/>
          <p:nvPr/>
        </p:nvGrpSpPr>
        <p:grpSpPr>
          <a:xfrm>
            <a:off x="1326758" y="764498"/>
            <a:ext cx="654239" cy="479685"/>
            <a:chOff x="3936375" y="3703750"/>
            <a:chExt cx="453050" cy="332175"/>
          </a:xfrm>
          <a:solidFill>
            <a:schemeClr val="bg1"/>
          </a:solidFill>
        </p:grpSpPr>
        <p:sp>
          <p:nvSpPr>
            <p:cNvPr id="7" name="Shape 533">
              <a:extLst>
                <a:ext uri="{FF2B5EF4-FFF2-40B4-BE49-F238E27FC236}">
                  <a16:creationId xmlns:a16="http://schemas.microsoft.com/office/drawing/2014/main" id="{482D9D7D-5EA9-4E26-92AD-3A1CC82AF3A7}"/>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34">
              <a:extLst>
                <a:ext uri="{FF2B5EF4-FFF2-40B4-BE49-F238E27FC236}">
                  <a16:creationId xmlns:a16="http://schemas.microsoft.com/office/drawing/2014/main" id="{D7797653-D781-43F7-AD74-82607019C7B9}"/>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35">
              <a:extLst>
                <a:ext uri="{FF2B5EF4-FFF2-40B4-BE49-F238E27FC236}">
                  <a16:creationId xmlns:a16="http://schemas.microsoft.com/office/drawing/2014/main" id="{840FBEF0-1AFE-41F6-AB72-EDD020760ECE}"/>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36">
              <a:extLst>
                <a:ext uri="{FF2B5EF4-FFF2-40B4-BE49-F238E27FC236}">
                  <a16:creationId xmlns:a16="http://schemas.microsoft.com/office/drawing/2014/main" id="{4FE98581-B79B-4C10-96F6-25314F23FC32}"/>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537">
              <a:extLst>
                <a:ext uri="{FF2B5EF4-FFF2-40B4-BE49-F238E27FC236}">
                  <a16:creationId xmlns:a16="http://schemas.microsoft.com/office/drawing/2014/main" id="{E69EB90C-119B-4023-95E8-C93ED965A575}"/>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578059916"/>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a:extLst>
              <a:ext uri="{FF2B5EF4-FFF2-40B4-BE49-F238E27FC236}">
                <a16:creationId xmlns:a16="http://schemas.microsoft.com/office/drawing/2014/main" id="{19E62029-BE07-4CF1-A3C8-D0EBD84F88CF}"/>
              </a:ext>
            </a:extLst>
          </p:cNvPr>
          <p:cNvSpPr txBox="1">
            <a:spLocks/>
          </p:cNvSpPr>
          <p:nvPr/>
        </p:nvSpPr>
        <p:spPr>
          <a:xfrm>
            <a:off x="2214241" y="719528"/>
            <a:ext cx="8323846"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3" name="Table 2">
            <a:extLst>
              <a:ext uri="{FF2B5EF4-FFF2-40B4-BE49-F238E27FC236}">
                <a16:creationId xmlns:a16="http://schemas.microsoft.com/office/drawing/2014/main" id="{A89ABCF3-0A1F-4D05-B945-113FDFCDF46B}"/>
              </a:ext>
            </a:extLst>
          </p:cNvPr>
          <p:cNvGraphicFramePr>
            <a:graphicFrameLocks noGrp="1"/>
          </p:cNvGraphicFramePr>
          <p:nvPr>
            <p:extLst>
              <p:ext uri="{D42A27DB-BD31-4B8C-83A1-F6EECF244321}">
                <p14:modId xmlns:p14="http://schemas.microsoft.com/office/powerpoint/2010/main" val="429122413"/>
              </p:ext>
            </p:extLst>
          </p:nvPr>
        </p:nvGraphicFramePr>
        <p:xfrm>
          <a:off x="2214241" y="1888761"/>
          <a:ext cx="8128000" cy="3970524"/>
        </p:xfrm>
        <a:graphic>
          <a:graphicData uri="http://schemas.openxmlformats.org/drawingml/2006/table">
            <a:tbl>
              <a:tblPr firstRow="1" bandRow="1">
                <a:tableStyleId>{073A0DAA-6AF3-43AB-8588-CEC1D06C72B9}</a:tableStyleId>
              </a:tblPr>
              <a:tblGrid>
                <a:gridCol w="2032000">
                  <a:extLst>
                    <a:ext uri="{9D8B030D-6E8A-4147-A177-3AD203B41FA5}">
                      <a16:colId xmlns:a16="http://schemas.microsoft.com/office/drawing/2014/main" val="1704909712"/>
                    </a:ext>
                  </a:extLst>
                </a:gridCol>
                <a:gridCol w="2032000">
                  <a:extLst>
                    <a:ext uri="{9D8B030D-6E8A-4147-A177-3AD203B41FA5}">
                      <a16:colId xmlns:a16="http://schemas.microsoft.com/office/drawing/2014/main" val="852092621"/>
                    </a:ext>
                  </a:extLst>
                </a:gridCol>
                <a:gridCol w="2032000">
                  <a:extLst>
                    <a:ext uri="{9D8B030D-6E8A-4147-A177-3AD203B41FA5}">
                      <a16:colId xmlns:a16="http://schemas.microsoft.com/office/drawing/2014/main" val="1220500591"/>
                    </a:ext>
                  </a:extLst>
                </a:gridCol>
                <a:gridCol w="2032000">
                  <a:extLst>
                    <a:ext uri="{9D8B030D-6E8A-4147-A177-3AD203B41FA5}">
                      <a16:colId xmlns:a16="http://schemas.microsoft.com/office/drawing/2014/main" val="293622116"/>
                    </a:ext>
                  </a:extLst>
                </a:gridCol>
              </a:tblGrid>
              <a:tr h="389744">
                <a:tc>
                  <a:txBody>
                    <a:bodyPr/>
                    <a:lstStyle/>
                    <a:p>
                      <a:pPr algn="ctr"/>
                      <a:r>
                        <a:rPr lang="en-US" dirty="0"/>
                        <a:t>DATA </a:t>
                      </a:r>
                    </a:p>
                  </a:txBody>
                  <a:tcPr>
                    <a:solidFill>
                      <a:srgbClr val="AB8F77"/>
                    </a:solidFill>
                  </a:tcPr>
                </a:tc>
                <a:tc>
                  <a:txBody>
                    <a:bodyPr/>
                    <a:lstStyle/>
                    <a:p>
                      <a:pPr algn="ctr"/>
                      <a:r>
                        <a:rPr lang="en-US" dirty="0"/>
                        <a:t>DATA </a:t>
                      </a:r>
                    </a:p>
                  </a:txBody>
                  <a:tcPr>
                    <a:solidFill>
                      <a:srgbClr val="AB8F77"/>
                    </a:solidFill>
                  </a:tcPr>
                </a:tc>
                <a:tc>
                  <a:txBody>
                    <a:bodyPr/>
                    <a:lstStyle/>
                    <a:p>
                      <a:pPr algn="ctr"/>
                      <a:r>
                        <a:rPr lang="en-US" dirty="0"/>
                        <a:t>MORE DATA</a:t>
                      </a:r>
                    </a:p>
                  </a:txBody>
                  <a:tcPr>
                    <a:solidFill>
                      <a:srgbClr val="AB8F77"/>
                    </a:solidFill>
                  </a:tcPr>
                </a:tc>
                <a:tc>
                  <a:txBody>
                    <a:bodyPr/>
                    <a:lstStyle/>
                    <a:p>
                      <a:pPr algn="ctr"/>
                      <a:r>
                        <a:rPr lang="en-US" dirty="0"/>
                        <a:t>LOTS OF DATA</a:t>
                      </a:r>
                    </a:p>
                  </a:txBody>
                  <a:tcPr>
                    <a:solidFill>
                      <a:srgbClr val="AB8F77"/>
                    </a:solidFill>
                  </a:tcPr>
                </a:tc>
                <a:extLst>
                  <a:ext uri="{0D108BD9-81ED-4DB2-BD59-A6C34878D82A}">
                    <a16:rowId xmlns:a16="http://schemas.microsoft.com/office/drawing/2014/main" val="3494577400"/>
                  </a:ext>
                </a:extLst>
              </a:tr>
              <a:tr h="511540">
                <a:tc>
                  <a:txBody>
                    <a:bodyPr/>
                    <a:lstStyle/>
                    <a:p>
                      <a:endParaRPr lang="en-US"/>
                    </a:p>
                  </a:txBody>
                  <a:tcPr/>
                </a:tc>
                <a:tc>
                  <a:txBody>
                    <a:bodyPr/>
                    <a:lstStyle/>
                    <a:p>
                      <a:endParaRPr lang="en-US"/>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1357885442"/>
                  </a:ext>
                </a:extLst>
              </a:tr>
              <a:tr h="511540">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096131478"/>
                  </a:ext>
                </a:extLst>
              </a:tr>
              <a:tr h="511540">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083503113"/>
                  </a:ext>
                </a:extLst>
              </a:tr>
              <a:tr h="511540">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612454344"/>
                  </a:ext>
                </a:extLst>
              </a:tr>
              <a:tr h="511540">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343212402"/>
                  </a:ext>
                </a:extLst>
              </a:tr>
              <a:tr h="511540">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243870052"/>
                  </a:ext>
                </a:extLst>
              </a:tr>
              <a:tr h="511540">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091920788"/>
                  </a:ext>
                </a:extLst>
              </a:tr>
            </a:tbl>
          </a:graphicData>
        </a:graphic>
      </p:graphicFrame>
      <p:grpSp>
        <p:nvGrpSpPr>
          <p:cNvPr id="6" name="Shape 538">
            <a:extLst>
              <a:ext uri="{FF2B5EF4-FFF2-40B4-BE49-F238E27FC236}">
                <a16:creationId xmlns:a16="http://schemas.microsoft.com/office/drawing/2014/main" id="{0038B49B-EBA9-4E2F-93D8-ABEB8177C51F}"/>
              </a:ext>
            </a:extLst>
          </p:cNvPr>
          <p:cNvGrpSpPr/>
          <p:nvPr/>
        </p:nvGrpSpPr>
        <p:grpSpPr>
          <a:xfrm>
            <a:off x="1371178" y="889768"/>
            <a:ext cx="483228" cy="354301"/>
            <a:chOff x="4610450" y="3703750"/>
            <a:chExt cx="453050" cy="332175"/>
          </a:xfrm>
          <a:solidFill>
            <a:schemeClr val="bg1"/>
          </a:solidFill>
        </p:grpSpPr>
        <p:sp>
          <p:nvSpPr>
            <p:cNvPr id="7" name="Shape 539">
              <a:extLst>
                <a:ext uri="{FF2B5EF4-FFF2-40B4-BE49-F238E27FC236}">
                  <a16:creationId xmlns:a16="http://schemas.microsoft.com/office/drawing/2014/main" id="{F239E466-3357-4A01-A274-613CAA99BF6D}"/>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40">
              <a:extLst>
                <a:ext uri="{FF2B5EF4-FFF2-40B4-BE49-F238E27FC236}">
                  <a16:creationId xmlns:a16="http://schemas.microsoft.com/office/drawing/2014/main" id="{5A6069CA-89D4-4745-949F-80B6C8E946B9}"/>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041035911"/>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7B36A1F6-825B-48CC-944A-2CD1EE3D98B3}"/>
              </a:ext>
            </a:extLst>
          </p:cNvPr>
          <p:cNvSpPr txBox="1">
            <a:spLocks/>
          </p:cNvSpPr>
          <p:nvPr/>
        </p:nvSpPr>
        <p:spPr>
          <a:xfrm>
            <a:off x="2103599" y="753387"/>
            <a:ext cx="2513371" cy="69589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4" name="Shape 249">
            <a:extLst>
              <a:ext uri="{FF2B5EF4-FFF2-40B4-BE49-F238E27FC236}">
                <a16:creationId xmlns:a16="http://schemas.microsoft.com/office/drawing/2014/main" id="{CCAFC7D9-B686-4AE2-8939-B0E307119197}"/>
              </a:ext>
            </a:extLst>
          </p:cNvPr>
          <p:cNvSpPr/>
          <p:nvPr/>
        </p:nvSpPr>
        <p:spPr>
          <a:xfrm>
            <a:off x="2248524" y="1818096"/>
            <a:ext cx="8889167" cy="4234989"/>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B6885B"/>
          </a:solidFill>
          <a:ln>
            <a:noFill/>
          </a:ln>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C9F28D22-6B91-4300-A5D6-40162470C4E1}"/>
              </a:ext>
            </a:extLst>
          </p:cNvPr>
          <p:cNvSpPr/>
          <p:nvPr/>
        </p:nvSpPr>
        <p:spPr>
          <a:xfrm>
            <a:off x="3252542" y="2491343"/>
            <a:ext cx="759042" cy="229550"/>
          </a:xfrm>
          <a:prstGeom prst="wedgeRectCallout">
            <a:avLst>
              <a:gd name="adj1" fmla="val -21428"/>
              <a:gd name="adj2" fmla="val 84287"/>
            </a:avLst>
          </a:prstGeom>
          <a:solidFill>
            <a:schemeClr val="bg1"/>
          </a:solidFill>
          <a:ln>
            <a:noFill/>
          </a:ln>
        </p:spPr>
        <p:txBody>
          <a:bodyPr lIns="91425" tIns="91425" rIns="91425" bIns="91425" anchor="ctr" anchorCtr="0">
            <a:noAutofit/>
          </a:bodyPr>
          <a:lstStyle/>
          <a:p>
            <a:pPr lvl="0">
              <a:spcBef>
                <a:spcPts val="0"/>
              </a:spcBef>
              <a:buNone/>
            </a:pPr>
            <a:r>
              <a:rPr lang="en" sz="900" dirty="0">
                <a:solidFill>
                  <a:srgbClr val="B6885B"/>
                </a:solidFill>
                <a:latin typeface="Dosis"/>
                <a:ea typeface="Dosis"/>
                <a:cs typeface="Dosis"/>
                <a:sym typeface="Dosis"/>
              </a:rPr>
              <a:t>OUR OFFICE</a:t>
            </a:r>
          </a:p>
        </p:txBody>
      </p:sp>
      <p:sp>
        <p:nvSpPr>
          <p:cNvPr id="8" name="Shape 255">
            <a:extLst>
              <a:ext uri="{FF2B5EF4-FFF2-40B4-BE49-F238E27FC236}">
                <a16:creationId xmlns:a16="http://schemas.microsoft.com/office/drawing/2014/main" id="{746837E0-59DC-4F4D-9BD9-D63706EED4AB}"/>
              </a:ext>
            </a:extLst>
          </p:cNvPr>
          <p:cNvSpPr/>
          <p:nvPr/>
        </p:nvSpPr>
        <p:spPr>
          <a:xfrm rot="8100000">
            <a:off x="5560253" y="4359348"/>
            <a:ext cx="131296" cy="131296"/>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solidFill>
                <a:srgbClr val="0A171D"/>
              </a:solidFill>
            </a:endParaRPr>
          </a:p>
        </p:txBody>
      </p:sp>
      <p:sp>
        <p:nvSpPr>
          <p:cNvPr id="9" name="Shape 257">
            <a:extLst>
              <a:ext uri="{FF2B5EF4-FFF2-40B4-BE49-F238E27FC236}">
                <a16:creationId xmlns:a16="http://schemas.microsoft.com/office/drawing/2014/main" id="{4B3BBFB7-71B0-4B36-9E94-AA95A0D15261}"/>
              </a:ext>
            </a:extLst>
          </p:cNvPr>
          <p:cNvSpPr/>
          <p:nvPr/>
        </p:nvSpPr>
        <p:spPr>
          <a:xfrm rot="8100000">
            <a:off x="6744225" y="3644575"/>
            <a:ext cx="131296" cy="131296"/>
          </a:xfrm>
          <a:prstGeom prst="teardrop">
            <a:avLst>
              <a:gd name="adj" fmla="val 100000"/>
            </a:avLst>
          </a:prstGeom>
          <a:solidFill>
            <a:srgbClr val="0A171D"/>
          </a:solidFill>
          <a:ln>
            <a:noFill/>
          </a:ln>
        </p:spPr>
        <p:txBody>
          <a:bodyPr lIns="91425" tIns="91425" rIns="91425" bIns="91425" anchor="ctr" anchorCtr="0">
            <a:noAutofit/>
          </a:bodyPr>
          <a:lstStyle/>
          <a:p>
            <a:pPr lvl="0">
              <a:spcBef>
                <a:spcPts val="0"/>
              </a:spcBef>
              <a:buNone/>
            </a:pPr>
            <a:endParaRPr>
              <a:solidFill>
                <a:srgbClr val="0A171D"/>
              </a:solidFill>
            </a:endParaRPr>
          </a:p>
        </p:txBody>
      </p:sp>
      <p:sp>
        <p:nvSpPr>
          <p:cNvPr id="10" name="Shape 253">
            <a:extLst>
              <a:ext uri="{FF2B5EF4-FFF2-40B4-BE49-F238E27FC236}">
                <a16:creationId xmlns:a16="http://schemas.microsoft.com/office/drawing/2014/main" id="{F810146D-A3B6-4A23-A5D7-EC4B54CBAE0E}"/>
              </a:ext>
            </a:extLst>
          </p:cNvPr>
          <p:cNvSpPr/>
          <p:nvPr/>
        </p:nvSpPr>
        <p:spPr>
          <a:xfrm rot="8100000">
            <a:off x="3381928" y="2887354"/>
            <a:ext cx="131296" cy="131296"/>
          </a:xfrm>
          <a:prstGeom prst="teardrop">
            <a:avLst>
              <a:gd name="adj" fmla="val 100000"/>
            </a:avLst>
          </a:prstGeom>
          <a:solidFill>
            <a:srgbClr val="0A171D"/>
          </a:solidFill>
          <a:ln>
            <a:noFill/>
          </a:ln>
        </p:spPr>
        <p:txBody>
          <a:bodyPr lIns="91425" tIns="91425" rIns="91425" bIns="91425" anchor="ctr" anchorCtr="0">
            <a:noAutofit/>
          </a:bodyPr>
          <a:lstStyle/>
          <a:p>
            <a:pPr lvl="0">
              <a:spcBef>
                <a:spcPts val="0"/>
              </a:spcBef>
              <a:buNone/>
            </a:pPr>
            <a:endParaRPr>
              <a:solidFill>
                <a:srgbClr val="0A171D"/>
              </a:solidFill>
            </a:endParaRPr>
          </a:p>
        </p:txBody>
      </p:sp>
      <p:sp>
        <p:nvSpPr>
          <p:cNvPr id="11" name="Shape 254">
            <a:extLst>
              <a:ext uri="{FF2B5EF4-FFF2-40B4-BE49-F238E27FC236}">
                <a16:creationId xmlns:a16="http://schemas.microsoft.com/office/drawing/2014/main" id="{832CB22C-D4E9-434E-8CD3-5BAA6A8ED683}"/>
              </a:ext>
            </a:extLst>
          </p:cNvPr>
          <p:cNvSpPr/>
          <p:nvPr/>
        </p:nvSpPr>
        <p:spPr>
          <a:xfrm rot="8100000">
            <a:off x="4242304" y="4115101"/>
            <a:ext cx="131296" cy="131296"/>
          </a:xfrm>
          <a:prstGeom prst="teardrop">
            <a:avLst>
              <a:gd name="adj" fmla="val 100000"/>
            </a:avLst>
          </a:prstGeom>
          <a:solidFill>
            <a:srgbClr val="0A171D"/>
          </a:solidFill>
          <a:ln>
            <a:noFill/>
          </a:ln>
        </p:spPr>
        <p:txBody>
          <a:bodyPr lIns="91425" tIns="91425" rIns="91425" bIns="91425" anchor="ctr" anchorCtr="0">
            <a:noAutofit/>
          </a:bodyPr>
          <a:lstStyle/>
          <a:p>
            <a:pPr lvl="0">
              <a:spcBef>
                <a:spcPts val="0"/>
              </a:spcBef>
              <a:buNone/>
            </a:pPr>
            <a:endParaRPr>
              <a:solidFill>
                <a:srgbClr val="0A171D"/>
              </a:solidFill>
            </a:endParaRPr>
          </a:p>
        </p:txBody>
      </p:sp>
      <p:grpSp>
        <p:nvGrpSpPr>
          <p:cNvPr id="12" name="Shape 365">
            <a:extLst>
              <a:ext uri="{FF2B5EF4-FFF2-40B4-BE49-F238E27FC236}">
                <a16:creationId xmlns:a16="http://schemas.microsoft.com/office/drawing/2014/main" id="{3EA5B625-4CDA-4112-B5DC-40369C24B19F}"/>
              </a:ext>
            </a:extLst>
          </p:cNvPr>
          <p:cNvGrpSpPr/>
          <p:nvPr/>
        </p:nvGrpSpPr>
        <p:grpSpPr>
          <a:xfrm>
            <a:off x="1352823" y="783367"/>
            <a:ext cx="521040" cy="440270"/>
            <a:chOff x="3918650" y="293075"/>
            <a:chExt cx="488500" cy="412775"/>
          </a:xfrm>
          <a:solidFill>
            <a:schemeClr val="bg1"/>
          </a:solidFill>
        </p:grpSpPr>
        <p:sp>
          <p:nvSpPr>
            <p:cNvPr id="13" name="Shape 366">
              <a:extLst>
                <a:ext uri="{FF2B5EF4-FFF2-40B4-BE49-F238E27FC236}">
                  <a16:creationId xmlns:a16="http://schemas.microsoft.com/office/drawing/2014/main" id="{C1B1834C-56D0-4C5D-A1DB-445E4CB68408}"/>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7">
              <a:extLst>
                <a:ext uri="{FF2B5EF4-FFF2-40B4-BE49-F238E27FC236}">
                  <a16:creationId xmlns:a16="http://schemas.microsoft.com/office/drawing/2014/main" id="{FD8F0082-0627-4BB0-A9E5-4E415C6CB1F3}"/>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368">
              <a:extLst>
                <a:ext uri="{FF2B5EF4-FFF2-40B4-BE49-F238E27FC236}">
                  <a16:creationId xmlns:a16="http://schemas.microsoft.com/office/drawing/2014/main" id="{25DE31DE-7E6C-4200-A2BC-95DE81168A58}"/>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08059709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82">
            <a:extLst>
              <a:ext uri="{FF2B5EF4-FFF2-40B4-BE49-F238E27FC236}">
                <a16:creationId xmlns:a16="http://schemas.microsoft.com/office/drawing/2014/main" id="{E0AD80EF-DFC5-4828-A420-046A237D60E2}"/>
              </a:ext>
            </a:extLst>
          </p:cNvPr>
          <p:cNvSpPr txBox="1">
            <a:spLocks/>
          </p:cNvSpPr>
          <p:nvPr/>
        </p:nvSpPr>
        <p:spPr>
          <a:xfrm>
            <a:off x="2202579" y="704538"/>
            <a:ext cx="5982051"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OUR PROCESS IS </a:t>
            </a:r>
            <a:r>
              <a:rPr lang="en-US" sz="3600" dirty="0"/>
              <a:t>SIMPLE</a:t>
            </a:r>
            <a:endParaRPr lang="en" sz="3600" dirty="0"/>
          </a:p>
        </p:txBody>
      </p:sp>
      <p:graphicFrame>
        <p:nvGraphicFramePr>
          <p:cNvPr id="3" name="Diagram 2">
            <a:extLst>
              <a:ext uri="{FF2B5EF4-FFF2-40B4-BE49-F238E27FC236}">
                <a16:creationId xmlns:a16="http://schemas.microsoft.com/office/drawing/2014/main" id="{0E71C01D-B32F-46B1-BD0F-124443BC1A5C}"/>
              </a:ext>
            </a:extLst>
          </p:cNvPr>
          <p:cNvGraphicFramePr/>
          <p:nvPr>
            <p:extLst>
              <p:ext uri="{D42A27DB-BD31-4B8C-83A1-F6EECF244321}">
                <p14:modId xmlns:p14="http://schemas.microsoft.com/office/powerpoint/2010/main" val="4056784398"/>
              </p:ext>
            </p:extLst>
          </p:nvPr>
        </p:nvGraphicFramePr>
        <p:xfrm>
          <a:off x="1852118" y="1077229"/>
          <a:ext cx="8128000" cy="5418667"/>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2113130016"/>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48803DC6-D176-4547-9952-D831025C2E2A}"/>
              </a:ext>
            </a:extLst>
          </p:cNvPr>
          <p:cNvSpPr txBox="1">
            <a:spLocks/>
          </p:cNvSpPr>
          <p:nvPr/>
        </p:nvSpPr>
        <p:spPr>
          <a:xfrm>
            <a:off x="1062970" y="2539606"/>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1600" dirty="0">
                <a:latin typeface="+mj-lt"/>
                <a:ea typeface="Muli"/>
                <a:cs typeface="Muli"/>
                <a:sym typeface="Muli"/>
              </a:rPr>
              <a:t>	</a:t>
            </a:r>
            <a:endParaRPr lang="en-US" sz="1600" b="1" dirty="0">
              <a:latin typeface="Muli"/>
              <a:ea typeface="Muli"/>
              <a:cs typeface="Muli"/>
              <a:sym typeface="Muli"/>
            </a:endParaRPr>
          </a:p>
          <a:p>
            <a:pPr algn="just">
              <a:spcBef>
                <a:spcPts val="0"/>
              </a:spcBef>
              <a:buNone/>
            </a:pPr>
            <a:r>
              <a:rPr lang="en-US" sz="16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1600" dirty="0">
              <a:ea typeface="Muli"/>
              <a:cs typeface="Muli"/>
              <a:sym typeface="Muli"/>
            </a:endParaRPr>
          </a:p>
          <a:p>
            <a:pPr>
              <a:spcBef>
                <a:spcPts val="0"/>
              </a:spcBef>
              <a:buFont typeface="Arial" panose="020B0604020202020204" pitchFamily="34" charset="0"/>
              <a:buNone/>
            </a:pPr>
            <a:endParaRPr lang="en-US" sz="1600" dirty="0">
              <a:ea typeface="Muli"/>
              <a:cs typeface="Muli"/>
              <a:sym typeface="Muli"/>
            </a:endParaRPr>
          </a:p>
        </p:txBody>
      </p:sp>
      <p:sp>
        <p:nvSpPr>
          <p:cNvPr id="3" name="Shape 415">
            <a:extLst>
              <a:ext uri="{FF2B5EF4-FFF2-40B4-BE49-F238E27FC236}">
                <a16:creationId xmlns:a16="http://schemas.microsoft.com/office/drawing/2014/main" id="{D4F102F1-3FD8-45D8-ACDE-33D39C3C2F34}"/>
              </a:ext>
            </a:extLst>
          </p:cNvPr>
          <p:cNvSpPr/>
          <p:nvPr/>
        </p:nvSpPr>
        <p:spPr>
          <a:xfrm>
            <a:off x="5391746" y="1960835"/>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AB8F7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7">
            <a:extLst>
              <a:ext uri="{FF2B5EF4-FFF2-40B4-BE49-F238E27FC236}">
                <a16:creationId xmlns:a16="http://schemas.microsoft.com/office/drawing/2014/main" id="{F610B2AE-F88B-4E9C-BBCB-8AE7E7CC8D5D}"/>
              </a:ext>
            </a:extLst>
          </p:cNvPr>
          <p:cNvSpPr/>
          <p:nvPr/>
        </p:nvSpPr>
        <p:spPr>
          <a:xfrm>
            <a:off x="5604984" y="2193196"/>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5" name="Rectangle 4">
            <a:extLst>
              <a:ext uri="{FF2B5EF4-FFF2-40B4-BE49-F238E27FC236}">
                <a16:creationId xmlns:a16="http://schemas.microsoft.com/office/drawing/2014/main" id="{B41E2521-A6B5-43C8-83D7-FD09333D1DD5}"/>
              </a:ext>
            </a:extLst>
          </p:cNvPr>
          <p:cNvSpPr/>
          <p:nvPr/>
        </p:nvSpPr>
        <p:spPr>
          <a:xfrm>
            <a:off x="2347816" y="729557"/>
            <a:ext cx="4366901" cy="646331"/>
          </a:xfrm>
          <a:prstGeom prst="rect">
            <a:avLst/>
          </a:prstGeom>
        </p:spPr>
        <p:txBody>
          <a:bodyPr wrap="none">
            <a:spAutoFit/>
          </a:bodyPr>
          <a:lstStyle/>
          <a:p>
            <a:pPr>
              <a:spcBef>
                <a:spcPts val="0"/>
              </a:spcBef>
              <a:buFont typeface="Arial" panose="020B0604020202020204" pitchFamily="34" charset="0"/>
              <a:buNone/>
            </a:pPr>
            <a:r>
              <a:rPr lang="en-US" sz="3600" dirty="0">
                <a:ea typeface="Muli"/>
                <a:cs typeface="Muli"/>
                <a:sym typeface="Muli"/>
              </a:rPr>
              <a:t>WEBSITE PROJECT</a:t>
            </a:r>
          </a:p>
        </p:txBody>
      </p:sp>
      <p:grpSp>
        <p:nvGrpSpPr>
          <p:cNvPr id="6" name="Shape 497">
            <a:extLst>
              <a:ext uri="{FF2B5EF4-FFF2-40B4-BE49-F238E27FC236}">
                <a16:creationId xmlns:a16="http://schemas.microsoft.com/office/drawing/2014/main" id="{6A991F67-4C52-415E-8949-0D1DAE17AAD4}"/>
              </a:ext>
            </a:extLst>
          </p:cNvPr>
          <p:cNvGrpSpPr/>
          <p:nvPr/>
        </p:nvGrpSpPr>
        <p:grpSpPr>
          <a:xfrm>
            <a:off x="1367606" y="814537"/>
            <a:ext cx="493682" cy="475442"/>
            <a:chOff x="2583325" y="2972875"/>
            <a:chExt cx="462850" cy="445750"/>
          </a:xfrm>
          <a:solidFill>
            <a:schemeClr val="bg1"/>
          </a:solidFill>
        </p:grpSpPr>
        <p:sp>
          <p:nvSpPr>
            <p:cNvPr id="7" name="Shape 498">
              <a:extLst>
                <a:ext uri="{FF2B5EF4-FFF2-40B4-BE49-F238E27FC236}">
                  <a16:creationId xmlns:a16="http://schemas.microsoft.com/office/drawing/2014/main" id="{F9DD5101-75CD-4A91-9A92-7926C28B32E8}"/>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9">
              <a:extLst>
                <a:ext uri="{FF2B5EF4-FFF2-40B4-BE49-F238E27FC236}">
                  <a16:creationId xmlns:a16="http://schemas.microsoft.com/office/drawing/2014/main" id="{A1C8E22F-A12F-41A5-A923-0EADD8A1826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362242916"/>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4">
            <a:extLst>
              <a:ext uri="{FF2B5EF4-FFF2-40B4-BE49-F238E27FC236}">
                <a16:creationId xmlns:a16="http://schemas.microsoft.com/office/drawing/2014/main" id="{25221788-0FE9-43F3-A47C-4305EBCC87EF}"/>
              </a:ext>
            </a:extLst>
          </p:cNvPr>
          <p:cNvSpPr/>
          <p:nvPr/>
        </p:nvSpPr>
        <p:spPr>
          <a:xfrm>
            <a:off x="7010056" y="338581"/>
            <a:ext cx="3078323" cy="6176923"/>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AB8F7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a:extLst>
              <a:ext uri="{FF2B5EF4-FFF2-40B4-BE49-F238E27FC236}">
                <a16:creationId xmlns:a16="http://schemas.microsoft.com/office/drawing/2014/main" id="{98C753D9-3C61-4B62-9688-477D9EF74430}"/>
              </a:ext>
            </a:extLst>
          </p:cNvPr>
          <p:cNvSpPr/>
          <p:nvPr/>
        </p:nvSpPr>
        <p:spPr>
          <a:xfrm>
            <a:off x="7143136" y="876334"/>
            <a:ext cx="2812164" cy="4978584"/>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a:extLst>
              <a:ext uri="{FF2B5EF4-FFF2-40B4-BE49-F238E27FC236}">
                <a16:creationId xmlns:a16="http://schemas.microsoft.com/office/drawing/2014/main" id="{6AEAA755-E254-49AA-B0DB-19F81959C076}"/>
              </a:ext>
            </a:extLst>
          </p:cNvPr>
          <p:cNvSpPr txBox="1">
            <a:spLocks/>
          </p:cNvSpPr>
          <p:nvPr/>
        </p:nvSpPr>
        <p:spPr>
          <a:xfrm>
            <a:off x="2316014" y="2186359"/>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B6885B"/>
                </a:solidFill>
                <a:latin typeface="+mj-lt"/>
                <a:ea typeface="Muli"/>
                <a:cs typeface="Muli"/>
                <a:sym typeface="Muli"/>
              </a:rPr>
              <a:t>	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6" name="Shape 496">
            <a:extLst>
              <a:ext uri="{FF2B5EF4-FFF2-40B4-BE49-F238E27FC236}">
                <a16:creationId xmlns:a16="http://schemas.microsoft.com/office/drawing/2014/main" id="{0C63BF64-A32F-474A-BD68-1698281552CA}"/>
              </a:ext>
            </a:extLst>
          </p:cNvPr>
          <p:cNvSpPr/>
          <p:nvPr/>
        </p:nvSpPr>
        <p:spPr>
          <a:xfrm>
            <a:off x="1457306" y="78639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119667073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A9C48B77-0EE7-459F-8508-7D3583B75C1E}"/>
              </a:ext>
            </a:extLst>
          </p:cNvPr>
          <p:cNvSpPr txBox="1">
            <a:spLocks/>
          </p:cNvSpPr>
          <p:nvPr/>
        </p:nvSpPr>
        <p:spPr>
          <a:xfrm>
            <a:off x="2241063" y="2363883"/>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B6885B"/>
                </a:solidFill>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1">
            <a:extLst>
              <a:ext uri="{FF2B5EF4-FFF2-40B4-BE49-F238E27FC236}">
                <a16:creationId xmlns:a16="http://schemas.microsoft.com/office/drawing/2014/main" id="{78DBA66F-2618-496C-9289-B1B2D93E54B5}"/>
              </a:ext>
            </a:extLst>
          </p:cNvPr>
          <p:cNvSpPr/>
          <p:nvPr/>
        </p:nvSpPr>
        <p:spPr>
          <a:xfrm>
            <a:off x="7041149" y="393451"/>
            <a:ext cx="2882339" cy="6065674"/>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AB8F7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03">
            <a:extLst>
              <a:ext uri="{FF2B5EF4-FFF2-40B4-BE49-F238E27FC236}">
                <a16:creationId xmlns:a16="http://schemas.microsoft.com/office/drawing/2014/main" id="{0CBF037D-46E7-49D0-9270-302639C56F15}"/>
              </a:ext>
            </a:extLst>
          </p:cNvPr>
          <p:cNvSpPr/>
          <p:nvPr/>
        </p:nvSpPr>
        <p:spPr>
          <a:xfrm>
            <a:off x="7251198" y="1257516"/>
            <a:ext cx="2462240" cy="433754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Shape 496">
            <a:extLst>
              <a:ext uri="{FF2B5EF4-FFF2-40B4-BE49-F238E27FC236}">
                <a16:creationId xmlns:a16="http://schemas.microsoft.com/office/drawing/2014/main" id="{B53BCF2A-D98D-4AD3-A6E6-72B6FCAFB457}"/>
              </a:ext>
            </a:extLst>
          </p:cNvPr>
          <p:cNvSpPr/>
          <p:nvPr/>
        </p:nvSpPr>
        <p:spPr>
          <a:xfrm>
            <a:off x="1457306" y="78639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3268134260"/>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E84F9F50-3F37-49E2-87E7-2DF55452C6E5}"/>
              </a:ext>
            </a:extLst>
          </p:cNvPr>
          <p:cNvSpPr txBox="1">
            <a:spLocks/>
          </p:cNvSpPr>
          <p:nvPr/>
        </p:nvSpPr>
        <p:spPr>
          <a:xfrm>
            <a:off x="2061181" y="2210099"/>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a:t>
            </a:r>
            <a:r>
              <a:rPr lang="en-US" sz="2400" dirty="0">
                <a:solidFill>
                  <a:srgbClr val="B6885B"/>
                </a:solidFill>
                <a:latin typeface="+mj-lt"/>
                <a:ea typeface="Muli"/>
                <a:cs typeface="Muli"/>
                <a:sym typeface="Muli"/>
              </a:rPr>
              <a:t>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8">
            <a:extLst>
              <a:ext uri="{FF2B5EF4-FFF2-40B4-BE49-F238E27FC236}">
                <a16:creationId xmlns:a16="http://schemas.microsoft.com/office/drawing/2014/main" id="{CEFF3465-90AC-40D0-B826-BF9F64EEC581}"/>
              </a:ext>
            </a:extLst>
          </p:cNvPr>
          <p:cNvSpPr/>
          <p:nvPr/>
        </p:nvSpPr>
        <p:spPr>
          <a:xfrm>
            <a:off x="6745574" y="479685"/>
            <a:ext cx="4465868" cy="586126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AB8F77"/>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a:extLst>
              <a:ext uri="{FF2B5EF4-FFF2-40B4-BE49-F238E27FC236}">
                <a16:creationId xmlns:a16="http://schemas.microsoft.com/office/drawing/2014/main" id="{4A2C5C58-4B82-4A20-B6AC-49F3C1317962}"/>
              </a:ext>
            </a:extLst>
          </p:cNvPr>
          <p:cNvSpPr/>
          <p:nvPr/>
        </p:nvSpPr>
        <p:spPr>
          <a:xfrm>
            <a:off x="7064937" y="1023100"/>
            <a:ext cx="3859455" cy="4795407"/>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Shape 495">
            <a:extLst>
              <a:ext uri="{FF2B5EF4-FFF2-40B4-BE49-F238E27FC236}">
                <a16:creationId xmlns:a16="http://schemas.microsoft.com/office/drawing/2014/main" id="{D2230836-EBDB-49B5-B1E2-1AC6EE737DAF}"/>
              </a:ext>
            </a:extLst>
          </p:cNvPr>
          <p:cNvSpPr/>
          <p:nvPr/>
        </p:nvSpPr>
        <p:spPr>
          <a:xfrm>
            <a:off x="1401405" y="801436"/>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solidFill>
              <a:srgbClr val="B6885B"/>
            </a:solid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1404138317"/>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B6885B"/>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ea typeface="Bitter"/>
                <a:cs typeface="Bitter"/>
                <a:sym typeface="Bitter"/>
              </a:rPr>
              <a:t>Editable Icons</a:t>
            </a:r>
            <a:r>
              <a:rPr lang="en" sz="1200" dirty="0">
                <a:solidFill>
                  <a:schemeClr val="bg1"/>
                </a:solidFill>
                <a:ea typeface="Bitter"/>
                <a:cs typeface="Bitter"/>
                <a:sym typeface="Bitter"/>
              </a:rPr>
              <a:t>. </a:t>
            </a:r>
          </a:p>
          <a:p>
            <a:pPr lvl="0" rtl="0">
              <a:spcBef>
                <a:spcPts val="0"/>
              </a:spcBef>
              <a:buClr>
                <a:schemeClr val="dk1"/>
              </a:buClr>
              <a:buFont typeface="Arial"/>
              <a:buNone/>
            </a:pPr>
            <a:endParaRPr sz="1200" dirty="0">
              <a:solidFill>
                <a:schemeClr val="bg1"/>
              </a:solidFill>
              <a:ea typeface="Bitter"/>
              <a:cs typeface="Bitter"/>
              <a:sym typeface="Bitter"/>
            </a:endParaRPr>
          </a:p>
          <a:p>
            <a:pPr lvl="0" rtl="0">
              <a:spcBef>
                <a:spcPts val="0"/>
              </a:spcBef>
              <a:buClr>
                <a:schemeClr val="dk1"/>
              </a:buClr>
              <a:buSzPct val="122222"/>
              <a:buFont typeface="Arial"/>
              <a:buNone/>
            </a:pPr>
            <a:r>
              <a:rPr lang="en" sz="1200" dirty="0">
                <a:solidFill>
                  <a:schemeClr val="bg1"/>
                </a:solidFill>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ea typeface="Bitter"/>
                <a:cs typeface="Bitter"/>
                <a:sym typeface="Bitter"/>
              </a:rPr>
              <a:t>Change line color, width and style.</a:t>
            </a:r>
          </a:p>
          <a:p>
            <a:pPr lvl="0" rtl="0">
              <a:spcBef>
                <a:spcPts val="0"/>
              </a:spcBef>
              <a:buNone/>
            </a:pPr>
            <a:endParaRPr sz="1200" dirty="0">
              <a:solidFill>
                <a:schemeClr val="bg1"/>
              </a:solidFill>
              <a:ea typeface="Bitter"/>
              <a:cs typeface="Bitter"/>
              <a:sym typeface="Bitter"/>
            </a:endParaRPr>
          </a:p>
          <a:p>
            <a:pPr lvl="0" rtl="0">
              <a:spcBef>
                <a:spcPts val="0"/>
              </a:spcBef>
              <a:buNone/>
            </a:pPr>
            <a:r>
              <a:rPr lang="en" sz="1200" dirty="0">
                <a:solidFill>
                  <a:schemeClr val="bg1"/>
                </a:solidFill>
                <a:ea typeface="Bitter"/>
                <a:cs typeface="Bitter"/>
                <a:sym typeface="Bitter"/>
              </a:rPr>
              <a:t>Isn’t that AW</a:t>
            </a:r>
            <a:r>
              <a:rPr lang="en-US" sz="1200" dirty="0">
                <a:solidFill>
                  <a:schemeClr val="bg1"/>
                </a:solidFill>
                <a:ea typeface="Bitter"/>
                <a:cs typeface="Bitter"/>
                <a:sym typeface="Bitter"/>
              </a:rPr>
              <a:t>E</a:t>
            </a:r>
            <a:r>
              <a:rPr lang="en" sz="1200" dirty="0">
                <a:solidFill>
                  <a:schemeClr val="bg1"/>
                </a:solidFill>
                <a:ea typeface="Bitter"/>
                <a:cs typeface="Bitter"/>
                <a:sym typeface="Bitter"/>
              </a:rPr>
              <a:t>SOME !!!</a:t>
            </a:r>
          </a:p>
          <a:p>
            <a:pPr lvl="0" rtl="0">
              <a:spcBef>
                <a:spcPts val="0"/>
              </a:spcBef>
              <a:buNone/>
            </a:pPr>
            <a:endParaRPr lang="en" sz="1200" dirty="0">
              <a:solidFill>
                <a:schemeClr val="bg1"/>
              </a:solidFill>
              <a:ea typeface="Bitter"/>
              <a:cs typeface="Bitter"/>
              <a:sym typeface="Bitter"/>
            </a:endParaRPr>
          </a:p>
          <a:p>
            <a:pPr lvl="0" rtl="0">
              <a:spcBef>
                <a:spcPts val="0"/>
              </a:spcBef>
              <a:buNone/>
            </a:pPr>
            <a:endParaRPr sz="1200" dirty="0">
              <a:solidFill>
                <a:schemeClr val="bg1"/>
              </a:solidFill>
              <a:ea typeface="Bitter"/>
              <a:cs typeface="Bitter"/>
              <a:sym typeface="Bitter"/>
            </a:endParaRPr>
          </a:p>
          <a:p>
            <a:pPr lvl="0" rtl="0">
              <a:spcBef>
                <a:spcPts val="0"/>
              </a:spcBef>
              <a:buClr>
                <a:schemeClr val="dk1"/>
              </a:buClr>
              <a:buFont typeface="Arial"/>
              <a:buNone/>
            </a:pPr>
            <a:endParaRPr sz="1200" dirty="0">
              <a:solidFill>
                <a:schemeClr val="bg1"/>
              </a:solidFill>
              <a:ea typeface="Bitter"/>
              <a:cs typeface="Bitter"/>
              <a:sym typeface="Bitter"/>
            </a:endParaRPr>
          </a:p>
          <a:p>
            <a:pPr lvl="0" rtl="0">
              <a:spcBef>
                <a:spcPts val="0"/>
              </a:spcBef>
              <a:buNone/>
            </a:pPr>
            <a:endParaRPr sz="1200" dirty="0">
              <a:solidFill>
                <a:schemeClr val="bg1"/>
              </a:solidFill>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7" name="Rectangle 276">
            <a:extLst>
              <a:ext uri="{FF2B5EF4-FFF2-40B4-BE49-F238E27FC236}">
                <a16:creationId xmlns:a16="http://schemas.microsoft.com/office/drawing/2014/main" id="{48ECE498-7ABC-4FE0-9CD2-95BDA125C7D8}"/>
              </a:ext>
            </a:extLst>
          </p:cNvPr>
          <p:cNvSpPr/>
          <p:nvPr/>
        </p:nvSpPr>
        <p:spPr>
          <a:xfrm>
            <a:off x="120078" y="2985368"/>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12">
      <a:majorFont>
        <a:latin typeface="TeXGyreAdventor"/>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185</TotalTime>
  <Words>542</Words>
  <Application>Microsoft Office PowerPoint</Application>
  <PresentationFormat>Widescreen</PresentationFormat>
  <Paragraphs>85</Paragraphs>
  <Slides>17</Slides>
  <Notes>0</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17</vt:i4>
      </vt:variant>
    </vt:vector>
  </HeadingPairs>
  <TitlesOfParts>
    <vt:vector size="24" baseType="lpstr">
      <vt:lpstr>Arial</vt:lpstr>
      <vt:lpstr>Bitter</vt:lpstr>
      <vt:lpstr>Dosis</vt:lpstr>
      <vt:lpstr>Muli</vt:lpstr>
      <vt:lpstr>Raleway</vt:lpstr>
      <vt:lpstr>TeXGyreAdventor</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Slidehood.com</cp:lastModifiedBy>
  <cp:revision>38</cp:revision>
  <dcterms:created xsi:type="dcterms:W3CDTF">2017-08-02T20:41:11Z</dcterms:created>
  <dcterms:modified xsi:type="dcterms:W3CDTF">2018-02-26T20:55:03Z</dcterms:modified>
</cp:coreProperties>
</file>