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Titillium Web"/>
      <p:regular r:id="rId39"/>
      <p:bold r:id="rId40"/>
      <p:italic r:id="rId41"/>
      <p:boldItalic r:id="rId42"/>
    </p:embeddedFont>
    <p:embeddedFont>
      <p:font typeface="Chivo Light"/>
      <p:regular r:id="rId43"/>
      <p:bold r:id="rId44"/>
      <p:italic r:id="rId45"/>
      <p:boldItalic r:id="rId46"/>
    </p:embeddedFont>
    <p:embeddedFont>
      <p:font typeface="Titillium Web Light"/>
      <p:regular r:id="rId47"/>
      <p:bold r:id="rId48"/>
      <p:italic r:id="rId49"/>
      <p:boldItalic r:id="rId5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12925ACB-07A1-47B2-829E-6FD87A0E3A9B}">
  <a:tblStyle styleId="{12925ACB-07A1-47B2-829E-6FD87A0E3A9B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TitilliumWeb-bold.fntdata"/><Relationship Id="rId42" Type="http://schemas.openxmlformats.org/officeDocument/2006/relationships/font" Target="fonts/TitilliumWeb-boldItalic.fntdata"/><Relationship Id="rId41" Type="http://schemas.openxmlformats.org/officeDocument/2006/relationships/font" Target="fonts/TitilliumWeb-italic.fntdata"/><Relationship Id="rId44" Type="http://schemas.openxmlformats.org/officeDocument/2006/relationships/font" Target="fonts/ChivoLight-bold.fntdata"/><Relationship Id="rId43" Type="http://schemas.openxmlformats.org/officeDocument/2006/relationships/font" Target="fonts/ChivoLight-regular.fntdata"/><Relationship Id="rId46" Type="http://schemas.openxmlformats.org/officeDocument/2006/relationships/font" Target="fonts/ChivoLight-boldItalic.fntdata"/><Relationship Id="rId45" Type="http://schemas.openxmlformats.org/officeDocument/2006/relationships/font" Target="fonts/ChivoLight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TitilliumWebLight-bold.fntdata"/><Relationship Id="rId47" Type="http://schemas.openxmlformats.org/officeDocument/2006/relationships/font" Target="fonts/TitilliumWebLight-regular.fntdata"/><Relationship Id="rId49" Type="http://schemas.openxmlformats.org/officeDocument/2006/relationships/font" Target="fonts/TitilliumWebLigh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Montserrat-regular.fntdata"/><Relationship Id="rId34" Type="http://schemas.openxmlformats.org/officeDocument/2006/relationships/slide" Target="slides/slide29.xml"/><Relationship Id="rId37" Type="http://schemas.openxmlformats.org/officeDocument/2006/relationships/font" Target="fonts/Montserrat-italic.fntdata"/><Relationship Id="rId36" Type="http://schemas.openxmlformats.org/officeDocument/2006/relationships/font" Target="fonts/Montserrat-bold.fntdata"/><Relationship Id="rId39" Type="http://schemas.openxmlformats.org/officeDocument/2006/relationships/font" Target="fonts/TitilliumWeb-regular.fntdata"/><Relationship Id="rId38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0" Type="http://schemas.openxmlformats.org/officeDocument/2006/relationships/font" Target="fonts/TitilliumWebLight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" name="Google Shape;52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" name="Google Shape;5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" name="Google Shape;11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" name="Google Shape;206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" name="Google Shape;213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" name="Google Shape;26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" name="Google Shape;312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" name="Google Shape;319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" name="Google Shape;327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9" name="Google Shape;779;g8515f24efe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0" name="Google Shape;780;g8515f24efe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9" name="Shape 1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0" name="Google Shape;123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1" name="Google Shape;123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7" name="Shape 1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8" name="Google Shape;1238;g65b14e3574_6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9" name="Google Shape;1239;g65b14e3574_6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685800" y="743850"/>
            <a:ext cx="57969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685800" y="973750"/>
            <a:ext cx="5796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685800" y="2230450"/>
            <a:ext cx="5796900" cy="46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 txBox="1"/>
          <p:nvPr>
            <p:ph idx="1" type="body"/>
          </p:nvPr>
        </p:nvSpPr>
        <p:spPr>
          <a:xfrm>
            <a:off x="1318775" y="1036050"/>
            <a:ext cx="5163900" cy="366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44500" lvl="0" marL="457200" rtl="0">
              <a:spcBef>
                <a:spcPts val="600"/>
              </a:spcBef>
              <a:spcAft>
                <a:spcPts val="0"/>
              </a:spcAft>
              <a:buSzPts val="3400"/>
              <a:buChar char="▰"/>
              <a:defRPr sz="3400"/>
            </a:lvl1pPr>
            <a:lvl2pPr indent="-444500" lvl="1" marL="914400" rtl="0">
              <a:spcBef>
                <a:spcPts val="0"/>
              </a:spcBef>
              <a:spcAft>
                <a:spcPts val="0"/>
              </a:spcAft>
              <a:buSzPts val="3400"/>
              <a:buChar char="○"/>
              <a:defRPr sz="3400"/>
            </a:lvl2pPr>
            <a:lvl3pPr indent="-444500" lvl="2" marL="1371600" rtl="0">
              <a:spcBef>
                <a:spcPts val="0"/>
              </a:spcBef>
              <a:spcAft>
                <a:spcPts val="0"/>
              </a:spcAft>
              <a:buSzPts val="3400"/>
              <a:buChar char="■"/>
              <a:defRPr sz="3400"/>
            </a:lvl3pPr>
            <a:lvl4pPr indent="-444500" lvl="3" marL="1828800" rtl="0">
              <a:spcBef>
                <a:spcPts val="0"/>
              </a:spcBef>
              <a:spcAft>
                <a:spcPts val="0"/>
              </a:spcAft>
              <a:buSzPts val="3400"/>
              <a:buChar char="●"/>
              <a:defRPr sz="3400"/>
            </a:lvl4pPr>
            <a:lvl5pPr indent="-444500" lvl="4" marL="2286000" rtl="0">
              <a:spcBef>
                <a:spcPts val="0"/>
              </a:spcBef>
              <a:spcAft>
                <a:spcPts val="0"/>
              </a:spcAft>
              <a:buSzPts val="3400"/>
              <a:buChar char="○"/>
              <a:defRPr sz="3400"/>
            </a:lvl5pPr>
            <a:lvl6pPr indent="-444500" lvl="5" marL="2743200" rtl="0">
              <a:spcBef>
                <a:spcPts val="0"/>
              </a:spcBef>
              <a:spcAft>
                <a:spcPts val="0"/>
              </a:spcAft>
              <a:buSzPts val="3400"/>
              <a:buChar char="■"/>
              <a:defRPr sz="3400"/>
            </a:lvl6pPr>
            <a:lvl7pPr indent="-444500" lvl="6" marL="3200400" rtl="0">
              <a:spcBef>
                <a:spcPts val="0"/>
              </a:spcBef>
              <a:spcAft>
                <a:spcPts val="0"/>
              </a:spcAft>
              <a:buSzPts val="3400"/>
              <a:buChar char="●"/>
              <a:defRPr sz="3400"/>
            </a:lvl7pPr>
            <a:lvl8pPr indent="-444500" lvl="7" marL="3657600" rtl="0">
              <a:spcBef>
                <a:spcPts val="0"/>
              </a:spcBef>
              <a:spcAft>
                <a:spcPts val="0"/>
              </a:spcAft>
              <a:buSzPts val="3400"/>
              <a:buChar char="○"/>
              <a:defRPr sz="3400"/>
            </a:lvl8pPr>
            <a:lvl9pPr indent="-444500" lvl="8" marL="4114800">
              <a:spcBef>
                <a:spcPts val="0"/>
              </a:spcBef>
              <a:spcAft>
                <a:spcPts val="0"/>
              </a:spcAft>
              <a:buSzPts val="3400"/>
              <a:buChar char="■"/>
              <a:defRPr sz="3400"/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604350" y="627175"/>
            <a:ext cx="8709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7DFFB1"/>
                </a:solidFill>
                <a:latin typeface="Titillium Web"/>
                <a:ea typeface="Titillium Web"/>
                <a:cs typeface="Titillium Web"/>
                <a:sym typeface="Titillium Web"/>
              </a:rPr>
              <a:t>“</a:t>
            </a:r>
            <a:endParaRPr b="1" sz="9600">
              <a:solidFill>
                <a:srgbClr val="7DFFB1"/>
              </a:solidFill>
              <a:latin typeface="Titillium Web"/>
              <a:ea typeface="Titillium Web"/>
              <a:cs typeface="Titillium Web"/>
              <a:sym typeface="Titillium Web"/>
            </a:endParaRPr>
          </a:p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Google Shape;22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5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457200" y="1428748"/>
            <a:ext cx="6025500" cy="314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▰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" name="Google Shape;27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8" name="Google Shape;28;p6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" type="body"/>
          </p:nvPr>
        </p:nvSpPr>
        <p:spPr>
          <a:xfrm>
            <a:off x="457200" y="1428750"/>
            <a:ext cx="2924700" cy="315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▰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0" name="Google Shape;30;p6"/>
          <p:cNvSpPr txBox="1"/>
          <p:nvPr>
            <p:ph idx="2" type="body"/>
          </p:nvPr>
        </p:nvSpPr>
        <p:spPr>
          <a:xfrm>
            <a:off x="3558095" y="1428750"/>
            <a:ext cx="2924700" cy="315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▰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1" name="Google Shape;31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" name="Google Shape;33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4" name="Google Shape;34;p7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35" name="Google Shape;35;p7"/>
          <p:cNvSpPr txBox="1"/>
          <p:nvPr>
            <p:ph idx="1" type="body"/>
          </p:nvPr>
        </p:nvSpPr>
        <p:spPr>
          <a:xfrm>
            <a:off x="457200" y="1428750"/>
            <a:ext cx="1851600" cy="332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▰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6" name="Google Shape;36;p7"/>
          <p:cNvSpPr txBox="1"/>
          <p:nvPr>
            <p:ph idx="2" type="body"/>
          </p:nvPr>
        </p:nvSpPr>
        <p:spPr>
          <a:xfrm>
            <a:off x="2544155" y="1428750"/>
            <a:ext cx="1851600" cy="332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▰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7" name="Google Shape;37;p7"/>
          <p:cNvSpPr txBox="1"/>
          <p:nvPr>
            <p:ph idx="3" type="body"/>
          </p:nvPr>
        </p:nvSpPr>
        <p:spPr>
          <a:xfrm>
            <a:off x="4631111" y="1428750"/>
            <a:ext cx="1851600" cy="332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▰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" name="Google Shape;40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1" name="Google Shape;41;p8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42" name="Google Shape;42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" name="Google Shape;44;p9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5" name="Google Shape;45;p9"/>
          <p:cNvSpPr txBox="1"/>
          <p:nvPr>
            <p:ph idx="1" type="body"/>
          </p:nvPr>
        </p:nvSpPr>
        <p:spPr>
          <a:xfrm>
            <a:off x="457200" y="4406300"/>
            <a:ext cx="60255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46" name="Google Shape;46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8" name="Google Shape;48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9" name="Google Shape;49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7DFFB1"/>
            </a:gs>
            <a:gs pos="12000">
              <a:srgbClr val="00AAC6"/>
            </a:gs>
            <a:gs pos="51000">
              <a:srgbClr val="0037B3"/>
            </a:gs>
            <a:gs pos="100000">
              <a:srgbClr val="00001A"/>
            </a:gs>
          </a:gsLst>
          <a:lin ang="13500032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Font typeface="Titillium Web"/>
              <a:buNone/>
              <a:defRPr b="1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428748"/>
            <a:ext cx="6025500" cy="3148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7DFFB1"/>
              </a:buClr>
              <a:buSzPts val="2400"/>
              <a:buFont typeface="Titillium Web Light"/>
              <a:buChar char="▰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○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■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●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○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■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●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○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■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1pPr>
            <a:lvl2pPr lvl="1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2pPr>
            <a:lvl3pPr lvl="2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3pPr>
            <a:lvl4pPr lvl="3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4pPr>
            <a:lvl5pPr lvl="4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5pPr>
            <a:lvl6pPr lvl="5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6pPr>
            <a:lvl7pPr lvl="6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7pPr>
            <a:lvl8pPr lvl="7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8pPr>
            <a:lvl9pPr lvl="8" algn="r">
              <a:buNone/>
              <a:defRPr sz="13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6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titillium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1"/>
          <p:cNvSpPr txBox="1"/>
          <p:nvPr>
            <p:ph type="ctrTitle"/>
          </p:nvPr>
        </p:nvSpPr>
        <p:spPr>
          <a:xfrm>
            <a:off x="685800" y="743850"/>
            <a:ext cx="57969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2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0" name="Google Shape;60;p12"/>
          <p:cNvSpPr txBox="1"/>
          <p:nvPr>
            <p:ph idx="2" type="body"/>
          </p:nvPr>
        </p:nvSpPr>
        <p:spPr>
          <a:xfrm>
            <a:off x="3558095" y="1428750"/>
            <a:ext cx="2924700" cy="315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61" name="Google Shape;61;p12"/>
          <p:cNvSpPr txBox="1"/>
          <p:nvPr>
            <p:ph idx="1" type="body"/>
          </p:nvPr>
        </p:nvSpPr>
        <p:spPr>
          <a:xfrm>
            <a:off x="457200" y="1428750"/>
            <a:ext cx="2924700" cy="315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62" name="Google Shape;62;p12"/>
          <p:cNvSpPr txBox="1"/>
          <p:nvPr>
            <p:ph idx="2" type="body"/>
          </p:nvPr>
        </p:nvSpPr>
        <p:spPr>
          <a:xfrm>
            <a:off x="457200" y="3448725"/>
            <a:ext cx="60255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hlinkClick r:id="rId4"/>
              </a:rPr>
              <a:t>www.slidescarnival.com/help-use-presentation-template</a:t>
            </a:r>
            <a:endParaRPr b="1"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3" name="Google Shape;63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3"/>
          <p:cNvSpPr txBox="1"/>
          <p:nvPr>
            <p:ph idx="4294967295" type="ctrTitle"/>
          </p:nvPr>
        </p:nvSpPr>
        <p:spPr>
          <a:xfrm>
            <a:off x="685800" y="440350"/>
            <a:ext cx="43605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69" name="Google Shape;69;p13"/>
          <p:cNvSpPr txBox="1"/>
          <p:nvPr>
            <p:ph idx="4294967295" type="subTitle"/>
          </p:nvPr>
        </p:nvSpPr>
        <p:spPr>
          <a:xfrm>
            <a:off x="685800" y="1639969"/>
            <a:ext cx="4360500" cy="315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I am Jayden Smith</a:t>
            </a:r>
            <a:endParaRPr b="1"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70" name="Google Shape;70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4"/>
          <p:cNvSpPr txBox="1"/>
          <p:nvPr>
            <p:ph type="ctrTitle"/>
          </p:nvPr>
        </p:nvSpPr>
        <p:spPr>
          <a:xfrm>
            <a:off x="685800" y="1583350"/>
            <a:ext cx="5796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76" name="Google Shape;76;p14"/>
          <p:cNvSpPr txBox="1"/>
          <p:nvPr>
            <p:ph idx="1" type="subTitle"/>
          </p:nvPr>
        </p:nvSpPr>
        <p:spPr>
          <a:xfrm>
            <a:off x="685800" y="2840050"/>
            <a:ext cx="5796900" cy="46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5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82" name="Google Shape;82;p15"/>
          <p:cNvSpPr txBox="1"/>
          <p:nvPr>
            <p:ph idx="1" type="body"/>
          </p:nvPr>
        </p:nvSpPr>
        <p:spPr>
          <a:xfrm>
            <a:off x="457200" y="1428748"/>
            <a:ext cx="6025500" cy="314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83" name="Google Shape;83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6"/>
          <p:cNvSpPr txBox="1"/>
          <p:nvPr>
            <p:ph idx="1" type="body"/>
          </p:nvPr>
        </p:nvSpPr>
        <p:spPr>
          <a:xfrm>
            <a:off x="1318775" y="1036050"/>
            <a:ext cx="5163900" cy="366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89" name="Google Shape;89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7"/>
          <p:cNvSpPr txBox="1"/>
          <p:nvPr>
            <p:ph idx="4294967295" type="ctrTitle"/>
          </p:nvPr>
        </p:nvSpPr>
        <p:spPr>
          <a:xfrm>
            <a:off x="685800" y="2573950"/>
            <a:ext cx="52788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95" name="Google Shape;95;p17"/>
          <p:cNvSpPr txBox="1"/>
          <p:nvPr>
            <p:ph idx="4294967295" type="subTitle"/>
          </p:nvPr>
        </p:nvSpPr>
        <p:spPr>
          <a:xfrm>
            <a:off x="685800" y="3716352"/>
            <a:ext cx="52788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96" name="Google Shape;96;p17"/>
          <p:cNvGrpSpPr/>
          <p:nvPr/>
        </p:nvGrpSpPr>
        <p:grpSpPr>
          <a:xfrm>
            <a:off x="1745961" y="352459"/>
            <a:ext cx="1675491" cy="1675513"/>
            <a:chOff x="6643075" y="3664250"/>
            <a:chExt cx="407950" cy="407975"/>
          </a:xfrm>
        </p:grpSpPr>
        <p:sp>
          <p:nvSpPr>
            <p:cNvPr id="97" name="Google Shape;97;p17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7DFFB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17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7DFFB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" name="Google Shape;99;p17"/>
          <p:cNvGrpSpPr/>
          <p:nvPr/>
        </p:nvGrpSpPr>
        <p:grpSpPr>
          <a:xfrm rot="727535">
            <a:off x="750467" y="1987952"/>
            <a:ext cx="688825" cy="688786"/>
            <a:chOff x="576250" y="4319400"/>
            <a:chExt cx="442075" cy="442050"/>
          </a:xfrm>
        </p:grpSpPr>
        <p:sp>
          <p:nvSpPr>
            <p:cNvPr id="100" name="Google Shape;100;p17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7DFFB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17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7DFFB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17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7DFFB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17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7DFFB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4" name="Google Shape;104;p17"/>
          <p:cNvSpPr/>
          <p:nvPr/>
        </p:nvSpPr>
        <p:spPr>
          <a:xfrm>
            <a:off x="1344744" y="738932"/>
            <a:ext cx="261927" cy="25009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7DFF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17"/>
          <p:cNvSpPr/>
          <p:nvPr/>
        </p:nvSpPr>
        <p:spPr>
          <a:xfrm rot="2697461">
            <a:off x="3070537" y="2019141"/>
            <a:ext cx="397516" cy="379563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7DFF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17"/>
          <p:cNvSpPr/>
          <p:nvPr/>
        </p:nvSpPr>
        <p:spPr>
          <a:xfrm>
            <a:off x="3385024" y="1802439"/>
            <a:ext cx="159240" cy="152120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7DFF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17"/>
          <p:cNvSpPr/>
          <p:nvPr/>
        </p:nvSpPr>
        <p:spPr>
          <a:xfrm rot="1280389">
            <a:off x="1163299" y="1493211"/>
            <a:ext cx="159248" cy="152102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7DFF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1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8"/>
          <p:cNvSpPr txBox="1"/>
          <p:nvPr>
            <p:ph idx="1" type="body"/>
          </p:nvPr>
        </p:nvSpPr>
        <p:spPr>
          <a:xfrm>
            <a:off x="457200" y="1428750"/>
            <a:ext cx="2924700" cy="315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4" name="Google Shape;114;p18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/>
              <a:t>YOU CAN ALSO SPLIT YOUR CONTENT</a:t>
            </a:r>
            <a:endParaRPr sz="2800"/>
          </a:p>
        </p:txBody>
      </p:sp>
      <p:sp>
        <p:nvSpPr>
          <p:cNvPr id="115" name="Google Shape;115;p18"/>
          <p:cNvSpPr txBox="1"/>
          <p:nvPr>
            <p:ph idx="2" type="body"/>
          </p:nvPr>
        </p:nvSpPr>
        <p:spPr>
          <a:xfrm>
            <a:off x="3558095" y="1428750"/>
            <a:ext cx="2924700" cy="315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6" name="Google Shape;116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19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2" name="Google Shape;122;p19"/>
          <p:cNvSpPr txBox="1"/>
          <p:nvPr>
            <p:ph idx="1" type="body"/>
          </p:nvPr>
        </p:nvSpPr>
        <p:spPr>
          <a:xfrm>
            <a:off x="457200" y="1428750"/>
            <a:ext cx="1851600" cy="332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3" name="Google Shape;123;p19"/>
          <p:cNvSpPr txBox="1"/>
          <p:nvPr>
            <p:ph idx="2" type="body"/>
          </p:nvPr>
        </p:nvSpPr>
        <p:spPr>
          <a:xfrm>
            <a:off x="2544155" y="1428750"/>
            <a:ext cx="1851600" cy="332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4" name="Google Shape;124;p19"/>
          <p:cNvSpPr txBox="1"/>
          <p:nvPr>
            <p:ph idx="3" type="body"/>
          </p:nvPr>
        </p:nvSpPr>
        <p:spPr>
          <a:xfrm>
            <a:off x="4631111" y="1428750"/>
            <a:ext cx="1851600" cy="332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" name="Google Shape;125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0"/>
          <p:cNvSpPr txBox="1"/>
          <p:nvPr>
            <p:ph type="title"/>
          </p:nvPr>
        </p:nvSpPr>
        <p:spPr>
          <a:xfrm>
            <a:off x="457200" y="1425175"/>
            <a:ext cx="44487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1" name="Google Shape;131;p20"/>
          <p:cNvSpPr txBox="1"/>
          <p:nvPr>
            <p:ph idx="1" type="body"/>
          </p:nvPr>
        </p:nvSpPr>
        <p:spPr>
          <a:xfrm>
            <a:off x="457200" y="2419350"/>
            <a:ext cx="4448700" cy="183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32" name="Google Shape;132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999825" y="797998"/>
            <a:ext cx="3547500" cy="3547500"/>
          </a:xfrm>
          <a:prstGeom prst="heptagon">
            <a:avLst>
              <a:gd fmla="val 102572" name="hf"/>
              <a:gd fmla="val 105210" name="vf"/>
            </a:avLst>
          </a:prstGeom>
          <a:noFill/>
          <a:ln>
            <a:noFill/>
          </a:ln>
        </p:spPr>
      </p:pic>
      <p:sp>
        <p:nvSpPr>
          <p:cNvPr id="133" name="Google Shape;133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21"/>
          <p:cNvSpPr txBox="1"/>
          <p:nvPr>
            <p:ph type="title"/>
          </p:nvPr>
        </p:nvSpPr>
        <p:spPr>
          <a:xfrm>
            <a:off x="657225" y="3172125"/>
            <a:ext cx="4754100" cy="1380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/>
              <a:t>WANT BIG IMPACT?</a:t>
            </a:r>
            <a:endParaRPr b="0"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USE BIG IMAGE.</a:t>
            </a:r>
            <a:endParaRPr sz="2400"/>
          </a:p>
        </p:txBody>
      </p:sp>
      <p:sp>
        <p:nvSpPr>
          <p:cNvPr id="139" name="Google Shape;139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22"/>
          <p:cNvSpPr txBox="1"/>
          <p:nvPr>
            <p:ph type="title"/>
          </p:nvPr>
        </p:nvSpPr>
        <p:spPr>
          <a:xfrm>
            <a:off x="457200" y="7393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45" name="Google Shape;145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6" name="Google Shape;146;p22"/>
          <p:cNvSpPr/>
          <p:nvPr/>
        </p:nvSpPr>
        <p:spPr>
          <a:xfrm>
            <a:off x="2849863" y="2029862"/>
            <a:ext cx="1007100" cy="300300"/>
          </a:xfrm>
          <a:prstGeom prst="rect">
            <a:avLst/>
          </a:prstGeom>
          <a:solidFill>
            <a:srgbClr val="7DFFB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800">
              <a:solidFill>
                <a:srgbClr val="0037B3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47" name="Google Shape;147;p22"/>
          <p:cNvSpPr/>
          <p:nvPr/>
        </p:nvSpPr>
        <p:spPr>
          <a:xfrm>
            <a:off x="3868829" y="2029862"/>
            <a:ext cx="1007100" cy="300300"/>
          </a:xfrm>
          <a:prstGeom prst="rect">
            <a:avLst/>
          </a:prstGeom>
          <a:solidFill>
            <a:srgbClr val="7DFFB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Dolor nec</a:t>
            </a:r>
            <a:endParaRPr sz="800">
              <a:solidFill>
                <a:srgbClr val="0037B3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48" name="Google Shape;148;p22"/>
          <p:cNvSpPr/>
          <p:nvPr/>
        </p:nvSpPr>
        <p:spPr>
          <a:xfrm>
            <a:off x="4887812" y="2029862"/>
            <a:ext cx="2827800" cy="300300"/>
          </a:xfrm>
          <a:prstGeom prst="rect">
            <a:avLst/>
          </a:prstGeom>
          <a:solidFill>
            <a:srgbClr val="7DFFB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Ipsum dolor amet dolor   </a:t>
            </a:r>
            <a:endParaRPr sz="800">
              <a:solidFill>
                <a:srgbClr val="0037B3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49" name="Google Shape;149;p22"/>
          <p:cNvSpPr/>
          <p:nvPr/>
        </p:nvSpPr>
        <p:spPr>
          <a:xfrm>
            <a:off x="457188" y="2029862"/>
            <a:ext cx="2380800" cy="300300"/>
          </a:xfrm>
          <a:prstGeom prst="rect">
            <a:avLst/>
          </a:prstGeom>
          <a:solidFill>
            <a:srgbClr val="7DFFB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37B3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grpSp>
        <p:nvGrpSpPr>
          <p:cNvPr id="150" name="Google Shape;150;p22"/>
          <p:cNvGrpSpPr/>
          <p:nvPr/>
        </p:nvGrpSpPr>
        <p:grpSpPr>
          <a:xfrm>
            <a:off x="458123" y="2341000"/>
            <a:ext cx="7257489" cy="674450"/>
            <a:chOff x="943723" y="3098500"/>
            <a:chExt cx="7257489" cy="674450"/>
          </a:xfrm>
        </p:grpSpPr>
        <p:sp>
          <p:nvSpPr>
            <p:cNvPr id="151" name="Google Shape;151;p22"/>
            <p:cNvSpPr/>
            <p:nvPr/>
          </p:nvSpPr>
          <p:spPr>
            <a:xfrm>
              <a:off x="5373412" y="3098513"/>
              <a:ext cx="28278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amet nec at adipiscing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risus at dolor porta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2" name="Google Shape;152;p22"/>
            <p:cNvSpPr/>
            <p:nvPr/>
          </p:nvSpPr>
          <p:spPr>
            <a:xfrm>
              <a:off x="943723" y="3098500"/>
              <a:ext cx="23799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3" name="Google Shape;153;p22"/>
            <p:cNvSpPr/>
            <p:nvPr/>
          </p:nvSpPr>
          <p:spPr>
            <a:xfrm>
              <a:off x="1632122" y="3098513"/>
              <a:ext cx="674400" cy="674400"/>
            </a:xfrm>
            <a:prstGeom prst="rtTriangle">
              <a:avLst/>
            </a:prstGeom>
            <a:solidFill>
              <a:srgbClr val="001230">
                <a:alpha val="18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4" name="Google Shape;154;p22"/>
            <p:cNvSpPr/>
            <p:nvPr/>
          </p:nvSpPr>
          <p:spPr>
            <a:xfrm>
              <a:off x="943723" y="3098513"/>
              <a:ext cx="687600" cy="674400"/>
            </a:xfrm>
            <a:prstGeom prst="rtTriangle">
              <a:avLst/>
            </a:prstGeom>
            <a:solidFill>
              <a:srgbClr val="001230">
                <a:alpha val="18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5" name="Google Shape;155;p22"/>
            <p:cNvSpPr/>
            <p:nvPr/>
          </p:nvSpPr>
          <p:spPr>
            <a:xfrm>
              <a:off x="3335463" y="3098513"/>
              <a:ext cx="10071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6" name="Google Shape;156;p22"/>
            <p:cNvSpPr/>
            <p:nvPr/>
          </p:nvSpPr>
          <p:spPr>
            <a:xfrm>
              <a:off x="4354429" y="3098513"/>
              <a:ext cx="10071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7" name="Google Shape;157;p22"/>
            <p:cNvSpPr/>
            <p:nvPr/>
          </p:nvSpPr>
          <p:spPr>
            <a:xfrm>
              <a:off x="1210848" y="3098557"/>
              <a:ext cx="425700" cy="409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1</a:t>
              </a:r>
              <a:endParaRPr sz="16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8" name="Google Shape;158;p22"/>
            <p:cNvSpPr/>
            <p:nvPr/>
          </p:nvSpPr>
          <p:spPr>
            <a:xfrm rot="-2700000">
              <a:off x="4705031" y="3336392"/>
              <a:ext cx="305894" cy="116673"/>
            </a:xfrm>
            <a:prstGeom prst="corner">
              <a:avLst>
                <a:gd fmla="val 18804" name="adj1"/>
                <a:gd fmla="val 18145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59" name="Google Shape;159;p22"/>
            <p:cNvSpPr/>
            <p:nvPr/>
          </p:nvSpPr>
          <p:spPr>
            <a:xfrm>
              <a:off x="3633813" y="3230513"/>
              <a:ext cx="410400" cy="410400"/>
            </a:xfrm>
            <a:prstGeom prst="mathMultiply">
              <a:avLst>
                <a:gd fmla="val 5080" name="adj1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0" name="Google Shape;160;p22"/>
            <p:cNvSpPr/>
            <p:nvPr/>
          </p:nvSpPr>
          <p:spPr>
            <a:xfrm>
              <a:off x="1704725" y="3098550"/>
              <a:ext cx="1488600" cy="67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 nec at adipiscing</a:t>
              </a:r>
              <a:endParaRPr sz="10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  <p:grpSp>
        <p:nvGrpSpPr>
          <p:cNvPr id="161" name="Google Shape;161;p22"/>
          <p:cNvGrpSpPr/>
          <p:nvPr/>
        </p:nvGrpSpPr>
        <p:grpSpPr>
          <a:xfrm>
            <a:off x="458123" y="3026300"/>
            <a:ext cx="7257489" cy="674450"/>
            <a:chOff x="943723" y="3783775"/>
            <a:chExt cx="7257489" cy="674450"/>
          </a:xfrm>
        </p:grpSpPr>
        <p:sp>
          <p:nvSpPr>
            <p:cNvPr id="162" name="Google Shape;162;p22"/>
            <p:cNvSpPr/>
            <p:nvPr/>
          </p:nvSpPr>
          <p:spPr>
            <a:xfrm>
              <a:off x="5373412" y="3783788"/>
              <a:ext cx="28278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amet nec at adipiscing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risus at dolor porta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3" name="Google Shape;163;p22"/>
            <p:cNvSpPr/>
            <p:nvPr/>
          </p:nvSpPr>
          <p:spPr>
            <a:xfrm>
              <a:off x="943723" y="3783775"/>
              <a:ext cx="23799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4" name="Google Shape;164;p22"/>
            <p:cNvSpPr/>
            <p:nvPr/>
          </p:nvSpPr>
          <p:spPr>
            <a:xfrm>
              <a:off x="1632122" y="3783788"/>
              <a:ext cx="674400" cy="674400"/>
            </a:xfrm>
            <a:prstGeom prst="rtTriangle">
              <a:avLst/>
            </a:prstGeom>
            <a:solidFill>
              <a:srgbClr val="001230">
                <a:alpha val="18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5" name="Google Shape;165;p22"/>
            <p:cNvSpPr/>
            <p:nvPr/>
          </p:nvSpPr>
          <p:spPr>
            <a:xfrm>
              <a:off x="943723" y="3783788"/>
              <a:ext cx="687600" cy="674400"/>
            </a:xfrm>
            <a:prstGeom prst="rtTriangle">
              <a:avLst/>
            </a:prstGeom>
            <a:solidFill>
              <a:srgbClr val="001230">
                <a:alpha val="18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6" name="Google Shape;166;p22"/>
            <p:cNvSpPr/>
            <p:nvPr/>
          </p:nvSpPr>
          <p:spPr>
            <a:xfrm>
              <a:off x="3335463" y="3783788"/>
              <a:ext cx="10071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7" name="Google Shape;167;p22"/>
            <p:cNvSpPr/>
            <p:nvPr/>
          </p:nvSpPr>
          <p:spPr>
            <a:xfrm>
              <a:off x="4354429" y="3783788"/>
              <a:ext cx="10071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8" name="Google Shape;168;p22"/>
            <p:cNvSpPr/>
            <p:nvPr/>
          </p:nvSpPr>
          <p:spPr>
            <a:xfrm>
              <a:off x="1210848" y="3783832"/>
              <a:ext cx="425700" cy="409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2</a:t>
              </a:r>
              <a:endParaRPr sz="16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69" name="Google Shape;169;p22"/>
            <p:cNvSpPr/>
            <p:nvPr/>
          </p:nvSpPr>
          <p:spPr>
            <a:xfrm rot="-2700000">
              <a:off x="4705031" y="4021667"/>
              <a:ext cx="305894" cy="116673"/>
            </a:xfrm>
            <a:prstGeom prst="corner">
              <a:avLst>
                <a:gd fmla="val 18804" name="adj1"/>
                <a:gd fmla="val 18145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0" name="Google Shape;170;p22"/>
            <p:cNvSpPr/>
            <p:nvPr/>
          </p:nvSpPr>
          <p:spPr>
            <a:xfrm>
              <a:off x="3633813" y="3915788"/>
              <a:ext cx="410400" cy="410400"/>
            </a:xfrm>
            <a:prstGeom prst="mathMultiply">
              <a:avLst>
                <a:gd fmla="val 5080" name="adj1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1" name="Google Shape;171;p22"/>
            <p:cNvSpPr/>
            <p:nvPr/>
          </p:nvSpPr>
          <p:spPr>
            <a:xfrm>
              <a:off x="1704725" y="3783825"/>
              <a:ext cx="1488600" cy="67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 nec at adipiscing</a:t>
              </a:r>
              <a:endParaRPr sz="10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  <p:grpSp>
        <p:nvGrpSpPr>
          <p:cNvPr id="172" name="Google Shape;172;p22"/>
          <p:cNvGrpSpPr/>
          <p:nvPr/>
        </p:nvGrpSpPr>
        <p:grpSpPr>
          <a:xfrm>
            <a:off x="458123" y="3711550"/>
            <a:ext cx="7257489" cy="674450"/>
            <a:chOff x="943723" y="4469050"/>
            <a:chExt cx="7257489" cy="674450"/>
          </a:xfrm>
        </p:grpSpPr>
        <p:sp>
          <p:nvSpPr>
            <p:cNvPr id="173" name="Google Shape;173;p22"/>
            <p:cNvSpPr/>
            <p:nvPr/>
          </p:nvSpPr>
          <p:spPr>
            <a:xfrm>
              <a:off x="5373412" y="4469063"/>
              <a:ext cx="28278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amet nec at adipiscing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-279400" lvl="0" marL="45720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FFFFFF"/>
                </a:buClr>
                <a:buSzPts val="800"/>
                <a:buFont typeface="Titillium Web Light"/>
                <a:buChar char="▰"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risus at dolor porta 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4" name="Google Shape;174;p22"/>
            <p:cNvSpPr/>
            <p:nvPr/>
          </p:nvSpPr>
          <p:spPr>
            <a:xfrm>
              <a:off x="943723" y="4469050"/>
              <a:ext cx="23799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5" name="Google Shape;175;p22"/>
            <p:cNvSpPr/>
            <p:nvPr/>
          </p:nvSpPr>
          <p:spPr>
            <a:xfrm>
              <a:off x="1632122" y="4469063"/>
              <a:ext cx="674400" cy="674400"/>
            </a:xfrm>
            <a:prstGeom prst="rtTriangle">
              <a:avLst/>
            </a:prstGeom>
            <a:solidFill>
              <a:srgbClr val="001230">
                <a:alpha val="18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6" name="Google Shape;176;p22"/>
            <p:cNvSpPr/>
            <p:nvPr/>
          </p:nvSpPr>
          <p:spPr>
            <a:xfrm>
              <a:off x="943723" y="4469063"/>
              <a:ext cx="687600" cy="674400"/>
            </a:xfrm>
            <a:prstGeom prst="rtTriangle">
              <a:avLst/>
            </a:prstGeom>
            <a:solidFill>
              <a:srgbClr val="001230">
                <a:alpha val="18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7" name="Google Shape;177;p22"/>
            <p:cNvSpPr/>
            <p:nvPr/>
          </p:nvSpPr>
          <p:spPr>
            <a:xfrm>
              <a:off x="3335463" y="4469063"/>
              <a:ext cx="10071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8" name="Google Shape;178;p22"/>
            <p:cNvSpPr/>
            <p:nvPr/>
          </p:nvSpPr>
          <p:spPr>
            <a:xfrm>
              <a:off x="4354429" y="4469063"/>
              <a:ext cx="1007100" cy="674400"/>
            </a:xfrm>
            <a:prstGeom prst="rect">
              <a:avLst/>
            </a:prstGeom>
            <a:solidFill>
              <a:srgbClr val="0037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79" name="Google Shape;179;p22"/>
            <p:cNvSpPr/>
            <p:nvPr/>
          </p:nvSpPr>
          <p:spPr>
            <a:xfrm>
              <a:off x="1210848" y="4469107"/>
              <a:ext cx="425700" cy="409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3</a:t>
              </a:r>
              <a:endParaRPr sz="16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80" name="Google Shape;180;p22"/>
            <p:cNvSpPr/>
            <p:nvPr/>
          </p:nvSpPr>
          <p:spPr>
            <a:xfrm rot="-2700000">
              <a:off x="4705031" y="4706942"/>
              <a:ext cx="305894" cy="116673"/>
            </a:xfrm>
            <a:prstGeom prst="corner">
              <a:avLst>
                <a:gd fmla="val 18804" name="adj1"/>
                <a:gd fmla="val 18145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81" name="Google Shape;181;p22"/>
            <p:cNvSpPr/>
            <p:nvPr/>
          </p:nvSpPr>
          <p:spPr>
            <a:xfrm>
              <a:off x="3633813" y="4601063"/>
              <a:ext cx="410400" cy="410400"/>
            </a:xfrm>
            <a:prstGeom prst="mathMultiply">
              <a:avLst>
                <a:gd fmla="val 5080" name="adj1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182" name="Google Shape;182;p22"/>
            <p:cNvSpPr/>
            <p:nvPr/>
          </p:nvSpPr>
          <p:spPr>
            <a:xfrm>
              <a:off x="1704725" y="4469100"/>
              <a:ext cx="1488600" cy="67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 nec at adipiscing</a:t>
              </a:r>
              <a:endParaRPr sz="10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3"/>
          <p:cNvSpPr txBox="1"/>
          <p:nvPr>
            <p:ph type="title"/>
          </p:nvPr>
        </p:nvSpPr>
        <p:spPr>
          <a:xfrm>
            <a:off x="457200" y="7393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88" name="Google Shape;188;p23"/>
          <p:cNvGraphicFramePr/>
          <p:nvPr/>
        </p:nvGraphicFramePr>
        <p:xfrm>
          <a:off x="457200" y="18022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{12925ACB-07A1-47B2-829E-6FD87A0E3A9B}</a:tableStyleId>
              </a:tblPr>
              <a:tblGrid>
                <a:gridCol w="1506375"/>
                <a:gridCol w="1506375"/>
                <a:gridCol w="1506375"/>
                <a:gridCol w="1506375"/>
              </a:tblGrid>
              <a:tr h="6833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A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B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C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</a:tr>
              <a:tr h="683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Yellow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10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20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7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</a:tr>
              <a:tr h="683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Blue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30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15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10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</a:tr>
              <a:tr h="683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Orange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5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24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Titillium Web"/>
                          <a:ea typeface="Titillium Web"/>
                          <a:cs typeface="Titillium Web"/>
                          <a:sym typeface="Titillium Web"/>
                        </a:rPr>
                        <a:t>16</a:t>
                      </a:r>
                      <a:endParaRPr b="1" sz="1800">
                        <a:solidFill>
                          <a:schemeClr val="lt1"/>
                        </a:solidFill>
                        <a:latin typeface="Titillium Web"/>
                        <a:ea typeface="Titillium Web"/>
                        <a:cs typeface="Titillium Web"/>
                        <a:sym typeface="Titillium We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1230">
                        <a:alpha val="1885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189" name="Google Shape;189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4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7DFFB1"/>
          </a:solidFill>
          <a:ln>
            <a:noFill/>
          </a:ln>
          <a:effectLst>
            <a:outerShdw blurRad="57150" rotWithShape="0" algn="bl" dir="5400000" dist="19050">
              <a:srgbClr val="073763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24"/>
          <p:cNvSpPr txBox="1"/>
          <p:nvPr>
            <p:ph type="title"/>
          </p:nvPr>
        </p:nvSpPr>
        <p:spPr>
          <a:xfrm>
            <a:off x="457200" y="473125"/>
            <a:ext cx="6025500" cy="514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96" name="Google Shape;196;p24"/>
          <p:cNvSpPr/>
          <p:nvPr/>
        </p:nvSpPr>
        <p:spPr>
          <a:xfrm>
            <a:off x="1985850" y="1830500"/>
            <a:ext cx="687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37B3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our office</a:t>
            </a:r>
            <a:endParaRPr sz="1000">
              <a:solidFill>
                <a:srgbClr val="0037B3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97" name="Google Shape;197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8" name="Google Shape;198;p24"/>
          <p:cNvSpPr/>
          <p:nvPr/>
        </p:nvSpPr>
        <p:spPr>
          <a:xfrm rot="10800000">
            <a:off x="1155750" y="2156500"/>
            <a:ext cx="147900" cy="1281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24"/>
          <p:cNvSpPr/>
          <p:nvPr/>
        </p:nvSpPr>
        <p:spPr>
          <a:xfrm rot="10800000">
            <a:off x="2818775" y="3782425"/>
            <a:ext cx="147900" cy="1281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24"/>
          <p:cNvSpPr/>
          <p:nvPr/>
        </p:nvSpPr>
        <p:spPr>
          <a:xfrm rot="10800000">
            <a:off x="3879375" y="1970100"/>
            <a:ext cx="147900" cy="1281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24"/>
          <p:cNvSpPr/>
          <p:nvPr/>
        </p:nvSpPr>
        <p:spPr>
          <a:xfrm rot="10800000">
            <a:off x="4597100" y="4068725"/>
            <a:ext cx="147900" cy="1281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24"/>
          <p:cNvSpPr/>
          <p:nvPr/>
        </p:nvSpPr>
        <p:spPr>
          <a:xfrm rot="10800000">
            <a:off x="6751300" y="2451025"/>
            <a:ext cx="147900" cy="1281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24"/>
          <p:cNvSpPr/>
          <p:nvPr/>
        </p:nvSpPr>
        <p:spPr>
          <a:xfrm rot="10800000">
            <a:off x="7422675" y="4141825"/>
            <a:ext cx="147900" cy="1281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rotWithShape="0" algn="bl" dir="5400000" dist="19050">
              <a:srgbClr val="1C4587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p25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7DFFB1"/>
                </a:solidFill>
              </a:rPr>
              <a:t>89,526,124</a:t>
            </a:r>
            <a:endParaRPr sz="9600">
              <a:solidFill>
                <a:srgbClr val="7DFFB1"/>
              </a:solidFill>
            </a:endParaRPr>
          </a:p>
        </p:txBody>
      </p:sp>
      <p:sp>
        <p:nvSpPr>
          <p:cNvPr id="209" name="Google Shape;209;p25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10" name="Google Shape;210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p26"/>
          <p:cNvSpPr txBox="1"/>
          <p:nvPr>
            <p:ph idx="4294967295" type="ctrTitle"/>
          </p:nvPr>
        </p:nvSpPr>
        <p:spPr>
          <a:xfrm>
            <a:off x="685800" y="648000"/>
            <a:ext cx="777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</a:t>
            </a:r>
            <a:r>
              <a:rPr lang="en" sz="4800">
                <a:solidFill>
                  <a:srgbClr val="7DFFB1"/>
                </a:solidFill>
              </a:rPr>
              <a:t>$</a:t>
            </a:r>
            <a:endParaRPr sz="4800">
              <a:solidFill>
                <a:srgbClr val="7DFFB1"/>
              </a:solidFill>
            </a:endParaRPr>
          </a:p>
        </p:txBody>
      </p:sp>
      <p:sp>
        <p:nvSpPr>
          <p:cNvPr id="216" name="Google Shape;216;p26"/>
          <p:cNvSpPr txBox="1"/>
          <p:nvPr>
            <p:ph idx="4294967295" type="subTitle"/>
          </p:nvPr>
        </p:nvSpPr>
        <p:spPr>
          <a:xfrm>
            <a:off x="685800" y="141130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17" name="Google Shape;217;p26"/>
          <p:cNvSpPr txBox="1"/>
          <p:nvPr>
            <p:ph idx="4294967295" type="ctrTitle"/>
          </p:nvPr>
        </p:nvSpPr>
        <p:spPr>
          <a:xfrm>
            <a:off x="685800" y="3276900"/>
            <a:ext cx="777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</a:t>
            </a:r>
            <a:r>
              <a:rPr lang="en" sz="4800">
                <a:solidFill>
                  <a:srgbClr val="7DFFB1"/>
                </a:solidFill>
              </a:rPr>
              <a:t>%</a:t>
            </a:r>
            <a:endParaRPr sz="4800">
              <a:solidFill>
                <a:srgbClr val="7DFFB1"/>
              </a:solidFill>
            </a:endParaRPr>
          </a:p>
        </p:txBody>
      </p:sp>
      <p:sp>
        <p:nvSpPr>
          <p:cNvPr id="218" name="Google Shape;218;p26"/>
          <p:cNvSpPr txBox="1"/>
          <p:nvPr>
            <p:ph idx="4294967295" type="subTitle"/>
          </p:nvPr>
        </p:nvSpPr>
        <p:spPr>
          <a:xfrm>
            <a:off x="685800" y="404020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19" name="Google Shape;219;p26"/>
          <p:cNvSpPr txBox="1"/>
          <p:nvPr>
            <p:ph idx="4294967295" type="ctrTitle"/>
          </p:nvPr>
        </p:nvSpPr>
        <p:spPr>
          <a:xfrm>
            <a:off x="685800" y="1962450"/>
            <a:ext cx="777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</a:t>
            </a:r>
            <a:r>
              <a:rPr lang="en" sz="4800">
                <a:solidFill>
                  <a:srgbClr val="7DFFB1"/>
                </a:solidFill>
              </a:rPr>
              <a:t>users</a:t>
            </a:r>
            <a:endParaRPr sz="4800">
              <a:solidFill>
                <a:srgbClr val="7DFFB1"/>
              </a:solidFill>
            </a:endParaRPr>
          </a:p>
        </p:txBody>
      </p:sp>
      <p:sp>
        <p:nvSpPr>
          <p:cNvPr id="220" name="Google Shape;220;p26"/>
          <p:cNvSpPr txBox="1"/>
          <p:nvPr>
            <p:ph idx="4294967295" type="subTitle"/>
          </p:nvPr>
        </p:nvSpPr>
        <p:spPr>
          <a:xfrm>
            <a:off x="685800" y="272575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21" name="Google Shape;221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27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7" name="Google Shape;227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28" name="Google Shape;228;p27"/>
          <p:cNvGrpSpPr/>
          <p:nvPr/>
        </p:nvGrpSpPr>
        <p:grpSpPr>
          <a:xfrm>
            <a:off x="5809425" y="3097010"/>
            <a:ext cx="2469661" cy="1384500"/>
            <a:chOff x="6038025" y="2598925"/>
            <a:chExt cx="2469661" cy="1384500"/>
          </a:xfrm>
        </p:grpSpPr>
        <p:cxnSp>
          <p:nvCxnSpPr>
            <p:cNvPr id="229" name="Google Shape;229;p27"/>
            <p:cNvCxnSpPr/>
            <p:nvPr/>
          </p:nvCxnSpPr>
          <p:spPr>
            <a:xfrm>
              <a:off x="6038025" y="3312550"/>
              <a:ext cx="582000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30" name="Google Shape;230;p27"/>
            <p:cNvSpPr txBox="1"/>
            <p:nvPr/>
          </p:nvSpPr>
          <p:spPr>
            <a:xfrm>
              <a:off x="6640486" y="2598925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Vestibulum congue tempus</a:t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231" name="Google Shape;231;p27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27"/>
            <p:cNvSpPr txBox="1"/>
            <p:nvPr/>
          </p:nvSpPr>
          <p:spPr>
            <a:xfrm>
              <a:off x="6399017" y="315610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3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  <p:grpSp>
        <p:nvGrpSpPr>
          <p:cNvPr id="233" name="Google Shape;233;p27"/>
          <p:cNvGrpSpPr/>
          <p:nvPr/>
        </p:nvGrpSpPr>
        <p:grpSpPr>
          <a:xfrm>
            <a:off x="407721" y="2324528"/>
            <a:ext cx="2994729" cy="1384500"/>
            <a:chOff x="636321" y="1844098"/>
            <a:chExt cx="2994729" cy="1384500"/>
          </a:xfrm>
        </p:grpSpPr>
        <p:sp>
          <p:nvSpPr>
            <p:cNvPr id="234" name="Google Shape;234;p27"/>
            <p:cNvSpPr txBox="1"/>
            <p:nvPr/>
          </p:nvSpPr>
          <p:spPr>
            <a:xfrm>
              <a:off x="636321" y="1844098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Vestibulum congue tempus</a:t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cxnSp>
          <p:nvCxnSpPr>
            <p:cNvPr id="235" name="Google Shape;235;p27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36" name="Google Shape;236;p27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rgbClr val="00298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27"/>
            <p:cNvSpPr txBox="1"/>
            <p:nvPr/>
          </p:nvSpPr>
          <p:spPr>
            <a:xfrm>
              <a:off x="2498491" y="237375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2</a:t>
              </a:r>
              <a:endParaRPr sz="800">
                <a:solidFill>
                  <a:srgbClr val="FFFFFF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  <p:grpSp>
        <p:nvGrpSpPr>
          <p:cNvPr id="238" name="Google Shape;238;p27"/>
          <p:cNvGrpSpPr/>
          <p:nvPr/>
        </p:nvGrpSpPr>
        <p:grpSpPr>
          <a:xfrm>
            <a:off x="4679500" y="1423345"/>
            <a:ext cx="3599586" cy="1384500"/>
            <a:chOff x="4908100" y="889950"/>
            <a:chExt cx="3599586" cy="1384500"/>
          </a:xfrm>
        </p:grpSpPr>
        <p:cxnSp>
          <p:nvCxnSpPr>
            <p:cNvPr id="239" name="Google Shape;239;p27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40" name="Google Shape;240;p27"/>
            <p:cNvSpPr txBox="1"/>
            <p:nvPr/>
          </p:nvSpPr>
          <p:spPr>
            <a:xfrm>
              <a:off x="6640486" y="889950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Vestibulum congue tempus</a:t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241" name="Google Shape;241;p27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27"/>
            <p:cNvSpPr txBox="1"/>
            <p:nvPr/>
          </p:nvSpPr>
          <p:spPr>
            <a:xfrm>
              <a:off x="6402820" y="1436790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1</a:t>
              </a:r>
              <a:endParaRPr sz="800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grpSp>
        <p:nvGrpSpPr>
          <p:cNvPr id="243" name="Google Shape;243;p27"/>
          <p:cNvGrpSpPr/>
          <p:nvPr/>
        </p:nvGrpSpPr>
        <p:grpSpPr>
          <a:xfrm>
            <a:off x="2585994" y="1631550"/>
            <a:ext cx="3514811" cy="3252003"/>
            <a:chOff x="2991269" y="1153325"/>
            <a:chExt cx="3514811" cy="3252003"/>
          </a:xfrm>
        </p:grpSpPr>
        <p:sp>
          <p:nvSpPr>
            <p:cNvPr id="244" name="Google Shape;244;p27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rgbClr val="001230">
                <a:alpha val="18850"/>
              </a:srgbClr>
            </a:solidFill>
            <a:ln>
              <a:noFill/>
            </a:ln>
          </p:spPr>
        </p:sp>
        <p:sp>
          <p:nvSpPr>
            <p:cNvPr id="245" name="Google Shape;245;p27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rgbClr val="002988"/>
            </a:solidFill>
            <a:ln>
              <a:noFill/>
            </a:ln>
          </p:spPr>
        </p:sp>
        <p:sp>
          <p:nvSpPr>
            <p:cNvPr id="246" name="Google Shape;246;p27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</p:sp>
        <p:sp>
          <p:nvSpPr>
            <p:cNvPr id="247" name="Google Shape;247;p27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rgbClr val="001230">
                <a:alpha val="18850"/>
              </a:srgbClr>
            </a:solidFill>
            <a:ln>
              <a:noFill/>
            </a:ln>
          </p:spPr>
        </p:sp>
        <p:sp>
          <p:nvSpPr>
            <p:cNvPr id="248" name="Google Shape;248;p27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rgbClr val="002988"/>
            </a:solidFill>
            <a:ln>
              <a:noFill/>
            </a:ln>
          </p:spPr>
        </p:sp>
        <p:sp>
          <p:nvSpPr>
            <p:cNvPr id="249" name="Google Shape;249;p27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</p:sp>
        <p:sp>
          <p:nvSpPr>
            <p:cNvPr id="250" name="Google Shape;250;p27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rgbClr val="002988"/>
            </a:solidFill>
            <a:ln>
              <a:noFill/>
            </a:ln>
          </p:spPr>
        </p:sp>
        <p:sp>
          <p:nvSpPr>
            <p:cNvPr id="251" name="Google Shape;251;p27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28"/>
          <p:cNvSpPr txBox="1"/>
          <p:nvPr>
            <p:ph type="title"/>
          </p:nvPr>
        </p:nvSpPr>
        <p:spPr>
          <a:xfrm>
            <a:off x="457200" y="815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57" name="Google Shape;257;p28"/>
          <p:cNvSpPr txBox="1"/>
          <p:nvPr>
            <p:ph idx="1" type="body"/>
          </p:nvPr>
        </p:nvSpPr>
        <p:spPr>
          <a:xfrm>
            <a:off x="457200" y="1809750"/>
            <a:ext cx="1851600" cy="144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8" name="Google Shape;258;p28"/>
          <p:cNvSpPr txBox="1"/>
          <p:nvPr>
            <p:ph idx="2" type="body"/>
          </p:nvPr>
        </p:nvSpPr>
        <p:spPr>
          <a:xfrm>
            <a:off x="2544152" y="1809750"/>
            <a:ext cx="1851600" cy="144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9" name="Google Shape;259;p28"/>
          <p:cNvSpPr txBox="1"/>
          <p:nvPr>
            <p:ph idx="3" type="body"/>
          </p:nvPr>
        </p:nvSpPr>
        <p:spPr>
          <a:xfrm>
            <a:off x="4631103" y="1809750"/>
            <a:ext cx="1851600" cy="144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60" name="Google Shape;260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1" name="Google Shape;261;p28"/>
          <p:cNvSpPr txBox="1"/>
          <p:nvPr>
            <p:ph idx="1" type="body"/>
          </p:nvPr>
        </p:nvSpPr>
        <p:spPr>
          <a:xfrm>
            <a:off x="457200" y="3333750"/>
            <a:ext cx="1851600" cy="144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62" name="Google Shape;262;p28"/>
          <p:cNvSpPr txBox="1"/>
          <p:nvPr>
            <p:ph idx="2" type="body"/>
          </p:nvPr>
        </p:nvSpPr>
        <p:spPr>
          <a:xfrm>
            <a:off x="2544152" y="3333750"/>
            <a:ext cx="1851600" cy="144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63" name="Google Shape;263;p28"/>
          <p:cNvSpPr txBox="1"/>
          <p:nvPr>
            <p:ph idx="3" type="body"/>
          </p:nvPr>
        </p:nvSpPr>
        <p:spPr>
          <a:xfrm>
            <a:off x="4631103" y="3333750"/>
            <a:ext cx="1851600" cy="144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29"/>
          <p:cNvSpPr txBox="1"/>
          <p:nvPr>
            <p:ph idx="1" type="body"/>
          </p:nvPr>
        </p:nvSpPr>
        <p:spPr>
          <a:xfrm>
            <a:off x="457200" y="4406300"/>
            <a:ext cx="60255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69" name="Google Shape;269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70" name="Google Shape;270;p29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57200" y="659450"/>
            <a:ext cx="6138202" cy="34927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30"/>
          <p:cNvSpPr/>
          <p:nvPr/>
        </p:nvSpPr>
        <p:spPr>
          <a:xfrm>
            <a:off x="54123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DFFB1"/>
                </a:solidFill>
                <a:latin typeface="Titillium Web"/>
                <a:ea typeface="Titillium Web"/>
                <a:cs typeface="Titillium Web"/>
                <a:sym typeface="Titillium Web"/>
              </a:rPr>
              <a:t>Place your screenshot here</a:t>
            </a:r>
            <a:endParaRPr sz="1000">
              <a:solidFill>
                <a:srgbClr val="7DFFB1"/>
              </a:solidFill>
              <a:latin typeface="Titillium Web"/>
              <a:ea typeface="Titillium Web"/>
              <a:cs typeface="Titillium Web"/>
              <a:sym typeface="Titillium Web"/>
            </a:endParaRPr>
          </a:p>
        </p:txBody>
      </p:sp>
      <p:sp>
        <p:nvSpPr>
          <p:cNvPr id="276" name="Google Shape;276;p30"/>
          <p:cNvSpPr txBox="1"/>
          <p:nvPr>
            <p:ph idx="4294967295" type="body"/>
          </p:nvPr>
        </p:nvSpPr>
        <p:spPr>
          <a:xfrm>
            <a:off x="685800" y="373575"/>
            <a:ext cx="2897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MOBILE PROJECT</a:t>
            </a:r>
            <a:endParaRPr b="1"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77" name="Google Shape;277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8" name="Google Shape;278;p30"/>
          <p:cNvGrpSpPr/>
          <p:nvPr/>
        </p:nvGrpSpPr>
        <p:grpSpPr>
          <a:xfrm>
            <a:off x="5353200" y="373572"/>
            <a:ext cx="2119546" cy="4396359"/>
            <a:chOff x="2547150" y="238125"/>
            <a:chExt cx="2525675" cy="5238750"/>
          </a:xfrm>
        </p:grpSpPr>
        <p:sp>
          <p:nvSpPr>
            <p:cNvPr id="279" name="Google Shape;279;p30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00298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30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30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30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31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DFFB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Place your screenshot here</a:t>
            </a:r>
            <a:endParaRPr sz="1000">
              <a:solidFill>
                <a:srgbClr val="7DFFB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288" name="Google Shape;288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9" name="Google Shape;289;p31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290" name="Google Shape;290;p31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00298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31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31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31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004C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4" name="Google Shape;294;p31"/>
          <p:cNvSpPr txBox="1"/>
          <p:nvPr>
            <p:ph idx="4294967295" type="body"/>
          </p:nvPr>
        </p:nvSpPr>
        <p:spPr>
          <a:xfrm>
            <a:off x="685800" y="373575"/>
            <a:ext cx="2897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TABLET</a:t>
            </a: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 PROJECT</a:t>
            </a:r>
            <a:endParaRPr b="1"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32"/>
          <p:cNvSpPr/>
          <p:nvPr/>
        </p:nvSpPr>
        <p:spPr>
          <a:xfrm>
            <a:off x="4024150" y="837038"/>
            <a:ext cx="4456494" cy="346943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00298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2"/>
          <p:cNvSpPr/>
          <p:nvPr/>
        </p:nvSpPr>
        <p:spPr>
          <a:xfrm>
            <a:off x="4210637" y="1021277"/>
            <a:ext cx="4083600" cy="260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7DFFB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Place your screenshot here</a:t>
            </a:r>
            <a:endParaRPr sz="1000">
              <a:solidFill>
                <a:srgbClr val="7DFFB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301" name="Google Shape;301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2" name="Google Shape;302;p32"/>
          <p:cNvSpPr txBox="1"/>
          <p:nvPr>
            <p:ph idx="4294967295" type="body"/>
          </p:nvPr>
        </p:nvSpPr>
        <p:spPr>
          <a:xfrm>
            <a:off x="685800" y="373575"/>
            <a:ext cx="2897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DESKTOP</a:t>
            </a: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 PROJECT</a:t>
            </a:r>
            <a:endParaRPr b="1"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8" name="Google Shape;308;p33"/>
          <p:cNvSpPr txBox="1"/>
          <p:nvPr>
            <p:ph idx="4294967295" type="ctrTitle"/>
          </p:nvPr>
        </p:nvSpPr>
        <p:spPr>
          <a:xfrm>
            <a:off x="685800" y="440350"/>
            <a:ext cx="43605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</a:t>
            </a:r>
            <a:r>
              <a:rPr lang="en" sz="6000"/>
              <a:t>!</a:t>
            </a:r>
            <a:endParaRPr sz="6000"/>
          </a:p>
        </p:txBody>
      </p:sp>
      <p:sp>
        <p:nvSpPr>
          <p:cNvPr id="309" name="Google Shape;309;p33"/>
          <p:cNvSpPr txBox="1"/>
          <p:nvPr>
            <p:ph idx="4294967295" type="subTitle"/>
          </p:nvPr>
        </p:nvSpPr>
        <p:spPr>
          <a:xfrm>
            <a:off x="685800" y="1639969"/>
            <a:ext cx="4360500" cy="315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Titillium Web"/>
                <a:ea typeface="Titillium Web"/>
                <a:cs typeface="Titillium Web"/>
                <a:sym typeface="Titillium Web"/>
              </a:rPr>
              <a:t>Any questions?</a:t>
            </a:r>
            <a:endParaRPr b="1"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</a:t>
            </a:r>
            <a:r>
              <a:rPr lang="en"/>
              <a:t>ou can find me at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@username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user@mail.me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4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5" name="Google Shape;315;p34"/>
          <p:cNvSpPr txBox="1"/>
          <p:nvPr>
            <p:ph idx="1" type="body"/>
          </p:nvPr>
        </p:nvSpPr>
        <p:spPr>
          <a:xfrm>
            <a:off x="457200" y="1428748"/>
            <a:ext cx="6025500" cy="314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▰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7DFFB1"/>
                </a:solidFill>
                <a:hlinkClick r:id="rId3"/>
              </a:rPr>
              <a:t>SlidesCarnival</a:t>
            </a:r>
            <a:endParaRPr sz="2400">
              <a:solidFill>
                <a:srgbClr val="7DFFB1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 sz="2400"/>
              <a:t>Photographs by </a:t>
            </a:r>
            <a:r>
              <a:rPr lang="en" sz="2400" u="sng">
                <a:solidFill>
                  <a:srgbClr val="7DFFB1"/>
                </a:solidFill>
                <a:hlinkClick r:id="rId4"/>
              </a:rPr>
              <a:t>Unsplash</a:t>
            </a:r>
            <a:endParaRPr sz="2400">
              <a:solidFill>
                <a:srgbClr val="7DFFB1"/>
              </a:solidFill>
            </a:endParaRPr>
          </a:p>
        </p:txBody>
      </p:sp>
      <p:sp>
        <p:nvSpPr>
          <p:cNvPr id="316" name="Google Shape;316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35"/>
          <p:cNvSpPr txBox="1"/>
          <p:nvPr>
            <p:ph type="title"/>
          </p:nvPr>
        </p:nvSpPr>
        <p:spPr>
          <a:xfrm>
            <a:off x="457200" y="434575"/>
            <a:ext cx="60255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2" name="Google Shape;322;p35"/>
          <p:cNvSpPr txBox="1"/>
          <p:nvPr>
            <p:ph idx="1" type="body"/>
          </p:nvPr>
        </p:nvSpPr>
        <p:spPr>
          <a:xfrm>
            <a:off x="457200" y="1428750"/>
            <a:ext cx="6025500" cy="2312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▰"/>
            </a:pPr>
            <a:r>
              <a:rPr lang="en" sz="1800"/>
              <a:t>Titles: Titillium Web Bold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▰"/>
            </a:pPr>
            <a:r>
              <a:rPr lang="en" sz="1800"/>
              <a:t>Body copy: Titillium Web Light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download the fonts on this page: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7DFFB1"/>
                </a:solidFill>
                <a:hlinkClick r:id="rId3"/>
              </a:rPr>
              <a:t>https://www.fontsquirrel.com/fonts/titillium</a:t>
            </a:r>
            <a:endParaRPr b="1" sz="1800">
              <a:solidFill>
                <a:srgbClr val="3D85C6"/>
              </a:solidFill>
            </a:endParaRPr>
          </a:p>
        </p:txBody>
      </p:sp>
      <p:sp>
        <p:nvSpPr>
          <p:cNvPr id="323" name="Google Shape;323;p35"/>
          <p:cNvSpPr txBox="1"/>
          <p:nvPr/>
        </p:nvSpPr>
        <p:spPr>
          <a:xfrm>
            <a:off x="457200" y="4019250"/>
            <a:ext cx="60255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324" name="Google Shape;324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9" name="Google Shape;329;p36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30" name="Google Shape;330;p36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6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6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6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6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6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6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6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6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6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6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6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6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6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4" name="Google Shape;344;p36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45" name="Google Shape;345;p36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6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6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6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6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0" name="Google Shape;350;p36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51" name="Google Shape;351;p36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6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6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6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6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6" name="Google Shape;356;p36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6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8" name="Google Shape;358;p36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59" name="Google Shape;359;p36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6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6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6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3" name="Google Shape;363;p36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4" name="Google Shape;364;p36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65" name="Google Shape;365;p36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6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6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6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6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6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6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2" name="Google Shape;372;p36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373" name="Google Shape;373;p36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6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6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6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7" name="Google Shape;377;p36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6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6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6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1" name="Google Shape;381;p36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382" name="Google Shape;382;p36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6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4" name="Google Shape;384;p36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385" name="Google Shape;385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7" name="Google Shape;387;p36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388" name="Google Shape;388;p36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6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6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1" name="Google Shape;391;p36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392" name="Google Shape;392;p36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6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6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6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6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6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6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9" name="Google Shape;399;p36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400" name="Google Shape;400;p36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6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6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6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6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6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6" name="Google Shape;406;p36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07" name="Google Shape;407;p36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6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6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6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1" name="Google Shape;411;p36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2" name="Google Shape;412;p36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13" name="Google Shape;413;p36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6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6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16" name="Google Shape;416;p36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6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6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6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6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1" name="Google Shape;421;p36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22" name="Google Shape;422;p36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6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6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25" name="Google Shape;425;p36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6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6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6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6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6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6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2" name="Google Shape;432;p36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33" name="Google Shape;433;p36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6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6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6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6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8" name="Google Shape;438;p36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39" name="Google Shape;439;p36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6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6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6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6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6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6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6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36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48" name="Google Shape;448;p36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6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6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6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2" name="Google Shape;452;p36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53" name="Google Shape;453;p36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6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6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6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36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58" name="Google Shape;458;p36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6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6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6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6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63" name="Google Shape;463;p36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6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6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66" name="Google Shape;466;p36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6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8" name="Google Shape;468;p36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469" name="Google Shape;469;p36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6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1" name="Google Shape;471;p36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2" name="Google Shape;472;p36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473" name="Google Shape;473;p36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6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36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476" name="Google Shape;476;p36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6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6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6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6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6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6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6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36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36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6" name="Google Shape;486;p36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487" name="Google Shape;487;p36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6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9" name="Google Shape;489;p36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0" name="Google Shape;490;p36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491" name="Google Shape;491;p36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6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6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494" name="Google Shape;494;p36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6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6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6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6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499" name="Google Shape;499;p36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6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6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2" name="Google Shape;502;p36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3" name="Google Shape;503;p36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04" name="Google Shape;504;p36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6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6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6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6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6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0" name="Google Shape;510;p36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11" name="Google Shape;511;p36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6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6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6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6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6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6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6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6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0" name="Google Shape;520;p36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21" name="Google Shape;521;p36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6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6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36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25" name="Google Shape;525;p36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6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6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8" name="Google Shape;528;p36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29" name="Google Shape;529;p36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6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6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6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6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4" name="Google Shape;534;p36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35" name="Google Shape;535;p36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6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6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38" name="Google Shape;538;p36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6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6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6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6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6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6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5" name="Google Shape;545;p36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46" name="Google Shape;546;p36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6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6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6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6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6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2" name="Google Shape;552;p36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53" name="Google Shape;553;p36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6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5" name="Google Shape;555;p36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56" name="Google Shape;556;p36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6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6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6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0" name="Google Shape;560;p36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36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36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36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36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65" name="Google Shape;565;p36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6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6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6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6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6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6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6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36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574" name="Google Shape;574;p36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6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36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577" name="Google Shape;577;p36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6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6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6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6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6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36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584" name="Google Shape;584;p36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6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6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6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6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6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6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1" name="Google Shape;591;p36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592" name="Google Shape;592;p36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6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6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5" name="Google Shape;595;p36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596" name="Google Shape;596;p36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6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6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6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6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6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36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03" name="Google Shape;603;p36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6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6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6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07" name="Google Shape;607;p36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6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6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" name="Google Shape;610;p36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11" name="Google Shape;611;p36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6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6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6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6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6" name="Google Shape;616;p36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17" name="Google Shape;617;p36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6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6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6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6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6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6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6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6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6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6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6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6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6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6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6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6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6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6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6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6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6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6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6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6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6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6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36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45" name="Google Shape;645;p36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6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6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6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6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6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6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6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6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6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6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6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6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6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6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6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6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6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6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6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6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6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6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" name="Google Shape;668;p36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669" name="Google Shape;669;p36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6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6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6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6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6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6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6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6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6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6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6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6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6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" name="Google Shape;683;p36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684" name="Google Shape;684;p36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6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6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36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688" name="Google Shape;688;p36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6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6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6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6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6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36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695" name="Google Shape;695;p36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6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6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6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6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6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6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6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3" name="Google Shape;703;p36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04" name="Google Shape;704;p36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6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6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7" name="Google Shape;707;p36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08" name="Google Shape;708;p36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6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6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6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6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" name="Google Shape;713;p36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14" name="Google Shape;714;p36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6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6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6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6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6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6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" name="Google Shape;721;p36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22" name="Google Shape;722;p36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6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6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6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6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6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8" name="Google Shape;728;p36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29" name="Google Shape;729;p36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6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6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6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6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6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6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6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6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" name="Google Shape;738;p36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39" name="Google Shape;739;p36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6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6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6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6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6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6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6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6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6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6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" name="Google Shape;750;p36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51" name="Google Shape;751;p36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6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6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6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6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" name="Google Shape;756;p36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57" name="Google Shape;757;p36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6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6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6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6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6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6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4" name="Google Shape;764;p36"/>
          <p:cNvGrpSpPr/>
          <p:nvPr/>
        </p:nvGrpSpPr>
        <p:grpSpPr>
          <a:xfrm>
            <a:off x="7243894" y="2184400"/>
            <a:ext cx="433992" cy="422729"/>
            <a:chOff x="5916675" y="927975"/>
            <a:chExt cx="516350" cy="502950"/>
          </a:xfrm>
        </p:grpSpPr>
        <p:sp>
          <p:nvSpPr>
            <p:cNvPr id="765" name="Google Shape;765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7" name="Google Shape;767;p36"/>
          <p:cNvGrpSpPr/>
          <p:nvPr/>
        </p:nvGrpSpPr>
        <p:grpSpPr>
          <a:xfrm>
            <a:off x="6359914" y="2890302"/>
            <a:ext cx="1079481" cy="1051467"/>
            <a:chOff x="5916675" y="927975"/>
            <a:chExt cx="516350" cy="502950"/>
          </a:xfrm>
        </p:grpSpPr>
        <p:sp>
          <p:nvSpPr>
            <p:cNvPr id="768" name="Google Shape;768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" name="Google Shape;770;p36"/>
          <p:cNvGrpSpPr/>
          <p:nvPr/>
        </p:nvGrpSpPr>
        <p:grpSpPr>
          <a:xfrm>
            <a:off x="6360057" y="2184400"/>
            <a:ext cx="433992" cy="422729"/>
            <a:chOff x="5916675" y="927975"/>
            <a:chExt cx="516350" cy="502950"/>
          </a:xfrm>
        </p:grpSpPr>
        <p:sp>
          <p:nvSpPr>
            <p:cNvPr id="771" name="Google Shape;771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3" name="Google Shape;773;p36"/>
          <p:cNvSpPr/>
          <p:nvPr/>
        </p:nvSpPr>
        <p:spPr>
          <a:xfrm>
            <a:off x="7436055" y="2420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7DFF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36"/>
          <p:cNvSpPr/>
          <p:nvPr/>
        </p:nvSpPr>
        <p:spPr>
          <a:xfrm>
            <a:off x="6552218" y="2420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7DFF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36"/>
          <p:cNvSpPr/>
          <p:nvPr/>
        </p:nvSpPr>
        <p:spPr>
          <a:xfrm>
            <a:off x="6837753" y="3478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7DFFB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6" name="Google Shape;776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77" name="Google Shape;777;p36"/>
          <p:cNvSpPr txBox="1"/>
          <p:nvPr>
            <p:ph idx="1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SlidesCarnival icons are editable shapes. </a:t>
            </a:r>
            <a:br>
              <a:rPr lang="en" sz="1000"/>
            </a:br>
            <a:br>
              <a:rPr lang="en" sz="1000"/>
            </a:br>
            <a:r>
              <a:rPr lang="en" sz="1000"/>
              <a:t>This means that you can:</a:t>
            </a:r>
            <a:endParaRPr sz="1000"/>
          </a:p>
          <a:p>
            <a:pPr indent="-292100" lvl="0" marL="457200" rtl="0" algn="l">
              <a:spcBef>
                <a:spcPts val="600"/>
              </a:spcBef>
              <a:spcAft>
                <a:spcPts val="0"/>
              </a:spcAft>
              <a:buSzPts val="1000"/>
              <a:buChar char="▰"/>
            </a:pPr>
            <a:r>
              <a:rPr lang="en" sz="1000"/>
              <a:t>Resize them without losing quality.</a:t>
            </a:r>
            <a:endParaRPr sz="1000"/>
          </a:p>
          <a:p>
            <a:pPr indent="-292100" lvl="0" marL="457200" rtl="0" algn="l">
              <a:spcBef>
                <a:spcPts val="0"/>
              </a:spcBef>
              <a:spcAft>
                <a:spcPts val="0"/>
              </a:spcAft>
              <a:buSzPts val="1000"/>
              <a:buChar char="▰"/>
            </a:pPr>
            <a:r>
              <a:rPr lang="en" sz="1000"/>
              <a:t>Change fill color and opacity.</a:t>
            </a:r>
            <a:endParaRPr sz="1000"/>
          </a:p>
          <a:p>
            <a:pPr indent="-292100" lvl="0" marL="457200" rtl="0" algn="l">
              <a:spcBef>
                <a:spcPts val="0"/>
              </a:spcBef>
              <a:spcAft>
                <a:spcPts val="0"/>
              </a:spcAft>
              <a:buSzPts val="1000"/>
              <a:buChar char="▰"/>
            </a:pPr>
            <a:r>
              <a:rPr lang="en" sz="1000"/>
              <a:t>Change line color, width and style.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Isn’t that nice? :)</a:t>
            </a:r>
            <a:br>
              <a:rPr lang="en" sz="1000"/>
            </a:br>
            <a:br>
              <a:rPr lang="en" sz="1000"/>
            </a:br>
            <a:r>
              <a:rPr lang="en" sz="1000"/>
              <a:t>Examples:</a:t>
            </a:r>
            <a:br>
              <a:rPr lang="en" sz="1000"/>
            </a:br>
            <a:br>
              <a:rPr lang="en" sz="1000"/>
            </a:br>
            <a:br>
              <a:rPr lang="en" sz="1000"/>
            </a:br>
            <a:endParaRPr sz="10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1" name="Shape 7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2" name="Google Shape;782;p37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83" name="Google Shape;783;p37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7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7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7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7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7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9" name="Google Shape;789;p37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90" name="Google Shape;790;p37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7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7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7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37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95" name="Google Shape;795;p37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7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7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37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99" name="Google Shape;799;p37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7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7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7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7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37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05" name="Google Shape;805;p37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7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7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37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09" name="Google Shape;809;p37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7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7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7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3" name="Google Shape;813;p37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14" name="Google Shape;814;p37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7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7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7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7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37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20" name="Google Shape;820;p37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7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7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7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7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7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37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27" name="Google Shape;827;p37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7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37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30" name="Google Shape;830;p37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7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7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37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34" name="Google Shape;834;p37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7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7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7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7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7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0" name="Google Shape;840;p37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41" name="Google Shape;841;p37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7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7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7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7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37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47" name="Google Shape;847;p37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7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7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37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51" name="Google Shape;851;p37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52" name="Google Shape;852;p37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37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37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37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37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37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37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37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37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37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62" name="Google Shape;862;p37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7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7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7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7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7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37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69" name="Google Shape;869;p37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7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7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7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37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74" name="Google Shape;874;p37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7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7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7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7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9" name="Google Shape;879;p37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80" name="Google Shape;880;p37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7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7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7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7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7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37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87" name="Google Shape;887;p37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7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7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7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37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92" name="Google Shape;892;p37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7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7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7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37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97" name="Google Shape;897;p37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7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7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7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7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2" name="Google Shape;902;p37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03" name="Google Shape;903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13" name="Google Shape;913;p37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14" name="Google Shape;914;p37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7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7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7" name="Google Shape;917;p37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18" name="Google Shape;918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8" name="Google Shape;928;p37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29" name="Google Shape;929;p37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7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7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7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3" name="Google Shape;933;p37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34" name="Google Shape;934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4" name="Google Shape;944;p37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45" name="Google Shape;945;p37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7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7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7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7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7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7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37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53" name="Google Shape;953;p37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7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7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7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37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58" name="Google Shape;958;p37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7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7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7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37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63" name="Google Shape;963;p37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7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7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7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7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37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69" name="Google Shape;969;p37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7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7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7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7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7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37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76" name="Google Shape;976;p37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7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7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37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80" name="Google Shape;980;p37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7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7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7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7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37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86" name="Google Shape;986;p37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7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7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7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7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7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2" name="Google Shape;992;p37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93" name="Google Shape;993;p37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7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7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37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97" name="Google Shape;997;p37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7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7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7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37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02" name="Google Shape;1002;p37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7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7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7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7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7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37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09" name="Google Shape;1009;p37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7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7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7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7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7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7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37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17" name="Google Shape;1017;p37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7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7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7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37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22" name="Google Shape;1022;p37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7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7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5" name="Google Shape;1025;p37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26" name="Google Shape;1026;p37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7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7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37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30" name="Google Shape;1030;p37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7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7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7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37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35" name="Google Shape;1035;p37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7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7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7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37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40" name="Google Shape;1040;p37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7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7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7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7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37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46" name="Google Shape;1046;p37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7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7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7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7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7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37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53" name="Google Shape;1053;p37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7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7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7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7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7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7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0" name="Google Shape;1060;p37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61" name="Google Shape;1061;p37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7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7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7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7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7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7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7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7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7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7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7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37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74" name="Google Shape;1074;p37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7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7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7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8" name="Google Shape;1078;p37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79" name="Google Shape;1079;p37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7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7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2" name="Google Shape;1082;p37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83" name="Google Shape;1083;p37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7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7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7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7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7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37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90" name="Google Shape;1090;p37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7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7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7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37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7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7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7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8" name="Google Shape;1098;p37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99" name="Google Shape;1099;p37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7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7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7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7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7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7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7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7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7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7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7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37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12" name="Google Shape;1112;p37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7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7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7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7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7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7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7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7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7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7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7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4" name="Google Shape;1124;p37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25" name="Google Shape;1125;p37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7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7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7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7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7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7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7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37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7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7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7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37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38" name="Google Shape;1138;p37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7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7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7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7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7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4" name="Google Shape;1144;p37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45" name="Google Shape;1145;p37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7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7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7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7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7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7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7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7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7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7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7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7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7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7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0" name="Google Shape;1160;p37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61" name="Google Shape;1161;p37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37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37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37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67" name="Google Shape;1167;p37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68" name="Google Shape;1168;p37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37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37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1" name="Google Shape;1171;p37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72" name="Google Shape;1172;p37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3" name="Google Shape;1173;p37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37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5" name="Google Shape;1175;p37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76" name="Google Shape;1176;p37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37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37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9" name="Google Shape;1179;p37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80" name="Google Shape;1180;p37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1" name="Google Shape;1181;p37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37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83" name="Google Shape;1183;p37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84" name="Google Shape;1184;p37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7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7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7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7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7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7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7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2" name="Google Shape;1192;p37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93" name="Google Shape;1193;p37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37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37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7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7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7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7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37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7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7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7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7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37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7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7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7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37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7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7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7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7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7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7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7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7" name="Google Shape;1217;p37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18" name="Google Shape;1218;p37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19" name="Google Shape;1219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1" name="Google Shape;1221;p37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22" name="Google Shape;1222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4" name="Google Shape;1224;p37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25" name="Google Shape;1225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6" name="Google Shape;1226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27" name="Google Shape;1227;p37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28" name="Google Shape;1228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2" name="Shape 1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3" name="Google Shape;1233;p38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  <a:latin typeface="Titillium Web"/>
                <a:ea typeface="Titillium Web"/>
                <a:cs typeface="Titillium Web"/>
                <a:sym typeface="Titillium Web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0037B3"/>
                </a:solidFill>
                <a:highlight>
                  <a:srgbClr val="7DFFB1"/>
                </a:highlight>
                <a:latin typeface="Titillium Web"/>
                <a:ea typeface="Titillium Web"/>
                <a:cs typeface="Titillium Web"/>
                <a:sym typeface="Titillium Web"/>
              </a:rPr>
              <a:t> and many more...</a:t>
            </a:r>
            <a:endParaRPr sz="2400">
              <a:solidFill>
                <a:srgbClr val="0037B3"/>
              </a:solidFill>
              <a:highlight>
                <a:srgbClr val="7DFFB1"/>
              </a:highlight>
              <a:latin typeface="Titillium Web"/>
              <a:ea typeface="Titillium Web"/>
              <a:cs typeface="Titillium Web"/>
              <a:sym typeface="Titillium Web"/>
            </a:endParaRPr>
          </a:p>
        </p:txBody>
      </p:sp>
      <p:sp>
        <p:nvSpPr>
          <p:cNvPr id="1234" name="Google Shape;1234;p38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7DFFB1"/>
                </a:solidFill>
              </a:rPr>
              <a:t>😉</a:t>
            </a:r>
            <a:endParaRPr sz="9600">
              <a:solidFill>
                <a:srgbClr val="7DFFB1"/>
              </a:solidFill>
            </a:endParaRPr>
          </a:p>
        </p:txBody>
      </p:sp>
      <p:sp>
        <p:nvSpPr>
          <p:cNvPr id="1235" name="Google Shape;1235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36" name="Google Shape;1236;p38"/>
          <p:cNvSpPr txBox="1"/>
          <p:nvPr>
            <p:ph idx="1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40" name="Shape 1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41" name="Google Shape;1241;p39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42" name="Google Shape;1242;p39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43" name="Google Shape;1243;p39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44" name="Google Shape;1244;p39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45" name="Google Shape;1245;p39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6" name="Google Shape;1246;p39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7" name="Google Shape;1247;p39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48" name="Google Shape;1248;p39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9" name="Google Shape;1249;p39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0" name="Google Shape;1250;p39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51" name="Google Shape;1251;p39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2" name="Google Shape;1252;p39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53" name="Google Shape;1253;p39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54" name="Google Shape;1254;p39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5" name="Google Shape;1255;p39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Ninacor template">
  <a:themeElements>
    <a:clrScheme name="Custom 347">
      <a:dk1>
        <a:srgbClr val="000000"/>
      </a:dk1>
      <a:lt1>
        <a:srgbClr val="FFFFFF"/>
      </a:lt1>
      <a:dk2>
        <a:srgbClr val="9199AA"/>
      </a:dk2>
      <a:lt2>
        <a:srgbClr val="E4E7EC"/>
      </a:lt2>
      <a:accent1>
        <a:srgbClr val="002988"/>
      </a:accent1>
      <a:accent2>
        <a:srgbClr val="004CF8"/>
      </a:accent2>
      <a:accent3>
        <a:srgbClr val="7DFFB1"/>
      </a:accent3>
      <a:accent4>
        <a:srgbClr val="E0FF7D"/>
      </a:accent4>
      <a:accent5>
        <a:srgbClr val="FFF16B"/>
      </a:accent5>
      <a:accent6>
        <a:srgbClr val="FFFFFF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