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30"/>
  </p:notesMasterIdLst>
  <p:handoutMasterIdLst>
    <p:handoutMasterId r:id="rId31"/>
  </p:handoutMasterIdLst>
  <p:sldIdLst>
    <p:sldId id="277" r:id="rId2"/>
    <p:sldId id="257" r:id="rId3"/>
    <p:sldId id="464" r:id="rId4"/>
    <p:sldId id="488" r:id="rId5"/>
    <p:sldId id="452" r:id="rId6"/>
    <p:sldId id="436" r:id="rId7"/>
    <p:sldId id="490" r:id="rId8"/>
    <p:sldId id="491" r:id="rId9"/>
    <p:sldId id="492" r:id="rId10"/>
    <p:sldId id="489" r:id="rId11"/>
    <p:sldId id="476" r:id="rId12"/>
    <p:sldId id="493" r:id="rId13"/>
    <p:sldId id="494" r:id="rId14"/>
    <p:sldId id="495" r:id="rId15"/>
    <p:sldId id="496" r:id="rId16"/>
    <p:sldId id="497" r:id="rId17"/>
    <p:sldId id="498" r:id="rId18"/>
    <p:sldId id="292" r:id="rId19"/>
    <p:sldId id="287" r:id="rId20"/>
    <p:sldId id="389" r:id="rId21"/>
    <p:sldId id="499" r:id="rId22"/>
    <p:sldId id="500" r:id="rId23"/>
    <p:sldId id="291" r:id="rId24"/>
    <p:sldId id="294" r:id="rId25"/>
    <p:sldId id="293" r:id="rId26"/>
    <p:sldId id="466" r:id="rId27"/>
    <p:sldId id="295" r:id="rId28"/>
    <p:sldId id="423" r:id="rId29"/>
  </p:sldIdLst>
  <p:sldSz cx="12192000" cy="6858000"/>
  <p:notesSz cx="6858000" cy="9144000"/>
  <p:embeddedFontLst>
    <p:embeddedFont>
      <p:font typeface="Luckiest Guy" panose="02000506000000020004" pitchFamily="2" charset="0"/>
      <p:regular r:id="rId32"/>
    </p:embeddedFont>
    <p:embeddedFont>
      <p:font typeface="Montserrat Light" panose="00000400000000000000" pitchFamily="2" charset="0"/>
      <p:regular r:id="rId33"/>
      <p:italic r:id="rId34"/>
    </p:embeddedFont>
    <p:embeddedFont>
      <p:font typeface="맑은 고딕" panose="020B0503020000020004" pitchFamily="50" charset="-127"/>
      <p:regular r:id="rId35"/>
      <p:bold r:id="rId36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4E58BE"/>
    <a:srgbClr val="FFD9B5"/>
    <a:srgbClr val="FAC09E"/>
    <a:srgbClr val="F79C74"/>
    <a:srgbClr val="FBBA80"/>
    <a:srgbClr val="211C1E"/>
    <a:srgbClr val="F8EBE2"/>
    <a:srgbClr val="EC8580"/>
    <a:srgbClr val="F4A400"/>
    <a:srgbClr val="009B8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517" autoAdjust="0"/>
    <p:restoredTop sz="94660"/>
  </p:normalViewPr>
  <p:slideViewPr>
    <p:cSldViewPr snapToGrid="0">
      <p:cViewPr>
        <p:scale>
          <a:sx n="66" d="100"/>
          <a:sy n="66" d="100"/>
        </p:scale>
        <p:origin x="1008" y="580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3024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heme" Target="theme/theme1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3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2.fntdata"/><Relationship Id="rId38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1.fntdata"/><Relationship Id="rId37" Type="http://schemas.openxmlformats.org/officeDocument/2006/relationships/presProps" Target="presProps.xml"/><Relationship Id="rId40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5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font" Target="fonts/font4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2022-06-28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0" name="Graphic 3">
            <a:hlinkClick r:id="rId2"/>
            <a:extLst>
              <a:ext uri="{FF2B5EF4-FFF2-40B4-BE49-F238E27FC236}">
                <a16:creationId xmlns:a16="http://schemas.microsoft.com/office/drawing/2014/main" id="{2C600E68-8A35-4948-8C19-2B39B24BA6D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34" name="TextBox 33">
            <a:hlinkClick r:id="rId5"/>
            <a:extLst>
              <a:ext uri="{FF2B5EF4-FFF2-40B4-BE49-F238E27FC236}">
                <a16:creationId xmlns:a16="http://schemas.microsoft.com/office/drawing/2014/main" id="{69F033AD-8CA0-4499-88BD-3579611151A6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9" name="사각형: 둥근 모서리 28">
            <a:extLst>
              <a:ext uri="{FF2B5EF4-FFF2-40B4-BE49-F238E27FC236}">
                <a16:creationId xmlns:a16="http://schemas.microsoft.com/office/drawing/2014/main" id="{999E4255-A148-4E48-BDE5-54D3988293DF}"/>
              </a:ext>
            </a:extLst>
          </p:cNvPr>
          <p:cNvSpPr/>
          <p:nvPr userDrawn="1"/>
        </p:nvSpPr>
        <p:spPr>
          <a:xfrm>
            <a:off x="1979596" y="1288790"/>
            <a:ext cx="8232808" cy="4280420"/>
          </a:xfrm>
          <a:prstGeom prst="roundRect">
            <a:avLst>
              <a:gd name="adj" fmla="val 7173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D7F537D8-01EC-4AC6-A237-890D5E97569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693" r="68123" b="32416"/>
          <a:stretch/>
        </p:blipFill>
        <p:spPr>
          <a:xfrm>
            <a:off x="0" y="3556000"/>
            <a:ext cx="3657600" cy="3302000"/>
          </a:xfrm>
          <a:prstGeom prst="rect">
            <a:avLst/>
          </a:prstGeom>
          <a:effectLst>
            <a:outerShdw blurRad="127000" sx="101000" sy="101000" algn="ctr" rotWithShape="0">
              <a:prstClr val="black">
                <a:alpha val="50000"/>
              </a:prstClr>
            </a:outerShdw>
          </a:effectLst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2B7EC115-654A-4D76-9735-092FC6E574D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8689" r="4693" b="32416"/>
          <a:stretch/>
        </p:blipFill>
        <p:spPr>
          <a:xfrm>
            <a:off x="8610600" y="3556000"/>
            <a:ext cx="3581400" cy="3302000"/>
          </a:xfrm>
          <a:prstGeom prst="rect">
            <a:avLst/>
          </a:prstGeom>
          <a:effectLst>
            <a:outerShdw blurRad="127000" sx="101000" sy="101000" algn="ctr" rotWithShape="0">
              <a:prstClr val="black">
                <a:alpha val="50000"/>
              </a:prstClr>
            </a:outerShdw>
          </a:effectLst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0" name="Graphic 3">
            <a:hlinkClick r:id="rId2"/>
            <a:extLst>
              <a:ext uri="{FF2B5EF4-FFF2-40B4-BE49-F238E27FC236}">
                <a16:creationId xmlns:a16="http://schemas.microsoft.com/office/drawing/2014/main" id="{2C600E68-8A35-4948-8C19-2B39B24BA6D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34" name="TextBox 33">
            <a:hlinkClick r:id="rId5"/>
            <a:extLst>
              <a:ext uri="{FF2B5EF4-FFF2-40B4-BE49-F238E27FC236}">
                <a16:creationId xmlns:a16="http://schemas.microsoft.com/office/drawing/2014/main" id="{69F033AD-8CA0-4499-88BD-3579611151A6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9" name="사각형: 둥근 모서리 28">
            <a:extLst>
              <a:ext uri="{FF2B5EF4-FFF2-40B4-BE49-F238E27FC236}">
                <a16:creationId xmlns:a16="http://schemas.microsoft.com/office/drawing/2014/main" id="{999E4255-A148-4E48-BDE5-54D3988293DF}"/>
              </a:ext>
            </a:extLst>
          </p:cNvPr>
          <p:cNvSpPr/>
          <p:nvPr userDrawn="1"/>
        </p:nvSpPr>
        <p:spPr>
          <a:xfrm>
            <a:off x="1979596" y="1288790"/>
            <a:ext cx="8232808" cy="4280420"/>
          </a:xfrm>
          <a:prstGeom prst="roundRect">
            <a:avLst>
              <a:gd name="adj" fmla="val 7173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D7F537D8-01EC-4AC6-A237-890D5E97569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693" r="68123" b="32416"/>
          <a:stretch/>
        </p:blipFill>
        <p:spPr>
          <a:xfrm flipH="1">
            <a:off x="8534400" y="3556000"/>
            <a:ext cx="3657600" cy="3302000"/>
          </a:xfrm>
          <a:prstGeom prst="rect">
            <a:avLst/>
          </a:prstGeom>
          <a:effectLst>
            <a:outerShdw blurRad="127000" sx="101000" sy="101000" algn="ctr" rotWithShape="0">
              <a:prstClr val="black">
                <a:alpha val="50000"/>
              </a:prstClr>
            </a:outerShdw>
          </a:effectLst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2B7EC115-654A-4D76-9735-092FC6E574D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8689" r="4693" b="32416"/>
          <a:stretch/>
        </p:blipFill>
        <p:spPr>
          <a:xfrm flipH="1">
            <a:off x="0" y="3556000"/>
            <a:ext cx="3581400" cy="3302000"/>
          </a:xfrm>
          <a:prstGeom prst="rect">
            <a:avLst/>
          </a:prstGeom>
          <a:effectLst>
            <a:outerShdw blurRad="127000" sx="101000" sy="101000" algn="ctr" rotWithShape="0">
              <a:prstClr val="black">
                <a:alpha val="50000"/>
              </a:prstClr>
            </a:outerShdw>
          </a:effectLst>
        </p:spPr>
      </p:pic>
    </p:spTree>
    <p:extLst>
      <p:ext uri="{BB962C8B-B14F-4D97-AF65-F5344CB8AC3E}">
        <p14:creationId xmlns:p14="http://schemas.microsoft.com/office/powerpoint/2010/main" val="87782456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297919B-8640-4F8B-B53D-D14923D083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2A9A4B2-B1E6-4C01-92ED-B22EE3B5231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AC8FDAE1-DD0F-4B52-BAC9-C96B0ABC377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980" r="66979" b="31067"/>
          <a:stretch/>
        </p:blipFill>
        <p:spPr>
          <a:xfrm>
            <a:off x="0" y="5127276"/>
            <a:ext cx="2146300" cy="1730724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EB98A48F-4C79-47BE-A596-FFD7294FA6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583" r="4375" b="46558"/>
          <a:stretch/>
        </p:blipFill>
        <p:spPr>
          <a:xfrm>
            <a:off x="10232125" y="5397500"/>
            <a:ext cx="1959876" cy="1460499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</p:spTree>
    <p:extLst>
      <p:ext uri="{BB962C8B-B14F-4D97-AF65-F5344CB8AC3E}">
        <p14:creationId xmlns:p14="http://schemas.microsoft.com/office/powerpoint/2010/main" val="393090123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297919B-8640-4F8B-B53D-D14923D083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2A9A4B2-B1E6-4C01-92ED-B22EE3B5231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AC8FDAE1-DD0F-4B52-BAC9-C96B0ABC377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980" r="66979" b="31067"/>
          <a:stretch/>
        </p:blipFill>
        <p:spPr>
          <a:xfrm flipH="1">
            <a:off x="10045701" y="5127276"/>
            <a:ext cx="2146300" cy="1730724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EB98A48F-4C79-47BE-A596-FFD7294FA6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583" r="4375" b="46558"/>
          <a:stretch/>
        </p:blipFill>
        <p:spPr>
          <a:xfrm flipH="1">
            <a:off x="0" y="5397500"/>
            <a:ext cx="1959876" cy="1460499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</p:spTree>
    <p:extLst>
      <p:ext uri="{BB962C8B-B14F-4D97-AF65-F5344CB8AC3E}">
        <p14:creationId xmlns:p14="http://schemas.microsoft.com/office/powerpoint/2010/main" val="93551695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297919B-8640-4F8B-B53D-D14923D083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2A9A4B2-B1E6-4C01-92ED-B22EE3B5231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AC8FDAE1-DD0F-4B52-BAC9-C96B0ABC377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-1" t="-3035" r="67123" b="34102"/>
          <a:stretch/>
        </p:blipFill>
        <p:spPr>
          <a:xfrm>
            <a:off x="0" y="5127276"/>
            <a:ext cx="2273300" cy="1730724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EB98A48F-4C79-47BE-A596-FFD7294FA6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806" t="-3442" r="1844" b="50000"/>
          <a:stretch/>
        </p:blipFill>
        <p:spPr>
          <a:xfrm>
            <a:off x="10058400" y="5397500"/>
            <a:ext cx="2133601" cy="1460499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</p:spTree>
    <p:extLst>
      <p:ext uri="{BB962C8B-B14F-4D97-AF65-F5344CB8AC3E}">
        <p14:creationId xmlns:p14="http://schemas.microsoft.com/office/powerpoint/2010/main" val="385029334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297919B-8640-4F8B-B53D-D14923D083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2A9A4B2-B1E6-4C01-92ED-B22EE3B5231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AC8FDAE1-DD0F-4B52-BAC9-C96B0ABC377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-1" t="-3035" r="67123" b="34102"/>
          <a:stretch/>
        </p:blipFill>
        <p:spPr>
          <a:xfrm flipH="1">
            <a:off x="9918701" y="5127276"/>
            <a:ext cx="2273300" cy="1730724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EB98A48F-4C79-47BE-A596-FFD7294FA6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806" t="-3442" r="1844" b="50000"/>
          <a:stretch/>
        </p:blipFill>
        <p:spPr>
          <a:xfrm flipH="1">
            <a:off x="0" y="5397500"/>
            <a:ext cx="2133601" cy="1460499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</p:spTree>
    <p:extLst>
      <p:ext uri="{BB962C8B-B14F-4D97-AF65-F5344CB8AC3E}">
        <p14:creationId xmlns:p14="http://schemas.microsoft.com/office/powerpoint/2010/main" val="334601415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297919B-8640-4F8B-B53D-D14923D083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2A9A4B2-B1E6-4C01-92ED-B22EE3B5231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AC8FDAE1-DD0F-4B52-BAC9-C96B0ABC377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980" r="66979" b="31067"/>
          <a:stretch/>
        </p:blipFill>
        <p:spPr>
          <a:xfrm>
            <a:off x="0" y="5127276"/>
            <a:ext cx="2146300" cy="1730724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EB98A48F-4C79-47BE-A596-FFD7294FA6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583" r="4375" b="46558"/>
          <a:stretch/>
        </p:blipFill>
        <p:spPr>
          <a:xfrm>
            <a:off x="10232125" y="5397500"/>
            <a:ext cx="1959876" cy="1460499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sp>
        <p:nvSpPr>
          <p:cNvPr id="7" name="그림 개체 틀 17">
            <a:extLst>
              <a:ext uri="{FF2B5EF4-FFF2-40B4-BE49-F238E27FC236}">
                <a16:creationId xmlns:a16="http://schemas.microsoft.com/office/drawing/2014/main" id="{66D10DD8-F75B-4D3D-96CA-102B0C7D0A63}"/>
              </a:ext>
            </a:extLst>
          </p:cNvPr>
          <p:cNvSpPr>
            <a:spLocks noGrp="1" noChangeAspect="1"/>
          </p:cNvSpPr>
          <p:nvPr>
            <p:ph type="pic" sz="quarter" idx="13" hasCustomPrompt="1"/>
          </p:nvPr>
        </p:nvSpPr>
        <p:spPr>
          <a:xfrm>
            <a:off x="1330828" y="1673729"/>
            <a:ext cx="3510548" cy="3510542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12811717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297919B-8640-4F8B-B53D-D14923D083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2A9A4B2-B1E6-4C01-92ED-B22EE3B5231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AC8FDAE1-DD0F-4B52-BAC9-C96B0ABC377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980" r="66979" b="31067"/>
          <a:stretch/>
        </p:blipFill>
        <p:spPr>
          <a:xfrm flipH="1">
            <a:off x="10045701" y="5127276"/>
            <a:ext cx="2146300" cy="1730724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EB98A48F-4C79-47BE-A596-FFD7294FA6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583" r="4375" b="46558"/>
          <a:stretch/>
        </p:blipFill>
        <p:spPr>
          <a:xfrm flipH="1">
            <a:off x="0" y="5397500"/>
            <a:ext cx="1959876" cy="1460499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sp>
        <p:nvSpPr>
          <p:cNvPr id="7" name="그림 개체 틀 12">
            <a:extLst>
              <a:ext uri="{FF2B5EF4-FFF2-40B4-BE49-F238E27FC236}">
                <a16:creationId xmlns:a16="http://schemas.microsoft.com/office/drawing/2014/main" id="{D499E7C1-046C-4666-B7D2-1729037D3A2D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7823557" y="787400"/>
            <a:ext cx="3629920" cy="5283200"/>
          </a:xfrm>
          <a:prstGeom prst="roundRect">
            <a:avLst>
              <a:gd name="adj" fmla="val 267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972000" anchor="ctr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6131638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297919B-8640-4F8B-B53D-D14923D083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2A9A4B2-B1E6-4C01-92ED-B22EE3B5231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AC8FDAE1-DD0F-4B52-BAC9-C96B0ABC377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-1" t="-3035" r="67123" b="34102"/>
          <a:stretch/>
        </p:blipFill>
        <p:spPr>
          <a:xfrm>
            <a:off x="0" y="5127276"/>
            <a:ext cx="2273300" cy="1730724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EB98A48F-4C79-47BE-A596-FFD7294FA6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806" t="-3442" r="1844" b="50000"/>
          <a:stretch/>
        </p:blipFill>
        <p:spPr>
          <a:xfrm>
            <a:off x="10058400" y="5397500"/>
            <a:ext cx="2133601" cy="1460499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sp>
        <p:nvSpPr>
          <p:cNvPr id="7" name="그림 개체 틀 12">
            <a:extLst>
              <a:ext uri="{FF2B5EF4-FFF2-40B4-BE49-F238E27FC236}">
                <a16:creationId xmlns:a16="http://schemas.microsoft.com/office/drawing/2014/main" id="{4CA9FFDF-69EC-498D-AF55-050300214CB8}"/>
              </a:ext>
            </a:extLst>
          </p:cNvPr>
          <p:cNvSpPr>
            <a:spLocks noGrp="1" noChangeAspect="1"/>
          </p:cNvSpPr>
          <p:nvPr>
            <p:ph type="pic" sz="quarter" idx="25" hasCustomPrompt="1"/>
          </p:nvPr>
        </p:nvSpPr>
        <p:spPr>
          <a:xfrm>
            <a:off x="6467565" y="1269000"/>
            <a:ext cx="4320004" cy="43200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936000" anchor="ctr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04413415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297919B-8640-4F8B-B53D-D14923D083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2A9A4B2-B1E6-4C01-92ED-B22EE3B5231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AC8FDAE1-DD0F-4B52-BAC9-C96B0ABC377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-1" t="-3035" r="67123" b="34102"/>
          <a:stretch/>
        </p:blipFill>
        <p:spPr>
          <a:xfrm flipH="1">
            <a:off x="9918701" y="5127276"/>
            <a:ext cx="2273300" cy="1730724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EB98A48F-4C79-47BE-A596-FFD7294FA6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806" t="-3442" r="1844" b="50000"/>
          <a:stretch/>
        </p:blipFill>
        <p:spPr>
          <a:xfrm flipH="1">
            <a:off x="0" y="5397500"/>
            <a:ext cx="2133601" cy="1460499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sp>
        <p:nvSpPr>
          <p:cNvPr id="7" name="그림 개체 틀 2">
            <a:extLst>
              <a:ext uri="{FF2B5EF4-FFF2-40B4-BE49-F238E27FC236}">
                <a16:creationId xmlns:a16="http://schemas.microsoft.com/office/drawing/2014/main" id="{FA6FAA27-A080-4FA1-8C40-9CE251B04D5F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1670315" y="942090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8" name="그림 개체 틀 2">
            <a:extLst>
              <a:ext uri="{FF2B5EF4-FFF2-40B4-BE49-F238E27FC236}">
                <a16:creationId xmlns:a16="http://schemas.microsoft.com/office/drawing/2014/main" id="{59738806-0879-4B9D-8C29-007999E2FB86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6819901" y="942090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9" name="그림 개체 틀 2">
            <a:extLst>
              <a:ext uri="{FF2B5EF4-FFF2-40B4-BE49-F238E27FC236}">
                <a16:creationId xmlns:a16="http://schemas.microsoft.com/office/drawing/2014/main" id="{4F0FBA5E-4077-4B7C-8E9F-5F4C31728C9F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>
            <a:off x="1670315" y="3690715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그림 개체 틀 2">
            <a:extLst>
              <a:ext uri="{FF2B5EF4-FFF2-40B4-BE49-F238E27FC236}">
                <a16:creationId xmlns:a16="http://schemas.microsoft.com/office/drawing/2014/main" id="{C40C152D-C0B2-463E-8107-BB8FC4B1F40B}"/>
              </a:ext>
            </a:extLst>
          </p:cNvPr>
          <p:cNvSpPr>
            <a:spLocks noGrp="1"/>
          </p:cNvSpPr>
          <p:nvPr>
            <p:ph type="pic" sz="quarter" idx="18" hasCustomPrompt="1"/>
          </p:nvPr>
        </p:nvSpPr>
        <p:spPr>
          <a:xfrm>
            <a:off x="6819901" y="3690715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67390486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297919B-8640-4F8B-B53D-D14923D083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2A9A4B2-B1E6-4C01-92ED-B22EE3B5231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AC8FDAE1-DD0F-4B52-BAC9-C96B0ABC377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980" r="66979" b="31067"/>
          <a:stretch/>
        </p:blipFill>
        <p:spPr>
          <a:xfrm flipH="1">
            <a:off x="10045701" y="5127276"/>
            <a:ext cx="2146300" cy="1730724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EB98A48F-4C79-47BE-A596-FFD7294FA6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583" r="4375" b="46558"/>
          <a:stretch/>
        </p:blipFill>
        <p:spPr>
          <a:xfrm flipH="1">
            <a:off x="0" y="5397500"/>
            <a:ext cx="1959876" cy="1460499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sp>
        <p:nvSpPr>
          <p:cNvPr id="8" name="그림 개체 틀 11">
            <a:extLst>
              <a:ext uri="{FF2B5EF4-FFF2-40B4-BE49-F238E27FC236}">
                <a16:creationId xmlns:a16="http://schemas.microsoft.com/office/drawing/2014/main" id="{19C5AD2E-3EB4-420B-9206-77A14E6D2D89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959942" y="1007424"/>
            <a:ext cx="2203016" cy="4843152"/>
          </a:xfrm>
          <a:prstGeom prst="roundRect">
            <a:avLst>
              <a:gd name="adj" fmla="val 2115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4268769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297919B-8640-4F8B-B53D-D14923D083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2A9A4B2-B1E6-4C01-92ED-B22EE3B5231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AC8FDAE1-DD0F-4B52-BAC9-C96B0ABC377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-1" t="-3035" r="67123" b="34102"/>
          <a:stretch/>
        </p:blipFill>
        <p:spPr>
          <a:xfrm>
            <a:off x="0" y="5127276"/>
            <a:ext cx="2273300" cy="1730724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EB98A48F-4C79-47BE-A596-FFD7294FA6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806" t="-3442" r="1844" b="50000"/>
          <a:stretch/>
        </p:blipFill>
        <p:spPr>
          <a:xfrm>
            <a:off x="10058400" y="5397500"/>
            <a:ext cx="2133601" cy="1460499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sp>
        <p:nvSpPr>
          <p:cNvPr id="8" name="그림 개체 틀 5">
            <a:extLst>
              <a:ext uri="{FF2B5EF4-FFF2-40B4-BE49-F238E27FC236}">
                <a16:creationId xmlns:a16="http://schemas.microsoft.com/office/drawing/2014/main" id="{40A0122A-A595-412E-AD59-0A6FA4011A8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446993" y="1331445"/>
            <a:ext cx="5678614" cy="3702944"/>
          </a:xfrm>
          <a:prstGeom prst="roundRect">
            <a:avLst>
              <a:gd name="adj" fmla="val 311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94855401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297919B-8640-4F8B-B53D-D14923D083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2A9A4B2-B1E6-4C01-92ED-B22EE3B5231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AC8FDAE1-DD0F-4B52-BAC9-C96B0ABC377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-1" t="-3035" r="67123" b="34102"/>
          <a:stretch/>
        </p:blipFill>
        <p:spPr>
          <a:xfrm flipH="1">
            <a:off x="9918701" y="5127276"/>
            <a:ext cx="2273300" cy="1730724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EB98A48F-4C79-47BE-A596-FFD7294FA6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806" t="-3442" r="1844" b="50000"/>
          <a:stretch/>
        </p:blipFill>
        <p:spPr>
          <a:xfrm flipH="1">
            <a:off x="0" y="5397500"/>
            <a:ext cx="2133601" cy="1460499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  <p:sp>
        <p:nvSpPr>
          <p:cNvPr id="7" name="그림 개체 틀 8">
            <a:extLst>
              <a:ext uri="{FF2B5EF4-FFF2-40B4-BE49-F238E27FC236}">
                <a16:creationId xmlns:a16="http://schemas.microsoft.com/office/drawing/2014/main" id="{25EFEC2F-790F-48B0-A52D-25A15E0C9771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5207011" y="2067023"/>
            <a:ext cx="6006334" cy="3444778"/>
          </a:xfrm>
          <a:prstGeom prst="roundRect">
            <a:avLst>
              <a:gd name="adj" fmla="val 181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02070927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297919B-8640-4F8B-B53D-D14923D083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2A9A4B2-B1E6-4C01-92ED-B22EE3B5231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custom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E220D038-EB1C-45CC-91D3-A7B5017237D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21AB357-0E3A-4C14-9E5B-3B44276A20B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image" Target="../media/image1.png"/><Relationship Id="rId2" Type="http://schemas.openxmlformats.org/officeDocument/2006/relationships/slideLayout" Target="../slideLayouts/slideLayout2.xml"/><Relationship Id="rId16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17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90" r:id="rId2"/>
    <p:sldLayoutId id="2147483688" r:id="rId3"/>
    <p:sldLayoutId id="2147483689" r:id="rId4"/>
    <p:sldLayoutId id="2147483691" r:id="rId5"/>
    <p:sldLayoutId id="2147483692" r:id="rId6"/>
    <p:sldLayoutId id="2147483693" r:id="rId7"/>
    <p:sldLayoutId id="2147483694" r:id="rId8"/>
    <p:sldLayoutId id="2147483695" r:id="rId9"/>
    <p:sldLayoutId id="2147483696" r:id="rId10"/>
    <p:sldLayoutId id="2147483697" r:id="rId11"/>
    <p:sldLayoutId id="2147483698" r:id="rId12"/>
    <p:sldLayoutId id="2147483699" r:id="rId13"/>
    <p:sldLayoutId id="2147483687" r:id="rId14"/>
    <p:sldLayoutId id="2147483664" r:id="rId15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svg"/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pn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4.xml"/><Relationship Id="rId4" Type="http://schemas.openxmlformats.org/officeDocument/2006/relationships/image" Target="../media/image9.png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png"/><Relationship Id="rId2" Type="http://schemas.openxmlformats.org/officeDocument/2006/relationships/image" Target="../media/image10.png"/><Relationship Id="rId1" Type="http://schemas.openxmlformats.org/officeDocument/2006/relationships/slideLayout" Target="../slideLayouts/slideLayout6.xml"/><Relationship Id="rId5" Type="http://schemas.openxmlformats.org/officeDocument/2006/relationships/image" Target="../media/image13.png"/><Relationship Id="rId4" Type="http://schemas.openxmlformats.org/officeDocument/2006/relationships/image" Target="../media/image12.png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5.svg"/><Relationship Id="rId2" Type="http://schemas.openxmlformats.org/officeDocument/2006/relationships/image" Target="../media/image14.png"/><Relationship Id="rId1" Type="http://schemas.openxmlformats.org/officeDocument/2006/relationships/slideLayout" Target="../slideLayouts/slideLayout4.xml"/><Relationship Id="rId5" Type="http://schemas.openxmlformats.org/officeDocument/2006/relationships/image" Target="../media/image17.svg"/><Relationship Id="rId4" Type="http://schemas.openxmlformats.org/officeDocument/2006/relationships/image" Target="../media/image16.png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9.png"/><Relationship Id="rId2" Type="http://schemas.openxmlformats.org/officeDocument/2006/relationships/image" Target="../media/image18.png"/><Relationship Id="rId1" Type="http://schemas.openxmlformats.org/officeDocument/2006/relationships/slideLayout" Target="../slideLayouts/slideLayout11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20.png"/><Relationship Id="rId1" Type="http://schemas.openxmlformats.org/officeDocument/2006/relationships/slideLayout" Target="../slideLayouts/slideLayout12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1.png"/><Relationship Id="rId1" Type="http://schemas.openxmlformats.org/officeDocument/2006/relationships/slideLayout" Target="../slideLayouts/slideLayout13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37.svg"/><Relationship Id="rId21" Type="http://schemas.openxmlformats.org/officeDocument/2006/relationships/image" Target="../media/image41.svg"/><Relationship Id="rId42" Type="http://schemas.openxmlformats.org/officeDocument/2006/relationships/image" Target="../media/image62.png"/><Relationship Id="rId47" Type="http://schemas.openxmlformats.org/officeDocument/2006/relationships/image" Target="../media/image67.svg"/><Relationship Id="rId63" Type="http://schemas.openxmlformats.org/officeDocument/2006/relationships/image" Target="../media/image83.svg"/><Relationship Id="rId68" Type="http://schemas.openxmlformats.org/officeDocument/2006/relationships/image" Target="../media/image88.png"/><Relationship Id="rId84" Type="http://schemas.openxmlformats.org/officeDocument/2006/relationships/image" Target="../media/image104.png"/><Relationship Id="rId89" Type="http://schemas.openxmlformats.org/officeDocument/2006/relationships/image" Target="../media/image109.svg"/><Relationship Id="rId112" Type="http://schemas.openxmlformats.org/officeDocument/2006/relationships/image" Target="../media/image132.png"/><Relationship Id="rId133" Type="http://schemas.openxmlformats.org/officeDocument/2006/relationships/image" Target="../media/image153.svg"/><Relationship Id="rId138" Type="http://schemas.openxmlformats.org/officeDocument/2006/relationships/image" Target="../media/image158.png"/><Relationship Id="rId154" Type="http://schemas.openxmlformats.org/officeDocument/2006/relationships/image" Target="../media/image174.png"/><Relationship Id="rId159" Type="http://schemas.openxmlformats.org/officeDocument/2006/relationships/image" Target="../media/image179.svg"/><Relationship Id="rId175" Type="http://schemas.openxmlformats.org/officeDocument/2006/relationships/image" Target="../media/image195.svg"/><Relationship Id="rId170" Type="http://schemas.openxmlformats.org/officeDocument/2006/relationships/image" Target="../media/image190.png"/><Relationship Id="rId191" Type="http://schemas.openxmlformats.org/officeDocument/2006/relationships/image" Target="../media/image211.svg"/><Relationship Id="rId16" Type="http://schemas.openxmlformats.org/officeDocument/2006/relationships/image" Target="../media/image36.png"/><Relationship Id="rId107" Type="http://schemas.openxmlformats.org/officeDocument/2006/relationships/image" Target="../media/image127.svg"/><Relationship Id="rId11" Type="http://schemas.openxmlformats.org/officeDocument/2006/relationships/image" Target="../media/image31.svg"/><Relationship Id="rId32" Type="http://schemas.openxmlformats.org/officeDocument/2006/relationships/image" Target="../media/image52.png"/><Relationship Id="rId37" Type="http://schemas.openxmlformats.org/officeDocument/2006/relationships/image" Target="../media/image57.svg"/><Relationship Id="rId53" Type="http://schemas.openxmlformats.org/officeDocument/2006/relationships/image" Target="../media/image73.svg"/><Relationship Id="rId58" Type="http://schemas.openxmlformats.org/officeDocument/2006/relationships/image" Target="../media/image78.png"/><Relationship Id="rId74" Type="http://schemas.openxmlformats.org/officeDocument/2006/relationships/image" Target="../media/image94.png"/><Relationship Id="rId79" Type="http://schemas.openxmlformats.org/officeDocument/2006/relationships/image" Target="../media/image99.svg"/><Relationship Id="rId102" Type="http://schemas.openxmlformats.org/officeDocument/2006/relationships/image" Target="../media/image122.png"/><Relationship Id="rId123" Type="http://schemas.openxmlformats.org/officeDocument/2006/relationships/image" Target="../media/image143.svg"/><Relationship Id="rId128" Type="http://schemas.openxmlformats.org/officeDocument/2006/relationships/image" Target="../media/image148.png"/><Relationship Id="rId144" Type="http://schemas.openxmlformats.org/officeDocument/2006/relationships/image" Target="../media/image164.png"/><Relationship Id="rId149" Type="http://schemas.openxmlformats.org/officeDocument/2006/relationships/image" Target="../media/image169.svg"/><Relationship Id="rId5" Type="http://schemas.openxmlformats.org/officeDocument/2006/relationships/image" Target="../media/image25.svg"/><Relationship Id="rId90" Type="http://schemas.openxmlformats.org/officeDocument/2006/relationships/image" Target="../media/image110.png"/><Relationship Id="rId95" Type="http://schemas.openxmlformats.org/officeDocument/2006/relationships/image" Target="../media/image115.svg"/><Relationship Id="rId160" Type="http://schemas.openxmlformats.org/officeDocument/2006/relationships/image" Target="../media/image180.png"/><Relationship Id="rId165" Type="http://schemas.openxmlformats.org/officeDocument/2006/relationships/image" Target="../media/image185.svg"/><Relationship Id="rId181" Type="http://schemas.openxmlformats.org/officeDocument/2006/relationships/image" Target="../media/image201.svg"/><Relationship Id="rId186" Type="http://schemas.openxmlformats.org/officeDocument/2006/relationships/image" Target="../media/image206.png"/><Relationship Id="rId22" Type="http://schemas.openxmlformats.org/officeDocument/2006/relationships/image" Target="../media/image42.png"/><Relationship Id="rId27" Type="http://schemas.openxmlformats.org/officeDocument/2006/relationships/image" Target="../media/image47.svg"/><Relationship Id="rId43" Type="http://schemas.openxmlformats.org/officeDocument/2006/relationships/image" Target="../media/image63.svg"/><Relationship Id="rId48" Type="http://schemas.openxmlformats.org/officeDocument/2006/relationships/image" Target="../media/image68.png"/><Relationship Id="rId64" Type="http://schemas.openxmlformats.org/officeDocument/2006/relationships/image" Target="../media/image84.png"/><Relationship Id="rId69" Type="http://schemas.openxmlformats.org/officeDocument/2006/relationships/image" Target="../media/image89.svg"/><Relationship Id="rId113" Type="http://schemas.openxmlformats.org/officeDocument/2006/relationships/image" Target="../media/image133.svg"/><Relationship Id="rId118" Type="http://schemas.openxmlformats.org/officeDocument/2006/relationships/image" Target="../media/image138.png"/><Relationship Id="rId134" Type="http://schemas.openxmlformats.org/officeDocument/2006/relationships/image" Target="../media/image154.png"/><Relationship Id="rId139" Type="http://schemas.openxmlformats.org/officeDocument/2006/relationships/image" Target="../media/image159.svg"/><Relationship Id="rId80" Type="http://schemas.openxmlformats.org/officeDocument/2006/relationships/image" Target="../media/image100.png"/><Relationship Id="rId85" Type="http://schemas.openxmlformats.org/officeDocument/2006/relationships/image" Target="../media/image105.svg"/><Relationship Id="rId150" Type="http://schemas.openxmlformats.org/officeDocument/2006/relationships/image" Target="../media/image170.png"/><Relationship Id="rId155" Type="http://schemas.openxmlformats.org/officeDocument/2006/relationships/image" Target="../media/image175.svg"/><Relationship Id="rId171" Type="http://schemas.openxmlformats.org/officeDocument/2006/relationships/image" Target="../media/image191.svg"/><Relationship Id="rId176" Type="http://schemas.openxmlformats.org/officeDocument/2006/relationships/image" Target="../media/image196.png"/><Relationship Id="rId192" Type="http://schemas.openxmlformats.org/officeDocument/2006/relationships/image" Target="../media/image212.png"/><Relationship Id="rId12" Type="http://schemas.openxmlformats.org/officeDocument/2006/relationships/image" Target="../media/image32.png"/><Relationship Id="rId17" Type="http://schemas.openxmlformats.org/officeDocument/2006/relationships/image" Target="../media/image37.svg"/><Relationship Id="rId33" Type="http://schemas.openxmlformats.org/officeDocument/2006/relationships/image" Target="../media/image53.svg"/><Relationship Id="rId38" Type="http://schemas.openxmlformats.org/officeDocument/2006/relationships/image" Target="../media/image58.png"/><Relationship Id="rId59" Type="http://schemas.openxmlformats.org/officeDocument/2006/relationships/image" Target="../media/image79.svg"/><Relationship Id="rId103" Type="http://schemas.openxmlformats.org/officeDocument/2006/relationships/image" Target="../media/image123.svg"/><Relationship Id="rId108" Type="http://schemas.openxmlformats.org/officeDocument/2006/relationships/image" Target="../media/image128.png"/><Relationship Id="rId124" Type="http://schemas.openxmlformats.org/officeDocument/2006/relationships/image" Target="../media/image144.png"/><Relationship Id="rId129" Type="http://schemas.openxmlformats.org/officeDocument/2006/relationships/image" Target="../media/image149.svg"/><Relationship Id="rId54" Type="http://schemas.openxmlformats.org/officeDocument/2006/relationships/image" Target="../media/image74.png"/><Relationship Id="rId70" Type="http://schemas.openxmlformats.org/officeDocument/2006/relationships/image" Target="../media/image90.png"/><Relationship Id="rId75" Type="http://schemas.openxmlformats.org/officeDocument/2006/relationships/image" Target="../media/image95.svg"/><Relationship Id="rId91" Type="http://schemas.openxmlformats.org/officeDocument/2006/relationships/image" Target="../media/image111.svg"/><Relationship Id="rId96" Type="http://schemas.openxmlformats.org/officeDocument/2006/relationships/image" Target="../media/image116.png"/><Relationship Id="rId140" Type="http://schemas.openxmlformats.org/officeDocument/2006/relationships/image" Target="../media/image160.png"/><Relationship Id="rId145" Type="http://schemas.openxmlformats.org/officeDocument/2006/relationships/image" Target="../media/image165.svg"/><Relationship Id="rId161" Type="http://schemas.openxmlformats.org/officeDocument/2006/relationships/image" Target="../media/image181.svg"/><Relationship Id="rId166" Type="http://schemas.openxmlformats.org/officeDocument/2006/relationships/image" Target="../media/image186.png"/><Relationship Id="rId182" Type="http://schemas.openxmlformats.org/officeDocument/2006/relationships/image" Target="../media/image202.png"/><Relationship Id="rId187" Type="http://schemas.openxmlformats.org/officeDocument/2006/relationships/image" Target="../media/image207.svg"/><Relationship Id="rId1" Type="http://schemas.openxmlformats.org/officeDocument/2006/relationships/slideLayout" Target="../slideLayouts/slideLayout15.xml"/><Relationship Id="rId6" Type="http://schemas.openxmlformats.org/officeDocument/2006/relationships/image" Target="../media/image26.png"/><Relationship Id="rId23" Type="http://schemas.openxmlformats.org/officeDocument/2006/relationships/image" Target="../media/image43.svg"/><Relationship Id="rId28" Type="http://schemas.openxmlformats.org/officeDocument/2006/relationships/image" Target="../media/image48.png"/><Relationship Id="rId49" Type="http://schemas.openxmlformats.org/officeDocument/2006/relationships/image" Target="../media/image69.svg"/><Relationship Id="rId114" Type="http://schemas.openxmlformats.org/officeDocument/2006/relationships/image" Target="../media/image134.png"/><Relationship Id="rId119" Type="http://schemas.openxmlformats.org/officeDocument/2006/relationships/image" Target="../media/image139.svg"/><Relationship Id="rId44" Type="http://schemas.openxmlformats.org/officeDocument/2006/relationships/image" Target="../media/image64.png"/><Relationship Id="rId60" Type="http://schemas.openxmlformats.org/officeDocument/2006/relationships/image" Target="../media/image80.png"/><Relationship Id="rId65" Type="http://schemas.openxmlformats.org/officeDocument/2006/relationships/image" Target="../media/image85.svg"/><Relationship Id="rId81" Type="http://schemas.openxmlformats.org/officeDocument/2006/relationships/image" Target="../media/image101.svg"/><Relationship Id="rId86" Type="http://schemas.openxmlformats.org/officeDocument/2006/relationships/image" Target="../media/image106.png"/><Relationship Id="rId130" Type="http://schemas.openxmlformats.org/officeDocument/2006/relationships/image" Target="../media/image150.png"/><Relationship Id="rId135" Type="http://schemas.openxmlformats.org/officeDocument/2006/relationships/image" Target="../media/image155.svg"/><Relationship Id="rId151" Type="http://schemas.openxmlformats.org/officeDocument/2006/relationships/image" Target="../media/image171.svg"/><Relationship Id="rId156" Type="http://schemas.openxmlformats.org/officeDocument/2006/relationships/image" Target="../media/image176.png"/><Relationship Id="rId177" Type="http://schemas.openxmlformats.org/officeDocument/2006/relationships/image" Target="../media/image197.svg"/><Relationship Id="rId172" Type="http://schemas.openxmlformats.org/officeDocument/2006/relationships/image" Target="../media/image192.png"/><Relationship Id="rId193" Type="http://schemas.openxmlformats.org/officeDocument/2006/relationships/image" Target="../media/image213.svg"/><Relationship Id="rId13" Type="http://schemas.openxmlformats.org/officeDocument/2006/relationships/image" Target="../media/image33.svg"/><Relationship Id="rId18" Type="http://schemas.openxmlformats.org/officeDocument/2006/relationships/image" Target="../media/image38.png"/><Relationship Id="rId39" Type="http://schemas.openxmlformats.org/officeDocument/2006/relationships/image" Target="../media/image59.svg"/><Relationship Id="rId109" Type="http://schemas.openxmlformats.org/officeDocument/2006/relationships/image" Target="../media/image129.svg"/><Relationship Id="rId34" Type="http://schemas.openxmlformats.org/officeDocument/2006/relationships/image" Target="../media/image54.png"/><Relationship Id="rId50" Type="http://schemas.openxmlformats.org/officeDocument/2006/relationships/image" Target="../media/image70.png"/><Relationship Id="rId55" Type="http://schemas.openxmlformats.org/officeDocument/2006/relationships/image" Target="../media/image75.svg"/><Relationship Id="rId76" Type="http://schemas.openxmlformats.org/officeDocument/2006/relationships/image" Target="../media/image96.png"/><Relationship Id="rId97" Type="http://schemas.openxmlformats.org/officeDocument/2006/relationships/image" Target="../media/image117.svg"/><Relationship Id="rId104" Type="http://schemas.openxmlformats.org/officeDocument/2006/relationships/image" Target="../media/image124.png"/><Relationship Id="rId120" Type="http://schemas.openxmlformats.org/officeDocument/2006/relationships/image" Target="../media/image140.png"/><Relationship Id="rId125" Type="http://schemas.openxmlformats.org/officeDocument/2006/relationships/image" Target="../media/image145.svg"/><Relationship Id="rId141" Type="http://schemas.openxmlformats.org/officeDocument/2006/relationships/image" Target="../media/image161.svg"/><Relationship Id="rId146" Type="http://schemas.openxmlformats.org/officeDocument/2006/relationships/image" Target="../media/image166.png"/><Relationship Id="rId167" Type="http://schemas.openxmlformats.org/officeDocument/2006/relationships/image" Target="../media/image187.svg"/><Relationship Id="rId188" Type="http://schemas.openxmlformats.org/officeDocument/2006/relationships/image" Target="../media/image208.png"/><Relationship Id="rId7" Type="http://schemas.openxmlformats.org/officeDocument/2006/relationships/image" Target="../media/image27.svg"/><Relationship Id="rId71" Type="http://schemas.openxmlformats.org/officeDocument/2006/relationships/image" Target="../media/image91.svg"/><Relationship Id="rId92" Type="http://schemas.openxmlformats.org/officeDocument/2006/relationships/image" Target="../media/image112.png"/><Relationship Id="rId162" Type="http://schemas.openxmlformats.org/officeDocument/2006/relationships/image" Target="../media/image182.png"/><Relationship Id="rId183" Type="http://schemas.openxmlformats.org/officeDocument/2006/relationships/image" Target="../media/image203.svg"/><Relationship Id="rId2" Type="http://schemas.openxmlformats.org/officeDocument/2006/relationships/image" Target="../media/image22.png"/><Relationship Id="rId29" Type="http://schemas.openxmlformats.org/officeDocument/2006/relationships/image" Target="../media/image49.svg"/><Relationship Id="rId24" Type="http://schemas.openxmlformats.org/officeDocument/2006/relationships/image" Target="../media/image44.png"/><Relationship Id="rId40" Type="http://schemas.openxmlformats.org/officeDocument/2006/relationships/image" Target="../media/image60.png"/><Relationship Id="rId45" Type="http://schemas.openxmlformats.org/officeDocument/2006/relationships/image" Target="../media/image65.svg"/><Relationship Id="rId66" Type="http://schemas.openxmlformats.org/officeDocument/2006/relationships/image" Target="../media/image86.png"/><Relationship Id="rId87" Type="http://schemas.openxmlformats.org/officeDocument/2006/relationships/image" Target="../media/image107.svg"/><Relationship Id="rId110" Type="http://schemas.openxmlformats.org/officeDocument/2006/relationships/image" Target="../media/image130.png"/><Relationship Id="rId115" Type="http://schemas.openxmlformats.org/officeDocument/2006/relationships/image" Target="../media/image135.svg"/><Relationship Id="rId131" Type="http://schemas.openxmlformats.org/officeDocument/2006/relationships/image" Target="../media/image151.svg"/><Relationship Id="rId136" Type="http://schemas.openxmlformats.org/officeDocument/2006/relationships/image" Target="../media/image156.png"/><Relationship Id="rId157" Type="http://schemas.openxmlformats.org/officeDocument/2006/relationships/image" Target="../media/image177.svg"/><Relationship Id="rId178" Type="http://schemas.openxmlformats.org/officeDocument/2006/relationships/image" Target="../media/image198.png"/><Relationship Id="rId61" Type="http://schemas.openxmlformats.org/officeDocument/2006/relationships/image" Target="../media/image81.svg"/><Relationship Id="rId82" Type="http://schemas.openxmlformats.org/officeDocument/2006/relationships/image" Target="../media/image102.png"/><Relationship Id="rId152" Type="http://schemas.openxmlformats.org/officeDocument/2006/relationships/image" Target="../media/image172.png"/><Relationship Id="rId173" Type="http://schemas.openxmlformats.org/officeDocument/2006/relationships/image" Target="../media/image193.svg"/><Relationship Id="rId19" Type="http://schemas.openxmlformats.org/officeDocument/2006/relationships/image" Target="../media/image39.svg"/><Relationship Id="rId14" Type="http://schemas.openxmlformats.org/officeDocument/2006/relationships/image" Target="../media/image34.png"/><Relationship Id="rId30" Type="http://schemas.openxmlformats.org/officeDocument/2006/relationships/image" Target="../media/image50.png"/><Relationship Id="rId35" Type="http://schemas.openxmlformats.org/officeDocument/2006/relationships/image" Target="../media/image55.svg"/><Relationship Id="rId56" Type="http://schemas.openxmlformats.org/officeDocument/2006/relationships/image" Target="../media/image76.png"/><Relationship Id="rId77" Type="http://schemas.openxmlformats.org/officeDocument/2006/relationships/image" Target="../media/image97.svg"/><Relationship Id="rId100" Type="http://schemas.openxmlformats.org/officeDocument/2006/relationships/image" Target="../media/image120.png"/><Relationship Id="rId105" Type="http://schemas.openxmlformats.org/officeDocument/2006/relationships/image" Target="../media/image125.svg"/><Relationship Id="rId126" Type="http://schemas.openxmlformats.org/officeDocument/2006/relationships/image" Target="../media/image146.png"/><Relationship Id="rId147" Type="http://schemas.openxmlformats.org/officeDocument/2006/relationships/image" Target="../media/image167.svg"/><Relationship Id="rId168" Type="http://schemas.openxmlformats.org/officeDocument/2006/relationships/image" Target="../media/image188.png"/><Relationship Id="rId8" Type="http://schemas.openxmlformats.org/officeDocument/2006/relationships/image" Target="../media/image28.png"/><Relationship Id="rId51" Type="http://schemas.openxmlformats.org/officeDocument/2006/relationships/image" Target="../media/image71.svg"/><Relationship Id="rId72" Type="http://schemas.openxmlformats.org/officeDocument/2006/relationships/image" Target="../media/image92.png"/><Relationship Id="rId93" Type="http://schemas.openxmlformats.org/officeDocument/2006/relationships/image" Target="../media/image113.svg"/><Relationship Id="rId98" Type="http://schemas.openxmlformats.org/officeDocument/2006/relationships/image" Target="../media/image118.png"/><Relationship Id="rId121" Type="http://schemas.openxmlformats.org/officeDocument/2006/relationships/image" Target="../media/image141.svg"/><Relationship Id="rId142" Type="http://schemas.openxmlformats.org/officeDocument/2006/relationships/image" Target="../media/image162.png"/><Relationship Id="rId163" Type="http://schemas.openxmlformats.org/officeDocument/2006/relationships/image" Target="../media/image183.svg"/><Relationship Id="rId184" Type="http://schemas.openxmlformats.org/officeDocument/2006/relationships/image" Target="../media/image204.png"/><Relationship Id="rId189" Type="http://schemas.openxmlformats.org/officeDocument/2006/relationships/image" Target="../media/image209.svg"/><Relationship Id="rId3" Type="http://schemas.openxmlformats.org/officeDocument/2006/relationships/image" Target="../media/image23.svg"/><Relationship Id="rId25" Type="http://schemas.openxmlformats.org/officeDocument/2006/relationships/image" Target="../media/image45.svg"/><Relationship Id="rId46" Type="http://schemas.openxmlformats.org/officeDocument/2006/relationships/image" Target="../media/image66.png"/><Relationship Id="rId67" Type="http://schemas.openxmlformats.org/officeDocument/2006/relationships/image" Target="../media/image87.svg"/><Relationship Id="rId116" Type="http://schemas.openxmlformats.org/officeDocument/2006/relationships/image" Target="../media/image136.png"/><Relationship Id="rId137" Type="http://schemas.openxmlformats.org/officeDocument/2006/relationships/image" Target="../media/image157.svg"/><Relationship Id="rId158" Type="http://schemas.openxmlformats.org/officeDocument/2006/relationships/image" Target="../media/image178.png"/><Relationship Id="rId20" Type="http://schemas.openxmlformats.org/officeDocument/2006/relationships/image" Target="../media/image40.png"/><Relationship Id="rId41" Type="http://schemas.openxmlformats.org/officeDocument/2006/relationships/image" Target="../media/image61.svg"/><Relationship Id="rId62" Type="http://schemas.openxmlformats.org/officeDocument/2006/relationships/image" Target="../media/image82.png"/><Relationship Id="rId83" Type="http://schemas.openxmlformats.org/officeDocument/2006/relationships/image" Target="../media/image103.svg"/><Relationship Id="rId88" Type="http://schemas.openxmlformats.org/officeDocument/2006/relationships/image" Target="../media/image108.png"/><Relationship Id="rId111" Type="http://schemas.openxmlformats.org/officeDocument/2006/relationships/image" Target="../media/image131.svg"/><Relationship Id="rId132" Type="http://schemas.openxmlformats.org/officeDocument/2006/relationships/image" Target="../media/image152.png"/><Relationship Id="rId153" Type="http://schemas.openxmlformats.org/officeDocument/2006/relationships/image" Target="../media/image173.svg"/><Relationship Id="rId174" Type="http://schemas.openxmlformats.org/officeDocument/2006/relationships/image" Target="../media/image194.png"/><Relationship Id="rId179" Type="http://schemas.openxmlformats.org/officeDocument/2006/relationships/image" Target="../media/image199.svg"/><Relationship Id="rId190" Type="http://schemas.openxmlformats.org/officeDocument/2006/relationships/image" Target="../media/image210.png"/><Relationship Id="rId15" Type="http://schemas.openxmlformats.org/officeDocument/2006/relationships/image" Target="../media/image35.svg"/><Relationship Id="rId36" Type="http://schemas.openxmlformats.org/officeDocument/2006/relationships/image" Target="../media/image56.png"/><Relationship Id="rId57" Type="http://schemas.openxmlformats.org/officeDocument/2006/relationships/image" Target="../media/image77.svg"/><Relationship Id="rId106" Type="http://schemas.openxmlformats.org/officeDocument/2006/relationships/image" Target="../media/image126.png"/><Relationship Id="rId127" Type="http://schemas.openxmlformats.org/officeDocument/2006/relationships/image" Target="../media/image147.svg"/><Relationship Id="rId10" Type="http://schemas.openxmlformats.org/officeDocument/2006/relationships/image" Target="../media/image30.png"/><Relationship Id="rId31" Type="http://schemas.openxmlformats.org/officeDocument/2006/relationships/image" Target="../media/image51.svg"/><Relationship Id="rId52" Type="http://schemas.openxmlformats.org/officeDocument/2006/relationships/image" Target="../media/image72.png"/><Relationship Id="rId73" Type="http://schemas.openxmlformats.org/officeDocument/2006/relationships/image" Target="../media/image93.svg"/><Relationship Id="rId78" Type="http://schemas.openxmlformats.org/officeDocument/2006/relationships/image" Target="../media/image98.png"/><Relationship Id="rId94" Type="http://schemas.openxmlformats.org/officeDocument/2006/relationships/image" Target="../media/image114.png"/><Relationship Id="rId99" Type="http://schemas.openxmlformats.org/officeDocument/2006/relationships/image" Target="../media/image119.svg"/><Relationship Id="rId101" Type="http://schemas.openxmlformats.org/officeDocument/2006/relationships/image" Target="../media/image121.svg"/><Relationship Id="rId122" Type="http://schemas.openxmlformats.org/officeDocument/2006/relationships/image" Target="../media/image142.png"/><Relationship Id="rId143" Type="http://schemas.openxmlformats.org/officeDocument/2006/relationships/image" Target="../media/image163.svg"/><Relationship Id="rId148" Type="http://schemas.openxmlformats.org/officeDocument/2006/relationships/image" Target="../media/image168.png"/><Relationship Id="rId164" Type="http://schemas.openxmlformats.org/officeDocument/2006/relationships/image" Target="../media/image184.png"/><Relationship Id="rId169" Type="http://schemas.openxmlformats.org/officeDocument/2006/relationships/image" Target="../media/image189.svg"/><Relationship Id="rId185" Type="http://schemas.openxmlformats.org/officeDocument/2006/relationships/image" Target="../media/image205.svg"/><Relationship Id="rId4" Type="http://schemas.openxmlformats.org/officeDocument/2006/relationships/image" Target="../media/image24.png"/><Relationship Id="rId9" Type="http://schemas.openxmlformats.org/officeDocument/2006/relationships/image" Target="../media/image29.svg"/><Relationship Id="rId180" Type="http://schemas.openxmlformats.org/officeDocument/2006/relationships/image" Target="../media/image200.png"/><Relationship Id="rId26" Type="http://schemas.openxmlformats.org/officeDocument/2006/relationships/image" Target="../media/image46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28.svg"/><Relationship Id="rId21" Type="http://schemas.openxmlformats.org/officeDocument/2006/relationships/image" Target="../media/image233.svg"/><Relationship Id="rId42" Type="http://schemas.openxmlformats.org/officeDocument/2006/relationships/image" Target="../media/image254.png"/><Relationship Id="rId47" Type="http://schemas.openxmlformats.org/officeDocument/2006/relationships/image" Target="../media/image259.svg"/><Relationship Id="rId63" Type="http://schemas.openxmlformats.org/officeDocument/2006/relationships/image" Target="../media/image275.svg"/><Relationship Id="rId68" Type="http://schemas.openxmlformats.org/officeDocument/2006/relationships/image" Target="../media/image280.png"/><Relationship Id="rId84" Type="http://schemas.openxmlformats.org/officeDocument/2006/relationships/image" Target="../media/image296.png"/><Relationship Id="rId89" Type="http://schemas.openxmlformats.org/officeDocument/2006/relationships/image" Target="../media/image301.svg"/><Relationship Id="rId112" Type="http://schemas.openxmlformats.org/officeDocument/2006/relationships/image" Target="../media/image324.png"/><Relationship Id="rId133" Type="http://schemas.openxmlformats.org/officeDocument/2006/relationships/image" Target="../media/image344.svg"/><Relationship Id="rId138" Type="http://schemas.openxmlformats.org/officeDocument/2006/relationships/image" Target="../media/image349.png"/><Relationship Id="rId154" Type="http://schemas.openxmlformats.org/officeDocument/2006/relationships/image" Target="../media/image365.png"/><Relationship Id="rId159" Type="http://schemas.openxmlformats.org/officeDocument/2006/relationships/image" Target="../media/image370.svg"/><Relationship Id="rId175" Type="http://schemas.openxmlformats.org/officeDocument/2006/relationships/image" Target="../media/image386.svg"/><Relationship Id="rId170" Type="http://schemas.openxmlformats.org/officeDocument/2006/relationships/image" Target="../media/image381.png"/><Relationship Id="rId191" Type="http://schemas.openxmlformats.org/officeDocument/2006/relationships/image" Target="../media/image402.svg"/><Relationship Id="rId16" Type="http://schemas.openxmlformats.org/officeDocument/2006/relationships/image" Target="../media/image228.png"/><Relationship Id="rId107" Type="http://schemas.openxmlformats.org/officeDocument/2006/relationships/image" Target="../media/image319.svg"/><Relationship Id="rId11" Type="http://schemas.openxmlformats.org/officeDocument/2006/relationships/image" Target="../media/image223.svg"/><Relationship Id="rId32" Type="http://schemas.openxmlformats.org/officeDocument/2006/relationships/image" Target="../media/image244.png"/><Relationship Id="rId37" Type="http://schemas.openxmlformats.org/officeDocument/2006/relationships/image" Target="../media/image249.svg"/><Relationship Id="rId53" Type="http://schemas.openxmlformats.org/officeDocument/2006/relationships/image" Target="../media/image265.svg"/><Relationship Id="rId58" Type="http://schemas.openxmlformats.org/officeDocument/2006/relationships/image" Target="../media/image270.png"/><Relationship Id="rId74" Type="http://schemas.openxmlformats.org/officeDocument/2006/relationships/image" Target="../media/image286.png"/><Relationship Id="rId79" Type="http://schemas.openxmlformats.org/officeDocument/2006/relationships/image" Target="../media/image291.svg"/><Relationship Id="rId102" Type="http://schemas.openxmlformats.org/officeDocument/2006/relationships/image" Target="../media/image314.png"/><Relationship Id="rId123" Type="http://schemas.openxmlformats.org/officeDocument/2006/relationships/image" Target="../media/image334.svg"/><Relationship Id="rId128" Type="http://schemas.openxmlformats.org/officeDocument/2006/relationships/image" Target="../media/image339.png"/><Relationship Id="rId144" Type="http://schemas.openxmlformats.org/officeDocument/2006/relationships/image" Target="../media/image355.png"/><Relationship Id="rId149" Type="http://schemas.openxmlformats.org/officeDocument/2006/relationships/image" Target="../media/image360.svg"/><Relationship Id="rId5" Type="http://schemas.openxmlformats.org/officeDocument/2006/relationships/image" Target="../media/image217.svg"/><Relationship Id="rId90" Type="http://schemas.openxmlformats.org/officeDocument/2006/relationships/image" Target="../media/image302.png"/><Relationship Id="rId95" Type="http://schemas.openxmlformats.org/officeDocument/2006/relationships/image" Target="../media/image307.svg"/><Relationship Id="rId160" Type="http://schemas.openxmlformats.org/officeDocument/2006/relationships/image" Target="../media/image371.png"/><Relationship Id="rId165" Type="http://schemas.openxmlformats.org/officeDocument/2006/relationships/image" Target="../media/image376.svg"/><Relationship Id="rId181" Type="http://schemas.openxmlformats.org/officeDocument/2006/relationships/image" Target="../media/image392.svg"/><Relationship Id="rId186" Type="http://schemas.openxmlformats.org/officeDocument/2006/relationships/image" Target="../media/image397.png"/><Relationship Id="rId22" Type="http://schemas.openxmlformats.org/officeDocument/2006/relationships/image" Target="../media/image234.png"/><Relationship Id="rId27" Type="http://schemas.openxmlformats.org/officeDocument/2006/relationships/image" Target="../media/image239.svg"/><Relationship Id="rId43" Type="http://schemas.openxmlformats.org/officeDocument/2006/relationships/image" Target="../media/image255.svg"/><Relationship Id="rId48" Type="http://schemas.openxmlformats.org/officeDocument/2006/relationships/image" Target="../media/image260.png"/><Relationship Id="rId64" Type="http://schemas.openxmlformats.org/officeDocument/2006/relationships/image" Target="../media/image276.png"/><Relationship Id="rId69" Type="http://schemas.openxmlformats.org/officeDocument/2006/relationships/image" Target="../media/image281.svg"/><Relationship Id="rId113" Type="http://schemas.openxmlformats.org/officeDocument/2006/relationships/image" Target="../media/image325.svg"/><Relationship Id="rId118" Type="http://schemas.openxmlformats.org/officeDocument/2006/relationships/image" Target="../media/image329.png"/><Relationship Id="rId134" Type="http://schemas.openxmlformats.org/officeDocument/2006/relationships/image" Target="../media/image345.png"/><Relationship Id="rId139" Type="http://schemas.openxmlformats.org/officeDocument/2006/relationships/image" Target="../media/image350.svg"/><Relationship Id="rId80" Type="http://schemas.openxmlformats.org/officeDocument/2006/relationships/image" Target="../media/image292.png"/><Relationship Id="rId85" Type="http://schemas.openxmlformats.org/officeDocument/2006/relationships/image" Target="../media/image297.svg"/><Relationship Id="rId150" Type="http://schemas.openxmlformats.org/officeDocument/2006/relationships/image" Target="../media/image361.png"/><Relationship Id="rId155" Type="http://schemas.openxmlformats.org/officeDocument/2006/relationships/image" Target="../media/image366.svg"/><Relationship Id="rId171" Type="http://schemas.openxmlformats.org/officeDocument/2006/relationships/image" Target="../media/image382.svg"/><Relationship Id="rId176" Type="http://schemas.openxmlformats.org/officeDocument/2006/relationships/image" Target="../media/image387.png"/><Relationship Id="rId192" Type="http://schemas.openxmlformats.org/officeDocument/2006/relationships/image" Target="../media/image403.png"/><Relationship Id="rId12" Type="http://schemas.openxmlformats.org/officeDocument/2006/relationships/image" Target="../media/image224.png"/><Relationship Id="rId17" Type="http://schemas.openxmlformats.org/officeDocument/2006/relationships/image" Target="../media/image229.svg"/><Relationship Id="rId33" Type="http://schemas.openxmlformats.org/officeDocument/2006/relationships/image" Target="../media/image245.svg"/><Relationship Id="rId38" Type="http://schemas.openxmlformats.org/officeDocument/2006/relationships/image" Target="../media/image250.png"/><Relationship Id="rId59" Type="http://schemas.openxmlformats.org/officeDocument/2006/relationships/image" Target="../media/image271.svg"/><Relationship Id="rId103" Type="http://schemas.openxmlformats.org/officeDocument/2006/relationships/image" Target="../media/image315.svg"/><Relationship Id="rId108" Type="http://schemas.openxmlformats.org/officeDocument/2006/relationships/image" Target="../media/image320.png"/><Relationship Id="rId124" Type="http://schemas.openxmlformats.org/officeDocument/2006/relationships/image" Target="../media/image335.png"/><Relationship Id="rId129" Type="http://schemas.openxmlformats.org/officeDocument/2006/relationships/image" Target="../media/image340.svg"/><Relationship Id="rId54" Type="http://schemas.openxmlformats.org/officeDocument/2006/relationships/image" Target="../media/image266.png"/><Relationship Id="rId70" Type="http://schemas.openxmlformats.org/officeDocument/2006/relationships/image" Target="../media/image282.png"/><Relationship Id="rId75" Type="http://schemas.openxmlformats.org/officeDocument/2006/relationships/image" Target="../media/image287.svg"/><Relationship Id="rId91" Type="http://schemas.openxmlformats.org/officeDocument/2006/relationships/image" Target="../media/image303.svg"/><Relationship Id="rId96" Type="http://schemas.openxmlformats.org/officeDocument/2006/relationships/image" Target="../media/image308.png"/><Relationship Id="rId140" Type="http://schemas.openxmlformats.org/officeDocument/2006/relationships/image" Target="../media/image351.png"/><Relationship Id="rId145" Type="http://schemas.openxmlformats.org/officeDocument/2006/relationships/image" Target="../media/image356.svg"/><Relationship Id="rId161" Type="http://schemas.openxmlformats.org/officeDocument/2006/relationships/image" Target="../media/image372.svg"/><Relationship Id="rId166" Type="http://schemas.openxmlformats.org/officeDocument/2006/relationships/image" Target="../media/image377.png"/><Relationship Id="rId182" Type="http://schemas.openxmlformats.org/officeDocument/2006/relationships/image" Target="../media/image393.png"/><Relationship Id="rId187" Type="http://schemas.openxmlformats.org/officeDocument/2006/relationships/image" Target="../media/image398.svg"/><Relationship Id="rId1" Type="http://schemas.openxmlformats.org/officeDocument/2006/relationships/slideLayout" Target="../slideLayouts/slideLayout15.xml"/><Relationship Id="rId6" Type="http://schemas.openxmlformats.org/officeDocument/2006/relationships/image" Target="../media/image218.png"/><Relationship Id="rId23" Type="http://schemas.openxmlformats.org/officeDocument/2006/relationships/image" Target="../media/image235.svg"/><Relationship Id="rId28" Type="http://schemas.openxmlformats.org/officeDocument/2006/relationships/image" Target="../media/image240.png"/><Relationship Id="rId49" Type="http://schemas.openxmlformats.org/officeDocument/2006/relationships/image" Target="../media/image261.svg"/><Relationship Id="rId114" Type="http://schemas.openxmlformats.org/officeDocument/2006/relationships/image" Target="../media/image326.png"/><Relationship Id="rId119" Type="http://schemas.openxmlformats.org/officeDocument/2006/relationships/image" Target="../media/image330.svg"/><Relationship Id="rId44" Type="http://schemas.openxmlformats.org/officeDocument/2006/relationships/image" Target="../media/image256.png"/><Relationship Id="rId60" Type="http://schemas.openxmlformats.org/officeDocument/2006/relationships/image" Target="../media/image272.png"/><Relationship Id="rId65" Type="http://schemas.openxmlformats.org/officeDocument/2006/relationships/image" Target="../media/image277.svg"/><Relationship Id="rId81" Type="http://schemas.openxmlformats.org/officeDocument/2006/relationships/image" Target="../media/image293.svg"/><Relationship Id="rId86" Type="http://schemas.openxmlformats.org/officeDocument/2006/relationships/image" Target="../media/image298.png"/><Relationship Id="rId130" Type="http://schemas.openxmlformats.org/officeDocument/2006/relationships/image" Target="../media/image341.png"/><Relationship Id="rId135" Type="http://schemas.openxmlformats.org/officeDocument/2006/relationships/image" Target="../media/image346.svg"/><Relationship Id="rId151" Type="http://schemas.openxmlformats.org/officeDocument/2006/relationships/image" Target="../media/image362.svg"/><Relationship Id="rId156" Type="http://schemas.openxmlformats.org/officeDocument/2006/relationships/image" Target="../media/image367.png"/><Relationship Id="rId177" Type="http://schemas.openxmlformats.org/officeDocument/2006/relationships/image" Target="../media/image388.svg"/><Relationship Id="rId172" Type="http://schemas.openxmlformats.org/officeDocument/2006/relationships/image" Target="../media/image383.png"/><Relationship Id="rId193" Type="http://schemas.openxmlformats.org/officeDocument/2006/relationships/image" Target="../media/image404.svg"/><Relationship Id="rId13" Type="http://schemas.openxmlformats.org/officeDocument/2006/relationships/image" Target="../media/image225.svg"/><Relationship Id="rId18" Type="http://schemas.openxmlformats.org/officeDocument/2006/relationships/image" Target="../media/image230.png"/><Relationship Id="rId39" Type="http://schemas.openxmlformats.org/officeDocument/2006/relationships/image" Target="../media/image251.svg"/><Relationship Id="rId109" Type="http://schemas.openxmlformats.org/officeDocument/2006/relationships/image" Target="../media/image321.svg"/><Relationship Id="rId34" Type="http://schemas.openxmlformats.org/officeDocument/2006/relationships/image" Target="../media/image246.png"/><Relationship Id="rId50" Type="http://schemas.openxmlformats.org/officeDocument/2006/relationships/image" Target="../media/image262.png"/><Relationship Id="rId55" Type="http://schemas.openxmlformats.org/officeDocument/2006/relationships/image" Target="../media/image267.svg"/><Relationship Id="rId76" Type="http://schemas.openxmlformats.org/officeDocument/2006/relationships/image" Target="../media/image288.png"/><Relationship Id="rId97" Type="http://schemas.openxmlformats.org/officeDocument/2006/relationships/image" Target="../media/image309.svg"/><Relationship Id="rId104" Type="http://schemas.openxmlformats.org/officeDocument/2006/relationships/image" Target="../media/image316.png"/><Relationship Id="rId120" Type="http://schemas.openxmlformats.org/officeDocument/2006/relationships/image" Target="../media/image331.png"/><Relationship Id="rId125" Type="http://schemas.openxmlformats.org/officeDocument/2006/relationships/image" Target="../media/image336.svg"/><Relationship Id="rId141" Type="http://schemas.openxmlformats.org/officeDocument/2006/relationships/image" Target="../media/image352.svg"/><Relationship Id="rId146" Type="http://schemas.openxmlformats.org/officeDocument/2006/relationships/image" Target="../media/image357.png"/><Relationship Id="rId167" Type="http://schemas.openxmlformats.org/officeDocument/2006/relationships/image" Target="../media/image378.svg"/><Relationship Id="rId188" Type="http://schemas.openxmlformats.org/officeDocument/2006/relationships/image" Target="../media/image399.png"/><Relationship Id="rId7" Type="http://schemas.openxmlformats.org/officeDocument/2006/relationships/image" Target="../media/image219.svg"/><Relationship Id="rId71" Type="http://schemas.openxmlformats.org/officeDocument/2006/relationships/image" Target="../media/image283.svg"/><Relationship Id="rId92" Type="http://schemas.openxmlformats.org/officeDocument/2006/relationships/image" Target="../media/image304.png"/><Relationship Id="rId162" Type="http://schemas.openxmlformats.org/officeDocument/2006/relationships/image" Target="../media/image373.png"/><Relationship Id="rId183" Type="http://schemas.openxmlformats.org/officeDocument/2006/relationships/image" Target="../media/image394.svg"/><Relationship Id="rId2" Type="http://schemas.openxmlformats.org/officeDocument/2006/relationships/image" Target="../media/image214.png"/><Relationship Id="rId29" Type="http://schemas.openxmlformats.org/officeDocument/2006/relationships/image" Target="../media/image241.svg"/><Relationship Id="rId24" Type="http://schemas.openxmlformats.org/officeDocument/2006/relationships/image" Target="../media/image236.png"/><Relationship Id="rId40" Type="http://schemas.openxmlformats.org/officeDocument/2006/relationships/image" Target="../media/image252.png"/><Relationship Id="rId45" Type="http://schemas.openxmlformats.org/officeDocument/2006/relationships/image" Target="../media/image257.svg"/><Relationship Id="rId66" Type="http://schemas.openxmlformats.org/officeDocument/2006/relationships/image" Target="../media/image278.png"/><Relationship Id="rId87" Type="http://schemas.openxmlformats.org/officeDocument/2006/relationships/image" Target="../media/image299.svg"/><Relationship Id="rId110" Type="http://schemas.openxmlformats.org/officeDocument/2006/relationships/image" Target="../media/image322.png"/><Relationship Id="rId115" Type="http://schemas.openxmlformats.org/officeDocument/2006/relationships/image" Target="../media/image327.svg"/><Relationship Id="rId131" Type="http://schemas.openxmlformats.org/officeDocument/2006/relationships/image" Target="../media/image342.svg"/><Relationship Id="rId136" Type="http://schemas.openxmlformats.org/officeDocument/2006/relationships/image" Target="../media/image347.png"/><Relationship Id="rId157" Type="http://schemas.openxmlformats.org/officeDocument/2006/relationships/image" Target="../media/image368.svg"/><Relationship Id="rId178" Type="http://schemas.openxmlformats.org/officeDocument/2006/relationships/image" Target="../media/image389.png"/><Relationship Id="rId61" Type="http://schemas.openxmlformats.org/officeDocument/2006/relationships/image" Target="../media/image273.svg"/><Relationship Id="rId82" Type="http://schemas.openxmlformats.org/officeDocument/2006/relationships/image" Target="../media/image294.png"/><Relationship Id="rId152" Type="http://schemas.openxmlformats.org/officeDocument/2006/relationships/image" Target="../media/image363.png"/><Relationship Id="rId173" Type="http://schemas.openxmlformats.org/officeDocument/2006/relationships/image" Target="../media/image384.svg"/><Relationship Id="rId19" Type="http://schemas.openxmlformats.org/officeDocument/2006/relationships/image" Target="../media/image231.svg"/><Relationship Id="rId14" Type="http://schemas.openxmlformats.org/officeDocument/2006/relationships/image" Target="../media/image226.png"/><Relationship Id="rId30" Type="http://schemas.openxmlformats.org/officeDocument/2006/relationships/image" Target="../media/image242.png"/><Relationship Id="rId35" Type="http://schemas.openxmlformats.org/officeDocument/2006/relationships/image" Target="../media/image247.svg"/><Relationship Id="rId56" Type="http://schemas.openxmlformats.org/officeDocument/2006/relationships/image" Target="../media/image268.png"/><Relationship Id="rId77" Type="http://schemas.openxmlformats.org/officeDocument/2006/relationships/image" Target="../media/image289.svg"/><Relationship Id="rId100" Type="http://schemas.openxmlformats.org/officeDocument/2006/relationships/image" Target="../media/image312.png"/><Relationship Id="rId105" Type="http://schemas.openxmlformats.org/officeDocument/2006/relationships/image" Target="../media/image317.svg"/><Relationship Id="rId126" Type="http://schemas.openxmlformats.org/officeDocument/2006/relationships/image" Target="../media/image337.png"/><Relationship Id="rId147" Type="http://schemas.openxmlformats.org/officeDocument/2006/relationships/image" Target="../media/image358.svg"/><Relationship Id="rId168" Type="http://schemas.openxmlformats.org/officeDocument/2006/relationships/image" Target="../media/image379.png"/><Relationship Id="rId8" Type="http://schemas.openxmlformats.org/officeDocument/2006/relationships/image" Target="../media/image220.png"/><Relationship Id="rId51" Type="http://schemas.openxmlformats.org/officeDocument/2006/relationships/image" Target="../media/image263.svg"/><Relationship Id="rId72" Type="http://schemas.openxmlformats.org/officeDocument/2006/relationships/image" Target="../media/image284.png"/><Relationship Id="rId93" Type="http://schemas.openxmlformats.org/officeDocument/2006/relationships/image" Target="../media/image305.svg"/><Relationship Id="rId98" Type="http://schemas.openxmlformats.org/officeDocument/2006/relationships/image" Target="../media/image310.png"/><Relationship Id="rId121" Type="http://schemas.openxmlformats.org/officeDocument/2006/relationships/image" Target="../media/image332.svg"/><Relationship Id="rId142" Type="http://schemas.openxmlformats.org/officeDocument/2006/relationships/image" Target="../media/image353.png"/><Relationship Id="rId163" Type="http://schemas.openxmlformats.org/officeDocument/2006/relationships/image" Target="../media/image374.svg"/><Relationship Id="rId184" Type="http://schemas.openxmlformats.org/officeDocument/2006/relationships/image" Target="../media/image395.png"/><Relationship Id="rId189" Type="http://schemas.openxmlformats.org/officeDocument/2006/relationships/image" Target="../media/image400.svg"/><Relationship Id="rId3" Type="http://schemas.openxmlformats.org/officeDocument/2006/relationships/image" Target="../media/image215.svg"/><Relationship Id="rId25" Type="http://schemas.openxmlformats.org/officeDocument/2006/relationships/image" Target="../media/image237.svg"/><Relationship Id="rId46" Type="http://schemas.openxmlformats.org/officeDocument/2006/relationships/image" Target="../media/image258.png"/><Relationship Id="rId67" Type="http://schemas.openxmlformats.org/officeDocument/2006/relationships/image" Target="../media/image279.svg"/><Relationship Id="rId116" Type="http://schemas.openxmlformats.org/officeDocument/2006/relationships/image" Target="../media/image160.png"/><Relationship Id="rId137" Type="http://schemas.openxmlformats.org/officeDocument/2006/relationships/image" Target="../media/image348.svg"/><Relationship Id="rId158" Type="http://schemas.openxmlformats.org/officeDocument/2006/relationships/image" Target="../media/image369.png"/><Relationship Id="rId20" Type="http://schemas.openxmlformats.org/officeDocument/2006/relationships/image" Target="../media/image232.png"/><Relationship Id="rId41" Type="http://schemas.openxmlformats.org/officeDocument/2006/relationships/image" Target="../media/image253.svg"/><Relationship Id="rId62" Type="http://schemas.openxmlformats.org/officeDocument/2006/relationships/image" Target="../media/image274.png"/><Relationship Id="rId83" Type="http://schemas.openxmlformats.org/officeDocument/2006/relationships/image" Target="../media/image295.svg"/><Relationship Id="rId88" Type="http://schemas.openxmlformats.org/officeDocument/2006/relationships/image" Target="../media/image300.png"/><Relationship Id="rId111" Type="http://schemas.openxmlformats.org/officeDocument/2006/relationships/image" Target="../media/image323.svg"/><Relationship Id="rId132" Type="http://schemas.openxmlformats.org/officeDocument/2006/relationships/image" Target="../media/image343.png"/><Relationship Id="rId153" Type="http://schemas.openxmlformats.org/officeDocument/2006/relationships/image" Target="../media/image364.svg"/><Relationship Id="rId174" Type="http://schemas.openxmlformats.org/officeDocument/2006/relationships/image" Target="../media/image385.png"/><Relationship Id="rId179" Type="http://schemas.openxmlformats.org/officeDocument/2006/relationships/image" Target="../media/image390.svg"/><Relationship Id="rId190" Type="http://schemas.openxmlformats.org/officeDocument/2006/relationships/image" Target="../media/image401.png"/><Relationship Id="rId15" Type="http://schemas.openxmlformats.org/officeDocument/2006/relationships/image" Target="../media/image227.svg"/><Relationship Id="rId36" Type="http://schemas.openxmlformats.org/officeDocument/2006/relationships/image" Target="../media/image248.png"/><Relationship Id="rId57" Type="http://schemas.openxmlformats.org/officeDocument/2006/relationships/image" Target="../media/image269.svg"/><Relationship Id="rId106" Type="http://schemas.openxmlformats.org/officeDocument/2006/relationships/image" Target="../media/image318.png"/><Relationship Id="rId127" Type="http://schemas.openxmlformats.org/officeDocument/2006/relationships/image" Target="../media/image338.svg"/><Relationship Id="rId10" Type="http://schemas.openxmlformats.org/officeDocument/2006/relationships/image" Target="../media/image222.png"/><Relationship Id="rId31" Type="http://schemas.openxmlformats.org/officeDocument/2006/relationships/image" Target="../media/image243.svg"/><Relationship Id="rId52" Type="http://schemas.openxmlformats.org/officeDocument/2006/relationships/image" Target="../media/image264.png"/><Relationship Id="rId73" Type="http://schemas.openxmlformats.org/officeDocument/2006/relationships/image" Target="../media/image285.svg"/><Relationship Id="rId78" Type="http://schemas.openxmlformats.org/officeDocument/2006/relationships/image" Target="../media/image290.png"/><Relationship Id="rId94" Type="http://schemas.openxmlformats.org/officeDocument/2006/relationships/image" Target="../media/image306.png"/><Relationship Id="rId99" Type="http://schemas.openxmlformats.org/officeDocument/2006/relationships/image" Target="../media/image311.svg"/><Relationship Id="rId101" Type="http://schemas.openxmlformats.org/officeDocument/2006/relationships/image" Target="../media/image313.svg"/><Relationship Id="rId122" Type="http://schemas.openxmlformats.org/officeDocument/2006/relationships/image" Target="../media/image333.png"/><Relationship Id="rId143" Type="http://schemas.openxmlformats.org/officeDocument/2006/relationships/image" Target="../media/image354.svg"/><Relationship Id="rId148" Type="http://schemas.openxmlformats.org/officeDocument/2006/relationships/image" Target="../media/image359.png"/><Relationship Id="rId164" Type="http://schemas.openxmlformats.org/officeDocument/2006/relationships/image" Target="../media/image375.png"/><Relationship Id="rId169" Type="http://schemas.openxmlformats.org/officeDocument/2006/relationships/image" Target="../media/image380.svg"/><Relationship Id="rId185" Type="http://schemas.openxmlformats.org/officeDocument/2006/relationships/image" Target="../media/image396.svg"/><Relationship Id="rId4" Type="http://schemas.openxmlformats.org/officeDocument/2006/relationships/image" Target="../media/image216.png"/><Relationship Id="rId9" Type="http://schemas.openxmlformats.org/officeDocument/2006/relationships/image" Target="../media/image221.svg"/><Relationship Id="rId180" Type="http://schemas.openxmlformats.org/officeDocument/2006/relationships/image" Target="../media/image391.png"/><Relationship Id="rId26" Type="http://schemas.openxmlformats.org/officeDocument/2006/relationships/image" Target="../media/image238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15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5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3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Luckiest+Guy" TargetMode="External"/><Relationship Id="rId2" Type="http://schemas.openxmlformats.org/officeDocument/2006/relationships/image" Target="../media/image405.png"/><Relationship Id="rId1" Type="http://schemas.openxmlformats.org/officeDocument/2006/relationships/slideLayout" Target="../slideLayouts/slideLayout15.xml"/><Relationship Id="rId4" Type="http://schemas.openxmlformats.org/officeDocument/2006/relationships/hyperlink" Target="https://fonts.google.com/specimen/Montserrat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4413E103-1770-4EA1-A542-8485B9BECD0A}"/>
              </a:ext>
            </a:extLst>
          </p:cNvPr>
          <p:cNvSpPr txBox="1"/>
          <p:nvPr/>
        </p:nvSpPr>
        <p:spPr>
          <a:xfrm>
            <a:off x="2400300" y="2200055"/>
            <a:ext cx="7391400" cy="1200329"/>
          </a:xfrm>
          <a:prstGeom prst="rect">
            <a:avLst/>
          </a:prstGeom>
          <a:noFill/>
          <a:effectLst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7200" dirty="0">
                <a:latin typeface="+mj-lt"/>
                <a:cs typeface="Arial" panose="020B0604020202020204" pitchFamily="34" charset="0"/>
              </a:rPr>
              <a:t>Camping Trip</a:t>
            </a:r>
            <a:endParaRPr lang="ko-KR" altLang="en-US" sz="72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E7CD2DAA-1177-4864-9B3C-777820304E05}"/>
              </a:ext>
            </a:extLst>
          </p:cNvPr>
          <p:cNvSpPr txBox="1"/>
          <p:nvPr/>
        </p:nvSpPr>
        <p:spPr>
          <a:xfrm>
            <a:off x="2400300" y="3453155"/>
            <a:ext cx="7391400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Insert the sub title of your presentation</a:t>
            </a:r>
            <a:endParaRPr lang="ko-KR" altLang="en-US" sz="2800" dirty="0">
              <a:cs typeface="Arial" panose="020B0604020202020204" pitchFamily="34" charset="0"/>
            </a:endParaRPr>
          </a:p>
        </p:txBody>
      </p:sp>
      <p:sp>
        <p:nvSpPr>
          <p:cNvPr id="10" name="사각형: 둥근 모서리 9">
            <a:extLst>
              <a:ext uri="{FF2B5EF4-FFF2-40B4-BE49-F238E27FC236}">
                <a16:creationId xmlns:a16="http://schemas.microsoft.com/office/drawing/2014/main" id="{68CFCDD9-BD9B-4BB5-B134-FE0C68063EC4}"/>
              </a:ext>
            </a:extLst>
          </p:cNvPr>
          <p:cNvSpPr/>
          <p:nvPr/>
        </p:nvSpPr>
        <p:spPr>
          <a:xfrm>
            <a:off x="4330700" y="4153577"/>
            <a:ext cx="3530600" cy="504368"/>
          </a:xfrm>
          <a:prstGeom prst="roundRect">
            <a:avLst>
              <a:gd name="adj" fmla="val 50000"/>
            </a:avLst>
          </a:prstGeom>
          <a:solidFill>
            <a:srgbClr val="4E58B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0"/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00. 00. 20XX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A449846D-8CB4-42C8-A36B-74809F4A4257}"/>
              </a:ext>
            </a:extLst>
          </p:cNvPr>
          <p:cNvSpPr txBox="1"/>
          <p:nvPr/>
        </p:nvSpPr>
        <p:spPr>
          <a:xfrm>
            <a:off x="1270000" y="4033994"/>
            <a:ext cx="2750783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endParaRPr lang="en-US" altLang="ko-KR" sz="16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endParaRPr lang="ko-KR" altLang="en-US" sz="1600" dirty="0"/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B133A9CC-0FF1-4DA5-86B9-C13465D8A5D5}"/>
              </a:ext>
            </a:extLst>
          </p:cNvPr>
          <p:cNvSpPr/>
          <p:nvPr/>
        </p:nvSpPr>
        <p:spPr>
          <a:xfrm>
            <a:off x="1269999" y="3332006"/>
            <a:ext cx="275078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5ACCFCB2-F63A-43A9-8BAD-9B22D95449B2}"/>
              </a:ext>
            </a:extLst>
          </p:cNvPr>
          <p:cNvSpPr/>
          <p:nvPr/>
        </p:nvSpPr>
        <p:spPr>
          <a:xfrm>
            <a:off x="1269999" y="2808786"/>
            <a:ext cx="94367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01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7B706AD2-247E-45E3-824D-922947ECAFEC}"/>
              </a:ext>
            </a:extLst>
          </p:cNvPr>
          <p:cNvSpPr txBox="1"/>
          <p:nvPr/>
        </p:nvSpPr>
        <p:spPr>
          <a:xfrm>
            <a:off x="4725020" y="4033994"/>
            <a:ext cx="2750783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endParaRPr lang="en-US" altLang="ko-KR" sz="16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endParaRPr lang="ko-KR" altLang="en-US" sz="1600" dirty="0"/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6FABFE0A-BC95-41C7-9213-C8979095E460}"/>
              </a:ext>
            </a:extLst>
          </p:cNvPr>
          <p:cNvSpPr/>
          <p:nvPr/>
        </p:nvSpPr>
        <p:spPr>
          <a:xfrm>
            <a:off x="4725019" y="3332006"/>
            <a:ext cx="275078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F60F15ED-CDEB-4FBA-B4AD-A4D3F46DC3EB}"/>
              </a:ext>
            </a:extLst>
          </p:cNvPr>
          <p:cNvSpPr/>
          <p:nvPr/>
        </p:nvSpPr>
        <p:spPr>
          <a:xfrm>
            <a:off x="4725019" y="2808786"/>
            <a:ext cx="94367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02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DD2F80A-B2AF-49C9-9E03-F6147BA11A9F}"/>
              </a:ext>
            </a:extLst>
          </p:cNvPr>
          <p:cNvSpPr txBox="1"/>
          <p:nvPr/>
        </p:nvSpPr>
        <p:spPr>
          <a:xfrm>
            <a:off x="8180040" y="4033994"/>
            <a:ext cx="2750783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endParaRPr lang="en-US" altLang="ko-KR" sz="16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endParaRPr lang="ko-KR" altLang="en-US" sz="1600" dirty="0"/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22E76F93-071D-4823-8DD0-0C3A098E417F}"/>
              </a:ext>
            </a:extLst>
          </p:cNvPr>
          <p:cNvSpPr/>
          <p:nvPr/>
        </p:nvSpPr>
        <p:spPr>
          <a:xfrm>
            <a:off x="8180039" y="3332006"/>
            <a:ext cx="275078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9F539F40-5255-42D7-8EEC-0F18A8BAFDCC}"/>
              </a:ext>
            </a:extLst>
          </p:cNvPr>
          <p:cNvSpPr/>
          <p:nvPr/>
        </p:nvSpPr>
        <p:spPr>
          <a:xfrm>
            <a:off x="8180039" y="2808786"/>
            <a:ext cx="94367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03</a:t>
            </a:r>
            <a:endParaRPr lang="ko-KR" altLang="en-US" sz="2400" dirty="0">
              <a:latin typeface="+mj-lt"/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9096B33C-D2F5-4BB7-A1AC-68DBE1A3EA99}"/>
              </a:ext>
            </a:extLst>
          </p:cNvPr>
          <p:cNvSpPr/>
          <p:nvPr/>
        </p:nvSpPr>
        <p:spPr>
          <a:xfrm>
            <a:off x="1588406" y="1346678"/>
            <a:ext cx="9015188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/>
              <a:t>Contents</a:t>
            </a:r>
            <a:endParaRPr lang="ko-KR" altLang="en-US" sz="2800" dirty="0"/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직사각형 26">
            <a:extLst>
              <a:ext uri="{FF2B5EF4-FFF2-40B4-BE49-F238E27FC236}">
                <a16:creationId xmlns:a16="http://schemas.microsoft.com/office/drawing/2014/main" id="{B6DBA868-B5C0-405C-A965-66E53D5C987D}"/>
              </a:ext>
            </a:extLst>
          </p:cNvPr>
          <p:cNvSpPr/>
          <p:nvPr/>
        </p:nvSpPr>
        <p:spPr>
          <a:xfrm>
            <a:off x="1378856" y="1212921"/>
            <a:ext cx="9434288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/>
              <a:t>Agenda</a:t>
            </a:r>
            <a:endParaRPr lang="ko-KR" altLang="en-US" sz="2800" dirty="0"/>
          </a:p>
        </p:txBody>
      </p:sp>
      <p:sp>
        <p:nvSpPr>
          <p:cNvPr id="28" name="타원 27">
            <a:extLst>
              <a:ext uri="{FF2B5EF4-FFF2-40B4-BE49-F238E27FC236}">
                <a16:creationId xmlns:a16="http://schemas.microsoft.com/office/drawing/2014/main" id="{15BD0301-1FF0-4916-B21B-DD9E61328759}"/>
              </a:ext>
            </a:extLst>
          </p:cNvPr>
          <p:cNvSpPr/>
          <p:nvPr/>
        </p:nvSpPr>
        <p:spPr>
          <a:xfrm>
            <a:off x="5466173" y="2767991"/>
            <a:ext cx="1259658" cy="1259656"/>
          </a:xfrm>
          <a:prstGeom prst="ellipse">
            <a:avLst/>
          </a:prstGeom>
          <a:solidFill>
            <a:srgbClr val="4E58B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0"/>
          <a:lstStyle/>
          <a:p>
            <a:pPr algn="ctr"/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A980E77B-DBDE-447D-8EE2-F2BED30D9A3E}"/>
              </a:ext>
            </a:extLst>
          </p:cNvPr>
          <p:cNvSpPr/>
          <p:nvPr/>
        </p:nvSpPr>
        <p:spPr>
          <a:xfrm>
            <a:off x="4846229" y="4421432"/>
            <a:ext cx="2499542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 err="1">
                <a:latin typeface="+mj-lt"/>
              </a:rPr>
              <a:t>Consectetur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adipiscing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elit</a:t>
            </a:r>
            <a:endParaRPr lang="en-US" altLang="ko-KR" sz="2400" dirty="0">
              <a:latin typeface="+mj-lt"/>
            </a:endParaRPr>
          </a:p>
        </p:txBody>
      </p:sp>
      <p:grpSp>
        <p:nvGrpSpPr>
          <p:cNvPr id="30" name="그룹 29">
            <a:extLst>
              <a:ext uri="{FF2B5EF4-FFF2-40B4-BE49-F238E27FC236}">
                <a16:creationId xmlns:a16="http://schemas.microsoft.com/office/drawing/2014/main" id="{B8B99A95-9F99-469E-8B3E-0E0A1E6F87B7}"/>
              </a:ext>
            </a:extLst>
          </p:cNvPr>
          <p:cNvGrpSpPr/>
          <p:nvPr/>
        </p:nvGrpSpPr>
        <p:grpSpPr>
          <a:xfrm>
            <a:off x="5840519" y="3128057"/>
            <a:ext cx="511634" cy="524832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03157139-02DC-4A8C-A236-A3CC63886B1A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AEBBE4E2-232B-4D15-B6BF-566DC066BCDF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C67C8FA-21AD-4531-8723-956B886EA890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F8D86722-3E8F-482E-8D6D-91E895B8FA5D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7" name="타원 36">
            <a:extLst>
              <a:ext uri="{FF2B5EF4-FFF2-40B4-BE49-F238E27FC236}">
                <a16:creationId xmlns:a16="http://schemas.microsoft.com/office/drawing/2014/main" id="{99804D0E-9B03-4A6D-8ACB-859FC7CABF22}"/>
              </a:ext>
            </a:extLst>
          </p:cNvPr>
          <p:cNvSpPr/>
          <p:nvPr/>
        </p:nvSpPr>
        <p:spPr>
          <a:xfrm>
            <a:off x="2321743" y="2767991"/>
            <a:ext cx="1259658" cy="1259656"/>
          </a:xfrm>
          <a:prstGeom prst="ellipse">
            <a:avLst/>
          </a:prstGeom>
          <a:solidFill>
            <a:srgbClr val="4E58B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0"/>
          <a:lstStyle/>
          <a:p>
            <a:pPr algn="ctr"/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E22F9CFA-B26F-4BEA-B610-375C625EFB47}"/>
              </a:ext>
            </a:extLst>
          </p:cNvPr>
          <p:cNvSpPr/>
          <p:nvPr/>
        </p:nvSpPr>
        <p:spPr>
          <a:xfrm>
            <a:off x="1701800" y="4421432"/>
            <a:ext cx="2499542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 dolor sit </a:t>
            </a:r>
            <a:r>
              <a:rPr lang="en-US" altLang="ko-KR" sz="2400" dirty="0" err="1">
                <a:latin typeface="+mj-lt"/>
              </a:rPr>
              <a:t>amet</a:t>
            </a:r>
            <a:endParaRPr lang="en-US" altLang="ko-KR" sz="2400" dirty="0">
              <a:latin typeface="+mj-lt"/>
            </a:endParaRPr>
          </a:p>
        </p:txBody>
      </p:sp>
      <p:grpSp>
        <p:nvGrpSpPr>
          <p:cNvPr id="39" name="그룹 38">
            <a:extLst>
              <a:ext uri="{FF2B5EF4-FFF2-40B4-BE49-F238E27FC236}">
                <a16:creationId xmlns:a16="http://schemas.microsoft.com/office/drawing/2014/main" id="{EA211800-6CA6-4AB3-8CBF-622FD34F6D90}"/>
              </a:ext>
            </a:extLst>
          </p:cNvPr>
          <p:cNvGrpSpPr/>
          <p:nvPr/>
        </p:nvGrpSpPr>
        <p:grpSpPr>
          <a:xfrm>
            <a:off x="2750783" y="3122713"/>
            <a:ext cx="401576" cy="535520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CB058-AB82-44D1-965E-42D7986CA3D1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3553568A-5DB9-45DE-BF61-99ECDA6A00C4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" name="타원 41">
            <a:extLst>
              <a:ext uri="{FF2B5EF4-FFF2-40B4-BE49-F238E27FC236}">
                <a16:creationId xmlns:a16="http://schemas.microsoft.com/office/drawing/2014/main" id="{813B408D-B4BA-4D94-B5D8-DE4EA09C1519}"/>
              </a:ext>
            </a:extLst>
          </p:cNvPr>
          <p:cNvSpPr/>
          <p:nvPr/>
        </p:nvSpPr>
        <p:spPr>
          <a:xfrm>
            <a:off x="8615459" y="2767991"/>
            <a:ext cx="1259658" cy="1259656"/>
          </a:xfrm>
          <a:prstGeom prst="ellipse">
            <a:avLst/>
          </a:prstGeom>
          <a:solidFill>
            <a:srgbClr val="4E58B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0"/>
          <a:lstStyle/>
          <a:p>
            <a:pPr algn="ctr"/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9A54FD4B-11AE-4B3B-9790-501AB88BD5C1}"/>
              </a:ext>
            </a:extLst>
          </p:cNvPr>
          <p:cNvSpPr/>
          <p:nvPr/>
        </p:nvSpPr>
        <p:spPr>
          <a:xfrm>
            <a:off x="7995515" y="4421432"/>
            <a:ext cx="2499542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Sed do </a:t>
            </a:r>
            <a:r>
              <a:rPr lang="en-US" altLang="ko-KR" sz="2400" dirty="0" err="1">
                <a:latin typeface="+mj-lt"/>
              </a:rPr>
              <a:t>eiusmod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tempor</a:t>
            </a:r>
            <a:endParaRPr lang="en-US" altLang="ko-KR" sz="2400" dirty="0">
              <a:latin typeface="+mj-lt"/>
            </a:endParaRPr>
          </a:p>
        </p:txBody>
      </p:sp>
      <p:grpSp>
        <p:nvGrpSpPr>
          <p:cNvPr id="59" name="그룹 58">
            <a:extLst>
              <a:ext uri="{FF2B5EF4-FFF2-40B4-BE49-F238E27FC236}">
                <a16:creationId xmlns:a16="http://schemas.microsoft.com/office/drawing/2014/main" id="{8404779F-F515-4950-BA85-A3822DAB5156}"/>
              </a:ext>
            </a:extLst>
          </p:cNvPr>
          <p:cNvGrpSpPr/>
          <p:nvPr/>
        </p:nvGrpSpPr>
        <p:grpSpPr>
          <a:xfrm>
            <a:off x="8962426" y="3124916"/>
            <a:ext cx="531118" cy="531114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70C5A06B-94A9-4C69-BF3F-5CA648EC037B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F3B8F470-5BAA-421C-8B33-B7CDE01041DC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CD68285C-9183-49E8-921D-D1C959231ABF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178BFE38-8963-4415-AF6C-D719140D6D88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01523BDC-5164-42F8-969E-B4ADEC817AFE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821093844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1666BD26-11E2-43B3-847C-44C47B52C801}"/>
              </a:ext>
            </a:extLst>
          </p:cNvPr>
          <p:cNvSpPr txBox="1"/>
          <p:nvPr/>
        </p:nvSpPr>
        <p:spPr>
          <a:xfrm>
            <a:off x="3606800" y="2644170"/>
            <a:ext cx="4978400" cy="1569660"/>
          </a:xfrm>
          <a:prstGeom prst="rect">
            <a:avLst/>
          </a:prstGeom>
          <a:noFill/>
          <a:effectLst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3200" b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4800" dirty="0">
                <a:solidFill>
                  <a:schemeClr val="tx1"/>
                </a:solidFill>
              </a:rPr>
              <a:t>Section Break</a:t>
            </a:r>
          </a:p>
          <a:p>
            <a:r>
              <a:rPr lang="en-US" altLang="ko-KR" sz="4800" dirty="0">
                <a:solidFill>
                  <a:schemeClr val="tx1"/>
                </a:solidFill>
              </a:rPr>
              <a:t>Slide Title</a:t>
            </a:r>
            <a:endParaRPr lang="ko-KR" altLang="en-US" sz="4800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24724264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0B15BCC9-5498-4F8A-BDC8-4A403416A33D}"/>
              </a:ext>
            </a:extLst>
          </p:cNvPr>
          <p:cNvSpPr txBox="1"/>
          <p:nvPr/>
        </p:nvSpPr>
        <p:spPr>
          <a:xfrm>
            <a:off x="1701798" y="1671688"/>
            <a:ext cx="87884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04D7A7C5-92E2-4A5A-931B-7132C65D1AD4}"/>
              </a:ext>
            </a:extLst>
          </p:cNvPr>
          <p:cNvSpPr txBox="1"/>
          <p:nvPr/>
        </p:nvSpPr>
        <p:spPr>
          <a:xfrm>
            <a:off x="1227666" y="4232205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9805CDC2-D9DB-43F9-9F41-41CFBB4255C0}"/>
              </a:ext>
            </a:extLst>
          </p:cNvPr>
          <p:cNvSpPr/>
          <p:nvPr/>
        </p:nvSpPr>
        <p:spPr>
          <a:xfrm>
            <a:off x="1227665" y="3731904"/>
            <a:ext cx="224366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95E8A7E5-E4D9-47F4-8ABD-E7D4F79CCF78}"/>
              </a:ext>
            </a:extLst>
          </p:cNvPr>
          <p:cNvSpPr/>
          <p:nvPr/>
        </p:nvSpPr>
        <p:spPr>
          <a:xfrm>
            <a:off x="1227665" y="3195956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01.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506BD9B1-AB07-4380-9575-7FF6714943B3}"/>
              </a:ext>
            </a:extLst>
          </p:cNvPr>
          <p:cNvSpPr txBox="1"/>
          <p:nvPr/>
        </p:nvSpPr>
        <p:spPr>
          <a:xfrm>
            <a:off x="3725334" y="4232205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98B78A2A-EC39-4839-81D6-75CC601967A2}"/>
              </a:ext>
            </a:extLst>
          </p:cNvPr>
          <p:cNvSpPr/>
          <p:nvPr/>
        </p:nvSpPr>
        <p:spPr>
          <a:xfrm>
            <a:off x="3725333" y="3731904"/>
            <a:ext cx="224366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B175E04A-39F6-4A45-8D46-B5282A0F32FF}"/>
              </a:ext>
            </a:extLst>
          </p:cNvPr>
          <p:cNvSpPr/>
          <p:nvPr/>
        </p:nvSpPr>
        <p:spPr>
          <a:xfrm>
            <a:off x="3725333" y="3195956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02.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DE288A62-D859-4EDB-B277-390B4DAB927D}"/>
              </a:ext>
            </a:extLst>
          </p:cNvPr>
          <p:cNvSpPr txBox="1"/>
          <p:nvPr/>
        </p:nvSpPr>
        <p:spPr>
          <a:xfrm>
            <a:off x="6223002" y="4232205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2FA067D2-0939-4BD7-A5EC-89E5C27AAE59}"/>
              </a:ext>
            </a:extLst>
          </p:cNvPr>
          <p:cNvSpPr/>
          <p:nvPr/>
        </p:nvSpPr>
        <p:spPr>
          <a:xfrm>
            <a:off x="6223001" y="3731904"/>
            <a:ext cx="224366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EDBA61AF-675E-44A0-A356-EC1DFDA12A93}"/>
              </a:ext>
            </a:extLst>
          </p:cNvPr>
          <p:cNvSpPr/>
          <p:nvPr/>
        </p:nvSpPr>
        <p:spPr>
          <a:xfrm>
            <a:off x="6223001" y="3195956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03.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702048C-FBD1-4C7B-B4B3-47EEE56BF6CD}"/>
              </a:ext>
            </a:extLst>
          </p:cNvPr>
          <p:cNvSpPr txBox="1"/>
          <p:nvPr/>
        </p:nvSpPr>
        <p:spPr>
          <a:xfrm>
            <a:off x="8720670" y="4232205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752B976F-8E32-4F31-9613-E204616ACFCF}"/>
              </a:ext>
            </a:extLst>
          </p:cNvPr>
          <p:cNvSpPr/>
          <p:nvPr/>
        </p:nvSpPr>
        <p:spPr>
          <a:xfrm>
            <a:off x="8720669" y="3731904"/>
            <a:ext cx="224366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EF7D0810-1B43-4921-853C-5C3E77A9324B}"/>
              </a:ext>
            </a:extLst>
          </p:cNvPr>
          <p:cNvSpPr/>
          <p:nvPr/>
        </p:nvSpPr>
        <p:spPr>
          <a:xfrm>
            <a:off x="8720669" y="3195956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1879932956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5542941D-45EA-430A-B8C2-5FA3A05544FA}"/>
              </a:ext>
            </a:extLst>
          </p:cNvPr>
          <p:cNvSpPr txBox="1"/>
          <p:nvPr/>
        </p:nvSpPr>
        <p:spPr>
          <a:xfrm>
            <a:off x="5284730" y="2553448"/>
            <a:ext cx="5840470" cy="156966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2400" dirty="0">
                <a:solidFill>
                  <a:srgbClr val="4E58BE"/>
                </a:solidFill>
                <a:latin typeface="+mj-lt"/>
              </a:rPr>
              <a:t>Lorem ipsum dolor sit </a:t>
            </a:r>
            <a:r>
              <a:rPr lang="en-US" altLang="ko-KR" sz="2400" dirty="0" err="1">
                <a:solidFill>
                  <a:srgbClr val="4E58BE"/>
                </a:solidFill>
                <a:latin typeface="+mj-lt"/>
              </a:rPr>
              <a:t>amet</a:t>
            </a:r>
            <a:r>
              <a:rPr lang="en-US" altLang="ko-KR" sz="2400" dirty="0">
                <a:solidFill>
                  <a:srgbClr val="4E58BE"/>
                </a:solidFill>
                <a:latin typeface="+mj-lt"/>
              </a:rPr>
              <a:t>, </a:t>
            </a:r>
            <a:r>
              <a:rPr lang="en-US" altLang="ko-KR" sz="2400" dirty="0" err="1">
                <a:solidFill>
                  <a:srgbClr val="4E58BE"/>
                </a:solidFill>
                <a:latin typeface="+mj-lt"/>
              </a:rPr>
              <a:t>consectetur</a:t>
            </a:r>
            <a:r>
              <a:rPr lang="en-US" altLang="ko-KR" sz="2400" dirty="0">
                <a:solidFill>
                  <a:srgbClr val="4E58BE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4E58BE"/>
                </a:solidFill>
                <a:latin typeface="+mj-lt"/>
              </a:rPr>
              <a:t>adipisicing</a:t>
            </a:r>
            <a:r>
              <a:rPr lang="en-US" altLang="ko-KR" sz="2400" dirty="0">
                <a:solidFill>
                  <a:srgbClr val="4E58BE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4E58BE"/>
                </a:solidFill>
                <a:latin typeface="+mj-lt"/>
              </a:rPr>
              <a:t>elit</a:t>
            </a:r>
            <a:r>
              <a:rPr lang="en-US" altLang="ko-KR" sz="2400" dirty="0">
                <a:solidFill>
                  <a:srgbClr val="4E58BE"/>
                </a:solidFill>
                <a:latin typeface="+mj-lt"/>
              </a:rPr>
              <a:t>, sed do </a:t>
            </a:r>
            <a:r>
              <a:rPr lang="en-US" altLang="ko-KR" sz="2400" dirty="0" err="1">
                <a:solidFill>
                  <a:srgbClr val="4E58BE"/>
                </a:solidFill>
                <a:latin typeface="+mj-lt"/>
              </a:rPr>
              <a:t>eiusmod</a:t>
            </a:r>
            <a:r>
              <a:rPr lang="en-US" altLang="ko-KR" sz="2400" dirty="0">
                <a:solidFill>
                  <a:srgbClr val="4E58BE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4E58BE"/>
                </a:solidFill>
                <a:latin typeface="+mj-lt"/>
              </a:rPr>
              <a:t>tempor</a:t>
            </a:r>
            <a:r>
              <a:rPr lang="en-US" altLang="ko-KR" sz="2400" dirty="0">
                <a:solidFill>
                  <a:srgbClr val="4E58BE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4E58BE"/>
                </a:solidFill>
                <a:latin typeface="+mj-lt"/>
              </a:rPr>
              <a:t>incididunt</a:t>
            </a:r>
            <a:r>
              <a:rPr lang="en-US" altLang="ko-KR" sz="2400" dirty="0">
                <a:solidFill>
                  <a:srgbClr val="4E58BE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4E58BE"/>
                </a:solidFill>
                <a:latin typeface="+mj-lt"/>
              </a:rPr>
              <a:t>ut</a:t>
            </a:r>
            <a:r>
              <a:rPr lang="en-US" altLang="ko-KR" sz="2400" dirty="0">
                <a:solidFill>
                  <a:srgbClr val="4E58BE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4E58BE"/>
                </a:solidFill>
                <a:latin typeface="+mj-lt"/>
              </a:rPr>
              <a:t>labore</a:t>
            </a:r>
            <a:r>
              <a:rPr lang="en-US" altLang="ko-KR" sz="2400" dirty="0">
                <a:solidFill>
                  <a:srgbClr val="4E58BE"/>
                </a:solidFill>
                <a:latin typeface="+mj-lt"/>
              </a:rPr>
              <a:t> et dolore magna </a:t>
            </a:r>
            <a:r>
              <a:rPr lang="en-US" altLang="ko-KR" sz="2400" dirty="0" err="1">
                <a:solidFill>
                  <a:srgbClr val="4E58BE"/>
                </a:solidFill>
                <a:latin typeface="+mj-lt"/>
              </a:rPr>
              <a:t>aliqua</a:t>
            </a:r>
            <a:r>
              <a:rPr lang="en-US" altLang="ko-KR" sz="2400" dirty="0">
                <a:solidFill>
                  <a:srgbClr val="4E58BE"/>
                </a:solidFill>
                <a:latin typeface="+mj-lt"/>
              </a:rPr>
              <a:t>.</a:t>
            </a:r>
            <a:endParaRPr lang="ko-KR" altLang="en-US" sz="2400" dirty="0">
              <a:solidFill>
                <a:srgbClr val="4E58BE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4E9F7E6F-1463-4F9B-AE0A-C696C0DC6D6E}"/>
              </a:ext>
            </a:extLst>
          </p:cNvPr>
          <p:cNvSpPr txBox="1"/>
          <p:nvPr/>
        </p:nvSpPr>
        <p:spPr>
          <a:xfrm>
            <a:off x="5284730" y="4642418"/>
            <a:ext cx="5840470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2000" dirty="0">
                <a:latin typeface="+mj-lt"/>
              </a:rPr>
              <a:t>- john doe, Founder</a:t>
            </a:r>
          </a:p>
        </p:txBody>
      </p:sp>
      <p:pic>
        <p:nvPicPr>
          <p:cNvPr id="18" name="그래픽 17">
            <a:extLst>
              <a:ext uri="{FF2B5EF4-FFF2-40B4-BE49-F238E27FC236}">
                <a16:creationId xmlns:a16="http://schemas.microsoft.com/office/drawing/2014/main" id="{2B7C85D3-46D0-4E74-AAC3-6A289C9398D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5284730" y="1753916"/>
            <a:ext cx="392170" cy="284728"/>
          </a:xfrm>
          <a:prstGeom prst="rect">
            <a:avLst/>
          </a:prstGeom>
        </p:spPr>
      </p:pic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76F7743A-0F63-4D85-A199-F08F279CD00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2672552825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extBox 12">
            <a:extLst>
              <a:ext uri="{FF2B5EF4-FFF2-40B4-BE49-F238E27FC236}">
                <a16:creationId xmlns:a16="http://schemas.microsoft.com/office/drawing/2014/main" id="{55235124-E595-4AEA-83EB-B5E44A88744F}"/>
              </a:ext>
            </a:extLst>
          </p:cNvPr>
          <p:cNvSpPr txBox="1"/>
          <p:nvPr/>
        </p:nvSpPr>
        <p:spPr>
          <a:xfrm>
            <a:off x="1357020" y="4309800"/>
            <a:ext cx="6022847" cy="46166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40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</a:t>
            </a:r>
            <a:r>
              <a:rPr lang="en-US" altLang="ko-KR">
                <a:solidFill>
                  <a:schemeClr val="tx1"/>
                </a:solidFill>
              </a:rPr>
              <a:t>ipsum dolor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76DCB01-0F9D-4211-B37A-ECDFA5CEA920}"/>
              </a:ext>
            </a:extLst>
          </p:cNvPr>
          <p:cNvSpPr txBox="1"/>
          <p:nvPr/>
        </p:nvSpPr>
        <p:spPr>
          <a:xfrm>
            <a:off x="1357020" y="4744755"/>
            <a:ext cx="6022848" cy="646331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800" dirty="0"/>
              <a:t>Sed do </a:t>
            </a:r>
            <a:r>
              <a:rPr lang="en-US" altLang="ko-KR" sz="1800" dirty="0" err="1"/>
              <a:t>eiusmod</a:t>
            </a:r>
            <a:r>
              <a:rPr lang="en-US" altLang="ko-KR" sz="1800" dirty="0"/>
              <a:t> </a:t>
            </a:r>
            <a:r>
              <a:rPr lang="en-US" altLang="ko-KR" sz="1800" dirty="0" err="1"/>
              <a:t>tempor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incididunt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ut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labore</a:t>
            </a:r>
            <a:r>
              <a:rPr lang="en-US" altLang="ko-KR" sz="1800" dirty="0"/>
              <a:t> et dolore magna </a:t>
            </a:r>
            <a:r>
              <a:rPr lang="en-US" altLang="ko-KR" sz="1800" dirty="0" err="1"/>
              <a:t>aliqua</a:t>
            </a:r>
            <a:r>
              <a:rPr lang="en-US" altLang="ko-KR" sz="1800" dirty="0"/>
              <a:t>.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F2B0FB55-ECB0-4E3F-AB19-50661C5517B6}"/>
              </a:ext>
            </a:extLst>
          </p:cNvPr>
          <p:cNvSpPr txBox="1"/>
          <p:nvPr/>
        </p:nvSpPr>
        <p:spPr>
          <a:xfrm>
            <a:off x="1357020" y="1466914"/>
            <a:ext cx="6038655" cy="58477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Make Your Title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790B2A5C-204D-4D84-945D-7FB06842CC58}"/>
              </a:ext>
            </a:extLst>
          </p:cNvPr>
          <p:cNvSpPr txBox="1"/>
          <p:nvPr/>
        </p:nvSpPr>
        <p:spPr>
          <a:xfrm>
            <a:off x="1357020" y="2972910"/>
            <a:ext cx="6022847" cy="46166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40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</a:t>
            </a:r>
            <a:r>
              <a:rPr lang="en-US" altLang="ko-KR">
                <a:solidFill>
                  <a:schemeClr val="tx1"/>
                </a:solidFill>
              </a:rPr>
              <a:t>ipsum dolor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3C86D37D-1484-407D-9B49-F3491BF4CBBC}"/>
              </a:ext>
            </a:extLst>
          </p:cNvPr>
          <p:cNvSpPr txBox="1"/>
          <p:nvPr/>
        </p:nvSpPr>
        <p:spPr>
          <a:xfrm>
            <a:off x="1357020" y="3407865"/>
            <a:ext cx="6022848" cy="646331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endParaRPr lang="en-US" altLang="ko-KR" sz="1800" dirty="0"/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D22CD1B4-4E19-4E0D-874D-AAA86E0EF7D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1A311801-8B54-46B6-A38D-D743A5019307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980" r="66979" b="31067"/>
          <a:stretch/>
        </p:blipFill>
        <p:spPr>
          <a:xfrm flipH="1">
            <a:off x="10045701" y="5127276"/>
            <a:ext cx="2146300" cy="1730724"/>
          </a:xfrm>
          <a:prstGeom prst="rect">
            <a:avLst/>
          </a:prstGeom>
          <a:effectLst>
            <a:outerShdw blurRad="63500" sx="101000" sy="101000" algn="ctr" rotWithShape="0">
              <a:prstClr val="black">
                <a:alpha val="60000"/>
              </a:prstClr>
            </a:outerShdw>
          </a:effectLst>
        </p:spPr>
      </p:pic>
    </p:spTree>
    <p:extLst>
      <p:ext uri="{BB962C8B-B14F-4D97-AF65-F5344CB8AC3E}">
        <p14:creationId xmlns:p14="http://schemas.microsoft.com/office/powerpoint/2010/main" val="112051987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97CADBE9-5939-4D31-AF7A-09C8AE5A53D9}"/>
              </a:ext>
            </a:extLst>
          </p:cNvPr>
          <p:cNvSpPr txBox="1"/>
          <p:nvPr/>
        </p:nvSpPr>
        <p:spPr>
          <a:xfrm>
            <a:off x="1943099" y="1032324"/>
            <a:ext cx="8305802" cy="58477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dirty="0">
                <a:solidFill>
                  <a:schemeClr val="tx1"/>
                </a:solidFill>
              </a:rPr>
              <a:t>Subject Title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3" name="자유형: 도형 2">
            <a:extLst>
              <a:ext uri="{FF2B5EF4-FFF2-40B4-BE49-F238E27FC236}">
                <a16:creationId xmlns:a16="http://schemas.microsoft.com/office/drawing/2014/main" id="{3ED8E488-7AC0-4B02-B6C5-E9A35DC37284}"/>
              </a:ext>
            </a:extLst>
          </p:cNvPr>
          <p:cNvSpPr/>
          <p:nvPr/>
        </p:nvSpPr>
        <p:spPr>
          <a:xfrm>
            <a:off x="6510568" y="2149926"/>
            <a:ext cx="4890407" cy="1917700"/>
          </a:xfrm>
          <a:custGeom>
            <a:avLst/>
            <a:gdLst>
              <a:gd name="connsiteX0" fmla="*/ 0 w 4890407"/>
              <a:gd name="connsiteY0" fmla="*/ 0 h 1917700"/>
              <a:gd name="connsiteX1" fmla="*/ 3931557 w 4890407"/>
              <a:gd name="connsiteY1" fmla="*/ 0 h 1917700"/>
              <a:gd name="connsiteX2" fmla="*/ 4890407 w 4890407"/>
              <a:gd name="connsiteY2" fmla="*/ 958850 h 1917700"/>
              <a:gd name="connsiteX3" fmla="*/ 3931557 w 4890407"/>
              <a:gd name="connsiteY3" fmla="*/ 1917700 h 1917700"/>
              <a:gd name="connsiteX4" fmla="*/ 0 w 489040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90407" h="1917700">
                <a:moveTo>
                  <a:pt x="0" y="0"/>
                </a:moveTo>
                <a:lnTo>
                  <a:pt x="3931557" y="0"/>
                </a:lnTo>
                <a:cubicBezTo>
                  <a:pt x="4461115" y="0"/>
                  <a:pt x="4890407" y="429292"/>
                  <a:pt x="4890407" y="958850"/>
                </a:cubicBezTo>
                <a:cubicBezTo>
                  <a:pt x="4890407" y="1488408"/>
                  <a:pt x="4461115" y="1917700"/>
                  <a:pt x="393155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4E58B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656000" tIns="36000" rIns="720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bg1"/>
                </a:solidFill>
              </a:rPr>
              <a:t>Sed do </a:t>
            </a:r>
            <a:r>
              <a:rPr lang="en-US" altLang="ko-KR" sz="2400" dirty="0" err="1">
                <a:solidFill>
                  <a:schemeClr val="bg1"/>
                </a:solidFill>
              </a:rPr>
              <a:t>eiusmod</a:t>
            </a:r>
            <a:r>
              <a:rPr lang="en-US" altLang="ko-KR" sz="2400" dirty="0">
                <a:solidFill>
                  <a:schemeClr val="bg1"/>
                </a:solidFill>
              </a:rPr>
              <a:t> </a:t>
            </a:r>
            <a:r>
              <a:rPr lang="en-US" altLang="ko-KR" sz="2400" dirty="0" err="1">
                <a:solidFill>
                  <a:schemeClr val="bg1"/>
                </a:solidFill>
              </a:rPr>
              <a:t>tempor</a:t>
            </a:r>
            <a:endParaRPr lang="en-US" altLang="ko-KR" sz="2400" dirty="0">
              <a:solidFill>
                <a:schemeClr val="bg1"/>
              </a:solidFill>
            </a:endParaRPr>
          </a:p>
        </p:txBody>
      </p:sp>
      <p:sp>
        <p:nvSpPr>
          <p:cNvPr id="4" name="자유형: 도형 3">
            <a:extLst>
              <a:ext uri="{FF2B5EF4-FFF2-40B4-BE49-F238E27FC236}">
                <a16:creationId xmlns:a16="http://schemas.microsoft.com/office/drawing/2014/main" id="{4AD29BA8-7387-4297-8F6F-A6466FD039A1}"/>
              </a:ext>
            </a:extLst>
          </p:cNvPr>
          <p:cNvSpPr/>
          <p:nvPr/>
        </p:nvSpPr>
        <p:spPr>
          <a:xfrm>
            <a:off x="2569033" y="2149926"/>
            <a:ext cx="4890407" cy="1917700"/>
          </a:xfrm>
          <a:custGeom>
            <a:avLst/>
            <a:gdLst>
              <a:gd name="connsiteX0" fmla="*/ 0 w 4890407"/>
              <a:gd name="connsiteY0" fmla="*/ 0 h 1917700"/>
              <a:gd name="connsiteX1" fmla="*/ 3931557 w 4890407"/>
              <a:gd name="connsiteY1" fmla="*/ 0 h 1917700"/>
              <a:gd name="connsiteX2" fmla="*/ 4890407 w 4890407"/>
              <a:gd name="connsiteY2" fmla="*/ 958850 h 1917700"/>
              <a:gd name="connsiteX3" fmla="*/ 3931557 w 4890407"/>
              <a:gd name="connsiteY3" fmla="*/ 1917700 h 1917700"/>
              <a:gd name="connsiteX4" fmla="*/ 0 w 489040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90407" h="1917700">
                <a:moveTo>
                  <a:pt x="0" y="0"/>
                </a:moveTo>
                <a:lnTo>
                  <a:pt x="3931557" y="0"/>
                </a:lnTo>
                <a:cubicBezTo>
                  <a:pt x="4461115" y="0"/>
                  <a:pt x="4890407" y="429292"/>
                  <a:pt x="4890407" y="958850"/>
                </a:cubicBezTo>
                <a:cubicBezTo>
                  <a:pt x="4890407" y="1488408"/>
                  <a:pt x="4461115" y="1917700"/>
                  <a:pt x="393155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009B8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656000" tIns="36000" rIns="720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 err="1">
                <a:solidFill>
                  <a:schemeClr val="bg1"/>
                </a:solidFill>
              </a:rPr>
              <a:t>Consectetur</a:t>
            </a:r>
            <a:r>
              <a:rPr lang="en-US" altLang="ko-KR" sz="2400" dirty="0">
                <a:solidFill>
                  <a:schemeClr val="bg1"/>
                </a:solidFill>
              </a:rPr>
              <a:t> </a:t>
            </a:r>
            <a:r>
              <a:rPr lang="en-US" altLang="ko-KR" sz="2400" dirty="0" err="1">
                <a:solidFill>
                  <a:schemeClr val="bg1"/>
                </a:solidFill>
              </a:rPr>
              <a:t>adipisicing</a:t>
            </a:r>
            <a:r>
              <a:rPr lang="en-US" altLang="ko-KR" sz="2400" dirty="0">
                <a:solidFill>
                  <a:schemeClr val="bg1"/>
                </a:solidFill>
              </a:rPr>
              <a:t> </a:t>
            </a:r>
            <a:r>
              <a:rPr lang="en-US" altLang="ko-KR" sz="2400" dirty="0" err="1">
                <a:solidFill>
                  <a:schemeClr val="bg1"/>
                </a:solidFill>
              </a:rPr>
              <a:t>elit</a:t>
            </a:r>
            <a:endParaRPr lang="en-US" altLang="ko-KR" sz="2400" dirty="0">
              <a:solidFill>
                <a:schemeClr val="bg1"/>
              </a:solidFill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386F7F8B-DA1A-4870-AD59-5AAF836A83FB}"/>
              </a:ext>
            </a:extLst>
          </p:cNvPr>
          <p:cNvSpPr/>
          <p:nvPr/>
        </p:nvSpPr>
        <p:spPr>
          <a:xfrm>
            <a:off x="1" y="2149926"/>
            <a:ext cx="3532417" cy="1917700"/>
          </a:xfrm>
          <a:custGeom>
            <a:avLst/>
            <a:gdLst>
              <a:gd name="connsiteX0" fmla="*/ 0 w 3532417"/>
              <a:gd name="connsiteY0" fmla="*/ 0 h 1917700"/>
              <a:gd name="connsiteX1" fmla="*/ 2573567 w 3532417"/>
              <a:gd name="connsiteY1" fmla="*/ 0 h 1917700"/>
              <a:gd name="connsiteX2" fmla="*/ 3532417 w 3532417"/>
              <a:gd name="connsiteY2" fmla="*/ 958850 h 1917700"/>
              <a:gd name="connsiteX3" fmla="*/ 2573567 w 3532417"/>
              <a:gd name="connsiteY3" fmla="*/ 1917700 h 1917700"/>
              <a:gd name="connsiteX4" fmla="*/ 0 w 353241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532417" h="1917700">
                <a:moveTo>
                  <a:pt x="0" y="0"/>
                </a:moveTo>
                <a:lnTo>
                  <a:pt x="2573567" y="0"/>
                </a:lnTo>
                <a:cubicBezTo>
                  <a:pt x="3103125" y="0"/>
                  <a:pt x="3532417" y="429292"/>
                  <a:pt x="3532417" y="958850"/>
                </a:cubicBezTo>
                <a:cubicBezTo>
                  <a:pt x="3532417" y="1488408"/>
                  <a:pt x="3103125" y="1917700"/>
                  <a:pt x="257356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EC858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720000" tIns="36000" rIns="720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2400" dirty="0" err="1">
                <a:solidFill>
                  <a:schemeClr val="bg1"/>
                </a:solidFill>
              </a:rPr>
              <a:t>amet</a:t>
            </a:r>
            <a:endParaRPr lang="en-US" altLang="ko-KR" sz="2400" dirty="0">
              <a:solidFill>
                <a:schemeClr val="bg1"/>
              </a:solidFill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0837CD57-1ED7-4D28-A525-6D9B760E787C}"/>
              </a:ext>
            </a:extLst>
          </p:cNvPr>
          <p:cNvSpPr txBox="1"/>
          <p:nvPr/>
        </p:nvSpPr>
        <p:spPr>
          <a:xfrm>
            <a:off x="643625" y="4363537"/>
            <a:ext cx="2507791" cy="1077218"/>
          </a:xfrm>
          <a:prstGeom prst="rect">
            <a:avLst/>
          </a:prstGeom>
          <a:noFill/>
          <a:effectLst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ko-KR" altLang="en-US" sz="1600" dirty="0"/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7C27ECB0-71EE-4B04-B496-35EE61073203}"/>
              </a:ext>
            </a:extLst>
          </p:cNvPr>
          <p:cNvSpPr txBox="1"/>
          <p:nvPr/>
        </p:nvSpPr>
        <p:spPr>
          <a:xfrm>
            <a:off x="4108583" y="4363537"/>
            <a:ext cx="2507791" cy="1077218"/>
          </a:xfrm>
          <a:prstGeom prst="rect">
            <a:avLst/>
          </a:prstGeom>
          <a:noFill/>
          <a:effectLst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ko-KR" altLang="en-US" sz="1600" dirty="0"/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56A789FA-CF59-4E34-8210-F306F5B5F190}"/>
              </a:ext>
            </a:extLst>
          </p:cNvPr>
          <p:cNvSpPr txBox="1"/>
          <p:nvPr/>
        </p:nvSpPr>
        <p:spPr>
          <a:xfrm>
            <a:off x="8016882" y="4363537"/>
            <a:ext cx="2507791" cy="1077218"/>
          </a:xfrm>
          <a:prstGeom prst="rect">
            <a:avLst/>
          </a:prstGeom>
          <a:noFill/>
          <a:effectLst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ko-KR" altLang="en-US" sz="1600" dirty="0"/>
          </a:p>
        </p:txBody>
      </p:sp>
    </p:spTree>
    <p:extLst>
      <p:ext uri="{BB962C8B-B14F-4D97-AF65-F5344CB8AC3E}">
        <p14:creationId xmlns:p14="http://schemas.microsoft.com/office/powerpoint/2010/main" val="4195657353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475B816-5961-4800-A465-7C61AC15FDB4}"/>
              </a:ext>
            </a:extLst>
          </p:cNvPr>
          <p:cNvSpPr txBox="1"/>
          <p:nvPr/>
        </p:nvSpPr>
        <p:spPr>
          <a:xfrm>
            <a:off x="1611086" y="4450549"/>
            <a:ext cx="4171330" cy="1200329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 dolor sit </a:t>
            </a:r>
            <a:r>
              <a:rPr lang="en-US" altLang="ko-KR" sz="2400" dirty="0" err="1">
                <a:latin typeface="+mj-lt"/>
              </a:rPr>
              <a:t>amet</a:t>
            </a:r>
            <a:r>
              <a:rPr lang="en-US" altLang="ko-KR" sz="2400" dirty="0">
                <a:latin typeface="+mj-lt"/>
              </a:rPr>
              <a:t>, </a:t>
            </a:r>
            <a:r>
              <a:rPr lang="en-US" altLang="ko-KR" sz="2400" dirty="0" err="1">
                <a:latin typeface="+mj-lt"/>
              </a:rPr>
              <a:t>consectetur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adipisicing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elit</a:t>
            </a:r>
            <a:endParaRPr lang="ko-KR" altLang="en-US" sz="2400" dirty="0">
              <a:latin typeface="+mj-lt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C6766538-33A0-43F0-A1BC-103D6460B395}"/>
              </a:ext>
            </a:extLst>
          </p:cNvPr>
          <p:cNvSpPr txBox="1"/>
          <p:nvPr/>
        </p:nvSpPr>
        <p:spPr>
          <a:xfrm>
            <a:off x="6409584" y="4450549"/>
            <a:ext cx="4171330" cy="1200329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Sed do </a:t>
            </a:r>
            <a:r>
              <a:rPr lang="en-US" altLang="ko-KR" sz="2400" dirty="0" err="1">
                <a:latin typeface="+mj-lt"/>
              </a:rPr>
              <a:t>eiusmod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tempor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incididunt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ut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labore</a:t>
            </a:r>
            <a:r>
              <a:rPr lang="en-US" altLang="ko-KR" sz="2400" dirty="0">
                <a:latin typeface="+mj-lt"/>
              </a:rPr>
              <a:t> et dolore</a:t>
            </a:r>
            <a:endParaRPr lang="ko-KR" altLang="en-US" sz="2400" dirty="0">
              <a:latin typeface="+mj-lt"/>
            </a:endParaRPr>
          </a:p>
        </p:txBody>
      </p:sp>
      <p:sp>
        <p:nvSpPr>
          <p:cNvPr id="4" name="그래픽 13">
            <a:extLst>
              <a:ext uri="{FF2B5EF4-FFF2-40B4-BE49-F238E27FC236}">
                <a16:creationId xmlns:a16="http://schemas.microsoft.com/office/drawing/2014/main" id="{BA3A3204-1FD7-4D5A-9AFF-A30EF8340A73}"/>
              </a:ext>
            </a:extLst>
          </p:cNvPr>
          <p:cNvSpPr/>
          <p:nvPr/>
        </p:nvSpPr>
        <p:spPr>
          <a:xfrm>
            <a:off x="3184049" y="2571238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rgbClr val="4E58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400">
                <a:solidFill>
                  <a:schemeClr val="bg1"/>
                </a:solidFill>
                <a:latin typeface="+mj-lt"/>
              </a:rPr>
              <a:t>01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" name="그래픽 13">
            <a:extLst>
              <a:ext uri="{FF2B5EF4-FFF2-40B4-BE49-F238E27FC236}">
                <a16:creationId xmlns:a16="http://schemas.microsoft.com/office/drawing/2014/main" id="{02A059C0-D910-4445-9076-975905C40185}"/>
              </a:ext>
            </a:extLst>
          </p:cNvPr>
          <p:cNvSpPr/>
          <p:nvPr/>
        </p:nvSpPr>
        <p:spPr>
          <a:xfrm>
            <a:off x="7982548" y="2571238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rgbClr val="4E58BE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40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437B424B-1B02-4D1D-9BFD-D0D3C77EADDB}"/>
              </a:ext>
            </a:extLst>
          </p:cNvPr>
          <p:cNvSpPr txBox="1"/>
          <p:nvPr/>
        </p:nvSpPr>
        <p:spPr>
          <a:xfrm>
            <a:off x="2679700" y="1207122"/>
            <a:ext cx="6832600" cy="58477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dirty="0">
                <a:solidFill>
                  <a:schemeClr val="tx1"/>
                </a:solidFill>
              </a:rPr>
              <a:t>Enter Your Title Here</a:t>
            </a:r>
            <a:endParaRPr lang="ko-KR" altLang="en-US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712204762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TextBox 27">
            <a:extLst>
              <a:ext uri="{FF2B5EF4-FFF2-40B4-BE49-F238E27FC236}">
                <a16:creationId xmlns:a16="http://schemas.microsoft.com/office/drawing/2014/main" id="{27C9F69D-BC27-4477-8631-860D747D9811}"/>
              </a:ext>
            </a:extLst>
          </p:cNvPr>
          <p:cNvSpPr txBox="1"/>
          <p:nvPr/>
        </p:nvSpPr>
        <p:spPr>
          <a:xfrm>
            <a:off x="1350770" y="4906436"/>
            <a:ext cx="28170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endParaRPr lang="ko-KR" altLang="en-US" sz="1600" dirty="0"/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D6C0DBAF-E438-489A-8888-87EDEC7E1642}"/>
              </a:ext>
            </a:extLst>
          </p:cNvPr>
          <p:cNvSpPr/>
          <p:nvPr/>
        </p:nvSpPr>
        <p:spPr>
          <a:xfrm>
            <a:off x="1354660" y="4049125"/>
            <a:ext cx="2810940" cy="83099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 dolor sit </a:t>
            </a:r>
            <a:r>
              <a:rPr lang="en-US" altLang="ko-KR" sz="2400" dirty="0" err="1">
                <a:latin typeface="+mj-lt"/>
              </a:rPr>
              <a:t>amet</a:t>
            </a:r>
            <a:endParaRPr lang="en-US" altLang="ko-KR" sz="2400" dirty="0"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BB5112C-4B46-4DAF-98DA-4B1528E0504E}"/>
              </a:ext>
            </a:extLst>
          </p:cNvPr>
          <p:cNvSpPr txBox="1"/>
          <p:nvPr/>
        </p:nvSpPr>
        <p:spPr>
          <a:xfrm>
            <a:off x="4684914" y="4906436"/>
            <a:ext cx="28170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endParaRPr lang="ko-KR" altLang="en-US" sz="1600" dirty="0"/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35D94605-7E6B-4EE6-B0FF-3C71A2CEE2ED}"/>
              </a:ext>
            </a:extLst>
          </p:cNvPr>
          <p:cNvSpPr/>
          <p:nvPr/>
        </p:nvSpPr>
        <p:spPr>
          <a:xfrm>
            <a:off x="4688804" y="4049125"/>
            <a:ext cx="2810940" cy="83099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 err="1">
                <a:latin typeface="+mj-lt"/>
              </a:rPr>
              <a:t>Consectetur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adipisicing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elit</a:t>
            </a:r>
            <a:endParaRPr lang="en-US" altLang="ko-KR" sz="2400" dirty="0"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3CA9EDB0-0BD7-4609-A42E-36F665020854}"/>
              </a:ext>
            </a:extLst>
          </p:cNvPr>
          <p:cNvSpPr txBox="1"/>
          <p:nvPr/>
        </p:nvSpPr>
        <p:spPr>
          <a:xfrm>
            <a:off x="8015656" y="4906436"/>
            <a:ext cx="28170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endParaRPr lang="ko-KR" altLang="en-US" sz="1600" dirty="0"/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A33F125F-0547-404F-9005-91DFAC75FB7A}"/>
              </a:ext>
            </a:extLst>
          </p:cNvPr>
          <p:cNvSpPr/>
          <p:nvPr/>
        </p:nvSpPr>
        <p:spPr>
          <a:xfrm>
            <a:off x="8019546" y="4049125"/>
            <a:ext cx="2810940" cy="83099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Sed do </a:t>
            </a:r>
            <a:r>
              <a:rPr lang="en-US" altLang="ko-KR" sz="2400" dirty="0" err="1">
                <a:latin typeface="+mj-lt"/>
              </a:rPr>
              <a:t>eiusmod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tempor</a:t>
            </a:r>
            <a:endParaRPr lang="en-US" altLang="ko-KR" sz="2400" dirty="0"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7510260-0C52-450D-AD6C-6F9B2F26EA14}"/>
              </a:ext>
            </a:extLst>
          </p:cNvPr>
          <p:cNvSpPr txBox="1"/>
          <p:nvPr/>
        </p:nvSpPr>
        <p:spPr>
          <a:xfrm>
            <a:off x="2679700" y="1125490"/>
            <a:ext cx="68326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>
                <a:cs typeface="Arial" panose="020B0604020202020204" pitchFamily="34" charset="0"/>
              </a:defRPr>
            </a:lvl1pPr>
          </a:lstStyle>
          <a:p>
            <a:r>
              <a:rPr lang="en-US" altLang="ko-KR" dirty="0"/>
              <a:t>Insert Your Title Here</a:t>
            </a:r>
            <a:endParaRPr lang="ko-KR" altLang="en-US" dirty="0"/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29CEC195-570D-4ABF-99E4-27BDD0F88A1C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655904" y="2247900"/>
            <a:ext cx="1538224" cy="1495758"/>
          </a:xfrm>
          <a:prstGeom prst="rect">
            <a:avLst/>
          </a:prstGeom>
        </p:spPr>
      </p:pic>
      <p:pic>
        <p:nvPicPr>
          <p:cNvPr id="5" name="그림 4">
            <a:extLst>
              <a:ext uri="{FF2B5EF4-FFF2-40B4-BE49-F238E27FC236}">
                <a16:creationId xmlns:a16="http://schemas.microsoft.com/office/drawing/2014/main" id="{1880A646-7B8D-48FB-B5AB-C447B5FFFAE2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313366" y="2207792"/>
            <a:ext cx="1561816" cy="1575972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4EFE273D-995C-4B8E-82C3-6CB6CF60E049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995736" y="2328114"/>
            <a:ext cx="1528788" cy="133533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644333090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TextBox 25">
            <a:extLst>
              <a:ext uri="{FF2B5EF4-FFF2-40B4-BE49-F238E27FC236}">
                <a16:creationId xmlns:a16="http://schemas.microsoft.com/office/drawing/2014/main" id="{747518A3-C957-471D-A4DF-8A5A5B45C4C7}"/>
              </a:ext>
            </a:extLst>
          </p:cNvPr>
          <p:cNvSpPr txBox="1"/>
          <p:nvPr/>
        </p:nvSpPr>
        <p:spPr>
          <a:xfrm>
            <a:off x="1404431" y="1483192"/>
            <a:ext cx="446296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  <a:cs typeface="Arial" panose="020B0604020202020204" pitchFamily="34" charset="0"/>
              </a:rPr>
              <a:t>Lorem ipsum dolor sit </a:t>
            </a:r>
            <a:r>
              <a:rPr lang="en-US" altLang="ko-KR" sz="2800" dirty="0" err="1">
                <a:latin typeface="+mj-lt"/>
                <a:cs typeface="Arial" panose="020B0604020202020204" pitchFamily="34" charset="0"/>
              </a:rPr>
              <a:t>amet</a:t>
            </a:r>
            <a:r>
              <a:rPr lang="en-US" altLang="ko-KR" sz="2800" dirty="0">
                <a:latin typeface="+mj-lt"/>
                <a:cs typeface="Arial" panose="020B0604020202020204" pitchFamily="34" charset="0"/>
              </a:rPr>
              <a:t>,</a:t>
            </a:r>
            <a:endParaRPr lang="ko-KR" altLang="en-US" sz="28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61030AE8-2D68-4441-8BA2-B05A092887E3}"/>
              </a:ext>
            </a:extLst>
          </p:cNvPr>
          <p:cNvSpPr txBox="1"/>
          <p:nvPr/>
        </p:nvSpPr>
        <p:spPr>
          <a:xfrm>
            <a:off x="1404431" y="2488099"/>
            <a:ext cx="4462969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r>
              <a:rPr lang="en-US" altLang="ko-KR" sz="1400" dirty="0">
                <a:solidFill>
                  <a:schemeClr val="tx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5A38EBB1-1AFF-48B7-A215-AA9B9AD02E2E}"/>
              </a:ext>
            </a:extLst>
          </p:cNvPr>
          <p:cNvSpPr txBox="1"/>
          <p:nvPr/>
        </p:nvSpPr>
        <p:spPr>
          <a:xfrm>
            <a:off x="1404431" y="3633742"/>
            <a:ext cx="446296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dirty="0"/>
              <a:t>Ut </a:t>
            </a:r>
            <a:r>
              <a:rPr lang="en-US" altLang="ko-KR" sz="2800" dirty="0" err="1"/>
              <a:t>enim</a:t>
            </a:r>
            <a:r>
              <a:rPr lang="en-US" altLang="ko-KR" sz="2800" dirty="0"/>
              <a:t> ad minim </a:t>
            </a:r>
            <a:r>
              <a:rPr lang="en-US" altLang="ko-KR" sz="2800" dirty="0" err="1"/>
              <a:t>veniam</a:t>
            </a:r>
            <a:r>
              <a:rPr lang="en-US" altLang="ko-KR" sz="2800" dirty="0"/>
              <a:t>,</a:t>
            </a:r>
            <a:endParaRPr lang="ko-KR" altLang="en-US" sz="2800" dirty="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3B2C6CF1-7A23-4CA2-9011-10536A014B30}"/>
              </a:ext>
            </a:extLst>
          </p:cNvPr>
          <p:cNvSpPr txBox="1"/>
          <p:nvPr/>
        </p:nvSpPr>
        <p:spPr>
          <a:xfrm>
            <a:off x="1404431" y="4636145"/>
            <a:ext cx="4462969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/>
                </a:solidFill>
              </a:rPr>
              <a:t>Ut </a:t>
            </a:r>
            <a:r>
              <a:rPr lang="en-US" altLang="ko-KR" sz="1400" dirty="0" err="1">
                <a:solidFill>
                  <a:schemeClr val="tx1"/>
                </a:solidFill>
              </a:rPr>
              <a:t>enim</a:t>
            </a:r>
            <a:r>
              <a:rPr lang="en-US" altLang="ko-KR" sz="1400" dirty="0">
                <a:solidFill>
                  <a:schemeClr val="tx1"/>
                </a:solidFill>
              </a:rPr>
              <a:t> ad minim </a:t>
            </a:r>
            <a:r>
              <a:rPr lang="en-US" altLang="ko-KR" sz="1400" dirty="0" err="1">
                <a:solidFill>
                  <a:schemeClr val="tx1"/>
                </a:solidFill>
              </a:rPr>
              <a:t>veniam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quis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nostrud</a:t>
            </a:r>
            <a:r>
              <a:rPr lang="en-US" altLang="ko-KR" sz="1400" dirty="0">
                <a:solidFill>
                  <a:schemeClr val="tx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tx1"/>
                </a:solidFill>
              </a:rPr>
              <a:t>ullamco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laboris</a:t>
            </a:r>
            <a:r>
              <a:rPr lang="en-US" altLang="ko-KR" sz="1400" dirty="0">
                <a:solidFill>
                  <a:schemeClr val="tx1"/>
                </a:solidFill>
              </a:rPr>
              <a:t> nisi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aliquip</a:t>
            </a:r>
            <a:r>
              <a:rPr lang="en-US" altLang="ko-KR" sz="1400" dirty="0">
                <a:solidFill>
                  <a:schemeClr val="tx1"/>
                </a:solidFill>
              </a:rPr>
              <a:t> ex </a:t>
            </a:r>
            <a:r>
              <a:rPr lang="en-US" altLang="ko-KR" sz="1400" dirty="0" err="1">
                <a:solidFill>
                  <a:schemeClr val="tx1"/>
                </a:solidFill>
              </a:rPr>
              <a:t>ea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commodo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consequat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96883C7B-B1F0-4DC1-9AE6-1D00EDCF1023}"/>
              </a:ext>
            </a:extLst>
          </p:cNvPr>
          <p:cNvSpPr>
            <a:spLocks noGrp="1"/>
          </p:cNvSpPr>
          <p:nvPr>
            <p:ph type="pic" sz="quarter" idx="25"/>
          </p:nvPr>
        </p:nvSpPr>
        <p:spPr/>
      </p:sp>
      <p:sp>
        <p:nvSpPr>
          <p:cNvPr id="30" name="타원 29">
            <a:extLst>
              <a:ext uri="{FF2B5EF4-FFF2-40B4-BE49-F238E27FC236}">
                <a16:creationId xmlns:a16="http://schemas.microsoft.com/office/drawing/2014/main" id="{3E2C2BE6-8ABF-4D5C-B31C-2B7947A0D50C}"/>
              </a:ext>
            </a:extLst>
          </p:cNvPr>
          <p:cNvSpPr/>
          <p:nvPr/>
        </p:nvSpPr>
        <p:spPr>
          <a:xfrm>
            <a:off x="9347972" y="4149403"/>
            <a:ext cx="1732778" cy="1732778"/>
          </a:xfrm>
          <a:prstGeom prst="ellipse">
            <a:avLst/>
          </a:prstGeom>
          <a:solidFill>
            <a:srgbClr val="4E58BE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321495671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53730D49-4EC9-4EB9-8609-72ADF838FC0E}"/>
              </a:ext>
            </a:extLst>
          </p:cNvPr>
          <p:cNvSpPr txBox="1"/>
          <p:nvPr/>
        </p:nvSpPr>
        <p:spPr>
          <a:xfrm>
            <a:off x="1117600" y="1287497"/>
            <a:ext cx="99568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>
                <a:solidFill>
                  <a:schemeClr val="bg1">
                    <a:lumMod val="65000"/>
                  </a:schemeClr>
                </a:solidFill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2800" dirty="0">
                <a:solidFill>
                  <a:schemeClr val="tx1"/>
                </a:solidFill>
              </a:rPr>
              <a:t>Insert Your Title Here</a:t>
            </a:r>
            <a:endParaRPr lang="ko-KR" altLang="en-US" sz="2800" dirty="0">
              <a:solidFill>
                <a:schemeClr val="tx1"/>
              </a:solidFill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442618F0-E1E9-4C03-B32D-94B444DEBCA6}"/>
              </a:ext>
            </a:extLst>
          </p:cNvPr>
          <p:cNvSpPr txBox="1"/>
          <p:nvPr/>
        </p:nvSpPr>
        <p:spPr>
          <a:xfrm>
            <a:off x="1117435" y="3679702"/>
            <a:ext cx="2950939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ipsum dolor </a:t>
            </a:r>
            <a:r>
              <a:rPr lang="en-US" altLang="ko-KR">
                <a:solidFill>
                  <a:schemeClr val="tx1"/>
                </a:solidFill>
              </a:rPr>
              <a:t>sit amet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/  Consectetur adipisicing eli</a:t>
            </a:r>
            <a:r>
              <a:rPr lang="en-US" altLang="ko-KR" dirty="0" err="1">
                <a:solidFill>
                  <a:schemeClr val="tx1"/>
                </a:solidFill>
              </a:rPr>
              <a:t>t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B82F0A3B-FD4D-49D4-97A6-4F55654E46A4}"/>
              </a:ext>
            </a:extLst>
          </p:cNvPr>
          <p:cNvSpPr/>
          <p:nvPr/>
        </p:nvSpPr>
        <p:spPr>
          <a:xfrm>
            <a:off x="1116550" y="2363698"/>
            <a:ext cx="2944545" cy="1200329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400">
                <a:latin typeface="+mj-lt"/>
              </a:rPr>
              <a:t>Lorem ipsum dolor sit</a:t>
            </a:r>
            <a:endParaRPr lang="en-US" altLang="ko-KR" sz="2400" dirty="0">
              <a:latin typeface="+mj-lt"/>
            </a:endParaRPr>
          </a:p>
          <a:p>
            <a:r>
              <a:rPr lang="en-US" altLang="ko-KR" sz="2400" dirty="0">
                <a:latin typeface="+mj-lt"/>
              </a:rPr>
              <a:t>(20XX – 20XX)</a:t>
            </a:r>
            <a:endParaRPr lang="ko-KR" altLang="en-US" sz="2400" dirty="0">
              <a:latin typeface="+mj-lt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883E98B-AB8D-443C-AF1F-1F5C3218CFFB}"/>
              </a:ext>
            </a:extLst>
          </p:cNvPr>
          <p:cNvSpPr txBox="1"/>
          <p:nvPr/>
        </p:nvSpPr>
        <p:spPr>
          <a:xfrm>
            <a:off x="1117435" y="4449151"/>
            <a:ext cx="2950939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>
                <a:solidFill>
                  <a:schemeClr val="tx1"/>
                </a:solidFill>
              </a:rPr>
              <a:t>Ut enim</a:t>
            </a:r>
            <a:r>
              <a:rPr lang="en-US" altLang="ko-KR" dirty="0">
                <a:solidFill>
                  <a:schemeClr val="tx1"/>
                </a:solidFill>
              </a:rPr>
              <a:t> ad </a:t>
            </a:r>
            <a:r>
              <a:rPr lang="en-US" altLang="ko-KR">
                <a:solidFill>
                  <a:schemeClr val="tx1"/>
                </a:solidFill>
              </a:rPr>
              <a:t>minim veniam, quis nostrud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exercitation ullamco laboris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nisi ut aliquip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ex ea commodo consequat.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ADF93410-07E6-4EF8-A281-086E1B40492E}"/>
              </a:ext>
            </a:extLst>
          </p:cNvPr>
          <p:cNvSpPr txBox="1"/>
          <p:nvPr/>
        </p:nvSpPr>
        <p:spPr>
          <a:xfrm>
            <a:off x="4620973" y="3679702"/>
            <a:ext cx="2950939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ipsum dolor </a:t>
            </a:r>
            <a:r>
              <a:rPr lang="en-US" altLang="ko-KR">
                <a:solidFill>
                  <a:schemeClr val="tx1"/>
                </a:solidFill>
              </a:rPr>
              <a:t>sit amet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/  Consectetur adipisicing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3107E09C-3B98-484B-B465-59B190EBD0F6}"/>
              </a:ext>
            </a:extLst>
          </p:cNvPr>
          <p:cNvSpPr/>
          <p:nvPr/>
        </p:nvSpPr>
        <p:spPr>
          <a:xfrm>
            <a:off x="4620088" y="2363698"/>
            <a:ext cx="2944545" cy="1200329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400" dirty="0">
                <a:latin typeface="+mj-lt"/>
              </a:rPr>
              <a:t>Lorem ipsum dolor sit</a:t>
            </a:r>
          </a:p>
          <a:p>
            <a:r>
              <a:rPr lang="en-US" altLang="ko-KR" sz="2400" dirty="0">
                <a:latin typeface="+mj-lt"/>
              </a:rPr>
              <a:t>(20XX – 20XX)</a:t>
            </a:r>
            <a:endParaRPr lang="ko-KR" altLang="en-US" sz="2400" dirty="0"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93389107-05EF-452D-B36C-B7738024F3DE}"/>
              </a:ext>
            </a:extLst>
          </p:cNvPr>
          <p:cNvSpPr txBox="1"/>
          <p:nvPr/>
        </p:nvSpPr>
        <p:spPr>
          <a:xfrm>
            <a:off x="4620973" y="4449151"/>
            <a:ext cx="2950939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Duis aute irure</a:t>
            </a:r>
            <a:r>
              <a:rPr lang="en-US" altLang="ko-KR" dirty="0">
                <a:solidFill>
                  <a:schemeClr val="tx1"/>
                </a:solidFill>
              </a:rPr>
              <a:t> dolor </a:t>
            </a:r>
            <a:r>
              <a:rPr lang="en-US" altLang="ko-KR">
                <a:solidFill>
                  <a:schemeClr val="tx1"/>
                </a:solidFill>
              </a:rPr>
              <a:t>in reprehenderit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in voluptate velit esse cillum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dolore eu fugiat nulla pariatur.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35AF3442-3DD7-4768-9398-0F6CF6C6C2F7}"/>
              </a:ext>
            </a:extLst>
          </p:cNvPr>
          <p:cNvSpPr txBox="1"/>
          <p:nvPr/>
        </p:nvSpPr>
        <p:spPr>
          <a:xfrm>
            <a:off x="8123461" y="3679702"/>
            <a:ext cx="2950939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ipsum dolor </a:t>
            </a:r>
            <a:r>
              <a:rPr lang="en-US" altLang="ko-KR">
                <a:solidFill>
                  <a:schemeClr val="tx1"/>
                </a:solidFill>
              </a:rPr>
              <a:t>sit amet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/  Consectetur adipisicing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4C543E25-95E6-46D5-B010-7BA21AAFB51F}"/>
              </a:ext>
            </a:extLst>
          </p:cNvPr>
          <p:cNvSpPr/>
          <p:nvPr/>
        </p:nvSpPr>
        <p:spPr>
          <a:xfrm>
            <a:off x="8122576" y="2363698"/>
            <a:ext cx="2944545" cy="1200329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400" dirty="0">
                <a:latin typeface="+mj-lt"/>
              </a:rPr>
              <a:t>Lorem ipsum dolor sit</a:t>
            </a:r>
          </a:p>
          <a:p>
            <a:r>
              <a:rPr lang="en-US" altLang="ko-KR" sz="2400" dirty="0">
                <a:latin typeface="+mj-lt"/>
              </a:rPr>
              <a:t>(20XX – 20XX)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7276E43-CB5F-46F9-A86C-22C5487408BD}"/>
              </a:ext>
            </a:extLst>
          </p:cNvPr>
          <p:cNvSpPr txBox="1"/>
          <p:nvPr/>
        </p:nvSpPr>
        <p:spPr>
          <a:xfrm>
            <a:off x="8123461" y="4449151"/>
            <a:ext cx="2950939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>
                <a:solidFill>
                  <a:schemeClr val="tx1"/>
                </a:solidFill>
              </a:rPr>
              <a:t>Ut enim</a:t>
            </a:r>
            <a:r>
              <a:rPr lang="en-US" altLang="ko-KR" dirty="0">
                <a:solidFill>
                  <a:schemeClr val="tx1"/>
                </a:solidFill>
              </a:rPr>
              <a:t> ad </a:t>
            </a:r>
            <a:r>
              <a:rPr lang="en-US" altLang="ko-KR">
                <a:solidFill>
                  <a:schemeClr val="tx1"/>
                </a:solidFill>
              </a:rPr>
              <a:t>minim veniam, quis nostrud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exercitation ullamco laboris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nisi ut aliquip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ex ea commodo consequat.</a:t>
            </a:r>
            <a:endParaRPr lang="en-US" altLang="ko-KR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143764325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Box 8">
            <a:extLst>
              <a:ext uri="{FF2B5EF4-FFF2-40B4-BE49-F238E27FC236}">
                <a16:creationId xmlns:a16="http://schemas.microsoft.com/office/drawing/2014/main" id="{50291A75-4FC8-4592-AE78-685806EBC628}"/>
              </a:ext>
            </a:extLst>
          </p:cNvPr>
          <p:cNvSpPr txBox="1"/>
          <p:nvPr/>
        </p:nvSpPr>
        <p:spPr>
          <a:xfrm>
            <a:off x="791798" y="4299463"/>
            <a:ext cx="2383202" cy="156966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endParaRPr lang="en-US" altLang="ko-KR" sz="16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en-US" altLang="ko-KR" sz="1600" dirty="0"/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3EBBCCAF-B91D-4A7A-B809-F83FE7E5ADAE}"/>
              </a:ext>
            </a:extLst>
          </p:cNvPr>
          <p:cNvSpPr/>
          <p:nvPr/>
        </p:nvSpPr>
        <p:spPr>
          <a:xfrm>
            <a:off x="791797" y="3482031"/>
            <a:ext cx="2383204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 dolor </a:t>
            </a:r>
            <a:r>
              <a:rPr lang="en-US" altLang="ko-KR" sz="2000">
                <a:latin typeface="+mj-lt"/>
              </a:rPr>
              <a:t>sit amet</a:t>
            </a:r>
            <a:endParaRPr lang="en-US" altLang="ko-KR" sz="2000" dirty="0">
              <a:latin typeface="+mj-lt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8E9483FE-241A-4A70-81DA-C42BBF8DDAAC}"/>
              </a:ext>
            </a:extLst>
          </p:cNvPr>
          <p:cNvSpPr txBox="1"/>
          <p:nvPr/>
        </p:nvSpPr>
        <p:spPr>
          <a:xfrm>
            <a:off x="3553250" y="4299463"/>
            <a:ext cx="2383202" cy="156966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endParaRPr lang="en-US" altLang="ko-KR" sz="16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en-US" altLang="ko-KR" sz="1600" dirty="0"/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71AE75E6-2664-4F4A-A1BF-F228567CC25F}"/>
              </a:ext>
            </a:extLst>
          </p:cNvPr>
          <p:cNvSpPr/>
          <p:nvPr/>
        </p:nvSpPr>
        <p:spPr>
          <a:xfrm>
            <a:off x="3553249" y="3482031"/>
            <a:ext cx="2383204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 err="1">
                <a:latin typeface="+mj-lt"/>
              </a:rPr>
              <a:t>Consectetur</a:t>
            </a:r>
            <a:r>
              <a:rPr lang="en-US" altLang="ko-KR" sz="2000" dirty="0">
                <a:latin typeface="+mj-lt"/>
              </a:rPr>
              <a:t> </a:t>
            </a:r>
            <a:r>
              <a:rPr lang="en-US" altLang="ko-KR" sz="2000" dirty="0" err="1">
                <a:latin typeface="+mj-lt"/>
              </a:rPr>
              <a:t>adipisicing</a:t>
            </a:r>
            <a:r>
              <a:rPr lang="en-US" altLang="ko-KR" sz="2000" dirty="0">
                <a:latin typeface="+mj-lt"/>
              </a:rPr>
              <a:t> </a:t>
            </a:r>
            <a:r>
              <a:rPr lang="en-US" altLang="ko-KR" sz="2000" dirty="0" err="1">
                <a:latin typeface="+mj-lt"/>
              </a:rPr>
              <a:t>elit</a:t>
            </a:r>
            <a:endParaRPr lang="en-US" altLang="ko-KR" sz="2000" dirty="0"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1F8EC532-C103-4771-877F-1F5D4535FD14}"/>
              </a:ext>
            </a:extLst>
          </p:cNvPr>
          <p:cNvSpPr txBox="1"/>
          <p:nvPr/>
        </p:nvSpPr>
        <p:spPr>
          <a:xfrm>
            <a:off x="6314702" y="4299463"/>
            <a:ext cx="2383202" cy="156966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endParaRPr lang="en-US" altLang="ko-KR" sz="16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en-US" altLang="ko-KR" sz="1600" dirty="0"/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1C66E3AE-01BF-4869-B172-D21D6A4D59B2}"/>
              </a:ext>
            </a:extLst>
          </p:cNvPr>
          <p:cNvSpPr/>
          <p:nvPr/>
        </p:nvSpPr>
        <p:spPr>
          <a:xfrm>
            <a:off x="6314701" y="3482032"/>
            <a:ext cx="2383204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Sed </a:t>
            </a:r>
            <a:r>
              <a:rPr lang="en-US" altLang="ko-KR" sz="2000">
                <a:latin typeface="+mj-lt"/>
              </a:rPr>
              <a:t>do eiusmod tempor</a:t>
            </a:r>
            <a:endParaRPr lang="en-US" altLang="ko-KR" sz="2000" dirty="0"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C69A6564-71DA-495C-8ABE-DDDFB5AEC185}"/>
              </a:ext>
            </a:extLst>
          </p:cNvPr>
          <p:cNvSpPr txBox="1"/>
          <p:nvPr/>
        </p:nvSpPr>
        <p:spPr>
          <a:xfrm>
            <a:off x="9076153" y="4299463"/>
            <a:ext cx="2383202" cy="156966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endParaRPr lang="en-US" altLang="ko-KR" sz="16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en-US" altLang="ko-KR" sz="1600" dirty="0"/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47CADC7F-3DC3-4C22-BDDF-CAC7EAF6911D}"/>
              </a:ext>
            </a:extLst>
          </p:cNvPr>
          <p:cNvSpPr/>
          <p:nvPr/>
        </p:nvSpPr>
        <p:spPr>
          <a:xfrm>
            <a:off x="9076152" y="3482032"/>
            <a:ext cx="2383204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>
                <a:latin typeface="+mj-lt"/>
              </a:rPr>
              <a:t>Incididunt ut labore</a:t>
            </a:r>
            <a:r>
              <a:rPr lang="en-US" altLang="ko-KR" sz="2000" dirty="0">
                <a:latin typeface="+mj-lt"/>
              </a:rPr>
              <a:t> et dolore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8997D801-01B1-4A60-B586-B0DC8E1EB472}"/>
              </a:ext>
            </a:extLst>
          </p:cNvPr>
          <p:cNvSpPr txBox="1"/>
          <p:nvPr/>
        </p:nvSpPr>
        <p:spPr>
          <a:xfrm>
            <a:off x="2679700" y="988877"/>
            <a:ext cx="6832600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 b="0">
                <a:solidFill>
                  <a:srgbClr val="211C1E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dirty="0">
                <a:solidFill>
                  <a:schemeClr val="tx1"/>
                </a:solidFill>
                <a:latin typeface="+mn-lt"/>
              </a:rPr>
              <a:t>Enter </a:t>
            </a:r>
            <a:r>
              <a:rPr lang="en-US" altLang="ko-KR" sz="2800">
                <a:solidFill>
                  <a:schemeClr val="tx1"/>
                </a:solidFill>
                <a:latin typeface="+mn-lt"/>
              </a:rPr>
              <a:t>Your </a:t>
            </a:r>
            <a:r>
              <a:rPr lang="en-US" altLang="ko-KR" sz="2800" dirty="0">
                <a:solidFill>
                  <a:schemeClr val="tx1"/>
                </a:solidFill>
                <a:latin typeface="+mn-lt"/>
              </a:rPr>
              <a:t>Title Here</a:t>
            </a:r>
            <a:endParaRPr lang="ko-KR" altLang="en-US" sz="2800" dirty="0">
              <a:solidFill>
                <a:schemeClr val="tx1"/>
              </a:solidFill>
              <a:latin typeface="+mn-lt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5C4C88CE-997A-4286-AF5D-8DFDD1D5815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858127" y="1886321"/>
            <a:ext cx="1296352" cy="1221486"/>
          </a:xfrm>
          <a:prstGeom prst="rect">
            <a:avLst/>
          </a:prstGeom>
        </p:spPr>
      </p:pic>
      <p:pic>
        <p:nvPicPr>
          <p:cNvPr id="5" name="그림 4">
            <a:extLst>
              <a:ext uri="{FF2B5EF4-FFF2-40B4-BE49-F238E27FC236}">
                <a16:creationId xmlns:a16="http://schemas.microsoft.com/office/drawing/2014/main" id="{F5C5C26A-EC6F-4B43-9CA8-59677B2A98D2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084854" y="1856769"/>
            <a:ext cx="1319994" cy="1280590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7EDF78E0-EEB5-4853-9A2A-07AB9494161E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621548" y="1846918"/>
            <a:ext cx="1292412" cy="1300292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15AB02C1-FEA7-4DBF-935C-AA32080A3915}"/>
              </a:ext>
            </a:extLst>
          </p:cNvPr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366745" y="1831157"/>
            <a:ext cx="1233308" cy="133181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4396796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자유형: 도형 1">
            <a:extLst>
              <a:ext uri="{FF2B5EF4-FFF2-40B4-BE49-F238E27FC236}">
                <a16:creationId xmlns:a16="http://schemas.microsoft.com/office/drawing/2014/main" id="{1BC2E693-1406-47A5-940A-F2267C0FB957}"/>
              </a:ext>
            </a:extLst>
          </p:cNvPr>
          <p:cNvSpPr/>
          <p:nvPr/>
        </p:nvSpPr>
        <p:spPr>
          <a:xfrm>
            <a:off x="1196348" y="2742038"/>
            <a:ext cx="2612573" cy="832757"/>
          </a:xfrm>
          <a:custGeom>
            <a:avLst/>
            <a:gdLst>
              <a:gd name="connsiteX0" fmla="*/ 0 w 2612573"/>
              <a:gd name="connsiteY0" fmla="*/ 555170 h 832757"/>
              <a:gd name="connsiteX1" fmla="*/ 0 w 2612573"/>
              <a:gd name="connsiteY1" fmla="*/ 555171 h 832757"/>
              <a:gd name="connsiteX2" fmla="*/ 0 w 2612573"/>
              <a:gd name="connsiteY2" fmla="*/ 555171 h 832757"/>
              <a:gd name="connsiteX3" fmla="*/ 522674 w 2612573"/>
              <a:gd name="connsiteY3" fmla="*/ 0 h 832757"/>
              <a:gd name="connsiteX4" fmla="*/ 683673 w 2612573"/>
              <a:gd name="connsiteY4" fmla="*/ 277585 h 832757"/>
              <a:gd name="connsiteX5" fmla="*/ 2334987 w 2612573"/>
              <a:gd name="connsiteY5" fmla="*/ 277585 h 832757"/>
              <a:gd name="connsiteX6" fmla="*/ 2612573 w 2612573"/>
              <a:gd name="connsiteY6" fmla="*/ 555171 h 832757"/>
              <a:gd name="connsiteX7" fmla="*/ 2612572 w 2612573"/>
              <a:gd name="connsiteY7" fmla="*/ 555171 h 832757"/>
              <a:gd name="connsiteX8" fmla="*/ 2334986 w 2612573"/>
              <a:gd name="connsiteY8" fmla="*/ 832757 h 832757"/>
              <a:gd name="connsiteX9" fmla="*/ 277586 w 2612573"/>
              <a:gd name="connsiteY9" fmla="*/ 832756 h 832757"/>
              <a:gd name="connsiteX10" fmla="*/ 21814 w 2612573"/>
              <a:gd name="connsiteY10" fmla="*/ 663219 h 832757"/>
              <a:gd name="connsiteX11" fmla="*/ 0 w 2612573"/>
              <a:gd name="connsiteY11" fmla="*/ 555171 h 832757"/>
              <a:gd name="connsiteX12" fmla="*/ 21814 w 2612573"/>
              <a:gd name="connsiteY12" fmla="*/ 447122 h 832757"/>
              <a:gd name="connsiteX13" fmla="*/ 277586 w 2612573"/>
              <a:gd name="connsiteY13" fmla="*/ 277585 h 832757"/>
              <a:gd name="connsiteX14" fmla="*/ 361674 w 2612573"/>
              <a:gd name="connsiteY14" fmla="*/ 277585 h 832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2612573" h="832757">
                <a:moveTo>
                  <a:pt x="0" y="555170"/>
                </a:moveTo>
                <a:lnTo>
                  <a:pt x="0" y="555171"/>
                </a:lnTo>
                <a:lnTo>
                  <a:pt x="0" y="555171"/>
                </a:lnTo>
                <a:close/>
                <a:moveTo>
                  <a:pt x="522674" y="0"/>
                </a:moveTo>
                <a:lnTo>
                  <a:pt x="683673" y="277585"/>
                </a:lnTo>
                <a:lnTo>
                  <a:pt x="2334987" y="277585"/>
                </a:lnTo>
                <a:cubicBezTo>
                  <a:pt x="2488294" y="277585"/>
                  <a:pt x="2612573" y="401864"/>
                  <a:pt x="2612573" y="555171"/>
                </a:cubicBezTo>
                <a:lnTo>
                  <a:pt x="2612572" y="555171"/>
                </a:lnTo>
                <a:cubicBezTo>
                  <a:pt x="2612572" y="708478"/>
                  <a:pt x="2488293" y="832757"/>
                  <a:pt x="2334986" y="832757"/>
                </a:cubicBezTo>
                <a:lnTo>
                  <a:pt x="277586" y="832756"/>
                </a:lnTo>
                <a:cubicBezTo>
                  <a:pt x="162606" y="832756"/>
                  <a:pt x="63954" y="762849"/>
                  <a:pt x="21814" y="663219"/>
                </a:cubicBezTo>
                <a:lnTo>
                  <a:pt x="0" y="555171"/>
                </a:lnTo>
                <a:lnTo>
                  <a:pt x="21814" y="447122"/>
                </a:lnTo>
                <a:cubicBezTo>
                  <a:pt x="63954" y="347492"/>
                  <a:pt x="162606" y="277585"/>
                  <a:pt x="277586" y="277585"/>
                </a:cubicBezTo>
                <a:lnTo>
                  <a:pt x="361674" y="277585"/>
                </a:lnTo>
                <a:close/>
              </a:path>
            </a:pathLst>
          </a:custGeom>
          <a:solidFill>
            <a:srgbClr val="F4A4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432000" bIns="144000" rtlCol="0" anchor="b" anchorCtr="0"/>
          <a:lstStyle/>
          <a:p>
            <a:r>
              <a:rPr lang="en-US" altLang="ko-KR" dirty="0">
                <a:solidFill>
                  <a:schemeClr val="bg1"/>
                </a:solidFill>
              </a:rPr>
              <a:t>Option 01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3" name="자유형: 도형 2">
            <a:extLst>
              <a:ext uri="{FF2B5EF4-FFF2-40B4-BE49-F238E27FC236}">
                <a16:creationId xmlns:a16="http://schemas.microsoft.com/office/drawing/2014/main" id="{EC05D498-72E9-46A0-B9ED-FD087F8F381C}"/>
              </a:ext>
            </a:extLst>
          </p:cNvPr>
          <p:cNvSpPr/>
          <p:nvPr/>
        </p:nvSpPr>
        <p:spPr>
          <a:xfrm>
            <a:off x="3249950" y="3019622"/>
            <a:ext cx="2901894" cy="832756"/>
          </a:xfrm>
          <a:custGeom>
            <a:avLst/>
            <a:gdLst>
              <a:gd name="connsiteX0" fmla="*/ 0 w 2901894"/>
              <a:gd name="connsiteY0" fmla="*/ 277585 h 832756"/>
              <a:gd name="connsiteX1" fmla="*/ 0 w 2901894"/>
              <a:gd name="connsiteY1" fmla="*/ 277586 h 832756"/>
              <a:gd name="connsiteX2" fmla="*/ 0 w 2901894"/>
              <a:gd name="connsiteY2" fmla="*/ 277586 h 832756"/>
              <a:gd name="connsiteX3" fmla="*/ 277586 w 2901894"/>
              <a:gd name="connsiteY3" fmla="*/ 0 h 832756"/>
              <a:gd name="connsiteX4" fmla="*/ 2624308 w 2901894"/>
              <a:gd name="connsiteY4" fmla="*/ 0 h 832756"/>
              <a:gd name="connsiteX5" fmla="*/ 2901894 w 2901894"/>
              <a:gd name="connsiteY5" fmla="*/ 277586 h 832756"/>
              <a:gd name="connsiteX6" fmla="*/ 2901893 w 2901894"/>
              <a:gd name="connsiteY6" fmla="*/ 277586 h 832756"/>
              <a:gd name="connsiteX7" fmla="*/ 2624307 w 2901894"/>
              <a:gd name="connsiteY7" fmla="*/ 555172 h 832756"/>
              <a:gd name="connsiteX8" fmla="*/ 683673 w 2901894"/>
              <a:gd name="connsiteY8" fmla="*/ 555171 h 832756"/>
              <a:gd name="connsiteX9" fmla="*/ 522674 w 2901894"/>
              <a:gd name="connsiteY9" fmla="*/ 832756 h 832756"/>
              <a:gd name="connsiteX10" fmla="*/ 361674 w 2901894"/>
              <a:gd name="connsiteY10" fmla="*/ 555171 h 832756"/>
              <a:gd name="connsiteX11" fmla="*/ 277586 w 2901894"/>
              <a:gd name="connsiteY11" fmla="*/ 555171 h 832756"/>
              <a:gd name="connsiteX12" fmla="*/ 21814 w 2901894"/>
              <a:gd name="connsiteY12" fmla="*/ 385634 h 832756"/>
              <a:gd name="connsiteX13" fmla="*/ 0 w 2901894"/>
              <a:gd name="connsiteY13" fmla="*/ 277586 h 832756"/>
              <a:gd name="connsiteX14" fmla="*/ 21814 w 2901894"/>
              <a:gd name="connsiteY14" fmla="*/ 169537 h 832756"/>
              <a:gd name="connsiteX15" fmla="*/ 277586 w 2901894"/>
              <a:gd name="connsiteY15" fmla="*/ 0 h 8327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2901894" h="832756">
                <a:moveTo>
                  <a:pt x="0" y="277585"/>
                </a:moveTo>
                <a:lnTo>
                  <a:pt x="0" y="277586"/>
                </a:lnTo>
                <a:lnTo>
                  <a:pt x="0" y="277586"/>
                </a:lnTo>
                <a:close/>
                <a:moveTo>
                  <a:pt x="277586" y="0"/>
                </a:moveTo>
                <a:lnTo>
                  <a:pt x="2624308" y="0"/>
                </a:lnTo>
                <a:cubicBezTo>
                  <a:pt x="2777615" y="0"/>
                  <a:pt x="2901894" y="124279"/>
                  <a:pt x="2901894" y="277586"/>
                </a:cubicBezTo>
                <a:lnTo>
                  <a:pt x="2901893" y="277586"/>
                </a:lnTo>
                <a:cubicBezTo>
                  <a:pt x="2901893" y="430893"/>
                  <a:pt x="2777614" y="555172"/>
                  <a:pt x="2624307" y="555172"/>
                </a:cubicBezTo>
                <a:lnTo>
                  <a:pt x="683673" y="555171"/>
                </a:lnTo>
                <a:lnTo>
                  <a:pt x="522674" y="832756"/>
                </a:lnTo>
                <a:lnTo>
                  <a:pt x="361674" y="555171"/>
                </a:lnTo>
                <a:lnTo>
                  <a:pt x="277586" y="555171"/>
                </a:lnTo>
                <a:cubicBezTo>
                  <a:pt x="162606" y="555171"/>
                  <a:pt x="63954" y="485264"/>
                  <a:pt x="21814" y="385634"/>
                </a:cubicBezTo>
                <a:lnTo>
                  <a:pt x="0" y="277586"/>
                </a:lnTo>
                <a:lnTo>
                  <a:pt x="21814" y="169537"/>
                </a:lnTo>
                <a:cubicBezTo>
                  <a:pt x="63954" y="69907"/>
                  <a:pt x="162606" y="0"/>
                  <a:pt x="277586" y="0"/>
                </a:cubicBezTo>
                <a:close/>
              </a:path>
            </a:pathLst>
          </a:custGeom>
          <a:solidFill>
            <a:srgbClr val="EC858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432000" tIns="144000" rtlCol="0" anchor="t" anchorCtr="0"/>
          <a:lstStyle/>
          <a:p>
            <a:r>
              <a:rPr lang="en-US" altLang="ko-KR" dirty="0">
                <a:solidFill>
                  <a:schemeClr val="bg1"/>
                </a:solidFill>
              </a:rPr>
              <a:t>Option 02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4" name="자유형: 도형 3">
            <a:extLst>
              <a:ext uri="{FF2B5EF4-FFF2-40B4-BE49-F238E27FC236}">
                <a16:creationId xmlns:a16="http://schemas.microsoft.com/office/drawing/2014/main" id="{E06B96E4-29C6-4B88-84AB-EDCA2F01A77C}"/>
              </a:ext>
            </a:extLst>
          </p:cNvPr>
          <p:cNvSpPr/>
          <p:nvPr/>
        </p:nvSpPr>
        <p:spPr>
          <a:xfrm>
            <a:off x="5592874" y="2742038"/>
            <a:ext cx="2901894" cy="832757"/>
          </a:xfrm>
          <a:custGeom>
            <a:avLst/>
            <a:gdLst>
              <a:gd name="connsiteX0" fmla="*/ 0 w 2901894"/>
              <a:gd name="connsiteY0" fmla="*/ 555170 h 832757"/>
              <a:gd name="connsiteX1" fmla="*/ 0 w 2901894"/>
              <a:gd name="connsiteY1" fmla="*/ 555171 h 832757"/>
              <a:gd name="connsiteX2" fmla="*/ 0 w 2901894"/>
              <a:gd name="connsiteY2" fmla="*/ 555171 h 832757"/>
              <a:gd name="connsiteX3" fmla="*/ 558970 w 2901894"/>
              <a:gd name="connsiteY3" fmla="*/ 0 h 832757"/>
              <a:gd name="connsiteX4" fmla="*/ 719969 w 2901894"/>
              <a:gd name="connsiteY4" fmla="*/ 277585 h 832757"/>
              <a:gd name="connsiteX5" fmla="*/ 2624308 w 2901894"/>
              <a:gd name="connsiteY5" fmla="*/ 277585 h 832757"/>
              <a:gd name="connsiteX6" fmla="*/ 2901894 w 2901894"/>
              <a:gd name="connsiteY6" fmla="*/ 555171 h 832757"/>
              <a:gd name="connsiteX7" fmla="*/ 2901893 w 2901894"/>
              <a:gd name="connsiteY7" fmla="*/ 555171 h 832757"/>
              <a:gd name="connsiteX8" fmla="*/ 2624307 w 2901894"/>
              <a:gd name="connsiteY8" fmla="*/ 832757 h 832757"/>
              <a:gd name="connsiteX9" fmla="*/ 277586 w 2901894"/>
              <a:gd name="connsiteY9" fmla="*/ 832756 h 832757"/>
              <a:gd name="connsiteX10" fmla="*/ 21814 w 2901894"/>
              <a:gd name="connsiteY10" fmla="*/ 663219 h 832757"/>
              <a:gd name="connsiteX11" fmla="*/ 0 w 2901894"/>
              <a:gd name="connsiteY11" fmla="*/ 555171 h 832757"/>
              <a:gd name="connsiteX12" fmla="*/ 21814 w 2901894"/>
              <a:gd name="connsiteY12" fmla="*/ 447122 h 832757"/>
              <a:gd name="connsiteX13" fmla="*/ 277586 w 2901894"/>
              <a:gd name="connsiteY13" fmla="*/ 277585 h 832757"/>
              <a:gd name="connsiteX14" fmla="*/ 397970 w 2901894"/>
              <a:gd name="connsiteY14" fmla="*/ 277585 h 832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2901894" h="832757">
                <a:moveTo>
                  <a:pt x="0" y="555170"/>
                </a:moveTo>
                <a:lnTo>
                  <a:pt x="0" y="555171"/>
                </a:lnTo>
                <a:lnTo>
                  <a:pt x="0" y="555171"/>
                </a:lnTo>
                <a:close/>
                <a:moveTo>
                  <a:pt x="558970" y="0"/>
                </a:moveTo>
                <a:lnTo>
                  <a:pt x="719969" y="277585"/>
                </a:lnTo>
                <a:lnTo>
                  <a:pt x="2624308" y="277585"/>
                </a:lnTo>
                <a:cubicBezTo>
                  <a:pt x="2777615" y="277585"/>
                  <a:pt x="2901894" y="401864"/>
                  <a:pt x="2901894" y="555171"/>
                </a:cubicBezTo>
                <a:lnTo>
                  <a:pt x="2901893" y="555171"/>
                </a:lnTo>
                <a:cubicBezTo>
                  <a:pt x="2901893" y="708478"/>
                  <a:pt x="2777614" y="832757"/>
                  <a:pt x="2624307" y="832757"/>
                </a:cubicBezTo>
                <a:lnTo>
                  <a:pt x="277586" y="832756"/>
                </a:lnTo>
                <a:cubicBezTo>
                  <a:pt x="162606" y="832756"/>
                  <a:pt x="63954" y="762849"/>
                  <a:pt x="21814" y="663219"/>
                </a:cubicBezTo>
                <a:lnTo>
                  <a:pt x="0" y="555171"/>
                </a:lnTo>
                <a:lnTo>
                  <a:pt x="21814" y="447122"/>
                </a:lnTo>
                <a:cubicBezTo>
                  <a:pt x="63954" y="347492"/>
                  <a:pt x="162606" y="277585"/>
                  <a:pt x="277586" y="277585"/>
                </a:cubicBezTo>
                <a:lnTo>
                  <a:pt x="397970" y="277585"/>
                </a:lnTo>
                <a:close/>
              </a:path>
            </a:pathLst>
          </a:custGeom>
          <a:solidFill>
            <a:srgbClr val="009B8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432000" bIns="144000" rtlCol="0" anchor="b" anchorCtr="0"/>
          <a:lstStyle/>
          <a:p>
            <a:r>
              <a:rPr lang="en-US" altLang="ko-KR" dirty="0">
                <a:solidFill>
                  <a:schemeClr val="bg1"/>
                </a:solidFill>
              </a:rPr>
              <a:t>Option 03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7F2E6A4A-3CC0-4A2A-A6E6-7F9E85001413}"/>
              </a:ext>
            </a:extLst>
          </p:cNvPr>
          <p:cNvSpPr/>
          <p:nvPr/>
        </p:nvSpPr>
        <p:spPr>
          <a:xfrm>
            <a:off x="7935799" y="3019622"/>
            <a:ext cx="2612573" cy="832756"/>
          </a:xfrm>
          <a:custGeom>
            <a:avLst/>
            <a:gdLst>
              <a:gd name="connsiteX0" fmla="*/ 0 w 2612573"/>
              <a:gd name="connsiteY0" fmla="*/ 277585 h 832756"/>
              <a:gd name="connsiteX1" fmla="*/ 0 w 2612573"/>
              <a:gd name="connsiteY1" fmla="*/ 277586 h 832756"/>
              <a:gd name="connsiteX2" fmla="*/ 0 w 2612573"/>
              <a:gd name="connsiteY2" fmla="*/ 277586 h 832756"/>
              <a:gd name="connsiteX3" fmla="*/ 277586 w 2612573"/>
              <a:gd name="connsiteY3" fmla="*/ 0 h 832756"/>
              <a:gd name="connsiteX4" fmla="*/ 2334987 w 2612573"/>
              <a:gd name="connsiteY4" fmla="*/ 0 h 832756"/>
              <a:gd name="connsiteX5" fmla="*/ 2612573 w 2612573"/>
              <a:gd name="connsiteY5" fmla="*/ 277586 h 832756"/>
              <a:gd name="connsiteX6" fmla="*/ 2612572 w 2612573"/>
              <a:gd name="connsiteY6" fmla="*/ 277586 h 832756"/>
              <a:gd name="connsiteX7" fmla="*/ 2334986 w 2612573"/>
              <a:gd name="connsiteY7" fmla="*/ 555172 h 832756"/>
              <a:gd name="connsiteX8" fmla="*/ 719968 w 2612573"/>
              <a:gd name="connsiteY8" fmla="*/ 555171 h 832756"/>
              <a:gd name="connsiteX9" fmla="*/ 558969 w 2612573"/>
              <a:gd name="connsiteY9" fmla="*/ 832756 h 832756"/>
              <a:gd name="connsiteX10" fmla="*/ 397969 w 2612573"/>
              <a:gd name="connsiteY10" fmla="*/ 555171 h 832756"/>
              <a:gd name="connsiteX11" fmla="*/ 277586 w 2612573"/>
              <a:gd name="connsiteY11" fmla="*/ 555171 h 832756"/>
              <a:gd name="connsiteX12" fmla="*/ 21814 w 2612573"/>
              <a:gd name="connsiteY12" fmla="*/ 385634 h 832756"/>
              <a:gd name="connsiteX13" fmla="*/ 0 w 2612573"/>
              <a:gd name="connsiteY13" fmla="*/ 277586 h 832756"/>
              <a:gd name="connsiteX14" fmla="*/ 21814 w 2612573"/>
              <a:gd name="connsiteY14" fmla="*/ 169537 h 832756"/>
              <a:gd name="connsiteX15" fmla="*/ 277586 w 2612573"/>
              <a:gd name="connsiteY15" fmla="*/ 0 h 8327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2612573" h="832756">
                <a:moveTo>
                  <a:pt x="0" y="277585"/>
                </a:moveTo>
                <a:lnTo>
                  <a:pt x="0" y="277586"/>
                </a:lnTo>
                <a:lnTo>
                  <a:pt x="0" y="277586"/>
                </a:lnTo>
                <a:close/>
                <a:moveTo>
                  <a:pt x="277586" y="0"/>
                </a:moveTo>
                <a:lnTo>
                  <a:pt x="2334987" y="0"/>
                </a:lnTo>
                <a:cubicBezTo>
                  <a:pt x="2488294" y="0"/>
                  <a:pt x="2612573" y="124279"/>
                  <a:pt x="2612573" y="277586"/>
                </a:cubicBezTo>
                <a:lnTo>
                  <a:pt x="2612572" y="277586"/>
                </a:lnTo>
                <a:cubicBezTo>
                  <a:pt x="2612572" y="430893"/>
                  <a:pt x="2488293" y="555172"/>
                  <a:pt x="2334986" y="555172"/>
                </a:cubicBezTo>
                <a:lnTo>
                  <a:pt x="719968" y="555171"/>
                </a:lnTo>
                <a:lnTo>
                  <a:pt x="558969" y="832756"/>
                </a:lnTo>
                <a:lnTo>
                  <a:pt x="397969" y="555171"/>
                </a:lnTo>
                <a:lnTo>
                  <a:pt x="277586" y="555171"/>
                </a:lnTo>
                <a:cubicBezTo>
                  <a:pt x="162606" y="555171"/>
                  <a:pt x="63954" y="485264"/>
                  <a:pt x="21814" y="385634"/>
                </a:cubicBezTo>
                <a:lnTo>
                  <a:pt x="0" y="277586"/>
                </a:lnTo>
                <a:lnTo>
                  <a:pt x="21814" y="169537"/>
                </a:lnTo>
                <a:cubicBezTo>
                  <a:pt x="63954" y="69907"/>
                  <a:pt x="162606" y="0"/>
                  <a:pt x="277586" y="0"/>
                </a:cubicBezTo>
                <a:close/>
              </a:path>
            </a:pathLst>
          </a:custGeom>
          <a:solidFill>
            <a:srgbClr val="4E58B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432000" tIns="144000" rtlCol="0" anchor="t" anchorCtr="0"/>
          <a:lstStyle/>
          <a:p>
            <a:r>
              <a:rPr lang="en-US" altLang="ko-KR" dirty="0">
                <a:solidFill>
                  <a:schemeClr val="bg1"/>
                </a:solidFill>
              </a:rPr>
              <a:t>Option 04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9B4E44B8-D4B2-4A5C-811B-77EB58F2065F}"/>
              </a:ext>
            </a:extLst>
          </p:cNvPr>
          <p:cNvSpPr/>
          <p:nvPr/>
        </p:nvSpPr>
        <p:spPr>
          <a:xfrm>
            <a:off x="2308219" y="1473081"/>
            <a:ext cx="290189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6428B4A4-C950-4BB1-BD1E-345E40AC1347}"/>
              </a:ext>
            </a:extLst>
          </p:cNvPr>
          <p:cNvSpPr/>
          <p:nvPr/>
        </p:nvSpPr>
        <p:spPr>
          <a:xfrm>
            <a:off x="2308220" y="1853556"/>
            <a:ext cx="2901894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8BA1C684-0F66-4712-9FA0-95DD67D27B2F}"/>
              </a:ext>
            </a:extLst>
          </p:cNvPr>
          <p:cNvSpPr/>
          <p:nvPr/>
        </p:nvSpPr>
        <p:spPr>
          <a:xfrm>
            <a:off x="1252052" y="1459082"/>
            <a:ext cx="931780" cy="931777"/>
          </a:xfrm>
          <a:prstGeom prst="ellipse">
            <a:avLst/>
          </a:prstGeom>
          <a:solidFill>
            <a:srgbClr val="F4A40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2063BDBB-8DD8-411B-95BD-345CC9A6D649}"/>
              </a:ext>
            </a:extLst>
          </p:cNvPr>
          <p:cNvGrpSpPr/>
          <p:nvPr/>
        </p:nvGrpSpPr>
        <p:grpSpPr>
          <a:xfrm>
            <a:off x="1492708" y="1733498"/>
            <a:ext cx="446552" cy="345696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D6976A94-C8A2-449C-A6A7-88EB58D9C676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CDF7BB40-72CD-404A-AFFD-E013FE82BB18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BCC2B45E-CBCE-437F-8FEC-C941235A8A16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E4C71187-EBDD-4296-AEBC-64DA51C23D46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AA86F962-C93F-4E5E-92F4-E51455EBA672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D6487A13-7519-4309-8A95-1E5698F76F06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B6E1D0D6-8162-4F80-95D4-E82210A881B1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0F944F16-E9DE-45F1-8EDF-421FBE8AC2E7}"/>
              </a:ext>
            </a:extLst>
          </p:cNvPr>
          <p:cNvSpPr/>
          <p:nvPr/>
        </p:nvSpPr>
        <p:spPr>
          <a:xfrm>
            <a:off x="4361574" y="4279780"/>
            <a:ext cx="290189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C3344810-4F1B-4836-8B71-AF4B97D17350}"/>
              </a:ext>
            </a:extLst>
          </p:cNvPr>
          <p:cNvSpPr/>
          <p:nvPr/>
        </p:nvSpPr>
        <p:spPr>
          <a:xfrm>
            <a:off x="4361575" y="4660255"/>
            <a:ext cx="2901894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9" name="타원 18">
            <a:extLst>
              <a:ext uri="{FF2B5EF4-FFF2-40B4-BE49-F238E27FC236}">
                <a16:creationId xmlns:a16="http://schemas.microsoft.com/office/drawing/2014/main" id="{FB17F183-8831-47BA-B532-7F215EFD139F}"/>
              </a:ext>
            </a:extLst>
          </p:cNvPr>
          <p:cNvSpPr/>
          <p:nvPr/>
        </p:nvSpPr>
        <p:spPr>
          <a:xfrm>
            <a:off x="3305408" y="4265781"/>
            <a:ext cx="931780" cy="931777"/>
          </a:xfrm>
          <a:prstGeom prst="ellipse">
            <a:avLst/>
          </a:prstGeom>
          <a:solidFill>
            <a:srgbClr val="EC858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20" name="그룹 19">
            <a:extLst>
              <a:ext uri="{FF2B5EF4-FFF2-40B4-BE49-F238E27FC236}">
                <a16:creationId xmlns:a16="http://schemas.microsoft.com/office/drawing/2014/main" id="{5F2977CC-5543-421A-8A53-7CBC887FB725}"/>
              </a:ext>
            </a:extLst>
          </p:cNvPr>
          <p:cNvGrpSpPr/>
          <p:nvPr/>
        </p:nvGrpSpPr>
        <p:grpSpPr>
          <a:xfrm>
            <a:off x="3547965" y="4522443"/>
            <a:ext cx="446660" cy="381203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4A2CB1BE-CD25-4931-B781-CBADF7D3FB06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556E135C-150C-4F4B-B1EF-116B01DFCB8C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FD0DC95-02A7-4B6E-B904-F171AEC6E95C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6461D466-64FA-4F1A-882F-764467BC5378}"/>
              </a:ext>
            </a:extLst>
          </p:cNvPr>
          <p:cNvSpPr/>
          <p:nvPr/>
        </p:nvSpPr>
        <p:spPr>
          <a:xfrm>
            <a:off x="6745767" y="1473081"/>
            <a:ext cx="290189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2BEB3288-CF4E-4845-BC49-C0F55A0B644A}"/>
              </a:ext>
            </a:extLst>
          </p:cNvPr>
          <p:cNvSpPr/>
          <p:nvPr/>
        </p:nvSpPr>
        <p:spPr>
          <a:xfrm>
            <a:off x="6745768" y="1853556"/>
            <a:ext cx="2901894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26" name="타원 25">
            <a:extLst>
              <a:ext uri="{FF2B5EF4-FFF2-40B4-BE49-F238E27FC236}">
                <a16:creationId xmlns:a16="http://schemas.microsoft.com/office/drawing/2014/main" id="{603A0854-DFC3-49E2-9E12-48FE011BF8FB}"/>
              </a:ext>
            </a:extLst>
          </p:cNvPr>
          <p:cNvSpPr/>
          <p:nvPr/>
        </p:nvSpPr>
        <p:spPr>
          <a:xfrm>
            <a:off x="5689600" y="1459082"/>
            <a:ext cx="931780" cy="931777"/>
          </a:xfrm>
          <a:prstGeom prst="ellipse">
            <a:avLst/>
          </a:prstGeom>
          <a:solidFill>
            <a:srgbClr val="009B8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27" name="그룹 26">
            <a:extLst>
              <a:ext uri="{FF2B5EF4-FFF2-40B4-BE49-F238E27FC236}">
                <a16:creationId xmlns:a16="http://schemas.microsoft.com/office/drawing/2014/main" id="{50E1895D-C981-47F2-BCDB-3AD0700ED7BD}"/>
              </a:ext>
            </a:extLst>
          </p:cNvPr>
          <p:cNvGrpSpPr/>
          <p:nvPr/>
        </p:nvGrpSpPr>
        <p:grpSpPr>
          <a:xfrm>
            <a:off x="5932211" y="1701694"/>
            <a:ext cx="446552" cy="446552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A608374A-2F20-437A-924E-F72CEEE109A5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A73D2F7-0420-4FF2-8A1A-5B76B2509655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7480775E-C005-49A0-A26B-CBB222D34563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4C463D97-273E-4FC7-94C8-4318315E750C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EADFF466-5489-4FCC-AC11-95AE1B2BA4F2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57DB2D1B-9F06-42E9-B84F-5D6362A0AC0A}"/>
              </a:ext>
            </a:extLst>
          </p:cNvPr>
          <p:cNvSpPr/>
          <p:nvPr/>
        </p:nvSpPr>
        <p:spPr>
          <a:xfrm>
            <a:off x="9082820" y="4279780"/>
            <a:ext cx="290189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50C28D05-B77C-4A67-8A8F-97A5A1EDE685}"/>
              </a:ext>
            </a:extLst>
          </p:cNvPr>
          <p:cNvSpPr/>
          <p:nvPr/>
        </p:nvSpPr>
        <p:spPr>
          <a:xfrm>
            <a:off x="9082821" y="4660255"/>
            <a:ext cx="2901894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35" name="타원 34">
            <a:extLst>
              <a:ext uri="{FF2B5EF4-FFF2-40B4-BE49-F238E27FC236}">
                <a16:creationId xmlns:a16="http://schemas.microsoft.com/office/drawing/2014/main" id="{09328E09-C81A-45DE-95AA-C2DF59F3E609}"/>
              </a:ext>
            </a:extLst>
          </p:cNvPr>
          <p:cNvSpPr/>
          <p:nvPr/>
        </p:nvSpPr>
        <p:spPr>
          <a:xfrm>
            <a:off x="8026653" y="4265781"/>
            <a:ext cx="931780" cy="931777"/>
          </a:xfrm>
          <a:prstGeom prst="ellipse">
            <a:avLst/>
          </a:prstGeom>
          <a:solidFill>
            <a:srgbClr val="4E58B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6" name="자유형: 도형 35">
            <a:extLst>
              <a:ext uri="{FF2B5EF4-FFF2-40B4-BE49-F238E27FC236}">
                <a16:creationId xmlns:a16="http://schemas.microsoft.com/office/drawing/2014/main" id="{F0B36356-E078-4E4D-8692-967E3CEDE5F9}"/>
              </a:ext>
            </a:extLst>
          </p:cNvPr>
          <p:cNvSpPr/>
          <p:nvPr/>
        </p:nvSpPr>
        <p:spPr>
          <a:xfrm>
            <a:off x="8271222" y="4511431"/>
            <a:ext cx="446552" cy="446550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76749765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ADDAAEB0-33F2-49B6-9F09-ECABCF87B4C7}"/>
              </a:ext>
            </a:extLst>
          </p:cNvPr>
          <p:cNvSpPr txBox="1"/>
          <p:nvPr/>
        </p:nvSpPr>
        <p:spPr>
          <a:xfrm>
            <a:off x="3549054" y="2158305"/>
            <a:ext cx="720603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r>
              <a:rPr lang="en-US" altLang="ko-KR" dirty="0">
                <a:solidFill>
                  <a:schemeClr val="tx1"/>
                </a:solidFill>
              </a:rPr>
              <a:t> 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enim</a:t>
            </a:r>
            <a:r>
              <a:rPr lang="en-US" altLang="ko-KR" dirty="0">
                <a:solidFill>
                  <a:schemeClr val="tx1"/>
                </a:solidFill>
              </a:rPr>
              <a:t> ad minim </a:t>
            </a:r>
            <a:r>
              <a:rPr lang="en-US" altLang="ko-KR" dirty="0" err="1">
                <a:solidFill>
                  <a:schemeClr val="tx1"/>
                </a:solidFill>
              </a:rPr>
              <a:t>veniam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quis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nostrud</a:t>
            </a:r>
            <a:r>
              <a:rPr lang="en-US" altLang="ko-KR" dirty="0">
                <a:solidFill>
                  <a:schemeClr val="tx1"/>
                </a:solidFill>
              </a:rPr>
              <a:t> exercitation </a:t>
            </a:r>
            <a:r>
              <a:rPr lang="en-US" altLang="ko-KR" dirty="0" err="1">
                <a:solidFill>
                  <a:schemeClr val="tx1"/>
                </a:solidFill>
              </a:rPr>
              <a:t>ullamco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laboris</a:t>
            </a:r>
            <a:r>
              <a:rPr lang="en-US" altLang="ko-KR" dirty="0">
                <a:solidFill>
                  <a:schemeClr val="tx1"/>
                </a:solidFill>
              </a:rPr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aliquip</a:t>
            </a:r>
            <a:r>
              <a:rPr lang="en-US" altLang="ko-KR" dirty="0">
                <a:solidFill>
                  <a:schemeClr val="tx1"/>
                </a:solidFill>
              </a:rPr>
              <a:t> ex </a:t>
            </a:r>
            <a:r>
              <a:rPr lang="en-US" altLang="ko-KR" dirty="0" err="1">
                <a:solidFill>
                  <a:schemeClr val="tx1"/>
                </a:solidFill>
              </a:rPr>
              <a:t>ea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commodo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consequat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7587FDBC-EB0B-4E89-A8D2-C7A7AB890797}"/>
              </a:ext>
            </a:extLst>
          </p:cNvPr>
          <p:cNvSpPr/>
          <p:nvPr/>
        </p:nvSpPr>
        <p:spPr>
          <a:xfrm>
            <a:off x="3463329" y="1692829"/>
            <a:ext cx="4988427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4" name="타원 3">
            <a:extLst>
              <a:ext uri="{FF2B5EF4-FFF2-40B4-BE49-F238E27FC236}">
                <a16:creationId xmlns:a16="http://schemas.microsoft.com/office/drawing/2014/main" id="{D8D19E72-4910-499E-A70A-51F3F4C90CBB}"/>
              </a:ext>
            </a:extLst>
          </p:cNvPr>
          <p:cNvSpPr/>
          <p:nvPr/>
        </p:nvSpPr>
        <p:spPr>
          <a:xfrm>
            <a:off x="1945143" y="1561723"/>
            <a:ext cx="1249610" cy="1249610"/>
          </a:xfrm>
          <a:prstGeom prst="ellipse">
            <a:avLst/>
          </a:prstGeom>
          <a:solidFill>
            <a:srgbClr val="4E58B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dirty="0">
              <a:solidFill>
                <a:schemeClr val="bg1"/>
              </a:solidFill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50460BF4-6B37-43D4-96ED-0026AF82593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V="1">
            <a:off x="2342268" y="1958848"/>
            <a:ext cx="455360" cy="455360"/>
          </a:xfrm>
          <a:prstGeom prst="rect">
            <a:avLst/>
          </a:prstGeom>
          <a:effectLst/>
        </p:spPr>
      </p:pic>
      <p:sp>
        <p:nvSpPr>
          <p:cNvPr id="6" name="타원 5">
            <a:extLst>
              <a:ext uri="{FF2B5EF4-FFF2-40B4-BE49-F238E27FC236}">
                <a16:creationId xmlns:a16="http://schemas.microsoft.com/office/drawing/2014/main" id="{C91AB4D9-E21F-4D67-A735-D5E98B04A1D2}"/>
              </a:ext>
            </a:extLst>
          </p:cNvPr>
          <p:cNvSpPr/>
          <p:nvPr/>
        </p:nvSpPr>
        <p:spPr>
          <a:xfrm>
            <a:off x="1945143" y="3910918"/>
            <a:ext cx="1249610" cy="1249610"/>
          </a:xfrm>
          <a:prstGeom prst="ellipse">
            <a:avLst/>
          </a:prstGeom>
          <a:solidFill>
            <a:srgbClr val="EC858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dirty="0">
              <a:solidFill>
                <a:schemeClr val="bg1"/>
              </a:solidFill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B53490DA-61D3-477A-AE49-746391F6A2BF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339325" y="4282663"/>
            <a:ext cx="455360" cy="432594"/>
          </a:xfrm>
          <a:prstGeom prst="rect">
            <a:avLst/>
          </a:prstGeom>
          <a:effectLst/>
        </p:spPr>
      </p:pic>
      <p:sp>
        <p:nvSpPr>
          <p:cNvPr id="8" name="TextBox 7">
            <a:extLst>
              <a:ext uri="{FF2B5EF4-FFF2-40B4-BE49-F238E27FC236}">
                <a16:creationId xmlns:a16="http://schemas.microsoft.com/office/drawing/2014/main" id="{D1FD94C6-58F0-4CB0-B8AA-FA75CCAE84D0}"/>
              </a:ext>
            </a:extLst>
          </p:cNvPr>
          <p:cNvSpPr txBox="1"/>
          <p:nvPr/>
        </p:nvSpPr>
        <p:spPr>
          <a:xfrm>
            <a:off x="3549054" y="4507500"/>
            <a:ext cx="720603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r>
              <a:rPr lang="en-US" altLang="ko-KR" dirty="0">
                <a:solidFill>
                  <a:schemeClr val="tx1"/>
                </a:solidFill>
              </a:rPr>
              <a:t> 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enim</a:t>
            </a:r>
            <a:r>
              <a:rPr lang="en-US" altLang="ko-KR" dirty="0">
                <a:solidFill>
                  <a:schemeClr val="tx1"/>
                </a:solidFill>
              </a:rPr>
              <a:t> ad minim </a:t>
            </a:r>
            <a:r>
              <a:rPr lang="en-US" altLang="ko-KR" dirty="0" err="1">
                <a:solidFill>
                  <a:schemeClr val="tx1"/>
                </a:solidFill>
              </a:rPr>
              <a:t>veniam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quis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nostrud</a:t>
            </a:r>
            <a:r>
              <a:rPr lang="en-US" altLang="ko-KR" dirty="0">
                <a:solidFill>
                  <a:schemeClr val="tx1"/>
                </a:solidFill>
              </a:rPr>
              <a:t> exercitation </a:t>
            </a:r>
            <a:r>
              <a:rPr lang="en-US" altLang="ko-KR" dirty="0" err="1">
                <a:solidFill>
                  <a:schemeClr val="tx1"/>
                </a:solidFill>
              </a:rPr>
              <a:t>ullamco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laboris</a:t>
            </a:r>
            <a:r>
              <a:rPr lang="en-US" altLang="ko-KR" dirty="0">
                <a:solidFill>
                  <a:schemeClr val="tx1"/>
                </a:solidFill>
              </a:rPr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aliquip</a:t>
            </a:r>
            <a:r>
              <a:rPr lang="en-US" altLang="ko-KR" dirty="0">
                <a:solidFill>
                  <a:schemeClr val="tx1"/>
                </a:solidFill>
              </a:rPr>
              <a:t> ex </a:t>
            </a:r>
            <a:r>
              <a:rPr lang="en-US" altLang="ko-KR" dirty="0" err="1">
                <a:solidFill>
                  <a:schemeClr val="tx1"/>
                </a:solidFill>
              </a:rPr>
              <a:t>ea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commodo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consequat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381C5222-9DCA-402C-89EE-20F2AB7AB186}"/>
              </a:ext>
            </a:extLst>
          </p:cNvPr>
          <p:cNvSpPr/>
          <p:nvPr/>
        </p:nvSpPr>
        <p:spPr>
          <a:xfrm>
            <a:off x="3463329" y="4042024"/>
            <a:ext cx="4988427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263934750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06797556-A1E9-4FAA-BE54-46B2D4159992}"/>
              </a:ext>
            </a:extLst>
          </p:cNvPr>
          <p:cNvSpPr txBox="1"/>
          <p:nvPr/>
        </p:nvSpPr>
        <p:spPr>
          <a:xfrm>
            <a:off x="2191657" y="1317082"/>
            <a:ext cx="780868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cs typeface="Arial" panose="020B0604020202020204" pitchFamily="34" charset="0"/>
              </a:rPr>
              <a:t>Insert Your Title Here</a:t>
            </a:r>
            <a:endParaRPr lang="ko-KR" altLang="en-US" sz="3200" dirty="0">
              <a:cs typeface="Arial" panose="020B0604020202020204" pitchFamily="34" charset="0"/>
            </a:endParaRPr>
          </a:p>
        </p:txBody>
      </p:sp>
      <p:sp>
        <p:nvSpPr>
          <p:cNvPr id="3" name="자유형: 도형 2">
            <a:extLst>
              <a:ext uri="{FF2B5EF4-FFF2-40B4-BE49-F238E27FC236}">
                <a16:creationId xmlns:a16="http://schemas.microsoft.com/office/drawing/2014/main" id="{330A5C55-1B4A-47D3-B690-5BA3114DA798}"/>
              </a:ext>
            </a:extLst>
          </p:cNvPr>
          <p:cNvSpPr/>
          <p:nvPr/>
        </p:nvSpPr>
        <p:spPr>
          <a:xfrm>
            <a:off x="6266348" y="4423810"/>
            <a:ext cx="380278" cy="380278"/>
          </a:xfrm>
          <a:custGeom>
            <a:avLst/>
            <a:gdLst>
              <a:gd name="connsiteX0" fmla="*/ 117911 w 380278"/>
              <a:gd name="connsiteY0" fmla="*/ 154021 h 380278"/>
              <a:gd name="connsiteX1" fmla="*/ 92371 w 380278"/>
              <a:gd name="connsiteY1" fmla="*/ 164600 h 380278"/>
              <a:gd name="connsiteX2" fmla="*/ 81792 w 380278"/>
              <a:gd name="connsiteY2" fmla="*/ 190140 h 380278"/>
              <a:gd name="connsiteX3" fmla="*/ 81792 w 380278"/>
              <a:gd name="connsiteY3" fmla="*/ 190139 h 380278"/>
              <a:gd name="connsiteX4" fmla="*/ 81792 w 380278"/>
              <a:gd name="connsiteY4" fmla="*/ 190140 h 380278"/>
              <a:gd name="connsiteX5" fmla="*/ 81792 w 380278"/>
              <a:gd name="connsiteY5" fmla="*/ 190140 h 380278"/>
              <a:gd name="connsiteX6" fmla="*/ 92371 w 380278"/>
              <a:gd name="connsiteY6" fmla="*/ 215679 h 380278"/>
              <a:gd name="connsiteX7" fmla="*/ 117911 w 380278"/>
              <a:gd name="connsiteY7" fmla="*/ 226258 h 380278"/>
              <a:gd name="connsiteX8" fmla="*/ 262368 w 380278"/>
              <a:gd name="connsiteY8" fmla="*/ 226259 h 380278"/>
              <a:gd name="connsiteX9" fmla="*/ 298487 w 380278"/>
              <a:gd name="connsiteY9" fmla="*/ 190140 h 380278"/>
              <a:gd name="connsiteX10" fmla="*/ 298488 w 380278"/>
              <a:gd name="connsiteY10" fmla="*/ 190140 h 380278"/>
              <a:gd name="connsiteX11" fmla="*/ 262369 w 380278"/>
              <a:gd name="connsiteY11" fmla="*/ 154021 h 380278"/>
              <a:gd name="connsiteX12" fmla="*/ 190139 w 380278"/>
              <a:gd name="connsiteY12" fmla="*/ 0 h 380278"/>
              <a:gd name="connsiteX13" fmla="*/ 380278 w 380278"/>
              <a:gd name="connsiteY13" fmla="*/ 190139 h 380278"/>
              <a:gd name="connsiteX14" fmla="*/ 190139 w 380278"/>
              <a:gd name="connsiteY14" fmla="*/ 380278 h 380278"/>
              <a:gd name="connsiteX15" fmla="*/ 0 w 380278"/>
              <a:gd name="connsiteY15" fmla="*/ 190139 h 380278"/>
              <a:gd name="connsiteX16" fmla="*/ 190139 w 380278"/>
              <a:gd name="connsiteY16" fmla="*/ 0 h 38027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380278" h="380278">
                <a:moveTo>
                  <a:pt x="117911" y="154021"/>
                </a:moveTo>
                <a:cubicBezTo>
                  <a:pt x="107937" y="154021"/>
                  <a:pt x="98908" y="158064"/>
                  <a:pt x="92371" y="164600"/>
                </a:cubicBezTo>
                <a:lnTo>
                  <a:pt x="81792" y="190140"/>
                </a:lnTo>
                <a:lnTo>
                  <a:pt x="81792" y="190139"/>
                </a:lnTo>
                <a:lnTo>
                  <a:pt x="81792" y="190140"/>
                </a:lnTo>
                <a:lnTo>
                  <a:pt x="81792" y="190140"/>
                </a:lnTo>
                <a:lnTo>
                  <a:pt x="92371" y="215679"/>
                </a:lnTo>
                <a:cubicBezTo>
                  <a:pt x="98908" y="222215"/>
                  <a:pt x="107937" y="226258"/>
                  <a:pt x="117911" y="226258"/>
                </a:cubicBezTo>
                <a:lnTo>
                  <a:pt x="262368" y="226259"/>
                </a:lnTo>
                <a:cubicBezTo>
                  <a:pt x="282316" y="226259"/>
                  <a:pt x="298487" y="210088"/>
                  <a:pt x="298487" y="190140"/>
                </a:cubicBezTo>
                <a:lnTo>
                  <a:pt x="298488" y="190140"/>
                </a:lnTo>
                <a:cubicBezTo>
                  <a:pt x="298488" y="170192"/>
                  <a:pt x="282317" y="154021"/>
                  <a:pt x="262369" y="154021"/>
                </a:cubicBezTo>
                <a:close/>
                <a:moveTo>
                  <a:pt x="190139" y="0"/>
                </a:moveTo>
                <a:cubicBezTo>
                  <a:pt x="295150" y="0"/>
                  <a:pt x="380278" y="85128"/>
                  <a:pt x="380278" y="190139"/>
                </a:cubicBezTo>
                <a:cubicBezTo>
                  <a:pt x="380278" y="295150"/>
                  <a:pt x="295150" y="380278"/>
                  <a:pt x="190139" y="380278"/>
                </a:cubicBezTo>
                <a:cubicBezTo>
                  <a:pt x="85128" y="380278"/>
                  <a:pt x="0" y="295150"/>
                  <a:pt x="0" y="190139"/>
                </a:cubicBezTo>
                <a:cubicBezTo>
                  <a:pt x="0" y="85128"/>
                  <a:pt x="85128" y="0"/>
                  <a:pt x="190139" y="0"/>
                </a:cubicBezTo>
                <a:close/>
              </a:path>
            </a:pathLst>
          </a:custGeom>
          <a:solidFill>
            <a:srgbClr val="EC8580"/>
          </a:solidFill>
          <a:ln w="9525" cap="flat">
            <a:noFill/>
            <a:prstDash val="solid"/>
            <a:miter/>
          </a:ln>
        </p:spPr>
        <p:txBody>
          <a:bodyPr rtlCol="0" anchor="ctr" anchorCtr="0"/>
          <a:lstStyle/>
          <a:p>
            <a:endParaRPr lang="ko-KR" altLang="en-US">
              <a:solidFill>
                <a:srgbClr val="4D4D4D"/>
              </a:solidFill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D6F74571-5983-46AB-ABDA-A84D3541C8E4}"/>
              </a:ext>
            </a:extLst>
          </p:cNvPr>
          <p:cNvSpPr txBox="1"/>
          <p:nvPr/>
        </p:nvSpPr>
        <p:spPr>
          <a:xfrm>
            <a:off x="2079711" y="2608478"/>
            <a:ext cx="3950264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 dolor sit </a:t>
            </a:r>
            <a:r>
              <a:rPr lang="en-US" altLang="ko-KR" sz="2000" dirty="0" err="1">
                <a:latin typeface="+mj-lt"/>
              </a:rPr>
              <a:t>amet</a:t>
            </a:r>
            <a:r>
              <a:rPr lang="en-US" altLang="ko-KR" sz="2000" dirty="0">
                <a:latin typeface="+mj-lt"/>
              </a:rPr>
              <a:t> 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7DE81B35-15A3-4B15-ACF4-D7D18EACFA64}"/>
              </a:ext>
            </a:extLst>
          </p:cNvPr>
          <p:cNvSpPr txBox="1"/>
          <p:nvPr/>
        </p:nvSpPr>
        <p:spPr>
          <a:xfrm>
            <a:off x="2114346" y="3162476"/>
            <a:ext cx="3918153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DB5C26E-BB0F-4C20-B746-F91750872CEB}"/>
              </a:ext>
            </a:extLst>
          </p:cNvPr>
          <p:cNvSpPr txBox="1"/>
          <p:nvPr/>
        </p:nvSpPr>
        <p:spPr>
          <a:xfrm>
            <a:off x="6882601" y="2608478"/>
            <a:ext cx="3950264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 dolor sit </a:t>
            </a:r>
            <a:r>
              <a:rPr lang="en-US" altLang="ko-KR" sz="2000" dirty="0" err="1">
                <a:latin typeface="+mj-lt"/>
              </a:rPr>
              <a:t>amet</a:t>
            </a:r>
            <a:r>
              <a:rPr lang="en-US" altLang="ko-KR" sz="2000" dirty="0">
                <a:latin typeface="+mj-lt"/>
              </a:rPr>
              <a:t> 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805CE63E-045A-45E5-8C44-36360E22F7AF}"/>
              </a:ext>
            </a:extLst>
          </p:cNvPr>
          <p:cNvSpPr txBox="1"/>
          <p:nvPr/>
        </p:nvSpPr>
        <p:spPr>
          <a:xfrm>
            <a:off x="6917236" y="3162476"/>
            <a:ext cx="3918153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FBC4C5B3-11D1-4948-9FE5-09B237696489}"/>
              </a:ext>
            </a:extLst>
          </p:cNvPr>
          <p:cNvSpPr txBox="1"/>
          <p:nvPr/>
        </p:nvSpPr>
        <p:spPr>
          <a:xfrm>
            <a:off x="2079711" y="4392317"/>
            <a:ext cx="3950264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 dolor sit </a:t>
            </a:r>
            <a:r>
              <a:rPr lang="en-US" altLang="ko-KR" sz="2000" dirty="0" err="1">
                <a:latin typeface="+mj-lt"/>
              </a:rPr>
              <a:t>amet</a:t>
            </a:r>
            <a:r>
              <a:rPr lang="en-US" altLang="ko-KR" sz="2000" dirty="0">
                <a:latin typeface="+mj-lt"/>
              </a:rPr>
              <a:t> 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F668E768-3C31-468A-B961-8235128A65A0}"/>
              </a:ext>
            </a:extLst>
          </p:cNvPr>
          <p:cNvSpPr txBox="1"/>
          <p:nvPr/>
        </p:nvSpPr>
        <p:spPr>
          <a:xfrm>
            <a:off x="2114346" y="4946315"/>
            <a:ext cx="3918153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DE794E2E-E78E-40F5-9C37-7A3E2DB2218C}"/>
              </a:ext>
            </a:extLst>
          </p:cNvPr>
          <p:cNvSpPr txBox="1"/>
          <p:nvPr/>
        </p:nvSpPr>
        <p:spPr>
          <a:xfrm>
            <a:off x="6882601" y="4392317"/>
            <a:ext cx="3950264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 dolor sit </a:t>
            </a:r>
            <a:r>
              <a:rPr lang="en-US" altLang="ko-KR" sz="2000" dirty="0" err="1">
                <a:latin typeface="+mj-lt"/>
              </a:rPr>
              <a:t>amet</a:t>
            </a:r>
            <a:r>
              <a:rPr lang="en-US" altLang="ko-KR" sz="2000" dirty="0">
                <a:latin typeface="+mj-lt"/>
              </a:rPr>
              <a:t> 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5365D1C9-0711-4E1E-9210-BA44DF34ADFA}"/>
              </a:ext>
            </a:extLst>
          </p:cNvPr>
          <p:cNvSpPr txBox="1"/>
          <p:nvPr/>
        </p:nvSpPr>
        <p:spPr>
          <a:xfrm>
            <a:off x="6917236" y="4946315"/>
            <a:ext cx="3918153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12" name="그래픽 2">
            <a:extLst>
              <a:ext uri="{FF2B5EF4-FFF2-40B4-BE49-F238E27FC236}">
                <a16:creationId xmlns:a16="http://schemas.microsoft.com/office/drawing/2014/main" id="{9F376CCA-23A6-4873-AF64-55C1C4C68F7B}"/>
              </a:ext>
            </a:extLst>
          </p:cNvPr>
          <p:cNvSpPr/>
          <p:nvPr/>
        </p:nvSpPr>
        <p:spPr>
          <a:xfrm>
            <a:off x="1456098" y="2633039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009B8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  <p:sp>
        <p:nvSpPr>
          <p:cNvPr id="13" name="그래픽 8">
            <a:extLst>
              <a:ext uri="{FF2B5EF4-FFF2-40B4-BE49-F238E27FC236}">
                <a16:creationId xmlns:a16="http://schemas.microsoft.com/office/drawing/2014/main" id="{C28F543D-45C8-4DB2-A595-1755F3E444D6}"/>
              </a:ext>
            </a:extLst>
          </p:cNvPr>
          <p:cNvSpPr/>
          <p:nvPr/>
        </p:nvSpPr>
        <p:spPr>
          <a:xfrm>
            <a:off x="1456098" y="4416878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009B8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  <p:sp>
        <p:nvSpPr>
          <p:cNvPr id="14" name="그래픽 5">
            <a:extLst>
              <a:ext uri="{FF2B5EF4-FFF2-40B4-BE49-F238E27FC236}">
                <a16:creationId xmlns:a16="http://schemas.microsoft.com/office/drawing/2014/main" id="{C27B9A99-C7EE-4437-9CF3-D6F47BCEE50E}"/>
              </a:ext>
            </a:extLst>
          </p:cNvPr>
          <p:cNvSpPr/>
          <p:nvPr/>
        </p:nvSpPr>
        <p:spPr>
          <a:xfrm>
            <a:off x="6258988" y="2633039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009B8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598980723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797E880-D97A-4928-9FD1-2807D67C3A45}"/>
              </a:ext>
            </a:extLst>
          </p:cNvPr>
          <p:cNvSpPr txBox="1"/>
          <p:nvPr/>
        </p:nvSpPr>
        <p:spPr>
          <a:xfrm>
            <a:off x="1670314" y="2396770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7FBF715-EDA0-4B5B-9FA8-B3DFF7B54EFC}"/>
              </a:ext>
            </a:extLst>
          </p:cNvPr>
          <p:cNvSpPr txBox="1"/>
          <p:nvPr/>
        </p:nvSpPr>
        <p:spPr>
          <a:xfrm>
            <a:off x="1670314" y="5145395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AFB4BBAA-EEE4-4519-B4D3-5333A92758E3}"/>
              </a:ext>
            </a:extLst>
          </p:cNvPr>
          <p:cNvSpPr txBox="1"/>
          <p:nvPr/>
        </p:nvSpPr>
        <p:spPr>
          <a:xfrm>
            <a:off x="6819901" y="2396770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34BD8BD1-457A-4741-9239-EC1C47B547F4}"/>
              </a:ext>
            </a:extLst>
          </p:cNvPr>
          <p:cNvSpPr txBox="1"/>
          <p:nvPr/>
        </p:nvSpPr>
        <p:spPr>
          <a:xfrm>
            <a:off x="6819901" y="5145395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E2AA3A49-97E7-4B13-BED6-F3EC134D3A82}"/>
              </a:ext>
            </a:extLst>
          </p:cNvPr>
          <p:cNvSpPr/>
          <p:nvPr/>
        </p:nvSpPr>
        <p:spPr>
          <a:xfrm>
            <a:off x="1670314" y="3003083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latin typeface="+mj-lt"/>
              </a:rPr>
              <a:t>Lora Black</a:t>
            </a: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7B7A519A-3C51-4DD7-A740-BCF4F743CD46}"/>
              </a:ext>
            </a:extLst>
          </p:cNvPr>
          <p:cNvSpPr/>
          <p:nvPr/>
        </p:nvSpPr>
        <p:spPr>
          <a:xfrm>
            <a:off x="1670314" y="5751708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latin typeface="+mj-lt"/>
              </a:rPr>
              <a:t>Amy Harris</a:t>
            </a: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7AFD4F4B-3CDC-402A-AECE-7D94FCFF30E7}"/>
              </a:ext>
            </a:extLst>
          </p:cNvPr>
          <p:cNvSpPr/>
          <p:nvPr/>
        </p:nvSpPr>
        <p:spPr>
          <a:xfrm>
            <a:off x="6819901" y="3003083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latin typeface="+mj-lt"/>
              </a:rPr>
              <a:t>John Smith</a:t>
            </a: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85A52CDF-7DBF-4DF0-A535-6E79E5F99766}"/>
              </a:ext>
            </a:extLst>
          </p:cNvPr>
          <p:cNvSpPr/>
          <p:nvPr/>
        </p:nvSpPr>
        <p:spPr>
          <a:xfrm>
            <a:off x="6819901" y="5751708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latin typeface="+mj-lt"/>
              </a:rPr>
              <a:t>Justin Lee</a:t>
            </a:r>
          </a:p>
        </p:txBody>
      </p:sp>
      <p:sp>
        <p:nvSpPr>
          <p:cNvPr id="10" name="그림 개체 틀 9">
            <a:extLst>
              <a:ext uri="{FF2B5EF4-FFF2-40B4-BE49-F238E27FC236}">
                <a16:creationId xmlns:a16="http://schemas.microsoft.com/office/drawing/2014/main" id="{ED3AA253-782E-4E64-A1E6-E31C316B958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5" name="그림 개체 틀 14">
            <a:extLst>
              <a:ext uri="{FF2B5EF4-FFF2-40B4-BE49-F238E27FC236}">
                <a16:creationId xmlns:a16="http://schemas.microsoft.com/office/drawing/2014/main" id="{1689C2A6-1E9D-4632-86DA-1493B309C596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6" name="그림 개체 틀 15">
            <a:extLst>
              <a:ext uri="{FF2B5EF4-FFF2-40B4-BE49-F238E27FC236}">
                <a16:creationId xmlns:a16="http://schemas.microsoft.com/office/drawing/2014/main" id="{193E173C-0555-4F7D-B1C1-8AE9E204FFB6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7" name="그림 개체 틀 16">
            <a:extLst>
              <a:ext uri="{FF2B5EF4-FFF2-40B4-BE49-F238E27FC236}">
                <a16:creationId xmlns:a16="http://schemas.microsoft.com/office/drawing/2014/main" id="{8294DB36-0690-4B02-A399-4279854CAAA7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</p:spTree>
    <p:extLst>
      <p:ext uri="{BB962C8B-B14F-4D97-AF65-F5344CB8AC3E}">
        <p14:creationId xmlns:p14="http://schemas.microsoft.com/office/powerpoint/2010/main" val="1261128209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extBox 12">
            <a:extLst>
              <a:ext uri="{FF2B5EF4-FFF2-40B4-BE49-F238E27FC236}">
                <a16:creationId xmlns:a16="http://schemas.microsoft.com/office/drawing/2014/main" id="{CA2547C1-72E9-49A6-A6B3-1F1C08E83BF0}"/>
              </a:ext>
            </a:extLst>
          </p:cNvPr>
          <p:cNvSpPr txBox="1"/>
          <p:nvPr/>
        </p:nvSpPr>
        <p:spPr>
          <a:xfrm>
            <a:off x="3175000" y="3430736"/>
            <a:ext cx="5842000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400" dirty="0"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4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5849D627-8247-4B31-9CFA-560FF35EB2FD}"/>
              </a:ext>
            </a:extLst>
          </p:cNvPr>
          <p:cNvSpPr txBox="1"/>
          <p:nvPr/>
        </p:nvSpPr>
        <p:spPr>
          <a:xfrm>
            <a:off x="3242935" y="4196678"/>
            <a:ext cx="57579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/>
              <a:t>01:00pm ~ 01:30pm</a:t>
            </a:r>
            <a:endParaRPr lang="ko-KR" altLang="en-US" sz="2000" dirty="0"/>
          </a:p>
        </p:txBody>
      </p:sp>
      <p:grpSp>
        <p:nvGrpSpPr>
          <p:cNvPr id="15" name="그룹 14">
            <a:extLst>
              <a:ext uri="{FF2B5EF4-FFF2-40B4-BE49-F238E27FC236}">
                <a16:creationId xmlns:a16="http://schemas.microsoft.com/office/drawing/2014/main" id="{F4FC0B6D-036D-4B65-BC11-E1D4BBF0B90A}"/>
              </a:ext>
            </a:extLst>
          </p:cNvPr>
          <p:cNvGrpSpPr/>
          <p:nvPr/>
        </p:nvGrpSpPr>
        <p:grpSpPr>
          <a:xfrm>
            <a:off x="5582308" y="2199656"/>
            <a:ext cx="1027384" cy="1170074"/>
            <a:chOff x="6830083" y="5571172"/>
            <a:chExt cx="342900" cy="390525"/>
          </a:xfrm>
          <a:solidFill>
            <a:srgbClr val="4E58BE"/>
          </a:solidFill>
        </p:grpSpPr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AEBBF165-76A1-4ECA-A641-098673364A83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1" forceAA="0" compatLnSpc="1">
              <a:prstTxWarp prst="textNoShape">
                <a:avLst/>
              </a:prstTxWarp>
              <a:noAutofit/>
            </a:bodyPr>
            <a:lstStyle/>
            <a:p>
              <a:pPr algn="r"/>
              <a:endParaRPr lang="ko-KR" altLang="en-US" sz="3200">
                <a:solidFill>
                  <a:schemeClr val="bg1"/>
                </a:solidFill>
                <a:latin typeface="+mj-lt"/>
              </a:endParaRPr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2B62B57-2F03-49BC-8EEB-879D8CFFB4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1" forceAA="0" compatLnSpc="1">
              <a:prstTxWarp prst="textNoShape">
                <a:avLst/>
              </a:prstTxWarp>
              <a:noAutofit/>
            </a:bodyPr>
            <a:lstStyle/>
            <a:p>
              <a:pPr algn="r"/>
              <a:endParaRPr lang="ko-KR" altLang="en-US" sz="3200">
                <a:solidFill>
                  <a:schemeClr val="bg1"/>
                </a:solidFill>
                <a:latin typeface="+mj-lt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5" name="그래픽 1">
            <a:extLst>
              <a:ext uri="{FF2B5EF4-FFF2-40B4-BE49-F238E27FC236}">
                <a16:creationId xmlns:a16="http://schemas.microsoft.com/office/drawing/2014/main" id="{2BD8D3F8-FCF3-407E-AD9A-F138E7F70142}"/>
              </a:ext>
            </a:extLst>
          </p:cNvPr>
          <p:cNvGrpSpPr/>
          <p:nvPr/>
        </p:nvGrpSpPr>
        <p:grpSpPr>
          <a:xfrm>
            <a:off x="1198500" y="1472211"/>
            <a:ext cx="9571100" cy="4727212"/>
            <a:chOff x="1311073" y="1527797"/>
            <a:chExt cx="9551982" cy="4717770"/>
          </a:xfrm>
          <a:solidFill>
            <a:srgbClr val="F4A400"/>
          </a:solidFill>
        </p:grpSpPr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04C2512F-0BFC-4650-9DB8-48EFC446AFE0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A8FA9112-B8BB-488F-872E-37C91613C7FF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85C6FB8B-83FE-41A8-A7E1-3A98857A9D49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BAC7F9E5-980D-4D36-BDA5-E9AAE3DF3BEA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2" name="자유형: 도형 191">
              <a:extLst>
                <a:ext uri="{FF2B5EF4-FFF2-40B4-BE49-F238E27FC236}">
                  <a16:creationId xmlns:a16="http://schemas.microsoft.com/office/drawing/2014/main" id="{4C5B3F14-B33A-42F1-A5A7-EE311E45E63D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CABFB49C-8EF7-44AE-8F7E-5365E2CB124B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C0F0E5BD-A8C8-42C4-BA94-70DCF3E0D966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B2BAB90B-F1F7-4867-BA71-29C3AD9C957C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761F0500-7058-4959-A25A-40C9C146D91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B711925D-317C-4AC5-885C-4CFCE9A05EFB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1A8BD2D6-8EF0-4122-BC23-55244E7698A5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039D60B-8ECF-4F1C-837A-9B56D9497D08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99D20D97-11EE-44EA-A344-8BA1F1EF5A36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5C22B0E5-DF31-4486-AF78-F02BB90404B3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5E22370-6447-42DB-9C96-208DED8205CC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3" name="자유형: 도형 202">
              <a:extLst>
                <a:ext uri="{FF2B5EF4-FFF2-40B4-BE49-F238E27FC236}">
                  <a16:creationId xmlns:a16="http://schemas.microsoft.com/office/drawing/2014/main" id="{3ACDD5A8-63D7-4E17-B4E4-CF7A5D6A45CC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AF24D10E-3201-4206-8FE4-AD3D064AE7FE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60EC129B-AC49-43B1-86EE-F983FE564010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67BACA72-CE75-4709-AA86-A5501B08E0E7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A1DF233E-ED04-41B0-A023-0C2838556665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DD126C0E-D13E-4CF9-8B9A-78711CD1F3D2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FFD757A9-1A65-49AC-B5D7-B24103F89595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282009D-3473-404B-8804-0198D976EBDE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26470B40-7E79-421B-8697-2CC7C179E857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78039438-0C70-46B0-950B-D158D7E86C79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A8D6A494-E8EA-45E9-A597-A0E3924D4AFF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3E56E7B2-F0CD-4F2B-8D1E-08D37E7C4F33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F54E51AE-28F4-40C4-98CA-14897F8A9606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AA46031D-F1EA-420A-8A8D-8F32AD633406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51F207A8-A451-4437-9CF6-144CC0466F8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88F5554A-E645-40D6-8227-F2A770DA938C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E0F80FF7-2054-49A9-8A58-5B0E5DC1A480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D9433CC2-5078-4819-8832-9369D9237408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2A3923DA-9C40-44B7-A5B7-2AD38B51C89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14C1B770-2C9C-4483-8E50-EC4B94E926AD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7EC44AC8-51F1-44E7-BEB6-6280880FA230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46CEE31E-F00C-4CB4-94DA-47AC27EC2AFF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75D4D801-8093-4E0E-B29A-94CACA4D7F7C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DEE903A9-741A-4352-9A4B-61E6F7A0D0D1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29E381A5-9152-4711-9B41-0549874A78BA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A40176A8-B0FB-49A3-97BC-0B8D9AE74FC2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66222DDF-D954-4C2D-9C2B-2440225BE237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A1B26298-400D-4090-B662-CB37E25D96A8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387FB07A-3454-4A4B-8E02-4A88BE4E86BE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21D09DD9-C7DA-4434-A2E2-10B9EB88658F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BFA46C32-64DA-43D7-9CDA-0E4B43CFFDD0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6379094A-88EA-4859-8694-246DF943F17E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8390F40-BF63-4F3B-93A2-A6291C416CD8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13293302-B5B4-4AAC-8CA6-C09DAF2957F2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1EE4988C-561E-4590-84C7-280674EBB6F9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D3069D1A-F1E0-473E-A001-0EB755CBE0E9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7E8CD0E7-D1A0-42DA-944A-C11253087E88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C201F326-D934-4AAC-8C2D-10BD5246F510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10E0018-9E0F-488D-B8BA-5CF36E6B460E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516723EC-D8C2-4579-A51B-C9EB9AC9978C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FA6368EE-2610-41A3-9BBD-B08A660D7909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6D634B8B-F0E6-4B91-910B-D4A4AF465343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D4748950-02A8-4D90-B20F-806111DCAF9B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17742287-69BD-411A-93AC-68D9C5CBFE06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EE2A8994-989E-40EB-A7DA-C88EACA461FF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6053A926-744A-43BB-A528-1A26BAC956C8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0CA9EB93-BE25-495F-B763-992CEC6E2BDA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A2ACF35C-60E9-4167-B93C-8964C08A4B8F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B3D20C16-099A-49F6-A980-735D57A6E4BF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E1E92B7-9429-46E9-9507-2C0F0ACFBDFE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820460C0-E2CF-4721-A626-40B5E33914B6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9D2C6D82-70B1-43F0-B64A-2E178AE9AE3B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D195C6AC-A5D6-4273-83A0-CA909C5F277C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53F37C33-604F-4704-9788-F7FCD7CF949B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678C7061-FA3C-46DF-A8A1-6B961B7A0227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E32B5206-D41E-471A-A61D-A0BAD5E031EB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EFF7F81-129D-4CC8-833F-B4990E3CB73E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9A298A83-362D-49BA-94EA-11BD68298FD4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74617F08-A50F-4908-973E-40B24C28D304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9FC91D67-C2A4-4468-973B-6CE161EF6054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E6150401-ED8B-4E55-9150-D0AA82FECD9A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615BBB1F-EB4F-422F-8A4E-0593F7E22C6D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B2BACA5A-C13F-4F00-A21F-6146D8BD8DDC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2D9C7B93-12F3-4AA5-8457-7D00E9140196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5D4AD4D3-E62D-40B2-A2C6-9500F5995745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ABC17745-935B-44E8-9F93-0459B212CC73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44A0D235-B53D-4020-B3F8-42C3CAC3AD88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70A06F33-6B7D-4650-BB03-FD1DFC233D26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39DC7598-4410-472D-9589-584A3D1414A2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562EBA14-DEF9-440F-8CDF-67DEB51D6C3B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06065CAD-6862-46CF-954C-DDC0C54A4F31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2982D0A7-E6B3-44D4-ACC7-17F5E2249CDD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11F88C35-E773-4901-9C7D-4675F0BC2B04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4F04EBF0-0F85-44B8-B908-FEA86A5EE903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61E2BEA2-DC37-4615-875F-96F2693FD608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8" name="자유형: 도형 277">
              <a:extLst>
                <a:ext uri="{FF2B5EF4-FFF2-40B4-BE49-F238E27FC236}">
                  <a16:creationId xmlns:a16="http://schemas.microsoft.com/office/drawing/2014/main" id="{E8987466-E210-4B24-8BE4-B906C35424D9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3D743F05-E7CB-4FC4-8596-6B64028C22E4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728574BB-9707-4B13-A8CD-70F3A7C0CDEB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71DD8152-47A1-46D7-99FF-D6B4215BD5C2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5AD436DC-90F4-488F-AE6F-6D79E3471E9C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70C5F2A3-4F7B-4E86-9248-A1DD95168A6D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360EF7F3-29B3-4C3F-AF09-D6D2EC5DFAC3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B0FC7B8A-745A-4DC8-9858-1CFD3D306B92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E716BED1-9DAE-4EA1-9A14-EED8B0BC0E45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1FEC5CF3-C1D6-4997-B7E8-D0EFFBF5256E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F2E8702F-4DFA-4FD5-8E30-18F12FD7F0E1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330CA317-E4C4-40E4-8FE9-B786742FAC0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C9AFFB13-1839-4EC7-B707-020D307FF909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3EF231EE-03E7-40F4-8C08-A49A02F5F782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270DCEB3-8F91-4F99-9FDB-C44C812A17CC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9A14DFC4-59A1-4023-B34C-A111C83EAF1F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A99E0F0D-0333-4F81-AA8F-F99B91CFAFB3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CE6043FD-0A05-4A38-AF42-26C548E55574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6" name="자유형: 도형 295">
              <a:extLst>
                <a:ext uri="{FF2B5EF4-FFF2-40B4-BE49-F238E27FC236}">
                  <a16:creationId xmlns:a16="http://schemas.microsoft.com/office/drawing/2014/main" id="{9872C594-C1B6-480B-A4AD-E520F6549A81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125A6AF7-C794-4445-B5A6-FFCA8BA3C1EB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AF31BD5-0DBC-460A-B483-3E43478B041A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72201BE-1EF8-4D58-8BB5-CF24A89E6C01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183B0B27-2DDA-4FC9-90CC-F71D80F8E626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7FBDA751-F34B-484A-B31C-0019B63A4BA0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BFBBAAE3-7F6C-428A-9547-1A20F48BA618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BFB50B4F-4FF5-4329-81CD-D823364CEAFE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0CF4F3FD-A2AA-4F2F-9B55-CD5B2E77E1B1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5" name="자유형: 도형 304">
              <a:extLst>
                <a:ext uri="{FF2B5EF4-FFF2-40B4-BE49-F238E27FC236}">
                  <a16:creationId xmlns:a16="http://schemas.microsoft.com/office/drawing/2014/main" id="{F9313BB7-2FD8-4677-919B-EF8E3766A791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6" name="자유형: 도형 305">
              <a:extLst>
                <a:ext uri="{FF2B5EF4-FFF2-40B4-BE49-F238E27FC236}">
                  <a16:creationId xmlns:a16="http://schemas.microsoft.com/office/drawing/2014/main" id="{46D273E9-3478-4FD4-88DB-52E0DBDF6966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87ECA49D-AD55-4524-A858-DFF3FFE0004E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4AA0B3B5-DC30-4F64-8917-B6E4889FE009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7BD1FF21-391E-46E4-AC02-158D1375CC0B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E6358431-9AC6-43A8-9B2F-EE924DAC09C0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69905AE5-C7C6-47A5-833A-B0E1A3B3281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061B992D-029A-48D5-BE16-DF77663677D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EC8580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DBF6ADB8-B9C0-46D5-8133-E6BDAF76CECF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A4F3D0DF-325F-4C15-B7B5-5A26B8DD294E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6CE3659-4373-4D4B-BFF5-753DAB488B2B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D1589D1F-ABD5-46F7-84DC-F441CA7959AD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96461C47-B5B4-4924-8669-DB0E3F060B60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709BFE64-6600-4644-8816-EFBFC42885EE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rgbClr val="EC8580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9267677A-A007-4473-AF5D-7995CD44B052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EC8580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18D65AB-B755-4E5B-8015-0BE3C496197B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E648D22C-9D82-48BF-A0AC-AFE13FA23579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AACCABCB-198B-4912-B669-9ACF4A9D93C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DCFBDAAC-D4C9-4DD3-919E-DB45ED335FA5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B93CC97B-801E-4A89-8C67-0A65711ED7A2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410762ED-327D-4AC2-85DB-BB6CBDFB1F4E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89DD54B7-AFE8-4B94-ACA6-F0DA7C27DB9F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2D955710-56DE-4B6F-99EC-3336D00856F9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8BCD8F9C-0714-49B1-8BE8-A60F5B616C41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15B640D3-C868-401B-9E6C-2C76CF05D95B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7DA13D90-30C5-416E-BD95-64D9FC1A13C6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635B4205-E789-44EE-8BA3-538F6B17BD6D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20E87D59-D2C7-44E6-864A-D55F84563451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E701C711-E957-41B0-9C96-4696AD4DB457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C2AE8054-EA1F-4673-A972-1B5A4A7AA947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F8B4B27-50C4-4B00-8601-291E4F356869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D228093E-9460-46C3-974E-7D2A8CB307DD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85A0C2EB-E3DE-4A8D-B0E3-96AD3758F13A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BBBB86C9-1AE9-4D11-AC41-97E369052CBA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EC8580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4E90508E-3E34-4124-B4BB-CBAD980987E3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A471CB1E-9136-421B-A021-D8709648F517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2" name="자유형: 도형 341">
              <a:extLst>
                <a:ext uri="{FF2B5EF4-FFF2-40B4-BE49-F238E27FC236}">
                  <a16:creationId xmlns:a16="http://schemas.microsoft.com/office/drawing/2014/main" id="{B37949EA-FFA8-43C4-8448-D8B7C961D6C8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7EF6D587-6EA2-43A9-916C-D0BF47B47004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9936B05B-37CC-4324-8AE1-0CB1A798EDD9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47E1DE3F-BAFF-42A7-851B-027A90F8B678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4FEB5AE8-5982-4670-8C9F-2058AF48B17E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10A2E046-B15A-4E99-BBAB-0368D5AA3587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47647164-303B-42A2-9A8A-8E5D22A1F489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02EDFD2E-84A5-4F3B-902A-BFDF9F62F878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2995D2B-8D24-44F2-AA90-84E2DDD1DFE0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6BAAA4A4-9D74-480D-B86E-6FDEC1745817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0FDD6838-B680-4298-B9DE-87AC5E7D0AF6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03B4E0CE-C9C2-48A3-B2DF-CD2670214687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A519504E-F68E-4EEE-B8DA-B2F64AA31D17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B08EB2D1-D2D2-4630-9679-0DC9826248C0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FBBAC2CF-33CF-44D5-8EC4-9C6128A90092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444AB2D0-0458-492C-AFBC-11FC09EECF88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F61DE1BB-9B1C-4FD8-B578-32658ADB4CEF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DD62A299-C5D9-442C-BF6C-7C6606731F19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A497C246-C38C-445A-8978-8CFD621CE814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62FA0067-CDDE-4B44-87C0-6BA99F42889D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0D2C048-7082-4910-82AF-523D6D28D40E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FFB19D70-84B5-4095-BBA3-F82F36416B2B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65" name="자유형: 도형 364">
            <a:extLst>
              <a:ext uri="{FF2B5EF4-FFF2-40B4-BE49-F238E27FC236}">
                <a16:creationId xmlns:a16="http://schemas.microsoft.com/office/drawing/2014/main" id="{FF4C7ABF-AD06-43A5-B9B2-1855AE3332EF}"/>
              </a:ext>
            </a:extLst>
          </p:cNvPr>
          <p:cNvSpPr/>
          <p:nvPr/>
        </p:nvSpPr>
        <p:spPr>
          <a:xfrm>
            <a:off x="2907334" y="2896350"/>
            <a:ext cx="263282" cy="359820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4E58BE"/>
          </a:solidFill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t" anchorCtr="0"/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66" name="자유형: 도형 365">
            <a:extLst>
              <a:ext uri="{FF2B5EF4-FFF2-40B4-BE49-F238E27FC236}">
                <a16:creationId xmlns:a16="http://schemas.microsoft.com/office/drawing/2014/main" id="{FFBCBCDE-10BE-466D-9ED4-818237D62E8B}"/>
              </a:ext>
            </a:extLst>
          </p:cNvPr>
          <p:cNvSpPr/>
          <p:nvPr/>
        </p:nvSpPr>
        <p:spPr>
          <a:xfrm>
            <a:off x="9214342" y="4767179"/>
            <a:ext cx="263282" cy="359820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4E58BE"/>
          </a:solidFill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t" anchorCtr="0"/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67" name="자유형: 도형 366">
            <a:extLst>
              <a:ext uri="{FF2B5EF4-FFF2-40B4-BE49-F238E27FC236}">
                <a16:creationId xmlns:a16="http://schemas.microsoft.com/office/drawing/2014/main" id="{830B0656-907D-4F4D-8307-F598C5DA25F4}"/>
              </a:ext>
            </a:extLst>
          </p:cNvPr>
          <p:cNvSpPr/>
          <p:nvPr/>
        </p:nvSpPr>
        <p:spPr>
          <a:xfrm>
            <a:off x="5532725" y="2568486"/>
            <a:ext cx="263282" cy="359820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4E58BE"/>
          </a:solidFill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t" anchorCtr="0"/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68" name="TextBox 367">
            <a:extLst>
              <a:ext uri="{FF2B5EF4-FFF2-40B4-BE49-F238E27FC236}">
                <a16:creationId xmlns:a16="http://schemas.microsoft.com/office/drawing/2014/main" id="{65A34772-DD43-468D-8BC3-C108E4F07189}"/>
              </a:ext>
            </a:extLst>
          </p:cNvPr>
          <p:cNvSpPr txBox="1"/>
          <p:nvPr/>
        </p:nvSpPr>
        <p:spPr>
          <a:xfrm>
            <a:off x="2956812" y="789941"/>
            <a:ext cx="624817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World Map Slide</a:t>
            </a:r>
            <a:endParaRPr lang="ko-KR" altLang="en-US" sz="2800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그림 6">
            <a:extLst>
              <a:ext uri="{FF2B5EF4-FFF2-40B4-BE49-F238E27FC236}">
                <a16:creationId xmlns:a16="http://schemas.microsoft.com/office/drawing/2014/main" id="{F811F33C-3202-4168-A6CD-21708251A42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695599" y="825500"/>
            <a:ext cx="2615352" cy="5263704"/>
          </a:xfrm>
          <a:prstGeom prst="rect">
            <a:avLst/>
          </a:prstGeom>
        </p:spPr>
      </p:pic>
      <p:sp>
        <p:nvSpPr>
          <p:cNvPr id="13" name="TextBox 12">
            <a:extLst>
              <a:ext uri="{FF2B5EF4-FFF2-40B4-BE49-F238E27FC236}">
                <a16:creationId xmlns:a16="http://schemas.microsoft.com/office/drawing/2014/main" id="{CB23D484-62AD-4768-9E7A-9E83C0D1A584}"/>
              </a:ext>
            </a:extLst>
          </p:cNvPr>
          <p:cNvSpPr txBox="1"/>
          <p:nvPr/>
        </p:nvSpPr>
        <p:spPr>
          <a:xfrm>
            <a:off x="1638311" y="3592630"/>
            <a:ext cx="4892240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 Duis </a:t>
            </a:r>
            <a:r>
              <a:rPr lang="en-US" altLang="ko-KR" sz="1400" dirty="0" err="1"/>
              <a:t>aute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irure</a:t>
            </a:r>
            <a:r>
              <a:rPr lang="en-US" altLang="ko-KR" sz="1400" dirty="0"/>
              <a:t> dolor in </a:t>
            </a:r>
            <a:r>
              <a:rPr lang="en-US" altLang="ko-KR" sz="1400" dirty="0" err="1"/>
              <a:t>reprehenderit</a:t>
            </a:r>
            <a:r>
              <a:rPr lang="en-US" altLang="ko-KR" sz="1400" dirty="0"/>
              <a:t> in </a:t>
            </a:r>
            <a:r>
              <a:rPr lang="en-US" altLang="ko-KR" sz="1400" dirty="0" err="1"/>
              <a:t>voluptate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velit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esse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cillum</a:t>
            </a:r>
            <a:r>
              <a:rPr lang="en-US" altLang="ko-KR" sz="1400" dirty="0"/>
              <a:t> dolore </a:t>
            </a:r>
            <a:r>
              <a:rPr lang="en-US" altLang="ko-KR" sz="1400" dirty="0" err="1"/>
              <a:t>eu</a:t>
            </a:r>
            <a:r>
              <a:rPr lang="en-US" altLang="ko-KR" sz="1400" dirty="0"/>
              <a:t> </a:t>
            </a:r>
            <a:r>
              <a:rPr lang="en-US" altLang="ko-KR" sz="1400" dirty="0" err="1"/>
              <a:t>fugiat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nulla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pariatur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 err="1"/>
              <a:t>Excepteur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sint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occaecat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cupidatat</a:t>
            </a:r>
            <a:r>
              <a:rPr lang="en-US" altLang="ko-KR" sz="1400" dirty="0"/>
              <a:t> non </a:t>
            </a:r>
            <a:r>
              <a:rPr lang="en-US" altLang="ko-KR" sz="1400" dirty="0" err="1"/>
              <a:t>proident</a:t>
            </a:r>
            <a:r>
              <a:rPr lang="en-US" altLang="ko-KR" sz="1400" dirty="0"/>
              <a:t>!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8690539-DBB6-4532-B2CB-5DED6D3A6460}"/>
              </a:ext>
            </a:extLst>
          </p:cNvPr>
          <p:cNvSpPr txBox="1"/>
          <p:nvPr/>
        </p:nvSpPr>
        <p:spPr>
          <a:xfrm>
            <a:off x="1638311" y="2275243"/>
            <a:ext cx="4457689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/>
              <a:t>Title text block &amp;</a:t>
            </a:r>
          </a:p>
          <a:p>
            <a:r>
              <a:rPr lang="en-US" altLang="ko-KR" sz="2800" b="0" dirty="0"/>
              <a:t>Mobile project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6952B6F8-A3CC-4319-8E2F-8C90FFA7BB7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96219EAB-EB7D-4C83-AA1A-EFEF99E6299B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90900" y="966574"/>
            <a:ext cx="148506" cy="18150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09606698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3B287812-C9E9-48BF-A3FB-8B7BEA95143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09599" y="1118128"/>
            <a:ext cx="7338837" cy="4410605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355375FF-E34D-4B79-A679-E32A7EE8DA7C}"/>
              </a:ext>
            </a:extLst>
          </p:cNvPr>
          <p:cNvSpPr txBox="1"/>
          <p:nvPr/>
        </p:nvSpPr>
        <p:spPr>
          <a:xfrm>
            <a:off x="7963001" y="2721574"/>
            <a:ext cx="3123893" cy="230832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 Duis </a:t>
            </a:r>
            <a:r>
              <a:rPr lang="en-US" altLang="ko-KR" sz="1200" dirty="0" err="1"/>
              <a:t>aute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irure</a:t>
            </a:r>
            <a:r>
              <a:rPr lang="en-US" altLang="ko-KR" sz="1200" dirty="0"/>
              <a:t> dolor in </a:t>
            </a:r>
            <a:r>
              <a:rPr lang="en-US" altLang="ko-KR" sz="1200" dirty="0" err="1"/>
              <a:t>reprehenderit</a:t>
            </a:r>
            <a:r>
              <a:rPr lang="en-US" altLang="ko-KR" sz="1200" dirty="0"/>
              <a:t> in </a:t>
            </a:r>
            <a:r>
              <a:rPr lang="en-US" altLang="ko-KR" sz="1200" dirty="0" err="1"/>
              <a:t>voluptate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velit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esse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cillum</a:t>
            </a:r>
            <a:r>
              <a:rPr lang="en-US" altLang="ko-KR" sz="1200" dirty="0"/>
              <a:t> dolore </a:t>
            </a:r>
            <a:r>
              <a:rPr lang="en-US" altLang="ko-KR" sz="1200" dirty="0" err="1"/>
              <a:t>eu</a:t>
            </a:r>
            <a:r>
              <a:rPr lang="en-US" altLang="ko-KR" sz="1200" dirty="0"/>
              <a:t> </a:t>
            </a:r>
            <a:r>
              <a:rPr lang="en-US" altLang="ko-KR" sz="1200" dirty="0" err="1"/>
              <a:t>fugiat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nulla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pariatur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 err="1"/>
              <a:t>Excepteur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sint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occaecat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cupidatat</a:t>
            </a:r>
            <a:r>
              <a:rPr lang="en-US" altLang="ko-KR" sz="1200" dirty="0"/>
              <a:t> non </a:t>
            </a:r>
            <a:r>
              <a:rPr lang="en-US" altLang="ko-KR" sz="1200" dirty="0" err="1"/>
              <a:t>proident</a:t>
            </a:r>
            <a:r>
              <a:rPr lang="en-US" altLang="ko-KR" sz="1200" dirty="0"/>
              <a:t>!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FBD5894A-3DFD-403C-B161-BBCE20339121}"/>
              </a:ext>
            </a:extLst>
          </p:cNvPr>
          <p:cNvSpPr txBox="1"/>
          <p:nvPr/>
        </p:nvSpPr>
        <p:spPr>
          <a:xfrm>
            <a:off x="7963001" y="1784841"/>
            <a:ext cx="3123893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</a:t>
            </a:r>
          </a:p>
          <a:p>
            <a:r>
              <a:rPr lang="en-US" altLang="ko-KR" sz="2400" b="0" dirty="0"/>
              <a:t>Tablet project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B81F928F-1190-4EC0-8293-26B71AE817A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88228394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6D610BA4-E892-4900-8959-48EEAC1FEBB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039662" y="1264919"/>
            <a:ext cx="6340150" cy="4406333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B7905229-5059-4C80-A9D5-3C80AC0E3A07}"/>
              </a:ext>
            </a:extLst>
          </p:cNvPr>
          <p:cNvSpPr txBox="1"/>
          <p:nvPr/>
        </p:nvSpPr>
        <p:spPr>
          <a:xfrm>
            <a:off x="1155089" y="3573379"/>
            <a:ext cx="3084245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 Duis </a:t>
            </a:r>
            <a:r>
              <a:rPr lang="en-US" altLang="ko-KR" sz="1200" dirty="0" err="1"/>
              <a:t>aute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irure</a:t>
            </a:r>
            <a:r>
              <a:rPr lang="en-US" altLang="ko-KR" sz="1200" dirty="0"/>
              <a:t> dolor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4357759B-7165-4CBB-A995-0690148557BF}"/>
              </a:ext>
            </a:extLst>
          </p:cNvPr>
          <p:cNvSpPr txBox="1"/>
          <p:nvPr/>
        </p:nvSpPr>
        <p:spPr>
          <a:xfrm>
            <a:off x="1155089" y="2624748"/>
            <a:ext cx="3084246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</a:t>
            </a:r>
          </a:p>
          <a:p>
            <a:r>
              <a:rPr lang="en-US" altLang="ko-KR" sz="2400" b="0" dirty="0"/>
              <a:t>Desktop project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8AFB30EB-5612-401C-AD5C-61C0C93AF39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175250" y="2067023"/>
            <a:ext cx="6069856" cy="3467002"/>
          </a:xfrm>
        </p:spPr>
      </p:sp>
    </p:spTree>
    <p:extLst>
      <p:ext uri="{BB962C8B-B14F-4D97-AF65-F5344CB8AC3E}">
        <p14:creationId xmlns:p14="http://schemas.microsoft.com/office/powerpoint/2010/main" val="1051569015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TextBox 507">
            <a:extLst>
              <a:ext uri="{FF2B5EF4-FFF2-40B4-BE49-F238E27FC236}">
                <a16:creationId xmlns:a16="http://schemas.microsoft.com/office/drawing/2014/main" id="{5D72AF50-EA5C-42D3-9678-EBDD8A4A6757}"/>
              </a:ext>
            </a:extLst>
          </p:cNvPr>
          <p:cNvSpPr txBox="1"/>
          <p:nvPr/>
        </p:nvSpPr>
        <p:spPr>
          <a:xfrm>
            <a:off x="9002661" y="3655123"/>
            <a:ext cx="222863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11" name="TextBox 510">
            <a:extLst>
              <a:ext uri="{FF2B5EF4-FFF2-40B4-BE49-F238E27FC236}">
                <a16:creationId xmlns:a16="http://schemas.microsoft.com/office/drawing/2014/main" id="{C67A3C5B-DEDF-4FA8-9087-827B4C0ACD93}"/>
              </a:ext>
            </a:extLst>
          </p:cNvPr>
          <p:cNvSpPr txBox="1"/>
          <p:nvPr/>
        </p:nvSpPr>
        <p:spPr>
          <a:xfrm>
            <a:off x="906195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512" name="그래픽 511">
            <a:extLst>
              <a:ext uri="{FF2B5EF4-FFF2-40B4-BE49-F238E27FC236}">
                <a16:creationId xmlns:a16="http://schemas.microsoft.com/office/drawing/2014/main" id="{54FACFEC-E719-4D8F-8859-3B238181EA7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AB49E8EC-2D7D-4E69-9FD4-1FC87A9A903F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7B2AC21B-A1CC-4857-8B05-34B02E6BCAEA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66BAB85F-C5A3-456A-B4A3-88FBF9E012E6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037DA016-E1C1-4FD2-B219-7A34A6D4027E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DA1026AA-94F9-4B59-BE8D-8A46F2DA0B1C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DA50BEBB-A06E-445E-A5C3-7E8E01D57EBE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0DAA09EC-9EF7-46CB-8E71-149514E97741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0F5F36D5-51CF-4379-9EAC-220E623E4D27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A79DE2F7-9CB8-4E76-A57B-B836A45BA40A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389809CF-E41B-484F-8532-0FC35085F116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4EB21C3F-C75F-40E0-8592-DEAB7A006C62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237D7F5C-526E-4545-91C5-C6949A731D0D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B54EE9B7-7088-459C-80EB-1F4588B82995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ABF01BD0-4623-401B-84DB-962C6C1ACD2C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BC9269CC-67CA-49C5-A725-D6774F609E60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2DF684F4-8DCE-4726-9767-B7959DA539CC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76B8BC6E-D3A7-4B90-8697-8A5123017E6C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E216230B-5640-4F3C-828C-E2A20B22F88E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B0B7063F-2BAE-4D16-95BC-91B3D08FFAE9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763979C8-5789-4683-A8B8-0810088B4477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CC15BCCE-411E-4D70-93B8-EBE3A14640B7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B3EEEA18-8C46-4EB2-ACAA-40A4AB3C7F27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065EC6F1-4B59-4E10-8D32-50799FB39BA1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CE5DBA39-627C-4457-95E0-14829EF8CF69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90BF0EDB-8D7A-45BC-BD90-C86454B071D1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48BAB4EC-1660-4E92-9118-4BAE89C19581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ACD30BB9-D5B3-43AA-BE88-8901BAF550C2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56DDF698-D403-4BBC-B1DC-95A7D5EBEDAF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A113C8EF-7D5B-45BC-8AB3-C8E72C2BAF93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7F102B27-B1E1-4FDC-8033-1572558FEE81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7FF9F4EA-8E2C-4029-A6D4-134CED52E8B9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92056F15-7947-46F2-8904-1ECA5FDE96AB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8CA3B057-77E3-4B18-8164-E275031B87D6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F14D8E6E-A78A-48DF-BD9D-D4E707E9D6D6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AF5FCAC0-7501-46F8-BACC-35B8411642C6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0D8309E5-B6AA-4E3D-AC20-ADA906E97AF2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23062EF7-FC74-4D6B-96F3-A22BA8AF3C3B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9921B083-BB80-480D-8648-3B78F1158875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CD277099-38A7-43FE-91CA-7B163EC32D90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28549A21-C0B1-41D0-9E77-2515085945A1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46048F75-4720-44A6-82EE-E5958D4E5461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E19C360F-2ED3-4B86-AA7D-7921C5E20EC9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98372945-6683-49ED-BF2C-31B09685934C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7590CB79-F1F6-4113-B5E6-8B26A144CD1A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136D050C-CAA9-485D-B7B7-9C5475AE0CCE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11C4341B-D3D8-4548-B789-10FA0F3C78AF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8EEEBA62-DB47-4171-A971-7F13BBAEE9B9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C368A129-11B7-48F0-BC13-8B69F1E766EC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66E499C2-652E-487F-BA25-8BA2F6868BE2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586A25DA-6B67-4FE1-AD5E-69DFBAB32F48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97812C82-0037-4391-AF02-FEA548386A4E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0825FFD8-D2BE-4D76-A45F-A28827DA7884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EE5FE7AA-413B-428B-8C2C-3E6DDE1B8930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50F96B3B-596A-400C-92DB-B01B6129CC75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77DBCF95-D7B9-4047-8185-8F8C2021F9CA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1E2ED237-12A1-437B-A000-4FD28CF9DF34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C5BFE4BA-DFE6-472D-82FF-E98F728D1ED0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6E313B76-D03F-4558-A2F3-B59D14F90F6A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EFC2DBCA-33A7-4431-904A-BF58AF1C0197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D54D0839-B434-49D5-99E2-907E6DCA8B64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4A11F4A7-E5DA-40B6-B27A-020281DE0395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F5C95A09-5796-4EC3-B68E-91CC4D4AA86C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DCBF7A3C-09A0-40D4-BFBB-CF9C6158D575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DEDB5C6F-6398-4E8D-AA85-8A787FE93A71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0AA047CD-5F33-4A69-9014-F893D4776E65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EF089F66-9D7F-4694-A017-92A5CFFEA88F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2AC526E2-92DD-40C0-AB26-24B7063156BA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04CD7286-406A-460A-831B-75E4A957904A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E875FA01-0EFD-4D60-9929-C49341C74743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4158A9C9-2DB4-49DA-A843-54737BC9EC06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2D17B3DE-CD3E-4065-937C-988BD67ECED1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428DCF09-F502-48F8-A6A9-8561D69F27EE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8289F914-A3C3-49D8-BDC8-E48A8FA31BBF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1A2AAC49-8CA1-44FE-99C6-DFB4D3CB78EF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2F4855AE-73A2-43A6-88FF-631895B3EF93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82755114-5490-4DB8-906C-5E18EFC091C9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4C9DFC28-38C9-414E-84DE-F92AB6BFAED0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8AE3B25A-ECC6-4910-9B6B-EF097C83AC69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5D15BF28-1EA6-4CF7-BFB8-2E4D24228564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96013EC2-63FB-4A62-ACEF-8D6E77BF99C1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38A095AB-C17A-458E-A2B4-49F4B063FFDA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AA773B53-1FD8-4BB3-8CE1-201BA4D687D1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0476B993-F990-446D-9666-C7F68CCA8D14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7798DD96-F372-4FCD-AB47-55DDBBD5D0F0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8D967067-C253-48A8-B31B-CCBD55CF7FB8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860D592A-0F11-487B-BD22-A240D8BD6C55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2E6C1245-8549-4E79-AB2A-BCFF299E539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55CBD42E-EED2-411A-A9CC-0545CBE007B8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67C51136-68B8-4D86-A5B7-9DEC06376C1C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A6376130-7E33-4660-AA2D-00A8EE7540D1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C4BBF293-032A-45F2-9584-E85307F299CD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019E9387-EF41-4274-87A2-0B11BEE5AF39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5" name="그래픽 604">
            <a:extLst>
              <a:ext uri="{FF2B5EF4-FFF2-40B4-BE49-F238E27FC236}">
                <a16:creationId xmlns:a16="http://schemas.microsoft.com/office/drawing/2014/main" id="{39BE79AF-E799-4325-A275-FD4215ADBC93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6" name="그래픽 605">
            <a:extLst>
              <a:ext uri="{FF2B5EF4-FFF2-40B4-BE49-F238E27FC236}">
                <a16:creationId xmlns:a16="http://schemas.microsoft.com/office/drawing/2014/main" id="{9C0BEEE6-2721-461F-BEDE-B9C9F253D544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7" name="그래픽 606">
            <a:extLst>
              <a:ext uri="{FF2B5EF4-FFF2-40B4-BE49-F238E27FC236}">
                <a16:creationId xmlns:a16="http://schemas.microsoft.com/office/drawing/2014/main" id="{757D0966-8A8E-42A0-BCFF-E3683FBD5162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3" name="TextBox 452">
            <a:extLst>
              <a:ext uri="{FF2B5EF4-FFF2-40B4-BE49-F238E27FC236}">
                <a16:creationId xmlns:a16="http://schemas.microsoft.com/office/drawing/2014/main" id="{5BC15C0B-13F8-4121-AC89-DACFDB6FF116}"/>
              </a:ext>
            </a:extLst>
          </p:cNvPr>
          <p:cNvSpPr txBox="1"/>
          <p:nvPr/>
        </p:nvSpPr>
        <p:spPr>
          <a:xfrm>
            <a:off x="9002661" y="3655123"/>
            <a:ext cx="222863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4" name="TextBox 453">
            <a:extLst>
              <a:ext uri="{FF2B5EF4-FFF2-40B4-BE49-F238E27FC236}">
                <a16:creationId xmlns:a16="http://schemas.microsoft.com/office/drawing/2014/main" id="{97AAA205-F784-4C22-AC1B-02DCB6418BD4}"/>
              </a:ext>
            </a:extLst>
          </p:cNvPr>
          <p:cNvSpPr txBox="1"/>
          <p:nvPr/>
        </p:nvSpPr>
        <p:spPr>
          <a:xfrm>
            <a:off x="906195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455" name="그래픽 454">
            <a:extLst>
              <a:ext uri="{FF2B5EF4-FFF2-40B4-BE49-F238E27FC236}">
                <a16:creationId xmlns:a16="http://schemas.microsoft.com/office/drawing/2014/main" id="{AFD4655B-0DDD-495A-BC64-F9327FC79D9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56" name="그래픽 455">
            <a:extLst>
              <a:ext uri="{FF2B5EF4-FFF2-40B4-BE49-F238E27FC236}">
                <a16:creationId xmlns:a16="http://schemas.microsoft.com/office/drawing/2014/main" id="{B76D49E9-B135-42B6-A4EF-3C81A9BCF5ED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457" name="그래픽 456">
            <a:extLst>
              <a:ext uri="{FF2B5EF4-FFF2-40B4-BE49-F238E27FC236}">
                <a16:creationId xmlns:a16="http://schemas.microsoft.com/office/drawing/2014/main" id="{C821382E-6CB4-47BE-A995-552D5929C4BA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458" name="그래픽 457">
            <a:extLst>
              <a:ext uri="{FF2B5EF4-FFF2-40B4-BE49-F238E27FC236}">
                <a16:creationId xmlns:a16="http://schemas.microsoft.com/office/drawing/2014/main" id="{EAC37E6A-BADE-45B1-9249-64E59AA17029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459" name="그래픽 458">
            <a:extLst>
              <a:ext uri="{FF2B5EF4-FFF2-40B4-BE49-F238E27FC236}">
                <a16:creationId xmlns:a16="http://schemas.microsoft.com/office/drawing/2014/main" id="{0EBA797C-F550-44EC-8597-5985C24B068A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460" name="그래픽 459">
            <a:extLst>
              <a:ext uri="{FF2B5EF4-FFF2-40B4-BE49-F238E27FC236}">
                <a16:creationId xmlns:a16="http://schemas.microsoft.com/office/drawing/2014/main" id="{FFDCDE05-5F05-4B81-8500-C3104745496C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461" name="그래픽 460">
            <a:extLst>
              <a:ext uri="{FF2B5EF4-FFF2-40B4-BE49-F238E27FC236}">
                <a16:creationId xmlns:a16="http://schemas.microsoft.com/office/drawing/2014/main" id="{30242C3F-2470-49B8-B9FD-F33EEADB7B3C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462" name="그래픽 461">
            <a:extLst>
              <a:ext uri="{FF2B5EF4-FFF2-40B4-BE49-F238E27FC236}">
                <a16:creationId xmlns:a16="http://schemas.microsoft.com/office/drawing/2014/main" id="{869BF195-B586-4B94-AAAC-B97918AFD97A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463" name="그래픽 462">
            <a:extLst>
              <a:ext uri="{FF2B5EF4-FFF2-40B4-BE49-F238E27FC236}">
                <a16:creationId xmlns:a16="http://schemas.microsoft.com/office/drawing/2014/main" id="{2965F7B9-97DF-4FFC-982F-0F08696A160B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464" name="그래픽 463">
            <a:extLst>
              <a:ext uri="{FF2B5EF4-FFF2-40B4-BE49-F238E27FC236}">
                <a16:creationId xmlns:a16="http://schemas.microsoft.com/office/drawing/2014/main" id="{6BAC1ACF-3AF5-430C-91A1-DAEF501268FF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465" name="그래픽 464">
            <a:extLst>
              <a:ext uri="{FF2B5EF4-FFF2-40B4-BE49-F238E27FC236}">
                <a16:creationId xmlns:a16="http://schemas.microsoft.com/office/drawing/2014/main" id="{FEAD6532-BF64-4CB4-B711-E8E47FF0F541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466" name="그래픽 465">
            <a:extLst>
              <a:ext uri="{FF2B5EF4-FFF2-40B4-BE49-F238E27FC236}">
                <a16:creationId xmlns:a16="http://schemas.microsoft.com/office/drawing/2014/main" id="{C1EA2379-9BED-461C-96EE-7E8115C5631A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467" name="그래픽 466">
            <a:extLst>
              <a:ext uri="{FF2B5EF4-FFF2-40B4-BE49-F238E27FC236}">
                <a16:creationId xmlns:a16="http://schemas.microsoft.com/office/drawing/2014/main" id="{586D166D-AB1B-4D73-B0C9-91B0847526A1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468" name="그래픽 467">
            <a:extLst>
              <a:ext uri="{FF2B5EF4-FFF2-40B4-BE49-F238E27FC236}">
                <a16:creationId xmlns:a16="http://schemas.microsoft.com/office/drawing/2014/main" id="{EF4438DE-F359-43BE-89A8-DC654685E4BF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469" name="그래픽 468">
            <a:extLst>
              <a:ext uri="{FF2B5EF4-FFF2-40B4-BE49-F238E27FC236}">
                <a16:creationId xmlns:a16="http://schemas.microsoft.com/office/drawing/2014/main" id="{8ED65FF1-8FC8-424E-ABB7-A358863B5785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470" name="그래픽 469">
            <a:extLst>
              <a:ext uri="{FF2B5EF4-FFF2-40B4-BE49-F238E27FC236}">
                <a16:creationId xmlns:a16="http://schemas.microsoft.com/office/drawing/2014/main" id="{0642D54A-3084-4A53-8157-53A546B0491F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471" name="그래픽 470">
            <a:extLst>
              <a:ext uri="{FF2B5EF4-FFF2-40B4-BE49-F238E27FC236}">
                <a16:creationId xmlns:a16="http://schemas.microsoft.com/office/drawing/2014/main" id="{BDE61A76-CC1E-4AF2-A664-08C1FA1231B6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472" name="그래픽 471">
            <a:extLst>
              <a:ext uri="{FF2B5EF4-FFF2-40B4-BE49-F238E27FC236}">
                <a16:creationId xmlns:a16="http://schemas.microsoft.com/office/drawing/2014/main" id="{71756AEB-B5CD-445F-8787-F4101B5634CD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473" name="그래픽 472">
            <a:extLst>
              <a:ext uri="{FF2B5EF4-FFF2-40B4-BE49-F238E27FC236}">
                <a16:creationId xmlns:a16="http://schemas.microsoft.com/office/drawing/2014/main" id="{90B45F00-70DD-4A56-A0CC-A595953F89E3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474" name="그래픽 473">
            <a:extLst>
              <a:ext uri="{FF2B5EF4-FFF2-40B4-BE49-F238E27FC236}">
                <a16:creationId xmlns:a16="http://schemas.microsoft.com/office/drawing/2014/main" id="{DB68F4C8-8A40-46DC-BC95-9196D56C032F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475" name="그래픽 474">
            <a:extLst>
              <a:ext uri="{FF2B5EF4-FFF2-40B4-BE49-F238E27FC236}">
                <a16:creationId xmlns:a16="http://schemas.microsoft.com/office/drawing/2014/main" id="{AA96B239-F110-4CAC-8398-CC34E24BEBC9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476" name="그래픽 475">
            <a:extLst>
              <a:ext uri="{FF2B5EF4-FFF2-40B4-BE49-F238E27FC236}">
                <a16:creationId xmlns:a16="http://schemas.microsoft.com/office/drawing/2014/main" id="{A8F56E3F-F909-4842-88AA-2667DC9B79B7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477" name="그래픽 476">
            <a:extLst>
              <a:ext uri="{FF2B5EF4-FFF2-40B4-BE49-F238E27FC236}">
                <a16:creationId xmlns:a16="http://schemas.microsoft.com/office/drawing/2014/main" id="{0655F2C5-5080-4458-95EE-7E24A102E44E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478" name="그래픽 477">
            <a:extLst>
              <a:ext uri="{FF2B5EF4-FFF2-40B4-BE49-F238E27FC236}">
                <a16:creationId xmlns:a16="http://schemas.microsoft.com/office/drawing/2014/main" id="{ACFC68B7-F458-4D68-ADC7-690348074F86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479" name="그래픽 478">
            <a:extLst>
              <a:ext uri="{FF2B5EF4-FFF2-40B4-BE49-F238E27FC236}">
                <a16:creationId xmlns:a16="http://schemas.microsoft.com/office/drawing/2014/main" id="{6CCC6DDF-8777-472E-8D20-AB1C11E1CA66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8BE5EEEE-E487-4930-A574-7F5829441C2F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B29059D3-9F4E-4A28-9B30-E5B63B50EEF0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8765353F-A5EA-4857-BE6A-934764142C90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11F37364-4398-4EEA-8CD3-6699946DC526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496B6AAE-17C4-4613-A654-942F7A88D833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D8BE5096-C20B-4E71-AED7-4CF545B356BE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3DB6FE32-DC42-4B81-BF34-7F188C2F0A8C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4ECD74AB-1E3F-47BA-BC0B-086B21F460EB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6E053AD2-E929-487B-AF8B-6AC42B18DD4C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B693C03B-CAD1-460D-B0E5-464CE309BD31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6BAD3DA9-6CFB-4366-99F5-FE6803D4E4E5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52205EA5-8F75-4E40-8C3E-6923A7BDA183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FF7B7EE2-8CDE-4881-808B-893C96C82C68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5BE8BD22-0AC6-4A6A-8FCF-9A51AFFB3595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BA1F5DCA-3BE8-4AA8-B9FB-DD45E09BD28C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A42CE327-2F85-4DF3-9BF1-2A3F4DDC5A9E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BF89C710-5FA2-46D8-BB9C-877FF74165A1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0B461D9F-090E-48A3-8BCC-F4BEB6E6C352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4B57247E-C6F3-4949-A48F-9BECA13E0078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0A042910-FFE2-4114-AF24-3C2912884982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9BB866DC-5157-48CC-9C93-5EB9F6E8E2A5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6A112D7F-1AEF-4989-9A59-6BBB022A8F98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D1E9A3D2-101B-4D22-BCF3-760FBB7E9FAF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0B0C0657-80FB-4009-89A2-50B1921CB641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57F8FDAD-7F65-4D64-9139-9FFC62CD6C65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20B5CD9E-9AFA-490D-B226-9A1C86CCA982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310ECF70-953B-44E8-A5EC-C265EB6FE8B7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87454B88-CFD6-48A5-8BF6-760DF0F1DA14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8" name="그래픽 507">
            <a:extLst>
              <a:ext uri="{FF2B5EF4-FFF2-40B4-BE49-F238E27FC236}">
                <a16:creationId xmlns:a16="http://schemas.microsoft.com/office/drawing/2014/main" id="{992D5156-41E8-4403-B127-204C3383F80D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9" name="그래픽 508">
            <a:extLst>
              <a:ext uri="{FF2B5EF4-FFF2-40B4-BE49-F238E27FC236}">
                <a16:creationId xmlns:a16="http://schemas.microsoft.com/office/drawing/2014/main" id="{197A4ECF-AD9D-43A5-87B7-B11BD4B2AE31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796EAEBC-28F7-467D-AFCE-E40F00F9DB1B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17AE114A-1F88-4C28-8495-913A9CC43C2F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01ABAFA0-FC83-4199-B098-69D956C85325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5C9F9634-07E2-4D70-88C9-242B166B830A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AF916C96-24DA-40CB-BD8D-9C440390648A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1172A803-3229-4152-B041-BA0A2450D828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3896084D-3CA2-4958-82BA-6D0FDE6B78A2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6419F2E5-32E6-41BE-BA3B-16FEDD4C44F6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7445F454-6292-4D0C-92F1-A13FC089CEE9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9C98918B-7774-43F9-B6AF-ED95E5E68F4F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20CDA077-967F-4408-9E96-9E61C8D1ECA9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6048A8D0-1677-45E3-87F9-1448D55B5890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7C234553-E3DC-4054-99AF-3EBA09D0A78E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3337A4D8-50DE-4714-B934-4DE4BC479D40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4955EE4E-F201-455A-ACC9-8D689F447C72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B1EF3C0C-CA98-4003-A50D-DABBA5B68B49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0708EABD-D0A6-48D2-B5B8-1B0DB230568D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4A4C9B08-7DB5-4552-BF67-50FABCFDC065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30C2B20E-99E3-49CF-9994-627C12EE9E6E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D14BD2F0-E86D-460E-9DDB-5DA49028C3A8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6705295B-265F-48AD-BE8C-BD36E7085FCC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FACDF5F1-160E-40B7-B132-A7C0D78F0288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54A20CE1-A08D-453B-B8A2-2BDBB676B523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5B33DDE5-3CB0-4697-BFC1-8F7B40EE2C29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296FFF68-A012-41D8-A426-6D88654DB02E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02B77EC0-9D03-4620-875A-F4A67D9BB91A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77D15C78-4633-4744-9220-74F5E8A41950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1E0C65E5-A0DB-485A-A8B4-468D1923E5B1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E038A4ED-8D6F-41CF-B35F-67CB1D5EA935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0F06F595-79B9-4838-A035-82C6A2868E93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37F6C337-DFA8-402D-881D-A7525C314440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34D12CD6-8208-4F2B-960F-6893859FCEAE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FD4DDBD1-C8CC-495D-B81C-C162FAF4F777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E96D74A8-00A8-42EF-9967-F4567E2CFD33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A43894E6-151B-47D3-A710-EC1ADD31C77C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AADF92AE-FBE6-47DB-B18E-9EE829FB58D9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842C90A8-D509-4C62-97F1-D26D56B0B683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827DB1E5-9B25-4856-9CEF-C27241790B55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BD7CCEFA-6E84-4B25-A33B-DB30FEAE8353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CE8072BA-0B76-4962-BD6F-23605E5FA70B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E50E9030-A756-4B2B-9860-11D1E36EC1C4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101A5185-63D0-4A8C-A249-BDD71C42AE54}"/>
              </a:ext>
            </a:extLst>
          </p:cNvPr>
          <p:cNvSpPr txBox="1"/>
          <p:nvPr/>
        </p:nvSpPr>
        <p:spPr>
          <a:xfrm>
            <a:off x="3886068" y="2644959"/>
            <a:ext cx="4419732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7200" b="0" dirty="0"/>
              <a:t>Thanks !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B9A99A32-5752-4F46-90C2-1C48D71440C8}"/>
              </a:ext>
            </a:extLst>
          </p:cNvPr>
          <p:cNvSpPr txBox="1"/>
          <p:nvPr/>
        </p:nvSpPr>
        <p:spPr>
          <a:xfrm>
            <a:off x="3886766" y="3689820"/>
            <a:ext cx="441912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. </a:t>
            </a:r>
            <a:r>
              <a:rPr lang="en-US" altLang="ko-KR" sz="1400" dirty="0" err="1"/>
              <a:t>Etiam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aliquet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eu</a:t>
            </a:r>
            <a:r>
              <a:rPr lang="en-US" altLang="ko-KR" sz="1400" dirty="0"/>
              <a:t> mi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lacinia</a:t>
            </a:r>
            <a:endParaRPr lang="ko-KR" altLang="en-US" sz="1400" dirty="0"/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AB65F12E-62C7-4A63-B225-94E13DDDD21F}"/>
              </a:ext>
            </a:extLst>
          </p:cNvPr>
          <p:cNvSpPr txBox="1"/>
          <p:nvPr/>
        </p:nvSpPr>
        <p:spPr>
          <a:xfrm>
            <a:off x="1361567" y="1351508"/>
            <a:ext cx="9468866" cy="415498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You are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Link a page to a presentation template on your website or your blog.</a:t>
            </a:r>
          </a:p>
          <a:p>
            <a:endParaRPr lang="en-US" altLang="ko-KR" sz="1400" dirty="0"/>
          </a:p>
          <a:p>
            <a:r>
              <a:rPr lang="en-US" altLang="ko-KR" sz="1400" dirty="0"/>
              <a:t>It cannot be used as any design derivative other than for presentation purposes.</a:t>
            </a:r>
          </a:p>
          <a:p>
            <a:r>
              <a:rPr lang="en-US" altLang="ko-KR" sz="1400" dirty="0"/>
              <a:t>(Example: brochure, catalog, business card, web, etc.)  </a:t>
            </a:r>
          </a:p>
          <a:p>
            <a:endParaRPr lang="en-US" altLang="ko-KR" sz="1400" dirty="0"/>
          </a:p>
          <a:p>
            <a:endParaRPr lang="en-US" altLang="ko-KR" sz="1400" dirty="0"/>
          </a:p>
          <a:p>
            <a:r>
              <a:rPr lang="en-US" altLang="ko-KR" sz="2000" dirty="0">
                <a:latin typeface="+mj-lt"/>
              </a:rPr>
              <a:t>You are not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Extract any part of the presentation templates (background, images …) in order to use your website or personal blog.    </a:t>
            </a:r>
          </a:p>
          <a:p>
            <a:endParaRPr lang="en-US" altLang="ko-KR" sz="1400" dirty="0"/>
          </a:p>
          <a:p>
            <a:r>
              <a:rPr lang="en-US" altLang="ko-KR" sz="1400" dirty="0"/>
              <a:t>by </a:t>
            </a:r>
            <a:r>
              <a:rPr lang="en-US" altLang="ko-KR" sz="14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400" dirty="0"/>
          </a:p>
        </p:txBody>
      </p:sp>
    </p:spTree>
    <p:extLst>
      <p:ext uri="{BB962C8B-B14F-4D97-AF65-F5344CB8AC3E}">
        <p14:creationId xmlns:p14="http://schemas.microsoft.com/office/powerpoint/2010/main" val="1128159561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63D54479-58C2-432C-BC3B-97BC81219AC7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08778E87-8E36-42D3-99EF-0E6CAF1D1BCF}"/>
              </a:ext>
            </a:extLst>
          </p:cNvPr>
          <p:cNvSpPr/>
          <p:nvPr/>
        </p:nvSpPr>
        <p:spPr>
          <a:xfrm>
            <a:off x="4048196" y="2722272"/>
            <a:ext cx="1830950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solidFill>
                  <a:srgbClr val="211C1E"/>
                </a:solidFill>
              </a:rPr>
              <a:t>Presentation template by </a:t>
            </a:r>
            <a:endParaRPr lang="ko-KR" altLang="en-US" sz="1100" dirty="0">
              <a:solidFill>
                <a:srgbClr val="211C1E"/>
              </a:solidFill>
            </a:endParaRPr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85A2BA47-26A5-4C89-9979-C9EE0159C930}"/>
              </a:ext>
            </a:extLst>
          </p:cNvPr>
          <p:cNvSpPr/>
          <p:nvPr/>
        </p:nvSpPr>
        <p:spPr>
          <a:xfrm>
            <a:off x="4630492" y="3570863"/>
            <a:ext cx="3033202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rgbClr val="211C1E"/>
                </a:solidFill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>
                <a:solidFill>
                  <a:srgbClr val="211C1E"/>
                </a:solidFill>
              </a:rPr>
              <a:t> Ctrl + Click</a:t>
            </a:r>
            <a:r>
              <a:rPr lang="ko-KR" altLang="en-US" sz="1100" dirty="0">
                <a:solidFill>
                  <a:srgbClr val="211C1E"/>
                </a:solidFill>
              </a:rPr>
              <a:t> </a:t>
            </a:r>
            <a:r>
              <a:rPr lang="en-US" altLang="ko-KR" sz="1100" dirty="0">
                <a:solidFill>
                  <a:srgbClr val="211C1E"/>
                </a:solidFill>
              </a:rPr>
              <a:t>to follow link</a:t>
            </a:r>
            <a:endParaRPr lang="ko-KR" altLang="en-US" sz="1100" dirty="0">
              <a:solidFill>
                <a:srgbClr val="211C1E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그림 9">
            <a:extLst>
              <a:ext uri="{FF2B5EF4-FFF2-40B4-BE49-F238E27FC236}">
                <a16:creationId xmlns:a16="http://schemas.microsoft.com/office/drawing/2014/main" id="{724B2608-8533-46A2-9CA1-884F93192B26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365290"/>
            <a:ext cx="2590800" cy="679852"/>
          </a:xfrm>
          <a:prstGeom prst="rect">
            <a:avLst/>
          </a:prstGeom>
        </p:spPr>
      </p:pic>
      <p:sp>
        <p:nvSpPr>
          <p:cNvPr id="11" name="Rectangle 2">
            <a:extLst>
              <a:ext uri="{FF2B5EF4-FFF2-40B4-BE49-F238E27FC236}">
                <a16:creationId xmlns:a16="http://schemas.microsoft.com/office/drawing/2014/main" id="{2688C37C-B48E-4AC3-A2D7-0596C1E2B182}"/>
              </a:ext>
            </a:extLst>
          </p:cNvPr>
          <p:cNvSpPr/>
          <p:nvPr/>
        </p:nvSpPr>
        <p:spPr>
          <a:xfrm>
            <a:off x="3889954" y="338105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Luckiest Guy Font download by </a:t>
            </a:r>
            <a:endParaRPr lang="ko-KR" altLang="en-US" sz="1100" dirty="0"/>
          </a:p>
        </p:txBody>
      </p:sp>
      <p:sp>
        <p:nvSpPr>
          <p:cNvPr id="12" name="Rectangle 9">
            <a:extLst>
              <a:ext uri="{FF2B5EF4-FFF2-40B4-BE49-F238E27FC236}">
                <a16:creationId xmlns:a16="http://schemas.microsoft.com/office/drawing/2014/main" id="{DAA84999-C67C-43C1-A52E-1A167FF1E9D7}"/>
              </a:ext>
            </a:extLst>
          </p:cNvPr>
          <p:cNvSpPr/>
          <p:nvPr/>
        </p:nvSpPr>
        <p:spPr>
          <a:xfrm>
            <a:off x="3889954" y="3642669"/>
            <a:ext cx="5298245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https://fonts.google.com/specimen/Luckiest+Guy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  <p:sp>
        <p:nvSpPr>
          <p:cNvPr id="13" name="Rectangle 2">
            <a:extLst>
              <a:ext uri="{FF2B5EF4-FFF2-40B4-BE49-F238E27FC236}">
                <a16:creationId xmlns:a16="http://schemas.microsoft.com/office/drawing/2014/main" id="{E948ABE5-F153-4BB6-B3B0-C8A72EDD5EAF}"/>
              </a:ext>
            </a:extLst>
          </p:cNvPr>
          <p:cNvSpPr/>
          <p:nvPr/>
        </p:nvSpPr>
        <p:spPr>
          <a:xfrm>
            <a:off x="3889954" y="416588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Montserrat Font download by </a:t>
            </a:r>
            <a:endParaRPr lang="ko-KR" altLang="en-US" sz="1100" dirty="0"/>
          </a:p>
        </p:txBody>
      </p:sp>
      <p:sp>
        <p:nvSpPr>
          <p:cNvPr id="14" name="Rectangle 9">
            <a:extLst>
              <a:ext uri="{FF2B5EF4-FFF2-40B4-BE49-F238E27FC236}">
                <a16:creationId xmlns:a16="http://schemas.microsoft.com/office/drawing/2014/main" id="{5034A346-3B51-4173-8318-FDB38CFA9804}"/>
              </a:ext>
            </a:extLst>
          </p:cNvPr>
          <p:cNvSpPr/>
          <p:nvPr/>
        </p:nvSpPr>
        <p:spPr>
          <a:xfrm>
            <a:off x="3889954" y="4427499"/>
            <a:ext cx="515076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https://fonts.google.com/specimen/Montserrat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3323256946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Luckiest Guy - Montserrat Light">
      <a:majorFont>
        <a:latin typeface="Luckiest Guy"/>
        <a:ea typeface="Arial Unicode MS"/>
        <a:cs typeface=""/>
      </a:majorFont>
      <a:minorFont>
        <a:latin typeface="Montserrat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4E58BE"/>
        </a:solidFill>
        <a:ln>
          <a:noFill/>
        </a:ln>
      </a:spPr>
      <a:bodyPr rtlCol="0" anchor="ctr" anchorCtr="0"/>
      <a:lstStyle>
        <a:defPPr algn="ctr">
          <a:defRPr sz="2000" dirty="0">
            <a:solidFill>
              <a:schemeClr val="bg1"/>
            </a:solidFill>
            <a:latin typeface="+mj-lt"/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  <a:lnDef>
      <a:spPr>
        <a:ln>
          <a:solidFill>
            <a:srgbClr val="2F383D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4194</TotalTime>
  <Words>1339</Words>
  <Application>Microsoft Office PowerPoint</Application>
  <PresentationFormat>와이드스크린</PresentationFormat>
  <Paragraphs>181</Paragraphs>
  <Slides>28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5" baseType="lpstr">
      <vt:lpstr>Luckiest Guy</vt:lpstr>
      <vt:lpstr>Arial Unicode MS</vt:lpstr>
      <vt:lpstr>Arial</vt:lpstr>
      <vt:lpstr>Montserrat Light</vt:lpstr>
      <vt:lpstr>Wingdings</vt:lpstr>
      <vt:lpstr>맑은 고딕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316</cp:revision>
  <dcterms:created xsi:type="dcterms:W3CDTF">2019-04-06T05:20:47Z</dcterms:created>
  <dcterms:modified xsi:type="dcterms:W3CDTF">2022-06-28T06:14:07Z</dcterms:modified>
</cp:coreProperties>
</file>