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9316" autoAdjust="0"/>
    <p:restoredTop sz="93530" autoAdjust="0"/>
  </p:normalViewPr>
  <p:slideViewPr>
    <p:cSldViewPr snapToGrid="0">
      <p:cViewPr>
        <p:scale>
          <a:sx n="111" d="100"/>
          <a:sy n="111" d="100"/>
        </p:scale>
        <p:origin x="600"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8/14/2024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pic>
        <p:nvPicPr>
          <p:cNvPr id="3" name="Picture 2" descr="A picture containing indoor, table, sitting, small&#10;&#10;Description automatically generated">
            <a:extLst>
              <a:ext uri="{FF2B5EF4-FFF2-40B4-BE49-F238E27FC236}">
                <a16:creationId xmlns:a16="http://schemas.microsoft.com/office/drawing/2014/main" id="{949FC5A9-41BD-BA49-B899-0EB7A231E2DE}"/>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38200" y="632439"/>
            <a:ext cx="10515600" cy="1309552"/>
          </a:xfrm>
        </p:spPr>
        <p:txBody>
          <a:bodyPr anchor="ctr"/>
          <a:lstStyle>
            <a:lvl1pPr algn="ctr">
              <a:defRPr sz="6000">
                <a:solidFill>
                  <a:schemeClr val="bg1"/>
                </a:solidFill>
              </a:defRPr>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864140" y="3093396"/>
            <a:ext cx="2550269" cy="1673158"/>
          </a:xfrm>
        </p:spPr>
        <p:txBody>
          <a:bodyPr anchor="ctr"/>
          <a:lstStyle>
            <a:lvl1pPr marL="0" indent="0" algn="ctr">
              <a:buNone/>
              <a:defRPr sz="2400">
                <a:solidFill>
                  <a:schemeClr val="bg1"/>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pic>
        <p:nvPicPr>
          <p:cNvPr id="6" name="Picture 5" descr="A computer sitting on top of a table&#10;&#10;Description automatically generated">
            <a:extLst>
              <a:ext uri="{FF2B5EF4-FFF2-40B4-BE49-F238E27FC236}">
                <a16:creationId xmlns:a16="http://schemas.microsoft.com/office/drawing/2014/main" id="{34E2D4A6-D6D4-1E45-A517-0E83C35E21F3}"/>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6955276" y="365125"/>
            <a:ext cx="4398523" cy="1595573"/>
          </a:xfrm>
        </p:spPr>
        <p:txBody>
          <a:bodyPr/>
          <a:lstStyle>
            <a:lvl1pPr>
              <a:defRPr>
                <a:solidFill>
                  <a:schemeClr val="bg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3725694" y="2140085"/>
            <a:ext cx="7628106" cy="403687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pic>
        <p:nvPicPr>
          <p:cNvPr id="6" name="Picture 5" descr="A picture containing black, sitting, laptop, dark&#10;&#10;Description automatically generated">
            <a:extLst>
              <a:ext uri="{FF2B5EF4-FFF2-40B4-BE49-F238E27FC236}">
                <a16:creationId xmlns:a16="http://schemas.microsoft.com/office/drawing/2014/main" id="{58EC5FD6-0756-D543-9A82-1E60B7E64A53}"/>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lvl1pPr>
              <a:defRPr>
                <a:solidFill>
                  <a:schemeClr val="bg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7315200"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pic>
        <p:nvPicPr>
          <p:cNvPr id="5" name="Picture 4" descr="A picture containing person, sitting, black, computer&#10;&#10;Description automatically generated">
            <a:extLst>
              <a:ext uri="{FF2B5EF4-FFF2-40B4-BE49-F238E27FC236}">
                <a16:creationId xmlns:a16="http://schemas.microsoft.com/office/drawing/2014/main" id="{C6C6AED8-21FB-D84B-9B9D-BC0204915475}"/>
              </a:ext>
            </a:extLst>
          </p:cNvPr>
          <p:cNvPicPr>
            <a:picLocks noChangeAspect="1"/>
          </p:cNvPicPr>
          <p:nvPr userDrawn="1"/>
        </p:nvPicPr>
        <p:blipFill>
          <a:blip r:embed="rId2"/>
          <a:stretch>
            <a:fillRect/>
          </a:stretch>
        </p:blipFill>
        <p:spPr>
          <a:xfrm>
            <a:off x="0" y="0"/>
            <a:ext cx="12192000" cy="6854031"/>
          </a:xfrm>
          <a:prstGeom prst="rect">
            <a:avLst/>
          </a:prstGeom>
        </p:spPr>
      </p:pic>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4038600" y="136525"/>
            <a:ext cx="7315200" cy="1877101"/>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4039935" y="2200887"/>
            <a:ext cx="6096286" cy="595815"/>
          </a:xfrm>
        </p:spPr>
        <p:txBody>
          <a:bodyP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pic>
        <p:nvPicPr>
          <p:cNvPr id="5" name="Picture 4" descr="A picture containing person, guitar, sitting, computer&#10;&#10;Description automatically generated">
            <a:extLst>
              <a:ext uri="{FF2B5EF4-FFF2-40B4-BE49-F238E27FC236}">
                <a16:creationId xmlns:a16="http://schemas.microsoft.com/office/drawing/2014/main" id="{63324ECB-4C35-654D-B862-00BBC489C076}"/>
              </a:ext>
            </a:extLst>
          </p:cNvPr>
          <p:cNvPicPr>
            <a:picLocks noChangeAspect="1"/>
          </p:cNvPicPr>
          <p:nvPr userDrawn="1"/>
        </p:nvPicPr>
        <p:blipFill>
          <a:blip r:embed="rId2"/>
          <a:stretch>
            <a:fillRect/>
          </a:stretch>
        </p:blipFill>
        <p:spPr>
          <a:xfrm>
            <a:off x="0" y="0"/>
            <a:ext cx="12192000" cy="6858000"/>
          </a:xfrm>
          <a:prstGeom prst="rect">
            <a:avLst/>
          </a:prstGeom>
        </p:spPr>
      </p:pic>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5535038" y="1709738"/>
            <a:ext cx="5812412" cy="2852737"/>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5535036" y="4589463"/>
            <a:ext cx="5812413" cy="1500187"/>
          </a:xfrm>
        </p:spPr>
        <p:txBody>
          <a:bodyPr/>
          <a:lstStyle>
            <a:lvl1pPr marL="0" indent="0">
              <a:buNone/>
              <a:defRPr sz="2400">
                <a:solidFill>
                  <a:schemeClr val="tx1">
                    <a:tint val="75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pic>
        <p:nvPicPr>
          <p:cNvPr id="3" name="Picture 2" descr="A picture containing sitting, table, computer, black&#10;&#10;Description automatically generated">
            <a:extLst>
              <a:ext uri="{FF2B5EF4-FFF2-40B4-BE49-F238E27FC236}">
                <a16:creationId xmlns:a16="http://schemas.microsoft.com/office/drawing/2014/main" id="{52972D99-3FDE-5848-A4B5-282BD494E5E9}"/>
              </a:ext>
            </a:extLst>
          </p:cNvPr>
          <p:cNvPicPr>
            <a:picLocks noChangeAspect="1"/>
          </p:cNvPicPr>
          <p:nvPr userDrawn="1"/>
        </p:nvPicPr>
        <p:blipFill>
          <a:blip r:embed="rId2"/>
          <a:stretch>
            <a:fillRect/>
          </a:stretch>
        </p:blipFill>
        <p:spPr>
          <a:xfrm>
            <a:off x="0" y="3969"/>
            <a:ext cx="12192000" cy="6858000"/>
          </a:xfrm>
          <a:prstGeom prst="rect">
            <a:avLst/>
          </a:prstGeom>
        </p:spPr>
      </p:pic>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3443591" y="652439"/>
            <a:ext cx="6313252" cy="1624997"/>
          </a:xfrm>
        </p:spPr>
        <p:txBody>
          <a:bodyPr anchor="b"/>
          <a:lstStyle>
            <a:lvl1pPr>
              <a:defRPr sz="6000">
                <a:solidFill>
                  <a:schemeClr val="bg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2487038" y="3429000"/>
            <a:ext cx="3103123" cy="1733550"/>
          </a:xfrm>
        </p:spPr>
        <p:txBody>
          <a:bodyPr anchor="ctr"/>
          <a:lstStyle>
            <a:lvl1pPr marL="0" indent="0">
              <a:buNone/>
              <a:defRPr sz="2400">
                <a:solidFill>
                  <a:schemeClr val="bg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10408784" y="652440"/>
            <a:ext cx="1333500" cy="1333500"/>
          </a:xfrm>
          <a:prstGeom prst="ellipse">
            <a:avLst/>
          </a:prstGeom>
          <a:solidFill>
            <a:schemeClr val="accent5"/>
          </a:solidFill>
        </p:spPr>
        <p:txBody>
          <a:bodyPr>
            <a:normAutofit/>
          </a:bodyPr>
          <a:lstStyle>
            <a:lvl1pPr>
              <a:defRPr sz="1400"/>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224634" y="2050104"/>
            <a:ext cx="1701800" cy="228600"/>
          </a:xfrm>
          <a:noFill/>
        </p:spPr>
        <p:txBody>
          <a:bodyPr anchor="ctr">
            <a:noAutofit/>
          </a:bodyPr>
          <a:lstStyle>
            <a:lvl1pPr marL="0" indent="0" algn="ctr">
              <a:buNone/>
              <a:defRPr sz="1200">
                <a:solidFill>
                  <a:schemeClr val="accent4"/>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224634" y="2277437"/>
            <a:ext cx="1701800" cy="228600"/>
          </a:xfrm>
          <a:noFill/>
        </p:spPr>
        <p:txBody>
          <a:bodyPr anchor="ctr">
            <a:noAutofit/>
          </a:bodyPr>
          <a:lstStyle>
            <a:lvl1pPr marL="0" indent="0" algn="ctr">
              <a:buNone/>
              <a:defRPr sz="1200">
                <a:solidFill>
                  <a:schemeClr val="accent4"/>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224634" y="2504770"/>
            <a:ext cx="1701800" cy="228600"/>
          </a:xfrm>
          <a:noFill/>
        </p:spPr>
        <p:txBody>
          <a:bodyPr anchor="ctr">
            <a:noAutofit/>
          </a:bodyPr>
          <a:lstStyle>
            <a:lvl1pPr marL="0" indent="0" algn="ctr">
              <a:buNone/>
              <a:defRPr sz="1200">
                <a:solidFill>
                  <a:schemeClr val="accent4"/>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10000"/>
                <a:lumOff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672B7600-67E3-4D97-B453-880E2742B982}" type="slidenum">
              <a:rPr lang="en-US" smtClean="0"/>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normAutofit/>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noAutofit/>
          </a:bodyPr>
          <a:lstStyle/>
          <a:p>
            <a:r>
              <a:rPr lang="en-US" noProof="1"/>
              <a:t>Lorem ipsum dolor sit amet, tollit epicuri est ex, exerci accumsan singulis ei mel. Non blandit massa enim nec dui nunc mattis enim. Fermentum et sollicitudin ac orci phasellus.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normAutofit/>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normAutofit/>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t>6</a:t>
            </a:fld>
            <a:endParaRPr lang="en-US"/>
          </a:p>
        </p:txBody>
      </p:sp>
      <p:sp>
        <p:nvSpPr>
          <p:cNvPr id="7" name="Picture Placeholder 6">
            <a:extLst>
              <a:ext uri="{FF2B5EF4-FFF2-40B4-BE49-F238E27FC236}">
                <a16:creationId xmlns:a16="http://schemas.microsoft.com/office/drawing/2014/main" id="{C5067C1F-DC85-5947-92CC-8CAFBCCB2F48}"/>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OFFICE DROP">
      <a:dk1>
        <a:srgbClr val="183440"/>
      </a:dk1>
      <a:lt1>
        <a:srgbClr val="FFFFFF"/>
      </a:lt1>
      <a:dk2>
        <a:srgbClr val="183440"/>
      </a:dk2>
      <a:lt2>
        <a:srgbClr val="E7E6E6"/>
      </a:lt2>
      <a:accent1>
        <a:srgbClr val="7C9EA6"/>
      </a:accent1>
      <a:accent2>
        <a:srgbClr val="8DB993"/>
      </a:accent2>
      <a:accent3>
        <a:srgbClr val="D98F10"/>
      </a:accent3>
      <a:accent4>
        <a:srgbClr val="F1B700"/>
      </a:accent4>
      <a:accent5>
        <a:srgbClr val="587E8C"/>
      </a:accent5>
      <a:accent6>
        <a:srgbClr val="70AD47"/>
      </a:accent6>
      <a:hlink>
        <a:srgbClr val="BABDBD"/>
      </a:hlink>
      <a:folHlink>
        <a:srgbClr val="E3C459"/>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58_T_PGO_OFFICE-DROP-16x9.pptx" id="{4DC2F899-DE47-4A13-9C16-AFECF7EDB1E2}" vid="{A38A203C-D52B-4ED2-9E9E-C035AA3AA04F}"/>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158_T_PGO_OFFICE-DROP-16x9.pptx" id="{4DC2F899-DE47-4A13-9C16-AFECF7EDB1E2}" vid="{967A61F7-903D-4F69-9572-D5BD0E6C041C}"/>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0158_T_PGO_Office-Drops-16x9</Template>
  <TotalTime>0</TotalTime>
  <Words>361</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2024-08-14T07:44:07Z</dcterms:created>
  <dcterms:modified xsi:type="dcterms:W3CDTF">2024-08-14T07:44:24Z</dcterms:modified>
  <cp:category>Templates</cp:category>
</cp:coreProperties>
</file>