
<file path=[Content_Types].xml><?xml version="1.0" encoding="utf-8"?>
<Types xmlns="http://schemas.openxmlformats.org/package/2006/content-types">
  <Default ContentType="image/jpeg" Extension="jpg"/>
  <Default ContentType="application/x-fontdata" Extension="fntdata"/>
  <Default ContentType="application/xml" Extension="xml"/>
  <Default ContentType="image/png" Extension="png"/>
  <Default ContentType="application/vnd.openxmlformats-package.relationships+xml" Extension="rels"/>
  <Override ContentType="application/vnd.openxmlformats-officedocument.presentationml.notesSlide+xml" PartName="/ppt/notesSlides/notesSlide18.xml"/>
  <Override ContentType="application/vnd.openxmlformats-officedocument.presentationml.notesSlide+xml" PartName="/ppt/notesSlides/notesSlide6.xml"/>
  <Override ContentType="application/vnd.openxmlformats-officedocument.presentationml.notesSlide+xml" PartName="/ppt/notesSlides/notesSlide13.xml"/>
  <Override ContentType="application/vnd.openxmlformats-officedocument.presentationml.notesSlide+xml" PartName="/ppt/notesSlides/notesSlide1.xml"/>
  <Override ContentType="application/vnd.openxmlformats-officedocument.presentationml.notesSlide+xml" PartName="/ppt/notesSlides/notesSlide3.xml"/>
  <Override ContentType="application/vnd.openxmlformats-officedocument.presentationml.notesSlide+xml" PartName="/ppt/notesSlides/notesSlide9.xml"/>
  <Override ContentType="application/vnd.openxmlformats-officedocument.presentationml.notesSlide+xml" PartName="/ppt/notesSlides/notesSlide15.xml"/>
  <Override ContentType="application/vnd.openxmlformats-officedocument.presentationml.notesSlide+xml" PartName="/ppt/notesSlides/notesSlide7.xml"/>
  <Override ContentType="application/vnd.openxmlformats-officedocument.presentationml.notesSlide+xml" PartName="/ppt/notesSlides/notesSlide11.xml"/>
  <Override ContentType="application/vnd.openxmlformats-officedocument.presentationml.notesSlide+xml" PartName="/ppt/notesSlides/notesSlide5.xml"/>
  <Override ContentType="application/vnd.openxmlformats-officedocument.presentationml.notesSlide+xml" PartName="/ppt/notesSlides/notesSlide12.xml"/>
  <Override ContentType="application/vnd.openxmlformats-officedocument.presentationml.notesSlide+xml" PartName="/ppt/notesSlides/notesSlide17.xml"/>
  <Override ContentType="application/vnd.openxmlformats-officedocument.presentationml.notesSlide+xml" PartName="/ppt/notesSlides/notesSlide19.xml"/>
  <Override ContentType="application/vnd.openxmlformats-officedocument.presentationml.notesSlide+xml" PartName="/ppt/notesSlides/notesSlide16.xml"/>
  <Override ContentType="application/vnd.openxmlformats-officedocument.presentationml.notesSlide+xml" PartName="/ppt/notesSlides/notesSlide8.xml"/>
  <Override ContentType="application/vnd.openxmlformats-officedocument.presentationml.notesSlide+xml" PartName="/ppt/notesSlides/notesSlide14.xml"/>
  <Override ContentType="application/vnd.openxmlformats-officedocument.presentationml.notesSlide+xml" PartName="/ppt/notesSlides/notesSlide2.xml"/>
  <Override ContentType="application/vnd.openxmlformats-officedocument.presentationml.notesSlide+xml" PartName="/ppt/notesSlides/notesSlide4.xml"/>
  <Override ContentType="application/vnd.openxmlformats-officedocument.presentationml.notesSlide+xml" PartName="/ppt/notesSlides/notesSlide10.xml"/>
  <Override ContentType="application/vnd.openxmlformats-officedocument.presentationml.tableStyles+xml" PartName="/ppt/tableStyles.xml"/>
  <Override ContentType="application/vnd.openxmlformats-officedocument.presentationml.slideLayout+xml" PartName="/ppt/slideLayouts/slideLayout3.xml"/>
  <Override ContentType="application/vnd.openxmlformats-officedocument.presentationml.slideLayout+xml" PartName="/ppt/slideLayouts/slideLayout5.xml"/>
  <Override ContentType="application/vnd.openxmlformats-officedocument.presentationml.slideLayout+xml" PartName="/ppt/slideLayouts/slideLayout18.xml"/>
  <Override ContentType="application/vnd.openxmlformats-officedocument.presentationml.slideLayout+xml" PartName="/ppt/slideLayouts/slideLayout11.xml"/>
  <Override ContentType="application/vnd.openxmlformats-officedocument.presentationml.slideLayout+xml" PartName="/ppt/slideLayouts/slideLayout13.xml"/>
  <Override ContentType="application/vnd.openxmlformats-officedocument.presentationml.slideLayout+xml" PartName="/ppt/slideLayouts/slideLayout1.xml"/>
  <Override ContentType="application/vnd.openxmlformats-officedocument.presentationml.slideLayout+xml" PartName="/ppt/slideLayouts/slideLayout7.xml"/>
  <Override ContentType="application/vnd.openxmlformats-officedocument.presentationml.slideLayout+xml" PartName="/ppt/slideLayouts/slideLayout16.xml"/>
  <Override ContentType="application/vnd.openxmlformats-officedocument.presentationml.slideLayout+xml" PartName="/ppt/slideLayouts/slideLayout9.xml"/>
  <Override ContentType="application/vnd.openxmlformats-officedocument.presentationml.slideLayout+xml" PartName="/ppt/slideLayouts/slideLayout4.xml"/>
  <Override ContentType="application/vnd.openxmlformats-officedocument.presentationml.slideLayout+xml" PartName="/ppt/slideLayouts/slideLayout17.xml"/>
  <Override ContentType="application/vnd.openxmlformats-officedocument.presentationml.slideLayout+xml" PartName="/ppt/slideLayouts/slideLayout14.xml"/>
  <Override ContentType="application/vnd.openxmlformats-officedocument.presentationml.slideLayout+xml" PartName="/ppt/slideLayouts/slideLayout2.xml"/>
  <Override ContentType="application/vnd.openxmlformats-officedocument.presentationml.slideLayout+xml" PartName="/ppt/slideLayouts/slideLayout12.xml"/>
  <Override ContentType="application/vnd.openxmlformats-officedocument.presentationml.slideLayout+xml" PartName="/ppt/slideLayouts/slideLayout10.xml"/>
  <Override ContentType="application/vnd.openxmlformats-officedocument.presentationml.slideLayout+xml" PartName="/ppt/slideLayouts/slideLayout15.xml"/>
  <Override ContentType="application/vnd.openxmlformats-officedocument.presentationml.slideLayout+xml" PartName="/ppt/slideLayouts/slideLayout6.xml"/>
  <Override ContentType="application/vnd.openxmlformats-officedocument.presentationml.slideLayout+xml" PartName="/ppt/slideLayouts/slideLayout8.xml"/>
  <Override ContentType="application/vnd.openxmlformats-officedocument.presentationml.slideMaster+xml" PartName="/ppt/slideMasters/slideMaster1.xml"/>
  <Override ContentType="application/vnd.openxmlformats-officedocument.presentationml.slide+xml" PartName="/ppt/slides/slide4.xml"/>
  <Override ContentType="application/vnd.openxmlformats-officedocument.presentationml.slide+xml" PartName="/ppt/slides/slide18.xml"/>
  <Override ContentType="application/vnd.openxmlformats-officedocument.presentationml.slide+xml" PartName="/ppt/slides/slide11.xml"/>
  <Override ContentType="application/vnd.openxmlformats-officedocument.presentationml.slide+xml" PartName="/ppt/slides/slide1.xml"/>
  <Override ContentType="application/vnd.openxmlformats-officedocument.presentationml.slide+xml" PartName="/ppt/slides/slide19.xml"/>
  <Override ContentType="application/vnd.openxmlformats-officedocument.presentationml.slide+xml" PartName="/ppt/slides/slide3.xml"/>
  <Override ContentType="application/vnd.openxmlformats-officedocument.presentationml.slide+xml" PartName="/ppt/slides/slide9.xml"/>
  <Override ContentType="application/vnd.openxmlformats-officedocument.presentationml.slide+xml" PartName="/ppt/slides/slide13.xml"/>
  <Override ContentType="application/vnd.openxmlformats-officedocument.presentationml.slide+xml" PartName="/ppt/slides/slide5.xml"/>
  <Override ContentType="application/vnd.openxmlformats-officedocument.presentationml.slide+xml" PartName="/ppt/slides/slide7.xml"/>
  <Override ContentType="application/vnd.openxmlformats-officedocument.presentationml.slide+xml" PartName="/ppt/slides/slide15.xml"/>
  <Override ContentType="application/vnd.openxmlformats-officedocument.presentationml.slide+xml" PartName="/ppt/slides/slide12.xml"/>
  <Override ContentType="application/vnd.openxmlformats-officedocument.presentationml.slide+xml" PartName="/ppt/slides/slide17.xml"/>
  <Override ContentType="application/vnd.openxmlformats-officedocument.presentationml.slide+xml" PartName="/ppt/slides/slide10.xml"/>
  <Override ContentType="application/vnd.openxmlformats-officedocument.presentationml.slide+xml" PartName="/ppt/slides/slide2.xml"/>
  <Override ContentType="application/vnd.openxmlformats-officedocument.presentationml.slide+xml" PartName="/ppt/slides/slide6.xml"/>
  <Override ContentType="application/vnd.openxmlformats-officedocument.presentationml.slide+xml" PartName="/ppt/slides/slide16.xml"/>
  <Override ContentType="application/vnd.openxmlformats-officedocument.presentationml.slide+xml" PartName="/ppt/slides/slide8.xml"/>
  <Override ContentType="application/vnd.openxmlformats-officedocument.presentationml.slide+xml" PartName="/ppt/slides/slide14.xml"/>
  <Override ContentType="application/vnd.openxmlformats-officedocument.presentationml.notesMaster+xml" PartName="/ppt/notesMasters/notesMaster1.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theme+xml" PartName="/ppt/theme/theme1.xml"/>
  <Override ContentType="application/vnd.openxmlformats-officedocument.theme+xml" PartName="/ppt/theme/theme2.xml"/>
  <Override ContentType="application/vnd.openxmlformats-officedocument.presentationml.viewProps+xml" PartName="/ppt/viewProps.xml"/>
</Types>
</file>

<file path=_rels/.rels><?xml version="1.0" encoding="UTF-8" standalone="yes"?><Relationships xmlns="http://schemas.openxmlformats.org/package/2006/relationships"><Relationship Id="rId1" Type="http://schemas.openxmlformats.org/officeDocument/2006/relationships/officeDocument" Target="ppt/presentation.xml"/></Relationships>
</file>

<file path=ppt/presentation.xml><?xml version="1.0" encoding="utf-8"?>
<p:presentation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autoCompressPictures="0" embedTrueTypeFonts="1" strictFirstAndLastChars="0" saveSubsetFonts="1">
  <p:sldMasterIdLst>
    <p:sldMasterId id="2147483666" r:id="rId5"/>
  </p:sldMasterIdLst>
  <p:notesMasterIdLst>
    <p:notesMasterId r:id="rId6"/>
  </p:notesMasterIdLst>
  <p:sldIdLst>
    <p:sldId id="256" r:id="rId7"/>
    <p:sldId id="257" r:id="rId8"/>
    <p:sldId id="258" r:id="rId9"/>
    <p:sldId id="259" r:id="rId10"/>
    <p:sldId id="260" r:id="rId11"/>
    <p:sldId id="261" r:id="rId12"/>
    <p:sldId id="262" r:id="rId13"/>
    <p:sldId id="263" r:id="rId14"/>
    <p:sldId id="264" r:id="rId15"/>
    <p:sldId id="265" r:id="rId16"/>
    <p:sldId id="266" r:id="rId17"/>
    <p:sldId id="267" r:id="rId18"/>
    <p:sldId id="268" r:id="rId19"/>
    <p:sldId id="269" r:id="rId20"/>
    <p:sldId id="270" r:id="rId21"/>
    <p:sldId id="271" r:id="rId22"/>
    <p:sldId id="272" r:id="rId23"/>
    <p:sldId id="273" r:id="rId24"/>
    <p:sldId id="274" r:id="rId25"/>
  </p:sldIdLst>
  <p:sldSz cy="6858000" cx="12192000"/>
  <p:notesSz cx="6858000" cy="9144000"/>
  <p:embeddedFontLst>
    <p:embeddedFont>
      <p:font typeface="Caveat"/>
      <p:regular r:id="rId26"/>
      <p:bold r:id="rId27"/>
    </p:embeddedFont>
    <p:embeddedFont>
      <p:font typeface="Poppins"/>
      <p:regular r:id="rId28"/>
      <p:bold r:id="rId29"/>
      <p:italic r:id="rId30"/>
      <p:boldItalic r:id="rId31"/>
    </p:embeddedFont>
    <p:embeddedFont>
      <p:font typeface="Barlow Condensed"/>
      <p:regular r:id="rId32"/>
      <p:bold r:id="rId33"/>
      <p:italic r:id="rId34"/>
      <p:boldItalic r:id="rId35"/>
    </p:embeddedFont>
    <p:embeddedFont>
      <p:font typeface="Montserrat Medium"/>
      <p:regular r:id="rId36"/>
      <p:bold r:id="rId37"/>
      <p:italic r:id="rId38"/>
      <p:boldItalic r:id="rId39"/>
    </p:embeddedFont>
    <p:embeddedFont>
      <p:font typeface="Homemade Apple"/>
      <p:regular r:id="rId40"/>
    </p:embeddedFont>
    <p:embeddedFont>
      <p:font typeface="Questrial"/>
      <p:regular r:id="rId41"/>
    </p:embeddedFont>
  </p:embeddedFontLst>
  <p:defaultText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defaultTextStyle>
  <p:extLst>
    <p:ext uri="{EFAFB233-063F-42B5-8137-9DF3F51BA10A}">
      <p15:sldGuideLst>
        <p15:guide id="1" orient="horz" pos="2160">
          <p15:clr>
            <a:srgbClr val="A4A3A4"/>
          </p15:clr>
        </p15:guide>
        <p15:guide id="2" pos="3840">
          <p15:clr>
            <a:srgbClr val="A4A3A4"/>
          </p15:clr>
        </p15:guide>
      </p15:sldGuideLst>
    </p:ext>
  </p:extLst>
</p:presentation>
</file>

<file path=ppt/presProps.xml><?xml version="1.0" encoding="utf-8"?>
<p:presentation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file>

<file path=ppt/tableStyles.xml><?xml version="1.0" encoding="utf-8"?>
<a:tblStyleLst xmlns:a="http://schemas.openxmlformats.org/drawingml/2006/main" xmlns:r="http://schemas.openxmlformats.org/officeDocument/2006/relationships" def="{0032D998-0CF2-4C54-89CF-2350D59CAC90}">
  <a:tblStyle styleId="{0032D998-0CF2-4C54-89CF-2350D59CAC90}" styleName="Table_0">
    <a:wholeTbl>
      <a:tcTxStyle b="off" i="off">
        <a:font>
          <a:latin typeface="Calibri"/>
          <a:ea typeface="Calibri"/>
          <a:cs typeface="Calibri"/>
        </a:font>
        <a:schemeClr val="dk1"/>
      </a:tcTxStyle>
      <a:tcStyle>
        <a:tcBdr>
          <a:left>
            <a:ln cap="flat" cmpd="sng" w="9525">
              <a:solidFill>
                <a:srgbClr val="000000">
                  <a:alpha val="0"/>
                </a:srgbClr>
              </a:solidFill>
              <a:prstDash val="solid"/>
              <a:round/>
              <a:headEnd len="sm" w="sm" type="none"/>
              <a:tailEnd len="sm" w="sm" type="none"/>
            </a:ln>
          </a:left>
          <a:right>
            <a:ln cap="flat" cmpd="sng" w="9525">
              <a:solidFill>
                <a:srgbClr val="000000">
                  <a:alpha val="0"/>
                </a:srgbClr>
              </a:solidFill>
              <a:prstDash val="solid"/>
              <a:round/>
              <a:headEnd len="sm" w="sm" type="none"/>
              <a:tailEnd len="sm" w="sm" type="none"/>
            </a:ln>
          </a:right>
          <a:top>
            <a:ln cap="flat" cmpd="sng" w="9525">
              <a:solidFill>
                <a:srgbClr val="000000">
                  <a:alpha val="0"/>
                </a:srgbClr>
              </a:solidFill>
              <a:prstDash val="solid"/>
              <a:round/>
              <a:headEnd len="sm" w="sm" type="none"/>
              <a:tailEnd len="sm" w="sm" type="none"/>
            </a:ln>
          </a:top>
          <a:bottom>
            <a:ln cap="flat" cmpd="sng" w="9525">
              <a:solidFill>
                <a:srgbClr val="000000">
                  <a:alpha val="0"/>
                </a:srgbClr>
              </a:solidFill>
              <a:prstDash val="solid"/>
              <a:round/>
              <a:headEnd len="sm" w="sm" type="none"/>
              <a:tailEnd len="sm" w="sm" type="none"/>
            </a:ln>
          </a:bottom>
          <a:insideH>
            <a:ln cap="flat" cmpd="sng" w="9525">
              <a:solidFill>
                <a:srgbClr val="000000">
                  <a:alpha val="0"/>
                </a:srgbClr>
              </a:solidFill>
              <a:prstDash val="solid"/>
              <a:round/>
              <a:headEnd len="sm" w="sm" type="none"/>
              <a:tailEnd len="sm" w="sm" type="none"/>
            </a:ln>
          </a:insideH>
          <a:insideV>
            <a:ln cap="flat" cmpd="sng" w="9525">
              <a:solidFill>
                <a:srgbClr val="000000">
                  <a:alpha val="0"/>
                </a:srgbClr>
              </a:solidFill>
              <a:prstDash val="solid"/>
              <a:round/>
              <a:headEnd len="sm" w="sm" type="none"/>
              <a:tailEnd len="sm" w="sm" type="none"/>
            </a:ln>
          </a:insideV>
        </a:tcBdr>
        <a:fill>
          <a:solidFill>
            <a:srgbClr val="FFFFFF">
              <a:alpha val="0"/>
            </a:srgbClr>
          </a:solidFill>
        </a:fill>
      </a:tcStyle>
    </a:wholeTbl>
    <a:band1H>
      <a:tcTxStyle/>
    </a:band1H>
    <a:band2H>
      <a:tcTxStyle/>
    </a:band2H>
    <a:band1V>
      <a:tcTxStyle/>
    </a:band1V>
    <a:band2V>
      <a:tcTxStyle/>
    </a:band2V>
    <a:lastCol>
      <a:tcTxStyle/>
    </a:lastCol>
    <a:firstCol>
      <a:tcTxStyle/>
    </a:firstCol>
    <a:lastRow>
      <a:tcTxStyle/>
    </a:lastRow>
    <a:seCell>
      <a:tcTxStyle/>
    </a:seCell>
    <a:swCell>
      <a:tcTxStyle/>
    </a:swCell>
    <a:firstRow>
      <a:tcTxStyle/>
    </a:firstRow>
    <a:neCell>
      <a:tcTxStyle/>
    </a:neCell>
    <a:nwCell>
      <a:tcTxStyle/>
    </a:nwCell>
  </a:tblStyle>
  <a:tblStyle styleId="{7FFF1AD6-DFF4-4134-9C3B-2EF50191AFBB}" styleName="Table_1">
    <a:wholeTbl>
      <a:tcTxStyle b="off" i="off">
        <a:font>
          <a:latin typeface="Calibri"/>
          <a:ea typeface="Calibri"/>
          <a:cs typeface="Calibri"/>
        </a:font>
        <a:schemeClr val="dk1"/>
      </a:tcTxStyle>
      <a:tcStyle>
        <a:tcBdr>
          <a:left>
            <a:ln cap="flat" cmpd="sng" w="12700">
              <a:solidFill>
                <a:schemeClr val="lt1"/>
              </a:solidFill>
              <a:prstDash val="solid"/>
              <a:round/>
              <a:headEnd len="sm" w="sm" type="none"/>
              <a:tailEnd len="sm" w="sm" type="none"/>
            </a:ln>
          </a:left>
          <a:right>
            <a:ln cap="flat" cmpd="sng" w="12700">
              <a:solidFill>
                <a:schemeClr val="lt1"/>
              </a:solidFill>
              <a:prstDash val="solid"/>
              <a:round/>
              <a:headEnd len="sm" w="sm" type="none"/>
              <a:tailEnd len="sm" w="sm" type="none"/>
            </a:ln>
          </a:right>
          <a:top>
            <a:ln cap="flat" cmpd="sng" w="12700">
              <a:solidFill>
                <a:schemeClr val="lt1"/>
              </a:solidFill>
              <a:prstDash val="solid"/>
              <a:round/>
              <a:headEnd len="sm" w="sm" type="none"/>
              <a:tailEnd len="sm" w="sm" type="none"/>
            </a:ln>
          </a:top>
          <a:bottom>
            <a:ln cap="flat" cmpd="sng" w="12700">
              <a:solidFill>
                <a:schemeClr val="lt1"/>
              </a:solidFill>
              <a:prstDash val="solid"/>
              <a:round/>
              <a:headEnd len="sm" w="sm" type="none"/>
              <a:tailEnd len="sm" w="sm" type="none"/>
            </a:ln>
          </a:bottom>
          <a:insideH>
            <a:ln cap="flat" cmpd="sng" w="12700">
              <a:solidFill>
                <a:schemeClr val="lt1"/>
              </a:solidFill>
              <a:prstDash val="solid"/>
              <a:round/>
              <a:headEnd len="sm" w="sm" type="none"/>
              <a:tailEnd len="sm" w="sm" type="none"/>
            </a:ln>
          </a:insideH>
          <a:insideV>
            <a:ln cap="flat" cmpd="sng" w="12700">
              <a:solidFill>
                <a:schemeClr val="lt1"/>
              </a:solidFill>
              <a:prstDash val="solid"/>
              <a:round/>
              <a:headEnd len="sm" w="sm" type="none"/>
              <a:tailEnd len="sm" w="sm" type="none"/>
            </a:ln>
          </a:insideV>
        </a:tcBdr>
        <a:fill>
          <a:solidFill>
            <a:srgbClr val="E8EBF5"/>
          </a:solidFill>
        </a:fill>
      </a:tcStyle>
    </a:wholeTbl>
    <a:band1H>
      <a:tcTxStyle/>
      <a:tcStyle>
        <a:fill>
          <a:solidFill>
            <a:srgbClr val="CDD4EA"/>
          </a:solidFill>
        </a:fill>
      </a:tcStyle>
    </a:band1H>
    <a:band2H>
      <a:tcTxStyle/>
    </a:band2H>
    <a:band1V>
      <a:tcTxStyle/>
      <a:tcStyle>
        <a:fill>
          <a:solidFill>
            <a:srgbClr val="CDD4EA"/>
          </a:solidFill>
        </a:fill>
      </a:tcStyle>
    </a:band1V>
    <a:band2V>
      <a:tcTxStyle/>
    </a:band2V>
    <a:lastCol>
      <a:tcTxStyle b="on" i="off">
        <a:font>
          <a:latin typeface="Calibri"/>
          <a:ea typeface="Calibri"/>
          <a:cs typeface="Calibri"/>
        </a:font>
        <a:schemeClr val="lt1"/>
      </a:tcTxStyle>
      <a:tcStyle>
        <a:fill>
          <a:solidFill>
            <a:schemeClr val="accent1"/>
          </a:solidFill>
        </a:fill>
      </a:tcStyle>
    </a:lastCol>
    <a:firstCol>
      <a:tcTxStyle b="on" i="off">
        <a:font>
          <a:latin typeface="Calibri"/>
          <a:ea typeface="Calibri"/>
          <a:cs typeface="Calibri"/>
        </a:font>
        <a:schemeClr val="lt1"/>
      </a:tcTxStyle>
      <a:tcStyle>
        <a:fill>
          <a:solidFill>
            <a:schemeClr val="accent1"/>
          </a:solidFill>
        </a:fill>
      </a:tcStyle>
    </a:firstCol>
    <a:lastRow>
      <a:tcTxStyle b="on" i="off">
        <a:font>
          <a:latin typeface="Calibri"/>
          <a:ea typeface="Calibri"/>
          <a:cs typeface="Calibri"/>
        </a:font>
        <a:schemeClr val="lt1"/>
      </a:tcTxStyle>
      <a:tcStyle>
        <a:tcBdr>
          <a:top>
            <a:ln cap="flat" cmpd="sng" w="38100">
              <a:solidFill>
                <a:schemeClr val="lt1"/>
              </a:solidFill>
              <a:prstDash val="solid"/>
              <a:round/>
              <a:headEnd len="sm" w="sm" type="none"/>
              <a:tailEnd len="sm" w="sm" type="none"/>
            </a:ln>
          </a:top>
        </a:tcBdr>
        <a:fill>
          <a:solidFill>
            <a:schemeClr val="accent1"/>
          </a:solidFill>
        </a:fill>
      </a:tcStyle>
    </a:lastRow>
    <a:seCell>
      <a:tcTxStyle/>
    </a:seCell>
    <a:swCell>
      <a:tcTxStyle/>
    </a:swCell>
    <a:firstRow>
      <a:tcTxStyle b="on" i="off">
        <a:font>
          <a:latin typeface="Calibri"/>
          <a:ea typeface="Calibri"/>
          <a:cs typeface="Calibri"/>
        </a:font>
        <a:schemeClr val="lt1"/>
      </a:tcTxStyle>
      <a:tcStyle>
        <a:tcBdr>
          <a:bottom>
            <a:ln cap="flat" cmpd="sng" w="38100">
              <a:solidFill>
                <a:schemeClr val="lt1"/>
              </a:solidFill>
              <a:prstDash val="solid"/>
              <a:round/>
              <a:headEnd len="sm" w="sm" type="none"/>
              <a:tailEnd len="sm" w="sm" type="none"/>
            </a:ln>
          </a:bottom>
        </a:tcBdr>
        <a:fill>
          <a:solidFill>
            <a:schemeClr val="accent1"/>
          </a:solidFill>
        </a:fill>
      </a:tcStyle>
    </a:firstRow>
    <a:neCell>
      <a:tcTxStyle/>
    </a:neCell>
    <a:nwCell>
      <a:tcTxStyle/>
    </a:nwCell>
  </a:tblStyle>
</a:tblStyleLst>
</file>

<file path=ppt/viewProps.xml><?xml version="1.0" encoding="utf-8"?>
<p:view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Comments="0">
  <p:slideViewPr>
    <p:cSldViewPr snapToGrid="0">
      <p:cViewPr varScale="1">
        <p:scale>
          <a:sx n="100" d="100"/>
          <a:sy n="100" d="100"/>
        </p:scale>
        <p:origin x="0" y="0"/>
      </p:cViewPr>
      <p:guideLst>
        <p:guide pos="2160" orient="horz"/>
        <p:guide pos="3840"/>
      </p:guideLst>
    </p:cSldViewPr>
  </p:slideViewPr>
</p:viewPr>
</file>

<file path=ppt/_rels/presentation.xml.rels><?xml version="1.0" encoding="UTF-8" standalone="yes"?><Relationships xmlns="http://schemas.openxmlformats.org/package/2006/relationships"><Relationship Id="rId40" Type="http://schemas.openxmlformats.org/officeDocument/2006/relationships/font" Target="fonts/HomemadeApple-regular.fntdata"/><Relationship Id="rId20" Type="http://schemas.openxmlformats.org/officeDocument/2006/relationships/slide" Target="slides/slide14.xml"/><Relationship Id="rId41" Type="http://schemas.openxmlformats.org/officeDocument/2006/relationships/font" Target="fonts/Questrial-regular.fntdata"/><Relationship Id="rId22" Type="http://schemas.openxmlformats.org/officeDocument/2006/relationships/slide" Target="slides/slide16.xml"/><Relationship Id="rId21" Type="http://schemas.openxmlformats.org/officeDocument/2006/relationships/slide" Target="slides/slide15.xml"/><Relationship Id="rId24" Type="http://schemas.openxmlformats.org/officeDocument/2006/relationships/slide" Target="slides/slide18.xml"/><Relationship Id="rId23" Type="http://schemas.openxmlformats.org/officeDocument/2006/relationships/slide" Target="slides/slide17.xml"/><Relationship Id="rId1" Type="http://schemas.openxmlformats.org/officeDocument/2006/relationships/theme" Target="theme/theme1.xml"/><Relationship Id="rId2" Type="http://schemas.openxmlformats.org/officeDocument/2006/relationships/viewProps" Target="viewProps.xml"/><Relationship Id="rId3" Type="http://schemas.openxmlformats.org/officeDocument/2006/relationships/presProps" Target="presProps.xml"/><Relationship Id="rId4" Type="http://schemas.openxmlformats.org/officeDocument/2006/relationships/tableStyles" Target="tableStyles.xml"/><Relationship Id="rId9" Type="http://schemas.openxmlformats.org/officeDocument/2006/relationships/slide" Target="slides/slide3.xml"/><Relationship Id="rId26" Type="http://schemas.openxmlformats.org/officeDocument/2006/relationships/font" Target="fonts/Caveat-regular.fntdata"/><Relationship Id="rId25" Type="http://schemas.openxmlformats.org/officeDocument/2006/relationships/slide" Target="slides/slide19.xml"/><Relationship Id="rId28" Type="http://schemas.openxmlformats.org/officeDocument/2006/relationships/font" Target="fonts/Poppins-regular.fntdata"/><Relationship Id="rId27" Type="http://schemas.openxmlformats.org/officeDocument/2006/relationships/font" Target="fonts/Caveat-bold.fntdata"/><Relationship Id="rId5" Type="http://schemas.openxmlformats.org/officeDocument/2006/relationships/slideMaster" Target="slideMasters/slideMaster1.xml"/><Relationship Id="rId6" Type="http://schemas.openxmlformats.org/officeDocument/2006/relationships/notesMaster" Target="notesMasters/notesMaster1.xml"/><Relationship Id="rId29" Type="http://schemas.openxmlformats.org/officeDocument/2006/relationships/font" Target="fonts/Poppins-bold.fntdata"/><Relationship Id="rId7" Type="http://schemas.openxmlformats.org/officeDocument/2006/relationships/slide" Target="slides/slide1.xml"/><Relationship Id="rId8" Type="http://schemas.openxmlformats.org/officeDocument/2006/relationships/slide" Target="slides/slide2.xml"/><Relationship Id="rId31" Type="http://schemas.openxmlformats.org/officeDocument/2006/relationships/font" Target="fonts/Poppins-boldItalic.fntdata"/><Relationship Id="rId30" Type="http://schemas.openxmlformats.org/officeDocument/2006/relationships/font" Target="fonts/Poppins-italic.fntdata"/><Relationship Id="rId11" Type="http://schemas.openxmlformats.org/officeDocument/2006/relationships/slide" Target="slides/slide5.xml"/><Relationship Id="rId33" Type="http://schemas.openxmlformats.org/officeDocument/2006/relationships/font" Target="fonts/BarlowCondensed-bold.fntdata"/><Relationship Id="rId10" Type="http://schemas.openxmlformats.org/officeDocument/2006/relationships/slide" Target="slides/slide4.xml"/><Relationship Id="rId32" Type="http://schemas.openxmlformats.org/officeDocument/2006/relationships/font" Target="fonts/BarlowCondensed-regular.fntdata"/><Relationship Id="rId13" Type="http://schemas.openxmlformats.org/officeDocument/2006/relationships/slide" Target="slides/slide7.xml"/><Relationship Id="rId35" Type="http://schemas.openxmlformats.org/officeDocument/2006/relationships/font" Target="fonts/BarlowCondensed-boldItalic.fntdata"/><Relationship Id="rId12" Type="http://schemas.openxmlformats.org/officeDocument/2006/relationships/slide" Target="slides/slide6.xml"/><Relationship Id="rId34" Type="http://schemas.openxmlformats.org/officeDocument/2006/relationships/font" Target="fonts/BarlowCondensed-italic.fntdata"/><Relationship Id="rId15" Type="http://schemas.openxmlformats.org/officeDocument/2006/relationships/slide" Target="slides/slide9.xml"/><Relationship Id="rId37" Type="http://schemas.openxmlformats.org/officeDocument/2006/relationships/font" Target="fonts/MontserratMedium-bold.fntdata"/><Relationship Id="rId14" Type="http://schemas.openxmlformats.org/officeDocument/2006/relationships/slide" Target="slides/slide8.xml"/><Relationship Id="rId36" Type="http://schemas.openxmlformats.org/officeDocument/2006/relationships/font" Target="fonts/MontserratMedium-regular.fntdata"/><Relationship Id="rId17" Type="http://schemas.openxmlformats.org/officeDocument/2006/relationships/slide" Target="slides/slide11.xml"/><Relationship Id="rId39" Type="http://schemas.openxmlformats.org/officeDocument/2006/relationships/font" Target="fonts/MontserratMedium-boldItalic.fntdata"/><Relationship Id="rId16" Type="http://schemas.openxmlformats.org/officeDocument/2006/relationships/slide" Target="slides/slide10.xml"/><Relationship Id="rId38" Type="http://schemas.openxmlformats.org/officeDocument/2006/relationships/font" Target="fonts/MontserratMedium-italic.fntdata"/><Relationship Id="rId19" Type="http://schemas.openxmlformats.org/officeDocument/2006/relationships/slide" Target="slides/slide13.xml"/><Relationship Id="rId18" Type="http://schemas.openxmlformats.org/officeDocument/2006/relationships/slide" Target="slides/slide12.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2.xml"/></Relationships>
</file>

<file path=ppt/notesMasters/notesMaster1.xml><?xml version="1.0" encoding="utf-8"?>
<p:notes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 name="Shape 2"/>
        <p:cNvGrpSpPr/>
        <p:nvPr/>
      </p:nvGrpSpPr>
      <p:grpSpPr>
        <a:xfrm>
          <a:off x="0" y="0"/>
          <a:ext cx="0" cy="0"/>
          <a:chOff x="0" y="0"/>
          <a:chExt cx="0" cy="0"/>
        </a:xfrm>
      </p:grpSpPr>
      <p:sp>
        <p:nvSpPr>
          <p:cNvPr id="3" name="Google Shape;3;n"/>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4" name="Google Shape;4;n"/>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lvl1pPr indent="-298450" lvl="0" marL="457200">
              <a:spcBef>
                <a:spcPts val="0"/>
              </a:spcBef>
              <a:spcAft>
                <a:spcPts val="0"/>
              </a:spcAft>
              <a:buSzPts val="1100"/>
              <a:buChar char="●"/>
              <a:defRPr sz="1100"/>
            </a:lvl1pPr>
            <a:lvl2pPr indent="-298450" lvl="1" marL="914400">
              <a:spcBef>
                <a:spcPts val="0"/>
              </a:spcBef>
              <a:spcAft>
                <a:spcPts val="0"/>
              </a:spcAft>
              <a:buSzPts val="1100"/>
              <a:buChar char="○"/>
              <a:defRPr sz="1100"/>
            </a:lvl2pPr>
            <a:lvl3pPr indent="-298450" lvl="2" marL="1371600">
              <a:spcBef>
                <a:spcPts val="0"/>
              </a:spcBef>
              <a:spcAft>
                <a:spcPts val="0"/>
              </a:spcAft>
              <a:buSzPts val="1100"/>
              <a:buChar char="■"/>
              <a:defRPr sz="1100"/>
            </a:lvl3pPr>
            <a:lvl4pPr indent="-298450" lvl="3" marL="1828800">
              <a:spcBef>
                <a:spcPts val="0"/>
              </a:spcBef>
              <a:spcAft>
                <a:spcPts val="0"/>
              </a:spcAft>
              <a:buSzPts val="1100"/>
              <a:buChar char="●"/>
              <a:defRPr sz="1100"/>
            </a:lvl4pPr>
            <a:lvl5pPr indent="-298450" lvl="4" marL="2286000">
              <a:spcBef>
                <a:spcPts val="0"/>
              </a:spcBef>
              <a:spcAft>
                <a:spcPts val="0"/>
              </a:spcAft>
              <a:buSzPts val="1100"/>
              <a:buChar char="○"/>
              <a:defRPr sz="1100"/>
            </a:lvl5pPr>
            <a:lvl6pPr indent="-298450" lvl="5" marL="2743200">
              <a:spcBef>
                <a:spcPts val="0"/>
              </a:spcBef>
              <a:spcAft>
                <a:spcPts val="0"/>
              </a:spcAft>
              <a:buSzPts val="1100"/>
              <a:buChar char="■"/>
              <a:defRPr sz="1100"/>
            </a:lvl6pPr>
            <a:lvl7pPr indent="-298450" lvl="6" marL="3200400">
              <a:spcBef>
                <a:spcPts val="0"/>
              </a:spcBef>
              <a:spcAft>
                <a:spcPts val="0"/>
              </a:spcAft>
              <a:buSzPts val="1100"/>
              <a:buChar char="●"/>
              <a:defRPr sz="1100"/>
            </a:lvl7pPr>
            <a:lvl8pPr indent="-298450" lvl="7" marL="3657600">
              <a:spcBef>
                <a:spcPts val="0"/>
              </a:spcBef>
              <a:spcAft>
                <a:spcPts val="0"/>
              </a:spcAft>
              <a:buSzPts val="1100"/>
              <a:buChar char="○"/>
              <a:defRPr sz="1100"/>
            </a:lvl8pPr>
            <a:lvl9pPr indent="-298450" lvl="8" marL="4114800">
              <a:spcBef>
                <a:spcPts val="0"/>
              </a:spcBef>
              <a:spcAft>
                <a:spcPts val="0"/>
              </a:spcAft>
              <a:buSzPts val="1100"/>
              <a:buChar char="■"/>
              <a:defRPr sz="1100"/>
            </a:lvl9pPr>
          </a:lstStyle>
          <a:p/>
        </p:txBody>
      </p:sp>
    </p:spTree>
  </p:cSld>
  <p:clrMap accent1="accent1" accent2="accent2" accent3="accent3" accent4="accent4" accent5="accent5" accent6="accent6" bg1="lt1" bg2="dk2" tx1="dk1" tx2="lt2" folHlink="folHlink" hlink="hlink"/>
  <p:notes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notesStyle>
</p:notesMaster>
</file>

<file path=ppt/notesSlides/_rels/notesSlide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23" name="Shape 223"/>
        <p:cNvGrpSpPr/>
        <p:nvPr/>
      </p:nvGrpSpPr>
      <p:grpSpPr>
        <a:xfrm>
          <a:off x="0" y="0"/>
          <a:ext cx="0" cy="0"/>
          <a:chOff x="0" y="0"/>
          <a:chExt cx="0" cy="0"/>
        </a:xfrm>
      </p:grpSpPr>
      <p:sp>
        <p:nvSpPr>
          <p:cNvPr id="224" name="Google Shape;224;p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225" name="Google Shape;225;p1: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32" name="Shape 232"/>
        <p:cNvGrpSpPr/>
        <p:nvPr/>
      </p:nvGrpSpPr>
      <p:grpSpPr>
        <a:xfrm>
          <a:off x="0" y="0"/>
          <a:ext cx="0" cy="0"/>
          <a:chOff x="0" y="0"/>
          <a:chExt cx="0" cy="0"/>
        </a:xfrm>
      </p:grpSpPr>
      <p:sp>
        <p:nvSpPr>
          <p:cNvPr id="233" name="Google Shape;233;p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234" name="Google Shape;234;p2: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38" name="Shape 238"/>
        <p:cNvGrpSpPr/>
        <p:nvPr/>
      </p:nvGrpSpPr>
      <p:grpSpPr>
        <a:xfrm>
          <a:off x="0" y="0"/>
          <a:ext cx="0" cy="0"/>
          <a:chOff x="0" y="0"/>
          <a:chExt cx="0" cy="0"/>
        </a:xfrm>
      </p:grpSpPr>
      <p:sp>
        <p:nvSpPr>
          <p:cNvPr id="239" name="Google Shape;239;p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240" name="Google Shape;240;p3: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44" name="Shape 244"/>
        <p:cNvGrpSpPr/>
        <p:nvPr/>
      </p:nvGrpSpPr>
      <p:grpSpPr>
        <a:xfrm>
          <a:off x="0" y="0"/>
          <a:ext cx="0" cy="0"/>
          <a:chOff x="0" y="0"/>
          <a:chExt cx="0" cy="0"/>
        </a:xfrm>
      </p:grpSpPr>
      <p:sp>
        <p:nvSpPr>
          <p:cNvPr id="245" name="Google Shape;245;p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246" name="Google Shape;246;p4: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69" name="Shape 269"/>
        <p:cNvGrpSpPr/>
        <p:nvPr/>
      </p:nvGrpSpPr>
      <p:grpSpPr>
        <a:xfrm>
          <a:off x="0" y="0"/>
          <a:ext cx="0" cy="0"/>
          <a:chOff x="0" y="0"/>
          <a:chExt cx="0" cy="0"/>
        </a:xfrm>
      </p:grpSpPr>
      <p:sp>
        <p:nvSpPr>
          <p:cNvPr id="270" name="Google Shape;270;p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271" name="Google Shape;271;p5: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80" name="Shape 280"/>
        <p:cNvGrpSpPr/>
        <p:nvPr/>
      </p:nvGrpSpPr>
      <p:grpSpPr>
        <a:xfrm>
          <a:off x="0" y="0"/>
          <a:ext cx="0" cy="0"/>
          <a:chOff x="0" y="0"/>
          <a:chExt cx="0" cy="0"/>
        </a:xfrm>
      </p:grpSpPr>
      <p:sp>
        <p:nvSpPr>
          <p:cNvPr id="281" name="Google Shape;281;p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282" name="Google Shape;282;p8: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87" name="Shape 287"/>
        <p:cNvGrpSpPr/>
        <p:nvPr/>
      </p:nvGrpSpPr>
      <p:grpSpPr>
        <a:xfrm>
          <a:off x="0" y="0"/>
          <a:ext cx="0" cy="0"/>
          <a:chOff x="0" y="0"/>
          <a:chExt cx="0" cy="0"/>
        </a:xfrm>
      </p:grpSpPr>
      <p:sp>
        <p:nvSpPr>
          <p:cNvPr id="288" name="Google Shape;288;p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289" name="Google Shape;289;p9: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94" name="Shape 294"/>
        <p:cNvGrpSpPr/>
        <p:nvPr/>
      </p:nvGrpSpPr>
      <p:grpSpPr>
        <a:xfrm>
          <a:off x="0" y="0"/>
          <a:ext cx="0" cy="0"/>
          <a:chOff x="0" y="0"/>
          <a:chExt cx="0" cy="0"/>
        </a:xfrm>
      </p:grpSpPr>
      <p:sp>
        <p:nvSpPr>
          <p:cNvPr id="295" name="Google Shape;295;p1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296" name="Google Shape;296;p10: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02" name="Shape 302"/>
        <p:cNvGrpSpPr/>
        <p:nvPr/>
      </p:nvGrpSpPr>
      <p:grpSpPr>
        <a:xfrm>
          <a:off x="0" y="0"/>
          <a:ext cx="0" cy="0"/>
          <a:chOff x="0" y="0"/>
          <a:chExt cx="0" cy="0"/>
        </a:xfrm>
      </p:grpSpPr>
      <p:sp>
        <p:nvSpPr>
          <p:cNvPr id="303" name="Google Shape;303;p1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304" name="Google Shape;304;p11: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08" name="Shape 308"/>
        <p:cNvGrpSpPr/>
        <p:nvPr/>
      </p:nvGrpSpPr>
      <p:grpSpPr>
        <a:xfrm>
          <a:off x="0" y="0"/>
          <a:ext cx="0" cy="0"/>
          <a:chOff x="0" y="0"/>
          <a:chExt cx="0" cy="0"/>
        </a:xfrm>
      </p:grpSpPr>
      <p:sp>
        <p:nvSpPr>
          <p:cNvPr id="309" name="Google Shape;309;p1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310" name="Google Shape;310;p12: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15" name="Shape 315"/>
        <p:cNvGrpSpPr/>
        <p:nvPr/>
      </p:nvGrpSpPr>
      <p:grpSpPr>
        <a:xfrm>
          <a:off x="0" y="0"/>
          <a:ext cx="0" cy="0"/>
          <a:chOff x="0" y="0"/>
          <a:chExt cx="0" cy="0"/>
        </a:xfrm>
      </p:grpSpPr>
      <p:sp>
        <p:nvSpPr>
          <p:cNvPr id="316" name="Google Shape;316;p1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317" name="Google Shape;317;p13: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22" name="Shape 322"/>
        <p:cNvGrpSpPr/>
        <p:nvPr/>
      </p:nvGrpSpPr>
      <p:grpSpPr>
        <a:xfrm>
          <a:off x="0" y="0"/>
          <a:ext cx="0" cy="0"/>
          <a:chOff x="0" y="0"/>
          <a:chExt cx="0" cy="0"/>
        </a:xfrm>
      </p:grpSpPr>
      <p:sp>
        <p:nvSpPr>
          <p:cNvPr id="323" name="Google Shape;323;p1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324" name="Google Shape;324;p14: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29" name="Shape 329"/>
        <p:cNvGrpSpPr/>
        <p:nvPr/>
      </p:nvGrpSpPr>
      <p:grpSpPr>
        <a:xfrm>
          <a:off x="0" y="0"/>
          <a:ext cx="0" cy="0"/>
          <a:chOff x="0" y="0"/>
          <a:chExt cx="0" cy="0"/>
        </a:xfrm>
      </p:grpSpPr>
      <p:sp>
        <p:nvSpPr>
          <p:cNvPr id="330" name="Google Shape;330;p1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331" name="Google Shape;331;p15: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36" name="Shape 336"/>
        <p:cNvGrpSpPr/>
        <p:nvPr/>
      </p:nvGrpSpPr>
      <p:grpSpPr>
        <a:xfrm>
          <a:off x="0" y="0"/>
          <a:ext cx="0" cy="0"/>
          <a:chOff x="0" y="0"/>
          <a:chExt cx="0" cy="0"/>
        </a:xfrm>
      </p:grpSpPr>
      <p:sp>
        <p:nvSpPr>
          <p:cNvPr id="337" name="Google Shape;337;p1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338" name="Google Shape;338;p16: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56" name="Shape 356"/>
        <p:cNvGrpSpPr/>
        <p:nvPr/>
      </p:nvGrpSpPr>
      <p:grpSpPr>
        <a:xfrm>
          <a:off x="0" y="0"/>
          <a:ext cx="0" cy="0"/>
          <a:chOff x="0" y="0"/>
          <a:chExt cx="0" cy="0"/>
        </a:xfrm>
      </p:grpSpPr>
      <p:sp>
        <p:nvSpPr>
          <p:cNvPr id="357" name="Google Shape;357;p17: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358" name="Google Shape;358;p17: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62" name="Shape 362"/>
        <p:cNvGrpSpPr/>
        <p:nvPr/>
      </p:nvGrpSpPr>
      <p:grpSpPr>
        <a:xfrm>
          <a:off x="0" y="0"/>
          <a:ext cx="0" cy="0"/>
          <a:chOff x="0" y="0"/>
          <a:chExt cx="0" cy="0"/>
        </a:xfrm>
      </p:grpSpPr>
      <p:sp>
        <p:nvSpPr>
          <p:cNvPr id="363" name="Google Shape;363;p1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364" name="Google Shape;364;p18: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77" name="Shape 377"/>
        <p:cNvGrpSpPr/>
        <p:nvPr/>
      </p:nvGrpSpPr>
      <p:grpSpPr>
        <a:xfrm>
          <a:off x="0" y="0"/>
          <a:ext cx="0" cy="0"/>
          <a:chOff x="0" y="0"/>
          <a:chExt cx="0" cy="0"/>
        </a:xfrm>
      </p:grpSpPr>
      <p:sp>
        <p:nvSpPr>
          <p:cNvPr id="378" name="Google Shape;378;p1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379" name="Google Shape;379;p19: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00" name="Shape 400"/>
        <p:cNvGrpSpPr/>
        <p:nvPr/>
      </p:nvGrpSpPr>
      <p:grpSpPr>
        <a:xfrm>
          <a:off x="0" y="0"/>
          <a:ext cx="0" cy="0"/>
          <a:chOff x="0" y="0"/>
          <a:chExt cx="0" cy="0"/>
        </a:xfrm>
      </p:grpSpPr>
      <p:sp>
        <p:nvSpPr>
          <p:cNvPr id="401" name="Google Shape;401;p2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402" name="Google Shape;402;p20: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10" name="Shape 410"/>
        <p:cNvGrpSpPr/>
        <p:nvPr/>
      </p:nvGrpSpPr>
      <p:grpSpPr>
        <a:xfrm>
          <a:off x="0" y="0"/>
          <a:ext cx="0" cy="0"/>
          <a:chOff x="0" y="0"/>
          <a:chExt cx="0" cy="0"/>
        </a:xfrm>
      </p:grpSpPr>
      <p:sp>
        <p:nvSpPr>
          <p:cNvPr id="411" name="Google Shape;411;g8a3c62473a_0_11:notes"/>
          <p:cNvSpPr/>
          <p:nvPr>
            <p:ph idx="2" type="sldImg"/>
          </p:nvPr>
        </p:nvSpPr>
        <p:spPr>
          <a:xfrm>
            <a:off x="1143225" y="685800"/>
            <a:ext cx="4572300" cy="3429000"/>
          </a:xfrm>
          <a:custGeom>
            <a:rect b="b" l="l" r="r" t="t"/>
            <a:pathLst>
              <a:path extrusionOk="0" h="120000" w="120000">
                <a:moveTo>
                  <a:pt x="0" y="0"/>
                </a:moveTo>
                <a:lnTo>
                  <a:pt x="120000" y="0"/>
                </a:lnTo>
                <a:lnTo>
                  <a:pt x="120000" y="120000"/>
                </a:lnTo>
                <a:lnTo>
                  <a:pt x="0" y="120000"/>
                </a:lnTo>
                <a:close/>
              </a:path>
            </a:pathLst>
          </a:custGeom>
        </p:spPr>
      </p:sp>
      <p:sp>
        <p:nvSpPr>
          <p:cNvPr id="412" name="Google Shape;412;g8a3c62473a_0_1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7.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2.png"/></Relationships>
</file>

<file path=ppt/slideLayouts/_rels/slideLayout18.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hyperlink" Target="https://slidesmania.com/" TargetMode="External"/><Relationship Id="rId3" Type="http://schemas.openxmlformats.org/officeDocument/2006/relationships/image" Target="../media/image5.png"/><Relationship Id="rId4" Type="http://schemas.openxmlformats.org/officeDocument/2006/relationships/hyperlink" Target="https://slidesmania.com/questions-powerpoint-google-slides/can-i-use-these-templates/" TargetMode="External"/><Relationship Id="rId11" Type="http://schemas.openxmlformats.org/officeDocument/2006/relationships/hyperlink" Target="https://www.instagram.com/slidesmania/" TargetMode="External"/><Relationship Id="rId10" Type="http://schemas.openxmlformats.org/officeDocument/2006/relationships/image" Target="../media/image4.png"/><Relationship Id="rId12" Type="http://schemas.openxmlformats.org/officeDocument/2006/relationships/image" Target="../media/image1.png"/><Relationship Id="rId9" Type="http://schemas.openxmlformats.org/officeDocument/2006/relationships/hyperlink" Target="https://www.pinterest.com/slidesmania/" TargetMode="External"/><Relationship Id="rId5" Type="http://schemas.openxmlformats.org/officeDocument/2006/relationships/hyperlink" Target="https://www.facebook.com/SlidesManiaSM/" TargetMode="External"/><Relationship Id="rId6" Type="http://schemas.openxmlformats.org/officeDocument/2006/relationships/image" Target="../media/image6.png"/><Relationship Id="rId7" Type="http://schemas.openxmlformats.org/officeDocument/2006/relationships/hyperlink" Target="https://twitter.com/SlidesManiaSM/" TargetMode="External"/><Relationship Id="rId8" Type="http://schemas.openxmlformats.org/officeDocument/2006/relationships/image" Target="../media/image3.png"/></Relationships>
</file>

<file path=ppt/slideLayouts/slideLayout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79_Fowler_Template_SlidesMania_1">
  <p:cSld name="0079_Fowler_Template_SlidesMania_1">
    <p:bg>
      <p:bgPr>
        <a:solidFill>
          <a:srgbClr val="F7F7F7"/>
        </a:solidFill>
      </p:bgPr>
    </p:bg>
    <p:spTree>
      <p:nvGrpSpPr>
        <p:cNvPr id="38" name="Shape 38"/>
        <p:cNvGrpSpPr/>
        <p:nvPr/>
      </p:nvGrpSpPr>
      <p:grpSpPr>
        <a:xfrm>
          <a:off x="0" y="0"/>
          <a:ext cx="0" cy="0"/>
          <a:chOff x="0" y="0"/>
          <a:chExt cx="0" cy="0"/>
        </a:xfrm>
      </p:grpSpPr>
      <p:sp>
        <p:nvSpPr>
          <p:cNvPr id="39" name="Google Shape;39;p2"/>
          <p:cNvSpPr/>
          <p:nvPr/>
        </p:nvSpPr>
        <p:spPr>
          <a:xfrm>
            <a:off x="0" y="0"/>
            <a:ext cx="10137054" cy="6695710"/>
          </a:xfrm>
          <a:prstGeom prst="rect">
            <a:avLst/>
          </a:prstGeom>
          <a:solidFill>
            <a:schemeClr val="accent2"/>
          </a:solidFill>
          <a:ln>
            <a:noFill/>
          </a:ln>
          <a:effectLst>
            <a:outerShdw blurRad="50800" rotWithShape="0" algn="tl" dir="2700000" dist="889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40" name="Google Shape;40;p2"/>
          <p:cNvSpPr/>
          <p:nvPr/>
        </p:nvSpPr>
        <p:spPr>
          <a:xfrm>
            <a:off x="2861185" y="717757"/>
            <a:ext cx="6757223" cy="5225836"/>
          </a:xfrm>
          <a:prstGeom prst="rect">
            <a:avLst/>
          </a:prstGeom>
          <a:solidFill>
            <a:schemeClr val="accent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41" name="Google Shape;41;p2"/>
          <p:cNvSpPr/>
          <p:nvPr/>
        </p:nvSpPr>
        <p:spPr>
          <a:xfrm>
            <a:off x="5555796" y="656340"/>
            <a:ext cx="1368000" cy="122833"/>
          </a:xfrm>
          <a:prstGeom prst="rect">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42" name="Google Shape;42;p2"/>
          <p:cNvSpPr txBox="1"/>
          <p:nvPr/>
        </p:nvSpPr>
        <p:spPr>
          <a:xfrm rot="5400000">
            <a:off x="-588750" y="6069425"/>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s-ES" sz="1500">
                <a:solidFill>
                  <a:schemeClr val="accent6"/>
                </a:solidFill>
                <a:latin typeface="Barlow Condensed"/>
                <a:ea typeface="Barlow Condensed"/>
                <a:cs typeface="Barlow Condensed"/>
                <a:sym typeface="Barlow Condensed"/>
              </a:rPr>
              <a:t>SLIDESMANIA.COM</a:t>
            </a:r>
            <a:endParaRPr sz="1500">
              <a:solidFill>
                <a:schemeClr val="accent6"/>
              </a:solidFill>
              <a:latin typeface="Barlow Condensed"/>
              <a:ea typeface="Barlow Condensed"/>
              <a:cs typeface="Barlow Condensed"/>
              <a:sym typeface="Barlow Condensed"/>
            </a:endParaRPr>
          </a:p>
        </p:txBody>
      </p:sp>
    </p:spTree>
  </p:cSld>
  <p:clrMapOvr>
    <a:masterClrMapping/>
  </p:clrMapOvr>
  <mc:AlternateContent>
    <mc:Choice Requires="p14">
      <p:transition spd="slow" p14:dur="700">
        <p:fade/>
      </p:transition>
    </mc:Choice>
    <mc:Fallback>
      <p:transition spd="slow">
        <p:fade/>
      </p:transition>
    </mc:Fallback>
  </mc:AlternateContent>
</p:sldLayout>
</file>

<file path=ppt/slideLayouts/slideLayout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79_Fowler_Template_SlidesMania_11">
  <p:cSld name="0079_Fowler_Template_SlidesMania_11">
    <p:bg>
      <p:bgPr>
        <a:solidFill>
          <a:srgbClr val="F7F7F7"/>
        </a:solidFill>
      </p:bgPr>
    </p:bg>
    <p:spTree>
      <p:nvGrpSpPr>
        <p:cNvPr id="43" name="Shape 43"/>
        <p:cNvGrpSpPr/>
        <p:nvPr/>
      </p:nvGrpSpPr>
      <p:grpSpPr>
        <a:xfrm>
          <a:off x="0" y="0"/>
          <a:ext cx="0" cy="0"/>
          <a:chOff x="0" y="0"/>
          <a:chExt cx="0" cy="0"/>
        </a:xfrm>
      </p:grpSpPr>
      <p:sp>
        <p:nvSpPr>
          <p:cNvPr id="44" name="Google Shape;44;p3"/>
          <p:cNvSpPr/>
          <p:nvPr/>
        </p:nvSpPr>
        <p:spPr>
          <a:xfrm>
            <a:off x="545689" y="299886"/>
            <a:ext cx="5009778" cy="6223816"/>
          </a:xfrm>
          <a:prstGeom prst="rect">
            <a:avLst/>
          </a:prstGeom>
          <a:solidFill>
            <a:schemeClr val="accent2"/>
          </a:solidFill>
          <a:ln>
            <a:noFill/>
          </a:ln>
          <a:effectLst>
            <a:outerShdw blurRad="50800" rotWithShape="0" algn="tl" dir="2700000" dist="889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45" name="Google Shape;45;p3"/>
          <p:cNvSpPr txBox="1"/>
          <p:nvPr>
            <p:ph idx="1" type="body"/>
          </p:nvPr>
        </p:nvSpPr>
        <p:spPr>
          <a:xfrm>
            <a:off x="865241" y="875464"/>
            <a:ext cx="3409230" cy="758461"/>
          </a:xfrm>
          <a:prstGeom prst="rect">
            <a:avLst/>
          </a:prstGeom>
          <a:noFill/>
          <a:ln>
            <a:noFill/>
          </a:ln>
        </p:spPr>
        <p:txBody>
          <a:bodyPr anchorCtr="0" anchor="ctr" bIns="45700" lIns="91425" spcFirstLastPara="1" rIns="91425" wrap="square" tIns="45700">
            <a:noAutofit/>
          </a:bodyPr>
          <a:lstStyle>
            <a:lvl1pPr indent="-482600" lvl="0" marL="457200" marR="0" rtl="0" algn="l">
              <a:lnSpc>
                <a:spcPct val="90000"/>
              </a:lnSpc>
              <a:spcBef>
                <a:spcPts val="1000"/>
              </a:spcBef>
              <a:spcAft>
                <a:spcPts val="0"/>
              </a:spcAft>
              <a:buClr>
                <a:schemeClr val="dk1"/>
              </a:buClr>
              <a:buSzPts val="4000"/>
              <a:buFont typeface="Arial"/>
              <a:buChar char="•"/>
              <a:defRPr b="1" i="0" sz="4000" u="none" cap="none" strike="noStrike">
                <a:solidFill>
                  <a:schemeClr val="dk1"/>
                </a:solidFill>
                <a:latin typeface="Montserrat Medium"/>
                <a:ea typeface="Montserrat Medium"/>
                <a:cs typeface="Montserrat Medium"/>
                <a:sym typeface="Montserrat Medium"/>
              </a:defRPr>
            </a:lvl1pPr>
            <a:lvl2pPr indent="-381000" lvl="1" marL="914400"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indent="-355600" lvl="2" marL="1371600"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indent="-342900" lvl="3" marL="1828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indent="-342900" lvl="4" marL="22860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indent="-342900" lvl="5" marL="27432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indent="-342900" lvl="6" marL="32004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indent="-342900" lvl="7" marL="36576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indent="-342900" lvl="8" marL="4114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46" name="Google Shape;46;p3"/>
          <p:cNvSpPr txBox="1"/>
          <p:nvPr>
            <p:ph idx="2" type="body"/>
          </p:nvPr>
        </p:nvSpPr>
        <p:spPr>
          <a:xfrm>
            <a:off x="993059" y="2183634"/>
            <a:ext cx="3524866" cy="3944320"/>
          </a:xfrm>
          <a:prstGeom prst="rect">
            <a:avLst/>
          </a:prstGeom>
          <a:noFill/>
          <a:ln>
            <a:noFill/>
          </a:ln>
        </p:spPr>
        <p:txBody>
          <a:bodyPr anchorCtr="0" anchor="ctr" bIns="45700" lIns="91425" spcFirstLastPara="1" rIns="91425" wrap="square" tIns="45700">
            <a:noAutofit/>
          </a:bodyPr>
          <a:lstStyle>
            <a:lvl1pPr indent="-228600" lvl="0" marL="457200" marR="0" rtl="0" algn="l">
              <a:lnSpc>
                <a:spcPct val="90000"/>
              </a:lnSpc>
              <a:spcBef>
                <a:spcPts val="1000"/>
              </a:spcBef>
              <a:spcAft>
                <a:spcPts val="0"/>
              </a:spcAft>
              <a:buClr>
                <a:schemeClr val="dk1"/>
              </a:buClr>
              <a:buSzPts val="2800"/>
              <a:buFont typeface="Arial"/>
              <a:buNone/>
              <a:defRPr b="0" i="0" sz="2800" u="none" cap="none" strike="noStrike">
                <a:solidFill>
                  <a:schemeClr val="dk1"/>
                </a:solidFill>
                <a:latin typeface="Caveat"/>
                <a:ea typeface="Caveat"/>
                <a:cs typeface="Caveat"/>
                <a:sym typeface="Caveat"/>
              </a:defRPr>
            </a:lvl1pPr>
            <a:lvl2pPr indent="-381000" lvl="1" marL="914400"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indent="-355600" lvl="2" marL="1371600"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indent="-342900" lvl="3" marL="1828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indent="-342900" lvl="4" marL="22860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indent="-342900" lvl="5" marL="27432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indent="-342900" lvl="6" marL="32004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indent="-342900" lvl="7" marL="36576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indent="-342900" lvl="8" marL="4114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mc:AlternateContent>
    <mc:Choice Requires="p14">
      <p:transition spd="slow" p14:dur="700">
        <p:fade/>
      </p:transition>
    </mc:Choice>
    <mc:Fallback>
      <p:transition spd="slow">
        <p:fade/>
      </p:transition>
    </mc:Fallback>
  </mc:AlternateContent>
</p:sldLayout>
</file>

<file path=ppt/slideLayouts/slideLayout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79_Fowler_Template_SlidesMania_2">
  <p:cSld name="0079_Fowler_Template_SlidesMania_2">
    <p:bg>
      <p:bgPr>
        <a:solidFill>
          <a:srgbClr val="F7F7F7"/>
        </a:solidFill>
      </p:bgPr>
    </p:bg>
    <p:spTree>
      <p:nvGrpSpPr>
        <p:cNvPr id="47" name="Shape 47"/>
        <p:cNvGrpSpPr/>
        <p:nvPr/>
      </p:nvGrpSpPr>
      <p:grpSpPr>
        <a:xfrm>
          <a:off x="0" y="0"/>
          <a:ext cx="0" cy="0"/>
          <a:chOff x="0" y="0"/>
          <a:chExt cx="0" cy="0"/>
        </a:xfrm>
      </p:grpSpPr>
      <p:sp>
        <p:nvSpPr>
          <p:cNvPr id="48" name="Google Shape;48;p4"/>
          <p:cNvSpPr/>
          <p:nvPr/>
        </p:nvSpPr>
        <p:spPr>
          <a:xfrm>
            <a:off x="432620" y="336272"/>
            <a:ext cx="2520000" cy="2520000"/>
          </a:xfrm>
          <a:prstGeom prst="rect">
            <a:avLst/>
          </a:prstGeom>
          <a:solidFill>
            <a:schemeClr val="accent2"/>
          </a:solidFill>
          <a:ln>
            <a:noFill/>
          </a:ln>
          <a:effectLst>
            <a:outerShdw blurRad="50800" rotWithShape="0" algn="tl" dir="2700000" dist="889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49" name="Google Shape;49;p4"/>
          <p:cNvSpPr/>
          <p:nvPr/>
        </p:nvSpPr>
        <p:spPr>
          <a:xfrm>
            <a:off x="1004305" y="896712"/>
            <a:ext cx="1800000" cy="1800000"/>
          </a:xfrm>
          <a:prstGeom prst="rect">
            <a:avLst/>
          </a:prstGeom>
          <a:solidFill>
            <a:schemeClr val="accent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50" name="Google Shape;50;p4"/>
          <p:cNvSpPr/>
          <p:nvPr/>
        </p:nvSpPr>
        <p:spPr>
          <a:xfrm>
            <a:off x="1536504" y="869322"/>
            <a:ext cx="720000" cy="72000"/>
          </a:xfrm>
          <a:prstGeom prst="rect">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51" name="Google Shape;51;p4"/>
          <p:cNvSpPr txBox="1"/>
          <p:nvPr>
            <p:ph idx="1" type="body"/>
          </p:nvPr>
        </p:nvSpPr>
        <p:spPr>
          <a:xfrm>
            <a:off x="432619" y="3080438"/>
            <a:ext cx="11334271" cy="3452693"/>
          </a:xfrm>
          <a:prstGeom prst="rect">
            <a:avLst/>
          </a:prstGeom>
          <a:noFill/>
          <a:ln>
            <a:noFill/>
          </a:ln>
        </p:spPr>
        <p:txBody>
          <a:bodyPr anchorCtr="0" anchor="ctr" bIns="45700" lIns="91425" spcFirstLastPara="1" rIns="91425" wrap="square" tIns="45700">
            <a:noAutofit/>
          </a:bodyPr>
          <a:lstStyle>
            <a:lvl1pPr indent="-228600" lvl="0" marL="457200" marR="0" rtl="0" algn="r">
              <a:lnSpc>
                <a:spcPct val="90000"/>
              </a:lnSpc>
              <a:spcBef>
                <a:spcPts val="1000"/>
              </a:spcBef>
              <a:spcAft>
                <a:spcPts val="0"/>
              </a:spcAft>
              <a:buClr>
                <a:schemeClr val="dk1"/>
              </a:buClr>
              <a:buSzPts val="2800"/>
              <a:buFont typeface="Arial"/>
              <a:buNone/>
              <a:defRPr b="0" i="0" sz="2800" u="none" cap="none" strike="noStrike">
                <a:solidFill>
                  <a:schemeClr val="dk1"/>
                </a:solidFill>
                <a:latin typeface="Caveat"/>
                <a:ea typeface="Caveat"/>
                <a:cs typeface="Caveat"/>
                <a:sym typeface="Caveat"/>
              </a:defRPr>
            </a:lvl1pPr>
            <a:lvl2pPr indent="-381000" lvl="1" marL="914400"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indent="-355600" lvl="2" marL="1371600"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indent="-342900" lvl="3" marL="1828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indent="-342900" lvl="4" marL="22860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indent="-342900" lvl="5" marL="27432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indent="-342900" lvl="6" marL="32004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indent="-342900" lvl="7" marL="36576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indent="-342900" lvl="8" marL="4114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52" name="Google Shape;52;p4"/>
          <p:cNvSpPr txBox="1"/>
          <p:nvPr>
            <p:ph idx="2" type="body"/>
          </p:nvPr>
        </p:nvSpPr>
        <p:spPr>
          <a:xfrm>
            <a:off x="1653292" y="1430987"/>
            <a:ext cx="7381111" cy="758461"/>
          </a:xfrm>
          <a:prstGeom prst="rect">
            <a:avLst/>
          </a:prstGeom>
          <a:noFill/>
          <a:ln>
            <a:noFill/>
          </a:ln>
        </p:spPr>
        <p:txBody>
          <a:bodyPr anchorCtr="0" anchor="ctr" bIns="45700" lIns="91425" spcFirstLastPara="1" rIns="91425" wrap="square" tIns="45700">
            <a:noAutofit/>
          </a:bodyPr>
          <a:lstStyle>
            <a:lvl1pPr indent="-482600" lvl="0" marL="457200" marR="0" rtl="0" algn="l">
              <a:lnSpc>
                <a:spcPct val="90000"/>
              </a:lnSpc>
              <a:spcBef>
                <a:spcPts val="1000"/>
              </a:spcBef>
              <a:spcAft>
                <a:spcPts val="0"/>
              </a:spcAft>
              <a:buClr>
                <a:schemeClr val="dk1"/>
              </a:buClr>
              <a:buSzPts val="4000"/>
              <a:buFont typeface="Arial"/>
              <a:buChar char="•"/>
              <a:defRPr b="1" i="0" sz="4000" u="none" cap="none" strike="noStrike">
                <a:solidFill>
                  <a:schemeClr val="dk1"/>
                </a:solidFill>
                <a:latin typeface="Montserrat Medium"/>
                <a:ea typeface="Montserrat Medium"/>
                <a:cs typeface="Montserrat Medium"/>
                <a:sym typeface="Montserrat Medium"/>
              </a:defRPr>
            </a:lvl1pPr>
            <a:lvl2pPr indent="-381000" lvl="1" marL="914400"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indent="-355600" lvl="2" marL="1371600"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indent="-342900" lvl="3" marL="1828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indent="-342900" lvl="4" marL="22860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indent="-342900" lvl="5" marL="27432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indent="-342900" lvl="6" marL="32004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indent="-342900" lvl="7" marL="36576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indent="-342900" lvl="8" marL="4114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mc:AlternateContent>
    <mc:Choice Requires="p14">
      <p:transition spd="slow" p14:dur="700">
        <p:fade/>
      </p:transition>
    </mc:Choice>
    <mc:Fallback>
      <p:transition spd="slow">
        <p:fade/>
      </p:transition>
    </mc:Fallback>
  </mc:AlternateContent>
</p:sldLayout>
</file>

<file path=ppt/slideLayouts/slideLayout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79_Fowler_Template_SlidesMania_6">
  <p:cSld name="0079_Fowler_Template_SlidesMania_6">
    <p:bg>
      <p:bgPr>
        <a:solidFill>
          <a:srgbClr val="F7F7F7"/>
        </a:solidFill>
      </p:bgPr>
    </p:bg>
    <p:spTree>
      <p:nvGrpSpPr>
        <p:cNvPr id="53" name="Shape 53"/>
        <p:cNvGrpSpPr/>
        <p:nvPr/>
      </p:nvGrpSpPr>
      <p:grpSpPr>
        <a:xfrm>
          <a:off x="0" y="0"/>
          <a:ext cx="0" cy="0"/>
          <a:chOff x="0" y="0"/>
          <a:chExt cx="0" cy="0"/>
        </a:xfrm>
      </p:grpSpPr>
      <p:sp>
        <p:nvSpPr>
          <p:cNvPr id="54" name="Google Shape;54;p5"/>
          <p:cNvSpPr txBox="1"/>
          <p:nvPr>
            <p:ph idx="1" type="body"/>
          </p:nvPr>
        </p:nvSpPr>
        <p:spPr>
          <a:xfrm>
            <a:off x="6438459" y="3458227"/>
            <a:ext cx="2281087" cy="2836506"/>
          </a:xfrm>
          <a:prstGeom prst="rect">
            <a:avLst/>
          </a:prstGeom>
          <a:noFill/>
          <a:ln>
            <a:noFill/>
          </a:ln>
        </p:spPr>
        <p:txBody>
          <a:bodyPr anchorCtr="0" anchor="t" bIns="45700" lIns="91425" spcFirstLastPara="1" rIns="91425" wrap="square" tIns="45700">
            <a:noAutofit/>
          </a:bodyPr>
          <a:lstStyle>
            <a:lvl1pPr indent="-228600" lvl="0" marL="457200" marR="0" rtl="0" algn="l">
              <a:lnSpc>
                <a:spcPct val="90000"/>
              </a:lnSpc>
              <a:spcBef>
                <a:spcPts val="1000"/>
              </a:spcBef>
              <a:spcAft>
                <a:spcPts val="0"/>
              </a:spcAft>
              <a:buClr>
                <a:schemeClr val="dk1"/>
              </a:buClr>
              <a:buSzPts val="2800"/>
              <a:buFont typeface="Arial"/>
              <a:buNone/>
              <a:defRPr b="0" i="0" sz="2800" u="none" cap="none" strike="noStrike">
                <a:solidFill>
                  <a:schemeClr val="dk1"/>
                </a:solidFill>
                <a:latin typeface="Caveat"/>
                <a:ea typeface="Caveat"/>
                <a:cs typeface="Caveat"/>
                <a:sym typeface="Caveat"/>
              </a:defRPr>
            </a:lvl1pPr>
            <a:lvl2pPr indent="-381000" lvl="1" marL="914400"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indent="-355600" lvl="2" marL="1371600"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indent="-342900" lvl="3" marL="1828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indent="-342900" lvl="4" marL="22860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indent="-342900" lvl="5" marL="27432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indent="-342900" lvl="6" marL="32004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indent="-342900" lvl="7" marL="36576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indent="-342900" lvl="8" marL="4114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55" name="Google Shape;55;p5"/>
          <p:cNvSpPr txBox="1"/>
          <p:nvPr>
            <p:ph idx="2" type="body"/>
          </p:nvPr>
        </p:nvSpPr>
        <p:spPr>
          <a:xfrm>
            <a:off x="3633021" y="3458227"/>
            <a:ext cx="2281087" cy="2836506"/>
          </a:xfrm>
          <a:prstGeom prst="rect">
            <a:avLst/>
          </a:prstGeom>
          <a:noFill/>
          <a:ln>
            <a:noFill/>
          </a:ln>
        </p:spPr>
        <p:txBody>
          <a:bodyPr anchorCtr="0" anchor="t" bIns="45700" lIns="91425" spcFirstLastPara="1" rIns="91425" wrap="square" tIns="45700">
            <a:noAutofit/>
          </a:bodyPr>
          <a:lstStyle>
            <a:lvl1pPr indent="-228600" lvl="0" marL="457200" marR="0" rtl="0" algn="l">
              <a:lnSpc>
                <a:spcPct val="90000"/>
              </a:lnSpc>
              <a:spcBef>
                <a:spcPts val="1000"/>
              </a:spcBef>
              <a:spcAft>
                <a:spcPts val="0"/>
              </a:spcAft>
              <a:buClr>
                <a:schemeClr val="dk1"/>
              </a:buClr>
              <a:buSzPts val="2800"/>
              <a:buFont typeface="Arial"/>
              <a:buNone/>
              <a:defRPr b="0" i="0" sz="2800" u="none" cap="none" strike="noStrike">
                <a:solidFill>
                  <a:schemeClr val="dk1"/>
                </a:solidFill>
                <a:latin typeface="Caveat"/>
                <a:ea typeface="Caveat"/>
                <a:cs typeface="Caveat"/>
                <a:sym typeface="Caveat"/>
              </a:defRPr>
            </a:lvl1pPr>
            <a:lvl2pPr indent="-381000" lvl="1" marL="914400"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indent="-355600" lvl="2" marL="1371600"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indent="-342900" lvl="3" marL="1828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indent="-342900" lvl="4" marL="22860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indent="-342900" lvl="5" marL="27432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indent="-342900" lvl="6" marL="32004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indent="-342900" lvl="7" marL="36576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indent="-342900" lvl="8" marL="4114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56" name="Google Shape;56;p5"/>
          <p:cNvSpPr txBox="1"/>
          <p:nvPr>
            <p:ph idx="3" type="body"/>
          </p:nvPr>
        </p:nvSpPr>
        <p:spPr>
          <a:xfrm>
            <a:off x="825912" y="3458228"/>
            <a:ext cx="2281087" cy="2836506"/>
          </a:xfrm>
          <a:prstGeom prst="rect">
            <a:avLst/>
          </a:prstGeom>
          <a:noFill/>
          <a:ln>
            <a:noFill/>
          </a:ln>
        </p:spPr>
        <p:txBody>
          <a:bodyPr anchorCtr="0" anchor="t" bIns="45700" lIns="91425" spcFirstLastPara="1" rIns="91425" wrap="square" tIns="45700">
            <a:noAutofit/>
          </a:bodyPr>
          <a:lstStyle>
            <a:lvl1pPr indent="-228600" lvl="0" marL="457200" marR="0" rtl="0" algn="l">
              <a:lnSpc>
                <a:spcPct val="90000"/>
              </a:lnSpc>
              <a:spcBef>
                <a:spcPts val="1000"/>
              </a:spcBef>
              <a:spcAft>
                <a:spcPts val="0"/>
              </a:spcAft>
              <a:buClr>
                <a:schemeClr val="dk1"/>
              </a:buClr>
              <a:buSzPts val="2800"/>
              <a:buFont typeface="Arial"/>
              <a:buNone/>
              <a:defRPr b="0" i="0" sz="2800" u="none" cap="none" strike="noStrike">
                <a:solidFill>
                  <a:schemeClr val="dk1"/>
                </a:solidFill>
                <a:latin typeface="Caveat"/>
                <a:ea typeface="Caveat"/>
                <a:cs typeface="Caveat"/>
                <a:sym typeface="Caveat"/>
              </a:defRPr>
            </a:lvl1pPr>
            <a:lvl2pPr indent="-381000" lvl="1" marL="914400"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indent="-355600" lvl="2" marL="1371600"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indent="-342900" lvl="3" marL="1828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indent="-342900" lvl="4" marL="22860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indent="-342900" lvl="5" marL="27432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indent="-342900" lvl="6" marL="32004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indent="-342900" lvl="7" marL="36576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indent="-342900" lvl="8" marL="4114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57" name="Google Shape;57;p5"/>
          <p:cNvSpPr txBox="1"/>
          <p:nvPr>
            <p:ph idx="4" type="body"/>
          </p:nvPr>
        </p:nvSpPr>
        <p:spPr>
          <a:xfrm>
            <a:off x="9260321" y="3458226"/>
            <a:ext cx="2281087" cy="2836506"/>
          </a:xfrm>
          <a:prstGeom prst="rect">
            <a:avLst/>
          </a:prstGeom>
          <a:noFill/>
          <a:ln>
            <a:noFill/>
          </a:ln>
        </p:spPr>
        <p:txBody>
          <a:bodyPr anchorCtr="0" anchor="t" bIns="45700" lIns="91425" spcFirstLastPara="1" rIns="91425" wrap="square" tIns="45700">
            <a:noAutofit/>
          </a:bodyPr>
          <a:lstStyle>
            <a:lvl1pPr indent="-228600" lvl="0" marL="457200" marR="0" rtl="0" algn="l">
              <a:lnSpc>
                <a:spcPct val="90000"/>
              </a:lnSpc>
              <a:spcBef>
                <a:spcPts val="1000"/>
              </a:spcBef>
              <a:spcAft>
                <a:spcPts val="0"/>
              </a:spcAft>
              <a:buClr>
                <a:schemeClr val="dk1"/>
              </a:buClr>
              <a:buSzPts val="2800"/>
              <a:buFont typeface="Arial"/>
              <a:buNone/>
              <a:defRPr b="0" i="0" sz="2800" u="none" cap="none" strike="noStrike">
                <a:solidFill>
                  <a:schemeClr val="dk1"/>
                </a:solidFill>
                <a:latin typeface="Caveat"/>
                <a:ea typeface="Caveat"/>
                <a:cs typeface="Caveat"/>
                <a:sym typeface="Caveat"/>
              </a:defRPr>
            </a:lvl1pPr>
            <a:lvl2pPr indent="-381000" lvl="1" marL="914400"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indent="-355600" lvl="2" marL="1371600"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indent="-342900" lvl="3" marL="1828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indent="-342900" lvl="4" marL="22860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indent="-342900" lvl="5" marL="27432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indent="-342900" lvl="6" marL="32004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indent="-342900" lvl="7" marL="36576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indent="-342900" lvl="8" marL="4114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grpSp>
        <p:nvGrpSpPr>
          <p:cNvPr id="58" name="Google Shape;58;p5"/>
          <p:cNvGrpSpPr/>
          <p:nvPr/>
        </p:nvGrpSpPr>
        <p:grpSpPr>
          <a:xfrm>
            <a:off x="734171" y="1460192"/>
            <a:ext cx="2338407" cy="1718664"/>
            <a:chOff x="432620" y="336272"/>
            <a:chExt cx="2520000" cy="2520000"/>
          </a:xfrm>
        </p:grpSpPr>
        <p:sp>
          <p:nvSpPr>
            <p:cNvPr id="59" name="Google Shape;59;p5"/>
            <p:cNvSpPr/>
            <p:nvPr/>
          </p:nvSpPr>
          <p:spPr>
            <a:xfrm>
              <a:off x="432620" y="336272"/>
              <a:ext cx="2520000" cy="2520000"/>
            </a:xfrm>
            <a:prstGeom prst="rect">
              <a:avLst/>
            </a:prstGeom>
            <a:solidFill>
              <a:schemeClr val="accent2"/>
            </a:solidFill>
            <a:ln>
              <a:noFill/>
            </a:ln>
            <a:effectLst>
              <a:outerShdw blurRad="50800" rotWithShape="0" algn="tl" dir="2700000" dist="889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60" name="Google Shape;60;p5"/>
            <p:cNvSpPr/>
            <p:nvPr/>
          </p:nvSpPr>
          <p:spPr>
            <a:xfrm>
              <a:off x="1004305" y="896712"/>
              <a:ext cx="1800000" cy="1800000"/>
            </a:xfrm>
            <a:prstGeom prst="rect">
              <a:avLst/>
            </a:prstGeom>
            <a:solidFill>
              <a:schemeClr val="accent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61" name="Google Shape;61;p5"/>
            <p:cNvSpPr/>
            <p:nvPr/>
          </p:nvSpPr>
          <p:spPr>
            <a:xfrm>
              <a:off x="1536504" y="869322"/>
              <a:ext cx="720000" cy="72000"/>
            </a:xfrm>
            <a:prstGeom prst="rect">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grpSp>
        <p:nvGrpSpPr>
          <p:cNvPr id="62" name="Google Shape;62;p5"/>
          <p:cNvGrpSpPr/>
          <p:nvPr/>
        </p:nvGrpSpPr>
        <p:grpSpPr>
          <a:xfrm>
            <a:off x="3541288" y="1456316"/>
            <a:ext cx="2338407" cy="1718664"/>
            <a:chOff x="432620" y="336272"/>
            <a:chExt cx="2520000" cy="2520000"/>
          </a:xfrm>
        </p:grpSpPr>
        <p:sp>
          <p:nvSpPr>
            <p:cNvPr id="63" name="Google Shape;63;p5"/>
            <p:cNvSpPr/>
            <p:nvPr/>
          </p:nvSpPr>
          <p:spPr>
            <a:xfrm>
              <a:off x="432620" y="336272"/>
              <a:ext cx="2520000" cy="2520000"/>
            </a:xfrm>
            <a:prstGeom prst="rect">
              <a:avLst/>
            </a:prstGeom>
            <a:solidFill>
              <a:schemeClr val="accent2"/>
            </a:solidFill>
            <a:ln>
              <a:noFill/>
            </a:ln>
            <a:effectLst>
              <a:outerShdw blurRad="50800" rotWithShape="0" algn="tl" dir="2700000" dist="889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64" name="Google Shape;64;p5"/>
            <p:cNvSpPr/>
            <p:nvPr/>
          </p:nvSpPr>
          <p:spPr>
            <a:xfrm>
              <a:off x="1004305" y="896712"/>
              <a:ext cx="1800000" cy="1800000"/>
            </a:xfrm>
            <a:prstGeom prst="rect">
              <a:avLst/>
            </a:prstGeom>
            <a:solidFill>
              <a:schemeClr val="accent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65" name="Google Shape;65;p5"/>
            <p:cNvSpPr/>
            <p:nvPr/>
          </p:nvSpPr>
          <p:spPr>
            <a:xfrm>
              <a:off x="1536504" y="869322"/>
              <a:ext cx="720000" cy="72000"/>
            </a:xfrm>
            <a:prstGeom prst="rect">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grpSp>
        <p:nvGrpSpPr>
          <p:cNvPr id="66" name="Google Shape;66;p5"/>
          <p:cNvGrpSpPr/>
          <p:nvPr/>
        </p:nvGrpSpPr>
        <p:grpSpPr>
          <a:xfrm>
            <a:off x="6341832" y="1454378"/>
            <a:ext cx="2338407" cy="1718664"/>
            <a:chOff x="432620" y="336272"/>
            <a:chExt cx="2520000" cy="2520000"/>
          </a:xfrm>
        </p:grpSpPr>
        <p:sp>
          <p:nvSpPr>
            <p:cNvPr id="67" name="Google Shape;67;p5"/>
            <p:cNvSpPr/>
            <p:nvPr/>
          </p:nvSpPr>
          <p:spPr>
            <a:xfrm>
              <a:off x="432620" y="336272"/>
              <a:ext cx="2520000" cy="2520000"/>
            </a:xfrm>
            <a:prstGeom prst="rect">
              <a:avLst/>
            </a:prstGeom>
            <a:solidFill>
              <a:schemeClr val="accent2"/>
            </a:solidFill>
            <a:ln>
              <a:noFill/>
            </a:ln>
            <a:effectLst>
              <a:outerShdw blurRad="50800" rotWithShape="0" algn="tl" dir="2700000" dist="889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68" name="Google Shape;68;p5"/>
            <p:cNvSpPr/>
            <p:nvPr/>
          </p:nvSpPr>
          <p:spPr>
            <a:xfrm>
              <a:off x="1004305" y="896712"/>
              <a:ext cx="1800000" cy="1800000"/>
            </a:xfrm>
            <a:prstGeom prst="rect">
              <a:avLst/>
            </a:prstGeom>
            <a:solidFill>
              <a:schemeClr val="accent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69" name="Google Shape;69;p5"/>
            <p:cNvSpPr/>
            <p:nvPr/>
          </p:nvSpPr>
          <p:spPr>
            <a:xfrm>
              <a:off x="1536504" y="869322"/>
              <a:ext cx="720000" cy="72000"/>
            </a:xfrm>
            <a:prstGeom prst="rect">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grpSp>
        <p:nvGrpSpPr>
          <p:cNvPr id="70" name="Google Shape;70;p5"/>
          <p:cNvGrpSpPr/>
          <p:nvPr/>
        </p:nvGrpSpPr>
        <p:grpSpPr>
          <a:xfrm>
            <a:off x="9158758" y="1472003"/>
            <a:ext cx="2338407" cy="1718664"/>
            <a:chOff x="432620" y="336272"/>
            <a:chExt cx="2520000" cy="2520000"/>
          </a:xfrm>
        </p:grpSpPr>
        <p:sp>
          <p:nvSpPr>
            <p:cNvPr id="71" name="Google Shape;71;p5"/>
            <p:cNvSpPr/>
            <p:nvPr/>
          </p:nvSpPr>
          <p:spPr>
            <a:xfrm>
              <a:off x="432620" y="336272"/>
              <a:ext cx="2520000" cy="2520000"/>
            </a:xfrm>
            <a:prstGeom prst="rect">
              <a:avLst/>
            </a:prstGeom>
            <a:solidFill>
              <a:schemeClr val="accent2"/>
            </a:solidFill>
            <a:ln>
              <a:noFill/>
            </a:ln>
            <a:effectLst>
              <a:outerShdw blurRad="50800" rotWithShape="0" algn="tl" dir="2700000" dist="889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72" name="Google Shape;72;p5"/>
            <p:cNvSpPr/>
            <p:nvPr/>
          </p:nvSpPr>
          <p:spPr>
            <a:xfrm>
              <a:off x="1004305" y="896712"/>
              <a:ext cx="1800000" cy="1800000"/>
            </a:xfrm>
            <a:prstGeom prst="rect">
              <a:avLst/>
            </a:prstGeom>
            <a:solidFill>
              <a:schemeClr val="accent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73" name="Google Shape;73;p5"/>
            <p:cNvSpPr/>
            <p:nvPr/>
          </p:nvSpPr>
          <p:spPr>
            <a:xfrm>
              <a:off x="1536504" y="869322"/>
              <a:ext cx="720000" cy="72000"/>
            </a:xfrm>
            <a:prstGeom prst="rect">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sp>
        <p:nvSpPr>
          <p:cNvPr id="74" name="Google Shape;74;p5"/>
          <p:cNvSpPr txBox="1"/>
          <p:nvPr>
            <p:ph idx="5" type="body"/>
          </p:nvPr>
        </p:nvSpPr>
        <p:spPr>
          <a:xfrm>
            <a:off x="2442943" y="257407"/>
            <a:ext cx="7381111" cy="758461"/>
          </a:xfrm>
          <a:prstGeom prst="rect">
            <a:avLst/>
          </a:prstGeom>
          <a:noFill/>
          <a:ln>
            <a:noFill/>
          </a:ln>
        </p:spPr>
        <p:txBody>
          <a:bodyPr anchorCtr="0" anchor="ctr" bIns="45700" lIns="91425" spcFirstLastPara="1" rIns="91425" wrap="square" tIns="45700">
            <a:noAutofit/>
          </a:bodyPr>
          <a:lstStyle>
            <a:lvl1pPr indent="-482600" lvl="0" marL="457200" marR="0" rtl="0" algn="l">
              <a:lnSpc>
                <a:spcPct val="90000"/>
              </a:lnSpc>
              <a:spcBef>
                <a:spcPts val="1000"/>
              </a:spcBef>
              <a:spcAft>
                <a:spcPts val="0"/>
              </a:spcAft>
              <a:buClr>
                <a:schemeClr val="dk1"/>
              </a:buClr>
              <a:buSzPts val="4000"/>
              <a:buFont typeface="Arial"/>
              <a:buChar char="•"/>
              <a:defRPr b="1" i="0" sz="4000" u="none" cap="none" strike="noStrike">
                <a:solidFill>
                  <a:schemeClr val="dk1"/>
                </a:solidFill>
                <a:latin typeface="Montserrat Medium"/>
                <a:ea typeface="Montserrat Medium"/>
                <a:cs typeface="Montserrat Medium"/>
                <a:sym typeface="Montserrat Medium"/>
              </a:defRPr>
            </a:lvl1pPr>
            <a:lvl2pPr indent="-381000" lvl="1" marL="914400"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indent="-355600" lvl="2" marL="1371600"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indent="-342900" lvl="3" marL="1828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indent="-342900" lvl="4" marL="22860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indent="-342900" lvl="5" marL="27432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indent="-342900" lvl="6" marL="32004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indent="-342900" lvl="7" marL="36576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indent="-342900" lvl="8" marL="4114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mc:AlternateContent>
    <mc:Choice Requires="p14">
      <p:transition spd="slow" p14:dur="700">
        <p:fade/>
      </p:transition>
    </mc:Choice>
    <mc:Fallback>
      <p:transition spd="slow">
        <p:fade/>
      </p:transition>
    </mc:Fallback>
  </mc:AlternateContent>
</p:sldLayout>
</file>

<file path=ppt/slideLayouts/slideLayout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79_Fowler_Template_SlidesMania_5">
  <p:cSld name="0079_Fowler_Template_SlidesMania_5">
    <p:bg>
      <p:bgPr>
        <a:solidFill>
          <a:srgbClr val="F7F7F7"/>
        </a:solidFill>
      </p:bgPr>
    </p:bg>
    <p:spTree>
      <p:nvGrpSpPr>
        <p:cNvPr id="75" name="Shape 75"/>
        <p:cNvGrpSpPr/>
        <p:nvPr/>
      </p:nvGrpSpPr>
      <p:grpSpPr>
        <a:xfrm>
          <a:off x="0" y="0"/>
          <a:ext cx="0" cy="0"/>
          <a:chOff x="0" y="0"/>
          <a:chExt cx="0" cy="0"/>
        </a:xfrm>
      </p:grpSpPr>
      <p:sp>
        <p:nvSpPr>
          <p:cNvPr id="76" name="Google Shape;76;p6"/>
          <p:cNvSpPr/>
          <p:nvPr/>
        </p:nvSpPr>
        <p:spPr>
          <a:xfrm>
            <a:off x="267199" y="324869"/>
            <a:ext cx="1540209" cy="1540209"/>
          </a:xfrm>
          <a:prstGeom prst="rect">
            <a:avLst/>
          </a:prstGeom>
          <a:solidFill>
            <a:schemeClr val="accent2"/>
          </a:solidFill>
          <a:ln>
            <a:noFill/>
          </a:ln>
          <a:effectLst>
            <a:outerShdw blurRad="50800" rotWithShape="0" algn="tl" dir="2700000" dist="889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77" name="Google Shape;77;p6"/>
          <p:cNvSpPr/>
          <p:nvPr/>
        </p:nvSpPr>
        <p:spPr>
          <a:xfrm>
            <a:off x="616609" y="667407"/>
            <a:ext cx="1100149" cy="1100149"/>
          </a:xfrm>
          <a:prstGeom prst="rect">
            <a:avLst/>
          </a:prstGeom>
          <a:solidFill>
            <a:schemeClr val="accent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78" name="Google Shape;78;p6"/>
          <p:cNvSpPr txBox="1"/>
          <p:nvPr>
            <p:ph idx="1" type="body"/>
          </p:nvPr>
        </p:nvSpPr>
        <p:spPr>
          <a:xfrm>
            <a:off x="722671" y="2299379"/>
            <a:ext cx="3274144" cy="1803090"/>
          </a:xfrm>
          <a:prstGeom prst="rect">
            <a:avLst/>
          </a:prstGeom>
          <a:noFill/>
          <a:ln>
            <a:noFill/>
          </a:ln>
        </p:spPr>
        <p:txBody>
          <a:bodyPr anchorCtr="0" anchor="ctr" bIns="45700" lIns="91425" spcFirstLastPara="1" rIns="91425" wrap="square" tIns="45700">
            <a:noAutofit/>
          </a:bodyPr>
          <a:lstStyle>
            <a:lvl1pPr indent="-228600" lvl="0" marL="457200" marR="0" rtl="0" algn="l">
              <a:lnSpc>
                <a:spcPct val="90000"/>
              </a:lnSpc>
              <a:spcBef>
                <a:spcPts val="1000"/>
              </a:spcBef>
              <a:spcAft>
                <a:spcPts val="0"/>
              </a:spcAft>
              <a:buClr>
                <a:schemeClr val="dk1"/>
              </a:buClr>
              <a:buSzPts val="2800"/>
              <a:buFont typeface="Arial"/>
              <a:buNone/>
              <a:defRPr b="0" i="0" sz="2800" u="none" cap="none" strike="noStrike">
                <a:solidFill>
                  <a:schemeClr val="dk1"/>
                </a:solidFill>
                <a:latin typeface="Caveat"/>
                <a:ea typeface="Caveat"/>
                <a:cs typeface="Caveat"/>
                <a:sym typeface="Caveat"/>
              </a:defRPr>
            </a:lvl1pPr>
            <a:lvl2pPr indent="-381000" lvl="1" marL="914400"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indent="-355600" lvl="2" marL="1371600"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indent="-342900" lvl="3" marL="1828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indent="-342900" lvl="4" marL="22860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indent="-342900" lvl="5" marL="27432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indent="-342900" lvl="6" marL="32004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indent="-342900" lvl="7" marL="36576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indent="-342900" lvl="8" marL="4114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79" name="Google Shape;79;p6"/>
          <p:cNvSpPr txBox="1"/>
          <p:nvPr>
            <p:ph idx="2" type="body"/>
          </p:nvPr>
        </p:nvSpPr>
        <p:spPr>
          <a:xfrm>
            <a:off x="941886" y="838250"/>
            <a:ext cx="7381111" cy="758461"/>
          </a:xfrm>
          <a:prstGeom prst="rect">
            <a:avLst/>
          </a:prstGeom>
          <a:noFill/>
          <a:ln>
            <a:noFill/>
          </a:ln>
        </p:spPr>
        <p:txBody>
          <a:bodyPr anchorCtr="0" anchor="ctr" bIns="45700" lIns="91425" spcFirstLastPara="1" rIns="91425" wrap="square" tIns="45700">
            <a:noAutofit/>
          </a:bodyPr>
          <a:lstStyle>
            <a:lvl1pPr indent="-482600" lvl="0" marL="457200" marR="0" rtl="0" algn="l">
              <a:lnSpc>
                <a:spcPct val="90000"/>
              </a:lnSpc>
              <a:spcBef>
                <a:spcPts val="1000"/>
              </a:spcBef>
              <a:spcAft>
                <a:spcPts val="0"/>
              </a:spcAft>
              <a:buClr>
                <a:schemeClr val="dk1"/>
              </a:buClr>
              <a:buSzPts val="4000"/>
              <a:buFont typeface="Arial"/>
              <a:buChar char="•"/>
              <a:defRPr b="1" i="0" sz="4000" u="none" cap="none" strike="noStrike">
                <a:solidFill>
                  <a:schemeClr val="dk1"/>
                </a:solidFill>
                <a:latin typeface="Montserrat Medium"/>
                <a:ea typeface="Montserrat Medium"/>
                <a:cs typeface="Montserrat Medium"/>
                <a:sym typeface="Montserrat Medium"/>
              </a:defRPr>
            </a:lvl1pPr>
            <a:lvl2pPr indent="-381000" lvl="1" marL="914400"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indent="-355600" lvl="2" marL="1371600"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indent="-342900" lvl="3" marL="1828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indent="-342900" lvl="4" marL="22860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indent="-342900" lvl="5" marL="27432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indent="-342900" lvl="6" marL="32004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indent="-342900" lvl="7" marL="36576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indent="-342900" lvl="8" marL="4114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80" name="Google Shape;80;p6"/>
          <p:cNvSpPr txBox="1"/>
          <p:nvPr>
            <p:ph idx="3" type="body"/>
          </p:nvPr>
        </p:nvSpPr>
        <p:spPr>
          <a:xfrm>
            <a:off x="675235" y="4489309"/>
            <a:ext cx="3274144" cy="1803090"/>
          </a:xfrm>
          <a:prstGeom prst="rect">
            <a:avLst/>
          </a:prstGeom>
          <a:noFill/>
          <a:ln>
            <a:noFill/>
          </a:ln>
        </p:spPr>
        <p:txBody>
          <a:bodyPr anchorCtr="0" anchor="ctr" bIns="45700" lIns="91425" spcFirstLastPara="1" rIns="91425" wrap="square" tIns="45700">
            <a:noAutofit/>
          </a:bodyPr>
          <a:lstStyle>
            <a:lvl1pPr indent="-228600" lvl="0" marL="457200" marR="0" rtl="0" algn="l">
              <a:lnSpc>
                <a:spcPct val="90000"/>
              </a:lnSpc>
              <a:spcBef>
                <a:spcPts val="1000"/>
              </a:spcBef>
              <a:spcAft>
                <a:spcPts val="0"/>
              </a:spcAft>
              <a:buClr>
                <a:schemeClr val="dk1"/>
              </a:buClr>
              <a:buSzPts val="2800"/>
              <a:buFont typeface="Arial"/>
              <a:buNone/>
              <a:defRPr b="0" i="0" sz="2800" u="none" cap="none" strike="noStrike">
                <a:solidFill>
                  <a:schemeClr val="dk1"/>
                </a:solidFill>
                <a:latin typeface="Caveat"/>
                <a:ea typeface="Caveat"/>
                <a:cs typeface="Caveat"/>
                <a:sym typeface="Caveat"/>
              </a:defRPr>
            </a:lvl1pPr>
            <a:lvl2pPr indent="-381000" lvl="1" marL="914400"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indent="-355600" lvl="2" marL="1371600"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indent="-342900" lvl="3" marL="1828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indent="-342900" lvl="4" marL="22860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indent="-342900" lvl="5" marL="27432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indent="-342900" lvl="6" marL="32004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indent="-342900" lvl="7" marL="36576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indent="-342900" lvl="8" marL="4114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81" name="Google Shape;81;p6"/>
          <p:cNvSpPr txBox="1"/>
          <p:nvPr>
            <p:ph idx="4" type="body"/>
          </p:nvPr>
        </p:nvSpPr>
        <p:spPr>
          <a:xfrm>
            <a:off x="8463849" y="2284874"/>
            <a:ext cx="3274144" cy="1803090"/>
          </a:xfrm>
          <a:prstGeom prst="rect">
            <a:avLst/>
          </a:prstGeom>
          <a:noFill/>
          <a:ln>
            <a:noFill/>
          </a:ln>
        </p:spPr>
        <p:txBody>
          <a:bodyPr anchorCtr="0" anchor="ctr" bIns="45700" lIns="91425" spcFirstLastPara="1" rIns="91425" wrap="square" tIns="45700">
            <a:noAutofit/>
          </a:bodyPr>
          <a:lstStyle>
            <a:lvl1pPr indent="-228600" lvl="0" marL="457200" marR="0" rtl="0" algn="l">
              <a:lnSpc>
                <a:spcPct val="90000"/>
              </a:lnSpc>
              <a:spcBef>
                <a:spcPts val="1000"/>
              </a:spcBef>
              <a:spcAft>
                <a:spcPts val="0"/>
              </a:spcAft>
              <a:buClr>
                <a:schemeClr val="dk1"/>
              </a:buClr>
              <a:buSzPts val="2800"/>
              <a:buFont typeface="Arial"/>
              <a:buNone/>
              <a:defRPr b="0" i="0" sz="2800" u="none" cap="none" strike="noStrike">
                <a:solidFill>
                  <a:schemeClr val="dk1"/>
                </a:solidFill>
                <a:latin typeface="Caveat"/>
                <a:ea typeface="Caveat"/>
                <a:cs typeface="Caveat"/>
                <a:sym typeface="Caveat"/>
              </a:defRPr>
            </a:lvl1pPr>
            <a:lvl2pPr indent="-381000" lvl="1" marL="914400"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indent="-355600" lvl="2" marL="1371600"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indent="-342900" lvl="3" marL="1828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indent="-342900" lvl="4" marL="22860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indent="-342900" lvl="5" marL="27432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indent="-342900" lvl="6" marL="32004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indent="-342900" lvl="7" marL="36576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indent="-342900" lvl="8" marL="4114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82" name="Google Shape;82;p6"/>
          <p:cNvSpPr txBox="1"/>
          <p:nvPr>
            <p:ph idx="5" type="body"/>
          </p:nvPr>
        </p:nvSpPr>
        <p:spPr>
          <a:xfrm>
            <a:off x="8416413" y="4474804"/>
            <a:ext cx="3274144" cy="1803090"/>
          </a:xfrm>
          <a:prstGeom prst="rect">
            <a:avLst/>
          </a:prstGeom>
          <a:noFill/>
          <a:ln>
            <a:noFill/>
          </a:ln>
        </p:spPr>
        <p:txBody>
          <a:bodyPr anchorCtr="0" anchor="ctr" bIns="45700" lIns="91425" spcFirstLastPara="1" rIns="91425" wrap="square" tIns="45700">
            <a:noAutofit/>
          </a:bodyPr>
          <a:lstStyle>
            <a:lvl1pPr indent="-228600" lvl="0" marL="457200" marR="0" rtl="0" algn="l">
              <a:lnSpc>
                <a:spcPct val="90000"/>
              </a:lnSpc>
              <a:spcBef>
                <a:spcPts val="1000"/>
              </a:spcBef>
              <a:spcAft>
                <a:spcPts val="0"/>
              </a:spcAft>
              <a:buClr>
                <a:schemeClr val="dk1"/>
              </a:buClr>
              <a:buSzPts val="2800"/>
              <a:buFont typeface="Arial"/>
              <a:buNone/>
              <a:defRPr b="0" i="0" sz="2800" u="none" cap="none" strike="noStrike">
                <a:solidFill>
                  <a:schemeClr val="dk1"/>
                </a:solidFill>
                <a:latin typeface="Caveat"/>
                <a:ea typeface="Caveat"/>
                <a:cs typeface="Caveat"/>
                <a:sym typeface="Caveat"/>
              </a:defRPr>
            </a:lvl1pPr>
            <a:lvl2pPr indent="-381000" lvl="1" marL="914400"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indent="-355600" lvl="2" marL="1371600"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indent="-342900" lvl="3" marL="1828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indent="-342900" lvl="4" marL="22860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indent="-342900" lvl="5" marL="27432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indent="-342900" lvl="6" marL="32004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indent="-342900" lvl="7" marL="36576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indent="-342900" lvl="8" marL="4114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83" name="Google Shape;83;p6"/>
          <p:cNvSpPr txBox="1"/>
          <p:nvPr>
            <p:ph idx="6" type="body"/>
          </p:nvPr>
        </p:nvSpPr>
        <p:spPr>
          <a:xfrm>
            <a:off x="4604684" y="2300887"/>
            <a:ext cx="3274144" cy="1803090"/>
          </a:xfrm>
          <a:prstGeom prst="rect">
            <a:avLst/>
          </a:prstGeom>
          <a:noFill/>
          <a:ln>
            <a:noFill/>
          </a:ln>
        </p:spPr>
        <p:txBody>
          <a:bodyPr anchorCtr="0" anchor="ctr" bIns="45700" lIns="91425" spcFirstLastPara="1" rIns="91425" wrap="square" tIns="45700">
            <a:noAutofit/>
          </a:bodyPr>
          <a:lstStyle>
            <a:lvl1pPr indent="-228600" lvl="0" marL="457200" marR="0" rtl="0" algn="l">
              <a:lnSpc>
                <a:spcPct val="90000"/>
              </a:lnSpc>
              <a:spcBef>
                <a:spcPts val="1000"/>
              </a:spcBef>
              <a:spcAft>
                <a:spcPts val="0"/>
              </a:spcAft>
              <a:buClr>
                <a:schemeClr val="dk1"/>
              </a:buClr>
              <a:buSzPts val="2800"/>
              <a:buFont typeface="Arial"/>
              <a:buNone/>
              <a:defRPr b="0" i="0" sz="2800" u="none" cap="none" strike="noStrike">
                <a:solidFill>
                  <a:schemeClr val="dk1"/>
                </a:solidFill>
                <a:latin typeface="Caveat"/>
                <a:ea typeface="Caveat"/>
                <a:cs typeface="Caveat"/>
                <a:sym typeface="Caveat"/>
              </a:defRPr>
            </a:lvl1pPr>
            <a:lvl2pPr indent="-381000" lvl="1" marL="914400"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indent="-355600" lvl="2" marL="1371600"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indent="-342900" lvl="3" marL="1828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indent="-342900" lvl="4" marL="22860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indent="-342900" lvl="5" marL="27432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indent="-342900" lvl="6" marL="32004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indent="-342900" lvl="7" marL="36576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indent="-342900" lvl="8" marL="4114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84" name="Google Shape;84;p6"/>
          <p:cNvSpPr txBox="1"/>
          <p:nvPr>
            <p:ph idx="7" type="body"/>
          </p:nvPr>
        </p:nvSpPr>
        <p:spPr>
          <a:xfrm>
            <a:off x="4606412" y="4489309"/>
            <a:ext cx="3274144" cy="1803090"/>
          </a:xfrm>
          <a:prstGeom prst="rect">
            <a:avLst/>
          </a:prstGeom>
          <a:noFill/>
          <a:ln>
            <a:noFill/>
          </a:ln>
        </p:spPr>
        <p:txBody>
          <a:bodyPr anchorCtr="0" anchor="ctr" bIns="45700" lIns="91425" spcFirstLastPara="1" rIns="91425" wrap="square" tIns="45700">
            <a:noAutofit/>
          </a:bodyPr>
          <a:lstStyle>
            <a:lvl1pPr indent="-228600" lvl="0" marL="457200" marR="0" rtl="0" algn="l">
              <a:lnSpc>
                <a:spcPct val="90000"/>
              </a:lnSpc>
              <a:spcBef>
                <a:spcPts val="1000"/>
              </a:spcBef>
              <a:spcAft>
                <a:spcPts val="0"/>
              </a:spcAft>
              <a:buClr>
                <a:schemeClr val="dk1"/>
              </a:buClr>
              <a:buSzPts val="2800"/>
              <a:buFont typeface="Arial"/>
              <a:buNone/>
              <a:defRPr b="0" i="0" sz="2800" u="none" cap="none" strike="noStrike">
                <a:solidFill>
                  <a:schemeClr val="dk1"/>
                </a:solidFill>
                <a:latin typeface="Caveat"/>
                <a:ea typeface="Caveat"/>
                <a:cs typeface="Caveat"/>
                <a:sym typeface="Caveat"/>
              </a:defRPr>
            </a:lvl1pPr>
            <a:lvl2pPr indent="-381000" lvl="1" marL="914400"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indent="-355600" lvl="2" marL="1371600"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indent="-342900" lvl="3" marL="1828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indent="-342900" lvl="4" marL="22860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indent="-342900" lvl="5" marL="27432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indent="-342900" lvl="6" marL="32004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indent="-342900" lvl="7" marL="36576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indent="-342900" lvl="8" marL="4114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85" name="Google Shape;85;p6"/>
          <p:cNvSpPr/>
          <p:nvPr/>
        </p:nvSpPr>
        <p:spPr>
          <a:xfrm>
            <a:off x="941886" y="650666"/>
            <a:ext cx="440100" cy="44100"/>
          </a:xfrm>
          <a:prstGeom prst="rect">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Tree>
  </p:cSld>
  <p:clrMapOvr>
    <a:masterClrMapping/>
  </p:clrMapOvr>
  <mc:AlternateContent>
    <mc:Choice Requires="p14">
      <p:transition spd="slow" p14:dur="700">
        <p:fade/>
      </p:transition>
    </mc:Choice>
    <mc:Fallback>
      <p:transition spd="slow">
        <p:fade/>
      </p:transition>
    </mc:Fallback>
  </mc:AlternateContent>
</p:sldLayout>
</file>

<file path=ppt/slideLayouts/slideLayout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79_Fowler_Template_SlidesMania_12">
  <p:cSld name="0079_Fowler_Template_SlidesMania_12">
    <p:bg>
      <p:bgPr>
        <a:solidFill>
          <a:srgbClr val="F7F7F7"/>
        </a:solidFill>
      </p:bgPr>
    </p:bg>
    <p:spTree>
      <p:nvGrpSpPr>
        <p:cNvPr id="86" name="Shape 86"/>
        <p:cNvGrpSpPr/>
        <p:nvPr/>
      </p:nvGrpSpPr>
      <p:grpSpPr>
        <a:xfrm>
          <a:off x="0" y="0"/>
          <a:ext cx="0" cy="0"/>
          <a:chOff x="0" y="0"/>
          <a:chExt cx="0" cy="0"/>
        </a:xfrm>
      </p:grpSpPr>
      <p:sp>
        <p:nvSpPr>
          <p:cNvPr id="87" name="Google Shape;87;p7"/>
          <p:cNvSpPr/>
          <p:nvPr/>
        </p:nvSpPr>
        <p:spPr>
          <a:xfrm>
            <a:off x="6749602" y="299886"/>
            <a:ext cx="5009778" cy="6223816"/>
          </a:xfrm>
          <a:prstGeom prst="rect">
            <a:avLst/>
          </a:prstGeom>
          <a:solidFill>
            <a:schemeClr val="accent2"/>
          </a:solidFill>
          <a:ln>
            <a:noFill/>
          </a:ln>
          <a:effectLst>
            <a:outerShdw blurRad="50800" rotWithShape="0" algn="tl" dir="2700000" dist="889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88" name="Google Shape;88;p7"/>
          <p:cNvSpPr txBox="1"/>
          <p:nvPr>
            <p:ph idx="1" type="body"/>
          </p:nvPr>
        </p:nvSpPr>
        <p:spPr>
          <a:xfrm>
            <a:off x="7607821" y="1043806"/>
            <a:ext cx="3409230" cy="758461"/>
          </a:xfrm>
          <a:prstGeom prst="rect">
            <a:avLst/>
          </a:prstGeom>
          <a:noFill/>
          <a:ln>
            <a:noFill/>
          </a:ln>
        </p:spPr>
        <p:txBody>
          <a:bodyPr anchorCtr="0" anchor="ctr" bIns="45700" lIns="91425" spcFirstLastPara="1" rIns="91425" wrap="square" tIns="45700">
            <a:noAutofit/>
          </a:bodyPr>
          <a:lstStyle>
            <a:lvl1pPr indent="-482600" lvl="0" marL="457200" marR="0" rtl="0" algn="r">
              <a:lnSpc>
                <a:spcPct val="90000"/>
              </a:lnSpc>
              <a:spcBef>
                <a:spcPts val="1000"/>
              </a:spcBef>
              <a:spcAft>
                <a:spcPts val="0"/>
              </a:spcAft>
              <a:buClr>
                <a:schemeClr val="dk1"/>
              </a:buClr>
              <a:buSzPts val="4000"/>
              <a:buFont typeface="Arial"/>
              <a:buChar char="•"/>
              <a:defRPr b="1" i="0" sz="4000" u="none" cap="none" strike="noStrike">
                <a:solidFill>
                  <a:schemeClr val="dk1"/>
                </a:solidFill>
                <a:latin typeface="Montserrat Medium"/>
                <a:ea typeface="Montserrat Medium"/>
                <a:cs typeface="Montserrat Medium"/>
                <a:sym typeface="Montserrat Medium"/>
              </a:defRPr>
            </a:lvl1pPr>
            <a:lvl2pPr indent="-381000" lvl="1" marL="914400"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indent="-355600" lvl="2" marL="1371600"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indent="-342900" lvl="3" marL="1828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indent="-342900" lvl="4" marL="22860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indent="-342900" lvl="5" marL="27432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indent="-342900" lvl="6" marL="32004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indent="-342900" lvl="7" marL="36576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indent="-342900" lvl="8" marL="4114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89" name="Google Shape;89;p7"/>
          <p:cNvSpPr txBox="1"/>
          <p:nvPr>
            <p:ph idx="2" type="body"/>
          </p:nvPr>
        </p:nvSpPr>
        <p:spPr>
          <a:xfrm>
            <a:off x="7499558" y="2285633"/>
            <a:ext cx="3524866" cy="3944320"/>
          </a:xfrm>
          <a:prstGeom prst="rect">
            <a:avLst/>
          </a:prstGeom>
          <a:noFill/>
          <a:ln>
            <a:noFill/>
          </a:ln>
        </p:spPr>
        <p:txBody>
          <a:bodyPr anchorCtr="0" anchor="ctr" bIns="45700" lIns="91425" spcFirstLastPara="1" rIns="91425" wrap="square" tIns="45700">
            <a:noAutofit/>
          </a:bodyPr>
          <a:lstStyle>
            <a:lvl1pPr indent="-228600" lvl="0" marL="457200" marR="0" rtl="0" algn="r">
              <a:lnSpc>
                <a:spcPct val="90000"/>
              </a:lnSpc>
              <a:spcBef>
                <a:spcPts val="1000"/>
              </a:spcBef>
              <a:spcAft>
                <a:spcPts val="0"/>
              </a:spcAft>
              <a:buClr>
                <a:schemeClr val="dk1"/>
              </a:buClr>
              <a:buSzPts val="2800"/>
              <a:buFont typeface="Arial"/>
              <a:buNone/>
              <a:defRPr b="0" i="0" sz="2800" u="none" cap="none" strike="noStrike">
                <a:solidFill>
                  <a:schemeClr val="dk1"/>
                </a:solidFill>
                <a:latin typeface="Caveat"/>
                <a:ea typeface="Caveat"/>
                <a:cs typeface="Caveat"/>
                <a:sym typeface="Caveat"/>
              </a:defRPr>
            </a:lvl1pPr>
            <a:lvl2pPr indent="-381000" lvl="1" marL="914400"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indent="-355600" lvl="2" marL="1371600"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indent="-342900" lvl="3" marL="1828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indent="-342900" lvl="4" marL="22860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indent="-342900" lvl="5" marL="27432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indent="-342900" lvl="6" marL="32004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indent="-342900" lvl="7" marL="36576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indent="-342900" lvl="8" marL="4114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mc:AlternateContent>
    <mc:Choice Requires="p14">
      <p:transition spd="slow" p14:dur="700">
        <p:fade/>
      </p:transition>
    </mc:Choice>
    <mc:Fallback>
      <p:transition spd="slow">
        <p:fade/>
      </p:transition>
    </mc:Fallback>
  </mc:AlternateContent>
</p:sldLayout>
</file>

<file path=ppt/slideLayouts/slideLayout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79_Fowler_Template_SlidesMania_3">
  <p:cSld name="0079_Fowler_Template_SlidesMania_3">
    <p:bg>
      <p:bgPr>
        <a:solidFill>
          <a:srgbClr val="F7F7F7"/>
        </a:solidFill>
      </p:bgPr>
    </p:bg>
    <p:spTree>
      <p:nvGrpSpPr>
        <p:cNvPr id="90" name="Shape 90"/>
        <p:cNvGrpSpPr/>
        <p:nvPr/>
      </p:nvGrpSpPr>
      <p:grpSpPr>
        <a:xfrm>
          <a:off x="0" y="0"/>
          <a:ext cx="0" cy="0"/>
          <a:chOff x="0" y="0"/>
          <a:chExt cx="0" cy="0"/>
        </a:xfrm>
      </p:grpSpPr>
      <p:sp>
        <p:nvSpPr>
          <p:cNvPr id="91" name="Google Shape;91;p8"/>
          <p:cNvSpPr/>
          <p:nvPr/>
        </p:nvSpPr>
        <p:spPr>
          <a:xfrm>
            <a:off x="432620" y="336272"/>
            <a:ext cx="2520000" cy="2520000"/>
          </a:xfrm>
          <a:prstGeom prst="rect">
            <a:avLst/>
          </a:prstGeom>
          <a:solidFill>
            <a:schemeClr val="accent2"/>
          </a:solidFill>
          <a:ln>
            <a:noFill/>
          </a:ln>
          <a:effectLst>
            <a:outerShdw blurRad="50800" rotWithShape="0" algn="tl" dir="2700000" dist="889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92" name="Google Shape;92;p8"/>
          <p:cNvSpPr/>
          <p:nvPr/>
        </p:nvSpPr>
        <p:spPr>
          <a:xfrm>
            <a:off x="1004305" y="896712"/>
            <a:ext cx="1800000" cy="1800000"/>
          </a:xfrm>
          <a:prstGeom prst="rect">
            <a:avLst/>
          </a:prstGeom>
          <a:solidFill>
            <a:schemeClr val="accent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93" name="Google Shape;93;p8"/>
          <p:cNvSpPr/>
          <p:nvPr/>
        </p:nvSpPr>
        <p:spPr>
          <a:xfrm>
            <a:off x="1536504" y="869322"/>
            <a:ext cx="720000" cy="72000"/>
          </a:xfrm>
          <a:prstGeom prst="rect">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94" name="Google Shape;94;p8"/>
          <p:cNvSpPr txBox="1"/>
          <p:nvPr>
            <p:ph idx="1" type="body"/>
          </p:nvPr>
        </p:nvSpPr>
        <p:spPr>
          <a:xfrm>
            <a:off x="6339217" y="3028068"/>
            <a:ext cx="5371005" cy="3452693"/>
          </a:xfrm>
          <a:prstGeom prst="rect">
            <a:avLst/>
          </a:prstGeom>
          <a:noFill/>
          <a:ln>
            <a:noFill/>
          </a:ln>
        </p:spPr>
        <p:txBody>
          <a:bodyPr anchorCtr="0" anchor="ctr" bIns="45700" lIns="91425" spcFirstLastPara="1" rIns="91425" wrap="square" tIns="45700">
            <a:noAutofit/>
          </a:bodyPr>
          <a:lstStyle>
            <a:lvl1pPr indent="-228600" lvl="0" marL="457200" marR="0" rtl="0" algn="r">
              <a:lnSpc>
                <a:spcPct val="90000"/>
              </a:lnSpc>
              <a:spcBef>
                <a:spcPts val="1000"/>
              </a:spcBef>
              <a:spcAft>
                <a:spcPts val="0"/>
              </a:spcAft>
              <a:buClr>
                <a:schemeClr val="dk1"/>
              </a:buClr>
              <a:buSzPts val="2800"/>
              <a:buFont typeface="Arial"/>
              <a:buNone/>
              <a:defRPr b="0" i="0" sz="2800" u="none" cap="none" strike="noStrike">
                <a:solidFill>
                  <a:schemeClr val="dk1"/>
                </a:solidFill>
                <a:latin typeface="Caveat"/>
                <a:ea typeface="Caveat"/>
                <a:cs typeface="Caveat"/>
                <a:sym typeface="Caveat"/>
              </a:defRPr>
            </a:lvl1pPr>
            <a:lvl2pPr indent="-381000" lvl="1" marL="914400"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indent="-355600" lvl="2" marL="1371600"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indent="-342900" lvl="3" marL="1828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indent="-342900" lvl="4" marL="22860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indent="-342900" lvl="5" marL="27432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indent="-342900" lvl="6" marL="32004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indent="-342900" lvl="7" marL="36576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indent="-342900" lvl="8" marL="4114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95" name="Google Shape;95;p8"/>
          <p:cNvSpPr txBox="1"/>
          <p:nvPr>
            <p:ph idx="2" type="body"/>
          </p:nvPr>
        </p:nvSpPr>
        <p:spPr>
          <a:xfrm>
            <a:off x="1653292" y="1430987"/>
            <a:ext cx="7381111" cy="758461"/>
          </a:xfrm>
          <a:prstGeom prst="rect">
            <a:avLst/>
          </a:prstGeom>
          <a:noFill/>
          <a:ln>
            <a:noFill/>
          </a:ln>
        </p:spPr>
        <p:txBody>
          <a:bodyPr anchorCtr="0" anchor="ctr" bIns="45700" lIns="91425" spcFirstLastPara="1" rIns="91425" wrap="square" tIns="45700">
            <a:noAutofit/>
          </a:bodyPr>
          <a:lstStyle>
            <a:lvl1pPr indent="-482600" lvl="0" marL="457200" marR="0" rtl="0" algn="l">
              <a:lnSpc>
                <a:spcPct val="90000"/>
              </a:lnSpc>
              <a:spcBef>
                <a:spcPts val="1000"/>
              </a:spcBef>
              <a:spcAft>
                <a:spcPts val="0"/>
              </a:spcAft>
              <a:buClr>
                <a:schemeClr val="dk1"/>
              </a:buClr>
              <a:buSzPts val="4000"/>
              <a:buFont typeface="Arial"/>
              <a:buChar char="•"/>
              <a:defRPr b="1" i="0" sz="4000" u="none" cap="none" strike="noStrike">
                <a:solidFill>
                  <a:schemeClr val="dk1"/>
                </a:solidFill>
                <a:latin typeface="Montserrat Medium"/>
                <a:ea typeface="Montserrat Medium"/>
                <a:cs typeface="Montserrat Medium"/>
                <a:sym typeface="Montserrat Medium"/>
              </a:defRPr>
            </a:lvl1pPr>
            <a:lvl2pPr indent="-381000" lvl="1" marL="914400"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indent="-355600" lvl="2" marL="1371600"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indent="-342900" lvl="3" marL="1828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indent="-342900" lvl="4" marL="22860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indent="-342900" lvl="5" marL="27432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indent="-342900" lvl="6" marL="32004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indent="-342900" lvl="7" marL="36576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indent="-342900" lvl="8" marL="4114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96" name="Google Shape;96;p8"/>
          <p:cNvSpPr txBox="1"/>
          <p:nvPr>
            <p:ph idx="3" type="body"/>
          </p:nvPr>
        </p:nvSpPr>
        <p:spPr>
          <a:xfrm>
            <a:off x="496267" y="3035560"/>
            <a:ext cx="5371005" cy="3452693"/>
          </a:xfrm>
          <a:prstGeom prst="rect">
            <a:avLst/>
          </a:prstGeom>
          <a:noFill/>
          <a:ln>
            <a:noFill/>
          </a:ln>
        </p:spPr>
        <p:txBody>
          <a:bodyPr anchorCtr="0" anchor="ctr" bIns="45700" lIns="91425" spcFirstLastPara="1" rIns="91425" wrap="square" tIns="45700">
            <a:noAutofit/>
          </a:bodyPr>
          <a:lstStyle>
            <a:lvl1pPr indent="-228600" lvl="0" marL="457200" marR="0" rtl="0" algn="r">
              <a:lnSpc>
                <a:spcPct val="90000"/>
              </a:lnSpc>
              <a:spcBef>
                <a:spcPts val="1000"/>
              </a:spcBef>
              <a:spcAft>
                <a:spcPts val="0"/>
              </a:spcAft>
              <a:buClr>
                <a:schemeClr val="dk1"/>
              </a:buClr>
              <a:buSzPts val="2800"/>
              <a:buFont typeface="Arial"/>
              <a:buNone/>
              <a:defRPr b="0" i="0" sz="2800" u="none" cap="none" strike="noStrike">
                <a:solidFill>
                  <a:schemeClr val="dk1"/>
                </a:solidFill>
                <a:latin typeface="Caveat"/>
                <a:ea typeface="Caveat"/>
                <a:cs typeface="Caveat"/>
                <a:sym typeface="Caveat"/>
              </a:defRPr>
            </a:lvl1pPr>
            <a:lvl2pPr indent="-381000" lvl="1" marL="914400"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indent="-355600" lvl="2" marL="1371600"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indent="-342900" lvl="3" marL="1828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indent="-342900" lvl="4" marL="22860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indent="-342900" lvl="5" marL="27432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indent="-342900" lvl="6" marL="32004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indent="-342900" lvl="7" marL="36576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indent="-342900" lvl="8" marL="4114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mc:AlternateContent>
    <mc:Choice Requires="p14">
      <p:transition spd="slow" p14:dur="700">
        <p:fade/>
      </p:transition>
    </mc:Choice>
    <mc:Fallback>
      <p:transition spd="slow">
        <p:fade/>
      </p:transition>
    </mc:Fallback>
  </mc:AlternateContent>
</p:sldLayout>
</file>

<file path=ppt/slideLayouts/slideLayout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79_Fowler_Template_SlidesMania_4">
  <p:cSld name="0079_Fowler_Template_SlidesMania_4">
    <p:bg>
      <p:bgPr>
        <a:solidFill>
          <a:srgbClr val="F7F7F7"/>
        </a:solidFill>
      </p:bgPr>
    </p:bg>
    <p:spTree>
      <p:nvGrpSpPr>
        <p:cNvPr id="97" name="Shape 97"/>
        <p:cNvGrpSpPr/>
        <p:nvPr/>
      </p:nvGrpSpPr>
      <p:grpSpPr>
        <a:xfrm>
          <a:off x="0" y="0"/>
          <a:ext cx="0" cy="0"/>
          <a:chOff x="0" y="0"/>
          <a:chExt cx="0" cy="0"/>
        </a:xfrm>
      </p:grpSpPr>
      <p:sp>
        <p:nvSpPr>
          <p:cNvPr id="98" name="Google Shape;98;p9"/>
          <p:cNvSpPr/>
          <p:nvPr/>
        </p:nvSpPr>
        <p:spPr>
          <a:xfrm>
            <a:off x="432620" y="336272"/>
            <a:ext cx="2520000" cy="2520000"/>
          </a:xfrm>
          <a:prstGeom prst="rect">
            <a:avLst/>
          </a:prstGeom>
          <a:solidFill>
            <a:schemeClr val="accent2"/>
          </a:solidFill>
          <a:ln>
            <a:noFill/>
          </a:ln>
          <a:effectLst>
            <a:outerShdw blurRad="50800" rotWithShape="0" algn="tl" dir="2700000" dist="889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99" name="Google Shape;99;p9"/>
          <p:cNvSpPr/>
          <p:nvPr/>
        </p:nvSpPr>
        <p:spPr>
          <a:xfrm>
            <a:off x="1004305" y="896712"/>
            <a:ext cx="1800000" cy="1800000"/>
          </a:xfrm>
          <a:prstGeom prst="rect">
            <a:avLst/>
          </a:prstGeom>
          <a:solidFill>
            <a:schemeClr val="accent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00" name="Google Shape;100;p9"/>
          <p:cNvSpPr/>
          <p:nvPr/>
        </p:nvSpPr>
        <p:spPr>
          <a:xfrm>
            <a:off x="1536504" y="869322"/>
            <a:ext cx="720000" cy="72000"/>
          </a:xfrm>
          <a:prstGeom prst="rect">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01" name="Google Shape;101;p9"/>
          <p:cNvSpPr txBox="1"/>
          <p:nvPr>
            <p:ph idx="1" type="body"/>
          </p:nvPr>
        </p:nvSpPr>
        <p:spPr>
          <a:xfrm>
            <a:off x="8293506" y="3080438"/>
            <a:ext cx="3601200" cy="3452693"/>
          </a:xfrm>
          <a:prstGeom prst="rect">
            <a:avLst/>
          </a:prstGeom>
          <a:noFill/>
          <a:ln>
            <a:noFill/>
          </a:ln>
        </p:spPr>
        <p:txBody>
          <a:bodyPr anchorCtr="0" anchor="ctr" bIns="45700" lIns="91425" spcFirstLastPara="1" rIns="91425" wrap="square" tIns="45700">
            <a:noAutofit/>
          </a:bodyPr>
          <a:lstStyle>
            <a:lvl1pPr indent="-228600" lvl="0" marL="457200" marR="0" rtl="0" algn="r">
              <a:lnSpc>
                <a:spcPct val="90000"/>
              </a:lnSpc>
              <a:spcBef>
                <a:spcPts val="1000"/>
              </a:spcBef>
              <a:spcAft>
                <a:spcPts val="0"/>
              </a:spcAft>
              <a:buClr>
                <a:schemeClr val="dk1"/>
              </a:buClr>
              <a:buSzPts val="2800"/>
              <a:buFont typeface="Arial"/>
              <a:buNone/>
              <a:defRPr b="0" i="0" sz="2800" u="none" cap="none" strike="noStrike">
                <a:solidFill>
                  <a:schemeClr val="dk1"/>
                </a:solidFill>
                <a:latin typeface="Caveat"/>
                <a:ea typeface="Caveat"/>
                <a:cs typeface="Caveat"/>
                <a:sym typeface="Caveat"/>
              </a:defRPr>
            </a:lvl1pPr>
            <a:lvl2pPr indent="-381000" lvl="1" marL="914400"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indent="-355600" lvl="2" marL="1371600"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indent="-342900" lvl="3" marL="1828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indent="-342900" lvl="4" marL="22860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indent="-342900" lvl="5" marL="27432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indent="-342900" lvl="6" marL="32004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indent="-342900" lvl="7" marL="36576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indent="-342900" lvl="8" marL="4114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102" name="Google Shape;102;p9"/>
          <p:cNvSpPr txBox="1"/>
          <p:nvPr>
            <p:ph idx="2" type="body"/>
          </p:nvPr>
        </p:nvSpPr>
        <p:spPr>
          <a:xfrm>
            <a:off x="1653292" y="1430987"/>
            <a:ext cx="7381111" cy="758461"/>
          </a:xfrm>
          <a:prstGeom prst="rect">
            <a:avLst/>
          </a:prstGeom>
          <a:noFill/>
          <a:ln>
            <a:noFill/>
          </a:ln>
        </p:spPr>
        <p:txBody>
          <a:bodyPr anchorCtr="0" anchor="ctr" bIns="45700" lIns="91425" spcFirstLastPara="1" rIns="91425" wrap="square" tIns="45700">
            <a:noAutofit/>
          </a:bodyPr>
          <a:lstStyle>
            <a:lvl1pPr indent="-482600" lvl="0" marL="457200" marR="0" rtl="0" algn="l">
              <a:lnSpc>
                <a:spcPct val="90000"/>
              </a:lnSpc>
              <a:spcBef>
                <a:spcPts val="1000"/>
              </a:spcBef>
              <a:spcAft>
                <a:spcPts val="0"/>
              </a:spcAft>
              <a:buClr>
                <a:schemeClr val="dk1"/>
              </a:buClr>
              <a:buSzPts val="4000"/>
              <a:buFont typeface="Arial"/>
              <a:buChar char="•"/>
              <a:defRPr b="1" i="0" sz="4000" u="none" cap="none" strike="noStrike">
                <a:solidFill>
                  <a:schemeClr val="dk1"/>
                </a:solidFill>
                <a:latin typeface="Montserrat Medium"/>
                <a:ea typeface="Montserrat Medium"/>
                <a:cs typeface="Montserrat Medium"/>
                <a:sym typeface="Montserrat Medium"/>
              </a:defRPr>
            </a:lvl1pPr>
            <a:lvl2pPr indent="-381000" lvl="1" marL="914400"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indent="-355600" lvl="2" marL="1371600"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indent="-342900" lvl="3" marL="1828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indent="-342900" lvl="4" marL="22860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indent="-342900" lvl="5" marL="27432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indent="-342900" lvl="6" marL="32004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indent="-342900" lvl="7" marL="36576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indent="-342900" lvl="8" marL="4114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103" name="Google Shape;103;p9"/>
          <p:cNvSpPr txBox="1"/>
          <p:nvPr>
            <p:ph idx="3" type="body"/>
          </p:nvPr>
        </p:nvSpPr>
        <p:spPr>
          <a:xfrm>
            <a:off x="4327217" y="3080437"/>
            <a:ext cx="3601200" cy="3452693"/>
          </a:xfrm>
          <a:prstGeom prst="rect">
            <a:avLst/>
          </a:prstGeom>
          <a:noFill/>
          <a:ln>
            <a:noFill/>
          </a:ln>
        </p:spPr>
        <p:txBody>
          <a:bodyPr anchorCtr="0" anchor="ctr" bIns="45700" lIns="91425" spcFirstLastPara="1" rIns="91425" wrap="square" tIns="45700">
            <a:noAutofit/>
          </a:bodyPr>
          <a:lstStyle>
            <a:lvl1pPr indent="-228600" lvl="0" marL="457200" marR="0" rtl="0" algn="r">
              <a:lnSpc>
                <a:spcPct val="90000"/>
              </a:lnSpc>
              <a:spcBef>
                <a:spcPts val="1000"/>
              </a:spcBef>
              <a:spcAft>
                <a:spcPts val="0"/>
              </a:spcAft>
              <a:buClr>
                <a:schemeClr val="dk1"/>
              </a:buClr>
              <a:buSzPts val="2800"/>
              <a:buFont typeface="Arial"/>
              <a:buNone/>
              <a:defRPr b="0" i="0" sz="2800" u="none" cap="none" strike="noStrike">
                <a:solidFill>
                  <a:schemeClr val="dk1"/>
                </a:solidFill>
                <a:latin typeface="Caveat"/>
                <a:ea typeface="Caveat"/>
                <a:cs typeface="Caveat"/>
                <a:sym typeface="Caveat"/>
              </a:defRPr>
            </a:lvl1pPr>
            <a:lvl2pPr indent="-381000" lvl="1" marL="914400"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indent="-355600" lvl="2" marL="1371600"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indent="-342900" lvl="3" marL="1828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indent="-342900" lvl="4" marL="22860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indent="-342900" lvl="5" marL="27432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indent="-342900" lvl="6" marL="32004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indent="-342900" lvl="7" marL="36576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indent="-342900" lvl="8" marL="4114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104" name="Google Shape;104;p9"/>
          <p:cNvSpPr txBox="1"/>
          <p:nvPr>
            <p:ph idx="4" type="body"/>
          </p:nvPr>
        </p:nvSpPr>
        <p:spPr>
          <a:xfrm>
            <a:off x="326137" y="3080436"/>
            <a:ext cx="3601200" cy="3452693"/>
          </a:xfrm>
          <a:prstGeom prst="rect">
            <a:avLst/>
          </a:prstGeom>
          <a:noFill/>
          <a:ln>
            <a:noFill/>
          </a:ln>
        </p:spPr>
        <p:txBody>
          <a:bodyPr anchorCtr="0" anchor="ctr" bIns="45700" lIns="91425" spcFirstLastPara="1" rIns="91425" wrap="square" tIns="45700">
            <a:noAutofit/>
          </a:bodyPr>
          <a:lstStyle>
            <a:lvl1pPr indent="-228600" lvl="0" marL="457200" marR="0" rtl="0" algn="r">
              <a:lnSpc>
                <a:spcPct val="90000"/>
              </a:lnSpc>
              <a:spcBef>
                <a:spcPts val="1000"/>
              </a:spcBef>
              <a:spcAft>
                <a:spcPts val="0"/>
              </a:spcAft>
              <a:buClr>
                <a:schemeClr val="dk1"/>
              </a:buClr>
              <a:buSzPts val="2800"/>
              <a:buFont typeface="Arial"/>
              <a:buNone/>
              <a:defRPr b="0" i="0" sz="2800" u="none" cap="none" strike="noStrike">
                <a:solidFill>
                  <a:schemeClr val="dk1"/>
                </a:solidFill>
                <a:latin typeface="Caveat"/>
                <a:ea typeface="Caveat"/>
                <a:cs typeface="Caveat"/>
                <a:sym typeface="Caveat"/>
              </a:defRPr>
            </a:lvl1pPr>
            <a:lvl2pPr indent="-381000" lvl="1" marL="914400"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indent="-355600" lvl="2" marL="1371600"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indent="-342900" lvl="3" marL="1828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indent="-342900" lvl="4" marL="22860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indent="-342900" lvl="5" marL="27432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indent="-342900" lvl="6" marL="32004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indent="-342900" lvl="7" marL="36576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indent="-342900" lvl="8" marL="4114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mc:AlternateContent>
    <mc:Choice Requires="p14">
      <p:transition spd="slow" p14:dur="700">
        <p:fade/>
      </p:transition>
    </mc:Choice>
    <mc:Fallback>
      <p:transition spd="slow">
        <p:fade/>
      </p:transition>
    </mc:Fallback>
  </mc:AlternateContent>
</p:sldLayout>
</file>

<file path=ppt/slideLayouts/slideLayout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79_Fowler_Template_SlidesMania_17">
  <p:cSld name="0079_Fowler_Template_SlidesMania_17">
    <p:bg>
      <p:bgPr>
        <a:solidFill>
          <a:srgbClr val="F7F7F7"/>
        </a:solidFill>
      </p:bgPr>
    </p:bg>
    <p:spTree>
      <p:nvGrpSpPr>
        <p:cNvPr id="105" name="Shape 105"/>
        <p:cNvGrpSpPr/>
        <p:nvPr/>
      </p:nvGrpSpPr>
      <p:grpSpPr>
        <a:xfrm>
          <a:off x="0" y="0"/>
          <a:ext cx="0" cy="0"/>
          <a:chOff x="0" y="0"/>
          <a:chExt cx="0" cy="0"/>
        </a:xfrm>
      </p:grpSpPr>
    </p:spTree>
  </p:cSld>
  <p:clrMapOvr>
    <a:masterClrMapping/>
  </p:clrMapOvr>
  <mc:AlternateContent>
    <mc:Choice Requires="p14">
      <p:transition spd="slow" p14:dur="700">
        <p:fade/>
      </p:transition>
    </mc:Choice>
    <mc:Fallback>
      <p:transition spd="slow">
        <p:fade/>
      </p:transition>
    </mc:Fallback>
  </mc:AlternateContent>
</p:sldLayout>
</file>

<file path=ppt/slideLayouts/slideLayout1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79_Fowler_Template_SlidesMania_7">
  <p:cSld name="0079_Fowler_Template_SlidesMania_7">
    <p:bg>
      <p:bgPr>
        <a:solidFill>
          <a:srgbClr val="F7F7F7"/>
        </a:solidFill>
      </p:bgPr>
    </p:bg>
    <p:spTree>
      <p:nvGrpSpPr>
        <p:cNvPr id="106" name="Shape 106"/>
        <p:cNvGrpSpPr/>
        <p:nvPr/>
      </p:nvGrpSpPr>
      <p:grpSpPr>
        <a:xfrm>
          <a:off x="0" y="0"/>
          <a:ext cx="0" cy="0"/>
          <a:chOff x="0" y="0"/>
          <a:chExt cx="0" cy="0"/>
        </a:xfrm>
      </p:grpSpPr>
      <p:sp>
        <p:nvSpPr>
          <p:cNvPr id="107" name="Google Shape;107;p11"/>
          <p:cNvSpPr/>
          <p:nvPr/>
        </p:nvSpPr>
        <p:spPr>
          <a:xfrm>
            <a:off x="501441" y="285135"/>
            <a:ext cx="11257937" cy="6223816"/>
          </a:xfrm>
          <a:prstGeom prst="rect">
            <a:avLst/>
          </a:prstGeom>
          <a:solidFill>
            <a:schemeClr val="accent2"/>
          </a:solidFill>
          <a:ln>
            <a:noFill/>
          </a:ln>
          <a:effectLst>
            <a:outerShdw blurRad="50800" rotWithShape="0" algn="tl" dir="2700000" dist="889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nvGrpSpPr>
          <p:cNvPr id="108" name="Google Shape;108;p11"/>
          <p:cNvGrpSpPr/>
          <p:nvPr/>
        </p:nvGrpSpPr>
        <p:grpSpPr>
          <a:xfrm>
            <a:off x="1248806" y="2251587"/>
            <a:ext cx="4365452" cy="3647393"/>
            <a:chOff x="6679233" y="1947864"/>
            <a:chExt cx="3956390" cy="3325308"/>
          </a:xfrm>
        </p:grpSpPr>
        <p:grpSp>
          <p:nvGrpSpPr>
            <p:cNvPr id="109" name="Google Shape;109;p11"/>
            <p:cNvGrpSpPr/>
            <p:nvPr/>
          </p:nvGrpSpPr>
          <p:grpSpPr>
            <a:xfrm>
              <a:off x="7996353" y="4725653"/>
              <a:ext cx="1329018" cy="547519"/>
              <a:chOff x="7059880" y="5060917"/>
              <a:chExt cx="1329018" cy="547519"/>
            </a:xfrm>
          </p:grpSpPr>
          <p:sp>
            <p:nvSpPr>
              <p:cNvPr id="110" name="Google Shape;110;p11"/>
              <p:cNvSpPr/>
              <p:nvPr/>
            </p:nvSpPr>
            <p:spPr>
              <a:xfrm rot="10800000">
                <a:off x="7059880" y="5578387"/>
                <a:ext cx="1322149" cy="30049"/>
              </a:xfrm>
              <a:prstGeom prst="trapezoid">
                <a:avLst>
                  <a:gd fmla="val 142327" name="adj"/>
                </a:avLst>
              </a:prstGeom>
              <a:solidFill>
                <a:srgbClr val="707887"/>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11" name="Google Shape;111;p11"/>
              <p:cNvSpPr/>
              <p:nvPr/>
            </p:nvSpPr>
            <p:spPr>
              <a:xfrm>
                <a:off x="7187465" y="5060917"/>
                <a:ext cx="1066979" cy="428532"/>
              </a:xfrm>
              <a:prstGeom prst="trapezoid">
                <a:avLst>
                  <a:gd fmla="val 15083" name="adj"/>
                </a:avLst>
              </a:prstGeom>
              <a:solidFill>
                <a:srgbClr val="D8D8D8"/>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12" name="Google Shape;112;p11"/>
              <p:cNvSpPr/>
              <p:nvPr/>
            </p:nvSpPr>
            <p:spPr>
              <a:xfrm>
                <a:off x="7066749" y="5488243"/>
                <a:ext cx="1322149" cy="93458"/>
              </a:xfrm>
              <a:prstGeom prst="trapezoid">
                <a:avLst>
                  <a:gd fmla="val 142327" name="adj"/>
                </a:avLst>
              </a:prstGeom>
              <a:solidFill>
                <a:schemeClr val="lt1"/>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grpSp>
          <p:nvGrpSpPr>
            <p:cNvPr id="113" name="Google Shape;113;p11"/>
            <p:cNvGrpSpPr/>
            <p:nvPr/>
          </p:nvGrpSpPr>
          <p:grpSpPr>
            <a:xfrm>
              <a:off x="6679233" y="1947864"/>
              <a:ext cx="3956390" cy="2777789"/>
              <a:chOff x="5742760" y="2283128"/>
              <a:chExt cx="3956390" cy="2777789"/>
            </a:xfrm>
          </p:grpSpPr>
          <p:sp>
            <p:nvSpPr>
              <p:cNvPr id="114" name="Google Shape;114;p11"/>
              <p:cNvSpPr/>
              <p:nvPr/>
            </p:nvSpPr>
            <p:spPr>
              <a:xfrm>
                <a:off x="5742760" y="2283128"/>
                <a:ext cx="3956390" cy="2777789"/>
              </a:xfrm>
              <a:prstGeom prst="roundRect">
                <a:avLst>
                  <a:gd fmla="val 3377" name="adj"/>
                </a:avLst>
              </a:prstGeom>
              <a:solidFill>
                <a:srgbClr val="393536"/>
              </a:solidFill>
              <a:ln cap="flat" cmpd="sng" w="12700">
                <a:solidFill>
                  <a:srgbClr val="393536"/>
                </a:solidFill>
                <a:prstDash val="solid"/>
                <a:miter lim="800000"/>
                <a:headEnd len="sm" w="sm" type="none"/>
                <a:tailEnd len="sm" w="sm" type="none"/>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15" name="Google Shape;115;p11"/>
              <p:cNvSpPr/>
              <p:nvPr/>
            </p:nvSpPr>
            <p:spPr>
              <a:xfrm rot="10800000">
                <a:off x="5742760" y="4752496"/>
                <a:ext cx="3956390" cy="308419"/>
              </a:xfrm>
              <a:prstGeom prst="round2SameRect">
                <a:avLst>
                  <a:gd fmla="val 19571" name="adj1"/>
                  <a:gd fmla="val 0" name="adj2"/>
                </a:avLst>
              </a:prstGeom>
              <a:solidFill>
                <a:schemeClr val="lt1"/>
              </a:solidFill>
              <a:ln cap="flat" cmpd="sng" w="12700">
                <a:solidFill>
                  <a:srgbClr val="C6CFD6"/>
                </a:solidFill>
                <a:prstDash val="solid"/>
                <a:miter lim="800000"/>
                <a:headEnd len="sm" w="sm" type="none"/>
                <a:tailEnd len="sm" w="sm" type="none"/>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grpSp>
      <p:sp>
        <p:nvSpPr>
          <p:cNvPr id="116" name="Google Shape;116;p11"/>
          <p:cNvSpPr txBox="1"/>
          <p:nvPr>
            <p:ph idx="1" type="body"/>
          </p:nvPr>
        </p:nvSpPr>
        <p:spPr>
          <a:xfrm>
            <a:off x="1194073" y="814700"/>
            <a:ext cx="7381111" cy="758461"/>
          </a:xfrm>
          <a:prstGeom prst="rect">
            <a:avLst/>
          </a:prstGeom>
          <a:noFill/>
          <a:ln>
            <a:noFill/>
          </a:ln>
        </p:spPr>
        <p:txBody>
          <a:bodyPr anchorCtr="0" anchor="ctr" bIns="45700" lIns="91425" spcFirstLastPara="1" rIns="91425" wrap="square" tIns="45700">
            <a:noAutofit/>
          </a:bodyPr>
          <a:lstStyle>
            <a:lvl1pPr indent="-228600" lvl="0" marL="457200" marR="0" rtl="0" algn="l">
              <a:lnSpc>
                <a:spcPct val="90000"/>
              </a:lnSpc>
              <a:spcBef>
                <a:spcPts val="1000"/>
              </a:spcBef>
              <a:spcAft>
                <a:spcPts val="0"/>
              </a:spcAft>
              <a:buClr>
                <a:schemeClr val="dk1"/>
              </a:buClr>
              <a:buSzPts val="4000"/>
              <a:buFont typeface="Arial"/>
              <a:buNone/>
              <a:defRPr b="1" i="0" sz="4000" u="none" cap="none" strike="noStrike">
                <a:solidFill>
                  <a:schemeClr val="dk1"/>
                </a:solidFill>
                <a:latin typeface="Montserrat Medium"/>
                <a:ea typeface="Montserrat Medium"/>
                <a:cs typeface="Montserrat Medium"/>
                <a:sym typeface="Montserrat Medium"/>
              </a:defRPr>
            </a:lvl1pPr>
            <a:lvl2pPr indent="-381000" lvl="1" marL="914400"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indent="-355600" lvl="2" marL="1371600"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indent="-342900" lvl="3" marL="1828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indent="-342900" lvl="4" marL="22860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indent="-342900" lvl="5" marL="27432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indent="-342900" lvl="6" marL="32004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indent="-342900" lvl="7" marL="36576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indent="-342900" lvl="8" marL="4114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117" name="Google Shape;117;p11"/>
          <p:cNvSpPr txBox="1"/>
          <p:nvPr>
            <p:ph idx="2" type="body"/>
          </p:nvPr>
        </p:nvSpPr>
        <p:spPr>
          <a:xfrm>
            <a:off x="6815124" y="2014048"/>
            <a:ext cx="4270749" cy="3452693"/>
          </a:xfrm>
          <a:prstGeom prst="rect">
            <a:avLst/>
          </a:prstGeom>
          <a:noFill/>
          <a:ln>
            <a:noFill/>
          </a:ln>
        </p:spPr>
        <p:txBody>
          <a:bodyPr anchorCtr="0" anchor="ctr" bIns="45700" lIns="91425" spcFirstLastPara="1" rIns="91425" wrap="square" tIns="45700">
            <a:noAutofit/>
          </a:bodyPr>
          <a:lstStyle>
            <a:lvl1pPr indent="-228600" lvl="0" marL="457200" marR="0" rtl="0" algn="r">
              <a:lnSpc>
                <a:spcPct val="90000"/>
              </a:lnSpc>
              <a:spcBef>
                <a:spcPts val="1000"/>
              </a:spcBef>
              <a:spcAft>
                <a:spcPts val="0"/>
              </a:spcAft>
              <a:buClr>
                <a:schemeClr val="dk1"/>
              </a:buClr>
              <a:buSzPts val="2800"/>
              <a:buFont typeface="Arial"/>
              <a:buNone/>
              <a:defRPr b="0" i="0" sz="2800" u="none" cap="none" strike="noStrike">
                <a:solidFill>
                  <a:schemeClr val="dk1"/>
                </a:solidFill>
                <a:latin typeface="Caveat"/>
                <a:ea typeface="Caveat"/>
                <a:cs typeface="Caveat"/>
                <a:sym typeface="Caveat"/>
              </a:defRPr>
            </a:lvl1pPr>
            <a:lvl2pPr indent="-381000" lvl="1" marL="914400"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indent="-355600" lvl="2" marL="1371600"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indent="-342900" lvl="3" marL="1828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indent="-342900" lvl="4" marL="22860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indent="-342900" lvl="5" marL="27432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indent="-342900" lvl="6" marL="32004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indent="-342900" lvl="7" marL="36576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indent="-342900" lvl="8" marL="4114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mc:AlternateContent>
    <mc:Choice Requires="p14">
      <p:transition spd="slow" p14:dur="700">
        <p:fade/>
      </p:transition>
    </mc:Choice>
    <mc:Fallback>
      <p:transition spd="slow">
        <p:fade/>
      </p:transition>
    </mc:Fallback>
  </mc:AlternateContent>
</p:sldLayout>
</file>

<file path=ppt/slideLayouts/slideLayout1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79_Fowler_Template_SlidesMania_8">
  <p:cSld name="0079_Fowler_Template_SlidesMania_8">
    <p:bg>
      <p:bgPr>
        <a:solidFill>
          <a:srgbClr val="F7F7F7"/>
        </a:solidFill>
      </p:bgPr>
    </p:bg>
    <p:spTree>
      <p:nvGrpSpPr>
        <p:cNvPr id="118" name="Shape 118"/>
        <p:cNvGrpSpPr/>
        <p:nvPr/>
      </p:nvGrpSpPr>
      <p:grpSpPr>
        <a:xfrm>
          <a:off x="0" y="0"/>
          <a:ext cx="0" cy="0"/>
          <a:chOff x="0" y="0"/>
          <a:chExt cx="0" cy="0"/>
        </a:xfrm>
      </p:grpSpPr>
      <p:sp>
        <p:nvSpPr>
          <p:cNvPr id="119" name="Google Shape;119;p12"/>
          <p:cNvSpPr/>
          <p:nvPr/>
        </p:nvSpPr>
        <p:spPr>
          <a:xfrm>
            <a:off x="545689" y="299886"/>
            <a:ext cx="5009778" cy="6223816"/>
          </a:xfrm>
          <a:prstGeom prst="rect">
            <a:avLst/>
          </a:prstGeom>
          <a:solidFill>
            <a:schemeClr val="accent2"/>
          </a:solidFill>
          <a:ln>
            <a:noFill/>
          </a:ln>
          <a:effectLst>
            <a:outerShdw blurRad="50800" rotWithShape="0" algn="tl" dir="2700000" dist="889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20" name="Google Shape;120;p12"/>
          <p:cNvSpPr/>
          <p:nvPr/>
        </p:nvSpPr>
        <p:spPr>
          <a:xfrm>
            <a:off x="6785717" y="2605996"/>
            <a:ext cx="4319820" cy="2813336"/>
          </a:xfrm>
          <a:prstGeom prst="roundRect">
            <a:avLst>
              <a:gd fmla="val 4487" name="adj"/>
            </a:avLst>
          </a:prstGeom>
          <a:solidFill>
            <a:srgbClr val="262626"/>
          </a:solidFill>
          <a:ln cap="flat" cmpd="sng" w="38100">
            <a:solidFill>
              <a:srgbClr val="BFBFBF"/>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21" name="Google Shape;121;p12"/>
          <p:cNvSpPr txBox="1"/>
          <p:nvPr>
            <p:ph idx="1" type="body"/>
          </p:nvPr>
        </p:nvSpPr>
        <p:spPr>
          <a:xfrm>
            <a:off x="935459" y="814700"/>
            <a:ext cx="7381111" cy="758461"/>
          </a:xfrm>
          <a:prstGeom prst="rect">
            <a:avLst/>
          </a:prstGeom>
          <a:noFill/>
          <a:ln>
            <a:noFill/>
          </a:ln>
        </p:spPr>
        <p:txBody>
          <a:bodyPr anchorCtr="0" anchor="ctr" bIns="45700" lIns="91425" spcFirstLastPara="1" rIns="91425" wrap="square" tIns="45700">
            <a:noAutofit/>
          </a:bodyPr>
          <a:lstStyle>
            <a:lvl1pPr indent="-482600" lvl="0" marL="457200" marR="0" rtl="0" algn="l">
              <a:lnSpc>
                <a:spcPct val="90000"/>
              </a:lnSpc>
              <a:spcBef>
                <a:spcPts val="1000"/>
              </a:spcBef>
              <a:spcAft>
                <a:spcPts val="0"/>
              </a:spcAft>
              <a:buClr>
                <a:schemeClr val="dk1"/>
              </a:buClr>
              <a:buSzPts val="4000"/>
              <a:buFont typeface="Arial"/>
              <a:buChar char="•"/>
              <a:defRPr b="1" i="0" sz="4000" u="none" cap="none" strike="noStrike">
                <a:solidFill>
                  <a:schemeClr val="dk1"/>
                </a:solidFill>
                <a:latin typeface="Montserrat Medium"/>
                <a:ea typeface="Montserrat Medium"/>
                <a:cs typeface="Montserrat Medium"/>
                <a:sym typeface="Montserrat Medium"/>
              </a:defRPr>
            </a:lvl1pPr>
            <a:lvl2pPr indent="-381000" lvl="1" marL="914400"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indent="-355600" lvl="2" marL="1371600"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indent="-342900" lvl="3" marL="1828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indent="-342900" lvl="4" marL="22860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indent="-342900" lvl="5" marL="27432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indent="-342900" lvl="6" marL="32004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indent="-342900" lvl="7" marL="36576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indent="-342900" lvl="8" marL="4114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122" name="Google Shape;122;p12"/>
          <p:cNvSpPr txBox="1"/>
          <p:nvPr>
            <p:ph idx="2" type="body"/>
          </p:nvPr>
        </p:nvSpPr>
        <p:spPr>
          <a:xfrm>
            <a:off x="960014" y="2482746"/>
            <a:ext cx="4270749" cy="3452693"/>
          </a:xfrm>
          <a:prstGeom prst="rect">
            <a:avLst/>
          </a:prstGeom>
          <a:noFill/>
          <a:ln>
            <a:noFill/>
          </a:ln>
        </p:spPr>
        <p:txBody>
          <a:bodyPr anchorCtr="0" anchor="ctr" bIns="45700" lIns="91425" spcFirstLastPara="1" rIns="91425" wrap="square" tIns="45700">
            <a:noAutofit/>
          </a:bodyPr>
          <a:lstStyle>
            <a:lvl1pPr indent="-228600" lvl="0" marL="457200" marR="0" rtl="0" algn="l">
              <a:lnSpc>
                <a:spcPct val="90000"/>
              </a:lnSpc>
              <a:spcBef>
                <a:spcPts val="1000"/>
              </a:spcBef>
              <a:spcAft>
                <a:spcPts val="0"/>
              </a:spcAft>
              <a:buClr>
                <a:schemeClr val="dk1"/>
              </a:buClr>
              <a:buSzPts val="2800"/>
              <a:buFont typeface="Arial"/>
              <a:buNone/>
              <a:defRPr b="0" i="0" sz="2800" u="none" cap="none" strike="noStrike">
                <a:solidFill>
                  <a:schemeClr val="dk1"/>
                </a:solidFill>
                <a:latin typeface="Caveat"/>
                <a:ea typeface="Caveat"/>
                <a:cs typeface="Caveat"/>
                <a:sym typeface="Caveat"/>
              </a:defRPr>
            </a:lvl1pPr>
            <a:lvl2pPr indent="-381000" lvl="1" marL="914400"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indent="-355600" lvl="2" marL="1371600"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indent="-342900" lvl="3" marL="1828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indent="-342900" lvl="4" marL="22860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indent="-342900" lvl="5" marL="27432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indent="-342900" lvl="6" marL="32004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indent="-342900" lvl="7" marL="36576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indent="-342900" lvl="8" marL="4114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grpSp>
        <p:nvGrpSpPr>
          <p:cNvPr id="123" name="Google Shape;123;p12"/>
          <p:cNvGrpSpPr/>
          <p:nvPr/>
        </p:nvGrpSpPr>
        <p:grpSpPr>
          <a:xfrm>
            <a:off x="6135569" y="5357843"/>
            <a:ext cx="5622600" cy="94200"/>
            <a:chOff x="1059475" y="5015277"/>
            <a:chExt cx="5622600" cy="188400"/>
          </a:xfrm>
        </p:grpSpPr>
        <p:sp>
          <p:nvSpPr>
            <p:cNvPr id="124" name="Google Shape;124;p12"/>
            <p:cNvSpPr/>
            <p:nvPr/>
          </p:nvSpPr>
          <p:spPr>
            <a:xfrm>
              <a:off x="1059475" y="5015277"/>
              <a:ext cx="5622600" cy="188400"/>
            </a:xfrm>
            <a:prstGeom prst="roundRect">
              <a:avLst>
                <a:gd fmla="val 35520" name="adj"/>
              </a:avLst>
            </a:prstGeom>
            <a:solidFill>
              <a:srgbClr val="BFBFB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25" name="Google Shape;125;p12"/>
            <p:cNvSpPr/>
            <p:nvPr/>
          </p:nvSpPr>
          <p:spPr>
            <a:xfrm>
              <a:off x="3354359" y="5020473"/>
              <a:ext cx="1030351" cy="131148"/>
            </a:xfrm>
            <a:custGeom>
              <a:rect b="b" l="l" r="r" t="t"/>
              <a:pathLst>
                <a:path extrusionOk="0" h="131148" w="1030351">
                  <a:moveTo>
                    <a:pt x="0" y="0"/>
                  </a:moveTo>
                  <a:lnTo>
                    <a:pt x="1030351" y="0"/>
                  </a:lnTo>
                  <a:lnTo>
                    <a:pt x="995408" y="51827"/>
                  </a:lnTo>
                  <a:cubicBezTo>
                    <a:pt x="946399" y="100836"/>
                    <a:pt x="878694" y="131148"/>
                    <a:pt x="803909" y="131148"/>
                  </a:cubicBezTo>
                  <a:lnTo>
                    <a:pt x="226441" y="131148"/>
                  </a:lnTo>
                  <a:cubicBezTo>
                    <a:pt x="151656" y="131148"/>
                    <a:pt x="83951" y="100836"/>
                    <a:pt x="34942" y="51827"/>
                  </a:cubicBezTo>
                  <a:close/>
                </a:path>
              </a:pathLst>
            </a:custGeom>
            <a:solidFill>
              <a:srgbClr val="A5A5A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spTree>
  </p:cSld>
  <p:clrMapOvr>
    <a:masterClrMapping/>
  </p:clrMapOvr>
  <mc:AlternateContent>
    <mc:Choice Requires="p14">
      <p:transition spd="slow" p14:dur="700">
        <p:fade/>
      </p:transition>
    </mc:Choice>
    <mc:Fallback>
      <p:transition spd="slow">
        <p:fade/>
      </p:transition>
    </mc:Fallback>
  </mc:AlternateContent>
</p:sldLayout>
</file>

<file path=ppt/slideLayouts/slideLayout1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79_Fowler_Template_SlidesMania_10">
  <p:cSld name="0079_Fowler_Template_SlidesMania_10">
    <p:bg>
      <p:bgPr>
        <a:solidFill>
          <a:srgbClr val="F7F7F7"/>
        </a:solidFill>
      </p:bgPr>
    </p:bg>
    <p:spTree>
      <p:nvGrpSpPr>
        <p:cNvPr id="126" name="Shape 126"/>
        <p:cNvGrpSpPr/>
        <p:nvPr/>
      </p:nvGrpSpPr>
      <p:grpSpPr>
        <a:xfrm>
          <a:off x="0" y="0"/>
          <a:ext cx="0" cy="0"/>
          <a:chOff x="0" y="0"/>
          <a:chExt cx="0" cy="0"/>
        </a:xfrm>
      </p:grpSpPr>
      <p:sp>
        <p:nvSpPr>
          <p:cNvPr id="127" name="Google Shape;127;p13"/>
          <p:cNvSpPr/>
          <p:nvPr/>
        </p:nvSpPr>
        <p:spPr>
          <a:xfrm>
            <a:off x="501441" y="285135"/>
            <a:ext cx="11257800" cy="6223800"/>
          </a:xfrm>
          <a:prstGeom prst="rect">
            <a:avLst/>
          </a:prstGeom>
          <a:solidFill>
            <a:schemeClr val="accent2"/>
          </a:solidFill>
          <a:ln>
            <a:noFill/>
          </a:ln>
          <a:effectLst>
            <a:outerShdw blurRad="50800" rotWithShape="0" algn="tl" dir="2700000" dist="889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28" name="Google Shape;128;p13"/>
          <p:cNvSpPr/>
          <p:nvPr/>
        </p:nvSpPr>
        <p:spPr>
          <a:xfrm>
            <a:off x="1286660" y="1162803"/>
            <a:ext cx="3186565" cy="4559571"/>
          </a:xfrm>
          <a:prstGeom prst="roundRect">
            <a:avLst>
              <a:gd fmla="val 4487" name="adj"/>
            </a:avLst>
          </a:prstGeom>
          <a:solidFill>
            <a:srgbClr val="262626"/>
          </a:solidFill>
          <a:ln cap="flat" cmpd="sng" w="38100">
            <a:solidFill>
              <a:srgbClr val="BFBFBF"/>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29" name="Google Shape;129;p13"/>
          <p:cNvSpPr/>
          <p:nvPr/>
        </p:nvSpPr>
        <p:spPr>
          <a:xfrm>
            <a:off x="2757653" y="5402980"/>
            <a:ext cx="216000" cy="216000"/>
          </a:xfrm>
          <a:prstGeom prst="ellipse">
            <a:avLst/>
          </a:prstGeom>
          <a:solidFill>
            <a:srgbClr val="262626"/>
          </a:solidFill>
          <a:ln cap="flat" cmpd="sng" w="12700">
            <a:solidFill>
              <a:srgbClr val="3F3F3F"/>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30" name="Google Shape;130;p13"/>
          <p:cNvSpPr/>
          <p:nvPr/>
        </p:nvSpPr>
        <p:spPr>
          <a:xfrm>
            <a:off x="4087485" y="1289804"/>
            <a:ext cx="108000" cy="108000"/>
          </a:xfrm>
          <a:prstGeom prst="ellipse">
            <a:avLst/>
          </a:prstGeom>
          <a:solidFill>
            <a:srgbClr val="262626"/>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31" name="Google Shape;131;p13"/>
          <p:cNvSpPr txBox="1"/>
          <p:nvPr>
            <p:ph idx="1" type="body"/>
          </p:nvPr>
        </p:nvSpPr>
        <p:spPr>
          <a:xfrm>
            <a:off x="4930425" y="814700"/>
            <a:ext cx="5926141" cy="758461"/>
          </a:xfrm>
          <a:prstGeom prst="rect">
            <a:avLst/>
          </a:prstGeom>
          <a:noFill/>
          <a:ln>
            <a:noFill/>
          </a:ln>
        </p:spPr>
        <p:txBody>
          <a:bodyPr anchorCtr="0" anchor="ctr" bIns="45700" lIns="91425" spcFirstLastPara="1" rIns="91425" wrap="square" tIns="45700">
            <a:noAutofit/>
          </a:bodyPr>
          <a:lstStyle>
            <a:lvl1pPr indent="-482600" lvl="0" marL="457200" marR="0" rtl="0" algn="l">
              <a:lnSpc>
                <a:spcPct val="90000"/>
              </a:lnSpc>
              <a:spcBef>
                <a:spcPts val="1000"/>
              </a:spcBef>
              <a:spcAft>
                <a:spcPts val="0"/>
              </a:spcAft>
              <a:buClr>
                <a:schemeClr val="dk1"/>
              </a:buClr>
              <a:buSzPts val="4000"/>
              <a:buFont typeface="Arial"/>
              <a:buChar char="•"/>
              <a:defRPr b="1" i="0" sz="4000" u="none" cap="none" strike="noStrike">
                <a:solidFill>
                  <a:schemeClr val="dk1"/>
                </a:solidFill>
                <a:latin typeface="Montserrat Medium"/>
                <a:ea typeface="Montserrat Medium"/>
                <a:cs typeface="Montserrat Medium"/>
                <a:sym typeface="Montserrat Medium"/>
              </a:defRPr>
            </a:lvl1pPr>
            <a:lvl2pPr indent="-381000" lvl="1" marL="914400"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indent="-355600" lvl="2" marL="1371600"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indent="-342900" lvl="3" marL="1828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indent="-342900" lvl="4" marL="22860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indent="-342900" lvl="5" marL="27432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indent="-342900" lvl="6" marL="32004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indent="-342900" lvl="7" marL="36576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indent="-342900" lvl="8" marL="4114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132" name="Google Shape;132;p13"/>
          <p:cNvSpPr txBox="1"/>
          <p:nvPr>
            <p:ph idx="2" type="body"/>
          </p:nvPr>
        </p:nvSpPr>
        <p:spPr>
          <a:xfrm>
            <a:off x="5630714" y="2102533"/>
            <a:ext cx="5225852" cy="3452693"/>
          </a:xfrm>
          <a:prstGeom prst="rect">
            <a:avLst/>
          </a:prstGeom>
          <a:noFill/>
          <a:ln>
            <a:noFill/>
          </a:ln>
        </p:spPr>
        <p:txBody>
          <a:bodyPr anchorCtr="0" anchor="ctr" bIns="45700" lIns="91425" spcFirstLastPara="1" rIns="91425" wrap="square" tIns="45700">
            <a:noAutofit/>
          </a:bodyPr>
          <a:lstStyle>
            <a:lvl1pPr indent="-228600" lvl="0" marL="457200" marR="0" rtl="0" algn="r">
              <a:lnSpc>
                <a:spcPct val="90000"/>
              </a:lnSpc>
              <a:spcBef>
                <a:spcPts val="1000"/>
              </a:spcBef>
              <a:spcAft>
                <a:spcPts val="0"/>
              </a:spcAft>
              <a:buClr>
                <a:schemeClr val="dk1"/>
              </a:buClr>
              <a:buSzPts val="2800"/>
              <a:buFont typeface="Arial"/>
              <a:buNone/>
              <a:defRPr b="0" i="0" sz="2800" u="none" cap="none" strike="noStrike">
                <a:solidFill>
                  <a:schemeClr val="dk1"/>
                </a:solidFill>
                <a:latin typeface="Caveat"/>
                <a:ea typeface="Caveat"/>
                <a:cs typeface="Caveat"/>
                <a:sym typeface="Caveat"/>
              </a:defRPr>
            </a:lvl1pPr>
            <a:lvl2pPr indent="-381000" lvl="1" marL="914400"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indent="-355600" lvl="2" marL="1371600"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indent="-342900" lvl="3" marL="1828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indent="-342900" lvl="4" marL="22860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indent="-342900" lvl="5" marL="27432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indent="-342900" lvl="6" marL="32004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indent="-342900" lvl="7" marL="36576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indent="-342900" lvl="8" marL="4114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mc:AlternateContent>
    <mc:Choice Requires="p14">
      <p:transition spd="slow" p14:dur="700">
        <p:fade/>
      </p:transition>
    </mc:Choice>
    <mc:Fallback>
      <p:transition spd="slow">
        <p:fade/>
      </p:transition>
    </mc:Fallback>
  </mc:AlternateContent>
</p:sldLayout>
</file>

<file path=ppt/slideLayouts/slideLayout1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79_Fowler_Template_SlidesMania_9">
  <p:cSld name="0079_Fowler_Template_SlidesMania_9">
    <p:bg>
      <p:bgPr>
        <a:solidFill>
          <a:srgbClr val="F7F7F7"/>
        </a:solidFill>
      </p:bgPr>
    </p:bg>
    <p:spTree>
      <p:nvGrpSpPr>
        <p:cNvPr id="133" name="Shape 133"/>
        <p:cNvGrpSpPr/>
        <p:nvPr/>
      </p:nvGrpSpPr>
      <p:grpSpPr>
        <a:xfrm>
          <a:off x="0" y="0"/>
          <a:ext cx="0" cy="0"/>
          <a:chOff x="0" y="0"/>
          <a:chExt cx="0" cy="0"/>
        </a:xfrm>
      </p:grpSpPr>
      <p:sp>
        <p:nvSpPr>
          <p:cNvPr id="134" name="Google Shape;134;p14"/>
          <p:cNvSpPr/>
          <p:nvPr/>
        </p:nvSpPr>
        <p:spPr>
          <a:xfrm>
            <a:off x="545689" y="299886"/>
            <a:ext cx="5009778" cy="6223816"/>
          </a:xfrm>
          <a:prstGeom prst="rect">
            <a:avLst/>
          </a:prstGeom>
          <a:solidFill>
            <a:schemeClr val="accent2"/>
          </a:solidFill>
          <a:ln>
            <a:noFill/>
          </a:ln>
          <a:effectLst>
            <a:outerShdw blurRad="50800" rotWithShape="0" algn="tl" dir="2700000" dist="889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35" name="Google Shape;135;p14"/>
          <p:cNvSpPr/>
          <p:nvPr/>
        </p:nvSpPr>
        <p:spPr>
          <a:xfrm>
            <a:off x="4611414" y="1522421"/>
            <a:ext cx="2387971" cy="4396598"/>
          </a:xfrm>
          <a:prstGeom prst="roundRect">
            <a:avLst>
              <a:gd fmla="val 4487" name="adj"/>
            </a:avLst>
          </a:prstGeom>
          <a:solidFill>
            <a:srgbClr val="262626"/>
          </a:solidFill>
          <a:ln cap="flat" cmpd="sng" w="38100">
            <a:solidFill>
              <a:srgbClr val="262626"/>
            </a:solidFill>
            <a:prstDash val="solid"/>
            <a:miter lim="800000"/>
            <a:headEnd len="sm" w="sm" type="none"/>
            <a:tailEnd len="sm" w="sm" type="none"/>
          </a:ln>
          <a:effectLst>
            <a:outerShdw blurRad="50800" rotWithShape="0" algn="tl" dir="2700000" dist="889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36" name="Google Shape;136;p14"/>
          <p:cNvSpPr/>
          <p:nvPr/>
        </p:nvSpPr>
        <p:spPr>
          <a:xfrm>
            <a:off x="5701199" y="5596749"/>
            <a:ext cx="180000" cy="180000"/>
          </a:xfrm>
          <a:prstGeom prst="ellipse">
            <a:avLst/>
          </a:prstGeom>
          <a:solidFill>
            <a:srgbClr val="262626"/>
          </a:solidFill>
          <a:ln cap="flat" cmpd="sng" w="12700">
            <a:solidFill>
              <a:srgbClr val="3F3F3F"/>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37" name="Google Shape;137;p14"/>
          <p:cNvSpPr/>
          <p:nvPr/>
        </p:nvSpPr>
        <p:spPr>
          <a:xfrm>
            <a:off x="6681535" y="1630234"/>
            <a:ext cx="82270" cy="82800"/>
          </a:xfrm>
          <a:prstGeom prst="ellipse">
            <a:avLst/>
          </a:prstGeom>
          <a:solidFill>
            <a:srgbClr val="262626"/>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38" name="Google Shape;138;p14"/>
          <p:cNvSpPr txBox="1"/>
          <p:nvPr>
            <p:ph idx="1" type="body"/>
          </p:nvPr>
        </p:nvSpPr>
        <p:spPr>
          <a:xfrm>
            <a:off x="865241" y="1738394"/>
            <a:ext cx="3409230" cy="758461"/>
          </a:xfrm>
          <a:prstGeom prst="rect">
            <a:avLst/>
          </a:prstGeom>
          <a:noFill/>
          <a:ln>
            <a:noFill/>
          </a:ln>
        </p:spPr>
        <p:txBody>
          <a:bodyPr anchorCtr="0" anchor="ctr" bIns="45700" lIns="91425" spcFirstLastPara="1" rIns="91425" wrap="square" tIns="45700">
            <a:noAutofit/>
          </a:bodyPr>
          <a:lstStyle>
            <a:lvl1pPr indent="-482600" lvl="0" marL="457200" marR="0" rtl="0" algn="l">
              <a:lnSpc>
                <a:spcPct val="90000"/>
              </a:lnSpc>
              <a:spcBef>
                <a:spcPts val="1000"/>
              </a:spcBef>
              <a:spcAft>
                <a:spcPts val="0"/>
              </a:spcAft>
              <a:buClr>
                <a:schemeClr val="dk1"/>
              </a:buClr>
              <a:buSzPts val="4000"/>
              <a:buFont typeface="Arial"/>
              <a:buChar char="•"/>
              <a:defRPr b="1" i="0" sz="4000" u="none" cap="none" strike="noStrike">
                <a:solidFill>
                  <a:schemeClr val="dk1"/>
                </a:solidFill>
                <a:latin typeface="Montserrat Medium"/>
                <a:ea typeface="Montserrat Medium"/>
                <a:cs typeface="Montserrat Medium"/>
                <a:sym typeface="Montserrat Medium"/>
              </a:defRPr>
            </a:lvl1pPr>
            <a:lvl2pPr indent="-381000" lvl="1" marL="914400"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indent="-355600" lvl="2" marL="1371600"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indent="-342900" lvl="3" marL="1828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indent="-342900" lvl="4" marL="22860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indent="-342900" lvl="5" marL="27432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indent="-342900" lvl="6" marL="32004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indent="-342900" lvl="7" marL="36576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indent="-342900" lvl="8" marL="4114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139" name="Google Shape;139;p14"/>
          <p:cNvSpPr txBox="1"/>
          <p:nvPr>
            <p:ph idx="2" type="body"/>
          </p:nvPr>
        </p:nvSpPr>
        <p:spPr>
          <a:xfrm>
            <a:off x="7985880" y="1522421"/>
            <a:ext cx="3524866" cy="3944320"/>
          </a:xfrm>
          <a:prstGeom prst="rect">
            <a:avLst/>
          </a:prstGeom>
          <a:noFill/>
          <a:ln>
            <a:noFill/>
          </a:ln>
        </p:spPr>
        <p:txBody>
          <a:bodyPr anchorCtr="0" anchor="ctr" bIns="45700" lIns="91425" spcFirstLastPara="1" rIns="91425" wrap="square" tIns="45700">
            <a:noAutofit/>
          </a:bodyPr>
          <a:lstStyle>
            <a:lvl1pPr indent="-228600" lvl="0" marL="457200" marR="0" rtl="0" algn="r">
              <a:lnSpc>
                <a:spcPct val="90000"/>
              </a:lnSpc>
              <a:spcBef>
                <a:spcPts val="1000"/>
              </a:spcBef>
              <a:spcAft>
                <a:spcPts val="0"/>
              </a:spcAft>
              <a:buClr>
                <a:schemeClr val="dk1"/>
              </a:buClr>
              <a:buSzPts val="2800"/>
              <a:buFont typeface="Arial"/>
              <a:buNone/>
              <a:defRPr b="0" i="0" sz="2800" u="none" cap="none" strike="noStrike">
                <a:solidFill>
                  <a:schemeClr val="dk1"/>
                </a:solidFill>
                <a:latin typeface="Caveat"/>
                <a:ea typeface="Caveat"/>
                <a:cs typeface="Caveat"/>
                <a:sym typeface="Caveat"/>
              </a:defRPr>
            </a:lvl1pPr>
            <a:lvl2pPr indent="-381000" lvl="1" marL="914400"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indent="-355600" lvl="2" marL="1371600"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indent="-342900" lvl="3" marL="1828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indent="-342900" lvl="4" marL="22860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indent="-342900" lvl="5" marL="27432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indent="-342900" lvl="6" marL="32004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indent="-342900" lvl="7" marL="36576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indent="-342900" lvl="8" marL="4114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mc:AlternateContent>
    <mc:Choice Requires="p14">
      <p:transition spd="slow" p14:dur="700">
        <p:fade/>
      </p:transition>
    </mc:Choice>
    <mc:Fallback>
      <p:transition spd="slow">
        <p:fade/>
      </p:transition>
    </mc:Fallback>
  </mc:AlternateContent>
</p:sldLayout>
</file>

<file path=ppt/slideLayouts/slideLayout1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79_Fowler_Template_SlidesMania_16">
  <p:cSld name="0079_Fowler_Template_SlidesMania_16">
    <p:bg>
      <p:bgPr>
        <a:solidFill>
          <a:srgbClr val="F7F7F7"/>
        </a:solidFill>
      </p:bgPr>
    </p:bg>
    <p:spTree>
      <p:nvGrpSpPr>
        <p:cNvPr id="140" name="Shape 140"/>
        <p:cNvGrpSpPr/>
        <p:nvPr/>
      </p:nvGrpSpPr>
      <p:grpSpPr>
        <a:xfrm>
          <a:off x="0" y="0"/>
          <a:ext cx="0" cy="0"/>
          <a:chOff x="0" y="0"/>
          <a:chExt cx="0" cy="0"/>
        </a:xfrm>
      </p:grpSpPr>
      <p:cxnSp>
        <p:nvCxnSpPr>
          <p:cNvPr id="141" name="Google Shape;141;p15"/>
          <p:cNvCxnSpPr/>
          <p:nvPr/>
        </p:nvCxnSpPr>
        <p:spPr>
          <a:xfrm>
            <a:off x="432620" y="0"/>
            <a:ext cx="0" cy="6858000"/>
          </a:xfrm>
          <a:prstGeom prst="straightConnector1">
            <a:avLst/>
          </a:prstGeom>
          <a:noFill/>
          <a:ln cap="flat" cmpd="sng" w="12700">
            <a:solidFill>
              <a:srgbClr val="E0E0E0"/>
            </a:solidFill>
            <a:prstDash val="solid"/>
            <a:miter lim="800000"/>
            <a:headEnd len="sm" w="sm" type="none"/>
            <a:tailEnd len="sm" w="sm" type="none"/>
          </a:ln>
        </p:spPr>
      </p:cxnSp>
      <p:cxnSp>
        <p:nvCxnSpPr>
          <p:cNvPr id="142" name="Google Shape;142;p15"/>
          <p:cNvCxnSpPr/>
          <p:nvPr/>
        </p:nvCxnSpPr>
        <p:spPr>
          <a:xfrm>
            <a:off x="1037304" y="0"/>
            <a:ext cx="0" cy="6858000"/>
          </a:xfrm>
          <a:prstGeom prst="straightConnector1">
            <a:avLst/>
          </a:prstGeom>
          <a:noFill/>
          <a:ln cap="flat" cmpd="sng" w="12700">
            <a:solidFill>
              <a:srgbClr val="E0E0E0"/>
            </a:solidFill>
            <a:prstDash val="solid"/>
            <a:miter lim="800000"/>
            <a:headEnd len="sm" w="sm" type="none"/>
            <a:tailEnd len="sm" w="sm" type="none"/>
          </a:ln>
        </p:spPr>
      </p:cxnSp>
      <p:cxnSp>
        <p:nvCxnSpPr>
          <p:cNvPr id="143" name="Google Shape;143;p15"/>
          <p:cNvCxnSpPr/>
          <p:nvPr/>
        </p:nvCxnSpPr>
        <p:spPr>
          <a:xfrm>
            <a:off x="1617407" y="0"/>
            <a:ext cx="0" cy="6858000"/>
          </a:xfrm>
          <a:prstGeom prst="straightConnector1">
            <a:avLst/>
          </a:prstGeom>
          <a:noFill/>
          <a:ln cap="flat" cmpd="sng" w="12700">
            <a:solidFill>
              <a:srgbClr val="E0E0E0"/>
            </a:solidFill>
            <a:prstDash val="solid"/>
            <a:miter lim="800000"/>
            <a:headEnd len="sm" w="sm" type="none"/>
            <a:tailEnd len="sm" w="sm" type="none"/>
          </a:ln>
        </p:spPr>
      </p:cxnSp>
      <p:cxnSp>
        <p:nvCxnSpPr>
          <p:cNvPr id="144" name="Google Shape;144;p15"/>
          <p:cNvCxnSpPr/>
          <p:nvPr/>
        </p:nvCxnSpPr>
        <p:spPr>
          <a:xfrm>
            <a:off x="2202427" y="0"/>
            <a:ext cx="0" cy="6858000"/>
          </a:xfrm>
          <a:prstGeom prst="straightConnector1">
            <a:avLst/>
          </a:prstGeom>
          <a:noFill/>
          <a:ln cap="flat" cmpd="sng" w="12700">
            <a:solidFill>
              <a:srgbClr val="E0E0E0"/>
            </a:solidFill>
            <a:prstDash val="solid"/>
            <a:miter lim="800000"/>
            <a:headEnd len="sm" w="sm" type="none"/>
            <a:tailEnd len="sm" w="sm" type="none"/>
          </a:ln>
        </p:spPr>
      </p:cxnSp>
      <p:cxnSp>
        <p:nvCxnSpPr>
          <p:cNvPr id="145" name="Google Shape;145;p15"/>
          <p:cNvCxnSpPr/>
          <p:nvPr/>
        </p:nvCxnSpPr>
        <p:spPr>
          <a:xfrm>
            <a:off x="2807110" y="0"/>
            <a:ext cx="0" cy="6858000"/>
          </a:xfrm>
          <a:prstGeom prst="straightConnector1">
            <a:avLst/>
          </a:prstGeom>
          <a:noFill/>
          <a:ln cap="flat" cmpd="sng" w="12700">
            <a:solidFill>
              <a:srgbClr val="E0E0E0"/>
            </a:solidFill>
            <a:prstDash val="solid"/>
            <a:miter lim="800000"/>
            <a:headEnd len="sm" w="sm" type="none"/>
            <a:tailEnd len="sm" w="sm" type="none"/>
          </a:ln>
        </p:spPr>
      </p:cxnSp>
      <p:cxnSp>
        <p:nvCxnSpPr>
          <p:cNvPr id="146" name="Google Shape;146;p15"/>
          <p:cNvCxnSpPr/>
          <p:nvPr/>
        </p:nvCxnSpPr>
        <p:spPr>
          <a:xfrm>
            <a:off x="3411794" y="0"/>
            <a:ext cx="0" cy="6858000"/>
          </a:xfrm>
          <a:prstGeom prst="straightConnector1">
            <a:avLst/>
          </a:prstGeom>
          <a:noFill/>
          <a:ln cap="flat" cmpd="sng" w="12700">
            <a:solidFill>
              <a:srgbClr val="E0E0E0"/>
            </a:solidFill>
            <a:prstDash val="solid"/>
            <a:miter lim="800000"/>
            <a:headEnd len="sm" w="sm" type="none"/>
            <a:tailEnd len="sm" w="sm" type="none"/>
          </a:ln>
        </p:spPr>
      </p:cxnSp>
      <p:cxnSp>
        <p:nvCxnSpPr>
          <p:cNvPr id="147" name="Google Shape;147;p15"/>
          <p:cNvCxnSpPr/>
          <p:nvPr/>
        </p:nvCxnSpPr>
        <p:spPr>
          <a:xfrm>
            <a:off x="3991897" y="0"/>
            <a:ext cx="0" cy="6858000"/>
          </a:xfrm>
          <a:prstGeom prst="straightConnector1">
            <a:avLst/>
          </a:prstGeom>
          <a:noFill/>
          <a:ln cap="flat" cmpd="sng" w="12700">
            <a:solidFill>
              <a:srgbClr val="E0E0E0"/>
            </a:solidFill>
            <a:prstDash val="solid"/>
            <a:miter lim="800000"/>
            <a:headEnd len="sm" w="sm" type="none"/>
            <a:tailEnd len="sm" w="sm" type="none"/>
          </a:ln>
        </p:spPr>
      </p:cxnSp>
      <p:cxnSp>
        <p:nvCxnSpPr>
          <p:cNvPr id="148" name="Google Shape;148;p15"/>
          <p:cNvCxnSpPr/>
          <p:nvPr/>
        </p:nvCxnSpPr>
        <p:spPr>
          <a:xfrm>
            <a:off x="4576917" y="0"/>
            <a:ext cx="0" cy="6858000"/>
          </a:xfrm>
          <a:prstGeom prst="straightConnector1">
            <a:avLst/>
          </a:prstGeom>
          <a:noFill/>
          <a:ln cap="flat" cmpd="sng" w="12700">
            <a:solidFill>
              <a:srgbClr val="E0E0E0"/>
            </a:solidFill>
            <a:prstDash val="solid"/>
            <a:miter lim="800000"/>
            <a:headEnd len="sm" w="sm" type="none"/>
            <a:tailEnd len="sm" w="sm" type="none"/>
          </a:ln>
        </p:spPr>
      </p:cxnSp>
      <p:cxnSp>
        <p:nvCxnSpPr>
          <p:cNvPr id="149" name="Google Shape;149;p15"/>
          <p:cNvCxnSpPr/>
          <p:nvPr/>
        </p:nvCxnSpPr>
        <p:spPr>
          <a:xfrm>
            <a:off x="5186517" y="0"/>
            <a:ext cx="0" cy="6858000"/>
          </a:xfrm>
          <a:prstGeom prst="straightConnector1">
            <a:avLst/>
          </a:prstGeom>
          <a:noFill/>
          <a:ln cap="flat" cmpd="sng" w="12700">
            <a:solidFill>
              <a:srgbClr val="E0E0E0"/>
            </a:solidFill>
            <a:prstDash val="solid"/>
            <a:miter lim="800000"/>
            <a:headEnd len="sm" w="sm" type="none"/>
            <a:tailEnd len="sm" w="sm" type="none"/>
          </a:ln>
        </p:spPr>
      </p:cxnSp>
      <p:cxnSp>
        <p:nvCxnSpPr>
          <p:cNvPr id="150" name="Google Shape;150;p15"/>
          <p:cNvCxnSpPr/>
          <p:nvPr/>
        </p:nvCxnSpPr>
        <p:spPr>
          <a:xfrm>
            <a:off x="5791201" y="0"/>
            <a:ext cx="0" cy="6858000"/>
          </a:xfrm>
          <a:prstGeom prst="straightConnector1">
            <a:avLst/>
          </a:prstGeom>
          <a:noFill/>
          <a:ln cap="flat" cmpd="sng" w="12700">
            <a:solidFill>
              <a:srgbClr val="E0E0E0"/>
            </a:solidFill>
            <a:prstDash val="solid"/>
            <a:miter lim="800000"/>
            <a:headEnd len="sm" w="sm" type="none"/>
            <a:tailEnd len="sm" w="sm" type="none"/>
          </a:ln>
        </p:spPr>
      </p:cxnSp>
      <p:cxnSp>
        <p:nvCxnSpPr>
          <p:cNvPr id="151" name="Google Shape;151;p15"/>
          <p:cNvCxnSpPr/>
          <p:nvPr/>
        </p:nvCxnSpPr>
        <p:spPr>
          <a:xfrm>
            <a:off x="6371304" y="0"/>
            <a:ext cx="0" cy="6858000"/>
          </a:xfrm>
          <a:prstGeom prst="straightConnector1">
            <a:avLst/>
          </a:prstGeom>
          <a:noFill/>
          <a:ln cap="flat" cmpd="sng" w="12700">
            <a:solidFill>
              <a:srgbClr val="E0E0E0"/>
            </a:solidFill>
            <a:prstDash val="solid"/>
            <a:miter lim="800000"/>
            <a:headEnd len="sm" w="sm" type="none"/>
            <a:tailEnd len="sm" w="sm" type="none"/>
          </a:ln>
        </p:spPr>
      </p:cxnSp>
      <p:cxnSp>
        <p:nvCxnSpPr>
          <p:cNvPr id="152" name="Google Shape;152;p15"/>
          <p:cNvCxnSpPr/>
          <p:nvPr/>
        </p:nvCxnSpPr>
        <p:spPr>
          <a:xfrm>
            <a:off x="6956324" y="0"/>
            <a:ext cx="0" cy="6858000"/>
          </a:xfrm>
          <a:prstGeom prst="straightConnector1">
            <a:avLst/>
          </a:prstGeom>
          <a:noFill/>
          <a:ln cap="flat" cmpd="sng" w="12700">
            <a:solidFill>
              <a:srgbClr val="E0E0E0"/>
            </a:solidFill>
            <a:prstDash val="solid"/>
            <a:miter lim="800000"/>
            <a:headEnd len="sm" w="sm" type="none"/>
            <a:tailEnd len="sm" w="sm" type="none"/>
          </a:ln>
        </p:spPr>
      </p:cxnSp>
      <p:cxnSp>
        <p:nvCxnSpPr>
          <p:cNvPr id="153" name="Google Shape;153;p15"/>
          <p:cNvCxnSpPr/>
          <p:nvPr/>
        </p:nvCxnSpPr>
        <p:spPr>
          <a:xfrm>
            <a:off x="7561007" y="0"/>
            <a:ext cx="0" cy="6858000"/>
          </a:xfrm>
          <a:prstGeom prst="straightConnector1">
            <a:avLst/>
          </a:prstGeom>
          <a:noFill/>
          <a:ln cap="flat" cmpd="sng" w="12700">
            <a:solidFill>
              <a:srgbClr val="E0E0E0"/>
            </a:solidFill>
            <a:prstDash val="solid"/>
            <a:miter lim="800000"/>
            <a:headEnd len="sm" w="sm" type="none"/>
            <a:tailEnd len="sm" w="sm" type="none"/>
          </a:ln>
        </p:spPr>
      </p:cxnSp>
      <p:cxnSp>
        <p:nvCxnSpPr>
          <p:cNvPr id="154" name="Google Shape;154;p15"/>
          <p:cNvCxnSpPr/>
          <p:nvPr/>
        </p:nvCxnSpPr>
        <p:spPr>
          <a:xfrm>
            <a:off x="8165691" y="0"/>
            <a:ext cx="0" cy="6858000"/>
          </a:xfrm>
          <a:prstGeom prst="straightConnector1">
            <a:avLst/>
          </a:prstGeom>
          <a:noFill/>
          <a:ln cap="flat" cmpd="sng" w="12700">
            <a:solidFill>
              <a:srgbClr val="E0E0E0"/>
            </a:solidFill>
            <a:prstDash val="solid"/>
            <a:miter lim="800000"/>
            <a:headEnd len="sm" w="sm" type="none"/>
            <a:tailEnd len="sm" w="sm" type="none"/>
          </a:ln>
        </p:spPr>
      </p:cxnSp>
      <p:cxnSp>
        <p:nvCxnSpPr>
          <p:cNvPr id="155" name="Google Shape;155;p15"/>
          <p:cNvCxnSpPr/>
          <p:nvPr/>
        </p:nvCxnSpPr>
        <p:spPr>
          <a:xfrm>
            <a:off x="8745794" y="0"/>
            <a:ext cx="0" cy="6858000"/>
          </a:xfrm>
          <a:prstGeom prst="straightConnector1">
            <a:avLst/>
          </a:prstGeom>
          <a:noFill/>
          <a:ln cap="flat" cmpd="sng" w="12700">
            <a:solidFill>
              <a:srgbClr val="E0E0E0"/>
            </a:solidFill>
            <a:prstDash val="solid"/>
            <a:miter lim="800000"/>
            <a:headEnd len="sm" w="sm" type="none"/>
            <a:tailEnd len="sm" w="sm" type="none"/>
          </a:ln>
        </p:spPr>
      </p:cxnSp>
      <p:cxnSp>
        <p:nvCxnSpPr>
          <p:cNvPr id="156" name="Google Shape;156;p15"/>
          <p:cNvCxnSpPr/>
          <p:nvPr/>
        </p:nvCxnSpPr>
        <p:spPr>
          <a:xfrm>
            <a:off x="9330814" y="0"/>
            <a:ext cx="0" cy="6858000"/>
          </a:xfrm>
          <a:prstGeom prst="straightConnector1">
            <a:avLst/>
          </a:prstGeom>
          <a:noFill/>
          <a:ln cap="flat" cmpd="sng" w="12700">
            <a:solidFill>
              <a:srgbClr val="E0E0E0"/>
            </a:solidFill>
            <a:prstDash val="solid"/>
            <a:miter lim="800000"/>
            <a:headEnd len="sm" w="sm" type="none"/>
            <a:tailEnd len="sm" w="sm" type="none"/>
          </a:ln>
        </p:spPr>
      </p:cxnSp>
      <p:cxnSp>
        <p:nvCxnSpPr>
          <p:cNvPr id="157" name="Google Shape;157;p15"/>
          <p:cNvCxnSpPr/>
          <p:nvPr/>
        </p:nvCxnSpPr>
        <p:spPr>
          <a:xfrm>
            <a:off x="9920750" y="0"/>
            <a:ext cx="0" cy="6858000"/>
          </a:xfrm>
          <a:prstGeom prst="straightConnector1">
            <a:avLst/>
          </a:prstGeom>
          <a:noFill/>
          <a:ln cap="flat" cmpd="sng" w="12700">
            <a:solidFill>
              <a:srgbClr val="E0E0E0"/>
            </a:solidFill>
            <a:prstDash val="solid"/>
            <a:miter lim="800000"/>
            <a:headEnd len="sm" w="sm" type="none"/>
            <a:tailEnd len="sm" w="sm" type="none"/>
          </a:ln>
        </p:spPr>
      </p:cxnSp>
      <p:cxnSp>
        <p:nvCxnSpPr>
          <p:cNvPr id="158" name="Google Shape;158;p15"/>
          <p:cNvCxnSpPr/>
          <p:nvPr/>
        </p:nvCxnSpPr>
        <p:spPr>
          <a:xfrm>
            <a:off x="10525434" y="0"/>
            <a:ext cx="0" cy="6858000"/>
          </a:xfrm>
          <a:prstGeom prst="straightConnector1">
            <a:avLst/>
          </a:prstGeom>
          <a:noFill/>
          <a:ln cap="flat" cmpd="sng" w="12700">
            <a:solidFill>
              <a:srgbClr val="E0E0E0"/>
            </a:solidFill>
            <a:prstDash val="solid"/>
            <a:miter lim="800000"/>
            <a:headEnd len="sm" w="sm" type="none"/>
            <a:tailEnd len="sm" w="sm" type="none"/>
          </a:ln>
        </p:spPr>
      </p:cxnSp>
      <p:cxnSp>
        <p:nvCxnSpPr>
          <p:cNvPr id="159" name="Google Shape;159;p15"/>
          <p:cNvCxnSpPr/>
          <p:nvPr/>
        </p:nvCxnSpPr>
        <p:spPr>
          <a:xfrm>
            <a:off x="11085873" y="0"/>
            <a:ext cx="0" cy="6858000"/>
          </a:xfrm>
          <a:prstGeom prst="straightConnector1">
            <a:avLst/>
          </a:prstGeom>
          <a:noFill/>
          <a:ln cap="flat" cmpd="sng" w="12700">
            <a:solidFill>
              <a:srgbClr val="E0E0E0"/>
            </a:solidFill>
            <a:prstDash val="solid"/>
            <a:miter lim="800000"/>
            <a:headEnd len="sm" w="sm" type="none"/>
            <a:tailEnd len="sm" w="sm" type="none"/>
          </a:ln>
        </p:spPr>
      </p:cxnSp>
      <p:cxnSp>
        <p:nvCxnSpPr>
          <p:cNvPr id="160" name="Google Shape;160;p15"/>
          <p:cNvCxnSpPr/>
          <p:nvPr/>
        </p:nvCxnSpPr>
        <p:spPr>
          <a:xfrm>
            <a:off x="11690557" y="0"/>
            <a:ext cx="0" cy="6858000"/>
          </a:xfrm>
          <a:prstGeom prst="straightConnector1">
            <a:avLst/>
          </a:prstGeom>
          <a:noFill/>
          <a:ln cap="flat" cmpd="sng" w="12700">
            <a:solidFill>
              <a:srgbClr val="E0E0E0"/>
            </a:solidFill>
            <a:prstDash val="solid"/>
            <a:miter lim="800000"/>
            <a:headEnd len="sm" w="sm" type="none"/>
            <a:tailEnd len="sm" w="sm" type="none"/>
          </a:ln>
        </p:spPr>
      </p:cxnSp>
      <p:cxnSp>
        <p:nvCxnSpPr>
          <p:cNvPr id="161" name="Google Shape;161;p15"/>
          <p:cNvCxnSpPr/>
          <p:nvPr/>
        </p:nvCxnSpPr>
        <p:spPr>
          <a:xfrm rot="10800000">
            <a:off x="0" y="560439"/>
            <a:ext cx="12192000" cy="0"/>
          </a:xfrm>
          <a:prstGeom prst="straightConnector1">
            <a:avLst/>
          </a:prstGeom>
          <a:noFill/>
          <a:ln cap="flat" cmpd="sng" w="12700">
            <a:solidFill>
              <a:srgbClr val="E0E0E0"/>
            </a:solidFill>
            <a:prstDash val="solid"/>
            <a:miter lim="800000"/>
            <a:headEnd len="sm" w="sm" type="none"/>
            <a:tailEnd len="sm" w="sm" type="none"/>
          </a:ln>
        </p:spPr>
      </p:cxnSp>
      <p:cxnSp>
        <p:nvCxnSpPr>
          <p:cNvPr id="162" name="Google Shape;162;p15"/>
          <p:cNvCxnSpPr/>
          <p:nvPr/>
        </p:nvCxnSpPr>
        <p:spPr>
          <a:xfrm rot="10800000">
            <a:off x="39329" y="1135626"/>
            <a:ext cx="12192000" cy="0"/>
          </a:xfrm>
          <a:prstGeom prst="straightConnector1">
            <a:avLst/>
          </a:prstGeom>
          <a:noFill/>
          <a:ln cap="flat" cmpd="sng" w="12700">
            <a:solidFill>
              <a:srgbClr val="E0E0E0"/>
            </a:solidFill>
            <a:prstDash val="solid"/>
            <a:miter lim="800000"/>
            <a:headEnd len="sm" w="sm" type="none"/>
            <a:tailEnd len="sm" w="sm" type="none"/>
          </a:ln>
        </p:spPr>
      </p:cxnSp>
      <p:cxnSp>
        <p:nvCxnSpPr>
          <p:cNvPr id="163" name="Google Shape;163;p15"/>
          <p:cNvCxnSpPr/>
          <p:nvPr/>
        </p:nvCxnSpPr>
        <p:spPr>
          <a:xfrm rot="10800000">
            <a:off x="0" y="1715729"/>
            <a:ext cx="12192000" cy="0"/>
          </a:xfrm>
          <a:prstGeom prst="straightConnector1">
            <a:avLst/>
          </a:prstGeom>
          <a:noFill/>
          <a:ln cap="flat" cmpd="sng" w="12700">
            <a:solidFill>
              <a:srgbClr val="E0E0E0"/>
            </a:solidFill>
            <a:prstDash val="solid"/>
            <a:miter lim="800000"/>
            <a:headEnd len="sm" w="sm" type="none"/>
            <a:tailEnd len="sm" w="sm" type="none"/>
          </a:ln>
        </p:spPr>
      </p:cxnSp>
      <p:cxnSp>
        <p:nvCxnSpPr>
          <p:cNvPr id="164" name="Google Shape;164;p15"/>
          <p:cNvCxnSpPr/>
          <p:nvPr/>
        </p:nvCxnSpPr>
        <p:spPr>
          <a:xfrm rot="10800000">
            <a:off x="39329" y="2290916"/>
            <a:ext cx="12192000" cy="0"/>
          </a:xfrm>
          <a:prstGeom prst="straightConnector1">
            <a:avLst/>
          </a:prstGeom>
          <a:noFill/>
          <a:ln cap="flat" cmpd="sng" w="12700">
            <a:solidFill>
              <a:srgbClr val="E0E0E0"/>
            </a:solidFill>
            <a:prstDash val="solid"/>
            <a:miter lim="800000"/>
            <a:headEnd len="sm" w="sm" type="none"/>
            <a:tailEnd len="sm" w="sm" type="none"/>
          </a:ln>
        </p:spPr>
      </p:cxnSp>
      <p:cxnSp>
        <p:nvCxnSpPr>
          <p:cNvPr id="165" name="Google Shape;165;p15"/>
          <p:cNvCxnSpPr/>
          <p:nvPr/>
        </p:nvCxnSpPr>
        <p:spPr>
          <a:xfrm rot="10800000">
            <a:off x="-39329" y="2836607"/>
            <a:ext cx="12192000" cy="0"/>
          </a:xfrm>
          <a:prstGeom prst="straightConnector1">
            <a:avLst/>
          </a:prstGeom>
          <a:noFill/>
          <a:ln cap="flat" cmpd="sng" w="12700">
            <a:solidFill>
              <a:srgbClr val="E0E0E0"/>
            </a:solidFill>
            <a:prstDash val="solid"/>
            <a:miter lim="800000"/>
            <a:headEnd len="sm" w="sm" type="none"/>
            <a:tailEnd len="sm" w="sm" type="none"/>
          </a:ln>
        </p:spPr>
      </p:cxnSp>
      <p:cxnSp>
        <p:nvCxnSpPr>
          <p:cNvPr id="166" name="Google Shape;166;p15"/>
          <p:cNvCxnSpPr/>
          <p:nvPr/>
        </p:nvCxnSpPr>
        <p:spPr>
          <a:xfrm rot="10800000">
            <a:off x="0" y="3411794"/>
            <a:ext cx="12192000" cy="0"/>
          </a:xfrm>
          <a:prstGeom prst="straightConnector1">
            <a:avLst/>
          </a:prstGeom>
          <a:noFill/>
          <a:ln cap="flat" cmpd="sng" w="12700">
            <a:solidFill>
              <a:srgbClr val="E0E0E0"/>
            </a:solidFill>
            <a:prstDash val="solid"/>
            <a:miter lim="800000"/>
            <a:headEnd len="sm" w="sm" type="none"/>
            <a:tailEnd len="sm" w="sm" type="none"/>
          </a:ln>
        </p:spPr>
      </p:cxnSp>
      <p:cxnSp>
        <p:nvCxnSpPr>
          <p:cNvPr id="167" name="Google Shape;167;p15"/>
          <p:cNvCxnSpPr/>
          <p:nvPr/>
        </p:nvCxnSpPr>
        <p:spPr>
          <a:xfrm rot="10800000">
            <a:off x="-39329" y="3991897"/>
            <a:ext cx="12192000" cy="0"/>
          </a:xfrm>
          <a:prstGeom prst="straightConnector1">
            <a:avLst/>
          </a:prstGeom>
          <a:noFill/>
          <a:ln cap="flat" cmpd="sng" w="12700">
            <a:solidFill>
              <a:srgbClr val="E0E0E0"/>
            </a:solidFill>
            <a:prstDash val="solid"/>
            <a:miter lim="800000"/>
            <a:headEnd len="sm" w="sm" type="none"/>
            <a:tailEnd len="sm" w="sm" type="none"/>
          </a:ln>
        </p:spPr>
      </p:cxnSp>
      <p:cxnSp>
        <p:nvCxnSpPr>
          <p:cNvPr id="168" name="Google Shape;168;p15"/>
          <p:cNvCxnSpPr/>
          <p:nvPr/>
        </p:nvCxnSpPr>
        <p:spPr>
          <a:xfrm rot="10800000">
            <a:off x="0" y="4567084"/>
            <a:ext cx="12192000" cy="0"/>
          </a:xfrm>
          <a:prstGeom prst="straightConnector1">
            <a:avLst/>
          </a:prstGeom>
          <a:noFill/>
          <a:ln cap="flat" cmpd="sng" w="12700">
            <a:solidFill>
              <a:srgbClr val="E0E0E0"/>
            </a:solidFill>
            <a:prstDash val="solid"/>
            <a:miter lim="800000"/>
            <a:headEnd len="sm" w="sm" type="none"/>
            <a:tailEnd len="sm" w="sm" type="none"/>
          </a:ln>
        </p:spPr>
      </p:cxnSp>
      <p:cxnSp>
        <p:nvCxnSpPr>
          <p:cNvPr id="169" name="Google Shape;169;p15"/>
          <p:cNvCxnSpPr/>
          <p:nvPr/>
        </p:nvCxnSpPr>
        <p:spPr>
          <a:xfrm rot="10800000">
            <a:off x="-39329" y="5122607"/>
            <a:ext cx="12192000" cy="0"/>
          </a:xfrm>
          <a:prstGeom prst="straightConnector1">
            <a:avLst/>
          </a:prstGeom>
          <a:noFill/>
          <a:ln cap="flat" cmpd="sng" w="12700">
            <a:solidFill>
              <a:srgbClr val="E0E0E0"/>
            </a:solidFill>
            <a:prstDash val="solid"/>
            <a:miter lim="800000"/>
            <a:headEnd len="sm" w="sm" type="none"/>
            <a:tailEnd len="sm" w="sm" type="none"/>
          </a:ln>
        </p:spPr>
      </p:cxnSp>
      <p:cxnSp>
        <p:nvCxnSpPr>
          <p:cNvPr id="170" name="Google Shape;170;p15"/>
          <p:cNvCxnSpPr/>
          <p:nvPr/>
        </p:nvCxnSpPr>
        <p:spPr>
          <a:xfrm rot="10800000">
            <a:off x="0" y="5697794"/>
            <a:ext cx="12192000" cy="0"/>
          </a:xfrm>
          <a:prstGeom prst="straightConnector1">
            <a:avLst/>
          </a:prstGeom>
          <a:noFill/>
          <a:ln cap="flat" cmpd="sng" w="12700">
            <a:solidFill>
              <a:srgbClr val="E0E0E0"/>
            </a:solidFill>
            <a:prstDash val="solid"/>
            <a:miter lim="800000"/>
            <a:headEnd len="sm" w="sm" type="none"/>
            <a:tailEnd len="sm" w="sm" type="none"/>
          </a:ln>
        </p:spPr>
      </p:cxnSp>
      <p:cxnSp>
        <p:nvCxnSpPr>
          <p:cNvPr id="171" name="Google Shape;171;p15"/>
          <p:cNvCxnSpPr/>
          <p:nvPr/>
        </p:nvCxnSpPr>
        <p:spPr>
          <a:xfrm rot="10800000">
            <a:off x="-39329" y="6277897"/>
            <a:ext cx="12192000" cy="0"/>
          </a:xfrm>
          <a:prstGeom prst="straightConnector1">
            <a:avLst/>
          </a:prstGeom>
          <a:noFill/>
          <a:ln cap="flat" cmpd="sng" w="12700">
            <a:solidFill>
              <a:srgbClr val="E0E0E0"/>
            </a:solidFill>
            <a:prstDash val="solid"/>
            <a:miter lim="800000"/>
            <a:headEnd len="sm" w="sm" type="none"/>
            <a:tailEnd len="sm" w="sm" type="none"/>
          </a:ln>
        </p:spPr>
      </p:cxnSp>
      <p:sp>
        <p:nvSpPr>
          <p:cNvPr id="172" name="Google Shape;172;p15"/>
          <p:cNvSpPr txBox="1"/>
          <p:nvPr>
            <p:ph idx="1" type="body"/>
          </p:nvPr>
        </p:nvSpPr>
        <p:spPr>
          <a:xfrm>
            <a:off x="2366115" y="411578"/>
            <a:ext cx="7381111" cy="758461"/>
          </a:xfrm>
          <a:prstGeom prst="rect">
            <a:avLst/>
          </a:prstGeom>
          <a:noFill/>
          <a:ln>
            <a:noFill/>
          </a:ln>
        </p:spPr>
        <p:txBody>
          <a:bodyPr anchorCtr="0" anchor="ctr" bIns="45700" lIns="91425" spcFirstLastPara="1" rIns="91425" wrap="square" tIns="45700">
            <a:noAutofit/>
          </a:bodyPr>
          <a:lstStyle>
            <a:lvl1pPr indent="-482600" lvl="0" marL="457200" marR="0" rtl="0" algn="ctr">
              <a:lnSpc>
                <a:spcPct val="90000"/>
              </a:lnSpc>
              <a:spcBef>
                <a:spcPts val="1000"/>
              </a:spcBef>
              <a:spcAft>
                <a:spcPts val="0"/>
              </a:spcAft>
              <a:buClr>
                <a:schemeClr val="dk1"/>
              </a:buClr>
              <a:buSzPts val="4000"/>
              <a:buFont typeface="Arial"/>
              <a:buChar char="•"/>
              <a:defRPr b="1" i="0" sz="4000" u="none" cap="none" strike="noStrike">
                <a:solidFill>
                  <a:schemeClr val="dk1"/>
                </a:solidFill>
                <a:latin typeface="Montserrat Medium"/>
                <a:ea typeface="Montserrat Medium"/>
                <a:cs typeface="Montserrat Medium"/>
                <a:sym typeface="Montserrat Medium"/>
              </a:defRPr>
            </a:lvl1pPr>
            <a:lvl2pPr indent="-381000" lvl="1" marL="914400"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indent="-355600" lvl="2" marL="1371600"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indent="-342900" lvl="3" marL="1828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indent="-342900" lvl="4" marL="22860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indent="-342900" lvl="5" marL="27432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indent="-342900" lvl="6" marL="32004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indent="-342900" lvl="7" marL="36576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indent="-342900" lvl="8" marL="4114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173" name="Google Shape;173;p15"/>
          <p:cNvSpPr/>
          <p:nvPr/>
        </p:nvSpPr>
        <p:spPr>
          <a:xfrm>
            <a:off x="368175" y="1710813"/>
            <a:ext cx="11174893" cy="4875355"/>
          </a:xfrm>
          <a:prstGeom prst="rect">
            <a:avLst/>
          </a:prstGeom>
          <a:solidFill>
            <a:schemeClr val="accent2"/>
          </a:solidFill>
          <a:ln>
            <a:noFill/>
          </a:ln>
          <a:effectLst>
            <a:outerShdw blurRad="50800" rotWithShape="0" algn="tl" dir="2700000" dist="889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74" name="Google Shape;174;p15"/>
          <p:cNvSpPr/>
          <p:nvPr/>
        </p:nvSpPr>
        <p:spPr>
          <a:xfrm>
            <a:off x="3522290" y="2233434"/>
            <a:ext cx="7449032" cy="3805094"/>
          </a:xfrm>
          <a:prstGeom prst="rect">
            <a:avLst/>
          </a:prstGeom>
          <a:solidFill>
            <a:schemeClr val="accent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Tree>
  </p:cSld>
  <p:clrMapOvr>
    <a:masterClrMapping/>
  </p:clrMapOvr>
  <mc:AlternateContent>
    <mc:Choice Requires="p14">
      <p:transition spd="slow" p14:dur="700">
        <p:fade/>
      </p:transition>
    </mc:Choice>
    <mc:Fallback>
      <p:transition spd="slow">
        <p:fade/>
      </p:transition>
    </mc:Fallback>
  </mc:AlternateContent>
</p:sldLayout>
</file>

<file path=ppt/slideLayouts/slideLayout1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79_Fowler_Template_SlidesMania_14">
  <p:cSld name="0079_Fowler_Template_SlidesMania_14">
    <p:bg>
      <p:bgPr>
        <a:solidFill>
          <a:srgbClr val="F7F7F7"/>
        </a:solidFill>
      </p:bgPr>
    </p:bg>
    <p:spTree>
      <p:nvGrpSpPr>
        <p:cNvPr id="175" name="Shape 175"/>
        <p:cNvGrpSpPr/>
        <p:nvPr/>
      </p:nvGrpSpPr>
      <p:grpSpPr>
        <a:xfrm>
          <a:off x="0" y="0"/>
          <a:ext cx="0" cy="0"/>
          <a:chOff x="0" y="0"/>
          <a:chExt cx="0" cy="0"/>
        </a:xfrm>
      </p:grpSpPr>
      <p:sp>
        <p:nvSpPr>
          <p:cNvPr id="176" name="Google Shape;176;p16"/>
          <p:cNvSpPr txBox="1"/>
          <p:nvPr>
            <p:ph idx="1" type="body"/>
          </p:nvPr>
        </p:nvSpPr>
        <p:spPr>
          <a:xfrm>
            <a:off x="2366115" y="411578"/>
            <a:ext cx="7381111" cy="758461"/>
          </a:xfrm>
          <a:prstGeom prst="rect">
            <a:avLst/>
          </a:prstGeom>
          <a:noFill/>
          <a:ln>
            <a:noFill/>
          </a:ln>
        </p:spPr>
        <p:txBody>
          <a:bodyPr anchorCtr="0" anchor="ctr" bIns="45700" lIns="91425" spcFirstLastPara="1" rIns="91425" wrap="square" tIns="45700">
            <a:noAutofit/>
          </a:bodyPr>
          <a:lstStyle>
            <a:lvl1pPr indent="-482600" lvl="0" marL="457200" marR="0" rtl="0" algn="ctr">
              <a:lnSpc>
                <a:spcPct val="90000"/>
              </a:lnSpc>
              <a:spcBef>
                <a:spcPts val="1000"/>
              </a:spcBef>
              <a:spcAft>
                <a:spcPts val="0"/>
              </a:spcAft>
              <a:buClr>
                <a:schemeClr val="dk1"/>
              </a:buClr>
              <a:buSzPts val="4000"/>
              <a:buFont typeface="Arial"/>
              <a:buChar char="•"/>
              <a:defRPr b="1" i="0" sz="4000" u="none" cap="none" strike="noStrike">
                <a:solidFill>
                  <a:schemeClr val="dk1"/>
                </a:solidFill>
                <a:latin typeface="Montserrat Medium"/>
                <a:ea typeface="Montserrat Medium"/>
                <a:cs typeface="Montserrat Medium"/>
                <a:sym typeface="Montserrat Medium"/>
              </a:defRPr>
            </a:lvl1pPr>
            <a:lvl2pPr indent="-381000" lvl="1" marL="914400"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indent="-355600" lvl="2" marL="1371600"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indent="-342900" lvl="3" marL="1828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indent="-342900" lvl="4" marL="22860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indent="-342900" lvl="5" marL="27432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indent="-342900" lvl="6" marL="32004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indent="-342900" lvl="7" marL="36576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indent="-342900" lvl="8" marL="4114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mc:AlternateContent>
    <mc:Choice Requires="p14">
      <p:transition spd="slow" p14:dur="700">
        <p:fade/>
      </p:transition>
    </mc:Choice>
    <mc:Fallback>
      <p:transition spd="slow">
        <p:fade/>
      </p:transition>
    </mc:Fallback>
  </mc:AlternateContent>
</p:sldLayout>
</file>

<file path=ppt/slideLayouts/slideLayout1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79_Fowler_Template_SlidesMania_15">
  <p:cSld name="0079_Fowler_Template_SlidesMania_15">
    <p:bg>
      <p:bgPr>
        <a:solidFill>
          <a:srgbClr val="F7F7F7"/>
        </a:solidFill>
      </p:bgPr>
    </p:bg>
    <p:spTree>
      <p:nvGrpSpPr>
        <p:cNvPr id="177" name="Shape 177"/>
        <p:cNvGrpSpPr/>
        <p:nvPr/>
      </p:nvGrpSpPr>
      <p:grpSpPr>
        <a:xfrm>
          <a:off x="0" y="0"/>
          <a:ext cx="0" cy="0"/>
          <a:chOff x="0" y="0"/>
          <a:chExt cx="0" cy="0"/>
        </a:xfrm>
      </p:grpSpPr>
      <p:sp>
        <p:nvSpPr>
          <p:cNvPr id="178" name="Google Shape;178;p17"/>
          <p:cNvSpPr txBox="1"/>
          <p:nvPr>
            <p:ph idx="1" type="body"/>
          </p:nvPr>
        </p:nvSpPr>
        <p:spPr>
          <a:xfrm>
            <a:off x="2366115" y="411578"/>
            <a:ext cx="7381111" cy="758461"/>
          </a:xfrm>
          <a:prstGeom prst="rect">
            <a:avLst/>
          </a:prstGeom>
          <a:noFill/>
          <a:ln>
            <a:noFill/>
          </a:ln>
        </p:spPr>
        <p:txBody>
          <a:bodyPr anchorCtr="0" anchor="ctr" bIns="45700" lIns="91425" spcFirstLastPara="1" rIns="91425" wrap="square" tIns="45700">
            <a:noAutofit/>
          </a:bodyPr>
          <a:lstStyle>
            <a:lvl1pPr indent="-482600" lvl="0" marL="457200" marR="0" rtl="0" algn="ctr">
              <a:lnSpc>
                <a:spcPct val="90000"/>
              </a:lnSpc>
              <a:spcBef>
                <a:spcPts val="1000"/>
              </a:spcBef>
              <a:spcAft>
                <a:spcPts val="0"/>
              </a:spcAft>
              <a:buClr>
                <a:schemeClr val="dk1"/>
              </a:buClr>
              <a:buSzPts val="4000"/>
              <a:buFont typeface="Arial"/>
              <a:buChar char="•"/>
              <a:defRPr b="1" i="0" sz="4000" u="none" cap="none" strike="noStrike">
                <a:solidFill>
                  <a:schemeClr val="dk1"/>
                </a:solidFill>
                <a:latin typeface="Montserrat Medium"/>
                <a:ea typeface="Montserrat Medium"/>
                <a:cs typeface="Montserrat Medium"/>
                <a:sym typeface="Montserrat Medium"/>
              </a:defRPr>
            </a:lvl1pPr>
            <a:lvl2pPr indent="-381000" lvl="1" marL="914400"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indent="-355600" lvl="2" marL="1371600"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indent="-342900" lvl="3" marL="1828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indent="-342900" lvl="4" marL="22860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indent="-342900" lvl="5" marL="27432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indent="-342900" lvl="6" marL="32004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indent="-342900" lvl="7" marL="36576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indent="-342900" lvl="8" marL="4114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cxnSp>
        <p:nvCxnSpPr>
          <p:cNvPr id="179" name="Google Shape;179;p17"/>
          <p:cNvCxnSpPr/>
          <p:nvPr/>
        </p:nvCxnSpPr>
        <p:spPr>
          <a:xfrm>
            <a:off x="398865" y="4153127"/>
            <a:ext cx="11537498" cy="27038"/>
          </a:xfrm>
          <a:prstGeom prst="straightConnector1">
            <a:avLst/>
          </a:prstGeom>
          <a:noFill/>
          <a:ln cap="flat" cmpd="sng" w="34925">
            <a:solidFill>
              <a:schemeClr val="accent1"/>
            </a:solidFill>
            <a:prstDash val="solid"/>
            <a:miter lim="800000"/>
            <a:headEnd len="sm" w="sm" type="none"/>
            <a:tailEnd len="sm" w="sm" type="none"/>
          </a:ln>
        </p:spPr>
      </p:cxnSp>
      <p:sp>
        <p:nvSpPr>
          <p:cNvPr id="180" name="Google Shape;180;p17"/>
          <p:cNvSpPr/>
          <p:nvPr/>
        </p:nvSpPr>
        <p:spPr>
          <a:xfrm>
            <a:off x="1185143" y="3973127"/>
            <a:ext cx="360000" cy="360000"/>
          </a:xfrm>
          <a:prstGeom prst="ellipse">
            <a:avLst/>
          </a:prstGeom>
          <a:solidFill>
            <a:schemeClr val="accent2"/>
          </a:solidFill>
          <a:ln cap="flat" cmpd="sng" w="31750">
            <a:solidFill>
              <a:schemeClr val="accent3"/>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3200">
              <a:solidFill>
                <a:schemeClr val="lt1"/>
              </a:solidFill>
              <a:latin typeface="Questrial"/>
              <a:ea typeface="Questrial"/>
              <a:cs typeface="Questrial"/>
              <a:sym typeface="Questrial"/>
            </a:endParaRPr>
          </a:p>
        </p:txBody>
      </p:sp>
      <p:sp>
        <p:nvSpPr>
          <p:cNvPr id="181" name="Google Shape;181;p17"/>
          <p:cNvSpPr/>
          <p:nvPr/>
        </p:nvSpPr>
        <p:spPr>
          <a:xfrm>
            <a:off x="3495725" y="4000165"/>
            <a:ext cx="360000" cy="360000"/>
          </a:xfrm>
          <a:prstGeom prst="ellipse">
            <a:avLst/>
          </a:prstGeom>
          <a:solidFill>
            <a:schemeClr val="accent3"/>
          </a:solidFill>
          <a:ln cap="flat" cmpd="sng" w="31750">
            <a:solidFill>
              <a:schemeClr val="accent2"/>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3200">
              <a:solidFill>
                <a:schemeClr val="lt1"/>
              </a:solidFill>
              <a:latin typeface="Questrial"/>
              <a:ea typeface="Questrial"/>
              <a:cs typeface="Questrial"/>
              <a:sym typeface="Questrial"/>
            </a:endParaRPr>
          </a:p>
        </p:txBody>
      </p:sp>
      <p:sp>
        <p:nvSpPr>
          <p:cNvPr id="182" name="Google Shape;182;p17"/>
          <p:cNvSpPr/>
          <p:nvPr/>
        </p:nvSpPr>
        <p:spPr>
          <a:xfrm>
            <a:off x="5806307" y="4000165"/>
            <a:ext cx="360000" cy="360000"/>
          </a:xfrm>
          <a:prstGeom prst="ellipse">
            <a:avLst/>
          </a:prstGeom>
          <a:solidFill>
            <a:schemeClr val="accent2"/>
          </a:solidFill>
          <a:ln cap="flat" cmpd="sng" w="31750">
            <a:solidFill>
              <a:schemeClr val="accent3"/>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3200">
              <a:solidFill>
                <a:schemeClr val="lt1"/>
              </a:solidFill>
              <a:latin typeface="Questrial"/>
              <a:ea typeface="Questrial"/>
              <a:cs typeface="Questrial"/>
              <a:sym typeface="Questrial"/>
            </a:endParaRPr>
          </a:p>
        </p:txBody>
      </p:sp>
      <p:sp>
        <p:nvSpPr>
          <p:cNvPr id="183" name="Google Shape;183;p17"/>
          <p:cNvSpPr/>
          <p:nvPr/>
        </p:nvSpPr>
        <p:spPr>
          <a:xfrm>
            <a:off x="8116889" y="4000165"/>
            <a:ext cx="360000" cy="360000"/>
          </a:xfrm>
          <a:prstGeom prst="ellipse">
            <a:avLst/>
          </a:prstGeom>
          <a:solidFill>
            <a:schemeClr val="accent3"/>
          </a:solidFill>
          <a:ln cap="flat" cmpd="sng" w="31750">
            <a:solidFill>
              <a:schemeClr val="accent2"/>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3200">
              <a:solidFill>
                <a:schemeClr val="lt1"/>
              </a:solidFill>
              <a:latin typeface="Questrial"/>
              <a:ea typeface="Questrial"/>
              <a:cs typeface="Questrial"/>
              <a:sym typeface="Questrial"/>
            </a:endParaRPr>
          </a:p>
        </p:txBody>
      </p:sp>
      <p:sp>
        <p:nvSpPr>
          <p:cNvPr id="184" name="Google Shape;184;p17"/>
          <p:cNvSpPr/>
          <p:nvPr/>
        </p:nvSpPr>
        <p:spPr>
          <a:xfrm>
            <a:off x="10427471" y="4000165"/>
            <a:ext cx="360000" cy="360000"/>
          </a:xfrm>
          <a:prstGeom prst="ellipse">
            <a:avLst/>
          </a:prstGeom>
          <a:solidFill>
            <a:schemeClr val="accent2"/>
          </a:solidFill>
          <a:ln cap="flat" cmpd="sng" w="31750">
            <a:solidFill>
              <a:schemeClr val="accent3"/>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3200">
              <a:solidFill>
                <a:schemeClr val="lt1"/>
              </a:solidFill>
              <a:latin typeface="Questrial"/>
              <a:ea typeface="Questrial"/>
              <a:cs typeface="Questrial"/>
              <a:sym typeface="Questrial"/>
            </a:endParaRPr>
          </a:p>
        </p:txBody>
      </p:sp>
      <p:sp>
        <p:nvSpPr>
          <p:cNvPr id="185" name="Google Shape;185;p17"/>
          <p:cNvSpPr txBox="1"/>
          <p:nvPr>
            <p:ph idx="2" type="body"/>
          </p:nvPr>
        </p:nvSpPr>
        <p:spPr>
          <a:xfrm>
            <a:off x="477522" y="4598127"/>
            <a:ext cx="1907462" cy="1963355"/>
          </a:xfrm>
          <a:prstGeom prst="rect">
            <a:avLst/>
          </a:prstGeom>
          <a:noFill/>
          <a:ln>
            <a:noFill/>
          </a:ln>
        </p:spPr>
        <p:txBody>
          <a:bodyPr anchorCtr="0" anchor="t" bIns="45700" lIns="91425" spcFirstLastPara="1" rIns="91425" wrap="square" tIns="45700">
            <a:noAutofit/>
          </a:bodyPr>
          <a:lstStyle>
            <a:lvl1pPr indent="-406400" lvl="0" marL="45720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veat"/>
                <a:ea typeface="Caveat"/>
                <a:cs typeface="Caveat"/>
                <a:sym typeface="Caveat"/>
              </a:defRPr>
            </a:lvl1pPr>
            <a:lvl2pPr indent="-381000" lvl="1" marL="914400"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indent="-355600" lvl="2" marL="1371600"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indent="-342900" lvl="3" marL="1828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indent="-342900" lvl="4" marL="22860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indent="-342900" lvl="5" marL="27432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indent="-342900" lvl="6" marL="32004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indent="-342900" lvl="7" marL="36576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indent="-342900" lvl="8" marL="4114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186" name="Google Shape;186;p17"/>
          <p:cNvSpPr txBox="1"/>
          <p:nvPr>
            <p:ph idx="3" type="body"/>
          </p:nvPr>
        </p:nvSpPr>
        <p:spPr>
          <a:xfrm>
            <a:off x="5060233" y="4598127"/>
            <a:ext cx="1907462" cy="1963355"/>
          </a:xfrm>
          <a:prstGeom prst="rect">
            <a:avLst/>
          </a:prstGeom>
          <a:noFill/>
          <a:ln>
            <a:noFill/>
          </a:ln>
        </p:spPr>
        <p:txBody>
          <a:bodyPr anchorCtr="0" anchor="t" bIns="45700" lIns="91425" spcFirstLastPara="1" rIns="91425" wrap="square" tIns="45700">
            <a:noAutofit/>
          </a:bodyPr>
          <a:lstStyle>
            <a:lvl1pPr indent="-406400" lvl="0" marL="45720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veat"/>
                <a:ea typeface="Caveat"/>
                <a:cs typeface="Caveat"/>
                <a:sym typeface="Caveat"/>
              </a:defRPr>
            </a:lvl1pPr>
            <a:lvl2pPr indent="-381000" lvl="1" marL="914400"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indent="-355600" lvl="2" marL="1371600"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indent="-342900" lvl="3" marL="1828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indent="-342900" lvl="4" marL="22860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indent="-342900" lvl="5" marL="27432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indent="-342900" lvl="6" marL="32004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indent="-342900" lvl="7" marL="36576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indent="-342900" lvl="8" marL="4114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187" name="Google Shape;187;p17"/>
          <p:cNvSpPr txBox="1"/>
          <p:nvPr>
            <p:ph idx="4" type="body"/>
          </p:nvPr>
        </p:nvSpPr>
        <p:spPr>
          <a:xfrm>
            <a:off x="9653740" y="4598127"/>
            <a:ext cx="1907462" cy="1963355"/>
          </a:xfrm>
          <a:prstGeom prst="rect">
            <a:avLst/>
          </a:prstGeom>
          <a:noFill/>
          <a:ln>
            <a:noFill/>
          </a:ln>
        </p:spPr>
        <p:txBody>
          <a:bodyPr anchorCtr="0" anchor="t" bIns="45700" lIns="91425" spcFirstLastPara="1" rIns="91425" wrap="square" tIns="45700">
            <a:noAutofit/>
          </a:bodyPr>
          <a:lstStyle>
            <a:lvl1pPr indent="-406400" lvl="0" marL="45720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veat"/>
                <a:ea typeface="Caveat"/>
                <a:cs typeface="Caveat"/>
                <a:sym typeface="Caveat"/>
              </a:defRPr>
            </a:lvl1pPr>
            <a:lvl2pPr indent="-381000" lvl="1" marL="914400"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indent="-355600" lvl="2" marL="1371600"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indent="-342900" lvl="3" marL="1828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indent="-342900" lvl="4" marL="22860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indent="-342900" lvl="5" marL="27432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indent="-342900" lvl="6" marL="32004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indent="-342900" lvl="7" marL="36576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indent="-342900" lvl="8" marL="4114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188" name="Google Shape;188;p17"/>
          <p:cNvSpPr txBox="1"/>
          <p:nvPr>
            <p:ph idx="5" type="body"/>
          </p:nvPr>
        </p:nvSpPr>
        <p:spPr>
          <a:xfrm>
            <a:off x="2715183" y="1768059"/>
            <a:ext cx="1907462" cy="1963355"/>
          </a:xfrm>
          <a:prstGeom prst="rect">
            <a:avLst/>
          </a:prstGeom>
          <a:noFill/>
          <a:ln>
            <a:noFill/>
          </a:ln>
        </p:spPr>
        <p:txBody>
          <a:bodyPr anchorCtr="0" anchor="b" bIns="45700" lIns="91425" spcFirstLastPara="1" rIns="91425" wrap="square" tIns="45700">
            <a:noAutofit/>
          </a:bodyPr>
          <a:lstStyle>
            <a:lvl1pPr indent="-228600" lvl="0" marL="457200" marR="0" rtl="0" algn="l">
              <a:lnSpc>
                <a:spcPct val="90000"/>
              </a:lnSpc>
              <a:spcBef>
                <a:spcPts val="1000"/>
              </a:spcBef>
              <a:spcAft>
                <a:spcPts val="0"/>
              </a:spcAft>
              <a:buClr>
                <a:schemeClr val="dk1"/>
              </a:buClr>
              <a:buSzPts val="2800"/>
              <a:buFont typeface="Arial"/>
              <a:buNone/>
              <a:defRPr b="0" i="0" sz="2800" u="none" cap="none" strike="noStrike">
                <a:solidFill>
                  <a:schemeClr val="dk1"/>
                </a:solidFill>
                <a:latin typeface="Caveat"/>
                <a:ea typeface="Caveat"/>
                <a:cs typeface="Caveat"/>
                <a:sym typeface="Caveat"/>
              </a:defRPr>
            </a:lvl1pPr>
            <a:lvl2pPr indent="-381000" lvl="1" marL="914400"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indent="-355600" lvl="2" marL="1371600"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indent="-342900" lvl="3" marL="1828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indent="-342900" lvl="4" marL="22860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indent="-342900" lvl="5" marL="27432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indent="-342900" lvl="6" marL="32004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indent="-342900" lvl="7" marL="36576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indent="-342900" lvl="8" marL="4114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189" name="Google Shape;189;p17"/>
          <p:cNvSpPr txBox="1"/>
          <p:nvPr>
            <p:ph idx="6" type="body"/>
          </p:nvPr>
        </p:nvSpPr>
        <p:spPr>
          <a:xfrm>
            <a:off x="7336347" y="1670487"/>
            <a:ext cx="1907462" cy="1963355"/>
          </a:xfrm>
          <a:prstGeom prst="rect">
            <a:avLst/>
          </a:prstGeom>
          <a:noFill/>
          <a:ln>
            <a:noFill/>
          </a:ln>
        </p:spPr>
        <p:txBody>
          <a:bodyPr anchorCtr="0" anchor="b" bIns="45700" lIns="91425" spcFirstLastPara="1" rIns="91425" wrap="square" tIns="45700">
            <a:noAutofit/>
          </a:bodyPr>
          <a:lstStyle>
            <a:lvl1pPr indent="-406400" lvl="0" marL="45720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veat"/>
                <a:ea typeface="Caveat"/>
                <a:cs typeface="Caveat"/>
                <a:sym typeface="Caveat"/>
              </a:defRPr>
            </a:lvl1pPr>
            <a:lvl2pPr indent="-381000" lvl="1" marL="914400"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indent="-355600" lvl="2" marL="1371600"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indent="-342900" lvl="3" marL="1828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indent="-342900" lvl="4" marL="22860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indent="-342900" lvl="5" marL="27432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indent="-342900" lvl="6" marL="32004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indent="-342900" lvl="7" marL="36576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indent="-342900" lvl="8" marL="4114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190" name="Google Shape;190;p17"/>
          <p:cNvSpPr/>
          <p:nvPr/>
        </p:nvSpPr>
        <p:spPr>
          <a:xfrm>
            <a:off x="498531" y="2152252"/>
            <a:ext cx="1540209" cy="1540209"/>
          </a:xfrm>
          <a:prstGeom prst="rect">
            <a:avLst/>
          </a:prstGeom>
          <a:solidFill>
            <a:schemeClr val="accent2"/>
          </a:solidFill>
          <a:ln>
            <a:noFill/>
          </a:ln>
          <a:effectLst>
            <a:outerShdw blurRad="50800" rotWithShape="0" algn="tl" dir="2700000" dist="889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91" name="Google Shape;191;p17"/>
          <p:cNvSpPr/>
          <p:nvPr/>
        </p:nvSpPr>
        <p:spPr>
          <a:xfrm>
            <a:off x="847941" y="2494790"/>
            <a:ext cx="1100149" cy="1100149"/>
          </a:xfrm>
          <a:prstGeom prst="rect">
            <a:avLst/>
          </a:prstGeom>
          <a:solidFill>
            <a:schemeClr val="accent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92" name="Google Shape;192;p17"/>
          <p:cNvSpPr/>
          <p:nvPr/>
        </p:nvSpPr>
        <p:spPr>
          <a:xfrm>
            <a:off x="1173218" y="2478049"/>
            <a:ext cx="440060" cy="44006"/>
          </a:xfrm>
          <a:prstGeom prst="rect">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93" name="Google Shape;193;p17"/>
          <p:cNvSpPr/>
          <p:nvPr/>
        </p:nvSpPr>
        <p:spPr>
          <a:xfrm>
            <a:off x="5163846" y="2152252"/>
            <a:ext cx="1540209" cy="1540209"/>
          </a:xfrm>
          <a:prstGeom prst="rect">
            <a:avLst/>
          </a:prstGeom>
          <a:solidFill>
            <a:schemeClr val="accent2"/>
          </a:solidFill>
          <a:ln>
            <a:noFill/>
          </a:ln>
          <a:effectLst>
            <a:outerShdw blurRad="50800" rotWithShape="0" algn="tl" dir="2700000" dist="889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94" name="Google Shape;194;p17"/>
          <p:cNvSpPr/>
          <p:nvPr/>
        </p:nvSpPr>
        <p:spPr>
          <a:xfrm>
            <a:off x="5513256" y="2494790"/>
            <a:ext cx="1100149" cy="1100149"/>
          </a:xfrm>
          <a:prstGeom prst="rect">
            <a:avLst/>
          </a:prstGeom>
          <a:solidFill>
            <a:schemeClr val="accent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95" name="Google Shape;195;p17"/>
          <p:cNvSpPr/>
          <p:nvPr/>
        </p:nvSpPr>
        <p:spPr>
          <a:xfrm>
            <a:off x="5838533" y="2478049"/>
            <a:ext cx="440060" cy="44006"/>
          </a:xfrm>
          <a:prstGeom prst="rect">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96" name="Google Shape;196;p17"/>
          <p:cNvSpPr/>
          <p:nvPr/>
        </p:nvSpPr>
        <p:spPr>
          <a:xfrm>
            <a:off x="9706421" y="2157619"/>
            <a:ext cx="1540209" cy="1540209"/>
          </a:xfrm>
          <a:prstGeom prst="rect">
            <a:avLst/>
          </a:prstGeom>
          <a:solidFill>
            <a:schemeClr val="accent2"/>
          </a:solidFill>
          <a:ln>
            <a:noFill/>
          </a:ln>
          <a:effectLst>
            <a:outerShdw blurRad="50800" rotWithShape="0" algn="tl" dir="2700000" dist="889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97" name="Google Shape;197;p17"/>
          <p:cNvSpPr/>
          <p:nvPr/>
        </p:nvSpPr>
        <p:spPr>
          <a:xfrm>
            <a:off x="10055831" y="2500157"/>
            <a:ext cx="1100149" cy="1100149"/>
          </a:xfrm>
          <a:prstGeom prst="rect">
            <a:avLst/>
          </a:prstGeom>
          <a:solidFill>
            <a:schemeClr val="accent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98" name="Google Shape;198;p17"/>
          <p:cNvSpPr/>
          <p:nvPr/>
        </p:nvSpPr>
        <p:spPr>
          <a:xfrm>
            <a:off x="10381108" y="2483416"/>
            <a:ext cx="440060" cy="44006"/>
          </a:xfrm>
          <a:prstGeom prst="rect">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99" name="Google Shape;199;p17"/>
          <p:cNvSpPr/>
          <p:nvPr/>
        </p:nvSpPr>
        <p:spPr>
          <a:xfrm>
            <a:off x="2872231" y="4684482"/>
            <a:ext cx="1540209" cy="1540209"/>
          </a:xfrm>
          <a:prstGeom prst="rect">
            <a:avLst/>
          </a:prstGeom>
          <a:solidFill>
            <a:schemeClr val="accent2"/>
          </a:solidFill>
          <a:ln>
            <a:noFill/>
          </a:ln>
          <a:effectLst>
            <a:outerShdw blurRad="50800" rotWithShape="0" algn="tl" dir="2700000" dist="889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00" name="Google Shape;200;p17"/>
          <p:cNvSpPr/>
          <p:nvPr/>
        </p:nvSpPr>
        <p:spPr>
          <a:xfrm>
            <a:off x="3221641" y="5027020"/>
            <a:ext cx="1100149" cy="1100149"/>
          </a:xfrm>
          <a:prstGeom prst="rect">
            <a:avLst/>
          </a:prstGeom>
          <a:solidFill>
            <a:schemeClr val="accent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01" name="Google Shape;201;p17"/>
          <p:cNvSpPr/>
          <p:nvPr/>
        </p:nvSpPr>
        <p:spPr>
          <a:xfrm>
            <a:off x="3546918" y="5010279"/>
            <a:ext cx="440060" cy="44006"/>
          </a:xfrm>
          <a:prstGeom prst="rect">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02" name="Google Shape;202;p17"/>
          <p:cNvSpPr/>
          <p:nvPr/>
        </p:nvSpPr>
        <p:spPr>
          <a:xfrm>
            <a:off x="7414806" y="4689849"/>
            <a:ext cx="1540209" cy="1540209"/>
          </a:xfrm>
          <a:prstGeom prst="rect">
            <a:avLst/>
          </a:prstGeom>
          <a:solidFill>
            <a:schemeClr val="accent2"/>
          </a:solidFill>
          <a:ln>
            <a:noFill/>
          </a:ln>
          <a:effectLst>
            <a:outerShdw blurRad="50800" rotWithShape="0" algn="tl" dir="2700000" dist="889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03" name="Google Shape;203;p17"/>
          <p:cNvSpPr/>
          <p:nvPr/>
        </p:nvSpPr>
        <p:spPr>
          <a:xfrm>
            <a:off x="7764216" y="5032387"/>
            <a:ext cx="1100149" cy="1100149"/>
          </a:xfrm>
          <a:prstGeom prst="rect">
            <a:avLst/>
          </a:prstGeom>
          <a:solidFill>
            <a:schemeClr val="accent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04" name="Google Shape;204;p17"/>
          <p:cNvSpPr/>
          <p:nvPr/>
        </p:nvSpPr>
        <p:spPr>
          <a:xfrm>
            <a:off x="8089493" y="5015646"/>
            <a:ext cx="440060" cy="44006"/>
          </a:xfrm>
          <a:prstGeom prst="rect">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05" name="Google Shape;205;p17"/>
          <p:cNvSpPr txBox="1"/>
          <p:nvPr>
            <p:ph idx="7" type="body"/>
          </p:nvPr>
        </p:nvSpPr>
        <p:spPr>
          <a:xfrm>
            <a:off x="759359" y="2857958"/>
            <a:ext cx="1233848" cy="450653"/>
          </a:xfrm>
          <a:prstGeom prst="rect">
            <a:avLst/>
          </a:prstGeom>
          <a:noFill/>
          <a:ln>
            <a:noFill/>
          </a:ln>
        </p:spPr>
        <p:txBody>
          <a:bodyPr anchorCtr="0" anchor="ctr" bIns="45700" lIns="91425" spcFirstLastPara="1" rIns="91425" wrap="square" tIns="45700">
            <a:noAutofit/>
          </a:bodyPr>
          <a:lstStyle>
            <a:lvl1pPr indent="-228600" lvl="0" marL="457200" marR="0" rtl="0" algn="ctr">
              <a:lnSpc>
                <a:spcPct val="90000"/>
              </a:lnSpc>
              <a:spcBef>
                <a:spcPts val="1000"/>
              </a:spcBef>
              <a:spcAft>
                <a:spcPts val="0"/>
              </a:spcAft>
              <a:buClr>
                <a:schemeClr val="dk1"/>
              </a:buClr>
              <a:buSzPts val="3200"/>
              <a:buFont typeface="Arial"/>
              <a:buNone/>
              <a:defRPr b="1" i="0" sz="3200" u="none" cap="none" strike="noStrike">
                <a:solidFill>
                  <a:schemeClr val="dk1"/>
                </a:solidFill>
                <a:latin typeface="Caveat"/>
                <a:ea typeface="Caveat"/>
                <a:cs typeface="Caveat"/>
                <a:sym typeface="Caveat"/>
              </a:defRPr>
            </a:lvl1pPr>
            <a:lvl2pPr indent="-381000" lvl="1" marL="914400"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indent="-355600" lvl="2" marL="1371600"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indent="-342900" lvl="3" marL="1828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indent="-342900" lvl="4" marL="22860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indent="-342900" lvl="5" marL="27432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indent="-342900" lvl="6" marL="32004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indent="-342900" lvl="7" marL="36576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indent="-342900" lvl="8" marL="4114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206" name="Google Shape;206;p17"/>
          <p:cNvSpPr txBox="1"/>
          <p:nvPr>
            <p:ph idx="8" type="body"/>
          </p:nvPr>
        </p:nvSpPr>
        <p:spPr>
          <a:xfrm>
            <a:off x="5436447" y="2853349"/>
            <a:ext cx="1233848" cy="450653"/>
          </a:xfrm>
          <a:prstGeom prst="rect">
            <a:avLst/>
          </a:prstGeom>
          <a:noFill/>
          <a:ln>
            <a:noFill/>
          </a:ln>
        </p:spPr>
        <p:txBody>
          <a:bodyPr anchorCtr="0" anchor="ctr" bIns="45700" lIns="91425" spcFirstLastPara="1" rIns="91425" wrap="square" tIns="45700">
            <a:noAutofit/>
          </a:bodyPr>
          <a:lstStyle>
            <a:lvl1pPr indent="-228600" lvl="0" marL="457200" marR="0" rtl="0" algn="ctr">
              <a:lnSpc>
                <a:spcPct val="90000"/>
              </a:lnSpc>
              <a:spcBef>
                <a:spcPts val="1000"/>
              </a:spcBef>
              <a:spcAft>
                <a:spcPts val="0"/>
              </a:spcAft>
              <a:buClr>
                <a:schemeClr val="dk1"/>
              </a:buClr>
              <a:buSzPts val="3200"/>
              <a:buFont typeface="Arial"/>
              <a:buNone/>
              <a:defRPr b="1" i="0" sz="3200" u="none" cap="none" strike="noStrike">
                <a:solidFill>
                  <a:schemeClr val="dk1"/>
                </a:solidFill>
                <a:latin typeface="Caveat"/>
                <a:ea typeface="Caveat"/>
                <a:cs typeface="Caveat"/>
                <a:sym typeface="Caveat"/>
              </a:defRPr>
            </a:lvl1pPr>
            <a:lvl2pPr indent="-381000" lvl="1" marL="914400"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indent="-355600" lvl="2" marL="1371600"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indent="-342900" lvl="3" marL="1828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indent="-342900" lvl="4" marL="22860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indent="-342900" lvl="5" marL="27432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indent="-342900" lvl="6" marL="32004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indent="-342900" lvl="7" marL="36576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indent="-342900" lvl="8" marL="4114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207" name="Google Shape;207;p17"/>
          <p:cNvSpPr txBox="1"/>
          <p:nvPr>
            <p:ph idx="9" type="body"/>
          </p:nvPr>
        </p:nvSpPr>
        <p:spPr>
          <a:xfrm>
            <a:off x="9978850" y="2877281"/>
            <a:ext cx="1233848" cy="450653"/>
          </a:xfrm>
          <a:prstGeom prst="rect">
            <a:avLst/>
          </a:prstGeom>
          <a:noFill/>
          <a:ln>
            <a:noFill/>
          </a:ln>
        </p:spPr>
        <p:txBody>
          <a:bodyPr anchorCtr="0" anchor="ctr" bIns="45700" lIns="91425" spcFirstLastPara="1" rIns="91425" wrap="square" tIns="45700">
            <a:noAutofit/>
          </a:bodyPr>
          <a:lstStyle>
            <a:lvl1pPr indent="-228600" lvl="0" marL="457200" marR="0" rtl="0" algn="ctr">
              <a:lnSpc>
                <a:spcPct val="90000"/>
              </a:lnSpc>
              <a:spcBef>
                <a:spcPts val="1000"/>
              </a:spcBef>
              <a:spcAft>
                <a:spcPts val="0"/>
              </a:spcAft>
              <a:buClr>
                <a:schemeClr val="dk1"/>
              </a:buClr>
              <a:buSzPts val="3200"/>
              <a:buFont typeface="Arial"/>
              <a:buNone/>
              <a:defRPr b="1" i="0" sz="3200" u="none" cap="none" strike="noStrike">
                <a:solidFill>
                  <a:schemeClr val="dk1"/>
                </a:solidFill>
                <a:latin typeface="Caveat"/>
                <a:ea typeface="Caveat"/>
                <a:cs typeface="Caveat"/>
                <a:sym typeface="Caveat"/>
              </a:defRPr>
            </a:lvl1pPr>
            <a:lvl2pPr indent="-381000" lvl="1" marL="914400"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indent="-355600" lvl="2" marL="1371600"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indent="-342900" lvl="3" marL="1828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indent="-342900" lvl="4" marL="22860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indent="-342900" lvl="5" marL="27432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indent="-342900" lvl="6" marL="32004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indent="-342900" lvl="7" marL="36576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indent="-342900" lvl="8" marL="4114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208" name="Google Shape;208;p17"/>
          <p:cNvSpPr txBox="1"/>
          <p:nvPr>
            <p:ph idx="13" type="body"/>
          </p:nvPr>
        </p:nvSpPr>
        <p:spPr>
          <a:xfrm>
            <a:off x="3163509" y="5404774"/>
            <a:ext cx="1233848" cy="450653"/>
          </a:xfrm>
          <a:prstGeom prst="rect">
            <a:avLst/>
          </a:prstGeom>
          <a:noFill/>
          <a:ln>
            <a:noFill/>
          </a:ln>
        </p:spPr>
        <p:txBody>
          <a:bodyPr anchorCtr="0" anchor="ctr" bIns="45700" lIns="91425" spcFirstLastPara="1" rIns="91425" wrap="square" tIns="45700">
            <a:noAutofit/>
          </a:bodyPr>
          <a:lstStyle>
            <a:lvl1pPr indent="-228600" lvl="0" marL="457200" marR="0" rtl="0" algn="ctr">
              <a:lnSpc>
                <a:spcPct val="90000"/>
              </a:lnSpc>
              <a:spcBef>
                <a:spcPts val="1000"/>
              </a:spcBef>
              <a:spcAft>
                <a:spcPts val="0"/>
              </a:spcAft>
              <a:buClr>
                <a:schemeClr val="dk1"/>
              </a:buClr>
              <a:buSzPts val="3200"/>
              <a:buFont typeface="Arial"/>
              <a:buNone/>
              <a:defRPr b="1" i="0" sz="3200" u="none" cap="none" strike="noStrike">
                <a:solidFill>
                  <a:schemeClr val="dk1"/>
                </a:solidFill>
                <a:latin typeface="Caveat"/>
                <a:ea typeface="Caveat"/>
                <a:cs typeface="Caveat"/>
                <a:sym typeface="Caveat"/>
              </a:defRPr>
            </a:lvl1pPr>
            <a:lvl2pPr indent="-381000" lvl="1" marL="914400"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indent="-355600" lvl="2" marL="1371600"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indent="-342900" lvl="3" marL="1828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indent="-342900" lvl="4" marL="22860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indent="-342900" lvl="5" marL="27432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indent="-342900" lvl="6" marL="32004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indent="-342900" lvl="7" marL="36576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indent="-342900" lvl="8" marL="4114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209" name="Google Shape;209;p17"/>
          <p:cNvSpPr txBox="1"/>
          <p:nvPr>
            <p:ph idx="14" type="body"/>
          </p:nvPr>
        </p:nvSpPr>
        <p:spPr>
          <a:xfrm>
            <a:off x="7705912" y="5428706"/>
            <a:ext cx="1233848" cy="450653"/>
          </a:xfrm>
          <a:prstGeom prst="rect">
            <a:avLst/>
          </a:prstGeom>
          <a:noFill/>
          <a:ln>
            <a:noFill/>
          </a:ln>
        </p:spPr>
        <p:txBody>
          <a:bodyPr anchorCtr="0" anchor="ctr" bIns="45700" lIns="91425" spcFirstLastPara="1" rIns="91425" wrap="square" tIns="45700">
            <a:noAutofit/>
          </a:bodyPr>
          <a:lstStyle>
            <a:lvl1pPr indent="-228600" lvl="0" marL="457200" marR="0" rtl="0" algn="ctr">
              <a:lnSpc>
                <a:spcPct val="90000"/>
              </a:lnSpc>
              <a:spcBef>
                <a:spcPts val="1000"/>
              </a:spcBef>
              <a:spcAft>
                <a:spcPts val="0"/>
              </a:spcAft>
              <a:buClr>
                <a:schemeClr val="dk1"/>
              </a:buClr>
              <a:buSzPts val="3200"/>
              <a:buFont typeface="Arial"/>
              <a:buNone/>
              <a:defRPr b="1" i="0" sz="3200" u="none" cap="none" strike="noStrike">
                <a:solidFill>
                  <a:schemeClr val="dk1"/>
                </a:solidFill>
                <a:latin typeface="Caveat"/>
                <a:ea typeface="Caveat"/>
                <a:cs typeface="Caveat"/>
                <a:sym typeface="Caveat"/>
              </a:defRPr>
            </a:lvl1pPr>
            <a:lvl2pPr indent="-381000" lvl="1" marL="914400"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indent="-355600" lvl="2" marL="1371600"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indent="-342900" lvl="3" marL="1828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indent="-342900" lvl="4" marL="22860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indent="-342900" lvl="5" marL="27432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indent="-342900" lvl="6" marL="32004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indent="-342900" lvl="7" marL="36576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indent="-342900" lvl="8" marL="4114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mc:AlternateContent>
    <mc:Choice Requires="p14">
      <p:transition spd="slow" p14:dur="700">
        <p:fade/>
      </p:transition>
    </mc:Choice>
    <mc:Fallback>
      <p:transition spd="slow">
        <p:fade/>
      </p:transition>
    </mc:Fallback>
  </mc:AlternateContent>
</p:sldLayout>
</file>

<file path=ppt/slideLayouts/slideLayout1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79_Fowler_Template_SlidesMania_13">
  <p:cSld name="0079_Fowler_Template_SlidesMania_13">
    <p:bg>
      <p:bgPr>
        <a:solidFill>
          <a:srgbClr val="F7F7F7"/>
        </a:solidFill>
      </p:bgPr>
    </p:bg>
    <p:spTree>
      <p:nvGrpSpPr>
        <p:cNvPr id="210" name="Shape 210"/>
        <p:cNvGrpSpPr/>
        <p:nvPr/>
      </p:nvGrpSpPr>
      <p:grpSpPr>
        <a:xfrm>
          <a:off x="0" y="0"/>
          <a:ext cx="0" cy="0"/>
          <a:chOff x="0" y="0"/>
          <a:chExt cx="0" cy="0"/>
        </a:xfrm>
      </p:grpSpPr>
      <p:pic>
        <p:nvPicPr>
          <p:cNvPr id="211" name="Google Shape;211;p18"/>
          <p:cNvPicPr preferRelativeResize="0"/>
          <p:nvPr/>
        </p:nvPicPr>
        <p:blipFill rotWithShape="1">
          <a:blip r:embed="rId2">
            <a:alphaModFix/>
          </a:blip>
          <a:srcRect b="0" l="0" r="0" t="0"/>
          <a:stretch/>
        </p:blipFill>
        <p:spPr>
          <a:xfrm>
            <a:off x="1502039" y="1860046"/>
            <a:ext cx="9583834" cy="4437515"/>
          </a:xfrm>
          <a:prstGeom prst="rect">
            <a:avLst/>
          </a:prstGeom>
          <a:noFill/>
          <a:ln>
            <a:noFill/>
          </a:ln>
        </p:spPr>
      </p:pic>
    </p:spTree>
  </p:cSld>
  <p:clrMapOvr>
    <a:masterClrMapping/>
  </p:clrMapOvr>
  <mc:AlternateContent>
    <mc:Choice Requires="p14">
      <p:transition spd="slow" p14:dur="700">
        <p:fade/>
      </p:transition>
    </mc:Choice>
    <mc:Fallback>
      <p:transition spd="slow">
        <p:fade/>
      </p:transition>
    </mc:Fallback>
  </mc:AlternateContent>
</p:sldLayout>
</file>

<file path=ppt/slideLayouts/slideLayout1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Custom Layout 1">
  <p:cSld name="CUSTOM">
    <p:spTree>
      <p:nvGrpSpPr>
        <p:cNvPr id="212" name="Shape 212"/>
        <p:cNvGrpSpPr/>
        <p:nvPr/>
      </p:nvGrpSpPr>
      <p:grpSpPr>
        <a:xfrm>
          <a:off x="0" y="0"/>
          <a:ext cx="0" cy="0"/>
          <a:chOff x="0" y="0"/>
          <a:chExt cx="0" cy="0"/>
        </a:xfrm>
      </p:grpSpPr>
      <p:grpSp>
        <p:nvGrpSpPr>
          <p:cNvPr id="213" name="Google Shape;213;p19"/>
          <p:cNvGrpSpPr/>
          <p:nvPr/>
        </p:nvGrpSpPr>
        <p:grpSpPr>
          <a:xfrm>
            <a:off x="0" y="0"/>
            <a:ext cx="12192000" cy="6858000"/>
            <a:chOff x="0" y="0"/>
            <a:chExt cx="12192000" cy="6858000"/>
          </a:xfrm>
        </p:grpSpPr>
        <p:sp>
          <p:nvSpPr>
            <p:cNvPr id="214" name="Google Shape;214;p19"/>
            <p:cNvSpPr/>
            <p:nvPr/>
          </p:nvSpPr>
          <p:spPr>
            <a:xfrm>
              <a:off x="0" y="0"/>
              <a:ext cx="12192000" cy="6858000"/>
            </a:xfrm>
            <a:prstGeom prst="rect">
              <a:avLst/>
            </a:pr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pic>
          <p:nvPicPr>
            <p:cNvPr id="215" name="Google Shape;215;p19">
              <a:hlinkClick r:id="rId2"/>
            </p:cNvPr>
            <p:cNvPicPr preferRelativeResize="0"/>
            <p:nvPr/>
          </p:nvPicPr>
          <p:blipFill rotWithShape="1">
            <a:blip r:embed="rId3">
              <a:alphaModFix/>
            </a:blip>
            <a:srcRect b="0" l="0" r="0" t="0"/>
            <a:stretch/>
          </p:blipFill>
          <p:spPr>
            <a:xfrm>
              <a:off x="465600" y="331100"/>
              <a:ext cx="5101466" cy="2201299"/>
            </a:xfrm>
            <a:prstGeom prst="rect">
              <a:avLst/>
            </a:prstGeom>
            <a:noFill/>
            <a:ln>
              <a:noFill/>
            </a:ln>
          </p:spPr>
        </p:pic>
        <p:sp>
          <p:nvSpPr>
            <p:cNvPr id="216" name="Google Shape;216;p19"/>
            <p:cNvSpPr txBox="1"/>
            <p:nvPr/>
          </p:nvSpPr>
          <p:spPr>
            <a:xfrm>
              <a:off x="463500" y="2858061"/>
              <a:ext cx="8956500" cy="24429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s-ES" sz="3600">
                  <a:solidFill>
                    <a:srgbClr val="3F3F3F"/>
                  </a:solidFill>
                  <a:latin typeface="Poppins"/>
                  <a:ea typeface="Poppins"/>
                  <a:cs typeface="Poppins"/>
                  <a:sym typeface="Poppins"/>
                </a:rPr>
                <a:t>Free </a:t>
              </a:r>
              <a:r>
                <a:rPr lang="es-ES" sz="3600">
                  <a:solidFill>
                    <a:srgbClr val="3F3F3F"/>
                  </a:solidFill>
                  <a:latin typeface="Poppins"/>
                  <a:ea typeface="Poppins"/>
                  <a:cs typeface="Poppins"/>
                  <a:sym typeface="Poppins"/>
                </a:rPr>
                <a:t>themes and templates for </a:t>
              </a:r>
              <a:r>
                <a:rPr b="1" lang="es-ES" sz="3600">
                  <a:solidFill>
                    <a:srgbClr val="3F3F3F"/>
                  </a:solidFill>
                  <a:latin typeface="Poppins"/>
                  <a:ea typeface="Poppins"/>
                  <a:cs typeface="Poppins"/>
                  <a:sym typeface="Poppins"/>
                </a:rPr>
                <a:t>Google Slides</a:t>
              </a:r>
              <a:r>
                <a:rPr lang="es-ES" sz="3600">
                  <a:solidFill>
                    <a:srgbClr val="3F3F3F"/>
                  </a:solidFill>
                  <a:latin typeface="Poppins"/>
                  <a:ea typeface="Poppins"/>
                  <a:cs typeface="Poppins"/>
                  <a:sym typeface="Poppins"/>
                </a:rPr>
                <a:t> or </a:t>
              </a:r>
              <a:r>
                <a:rPr b="1" lang="es-ES" sz="3600">
                  <a:solidFill>
                    <a:srgbClr val="3F3F3F"/>
                  </a:solidFill>
                  <a:latin typeface="Poppins"/>
                  <a:ea typeface="Poppins"/>
                  <a:cs typeface="Poppins"/>
                  <a:sym typeface="Poppins"/>
                </a:rPr>
                <a:t>PowerPoint</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rPr b="1" lang="es-ES" sz="3000">
                  <a:solidFill>
                    <a:srgbClr val="FFCB25"/>
                  </a:solidFill>
                  <a:latin typeface="Poppins"/>
                  <a:ea typeface="Poppins"/>
                  <a:cs typeface="Poppins"/>
                  <a:sym typeface="Poppins"/>
                </a:rPr>
                <a:t>NOT to be sold as is or modified!</a:t>
              </a:r>
              <a:endParaRPr b="1" sz="3000">
                <a:solidFill>
                  <a:srgbClr val="FFCB25"/>
                </a:solidFill>
                <a:latin typeface="Poppins"/>
                <a:ea typeface="Poppins"/>
                <a:cs typeface="Poppins"/>
                <a:sym typeface="Poppins"/>
              </a:endParaRPr>
            </a:p>
            <a:p>
              <a:pPr indent="0" lvl="0" marL="0" rtl="0" algn="l">
                <a:spcBef>
                  <a:spcPts val="0"/>
                </a:spcBef>
                <a:spcAft>
                  <a:spcPts val="0"/>
                </a:spcAft>
                <a:buNone/>
              </a:pPr>
              <a:r>
                <a:rPr lang="es-ES" sz="2700">
                  <a:solidFill>
                    <a:srgbClr val="3F3F3F"/>
                  </a:solidFill>
                  <a:latin typeface="Poppins"/>
                  <a:ea typeface="Poppins"/>
                  <a:cs typeface="Poppins"/>
                  <a:sym typeface="Poppins"/>
                </a:rPr>
                <a:t>Read </a:t>
              </a:r>
              <a:r>
                <a:rPr lang="es-ES" sz="2700" u="sng">
                  <a:solidFill>
                    <a:srgbClr val="3F3F3F"/>
                  </a:solidFill>
                  <a:latin typeface="Poppins"/>
                  <a:ea typeface="Poppins"/>
                  <a:cs typeface="Poppins"/>
                  <a:sym typeface="Poppins"/>
                  <a:hlinkClick r:id="rId4"/>
                </a:rPr>
                <a:t>FAQ</a:t>
              </a:r>
              <a:r>
                <a:rPr b="1" lang="es-ES" sz="4400">
                  <a:solidFill>
                    <a:srgbClr val="FFCB25"/>
                  </a:solidFill>
                  <a:latin typeface="Poppins"/>
                  <a:ea typeface="Poppins"/>
                  <a:cs typeface="Poppins"/>
                  <a:sym typeface="Poppins"/>
                </a:rPr>
                <a:t> </a:t>
              </a:r>
              <a:r>
                <a:rPr lang="es-ES" sz="2700">
                  <a:solidFill>
                    <a:srgbClr val="3F3F3F"/>
                  </a:solidFill>
                  <a:latin typeface="Poppins"/>
                  <a:ea typeface="Poppins"/>
                  <a:cs typeface="Poppins"/>
                  <a:sym typeface="Poppins"/>
                </a:rPr>
                <a:t>on slidesmania.com</a:t>
              </a:r>
              <a:endParaRPr sz="2700">
                <a:solidFill>
                  <a:srgbClr val="3F3F3F"/>
                </a:solidFill>
                <a:latin typeface="Poppins"/>
                <a:ea typeface="Poppins"/>
                <a:cs typeface="Poppins"/>
                <a:sym typeface="Poppins"/>
              </a:endParaRPr>
            </a:p>
          </p:txBody>
        </p:sp>
        <p:cxnSp>
          <p:nvCxnSpPr>
            <p:cNvPr id="217" name="Google Shape;217;p19"/>
            <p:cNvCxnSpPr/>
            <p:nvPr/>
          </p:nvCxnSpPr>
          <p:spPr>
            <a:xfrm>
              <a:off x="10423367" y="5688858"/>
              <a:ext cx="1495200" cy="12900"/>
            </a:xfrm>
            <a:prstGeom prst="straightConnector1">
              <a:avLst/>
            </a:prstGeom>
            <a:noFill/>
            <a:ln cap="flat" cmpd="sng" w="38100">
              <a:solidFill>
                <a:srgbClr val="FFCB25"/>
              </a:solidFill>
              <a:prstDash val="solid"/>
              <a:round/>
              <a:headEnd len="med" w="med" type="none"/>
              <a:tailEnd len="med" w="med" type="none"/>
            </a:ln>
          </p:spPr>
        </p:cxnSp>
        <p:pic>
          <p:nvPicPr>
            <p:cNvPr id="218" name="Google Shape;218;p19">
              <a:hlinkClick r:id="rId5"/>
            </p:cNvPr>
            <p:cNvPicPr preferRelativeResize="0"/>
            <p:nvPr/>
          </p:nvPicPr>
          <p:blipFill>
            <a:blip r:embed="rId6">
              <a:alphaModFix/>
            </a:blip>
            <a:stretch>
              <a:fillRect/>
            </a:stretch>
          </p:blipFill>
          <p:spPr>
            <a:xfrm>
              <a:off x="8982558" y="5912306"/>
              <a:ext cx="713232" cy="637863"/>
            </a:xfrm>
            <a:prstGeom prst="rect">
              <a:avLst/>
            </a:prstGeom>
            <a:noFill/>
            <a:ln>
              <a:noFill/>
            </a:ln>
          </p:spPr>
        </p:pic>
        <p:pic>
          <p:nvPicPr>
            <p:cNvPr id="219" name="Google Shape;219;p19">
              <a:hlinkClick r:id="rId7"/>
            </p:cNvPr>
            <p:cNvPicPr preferRelativeResize="0"/>
            <p:nvPr/>
          </p:nvPicPr>
          <p:blipFill>
            <a:blip r:embed="rId8">
              <a:alphaModFix/>
            </a:blip>
            <a:stretch>
              <a:fillRect/>
            </a:stretch>
          </p:blipFill>
          <p:spPr>
            <a:xfrm>
              <a:off x="9764428" y="5916798"/>
              <a:ext cx="708660" cy="628879"/>
            </a:xfrm>
            <a:prstGeom prst="rect">
              <a:avLst/>
            </a:prstGeom>
            <a:noFill/>
            <a:ln>
              <a:noFill/>
            </a:ln>
          </p:spPr>
        </p:pic>
        <p:pic>
          <p:nvPicPr>
            <p:cNvPr id="220" name="Google Shape;220;p19">
              <a:hlinkClick r:id="rId9"/>
            </p:cNvPr>
            <p:cNvPicPr preferRelativeResize="0"/>
            <p:nvPr/>
          </p:nvPicPr>
          <p:blipFill>
            <a:blip r:embed="rId10">
              <a:alphaModFix/>
            </a:blip>
            <a:stretch>
              <a:fillRect/>
            </a:stretch>
          </p:blipFill>
          <p:spPr>
            <a:xfrm>
              <a:off x="10541715" y="5905569"/>
              <a:ext cx="612648" cy="624387"/>
            </a:xfrm>
            <a:prstGeom prst="rect">
              <a:avLst/>
            </a:prstGeom>
            <a:noFill/>
            <a:ln>
              <a:noFill/>
            </a:ln>
          </p:spPr>
        </p:pic>
        <p:pic>
          <p:nvPicPr>
            <p:cNvPr id="221" name="Google Shape;221;p19">
              <a:hlinkClick r:id="rId11"/>
            </p:cNvPr>
            <p:cNvPicPr preferRelativeResize="0"/>
            <p:nvPr/>
          </p:nvPicPr>
          <p:blipFill>
            <a:blip r:embed="rId12">
              <a:alphaModFix/>
            </a:blip>
            <a:stretch>
              <a:fillRect/>
            </a:stretch>
          </p:blipFill>
          <p:spPr>
            <a:xfrm>
              <a:off x="11219049" y="5916799"/>
              <a:ext cx="699516" cy="601927"/>
            </a:xfrm>
            <a:prstGeom prst="rect">
              <a:avLst/>
            </a:prstGeom>
            <a:noFill/>
            <a:ln>
              <a:noFill/>
            </a:ln>
          </p:spPr>
        </p:pic>
        <p:sp>
          <p:nvSpPr>
            <p:cNvPr id="222" name="Google Shape;222;p19"/>
            <p:cNvSpPr txBox="1"/>
            <p:nvPr/>
          </p:nvSpPr>
          <p:spPr>
            <a:xfrm>
              <a:off x="7072500" y="4813375"/>
              <a:ext cx="4915500" cy="1001100"/>
            </a:xfrm>
            <a:prstGeom prst="rect">
              <a:avLst/>
            </a:prstGeom>
            <a:noFill/>
            <a:ln>
              <a:noFill/>
            </a:ln>
          </p:spPr>
          <p:txBody>
            <a:bodyPr anchorCtr="0" anchor="t" bIns="91425" lIns="91425" spcFirstLastPara="1" rIns="91425" wrap="square" tIns="91425">
              <a:noAutofit/>
            </a:bodyPr>
            <a:lstStyle/>
            <a:p>
              <a:pPr indent="0" lvl="0" marL="0" rtl="0" algn="r">
                <a:spcBef>
                  <a:spcPts val="0"/>
                </a:spcBef>
                <a:spcAft>
                  <a:spcPts val="0"/>
                </a:spcAft>
                <a:buNone/>
              </a:pPr>
              <a:r>
                <a:rPr b="1" lang="es-ES" sz="2400">
                  <a:solidFill>
                    <a:srgbClr val="252525"/>
                  </a:solidFill>
                  <a:latin typeface="Homemade Apple"/>
                  <a:ea typeface="Homemade Apple"/>
                  <a:cs typeface="Homemade Apple"/>
                  <a:sym typeface="Homemade Apple"/>
                </a:rPr>
                <a:t>Sharing is caring!</a:t>
              </a:r>
              <a:endParaRPr b="1" sz="2400">
                <a:solidFill>
                  <a:srgbClr val="252525"/>
                </a:solidFill>
                <a:latin typeface="Homemade Apple"/>
                <a:ea typeface="Homemade Apple"/>
                <a:cs typeface="Homemade Apple"/>
                <a:sym typeface="Homemade Apple"/>
              </a:endParaRPr>
            </a:p>
          </p:txBody>
        </p:sp>
      </p:grpSp>
    </p:spTree>
  </p:cSld>
  <p:clrMapOvr>
    <a:masterClrMapping/>
  </p:clrMapOvr>
</p:sldLayout>
</file>

<file path=ppt/slideMasters/_rels/slideMaster1.xml.rels><?xml version="1.0" encoding="UTF-8" standalone="yes"?><Relationships xmlns="http://schemas.openxmlformats.org/package/2006/relationships"><Relationship Id="rId11" Type="http://schemas.openxmlformats.org/officeDocument/2006/relationships/slideLayout" Target="../slideLayouts/slideLayout11.xml"/><Relationship Id="rId10" Type="http://schemas.openxmlformats.org/officeDocument/2006/relationships/slideLayout" Target="../slideLayouts/slideLayout10.xml"/><Relationship Id="rId13" Type="http://schemas.openxmlformats.org/officeDocument/2006/relationships/slideLayout" Target="../slideLayouts/slideLayout13.xml"/><Relationship Id="rId12" Type="http://schemas.openxmlformats.org/officeDocument/2006/relationships/slideLayout" Target="../slideLayouts/slideLayout12.xml"/><Relationship Id="rId1" Type="http://schemas.openxmlformats.org/officeDocument/2006/relationships/slideLayout" Target="../slideLayouts/slideLayout1.xml"/><Relationship Id="rId2" Type="http://schemas.openxmlformats.org/officeDocument/2006/relationships/slideLayout" Target="../slideLayouts/slideLayout2.xml"/><Relationship Id="rId3" Type="http://schemas.openxmlformats.org/officeDocument/2006/relationships/slideLayout" Target="../slideLayouts/slideLayout3.xml"/><Relationship Id="rId4" Type="http://schemas.openxmlformats.org/officeDocument/2006/relationships/slideLayout" Target="../slideLayouts/slideLayout4.xml"/><Relationship Id="rId9" Type="http://schemas.openxmlformats.org/officeDocument/2006/relationships/slideLayout" Target="../slideLayouts/slideLayout9.xml"/><Relationship Id="rId15" Type="http://schemas.openxmlformats.org/officeDocument/2006/relationships/slideLayout" Target="../slideLayouts/slideLayout15.xml"/><Relationship Id="rId14" Type="http://schemas.openxmlformats.org/officeDocument/2006/relationships/slideLayout" Target="../slideLayouts/slideLayout14.xml"/><Relationship Id="rId17" Type="http://schemas.openxmlformats.org/officeDocument/2006/relationships/slideLayout" Target="../slideLayouts/slideLayout17.xml"/><Relationship Id="rId16" Type="http://schemas.openxmlformats.org/officeDocument/2006/relationships/slideLayout" Target="../slideLayouts/slideLayout16.xml"/><Relationship Id="rId5" Type="http://schemas.openxmlformats.org/officeDocument/2006/relationships/slideLayout" Target="../slideLayouts/slideLayout5.xml"/><Relationship Id="rId19" Type="http://schemas.openxmlformats.org/officeDocument/2006/relationships/theme" Target="../theme/theme1.xml"/><Relationship Id="rId6" Type="http://schemas.openxmlformats.org/officeDocument/2006/relationships/slideLayout" Target="../slideLayouts/slideLayout6.xml"/><Relationship Id="rId18" Type="http://schemas.openxmlformats.org/officeDocument/2006/relationships/slideLayout" Target="../slideLayouts/slideLayout18.xml"/><Relationship Id="rId7" Type="http://schemas.openxmlformats.org/officeDocument/2006/relationships/slideLayout" Target="../slideLayouts/slideLayout7.xml"/><Relationship Id="rId8" Type="http://schemas.openxmlformats.org/officeDocument/2006/relationships/slideLayout" Target="../slideLayouts/slideLayout8.xml"/></Relationships>
</file>

<file path=ppt/slideMasters/slideMaster1.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rgbClr val="F7F7F7"/>
        </a:solidFill>
      </p:bgPr>
    </p:bg>
    <p:spTree>
      <p:nvGrpSpPr>
        <p:cNvPr id="5" name="Shape 5"/>
        <p:cNvGrpSpPr/>
        <p:nvPr/>
      </p:nvGrpSpPr>
      <p:grpSpPr>
        <a:xfrm>
          <a:off x="0" y="0"/>
          <a:ext cx="0" cy="0"/>
          <a:chOff x="0" y="0"/>
          <a:chExt cx="0" cy="0"/>
        </a:xfrm>
      </p:grpSpPr>
      <p:cxnSp>
        <p:nvCxnSpPr>
          <p:cNvPr id="6" name="Google Shape;6;p1"/>
          <p:cNvCxnSpPr/>
          <p:nvPr/>
        </p:nvCxnSpPr>
        <p:spPr>
          <a:xfrm>
            <a:off x="432620" y="0"/>
            <a:ext cx="0" cy="6858000"/>
          </a:xfrm>
          <a:prstGeom prst="straightConnector1">
            <a:avLst/>
          </a:prstGeom>
          <a:noFill/>
          <a:ln cap="flat" cmpd="sng" w="12700">
            <a:solidFill>
              <a:srgbClr val="E0E0E0"/>
            </a:solidFill>
            <a:prstDash val="solid"/>
            <a:miter lim="800000"/>
            <a:headEnd len="sm" w="sm" type="none"/>
            <a:tailEnd len="sm" w="sm" type="none"/>
          </a:ln>
        </p:spPr>
      </p:cxnSp>
      <p:cxnSp>
        <p:nvCxnSpPr>
          <p:cNvPr id="7" name="Google Shape;7;p1"/>
          <p:cNvCxnSpPr/>
          <p:nvPr/>
        </p:nvCxnSpPr>
        <p:spPr>
          <a:xfrm>
            <a:off x="1037304" y="0"/>
            <a:ext cx="0" cy="6858000"/>
          </a:xfrm>
          <a:prstGeom prst="straightConnector1">
            <a:avLst/>
          </a:prstGeom>
          <a:noFill/>
          <a:ln cap="flat" cmpd="sng" w="12700">
            <a:solidFill>
              <a:srgbClr val="E0E0E0"/>
            </a:solidFill>
            <a:prstDash val="solid"/>
            <a:miter lim="800000"/>
            <a:headEnd len="sm" w="sm" type="none"/>
            <a:tailEnd len="sm" w="sm" type="none"/>
          </a:ln>
        </p:spPr>
      </p:cxnSp>
      <p:cxnSp>
        <p:nvCxnSpPr>
          <p:cNvPr id="8" name="Google Shape;8;p1"/>
          <p:cNvCxnSpPr/>
          <p:nvPr/>
        </p:nvCxnSpPr>
        <p:spPr>
          <a:xfrm>
            <a:off x="1617407" y="0"/>
            <a:ext cx="0" cy="6858000"/>
          </a:xfrm>
          <a:prstGeom prst="straightConnector1">
            <a:avLst/>
          </a:prstGeom>
          <a:noFill/>
          <a:ln cap="flat" cmpd="sng" w="12700">
            <a:solidFill>
              <a:srgbClr val="E0E0E0"/>
            </a:solidFill>
            <a:prstDash val="solid"/>
            <a:miter lim="800000"/>
            <a:headEnd len="sm" w="sm" type="none"/>
            <a:tailEnd len="sm" w="sm" type="none"/>
          </a:ln>
        </p:spPr>
      </p:cxnSp>
      <p:cxnSp>
        <p:nvCxnSpPr>
          <p:cNvPr id="9" name="Google Shape;9;p1"/>
          <p:cNvCxnSpPr/>
          <p:nvPr/>
        </p:nvCxnSpPr>
        <p:spPr>
          <a:xfrm>
            <a:off x="2202427" y="0"/>
            <a:ext cx="0" cy="6858000"/>
          </a:xfrm>
          <a:prstGeom prst="straightConnector1">
            <a:avLst/>
          </a:prstGeom>
          <a:noFill/>
          <a:ln cap="flat" cmpd="sng" w="12700">
            <a:solidFill>
              <a:srgbClr val="E0E0E0"/>
            </a:solidFill>
            <a:prstDash val="solid"/>
            <a:miter lim="800000"/>
            <a:headEnd len="sm" w="sm" type="none"/>
            <a:tailEnd len="sm" w="sm" type="none"/>
          </a:ln>
        </p:spPr>
      </p:cxnSp>
      <p:cxnSp>
        <p:nvCxnSpPr>
          <p:cNvPr id="10" name="Google Shape;10;p1"/>
          <p:cNvCxnSpPr/>
          <p:nvPr/>
        </p:nvCxnSpPr>
        <p:spPr>
          <a:xfrm>
            <a:off x="2807110" y="0"/>
            <a:ext cx="0" cy="6858000"/>
          </a:xfrm>
          <a:prstGeom prst="straightConnector1">
            <a:avLst/>
          </a:prstGeom>
          <a:noFill/>
          <a:ln cap="flat" cmpd="sng" w="12700">
            <a:solidFill>
              <a:srgbClr val="E0E0E0"/>
            </a:solidFill>
            <a:prstDash val="solid"/>
            <a:miter lim="800000"/>
            <a:headEnd len="sm" w="sm" type="none"/>
            <a:tailEnd len="sm" w="sm" type="none"/>
          </a:ln>
        </p:spPr>
      </p:cxnSp>
      <p:cxnSp>
        <p:nvCxnSpPr>
          <p:cNvPr id="11" name="Google Shape;11;p1"/>
          <p:cNvCxnSpPr/>
          <p:nvPr/>
        </p:nvCxnSpPr>
        <p:spPr>
          <a:xfrm>
            <a:off x="3411794" y="0"/>
            <a:ext cx="0" cy="6858000"/>
          </a:xfrm>
          <a:prstGeom prst="straightConnector1">
            <a:avLst/>
          </a:prstGeom>
          <a:noFill/>
          <a:ln cap="flat" cmpd="sng" w="12700">
            <a:solidFill>
              <a:srgbClr val="E0E0E0"/>
            </a:solidFill>
            <a:prstDash val="solid"/>
            <a:miter lim="800000"/>
            <a:headEnd len="sm" w="sm" type="none"/>
            <a:tailEnd len="sm" w="sm" type="none"/>
          </a:ln>
        </p:spPr>
      </p:cxnSp>
      <p:cxnSp>
        <p:nvCxnSpPr>
          <p:cNvPr id="12" name="Google Shape;12;p1"/>
          <p:cNvCxnSpPr/>
          <p:nvPr/>
        </p:nvCxnSpPr>
        <p:spPr>
          <a:xfrm>
            <a:off x="3991897" y="0"/>
            <a:ext cx="0" cy="6858000"/>
          </a:xfrm>
          <a:prstGeom prst="straightConnector1">
            <a:avLst/>
          </a:prstGeom>
          <a:noFill/>
          <a:ln cap="flat" cmpd="sng" w="12700">
            <a:solidFill>
              <a:srgbClr val="E0E0E0"/>
            </a:solidFill>
            <a:prstDash val="solid"/>
            <a:miter lim="800000"/>
            <a:headEnd len="sm" w="sm" type="none"/>
            <a:tailEnd len="sm" w="sm" type="none"/>
          </a:ln>
        </p:spPr>
      </p:cxnSp>
      <p:cxnSp>
        <p:nvCxnSpPr>
          <p:cNvPr id="13" name="Google Shape;13;p1"/>
          <p:cNvCxnSpPr/>
          <p:nvPr/>
        </p:nvCxnSpPr>
        <p:spPr>
          <a:xfrm>
            <a:off x="4576917" y="0"/>
            <a:ext cx="0" cy="6858000"/>
          </a:xfrm>
          <a:prstGeom prst="straightConnector1">
            <a:avLst/>
          </a:prstGeom>
          <a:noFill/>
          <a:ln cap="flat" cmpd="sng" w="12700">
            <a:solidFill>
              <a:srgbClr val="E0E0E0"/>
            </a:solidFill>
            <a:prstDash val="solid"/>
            <a:miter lim="800000"/>
            <a:headEnd len="sm" w="sm" type="none"/>
            <a:tailEnd len="sm" w="sm" type="none"/>
          </a:ln>
        </p:spPr>
      </p:cxnSp>
      <p:cxnSp>
        <p:nvCxnSpPr>
          <p:cNvPr id="14" name="Google Shape;14;p1"/>
          <p:cNvCxnSpPr/>
          <p:nvPr/>
        </p:nvCxnSpPr>
        <p:spPr>
          <a:xfrm>
            <a:off x="5186517" y="0"/>
            <a:ext cx="0" cy="6858000"/>
          </a:xfrm>
          <a:prstGeom prst="straightConnector1">
            <a:avLst/>
          </a:prstGeom>
          <a:noFill/>
          <a:ln cap="flat" cmpd="sng" w="12700">
            <a:solidFill>
              <a:srgbClr val="E0E0E0"/>
            </a:solidFill>
            <a:prstDash val="solid"/>
            <a:miter lim="800000"/>
            <a:headEnd len="sm" w="sm" type="none"/>
            <a:tailEnd len="sm" w="sm" type="none"/>
          </a:ln>
        </p:spPr>
      </p:cxnSp>
      <p:cxnSp>
        <p:nvCxnSpPr>
          <p:cNvPr id="15" name="Google Shape;15;p1"/>
          <p:cNvCxnSpPr/>
          <p:nvPr/>
        </p:nvCxnSpPr>
        <p:spPr>
          <a:xfrm>
            <a:off x="5791201" y="0"/>
            <a:ext cx="0" cy="6858000"/>
          </a:xfrm>
          <a:prstGeom prst="straightConnector1">
            <a:avLst/>
          </a:prstGeom>
          <a:noFill/>
          <a:ln cap="flat" cmpd="sng" w="12700">
            <a:solidFill>
              <a:srgbClr val="E0E0E0"/>
            </a:solidFill>
            <a:prstDash val="solid"/>
            <a:miter lim="800000"/>
            <a:headEnd len="sm" w="sm" type="none"/>
            <a:tailEnd len="sm" w="sm" type="none"/>
          </a:ln>
        </p:spPr>
      </p:cxnSp>
      <p:cxnSp>
        <p:nvCxnSpPr>
          <p:cNvPr id="16" name="Google Shape;16;p1"/>
          <p:cNvCxnSpPr/>
          <p:nvPr/>
        </p:nvCxnSpPr>
        <p:spPr>
          <a:xfrm>
            <a:off x="6371304" y="0"/>
            <a:ext cx="0" cy="6858000"/>
          </a:xfrm>
          <a:prstGeom prst="straightConnector1">
            <a:avLst/>
          </a:prstGeom>
          <a:noFill/>
          <a:ln cap="flat" cmpd="sng" w="12700">
            <a:solidFill>
              <a:srgbClr val="E0E0E0"/>
            </a:solidFill>
            <a:prstDash val="solid"/>
            <a:miter lim="800000"/>
            <a:headEnd len="sm" w="sm" type="none"/>
            <a:tailEnd len="sm" w="sm" type="none"/>
          </a:ln>
        </p:spPr>
      </p:cxnSp>
      <p:cxnSp>
        <p:nvCxnSpPr>
          <p:cNvPr id="17" name="Google Shape;17;p1"/>
          <p:cNvCxnSpPr/>
          <p:nvPr/>
        </p:nvCxnSpPr>
        <p:spPr>
          <a:xfrm>
            <a:off x="6956324" y="0"/>
            <a:ext cx="0" cy="6858000"/>
          </a:xfrm>
          <a:prstGeom prst="straightConnector1">
            <a:avLst/>
          </a:prstGeom>
          <a:noFill/>
          <a:ln cap="flat" cmpd="sng" w="12700">
            <a:solidFill>
              <a:srgbClr val="E0E0E0"/>
            </a:solidFill>
            <a:prstDash val="solid"/>
            <a:miter lim="800000"/>
            <a:headEnd len="sm" w="sm" type="none"/>
            <a:tailEnd len="sm" w="sm" type="none"/>
          </a:ln>
        </p:spPr>
      </p:cxnSp>
      <p:cxnSp>
        <p:nvCxnSpPr>
          <p:cNvPr id="18" name="Google Shape;18;p1"/>
          <p:cNvCxnSpPr/>
          <p:nvPr/>
        </p:nvCxnSpPr>
        <p:spPr>
          <a:xfrm>
            <a:off x="7561007" y="0"/>
            <a:ext cx="0" cy="6858000"/>
          </a:xfrm>
          <a:prstGeom prst="straightConnector1">
            <a:avLst/>
          </a:prstGeom>
          <a:noFill/>
          <a:ln cap="flat" cmpd="sng" w="12700">
            <a:solidFill>
              <a:srgbClr val="E0E0E0"/>
            </a:solidFill>
            <a:prstDash val="solid"/>
            <a:miter lim="800000"/>
            <a:headEnd len="sm" w="sm" type="none"/>
            <a:tailEnd len="sm" w="sm" type="none"/>
          </a:ln>
        </p:spPr>
      </p:cxnSp>
      <p:cxnSp>
        <p:nvCxnSpPr>
          <p:cNvPr id="19" name="Google Shape;19;p1"/>
          <p:cNvCxnSpPr/>
          <p:nvPr/>
        </p:nvCxnSpPr>
        <p:spPr>
          <a:xfrm>
            <a:off x="8165691" y="0"/>
            <a:ext cx="0" cy="6858000"/>
          </a:xfrm>
          <a:prstGeom prst="straightConnector1">
            <a:avLst/>
          </a:prstGeom>
          <a:noFill/>
          <a:ln cap="flat" cmpd="sng" w="12700">
            <a:solidFill>
              <a:srgbClr val="E0E0E0"/>
            </a:solidFill>
            <a:prstDash val="solid"/>
            <a:miter lim="800000"/>
            <a:headEnd len="sm" w="sm" type="none"/>
            <a:tailEnd len="sm" w="sm" type="none"/>
          </a:ln>
        </p:spPr>
      </p:cxnSp>
      <p:cxnSp>
        <p:nvCxnSpPr>
          <p:cNvPr id="20" name="Google Shape;20;p1"/>
          <p:cNvCxnSpPr/>
          <p:nvPr/>
        </p:nvCxnSpPr>
        <p:spPr>
          <a:xfrm>
            <a:off x="8745794" y="0"/>
            <a:ext cx="0" cy="6858000"/>
          </a:xfrm>
          <a:prstGeom prst="straightConnector1">
            <a:avLst/>
          </a:prstGeom>
          <a:noFill/>
          <a:ln cap="flat" cmpd="sng" w="12700">
            <a:solidFill>
              <a:srgbClr val="E0E0E0"/>
            </a:solidFill>
            <a:prstDash val="solid"/>
            <a:miter lim="800000"/>
            <a:headEnd len="sm" w="sm" type="none"/>
            <a:tailEnd len="sm" w="sm" type="none"/>
          </a:ln>
        </p:spPr>
      </p:cxnSp>
      <p:cxnSp>
        <p:nvCxnSpPr>
          <p:cNvPr id="21" name="Google Shape;21;p1"/>
          <p:cNvCxnSpPr/>
          <p:nvPr/>
        </p:nvCxnSpPr>
        <p:spPr>
          <a:xfrm>
            <a:off x="9330814" y="0"/>
            <a:ext cx="0" cy="6858000"/>
          </a:xfrm>
          <a:prstGeom prst="straightConnector1">
            <a:avLst/>
          </a:prstGeom>
          <a:noFill/>
          <a:ln cap="flat" cmpd="sng" w="12700">
            <a:solidFill>
              <a:srgbClr val="E0E0E0"/>
            </a:solidFill>
            <a:prstDash val="solid"/>
            <a:miter lim="800000"/>
            <a:headEnd len="sm" w="sm" type="none"/>
            <a:tailEnd len="sm" w="sm" type="none"/>
          </a:ln>
        </p:spPr>
      </p:cxnSp>
      <p:cxnSp>
        <p:nvCxnSpPr>
          <p:cNvPr id="22" name="Google Shape;22;p1"/>
          <p:cNvCxnSpPr/>
          <p:nvPr/>
        </p:nvCxnSpPr>
        <p:spPr>
          <a:xfrm>
            <a:off x="9920750" y="0"/>
            <a:ext cx="0" cy="6858000"/>
          </a:xfrm>
          <a:prstGeom prst="straightConnector1">
            <a:avLst/>
          </a:prstGeom>
          <a:noFill/>
          <a:ln cap="flat" cmpd="sng" w="12700">
            <a:solidFill>
              <a:srgbClr val="E0E0E0"/>
            </a:solidFill>
            <a:prstDash val="solid"/>
            <a:miter lim="800000"/>
            <a:headEnd len="sm" w="sm" type="none"/>
            <a:tailEnd len="sm" w="sm" type="none"/>
          </a:ln>
        </p:spPr>
      </p:cxnSp>
      <p:cxnSp>
        <p:nvCxnSpPr>
          <p:cNvPr id="23" name="Google Shape;23;p1"/>
          <p:cNvCxnSpPr/>
          <p:nvPr/>
        </p:nvCxnSpPr>
        <p:spPr>
          <a:xfrm>
            <a:off x="10525434" y="0"/>
            <a:ext cx="0" cy="6858000"/>
          </a:xfrm>
          <a:prstGeom prst="straightConnector1">
            <a:avLst/>
          </a:prstGeom>
          <a:noFill/>
          <a:ln cap="flat" cmpd="sng" w="12700">
            <a:solidFill>
              <a:srgbClr val="E0E0E0"/>
            </a:solidFill>
            <a:prstDash val="solid"/>
            <a:miter lim="800000"/>
            <a:headEnd len="sm" w="sm" type="none"/>
            <a:tailEnd len="sm" w="sm" type="none"/>
          </a:ln>
        </p:spPr>
      </p:cxnSp>
      <p:cxnSp>
        <p:nvCxnSpPr>
          <p:cNvPr id="24" name="Google Shape;24;p1"/>
          <p:cNvCxnSpPr/>
          <p:nvPr/>
        </p:nvCxnSpPr>
        <p:spPr>
          <a:xfrm>
            <a:off x="11085873" y="0"/>
            <a:ext cx="0" cy="6858000"/>
          </a:xfrm>
          <a:prstGeom prst="straightConnector1">
            <a:avLst/>
          </a:prstGeom>
          <a:noFill/>
          <a:ln cap="flat" cmpd="sng" w="12700">
            <a:solidFill>
              <a:srgbClr val="E0E0E0"/>
            </a:solidFill>
            <a:prstDash val="solid"/>
            <a:miter lim="800000"/>
            <a:headEnd len="sm" w="sm" type="none"/>
            <a:tailEnd len="sm" w="sm" type="none"/>
          </a:ln>
        </p:spPr>
      </p:cxnSp>
      <p:cxnSp>
        <p:nvCxnSpPr>
          <p:cNvPr id="25" name="Google Shape;25;p1"/>
          <p:cNvCxnSpPr/>
          <p:nvPr/>
        </p:nvCxnSpPr>
        <p:spPr>
          <a:xfrm>
            <a:off x="11690557" y="0"/>
            <a:ext cx="0" cy="6858000"/>
          </a:xfrm>
          <a:prstGeom prst="straightConnector1">
            <a:avLst/>
          </a:prstGeom>
          <a:noFill/>
          <a:ln cap="flat" cmpd="sng" w="12700">
            <a:solidFill>
              <a:srgbClr val="E0E0E0"/>
            </a:solidFill>
            <a:prstDash val="solid"/>
            <a:miter lim="800000"/>
            <a:headEnd len="sm" w="sm" type="none"/>
            <a:tailEnd len="sm" w="sm" type="none"/>
          </a:ln>
        </p:spPr>
      </p:cxnSp>
      <p:cxnSp>
        <p:nvCxnSpPr>
          <p:cNvPr id="26" name="Google Shape;26;p1"/>
          <p:cNvCxnSpPr/>
          <p:nvPr/>
        </p:nvCxnSpPr>
        <p:spPr>
          <a:xfrm rot="10800000">
            <a:off x="0" y="560439"/>
            <a:ext cx="12192000" cy="0"/>
          </a:xfrm>
          <a:prstGeom prst="straightConnector1">
            <a:avLst/>
          </a:prstGeom>
          <a:noFill/>
          <a:ln cap="flat" cmpd="sng" w="12700">
            <a:solidFill>
              <a:srgbClr val="E0E0E0"/>
            </a:solidFill>
            <a:prstDash val="solid"/>
            <a:miter lim="800000"/>
            <a:headEnd len="sm" w="sm" type="none"/>
            <a:tailEnd len="sm" w="sm" type="none"/>
          </a:ln>
        </p:spPr>
      </p:cxnSp>
      <p:cxnSp>
        <p:nvCxnSpPr>
          <p:cNvPr id="27" name="Google Shape;27;p1"/>
          <p:cNvCxnSpPr/>
          <p:nvPr/>
        </p:nvCxnSpPr>
        <p:spPr>
          <a:xfrm rot="10800000">
            <a:off x="39329" y="1135626"/>
            <a:ext cx="12192000" cy="0"/>
          </a:xfrm>
          <a:prstGeom prst="straightConnector1">
            <a:avLst/>
          </a:prstGeom>
          <a:noFill/>
          <a:ln cap="flat" cmpd="sng" w="12700">
            <a:solidFill>
              <a:srgbClr val="E0E0E0"/>
            </a:solidFill>
            <a:prstDash val="solid"/>
            <a:miter lim="800000"/>
            <a:headEnd len="sm" w="sm" type="none"/>
            <a:tailEnd len="sm" w="sm" type="none"/>
          </a:ln>
        </p:spPr>
      </p:cxnSp>
      <p:cxnSp>
        <p:nvCxnSpPr>
          <p:cNvPr id="28" name="Google Shape;28;p1"/>
          <p:cNvCxnSpPr/>
          <p:nvPr/>
        </p:nvCxnSpPr>
        <p:spPr>
          <a:xfrm rot="10800000">
            <a:off x="0" y="1715729"/>
            <a:ext cx="12192000" cy="0"/>
          </a:xfrm>
          <a:prstGeom prst="straightConnector1">
            <a:avLst/>
          </a:prstGeom>
          <a:noFill/>
          <a:ln cap="flat" cmpd="sng" w="12700">
            <a:solidFill>
              <a:srgbClr val="E0E0E0"/>
            </a:solidFill>
            <a:prstDash val="solid"/>
            <a:miter lim="800000"/>
            <a:headEnd len="sm" w="sm" type="none"/>
            <a:tailEnd len="sm" w="sm" type="none"/>
          </a:ln>
        </p:spPr>
      </p:cxnSp>
      <p:cxnSp>
        <p:nvCxnSpPr>
          <p:cNvPr id="29" name="Google Shape;29;p1"/>
          <p:cNvCxnSpPr/>
          <p:nvPr/>
        </p:nvCxnSpPr>
        <p:spPr>
          <a:xfrm rot="10800000">
            <a:off x="39329" y="2290916"/>
            <a:ext cx="12192000" cy="0"/>
          </a:xfrm>
          <a:prstGeom prst="straightConnector1">
            <a:avLst/>
          </a:prstGeom>
          <a:noFill/>
          <a:ln cap="flat" cmpd="sng" w="12700">
            <a:solidFill>
              <a:srgbClr val="E0E0E0"/>
            </a:solidFill>
            <a:prstDash val="solid"/>
            <a:miter lim="800000"/>
            <a:headEnd len="sm" w="sm" type="none"/>
            <a:tailEnd len="sm" w="sm" type="none"/>
          </a:ln>
        </p:spPr>
      </p:cxnSp>
      <p:cxnSp>
        <p:nvCxnSpPr>
          <p:cNvPr id="30" name="Google Shape;30;p1"/>
          <p:cNvCxnSpPr/>
          <p:nvPr/>
        </p:nvCxnSpPr>
        <p:spPr>
          <a:xfrm rot="10800000">
            <a:off x="-39329" y="2836607"/>
            <a:ext cx="12192000" cy="0"/>
          </a:xfrm>
          <a:prstGeom prst="straightConnector1">
            <a:avLst/>
          </a:prstGeom>
          <a:noFill/>
          <a:ln cap="flat" cmpd="sng" w="12700">
            <a:solidFill>
              <a:srgbClr val="E0E0E0"/>
            </a:solidFill>
            <a:prstDash val="solid"/>
            <a:miter lim="800000"/>
            <a:headEnd len="sm" w="sm" type="none"/>
            <a:tailEnd len="sm" w="sm" type="none"/>
          </a:ln>
        </p:spPr>
      </p:cxnSp>
      <p:cxnSp>
        <p:nvCxnSpPr>
          <p:cNvPr id="31" name="Google Shape;31;p1"/>
          <p:cNvCxnSpPr/>
          <p:nvPr/>
        </p:nvCxnSpPr>
        <p:spPr>
          <a:xfrm rot="10800000">
            <a:off x="0" y="3411794"/>
            <a:ext cx="12192000" cy="0"/>
          </a:xfrm>
          <a:prstGeom prst="straightConnector1">
            <a:avLst/>
          </a:prstGeom>
          <a:noFill/>
          <a:ln cap="flat" cmpd="sng" w="12700">
            <a:solidFill>
              <a:srgbClr val="E0E0E0"/>
            </a:solidFill>
            <a:prstDash val="solid"/>
            <a:miter lim="800000"/>
            <a:headEnd len="sm" w="sm" type="none"/>
            <a:tailEnd len="sm" w="sm" type="none"/>
          </a:ln>
        </p:spPr>
      </p:cxnSp>
      <p:cxnSp>
        <p:nvCxnSpPr>
          <p:cNvPr id="32" name="Google Shape;32;p1"/>
          <p:cNvCxnSpPr/>
          <p:nvPr/>
        </p:nvCxnSpPr>
        <p:spPr>
          <a:xfrm rot="10800000">
            <a:off x="-39329" y="3991897"/>
            <a:ext cx="12192000" cy="0"/>
          </a:xfrm>
          <a:prstGeom prst="straightConnector1">
            <a:avLst/>
          </a:prstGeom>
          <a:noFill/>
          <a:ln cap="flat" cmpd="sng" w="12700">
            <a:solidFill>
              <a:srgbClr val="E0E0E0"/>
            </a:solidFill>
            <a:prstDash val="solid"/>
            <a:miter lim="800000"/>
            <a:headEnd len="sm" w="sm" type="none"/>
            <a:tailEnd len="sm" w="sm" type="none"/>
          </a:ln>
        </p:spPr>
      </p:cxnSp>
      <p:cxnSp>
        <p:nvCxnSpPr>
          <p:cNvPr id="33" name="Google Shape;33;p1"/>
          <p:cNvCxnSpPr/>
          <p:nvPr/>
        </p:nvCxnSpPr>
        <p:spPr>
          <a:xfrm rot="10800000">
            <a:off x="0" y="4567084"/>
            <a:ext cx="12192000" cy="0"/>
          </a:xfrm>
          <a:prstGeom prst="straightConnector1">
            <a:avLst/>
          </a:prstGeom>
          <a:noFill/>
          <a:ln cap="flat" cmpd="sng" w="12700">
            <a:solidFill>
              <a:srgbClr val="E0E0E0"/>
            </a:solidFill>
            <a:prstDash val="solid"/>
            <a:miter lim="800000"/>
            <a:headEnd len="sm" w="sm" type="none"/>
            <a:tailEnd len="sm" w="sm" type="none"/>
          </a:ln>
        </p:spPr>
      </p:cxnSp>
      <p:cxnSp>
        <p:nvCxnSpPr>
          <p:cNvPr id="34" name="Google Shape;34;p1"/>
          <p:cNvCxnSpPr/>
          <p:nvPr/>
        </p:nvCxnSpPr>
        <p:spPr>
          <a:xfrm rot="10800000">
            <a:off x="-39329" y="5122607"/>
            <a:ext cx="12192000" cy="0"/>
          </a:xfrm>
          <a:prstGeom prst="straightConnector1">
            <a:avLst/>
          </a:prstGeom>
          <a:noFill/>
          <a:ln cap="flat" cmpd="sng" w="12700">
            <a:solidFill>
              <a:srgbClr val="E0E0E0"/>
            </a:solidFill>
            <a:prstDash val="solid"/>
            <a:miter lim="800000"/>
            <a:headEnd len="sm" w="sm" type="none"/>
            <a:tailEnd len="sm" w="sm" type="none"/>
          </a:ln>
        </p:spPr>
      </p:cxnSp>
      <p:cxnSp>
        <p:nvCxnSpPr>
          <p:cNvPr id="35" name="Google Shape;35;p1"/>
          <p:cNvCxnSpPr/>
          <p:nvPr/>
        </p:nvCxnSpPr>
        <p:spPr>
          <a:xfrm rot="10800000">
            <a:off x="0" y="5697794"/>
            <a:ext cx="12192000" cy="0"/>
          </a:xfrm>
          <a:prstGeom prst="straightConnector1">
            <a:avLst/>
          </a:prstGeom>
          <a:noFill/>
          <a:ln cap="flat" cmpd="sng" w="12700">
            <a:solidFill>
              <a:srgbClr val="E0E0E0"/>
            </a:solidFill>
            <a:prstDash val="solid"/>
            <a:miter lim="800000"/>
            <a:headEnd len="sm" w="sm" type="none"/>
            <a:tailEnd len="sm" w="sm" type="none"/>
          </a:ln>
        </p:spPr>
      </p:cxnSp>
      <p:cxnSp>
        <p:nvCxnSpPr>
          <p:cNvPr id="36" name="Google Shape;36;p1"/>
          <p:cNvCxnSpPr/>
          <p:nvPr/>
        </p:nvCxnSpPr>
        <p:spPr>
          <a:xfrm rot="10800000">
            <a:off x="-39329" y="6277897"/>
            <a:ext cx="12192000" cy="0"/>
          </a:xfrm>
          <a:prstGeom prst="straightConnector1">
            <a:avLst/>
          </a:prstGeom>
          <a:noFill/>
          <a:ln cap="flat" cmpd="sng" w="12700">
            <a:solidFill>
              <a:srgbClr val="E0E0E0"/>
            </a:solidFill>
            <a:prstDash val="solid"/>
            <a:miter lim="800000"/>
            <a:headEnd len="sm" w="sm" type="none"/>
            <a:tailEnd len="sm" w="sm" type="none"/>
          </a:ln>
        </p:spPr>
      </p:cxnSp>
      <p:sp>
        <p:nvSpPr>
          <p:cNvPr id="37" name="Google Shape;37;p1"/>
          <p:cNvSpPr txBox="1"/>
          <p:nvPr/>
        </p:nvSpPr>
        <p:spPr>
          <a:xfrm rot="5400000">
            <a:off x="-588750" y="6069425"/>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s-ES" sz="1500">
                <a:solidFill>
                  <a:schemeClr val="accent1"/>
                </a:solidFill>
                <a:latin typeface="Barlow Condensed"/>
                <a:ea typeface="Barlow Condensed"/>
                <a:cs typeface="Barlow Condensed"/>
                <a:sym typeface="Barlow Condensed"/>
              </a:rPr>
              <a:t>SLIDESMANIA.COM</a:t>
            </a:r>
            <a:endParaRPr sz="1500">
              <a:solidFill>
                <a:schemeClr val="accent1"/>
              </a:solidFill>
              <a:latin typeface="Barlow Condensed"/>
              <a:ea typeface="Barlow Condensed"/>
              <a:cs typeface="Barlow Condensed"/>
              <a:sym typeface="Barlow Condensed"/>
            </a:endParaRPr>
          </a:p>
        </p:txBody>
      </p:sp>
    </p:spTree>
  </p:cSld>
  <p:clrMap accent1="accent1" accent2="accent2" accent3="accent3" accent4="accent4" accent5="accent5" accent6="accent6" bg1="lt1" bg2="dk2" tx1="dk1" tx2="lt2" folHlink="folHlink" hlink="hlink"/>
  <p:sldLayoutIdLst>
    <p:sldLayoutId id="2147483648" r:id="rId1"/>
    <p:sldLayoutId id="2147483649" r:id="rId2"/>
    <p:sldLayoutId id="2147483650" r:id="rId3"/>
    <p:sldLayoutId id="2147483651" r:id="rId4"/>
    <p:sldLayoutId id="2147483652" r:id="rId5"/>
    <p:sldLayoutId id="2147483653" r:id="rId6"/>
    <p:sldLayoutId id="2147483654" r:id="rId7"/>
    <p:sldLayoutId id="2147483655" r:id="rId8"/>
    <p:sldLayoutId id="2147483656" r:id="rId9"/>
    <p:sldLayoutId id="2147483657" r:id="rId10"/>
    <p:sldLayoutId id="2147483658" r:id="rId11"/>
    <p:sldLayoutId id="2147483659" r:id="rId12"/>
    <p:sldLayoutId id="2147483660" r:id="rId13"/>
    <p:sldLayoutId id="2147483661" r:id="rId14"/>
    <p:sldLayoutId id="2147483662" r:id="rId15"/>
    <p:sldLayoutId id="2147483663" r:id="rId16"/>
    <p:sldLayoutId id="2147483664" r:id="rId17"/>
    <p:sldLayoutId id="2147483665" r:id="rId18"/>
  </p:sldLayoutIdLst>
  <mc:AlternateContent>
    <mc:Choice Requires="p14">
      <p:transition spd="slow" p14:dur="700">
        <p:fade/>
      </p:transition>
    </mc:Choice>
    <mc:Fallback>
      <p:transition spd="slow">
        <p:fade/>
      </p:transition>
    </mc:Fallback>
  </mc:AlternateConten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xml"/></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2.xml"/></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3.xml"/></Relationships>
</file>

<file path=ppt/slides/_rels/slide4.xml.rels><?xml version="1.0" encoding="UTF-8" standalone="yes"?><Relationships xmlns="http://schemas.openxmlformats.org/package/2006/relationships"><Relationship Id="rId1" Type="http://schemas.openxmlformats.org/officeDocument/2006/relationships/slideLayout" Target="../slideLayouts/slideLayout4.xml"/><Relationship Id="rId2" Type="http://schemas.openxmlformats.org/officeDocument/2006/relationships/notesSlide" Target="../notesSlides/notesSlide4.xml"/></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5.xml"/></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7.xml"/><Relationship Id="rId2" Type="http://schemas.openxmlformats.org/officeDocument/2006/relationships/notesSlide" Target="../notesSlides/notesSlide6.xml"/></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7.xml"/><Relationship Id="rId3" Type="http://schemas.openxmlformats.org/officeDocument/2006/relationships/image" Target="../media/image7.jpg"/></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8.xml"/><Relationship Id="rId2" Type="http://schemas.openxmlformats.org/officeDocument/2006/relationships/notesSlide" Target="../notesSlides/notesSlide8.xml"/></Relationships>
</file>

<file path=ppt/slides/_rels/slide9.xml.rels><?xml version="1.0" encoding="UTF-8" standalone="yes"?><Relationships xmlns="http://schemas.openxmlformats.org/package/2006/relationships"><Relationship Id="rId1" Type="http://schemas.openxmlformats.org/officeDocument/2006/relationships/slideLayout" Target="../slideLayouts/slideLayout9.xml"/><Relationship Id="rId2" Type="http://schemas.openxmlformats.org/officeDocument/2006/relationships/notesSlide" Target="../notesSlides/notesSlide9.xml"/><Relationship Id="rId3" Type="http://schemas.openxmlformats.org/officeDocument/2006/relationships/image" Target="../media/image8.jpg"/></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10.xml"/><Relationship Id="rId2" Type="http://schemas.openxmlformats.org/officeDocument/2006/relationships/notesSlide" Target="../notesSlides/notesSlide10.xml"/></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11.xml"/><Relationship Id="rId2" Type="http://schemas.openxmlformats.org/officeDocument/2006/relationships/notesSlide" Target="../notesSlides/notesSlide11.xml"/></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12.xml"/><Relationship Id="rId2" Type="http://schemas.openxmlformats.org/officeDocument/2006/relationships/notesSlide" Target="../notesSlides/notesSlide12.xml"/></Relationships>
</file>

<file path=ppt/slides/_rels/slide13.xml.rels><?xml version="1.0" encoding="UTF-8" standalone="yes"?><Relationships xmlns="http://schemas.openxmlformats.org/package/2006/relationships"><Relationship Id="rId1" Type="http://schemas.openxmlformats.org/officeDocument/2006/relationships/slideLayout" Target="../slideLayouts/slideLayout13.xml"/><Relationship Id="rId2" Type="http://schemas.openxmlformats.org/officeDocument/2006/relationships/notesSlide" Target="../notesSlides/notesSlide13.xml"/></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14.xml"/><Relationship Id="rId2" Type="http://schemas.openxmlformats.org/officeDocument/2006/relationships/notesSlide" Target="../notesSlides/notesSlide14.xml"/></Relationships>
</file>

<file path=ppt/slides/_rels/slide15.xml.rels><?xml version="1.0" encoding="UTF-8" standalone="yes"?><Relationships xmlns="http://schemas.openxmlformats.org/package/2006/relationships"><Relationship Id="rId1" Type="http://schemas.openxmlformats.org/officeDocument/2006/relationships/slideLayout" Target="../slideLayouts/slideLayout15.xml"/><Relationship Id="rId2" Type="http://schemas.openxmlformats.org/officeDocument/2006/relationships/notesSlide" Target="../notesSlides/notesSlide15.xml"/></Relationships>
</file>

<file path=ppt/slides/_rels/slide16.xml.rels><?xml version="1.0" encoding="UTF-8" standalone="yes"?><Relationships xmlns="http://schemas.openxmlformats.org/package/2006/relationships"><Relationship Id="rId1" Type="http://schemas.openxmlformats.org/officeDocument/2006/relationships/slideLayout" Target="../slideLayouts/slideLayout16.xml"/><Relationship Id="rId2" Type="http://schemas.openxmlformats.org/officeDocument/2006/relationships/notesSlide" Target="../notesSlides/notesSlide16.xml"/></Relationships>
</file>

<file path=ppt/slides/_rels/slide17.xml.rels><?xml version="1.0" encoding="UTF-8" standalone="yes"?><Relationships xmlns="http://schemas.openxmlformats.org/package/2006/relationships"><Relationship Id="rId1" Type="http://schemas.openxmlformats.org/officeDocument/2006/relationships/slideLayout" Target="../slideLayouts/slideLayout17.xml"/><Relationship Id="rId2" Type="http://schemas.openxmlformats.org/officeDocument/2006/relationships/notesSlide" Target="../notesSlides/notesSlide17.xml"/></Relationships>
</file>

<file path=ppt/slides/_rels/slide18.xml.rels><?xml version="1.0" encoding="UTF-8" standalone="yes"?><Relationships xmlns="http://schemas.openxmlformats.org/package/2006/relationships"><Relationship Id="rId1" Type="http://schemas.openxmlformats.org/officeDocument/2006/relationships/slideLayout" Target="../slideLayouts/slideLayout14.xml"/><Relationship Id="rId2" Type="http://schemas.openxmlformats.org/officeDocument/2006/relationships/notesSlide" Target="../notesSlides/notesSlide18.xml"/><Relationship Id="rId3" Type="http://schemas.openxmlformats.org/officeDocument/2006/relationships/hyperlink" Target="https://slidesmania.com/" TargetMode="External"/></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18.xml"/><Relationship Id="rId2" Type="http://schemas.openxmlformats.org/officeDocument/2006/relationships/notesSlide" Target="../notesSlides/notesSlide19.xml"/></Relationships>
</file>

<file path=ppt/slides/slide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26" name="Shape 226"/>
        <p:cNvGrpSpPr/>
        <p:nvPr/>
      </p:nvGrpSpPr>
      <p:grpSpPr>
        <a:xfrm>
          <a:off x="0" y="0"/>
          <a:ext cx="0" cy="0"/>
          <a:chOff x="0" y="0"/>
          <a:chExt cx="0" cy="0"/>
        </a:xfrm>
      </p:grpSpPr>
      <p:sp>
        <p:nvSpPr>
          <p:cNvPr id="227" name="Google Shape;227;p20"/>
          <p:cNvSpPr txBox="1"/>
          <p:nvPr/>
        </p:nvSpPr>
        <p:spPr>
          <a:xfrm>
            <a:off x="3388797" y="2585875"/>
            <a:ext cx="2397600" cy="28008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i="0" lang="es-ES" sz="4400" u="none" cap="none" strike="noStrike">
                <a:solidFill>
                  <a:schemeClr val="dk1"/>
                </a:solidFill>
                <a:latin typeface="Montserrat Medium"/>
                <a:ea typeface="Montserrat Medium"/>
                <a:cs typeface="Montserrat Medium"/>
                <a:sym typeface="Montserrat Medium"/>
              </a:rPr>
              <a:t>HERE </a:t>
            </a:r>
            <a:endParaRPr/>
          </a:p>
          <a:p>
            <a:pPr indent="0" lvl="0" marL="0" marR="0" rtl="0" algn="l">
              <a:spcBef>
                <a:spcPts val="0"/>
              </a:spcBef>
              <a:spcAft>
                <a:spcPts val="0"/>
              </a:spcAft>
              <a:buNone/>
            </a:pPr>
            <a:r>
              <a:rPr b="1" lang="es-ES" sz="4400">
                <a:solidFill>
                  <a:schemeClr val="dk1"/>
                </a:solidFill>
                <a:latin typeface="Montserrat Medium"/>
                <a:ea typeface="Montserrat Medium"/>
                <a:cs typeface="Montserrat Medium"/>
                <a:sym typeface="Montserrat Medium"/>
              </a:rPr>
              <a:t>GOES </a:t>
            </a:r>
            <a:endParaRPr/>
          </a:p>
          <a:p>
            <a:pPr indent="0" lvl="0" marL="0" marR="0" rtl="0" algn="l">
              <a:spcBef>
                <a:spcPts val="0"/>
              </a:spcBef>
              <a:spcAft>
                <a:spcPts val="0"/>
              </a:spcAft>
              <a:buNone/>
            </a:pPr>
            <a:r>
              <a:rPr b="1" lang="es-ES" sz="4400">
                <a:solidFill>
                  <a:schemeClr val="dk1"/>
                </a:solidFill>
                <a:latin typeface="Montserrat Medium"/>
                <a:ea typeface="Montserrat Medium"/>
                <a:cs typeface="Montserrat Medium"/>
                <a:sym typeface="Montserrat Medium"/>
              </a:rPr>
              <a:t>YOUR </a:t>
            </a:r>
            <a:endParaRPr/>
          </a:p>
          <a:p>
            <a:pPr indent="0" lvl="0" marL="0" marR="0" rtl="0" algn="l">
              <a:spcBef>
                <a:spcPts val="0"/>
              </a:spcBef>
              <a:spcAft>
                <a:spcPts val="0"/>
              </a:spcAft>
              <a:buNone/>
            </a:pPr>
            <a:r>
              <a:rPr b="1" lang="es-ES" sz="4400">
                <a:solidFill>
                  <a:schemeClr val="dk1"/>
                </a:solidFill>
                <a:latin typeface="Montserrat Medium"/>
                <a:ea typeface="Montserrat Medium"/>
                <a:cs typeface="Montserrat Medium"/>
                <a:sym typeface="Montserrat Medium"/>
              </a:rPr>
              <a:t>TITLE</a:t>
            </a:r>
            <a:endParaRPr/>
          </a:p>
        </p:txBody>
      </p:sp>
      <p:cxnSp>
        <p:nvCxnSpPr>
          <p:cNvPr id="228" name="Google Shape;228;p20"/>
          <p:cNvCxnSpPr/>
          <p:nvPr/>
        </p:nvCxnSpPr>
        <p:spPr>
          <a:xfrm>
            <a:off x="3490451" y="5506064"/>
            <a:ext cx="2074606" cy="0"/>
          </a:xfrm>
          <a:prstGeom prst="straightConnector1">
            <a:avLst/>
          </a:prstGeom>
          <a:noFill/>
          <a:ln cap="flat" cmpd="sng" w="25400">
            <a:solidFill>
              <a:schemeClr val="dk1"/>
            </a:solidFill>
            <a:prstDash val="solid"/>
            <a:miter lim="800000"/>
            <a:headEnd len="sm" w="sm" type="none"/>
            <a:tailEnd len="sm" w="sm" type="none"/>
          </a:ln>
        </p:spPr>
      </p:cxnSp>
      <p:grpSp>
        <p:nvGrpSpPr>
          <p:cNvPr id="229" name="Google Shape;229;p20"/>
          <p:cNvGrpSpPr/>
          <p:nvPr/>
        </p:nvGrpSpPr>
        <p:grpSpPr>
          <a:xfrm>
            <a:off x="5696680" y="4775417"/>
            <a:ext cx="720009" cy="714060"/>
            <a:chOff x="3171000" y="4021950"/>
            <a:chExt cx="268100" cy="265875"/>
          </a:xfrm>
        </p:grpSpPr>
        <p:sp>
          <p:nvSpPr>
            <p:cNvPr id="230" name="Google Shape;230;p20"/>
            <p:cNvSpPr/>
            <p:nvPr/>
          </p:nvSpPr>
          <p:spPr>
            <a:xfrm>
              <a:off x="3171000" y="4058525"/>
              <a:ext cx="230200" cy="229300"/>
            </a:xfrm>
            <a:custGeom>
              <a:rect b="b" l="l" r="r" t="t"/>
              <a:pathLst>
                <a:path extrusionOk="0" h="9172" w="9208">
                  <a:moveTo>
                    <a:pt x="1782" y="6720"/>
                  </a:moveTo>
                  <a:cubicBezTo>
                    <a:pt x="1957" y="6720"/>
                    <a:pt x="2130" y="6787"/>
                    <a:pt x="2266" y="6923"/>
                  </a:cubicBezTo>
                  <a:cubicBezTo>
                    <a:pt x="2534" y="7191"/>
                    <a:pt x="2534" y="7619"/>
                    <a:pt x="2266" y="7869"/>
                  </a:cubicBezTo>
                  <a:lnTo>
                    <a:pt x="1142" y="8244"/>
                  </a:lnTo>
                  <a:lnTo>
                    <a:pt x="928" y="8047"/>
                  </a:lnTo>
                  <a:lnTo>
                    <a:pt x="1303" y="6905"/>
                  </a:lnTo>
                  <a:cubicBezTo>
                    <a:pt x="1443" y="6783"/>
                    <a:pt x="1614" y="6720"/>
                    <a:pt x="1782" y="6720"/>
                  </a:cubicBezTo>
                  <a:close/>
                  <a:moveTo>
                    <a:pt x="7494" y="0"/>
                  </a:moveTo>
                  <a:lnTo>
                    <a:pt x="839" y="6656"/>
                  </a:lnTo>
                  <a:lnTo>
                    <a:pt x="0" y="9171"/>
                  </a:lnTo>
                  <a:lnTo>
                    <a:pt x="2552" y="8333"/>
                  </a:lnTo>
                  <a:lnTo>
                    <a:pt x="9207" y="1695"/>
                  </a:lnTo>
                  <a:lnTo>
                    <a:pt x="7494" y="0"/>
                  </a:ln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1" name="Google Shape;231;p20"/>
            <p:cNvSpPr/>
            <p:nvPr/>
          </p:nvSpPr>
          <p:spPr>
            <a:xfrm>
              <a:off x="3367725" y="4021950"/>
              <a:ext cx="71375" cy="69150"/>
            </a:xfrm>
            <a:custGeom>
              <a:rect b="b" l="l" r="r" t="t"/>
              <a:pathLst>
                <a:path extrusionOk="0" h="2766" w="2855">
                  <a:moveTo>
                    <a:pt x="1320" y="0"/>
                  </a:moveTo>
                  <a:cubicBezTo>
                    <a:pt x="1187" y="0"/>
                    <a:pt x="1053" y="54"/>
                    <a:pt x="946" y="161"/>
                  </a:cubicBezTo>
                  <a:lnTo>
                    <a:pt x="0" y="1089"/>
                  </a:lnTo>
                  <a:lnTo>
                    <a:pt x="1695" y="2766"/>
                  </a:lnTo>
                  <a:lnTo>
                    <a:pt x="2623" y="1838"/>
                  </a:lnTo>
                  <a:cubicBezTo>
                    <a:pt x="2855" y="1642"/>
                    <a:pt x="2855" y="1303"/>
                    <a:pt x="2641" y="1106"/>
                  </a:cubicBezTo>
                  <a:lnTo>
                    <a:pt x="1695" y="161"/>
                  </a:lnTo>
                  <a:cubicBezTo>
                    <a:pt x="1588" y="54"/>
                    <a:pt x="1454" y="0"/>
                    <a:pt x="1320"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Tree>
  </p:cSld>
  <p:clrMapOvr>
    <a:masterClrMapping/>
  </p:clrMapOvr>
  <mc:AlternateContent>
    <mc:Choice Requires="p14">
      <p:transition spd="slow" p14:dur="700">
        <p:fade/>
      </p:transition>
    </mc:Choice>
    <mc:Fallback>
      <p:transition spd="slow">
        <p:fade/>
      </p:transition>
    </mc:Fallback>
  </mc:AlternateContent>
</p:sld>
</file>

<file path=ppt/slides/slide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35" name="Shape 235"/>
        <p:cNvGrpSpPr/>
        <p:nvPr/>
      </p:nvGrpSpPr>
      <p:grpSpPr>
        <a:xfrm>
          <a:off x="0" y="0"/>
          <a:ext cx="0" cy="0"/>
          <a:chOff x="0" y="0"/>
          <a:chExt cx="0" cy="0"/>
        </a:xfrm>
      </p:grpSpPr>
      <p:sp>
        <p:nvSpPr>
          <p:cNvPr id="236" name="Google Shape;236;p21"/>
          <p:cNvSpPr txBox="1"/>
          <p:nvPr>
            <p:ph idx="1" type="body"/>
          </p:nvPr>
        </p:nvSpPr>
        <p:spPr>
          <a:xfrm>
            <a:off x="865240" y="875464"/>
            <a:ext cx="8829365" cy="758461"/>
          </a:xfrm>
          <a:prstGeom prst="rect">
            <a:avLst/>
          </a:prstGeom>
          <a:noFill/>
          <a:ln>
            <a:noFill/>
          </a:ln>
        </p:spPr>
        <p:txBody>
          <a:bodyPr anchorCtr="0" anchor="ctr" bIns="45700" lIns="91425" spcFirstLastPara="1" rIns="91425" wrap="square" tIns="45700">
            <a:noAutofit/>
          </a:bodyPr>
          <a:lstStyle/>
          <a:p>
            <a:pPr indent="0" lvl="0" marL="0" rtl="0" algn="l">
              <a:lnSpc>
                <a:spcPct val="90000"/>
              </a:lnSpc>
              <a:spcBef>
                <a:spcPts val="0"/>
              </a:spcBef>
              <a:spcAft>
                <a:spcPts val="0"/>
              </a:spcAft>
              <a:buClr>
                <a:schemeClr val="dk1"/>
              </a:buClr>
              <a:buSzPts val="4000"/>
              <a:buNone/>
            </a:pPr>
            <a:r>
              <a:rPr lang="es-ES"/>
              <a:t>ADD YOUR SCHEDULE HERE</a:t>
            </a:r>
            <a:endParaRPr/>
          </a:p>
        </p:txBody>
      </p:sp>
      <p:graphicFrame>
        <p:nvGraphicFramePr>
          <p:cNvPr id="237" name="Google Shape;237;p21"/>
          <p:cNvGraphicFramePr/>
          <p:nvPr/>
        </p:nvGraphicFramePr>
        <p:xfrm>
          <a:off x="2883353" y="2379355"/>
          <a:ext cx="3000000" cy="3000000"/>
        </p:xfrm>
        <a:graphic>
          <a:graphicData uri="http://schemas.openxmlformats.org/drawingml/2006/table">
            <a:tbl>
              <a:tblPr>
                <a:noFill/>
                <a:tableStyleId>{0032D998-0CF2-4C54-89CF-2350D59CAC90}</a:tableStyleId>
              </a:tblPr>
              <a:tblGrid>
                <a:gridCol w="2927500"/>
                <a:gridCol w="5188925"/>
              </a:tblGrid>
              <a:tr h="925750">
                <a:tc>
                  <a:txBody>
                    <a:bodyPr/>
                    <a:lstStyle/>
                    <a:p>
                      <a:pPr indent="0" lvl="0" marL="0" marR="0" rtl="0" algn="l">
                        <a:spcBef>
                          <a:spcPts val="0"/>
                        </a:spcBef>
                        <a:spcAft>
                          <a:spcPts val="0"/>
                        </a:spcAft>
                        <a:buNone/>
                      </a:pPr>
                      <a:r>
                        <a:rPr b="1" lang="es-ES" sz="4400" u="none" cap="none" strike="noStrike">
                          <a:solidFill>
                            <a:schemeClr val="accent3"/>
                          </a:solidFill>
                          <a:latin typeface="Caveat"/>
                          <a:ea typeface="Caveat"/>
                          <a:cs typeface="Caveat"/>
                          <a:sym typeface="Caveat"/>
                        </a:rPr>
                        <a:t>1 pm</a:t>
                      </a:r>
                      <a:endParaRPr>
                        <a:solidFill>
                          <a:schemeClr val="accent3"/>
                        </a:solidFill>
                      </a:endParaRPr>
                    </a:p>
                  </a:txBody>
                  <a:tcPr marT="45725" marB="45725" marR="91450" marL="91450">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9525">
                      <a:solidFill>
                        <a:srgbClr val="000000">
                          <a:alpha val="0"/>
                        </a:srgbClr>
                      </a:solidFill>
                      <a:prstDash val="solid"/>
                      <a:round/>
                      <a:headEnd len="sm" w="sm" type="none"/>
                      <a:tailEnd len="sm" w="sm" type="none"/>
                    </a:lnT>
                    <a:lnB cap="flat" cmpd="sng" w="9525">
                      <a:solidFill>
                        <a:srgbClr val="000000">
                          <a:alpha val="0"/>
                        </a:srgbClr>
                      </a:solidFill>
                      <a:prstDash val="solid"/>
                      <a:round/>
                      <a:headEnd len="sm" w="sm" type="none"/>
                      <a:tailEnd len="sm" w="sm" type="none"/>
                    </a:lnB>
                  </a:tcPr>
                </a:tc>
                <a:tc>
                  <a:txBody>
                    <a:bodyPr/>
                    <a:lstStyle/>
                    <a:p>
                      <a:pPr indent="0" lvl="0" marL="0" marR="0" rtl="0" algn="l">
                        <a:spcBef>
                          <a:spcPts val="0"/>
                        </a:spcBef>
                        <a:spcAft>
                          <a:spcPts val="0"/>
                        </a:spcAft>
                        <a:buNone/>
                      </a:pPr>
                      <a:r>
                        <a:rPr lang="es-ES" sz="3600">
                          <a:solidFill>
                            <a:schemeClr val="dk1"/>
                          </a:solidFill>
                          <a:latin typeface="Caveat"/>
                          <a:ea typeface="Caveat"/>
                          <a:cs typeface="Caveat"/>
                          <a:sym typeface="Caveat"/>
                        </a:rPr>
                        <a:t>We will talk about this first.</a:t>
                      </a:r>
                      <a:endParaRPr/>
                    </a:p>
                  </a:txBody>
                  <a:tcPr marT="45725" marB="45725" marR="91450" marL="91450">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9525">
                      <a:solidFill>
                        <a:srgbClr val="000000">
                          <a:alpha val="0"/>
                        </a:srgbClr>
                      </a:solidFill>
                      <a:prstDash val="solid"/>
                      <a:round/>
                      <a:headEnd len="sm" w="sm" type="none"/>
                      <a:tailEnd len="sm" w="sm" type="none"/>
                    </a:lnT>
                    <a:lnB cap="flat" cmpd="sng" w="9525">
                      <a:solidFill>
                        <a:srgbClr val="000000">
                          <a:alpha val="0"/>
                        </a:srgbClr>
                      </a:solidFill>
                      <a:prstDash val="solid"/>
                      <a:round/>
                      <a:headEnd len="sm" w="sm" type="none"/>
                      <a:tailEnd len="sm" w="sm" type="none"/>
                    </a:lnB>
                  </a:tcPr>
                </a:tc>
              </a:tr>
              <a:tr h="925750">
                <a:tc>
                  <a:txBody>
                    <a:bodyPr/>
                    <a:lstStyle/>
                    <a:p>
                      <a:pPr indent="0" lvl="0" marL="0" marR="0" rtl="0" algn="l">
                        <a:spcBef>
                          <a:spcPts val="0"/>
                        </a:spcBef>
                        <a:spcAft>
                          <a:spcPts val="0"/>
                        </a:spcAft>
                        <a:buNone/>
                      </a:pPr>
                      <a:r>
                        <a:rPr b="1" lang="es-ES" sz="4400">
                          <a:solidFill>
                            <a:schemeClr val="accent3"/>
                          </a:solidFill>
                          <a:latin typeface="Caveat"/>
                          <a:ea typeface="Caveat"/>
                          <a:cs typeface="Caveat"/>
                          <a:sym typeface="Caveat"/>
                        </a:rPr>
                        <a:t>2 pm</a:t>
                      </a:r>
                      <a:endParaRPr>
                        <a:solidFill>
                          <a:schemeClr val="accent3"/>
                        </a:solidFill>
                      </a:endParaRPr>
                    </a:p>
                  </a:txBody>
                  <a:tcPr marT="45725" marB="45725" marR="91450" marL="91450">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9525">
                      <a:solidFill>
                        <a:srgbClr val="000000">
                          <a:alpha val="0"/>
                        </a:srgbClr>
                      </a:solidFill>
                      <a:prstDash val="solid"/>
                      <a:round/>
                      <a:headEnd len="sm" w="sm" type="none"/>
                      <a:tailEnd len="sm" w="sm" type="none"/>
                    </a:lnT>
                    <a:lnB cap="flat" cmpd="sng" w="9525">
                      <a:solidFill>
                        <a:srgbClr val="000000">
                          <a:alpha val="0"/>
                        </a:srgbClr>
                      </a:solidFill>
                      <a:prstDash val="solid"/>
                      <a:round/>
                      <a:headEnd len="sm" w="sm" type="none"/>
                      <a:tailEnd len="sm" w="sm" type="none"/>
                    </a:lnB>
                  </a:tcPr>
                </a:tc>
                <a:tc>
                  <a:txBody>
                    <a:bodyPr/>
                    <a:lstStyle/>
                    <a:p>
                      <a:pPr indent="0" lvl="0" marL="0" marR="0" rtl="0" algn="l">
                        <a:spcBef>
                          <a:spcPts val="0"/>
                        </a:spcBef>
                        <a:spcAft>
                          <a:spcPts val="0"/>
                        </a:spcAft>
                        <a:buNone/>
                      </a:pPr>
                      <a:r>
                        <a:rPr lang="es-ES" sz="3600">
                          <a:solidFill>
                            <a:schemeClr val="dk1"/>
                          </a:solidFill>
                          <a:latin typeface="Caveat"/>
                          <a:ea typeface="Caveat"/>
                          <a:cs typeface="Caveat"/>
                          <a:sym typeface="Caveat"/>
                        </a:rPr>
                        <a:t>We will talk about this second.</a:t>
                      </a:r>
                      <a:endParaRPr/>
                    </a:p>
                  </a:txBody>
                  <a:tcPr marT="45725" marB="45725" marR="91450" marL="91450">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9525">
                      <a:solidFill>
                        <a:srgbClr val="000000">
                          <a:alpha val="0"/>
                        </a:srgbClr>
                      </a:solidFill>
                      <a:prstDash val="solid"/>
                      <a:round/>
                      <a:headEnd len="sm" w="sm" type="none"/>
                      <a:tailEnd len="sm" w="sm" type="none"/>
                    </a:lnT>
                    <a:lnB cap="flat" cmpd="sng" w="9525">
                      <a:solidFill>
                        <a:srgbClr val="000000">
                          <a:alpha val="0"/>
                        </a:srgbClr>
                      </a:solidFill>
                      <a:prstDash val="solid"/>
                      <a:round/>
                      <a:headEnd len="sm" w="sm" type="none"/>
                      <a:tailEnd len="sm" w="sm" type="none"/>
                    </a:lnB>
                  </a:tcPr>
                </a:tc>
              </a:tr>
              <a:tr h="925750">
                <a:tc>
                  <a:txBody>
                    <a:bodyPr/>
                    <a:lstStyle/>
                    <a:p>
                      <a:pPr indent="0" lvl="0" marL="0" marR="0" rtl="0" algn="l">
                        <a:spcBef>
                          <a:spcPts val="0"/>
                        </a:spcBef>
                        <a:spcAft>
                          <a:spcPts val="0"/>
                        </a:spcAft>
                        <a:buNone/>
                      </a:pPr>
                      <a:r>
                        <a:rPr b="1" lang="es-ES" sz="4400">
                          <a:solidFill>
                            <a:schemeClr val="accent3"/>
                          </a:solidFill>
                          <a:latin typeface="Caveat"/>
                          <a:ea typeface="Caveat"/>
                          <a:cs typeface="Caveat"/>
                          <a:sym typeface="Caveat"/>
                        </a:rPr>
                        <a:t>3 pm</a:t>
                      </a:r>
                      <a:endParaRPr>
                        <a:solidFill>
                          <a:schemeClr val="accent3"/>
                        </a:solidFill>
                      </a:endParaRPr>
                    </a:p>
                  </a:txBody>
                  <a:tcPr marT="45725" marB="45725" marR="91450" marL="91450">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9525">
                      <a:solidFill>
                        <a:srgbClr val="000000">
                          <a:alpha val="0"/>
                        </a:srgbClr>
                      </a:solidFill>
                      <a:prstDash val="solid"/>
                      <a:round/>
                      <a:headEnd len="sm" w="sm" type="none"/>
                      <a:tailEnd len="sm" w="sm" type="none"/>
                    </a:lnT>
                    <a:lnB cap="flat" cmpd="sng" w="9525">
                      <a:solidFill>
                        <a:srgbClr val="000000">
                          <a:alpha val="0"/>
                        </a:srgbClr>
                      </a:solidFill>
                      <a:prstDash val="solid"/>
                      <a:round/>
                      <a:headEnd len="sm" w="sm" type="none"/>
                      <a:tailEnd len="sm" w="sm" type="none"/>
                    </a:lnB>
                  </a:tcPr>
                </a:tc>
                <a:tc>
                  <a:txBody>
                    <a:bodyPr/>
                    <a:lstStyle/>
                    <a:p>
                      <a:pPr indent="0" lvl="0" marL="0" marR="0" rtl="0" algn="l">
                        <a:spcBef>
                          <a:spcPts val="0"/>
                        </a:spcBef>
                        <a:spcAft>
                          <a:spcPts val="0"/>
                        </a:spcAft>
                        <a:buNone/>
                      </a:pPr>
                      <a:r>
                        <a:rPr lang="es-ES" sz="3600">
                          <a:solidFill>
                            <a:schemeClr val="dk1"/>
                          </a:solidFill>
                          <a:latin typeface="Caveat"/>
                          <a:ea typeface="Caveat"/>
                          <a:cs typeface="Caveat"/>
                          <a:sym typeface="Caveat"/>
                        </a:rPr>
                        <a:t>We will talk about this third.</a:t>
                      </a:r>
                      <a:endParaRPr/>
                    </a:p>
                  </a:txBody>
                  <a:tcPr marT="45725" marB="45725" marR="91450" marL="91450">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9525">
                      <a:solidFill>
                        <a:srgbClr val="000000">
                          <a:alpha val="0"/>
                        </a:srgbClr>
                      </a:solidFill>
                      <a:prstDash val="solid"/>
                      <a:round/>
                      <a:headEnd len="sm" w="sm" type="none"/>
                      <a:tailEnd len="sm" w="sm" type="none"/>
                    </a:lnT>
                    <a:lnB cap="flat" cmpd="sng" w="9525">
                      <a:solidFill>
                        <a:srgbClr val="000000">
                          <a:alpha val="0"/>
                        </a:srgbClr>
                      </a:solidFill>
                      <a:prstDash val="solid"/>
                      <a:round/>
                      <a:headEnd len="sm" w="sm" type="none"/>
                      <a:tailEnd len="sm" w="sm" type="none"/>
                    </a:lnB>
                  </a:tcPr>
                </a:tc>
              </a:tr>
              <a:tr h="925750">
                <a:tc>
                  <a:txBody>
                    <a:bodyPr/>
                    <a:lstStyle/>
                    <a:p>
                      <a:pPr indent="0" lvl="0" marL="0" marR="0" rtl="0" algn="l">
                        <a:spcBef>
                          <a:spcPts val="0"/>
                        </a:spcBef>
                        <a:spcAft>
                          <a:spcPts val="0"/>
                        </a:spcAft>
                        <a:buNone/>
                      </a:pPr>
                      <a:r>
                        <a:rPr b="1" lang="es-ES" sz="4400">
                          <a:solidFill>
                            <a:schemeClr val="accent3"/>
                          </a:solidFill>
                          <a:latin typeface="Caveat"/>
                          <a:ea typeface="Caveat"/>
                          <a:cs typeface="Caveat"/>
                          <a:sym typeface="Caveat"/>
                        </a:rPr>
                        <a:t>4 pm</a:t>
                      </a:r>
                      <a:endParaRPr>
                        <a:solidFill>
                          <a:schemeClr val="accent3"/>
                        </a:solidFill>
                      </a:endParaRPr>
                    </a:p>
                  </a:txBody>
                  <a:tcPr marT="45725" marB="45725" marR="91450" marL="91450">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9525">
                      <a:solidFill>
                        <a:srgbClr val="000000">
                          <a:alpha val="0"/>
                        </a:srgbClr>
                      </a:solidFill>
                      <a:prstDash val="solid"/>
                      <a:round/>
                      <a:headEnd len="sm" w="sm" type="none"/>
                      <a:tailEnd len="sm" w="sm" type="none"/>
                    </a:lnT>
                    <a:lnB cap="flat" cmpd="sng" w="9525">
                      <a:solidFill>
                        <a:srgbClr val="000000">
                          <a:alpha val="0"/>
                        </a:srgbClr>
                      </a:solidFill>
                      <a:prstDash val="solid"/>
                      <a:round/>
                      <a:headEnd len="sm" w="sm" type="none"/>
                      <a:tailEnd len="sm" w="sm" type="none"/>
                    </a:lnB>
                  </a:tcPr>
                </a:tc>
                <a:tc>
                  <a:txBody>
                    <a:bodyPr/>
                    <a:lstStyle/>
                    <a:p>
                      <a:pPr indent="0" lvl="0" marL="0" marR="0" rtl="0" algn="l">
                        <a:spcBef>
                          <a:spcPts val="0"/>
                        </a:spcBef>
                        <a:spcAft>
                          <a:spcPts val="0"/>
                        </a:spcAft>
                        <a:buNone/>
                      </a:pPr>
                      <a:r>
                        <a:rPr lang="es-ES" sz="3600">
                          <a:solidFill>
                            <a:schemeClr val="dk1"/>
                          </a:solidFill>
                          <a:latin typeface="Caveat"/>
                          <a:ea typeface="Caveat"/>
                          <a:cs typeface="Caveat"/>
                          <a:sym typeface="Caveat"/>
                        </a:rPr>
                        <a:t>We will talk about this last.</a:t>
                      </a:r>
                      <a:endParaRPr/>
                    </a:p>
                  </a:txBody>
                  <a:tcPr marT="45725" marB="45725" marR="91450" marL="91450">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9525">
                      <a:solidFill>
                        <a:srgbClr val="000000">
                          <a:alpha val="0"/>
                        </a:srgbClr>
                      </a:solidFill>
                      <a:prstDash val="solid"/>
                      <a:round/>
                      <a:headEnd len="sm" w="sm" type="none"/>
                      <a:tailEnd len="sm" w="sm" type="none"/>
                    </a:lnT>
                    <a:lnB cap="flat" cmpd="sng" w="9525">
                      <a:solidFill>
                        <a:srgbClr val="000000">
                          <a:alpha val="0"/>
                        </a:srgbClr>
                      </a:solidFill>
                      <a:prstDash val="solid"/>
                      <a:round/>
                      <a:headEnd len="sm" w="sm" type="none"/>
                      <a:tailEnd len="sm" w="sm" type="none"/>
                    </a:lnB>
                  </a:tcPr>
                </a:tc>
              </a:tr>
            </a:tbl>
          </a:graphicData>
        </a:graphic>
      </p:graphicFrame>
    </p:spTree>
  </p:cSld>
  <p:clrMapOvr>
    <a:masterClrMapping/>
  </p:clrMapOvr>
  <mc:AlternateContent>
    <mc:Choice Requires="p14">
      <p:transition spd="slow" p14:dur="700">
        <p:fade/>
      </p:transition>
    </mc:Choice>
    <mc:Fallback>
      <p:transition spd="slow">
        <p:fade/>
      </p:transition>
    </mc:Fallback>
  </mc:AlternateContent>
</p:sld>
</file>

<file path=ppt/slides/slide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41" name="Shape 241"/>
        <p:cNvGrpSpPr/>
        <p:nvPr/>
      </p:nvGrpSpPr>
      <p:grpSpPr>
        <a:xfrm>
          <a:off x="0" y="0"/>
          <a:ext cx="0" cy="0"/>
          <a:chOff x="0" y="0"/>
          <a:chExt cx="0" cy="0"/>
        </a:xfrm>
      </p:grpSpPr>
      <p:sp>
        <p:nvSpPr>
          <p:cNvPr id="242" name="Google Shape;242;p22"/>
          <p:cNvSpPr txBox="1"/>
          <p:nvPr>
            <p:ph idx="1" type="body"/>
          </p:nvPr>
        </p:nvSpPr>
        <p:spPr>
          <a:xfrm>
            <a:off x="432619" y="3080438"/>
            <a:ext cx="11334271" cy="3452693"/>
          </a:xfrm>
          <a:prstGeom prst="rect">
            <a:avLst/>
          </a:prstGeom>
          <a:noFill/>
          <a:ln>
            <a:noFill/>
          </a:ln>
        </p:spPr>
        <p:txBody>
          <a:bodyPr anchorCtr="0" anchor="ctr" bIns="45700" lIns="91425" spcFirstLastPara="1" rIns="91425" wrap="square" tIns="45700">
            <a:noAutofit/>
          </a:bodyPr>
          <a:lstStyle/>
          <a:p>
            <a:pPr indent="0" lvl="0" marL="0" rtl="0" algn="r">
              <a:lnSpc>
                <a:spcPct val="90000"/>
              </a:lnSpc>
              <a:spcBef>
                <a:spcPts val="1000"/>
              </a:spcBef>
              <a:spcAft>
                <a:spcPts val="0"/>
              </a:spcAft>
              <a:buClr>
                <a:schemeClr val="dk1"/>
              </a:buClr>
              <a:buSzPts val="1100"/>
              <a:buFont typeface="Arial"/>
              <a:buNone/>
            </a:pPr>
            <a:r>
              <a:rPr lang="es-ES" sz="3000"/>
              <a:t>One of the keys to an effective presentation is keeping it simple and focused on your audience. Remember that you want to get your crowd’s full attention.</a:t>
            </a:r>
            <a:endParaRPr sz="3000"/>
          </a:p>
          <a:p>
            <a:pPr indent="0" lvl="0" marL="0" rtl="0" algn="r">
              <a:lnSpc>
                <a:spcPct val="90000"/>
              </a:lnSpc>
              <a:spcBef>
                <a:spcPts val="1000"/>
              </a:spcBef>
              <a:spcAft>
                <a:spcPts val="0"/>
              </a:spcAft>
              <a:buClr>
                <a:schemeClr val="dk1"/>
              </a:buClr>
              <a:buSzPts val="1100"/>
              <a:buFont typeface="Arial"/>
              <a:buNone/>
            </a:pPr>
            <a:r>
              <a:rPr lang="es-ES" sz="3000"/>
              <a:t> </a:t>
            </a:r>
            <a:endParaRPr sz="3000"/>
          </a:p>
          <a:p>
            <a:pPr indent="0" lvl="0" marL="0" rtl="0" algn="r">
              <a:lnSpc>
                <a:spcPct val="90000"/>
              </a:lnSpc>
              <a:spcBef>
                <a:spcPts val="1000"/>
              </a:spcBef>
              <a:spcAft>
                <a:spcPts val="0"/>
              </a:spcAft>
              <a:buClr>
                <a:schemeClr val="dk1"/>
              </a:buClr>
              <a:buSzPts val="1100"/>
              <a:buFont typeface="Arial"/>
              <a:buNone/>
            </a:pPr>
            <a:r>
              <a:rPr lang="es-ES" sz="3000"/>
              <a:t>One of the best Keynote speakers was Steve Jobs, who kept his presentations as simple and with fewer words as possible.</a:t>
            </a:r>
            <a:endParaRPr sz="3000"/>
          </a:p>
          <a:p>
            <a:pPr indent="0" lvl="0" marL="0" rtl="0" algn="r">
              <a:lnSpc>
                <a:spcPct val="90000"/>
              </a:lnSpc>
              <a:spcBef>
                <a:spcPts val="1000"/>
              </a:spcBef>
              <a:spcAft>
                <a:spcPts val="0"/>
              </a:spcAft>
              <a:buClr>
                <a:schemeClr val="dk1"/>
              </a:buClr>
              <a:buSzPts val="2800"/>
              <a:buNone/>
            </a:pPr>
            <a:r>
              <a:t/>
            </a:r>
            <a:endParaRPr sz="3000"/>
          </a:p>
        </p:txBody>
      </p:sp>
      <p:sp>
        <p:nvSpPr>
          <p:cNvPr id="243" name="Google Shape;243;p22"/>
          <p:cNvSpPr txBox="1"/>
          <p:nvPr>
            <p:ph idx="2" type="body"/>
          </p:nvPr>
        </p:nvSpPr>
        <p:spPr>
          <a:xfrm>
            <a:off x="1653292" y="1430987"/>
            <a:ext cx="7381111" cy="758461"/>
          </a:xfrm>
          <a:prstGeom prst="rect">
            <a:avLst/>
          </a:prstGeom>
          <a:noFill/>
          <a:ln>
            <a:noFill/>
          </a:ln>
        </p:spPr>
        <p:txBody>
          <a:bodyPr anchorCtr="0" anchor="ctr" bIns="45700" lIns="91425" spcFirstLastPara="1" rIns="91425" wrap="square" tIns="45700">
            <a:noAutofit/>
          </a:bodyPr>
          <a:lstStyle/>
          <a:p>
            <a:pPr indent="0" lvl="0" marL="0" rtl="0" algn="l">
              <a:lnSpc>
                <a:spcPct val="90000"/>
              </a:lnSpc>
              <a:spcBef>
                <a:spcPts val="0"/>
              </a:spcBef>
              <a:spcAft>
                <a:spcPts val="0"/>
              </a:spcAft>
              <a:buClr>
                <a:schemeClr val="dk1"/>
              </a:buClr>
              <a:buSzPts val="4000"/>
              <a:buNone/>
            </a:pPr>
            <a:r>
              <a:rPr lang="es-ES"/>
              <a:t>ADD YOUR TITLE HERE</a:t>
            </a:r>
            <a:endParaRPr/>
          </a:p>
        </p:txBody>
      </p:sp>
    </p:spTree>
  </p:cSld>
  <p:clrMapOvr>
    <a:masterClrMapping/>
  </p:clrMapOvr>
  <mc:AlternateContent>
    <mc:Choice Requires="p14">
      <p:transition spd="slow" p14:dur="700">
        <p:fade/>
      </p:transition>
    </mc:Choice>
    <mc:Fallback>
      <p:transition spd="slow">
        <p:fade/>
      </p:transition>
    </mc:Fallback>
  </mc:AlternateContent>
</p:sld>
</file>

<file path=ppt/slides/slide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47" name="Shape 247"/>
        <p:cNvGrpSpPr/>
        <p:nvPr/>
      </p:nvGrpSpPr>
      <p:grpSpPr>
        <a:xfrm>
          <a:off x="0" y="0"/>
          <a:ext cx="0" cy="0"/>
          <a:chOff x="0" y="0"/>
          <a:chExt cx="0" cy="0"/>
        </a:xfrm>
      </p:grpSpPr>
      <p:sp>
        <p:nvSpPr>
          <p:cNvPr id="248" name="Google Shape;248;p23"/>
          <p:cNvSpPr txBox="1"/>
          <p:nvPr>
            <p:ph idx="1" type="body"/>
          </p:nvPr>
        </p:nvSpPr>
        <p:spPr>
          <a:xfrm>
            <a:off x="6438459" y="3458227"/>
            <a:ext cx="2281087" cy="2836506"/>
          </a:xfrm>
          <a:prstGeom prst="rect">
            <a:avLst/>
          </a:prstGeom>
          <a:noFill/>
          <a:ln>
            <a:noFill/>
          </a:ln>
        </p:spPr>
        <p:txBody>
          <a:bodyPr anchorCtr="0" anchor="t" bIns="45700" lIns="91425" spcFirstLastPara="1" rIns="91425" wrap="square" tIns="45700">
            <a:noAutofit/>
          </a:bodyPr>
          <a:lstStyle/>
          <a:p>
            <a:pPr indent="0" lvl="0" marL="0" rtl="0" algn="l">
              <a:lnSpc>
                <a:spcPct val="90000"/>
              </a:lnSpc>
              <a:spcBef>
                <a:spcPts val="0"/>
              </a:spcBef>
              <a:spcAft>
                <a:spcPts val="0"/>
              </a:spcAft>
              <a:buClr>
                <a:schemeClr val="dk1"/>
              </a:buClr>
              <a:buSzPts val="1100"/>
              <a:buFont typeface="Arial"/>
              <a:buNone/>
            </a:pPr>
            <a:r>
              <a:rPr lang="es-ES" sz="3000"/>
              <a:t>Presentation slides are perfect to visualize processes and goals.</a:t>
            </a:r>
            <a:endParaRPr sz="3000"/>
          </a:p>
          <a:p>
            <a:pPr indent="0" lvl="0" marL="0" rtl="0" algn="l">
              <a:lnSpc>
                <a:spcPct val="90000"/>
              </a:lnSpc>
              <a:spcBef>
                <a:spcPts val="0"/>
              </a:spcBef>
              <a:spcAft>
                <a:spcPts val="0"/>
              </a:spcAft>
              <a:buClr>
                <a:schemeClr val="dk1"/>
              </a:buClr>
              <a:buSzPts val="2800"/>
              <a:buNone/>
            </a:pPr>
            <a:r>
              <a:t/>
            </a:r>
            <a:endParaRPr sz="3000"/>
          </a:p>
          <a:p>
            <a:pPr indent="0" lvl="0" marL="0" rtl="0" algn="l">
              <a:lnSpc>
                <a:spcPct val="90000"/>
              </a:lnSpc>
              <a:spcBef>
                <a:spcPts val="1000"/>
              </a:spcBef>
              <a:spcAft>
                <a:spcPts val="0"/>
              </a:spcAft>
              <a:buClr>
                <a:schemeClr val="dk1"/>
              </a:buClr>
              <a:buSzPts val="2800"/>
              <a:buNone/>
            </a:pPr>
            <a:r>
              <a:t/>
            </a:r>
            <a:endParaRPr sz="3000"/>
          </a:p>
        </p:txBody>
      </p:sp>
      <p:sp>
        <p:nvSpPr>
          <p:cNvPr id="249" name="Google Shape;249;p23"/>
          <p:cNvSpPr txBox="1"/>
          <p:nvPr>
            <p:ph idx="2" type="body"/>
          </p:nvPr>
        </p:nvSpPr>
        <p:spPr>
          <a:xfrm>
            <a:off x="3633021" y="3458227"/>
            <a:ext cx="2281087" cy="2836506"/>
          </a:xfrm>
          <a:prstGeom prst="rect">
            <a:avLst/>
          </a:prstGeom>
          <a:noFill/>
          <a:ln>
            <a:noFill/>
          </a:ln>
        </p:spPr>
        <p:txBody>
          <a:bodyPr anchorCtr="0" anchor="t" bIns="45700" lIns="91425" spcFirstLastPara="1" rIns="91425" wrap="square" tIns="45700">
            <a:noAutofit/>
          </a:bodyPr>
          <a:lstStyle/>
          <a:p>
            <a:pPr indent="0" lvl="0" marL="0" rtl="0" algn="l">
              <a:lnSpc>
                <a:spcPct val="90000"/>
              </a:lnSpc>
              <a:spcBef>
                <a:spcPts val="0"/>
              </a:spcBef>
              <a:spcAft>
                <a:spcPts val="0"/>
              </a:spcAft>
              <a:buClr>
                <a:schemeClr val="dk1"/>
              </a:buClr>
              <a:buSzPts val="1100"/>
              <a:buFont typeface="Arial"/>
              <a:buNone/>
            </a:pPr>
            <a:r>
              <a:rPr lang="es-ES" sz="3000"/>
              <a:t>You can also share ideas of how to improve the procedures in your company and engage people.</a:t>
            </a:r>
            <a:endParaRPr sz="3000"/>
          </a:p>
          <a:p>
            <a:pPr indent="0" lvl="0" marL="0" rtl="0" algn="l">
              <a:lnSpc>
                <a:spcPct val="90000"/>
              </a:lnSpc>
              <a:spcBef>
                <a:spcPts val="0"/>
              </a:spcBef>
              <a:spcAft>
                <a:spcPts val="0"/>
              </a:spcAft>
              <a:buClr>
                <a:schemeClr val="dk1"/>
              </a:buClr>
              <a:buSzPts val="2800"/>
              <a:buNone/>
            </a:pPr>
            <a:r>
              <a:t/>
            </a:r>
            <a:endParaRPr sz="3000"/>
          </a:p>
          <a:p>
            <a:pPr indent="0" lvl="0" marL="0" rtl="0" algn="l">
              <a:lnSpc>
                <a:spcPct val="90000"/>
              </a:lnSpc>
              <a:spcBef>
                <a:spcPts val="1000"/>
              </a:spcBef>
              <a:spcAft>
                <a:spcPts val="0"/>
              </a:spcAft>
              <a:buClr>
                <a:schemeClr val="dk1"/>
              </a:buClr>
              <a:buSzPts val="2800"/>
              <a:buNone/>
            </a:pPr>
            <a:r>
              <a:t/>
            </a:r>
            <a:endParaRPr sz="3000"/>
          </a:p>
        </p:txBody>
      </p:sp>
      <p:sp>
        <p:nvSpPr>
          <p:cNvPr id="250" name="Google Shape;250;p23"/>
          <p:cNvSpPr txBox="1"/>
          <p:nvPr>
            <p:ph idx="3" type="body"/>
          </p:nvPr>
        </p:nvSpPr>
        <p:spPr>
          <a:xfrm>
            <a:off x="825912" y="3458228"/>
            <a:ext cx="2281087" cy="2836506"/>
          </a:xfrm>
          <a:prstGeom prst="rect">
            <a:avLst/>
          </a:prstGeom>
          <a:noFill/>
          <a:ln>
            <a:noFill/>
          </a:ln>
        </p:spPr>
        <p:txBody>
          <a:bodyPr anchorCtr="0" anchor="t" bIns="45700" lIns="91425" spcFirstLastPara="1" rIns="91425" wrap="square" tIns="45700">
            <a:noAutofit/>
          </a:bodyPr>
          <a:lstStyle/>
          <a:p>
            <a:pPr indent="0" lvl="0" marL="0" rtl="0" algn="l">
              <a:lnSpc>
                <a:spcPct val="90000"/>
              </a:lnSpc>
              <a:spcBef>
                <a:spcPts val="0"/>
              </a:spcBef>
              <a:spcAft>
                <a:spcPts val="0"/>
              </a:spcAft>
              <a:buClr>
                <a:schemeClr val="dk1"/>
              </a:buClr>
              <a:buSzPts val="1100"/>
              <a:buFont typeface="Arial"/>
              <a:buNone/>
            </a:pPr>
            <a:r>
              <a:rPr lang="es-ES" sz="3000"/>
              <a:t>You can use this slide to present key aspects of your company, products or services.</a:t>
            </a:r>
            <a:endParaRPr sz="3000"/>
          </a:p>
          <a:p>
            <a:pPr indent="0" lvl="0" marL="0" rtl="0" algn="l">
              <a:lnSpc>
                <a:spcPct val="90000"/>
              </a:lnSpc>
              <a:spcBef>
                <a:spcPts val="0"/>
              </a:spcBef>
              <a:spcAft>
                <a:spcPts val="0"/>
              </a:spcAft>
              <a:buClr>
                <a:schemeClr val="dk1"/>
              </a:buClr>
              <a:buSzPts val="2800"/>
              <a:buNone/>
            </a:pPr>
            <a:r>
              <a:t/>
            </a:r>
            <a:endParaRPr sz="3000"/>
          </a:p>
        </p:txBody>
      </p:sp>
      <p:sp>
        <p:nvSpPr>
          <p:cNvPr id="251" name="Google Shape;251;p23"/>
          <p:cNvSpPr txBox="1"/>
          <p:nvPr>
            <p:ph idx="4" type="body"/>
          </p:nvPr>
        </p:nvSpPr>
        <p:spPr>
          <a:xfrm>
            <a:off x="9260321" y="3458226"/>
            <a:ext cx="2281087" cy="2836506"/>
          </a:xfrm>
          <a:prstGeom prst="rect">
            <a:avLst/>
          </a:prstGeom>
          <a:noFill/>
          <a:ln>
            <a:noFill/>
          </a:ln>
        </p:spPr>
        <p:txBody>
          <a:bodyPr anchorCtr="0" anchor="t" bIns="45700" lIns="91425" spcFirstLastPara="1" rIns="91425" wrap="square" tIns="45700">
            <a:noAutofit/>
          </a:bodyPr>
          <a:lstStyle/>
          <a:p>
            <a:pPr indent="0" lvl="0" marL="0" rtl="0" algn="l">
              <a:lnSpc>
                <a:spcPct val="90000"/>
              </a:lnSpc>
              <a:spcBef>
                <a:spcPts val="0"/>
              </a:spcBef>
              <a:spcAft>
                <a:spcPts val="0"/>
              </a:spcAft>
              <a:buClr>
                <a:schemeClr val="dk1"/>
              </a:buClr>
              <a:buSzPts val="1100"/>
              <a:buFont typeface="Arial"/>
              <a:buNone/>
            </a:pPr>
            <a:r>
              <a:rPr lang="es-ES" sz="3000"/>
              <a:t>By using icons it’s easier for people to identify each idea with different categories.</a:t>
            </a:r>
            <a:endParaRPr sz="3000"/>
          </a:p>
          <a:p>
            <a:pPr indent="0" lvl="0" marL="0" rtl="0" algn="l">
              <a:lnSpc>
                <a:spcPct val="90000"/>
              </a:lnSpc>
              <a:spcBef>
                <a:spcPts val="0"/>
              </a:spcBef>
              <a:spcAft>
                <a:spcPts val="0"/>
              </a:spcAft>
              <a:buClr>
                <a:schemeClr val="dk1"/>
              </a:buClr>
              <a:buSzPts val="2800"/>
              <a:buNone/>
            </a:pPr>
            <a:r>
              <a:t/>
            </a:r>
            <a:endParaRPr sz="3000"/>
          </a:p>
          <a:p>
            <a:pPr indent="0" lvl="0" marL="0" rtl="0" algn="l">
              <a:lnSpc>
                <a:spcPct val="90000"/>
              </a:lnSpc>
              <a:spcBef>
                <a:spcPts val="1000"/>
              </a:spcBef>
              <a:spcAft>
                <a:spcPts val="0"/>
              </a:spcAft>
              <a:buClr>
                <a:schemeClr val="dk1"/>
              </a:buClr>
              <a:buSzPts val="2800"/>
              <a:buNone/>
            </a:pPr>
            <a:r>
              <a:t/>
            </a:r>
            <a:endParaRPr sz="3000"/>
          </a:p>
        </p:txBody>
      </p:sp>
      <p:sp>
        <p:nvSpPr>
          <p:cNvPr id="252" name="Google Shape;252;p23"/>
          <p:cNvSpPr txBox="1"/>
          <p:nvPr>
            <p:ph idx="5" type="body"/>
          </p:nvPr>
        </p:nvSpPr>
        <p:spPr>
          <a:xfrm>
            <a:off x="2442943" y="257407"/>
            <a:ext cx="7381111" cy="758461"/>
          </a:xfrm>
          <a:prstGeom prst="rect">
            <a:avLst/>
          </a:prstGeom>
          <a:noFill/>
          <a:ln>
            <a:noFill/>
          </a:ln>
        </p:spPr>
        <p:txBody>
          <a:bodyPr anchorCtr="0" anchor="ctr" bIns="45700" lIns="91425" spcFirstLastPara="1" rIns="91425" wrap="square" tIns="45700">
            <a:noAutofit/>
          </a:bodyPr>
          <a:lstStyle/>
          <a:p>
            <a:pPr indent="0" lvl="0" marL="0" rtl="0" algn="ctr">
              <a:lnSpc>
                <a:spcPct val="90000"/>
              </a:lnSpc>
              <a:spcBef>
                <a:spcPts val="0"/>
              </a:spcBef>
              <a:spcAft>
                <a:spcPts val="0"/>
              </a:spcAft>
              <a:buClr>
                <a:schemeClr val="dk1"/>
              </a:buClr>
              <a:buSzPts val="4000"/>
              <a:buNone/>
            </a:pPr>
            <a:r>
              <a:rPr lang="es-ES"/>
              <a:t>ADD YOUR TITLE HERE</a:t>
            </a:r>
            <a:endParaRPr/>
          </a:p>
        </p:txBody>
      </p:sp>
      <p:cxnSp>
        <p:nvCxnSpPr>
          <p:cNvPr id="253" name="Google Shape;253;p23"/>
          <p:cNvCxnSpPr/>
          <p:nvPr/>
        </p:nvCxnSpPr>
        <p:spPr>
          <a:xfrm>
            <a:off x="1588579" y="2848062"/>
            <a:ext cx="267480" cy="0"/>
          </a:xfrm>
          <a:prstGeom prst="straightConnector1">
            <a:avLst/>
          </a:prstGeom>
          <a:noFill/>
          <a:ln cap="flat" cmpd="sng" w="34925">
            <a:solidFill>
              <a:schemeClr val="dk1"/>
            </a:solidFill>
            <a:prstDash val="solid"/>
            <a:miter lim="800000"/>
            <a:headEnd len="sm" w="sm" type="none"/>
            <a:tailEnd len="sm" w="sm" type="none"/>
          </a:ln>
        </p:spPr>
      </p:cxnSp>
      <p:cxnSp>
        <p:nvCxnSpPr>
          <p:cNvPr id="254" name="Google Shape;254;p23"/>
          <p:cNvCxnSpPr/>
          <p:nvPr/>
        </p:nvCxnSpPr>
        <p:spPr>
          <a:xfrm>
            <a:off x="4333452" y="2848062"/>
            <a:ext cx="267480" cy="0"/>
          </a:xfrm>
          <a:prstGeom prst="straightConnector1">
            <a:avLst/>
          </a:prstGeom>
          <a:noFill/>
          <a:ln cap="flat" cmpd="sng" w="34925">
            <a:solidFill>
              <a:schemeClr val="dk1"/>
            </a:solidFill>
            <a:prstDash val="solid"/>
            <a:miter lim="800000"/>
            <a:headEnd len="sm" w="sm" type="none"/>
            <a:tailEnd len="sm" w="sm" type="none"/>
          </a:ln>
        </p:spPr>
      </p:cxnSp>
      <p:cxnSp>
        <p:nvCxnSpPr>
          <p:cNvPr id="255" name="Google Shape;255;p23"/>
          <p:cNvCxnSpPr/>
          <p:nvPr/>
        </p:nvCxnSpPr>
        <p:spPr>
          <a:xfrm>
            <a:off x="7163469" y="2848062"/>
            <a:ext cx="267480" cy="0"/>
          </a:xfrm>
          <a:prstGeom prst="straightConnector1">
            <a:avLst/>
          </a:prstGeom>
          <a:noFill/>
          <a:ln cap="flat" cmpd="sng" w="34925">
            <a:solidFill>
              <a:schemeClr val="dk1"/>
            </a:solidFill>
            <a:prstDash val="solid"/>
            <a:miter lim="800000"/>
            <a:headEnd len="sm" w="sm" type="none"/>
            <a:tailEnd len="sm" w="sm" type="none"/>
          </a:ln>
        </p:spPr>
      </p:cxnSp>
      <p:cxnSp>
        <p:nvCxnSpPr>
          <p:cNvPr id="256" name="Google Shape;256;p23"/>
          <p:cNvCxnSpPr/>
          <p:nvPr/>
        </p:nvCxnSpPr>
        <p:spPr>
          <a:xfrm>
            <a:off x="9962921" y="2848062"/>
            <a:ext cx="267480" cy="0"/>
          </a:xfrm>
          <a:prstGeom prst="straightConnector1">
            <a:avLst/>
          </a:prstGeom>
          <a:noFill/>
          <a:ln cap="flat" cmpd="sng" w="34925">
            <a:solidFill>
              <a:schemeClr val="dk1"/>
            </a:solidFill>
            <a:prstDash val="solid"/>
            <a:miter lim="800000"/>
            <a:headEnd len="sm" w="sm" type="none"/>
            <a:tailEnd len="sm" w="sm" type="none"/>
          </a:ln>
        </p:spPr>
      </p:cxnSp>
      <p:grpSp>
        <p:nvGrpSpPr>
          <p:cNvPr id="257" name="Google Shape;257;p23"/>
          <p:cNvGrpSpPr/>
          <p:nvPr/>
        </p:nvGrpSpPr>
        <p:grpSpPr>
          <a:xfrm>
            <a:off x="1848580" y="2163600"/>
            <a:ext cx="720009" cy="714060"/>
            <a:chOff x="3171000" y="4021950"/>
            <a:chExt cx="268100" cy="265875"/>
          </a:xfrm>
        </p:grpSpPr>
        <p:sp>
          <p:nvSpPr>
            <p:cNvPr id="258" name="Google Shape;258;p23"/>
            <p:cNvSpPr/>
            <p:nvPr/>
          </p:nvSpPr>
          <p:spPr>
            <a:xfrm>
              <a:off x="3171000" y="4058525"/>
              <a:ext cx="230200" cy="229300"/>
            </a:xfrm>
            <a:custGeom>
              <a:rect b="b" l="l" r="r" t="t"/>
              <a:pathLst>
                <a:path extrusionOk="0" h="9172" w="9208">
                  <a:moveTo>
                    <a:pt x="1782" y="6720"/>
                  </a:moveTo>
                  <a:cubicBezTo>
                    <a:pt x="1957" y="6720"/>
                    <a:pt x="2130" y="6787"/>
                    <a:pt x="2266" y="6923"/>
                  </a:cubicBezTo>
                  <a:cubicBezTo>
                    <a:pt x="2534" y="7191"/>
                    <a:pt x="2534" y="7619"/>
                    <a:pt x="2266" y="7869"/>
                  </a:cubicBezTo>
                  <a:lnTo>
                    <a:pt x="1142" y="8244"/>
                  </a:lnTo>
                  <a:lnTo>
                    <a:pt x="928" y="8047"/>
                  </a:lnTo>
                  <a:lnTo>
                    <a:pt x="1303" y="6905"/>
                  </a:lnTo>
                  <a:cubicBezTo>
                    <a:pt x="1443" y="6783"/>
                    <a:pt x="1614" y="6720"/>
                    <a:pt x="1782" y="6720"/>
                  </a:cubicBezTo>
                  <a:close/>
                  <a:moveTo>
                    <a:pt x="7494" y="0"/>
                  </a:moveTo>
                  <a:lnTo>
                    <a:pt x="839" y="6656"/>
                  </a:lnTo>
                  <a:lnTo>
                    <a:pt x="0" y="9171"/>
                  </a:lnTo>
                  <a:lnTo>
                    <a:pt x="2552" y="8333"/>
                  </a:lnTo>
                  <a:lnTo>
                    <a:pt x="9207" y="1695"/>
                  </a:lnTo>
                  <a:lnTo>
                    <a:pt x="7494" y="0"/>
                  </a:ln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9" name="Google Shape;259;p23"/>
            <p:cNvSpPr/>
            <p:nvPr/>
          </p:nvSpPr>
          <p:spPr>
            <a:xfrm>
              <a:off x="3367725" y="4021950"/>
              <a:ext cx="71375" cy="69150"/>
            </a:xfrm>
            <a:custGeom>
              <a:rect b="b" l="l" r="r" t="t"/>
              <a:pathLst>
                <a:path extrusionOk="0" h="2766" w="2855">
                  <a:moveTo>
                    <a:pt x="1320" y="0"/>
                  </a:moveTo>
                  <a:cubicBezTo>
                    <a:pt x="1187" y="0"/>
                    <a:pt x="1053" y="54"/>
                    <a:pt x="946" y="161"/>
                  </a:cubicBezTo>
                  <a:lnTo>
                    <a:pt x="0" y="1089"/>
                  </a:lnTo>
                  <a:lnTo>
                    <a:pt x="1695" y="2766"/>
                  </a:lnTo>
                  <a:lnTo>
                    <a:pt x="2623" y="1838"/>
                  </a:lnTo>
                  <a:cubicBezTo>
                    <a:pt x="2855" y="1642"/>
                    <a:pt x="2855" y="1303"/>
                    <a:pt x="2641" y="1106"/>
                  </a:cubicBezTo>
                  <a:lnTo>
                    <a:pt x="1695" y="161"/>
                  </a:lnTo>
                  <a:cubicBezTo>
                    <a:pt x="1588" y="54"/>
                    <a:pt x="1454" y="0"/>
                    <a:pt x="1320"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260" name="Google Shape;260;p23"/>
          <p:cNvGrpSpPr/>
          <p:nvPr/>
        </p:nvGrpSpPr>
        <p:grpSpPr>
          <a:xfrm>
            <a:off x="4600930" y="2163600"/>
            <a:ext cx="720009" cy="714060"/>
            <a:chOff x="3171000" y="4021950"/>
            <a:chExt cx="268100" cy="265875"/>
          </a:xfrm>
        </p:grpSpPr>
        <p:sp>
          <p:nvSpPr>
            <p:cNvPr id="261" name="Google Shape;261;p23"/>
            <p:cNvSpPr/>
            <p:nvPr/>
          </p:nvSpPr>
          <p:spPr>
            <a:xfrm>
              <a:off x="3171000" y="4058525"/>
              <a:ext cx="230200" cy="229300"/>
            </a:xfrm>
            <a:custGeom>
              <a:rect b="b" l="l" r="r" t="t"/>
              <a:pathLst>
                <a:path extrusionOk="0" h="9172" w="9208">
                  <a:moveTo>
                    <a:pt x="1782" y="6720"/>
                  </a:moveTo>
                  <a:cubicBezTo>
                    <a:pt x="1957" y="6720"/>
                    <a:pt x="2130" y="6787"/>
                    <a:pt x="2266" y="6923"/>
                  </a:cubicBezTo>
                  <a:cubicBezTo>
                    <a:pt x="2534" y="7191"/>
                    <a:pt x="2534" y="7619"/>
                    <a:pt x="2266" y="7869"/>
                  </a:cubicBezTo>
                  <a:lnTo>
                    <a:pt x="1142" y="8244"/>
                  </a:lnTo>
                  <a:lnTo>
                    <a:pt x="928" y="8047"/>
                  </a:lnTo>
                  <a:lnTo>
                    <a:pt x="1303" y="6905"/>
                  </a:lnTo>
                  <a:cubicBezTo>
                    <a:pt x="1443" y="6783"/>
                    <a:pt x="1614" y="6720"/>
                    <a:pt x="1782" y="6720"/>
                  </a:cubicBezTo>
                  <a:close/>
                  <a:moveTo>
                    <a:pt x="7494" y="0"/>
                  </a:moveTo>
                  <a:lnTo>
                    <a:pt x="839" y="6656"/>
                  </a:lnTo>
                  <a:lnTo>
                    <a:pt x="0" y="9171"/>
                  </a:lnTo>
                  <a:lnTo>
                    <a:pt x="2552" y="8333"/>
                  </a:lnTo>
                  <a:lnTo>
                    <a:pt x="9207" y="1695"/>
                  </a:lnTo>
                  <a:lnTo>
                    <a:pt x="7494" y="0"/>
                  </a:ln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2" name="Google Shape;262;p23"/>
            <p:cNvSpPr/>
            <p:nvPr/>
          </p:nvSpPr>
          <p:spPr>
            <a:xfrm>
              <a:off x="3367725" y="4021950"/>
              <a:ext cx="71375" cy="69150"/>
            </a:xfrm>
            <a:custGeom>
              <a:rect b="b" l="l" r="r" t="t"/>
              <a:pathLst>
                <a:path extrusionOk="0" h="2766" w="2855">
                  <a:moveTo>
                    <a:pt x="1320" y="0"/>
                  </a:moveTo>
                  <a:cubicBezTo>
                    <a:pt x="1187" y="0"/>
                    <a:pt x="1053" y="54"/>
                    <a:pt x="946" y="161"/>
                  </a:cubicBezTo>
                  <a:lnTo>
                    <a:pt x="0" y="1089"/>
                  </a:lnTo>
                  <a:lnTo>
                    <a:pt x="1695" y="2766"/>
                  </a:lnTo>
                  <a:lnTo>
                    <a:pt x="2623" y="1838"/>
                  </a:lnTo>
                  <a:cubicBezTo>
                    <a:pt x="2855" y="1642"/>
                    <a:pt x="2855" y="1303"/>
                    <a:pt x="2641" y="1106"/>
                  </a:cubicBezTo>
                  <a:lnTo>
                    <a:pt x="1695" y="161"/>
                  </a:lnTo>
                  <a:cubicBezTo>
                    <a:pt x="1588" y="54"/>
                    <a:pt x="1454" y="0"/>
                    <a:pt x="1320"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263" name="Google Shape;263;p23"/>
          <p:cNvGrpSpPr/>
          <p:nvPr/>
        </p:nvGrpSpPr>
        <p:grpSpPr>
          <a:xfrm>
            <a:off x="7429480" y="2163600"/>
            <a:ext cx="720009" cy="714060"/>
            <a:chOff x="3171000" y="4021950"/>
            <a:chExt cx="268100" cy="265875"/>
          </a:xfrm>
        </p:grpSpPr>
        <p:sp>
          <p:nvSpPr>
            <p:cNvPr id="264" name="Google Shape;264;p23"/>
            <p:cNvSpPr/>
            <p:nvPr/>
          </p:nvSpPr>
          <p:spPr>
            <a:xfrm>
              <a:off x="3171000" y="4058525"/>
              <a:ext cx="230200" cy="229300"/>
            </a:xfrm>
            <a:custGeom>
              <a:rect b="b" l="l" r="r" t="t"/>
              <a:pathLst>
                <a:path extrusionOk="0" h="9172" w="9208">
                  <a:moveTo>
                    <a:pt x="1782" y="6720"/>
                  </a:moveTo>
                  <a:cubicBezTo>
                    <a:pt x="1957" y="6720"/>
                    <a:pt x="2130" y="6787"/>
                    <a:pt x="2266" y="6923"/>
                  </a:cubicBezTo>
                  <a:cubicBezTo>
                    <a:pt x="2534" y="7191"/>
                    <a:pt x="2534" y="7619"/>
                    <a:pt x="2266" y="7869"/>
                  </a:cubicBezTo>
                  <a:lnTo>
                    <a:pt x="1142" y="8244"/>
                  </a:lnTo>
                  <a:lnTo>
                    <a:pt x="928" y="8047"/>
                  </a:lnTo>
                  <a:lnTo>
                    <a:pt x="1303" y="6905"/>
                  </a:lnTo>
                  <a:cubicBezTo>
                    <a:pt x="1443" y="6783"/>
                    <a:pt x="1614" y="6720"/>
                    <a:pt x="1782" y="6720"/>
                  </a:cubicBezTo>
                  <a:close/>
                  <a:moveTo>
                    <a:pt x="7494" y="0"/>
                  </a:moveTo>
                  <a:lnTo>
                    <a:pt x="839" y="6656"/>
                  </a:lnTo>
                  <a:lnTo>
                    <a:pt x="0" y="9171"/>
                  </a:lnTo>
                  <a:lnTo>
                    <a:pt x="2552" y="8333"/>
                  </a:lnTo>
                  <a:lnTo>
                    <a:pt x="9207" y="1695"/>
                  </a:lnTo>
                  <a:lnTo>
                    <a:pt x="7494" y="0"/>
                  </a:ln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5" name="Google Shape;265;p23"/>
            <p:cNvSpPr/>
            <p:nvPr/>
          </p:nvSpPr>
          <p:spPr>
            <a:xfrm>
              <a:off x="3367725" y="4021950"/>
              <a:ext cx="71375" cy="69150"/>
            </a:xfrm>
            <a:custGeom>
              <a:rect b="b" l="l" r="r" t="t"/>
              <a:pathLst>
                <a:path extrusionOk="0" h="2766" w="2855">
                  <a:moveTo>
                    <a:pt x="1320" y="0"/>
                  </a:moveTo>
                  <a:cubicBezTo>
                    <a:pt x="1187" y="0"/>
                    <a:pt x="1053" y="54"/>
                    <a:pt x="946" y="161"/>
                  </a:cubicBezTo>
                  <a:lnTo>
                    <a:pt x="0" y="1089"/>
                  </a:lnTo>
                  <a:lnTo>
                    <a:pt x="1695" y="2766"/>
                  </a:lnTo>
                  <a:lnTo>
                    <a:pt x="2623" y="1838"/>
                  </a:lnTo>
                  <a:cubicBezTo>
                    <a:pt x="2855" y="1642"/>
                    <a:pt x="2855" y="1303"/>
                    <a:pt x="2641" y="1106"/>
                  </a:cubicBezTo>
                  <a:lnTo>
                    <a:pt x="1695" y="161"/>
                  </a:lnTo>
                  <a:cubicBezTo>
                    <a:pt x="1588" y="54"/>
                    <a:pt x="1454" y="0"/>
                    <a:pt x="1320"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266" name="Google Shape;266;p23"/>
          <p:cNvGrpSpPr/>
          <p:nvPr/>
        </p:nvGrpSpPr>
        <p:grpSpPr>
          <a:xfrm>
            <a:off x="10181830" y="2163600"/>
            <a:ext cx="720009" cy="714060"/>
            <a:chOff x="3171000" y="4021950"/>
            <a:chExt cx="268100" cy="265875"/>
          </a:xfrm>
        </p:grpSpPr>
        <p:sp>
          <p:nvSpPr>
            <p:cNvPr id="267" name="Google Shape;267;p23"/>
            <p:cNvSpPr/>
            <p:nvPr/>
          </p:nvSpPr>
          <p:spPr>
            <a:xfrm>
              <a:off x="3171000" y="4058525"/>
              <a:ext cx="230200" cy="229300"/>
            </a:xfrm>
            <a:custGeom>
              <a:rect b="b" l="l" r="r" t="t"/>
              <a:pathLst>
                <a:path extrusionOk="0" h="9172" w="9208">
                  <a:moveTo>
                    <a:pt x="1782" y="6720"/>
                  </a:moveTo>
                  <a:cubicBezTo>
                    <a:pt x="1957" y="6720"/>
                    <a:pt x="2130" y="6787"/>
                    <a:pt x="2266" y="6923"/>
                  </a:cubicBezTo>
                  <a:cubicBezTo>
                    <a:pt x="2534" y="7191"/>
                    <a:pt x="2534" y="7619"/>
                    <a:pt x="2266" y="7869"/>
                  </a:cubicBezTo>
                  <a:lnTo>
                    <a:pt x="1142" y="8244"/>
                  </a:lnTo>
                  <a:lnTo>
                    <a:pt x="928" y="8047"/>
                  </a:lnTo>
                  <a:lnTo>
                    <a:pt x="1303" y="6905"/>
                  </a:lnTo>
                  <a:cubicBezTo>
                    <a:pt x="1443" y="6783"/>
                    <a:pt x="1614" y="6720"/>
                    <a:pt x="1782" y="6720"/>
                  </a:cubicBezTo>
                  <a:close/>
                  <a:moveTo>
                    <a:pt x="7494" y="0"/>
                  </a:moveTo>
                  <a:lnTo>
                    <a:pt x="839" y="6656"/>
                  </a:lnTo>
                  <a:lnTo>
                    <a:pt x="0" y="9171"/>
                  </a:lnTo>
                  <a:lnTo>
                    <a:pt x="2552" y="8333"/>
                  </a:lnTo>
                  <a:lnTo>
                    <a:pt x="9207" y="1695"/>
                  </a:lnTo>
                  <a:lnTo>
                    <a:pt x="7494" y="0"/>
                  </a:ln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8" name="Google Shape;268;p23"/>
            <p:cNvSpPr/>
            <p:nvPr/>
          </p:nvSpPr>
          <p:spPr>
            <a:xfrm>
              <a:off x="3367725" y="4021950"/>
              <a:ext cx="71375" cy="69150"/>
            </a:xfrm>
            <a:custGeom>
              <a:rect b="b" l="l" r="r" t="t"/>
              <a:pathLst>
                <a:path extrusionOk="0" h="2766" w="2855">
                  <a:moveTo>
                    <a:pt x="1320" y="0"/>
                  </a:moveTo>
                  <a:cubicBezTo>
                    <a:pt x="1187" y="0"/>
                    <a:pt x="1053" y="54"/>
                    <a:pt x="946" y="161"/>
                  </a:cubicBezTo>
                  <a:lnTo>
                    <a:pt x="0" y="1089"/>
                  </a:lnTo>
                  <a:lnTo>
                    <a:pt x="1695" y="2766"/>
                  </a:lnTo>
                  <a:lnTo>
                    <a:pt x="2623" y="1838"/>
                  </a:lnTo>
                  <a:cubicBezTo>
                    <a:pt x="2855" y="1642"/>
                    <a:pt x="2855" y="1303"/>
                    <a:pt x="2641" y="1106"/>
                  </a:cubicBezTo>
                  <a:lnTo>
                    <a:pt x="1695" y="161"/>
                  </a:lnTo>
                  <a:cubicBezTo>
                    <a:pt x="1588" y="54"/>
                    <a:pt x="1454" y="0"/>
                    <a:pt x="1320"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Tree>
  </p:cSld>
  <p:clrMapOvr>
    <a:masterClrMapping/>
  </p:clrMapOvr>
  <mc:AlternateContent>
    <mc:Choice Requires="p14">
      <p:transition spd="slow" p14:dur="700">
        <p:fade/>
      </p:transition>
    </mc:Choice>
    <mc:Fallback>
      <p:transition spd="slow">
        <p:fade/>
      </p:transition>
    </mc:Fallback>
  </mc:AlternateContent>
</p:sld>
</file>

<file path=ppt/slides/slide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72" name="Shape 272"/>
        <p:cNvGrpSpPr/>
        <p:nvPr/>
      </p:nvGrpSpPr>
      <p:grpSpPr>
        <a:xfrm>
          <a:off x="0" y="0"/>
          <a:ext cx="0" cy="0"/>
          <a:chOff x="0" y="0"/>
          <a:chExt cx="0" cy="0"/>
        </a:xfrm>
      </p:grpSpPr>
      <p:sp>
        <p:nvSpPr>
          <p:cNvPr id="273" name="Google Shape;273;p24"/>
          <p:cNvSpPr txBox="1"/>
          <p:nvPr>
            <p:ph idx="1" type="body"/>
          </p:nvPr>
        </p:nvSpPr>
        <p:spPr>
          <a:xfrm>
            <a:off x="722671" y="2299379"/>
            <a:ext cx="3274144" cy="1803090"/>
          </a:xfrm>
          <a:prstGeom prst="rect">
            <a:avLst/>
          </a:prstGeom>
          <a:noFill/>
          <a:ln>
            <a:noFill/>
          </a:ln>
        </p:spPr>
        <p:txBody>
          <a:bodyPr anchorCtr="0" anchor="ctr" bIns="45700" lIns="91425" spcFirstLastPara="1" rIns="91425" wrap="square" tIns="45700">
            <a:noAutofit/>
          </a:bodyPr>
          <a:lstStyle/>
          <a:p>
            <a:pPr indent="0" lvl="0" marL="0" rtl="0" algn="l">
              <a:lnSpc>
                <a:spcPct val="90000"/>
              </a:lnSpc>
              <a:spcBef>
                <a:spcPts val="0"/>
              </a:spcBef>
              <a:spcAft>
                <a:spcPts val="0"/>
              </a:spcAft>
              <a:buClr>
                <a:schemeClr val="dk1"/>
              </a:buClr>
              <a:buSzPts val="1100"/>
              <a:buFont typeface="Arial"/>
              <a:buNone/>
            </a:pPr>
            <a:r>
              <a:rPr lang="es-ES"/>
              <a:t>1. You can use bullet points like these, but remember not to overload your slides with them.</a:t>
            </a:r>
            <a:endParaRPr/>
          </a:p>
          <a:p>
            <a:pPr indent="0" lvl="0" marL="0" rtl="0" algn="l">
              <a:lnSpc>
                <a:spcPct val="90000"/>
              </a:lnSpc>
              <a:spcBef>
                <a:spcPts val="0"/>
              </a:spcBef>
              <a:spcAft>
                <a:spcPts val="0"/>
              </a:spcAft>
              <a:buClr>
                <a:schemeClr val="dk1"/>
              </a:buClr>
              <a:buSzPts val="2800"/>
              <a:buNone/>
            </a:pPr>
            <a:r>
              <a:t/>
            </a:r>
            <a:endParaRPr/>
          </a:p>
        </p:txBody>
      </p:sp>
      <p:sp>
        <p:nvSpPr>
          <p:cNvPr id="274" name="Google Shape;274;p24"/>
          <p:cNvSpPr txBox="1"/>
          <p:nvPr>
            <p:ph idx="2" type="body"/>
          </p:nvPr>
        </p:nvSpPr>
        <p:spPr>
          <a:xfrm>
            <a:off x="941886" y="838250"/>
            <a:ext cx="7381111" cy="758461"/>
          </a:xfrm>
          <a:prstGeom prst="rect">
            <a:avLst/>
          </a:prstGeom>
          <a:noFill/>
          <a:ln>
            <a:noFill/>
          </a:ln>
        </p:spPr>
        <p:txBody>
          <a:bodyPr anchorCtr="0" anchor="ctr" bIns="45700" lIns="91425" spcFirstLastPara="1" rIns="91425" wrap="square" tIns="45700">
            <a:noAutofit/>
          </a:bodyPr>
          <a:lstStyle/>
          <a:p>
            <a:pPr indent="0" lvl="0" marL="0" rtl="0" algn="l">
              <a:lnSpc>
                <a:spcPct val="90000"/>
              </a:lnSpc>
              <a:spcBef>
                <a:spcPts val="0"/>
              </a:spcBef>
              <a:spcAft>
                <a:spcPts val="0"/>
              </a:spcAft>
              <a:buClr>
                <a:schemeClr val="dk1"/>
              </a:buClr>
              <a:buSzPts val="4000"/>
              <a:buNone/>
            </a:pPr>
            <a:r>
              <a:rPr lang="es-ES"/>
              <a:t>ADD YOUR TITLE HERE</a:t>
            </a:r>
            <a:endParaRPr/>
          </a:p>
        </p:txBody>
      </p:sp>
      <p:sp>
        <p:nvSpPr>
          <p:cNvPr id="275" name="Google Shape;275;p24"/>
          <p:cNvSpPr txBox="1"/>
          <p:nvPr>
            <p:ph idx="3" type="body"/>
          </p:nvPr>
        </p:nvSpPr>
        <p:spPr>
          <a:xfrm>
            <a:off x="675235" y="4489309"/>
            <a:ext cx="3274144" cy="1803090"/>
          </a:xfrm>
          <a:prstGeom prst="rect">
            <a:avLst/>
          </a:prstGeom>
          <a:noFill/>
          <a:ln>
            <a:noFill/>
          </a:ln>
        </p:spPr>
        <p:txBody>
          <a:bodyPr anchorCtr="0" anchor="ctr" bIns="45700" lIns="91425" spcFirstLastPara="1" rIns="91425" wrap="square" tIns="45700">
            <a:noAutofit/>
          </a:bodyPr>
          <a:lstStyle/>
          <a:p>
            <a:pPr indent="0" lvl="0" marL="0" rtl="0" algn="l">
              <a:lnSpc>
                <a:spcPct val="90000"/>
              </a:lnSpc>
              <a:spcBef>
                <a:spcPts val="0"/>
              </a:spcBef>
              <a:spcAft>
                <a:spcPts val="0"/>
              </a:spcAft>
              <a:buClr>
                <a:schemeClr val="dk1"/>
              </a:buClr>
              <a:buSzPts val="1100"/>
              <a:buFont typeface="Arial"/>
              <a:buNone/>
            </a:pPr>
            <a:r>
              <a:rPr lang="es-ES"/>
              <a:t>4. If you are using these templates as your company’s presentation...</a:t>
            </a:r>
            <a:endParaRPr/>
          </a:p>
          <a:p>
            <a:pPr indent="0" lvl="0" marL="0" rtl="0" algn="l">
              <a:lnSpc>
                <a:spcPct val="90000"/>
              </a:lnSpc>
              <a:spcBef>
                <a:spcPts val="0"/>
              </a:spcBef>
              <a:spcAft>
                <a:spcPts val="0"/>
              </a:spcAft>
              <a:buClr>
                <a:schemeClr val="dk1"/>
              </a:buClr>
              <a:buSzPts val="2800"/>
              <a:buNone/>
            </a:pPr>
            <a:r>
              <a:t/>
            </a:r>
            <a:endParaRPr/>
          </a:p>
        </p:txBody>
      </p:sp>
      <p:sp>
        <p:nvSpPr>
          <p:cNvPr id="276" name="Google Shape;276;p24"/>
          <p:cNvSpPr txBox="1"/>
          <p:nvPr>
            <p:ph idx="4" type="body"/>
          </p:nvPr>
        </p:nvSpPr>
        <p:spPr>
          <a:xfrm>
            <a:off x="8616249" y="2284874"/>
            <a:ext cx="3274200" cy="1803000"/>
          </a:xfrm>
          <a:prstGeom prst="rect">
            <a:avLst/>
          </a:prstGeom>
          <a:noFill/>
          <a:ln>
            <a:noFill/>
          </a:ln>
        </p:spPr>
        <p:txBody>
          <a:bodyPr anchorCtr="0" anchor="ctr" bIns="45700" lIns="91425" spcFirstLastPara="1" rIns="91425" wrap="square" tIns="45700">
            <a:noAutofit/>
          </a:bodyPr>
          <a:lstStyle/>
          <a:p>
            <a:pPr indent="0" lvl="0" marL="0" rtl="0" algn="l">
              <a:lnSpc>
                <a:spcPct val="90000"/>
              </a:lnSpc>
              <a:spcBef>
                <a:spcPts val="0"/>
              </a:spcBef>
              <a:spcAft>
                <a:spcPts val="0"/>
              </a:spcAft>
              <a:buClr>
                <a:schemeClr val="dk1"/>
              </a:buClr>
              <a:buSzPts val="1100"/>
              <a:buNone/>
            </a:pPr>
            <a:r>
              <a:rPr lang="es-ES"/>
              <a:t>3. And continue your speech with the bullet points as easy reference for you and your audience.</a:t>
            </a:r>
            <a:endParaRPr/>
          </a:p>
        </p:txBody>
      </p:sp>
      <p:sp>
        <p:nvSpPr>
          <p:cNvPr id="277" name="Google Shape;277;p24"/>
          <p:cNvSpPr txBox="1"/>
          <p:nvPr>
            <p:ph idx="5" type="body"/>
          </p:nvPr>
        </p:nvSpPr>
        <p:spPr>
          <a:xfrm>
            <a:off x="8568813" y="4474804"/>
            <a:ext cx="3274200" cy="1803000"/>
          </a:xfrm>
          <a:prstGeom prst="rect">
            <a:avLst/>
          </a:prstGeom>
          <a:noFill/>
          <a:ln>
            <a:noFill/>
          </a:ln>
        </p:spPr>
        <p:txBody>
          <a:bodyPr anchorCtr="0" anchor="ctr" bIns="45700" lIns="91425" spcFirstLastPara="1" rIns="91425" wrap="square" tIns="45700">
            <a:noAutofit/>
          </a:bodyPr>
          <a:lstStyle/>
          <a:p>
            <a:pPr indent="0" lvl="0" marL="0" rtl="0" algn="l">
              <a:lnSpc>
                <a:spcPct val="90000"/>
              </a:lnSpc>
              <a:spcBef>
                <a:spcPts val="0"/>
              </a:spcBef>
              <a:spcAft>
                <a:spcPts val="0"/>
              </a:spcAft>
              <a:buClr>
                <a:schemeClr val="dk1"/>
              </a:buClr>
              <a:buSzPts val="1100"/>
              <a:buFont typeface="Arial"/>
              <a:buNone/>
            </a:pPr>
            <a:r>
              <a:rPr lang="es-ES"/>
              <a:t>6. Remember to keep them simple and not overloaded.</a:t>
            </a:r>
            <a:endParaRPr/>
          </a:p>
          <a:p>
            <a:pPr indent="0" lvl="0" marL="0" rtl="0" algn="l">
              <a:lnSpc>
                <a:spcPct val="90000"/>
              </a:lnSpc>
              <a:spcBef>
                <a:spcPts val="0"/>
              </a:spcBef>
              <a:spcAft>
                <a:spcPts val="0"/>
              </a:spcAft>
              <a:buClr>
                <a:schemeClr val="dk1"/>
              </a:buClr>
              <a:buSzPts val="2800"/>
              <a:buNone/>
            </a:pPr>
            <a:r>
              <a:t/>
            </a:r>
            <a:endParaRPr/>
          </a:p>
        </p:txBody>
      </p:sp>
      <p:sp>
        <p:nvSpPr>
          <p:cNvPr id="278" name="Google Shape;278;p24"/>
          <p:cNvSpPr txBox="1"/>
          <p:nvPr>
            <p:ph idx="6" type="body"/>
          </p:nvPr>
        </p:nvSpPr>
        <p:spPr>
          <a:xfrm>
            <a:off x="4528475" y="2300875"/>
            <a:ext cx="3718200" cy="1803000"/>
          </a:xfrm>
          <a:prstGeom prst="rect">
            <a:avLst/>
          </a:prstGeom>
          <a:noFill/>
          <a:ln>
            <a:noFill/>
          </a:ln>
        </p:spPr>
        <p:txBody>
          <a:bodyPr anchorCtr="0" anchor="ctr" bIns="45700" lIns="91425" spcFirstLastPara="1" rIns="91425" wrap="square" tIns="45700">
            <a:noAutofit/>
          </a:bodyPr>
          <a:lstStyle/>
          <a:p>
            <a:pPr indent="0" lvl="0" marL="0" rtl="0" algn="l">
              <a:lnSpc>
                <a:spcPct val="90000"/>
              </a:lnSpc>
              <a:spcBef>
                <a:spcPts val="0"/>
              </a:spcBef>
              <a:spcAft>
                <a:spcPts val="0"/>
              </a:spcAft>
              <a:buClr>
                <a:schemeClr val="dk1"/>
              </a:buClr>
              <a:buSzPts val="1100"/>
              <a:buNone/>
            </a:pPr>
            <a:r>
              <a:rPr lang="es-ES"/>
              <a:t>2. People will focus on what you say, rather on what you wrote, therefore use bullet points as opening lines.</a:t>
            </a:r>
            <a:endParaRPr/>
          </a:p>
          <a:p>
            <a:pPr indent="0" lvl="0" marL="0" rtl="0" algn="l">
              <a:lnSpc>
                <a:spcPct val="90000"/>
              </a:lnSpc>
              <a:spcBef>
                <a:spcPts val="0"/>
              </a:spcBef>
              <a:spcAft>
                <a:spcPts val="0"/>
              </a:spcAft>
              <a:buClr>
                <a:schemeClr val="dk1"/>
              </a:buClr>
              <a:buSzPts val="1100"/>
              <a:buNone/>
            </a:pPr>
            <a:r>
              <a:t/>
            </a:r>
            <a:endParaRPr/>
          </a:p>
        </p:txBody>
      </p:sp>
      <p:sp>
        <p:nvSpPr>
          <p:cNvPr id="279" name="Google Shape;279;p24"/>
          <p:cNvSpPr txBox="1"/>
          <p:nvPr>
            <p:ph idx="7" type="body"/>
          </p:nvPr>
        </p:nvSpPr>
        <p:spPr>
          <a:xfrm>
            <a:off x="4530212" y="4489309"/>
            <a:ext cx="3274200" cy="1803000"/>
          </a:xfrm>
          <a:prstGeom prst="rect">
            <a:avLst/>
          </a:prstGeom>
          <a:noFill/>
          <a:ln>
            <a:noFill/>
          </a:ln>
        </p:spPr>
        <p:txBody>
          <a:bodyPr anchorCtr="0" anchor="ctr" bIns="45700" lIns="91425" spcFirstLastPara="1" rIns="91425" wrap="square" tIns="45700">
            <a:noAutofit/>
          </a:bodyPr>
          <a:lstStyle/>
          <a:p>
            <a:pPr indent="0" lvl="0" marL="0" rtl="0" algn="l">
              <a:lnSpc>
                <a:spcPct val="90000"/>
              </a:lnSpc>
              <a:spcBef>
                <a:spcPts val="0"/>
              </a:spcBef>
              <a:spcAft>
                <a:spcPts val="0"/>
              </a:spcAft>
              <a:buClr>
                <a:schemeClr val="dk1"/>
              </a:buClr>
              <a:buSzPts val="1100"/>
              <a:buFont typeface="Arial"/>
              <a:buNone/>
            </a:pPr>
            <a:r>
              <a:rPr lang="es-ES"/>
              <a:t>5. … you can use bullet points to highlight key aspects of your business, products or services.</a:t>
            </a:r>
            <a:endParaRPr/>
          </a:p>
          <a:p>
            <a:pPr indent="0" lvl="0" marL="0" rtl="0" algn="l">
              <a:lnSpc>
                <a:spcPct val="90000"/>
              </a:lnSpc>
              <a:spcBef>
                <a:spcPts val="0"/>
              </a:spcBef>
              <a:spcAft>
                <a:spcPts val="0"/>
              </a:spcAft>
              <a:buClr>
                <a:schemeClr val="dk1"/>
              </a:buClr>
              <a:buSzPts val="2800"/>
              <a:buNone/>
            </a:pPr>
            <a:r>
              <a:t/>
            </a:r>
            <a:endParaRPr/>
          </a:p>
        </p:txBody>
      </p:sp>
    </p:spTree>
  </p:cSld>
  <p:clrMapOvr>
    <a:masterClrMapping/>
  </p:clrMapOvr>
  <mc:AlternateContent>
    <mc:Choice Requires="p14">
      <p:transition spd="slow" p14:dur="700">
        <p:fade/>
      </p:transition>
    </mc:Choice>
    <mc:Fallback>
      <p:transition spd="slow">
        <p:fade/>
      </p:transition>
    </mc:Fallback>
  </mc:AlternateContent>
</p:sld>
</file>

<file path=ppt/slides/slide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83" name="Shape 283"/>
        <p:cNvGrpSpPr/>
        <p:nvPr/>
      </p:nvGrpSpPr>
      <p:grpSpPr>
        <a:xfrm>
          <a:off x="0" y="0"/>
          <a:ext cx="0" cy="0"/>
          <a:chOff x="0" y="0"/>
          <a:chExt cx="0" cy="0"/>
        </a:xfrm>
      </p:grpSpPr>
      <p:sp>
        <p:nvSpPr>
          <p:cNvPr id="284" name="Google Shape;284;p25"/>
          <p:cNvSpPr txBox="1"/>
          <p:nvPr>
            <p:ph idx="1" type="body"/>
          </p:nvPr>
        </p:nvSpPr>
        <p:spPr>
          <a:xfrm>
            <a:off x="6339217" y="3028068"/>
            <a:ext cx="5371005" cy="3452693"/>
          </a:xfrm>
          <a:prstGeom prst="rect">
            <a:avLst/>
          </a:prstGeom>
          <a:noFill/>
          <a:ln>
            <a:noFill/>
          </a:ln>
        </p:spPr>
        <p:txBody>
          <a:bodyPr anchorCtr="0" anchor="ctr" bIns="45700" lIns="91425" spcFirstLastPara="1" rIns="91425" wrap="square" tIns="45700">
            <a:noAutofit/>
          </a:bodyPr>
          <a:lstStyle/>
          <a:p>
            <a:pPr indent="0" lvl="0" marL="0" rtl="0" algn="r">
              <a:lnSpc>
                <a:spcPct val="90000"/>
              </a:lnSpc>
              <a:spcBef>
                <a:spcPts val="1000"/>
              </a:spcBef>
              <a:spcAft>
                <a:spcPts val="0"/>
              </a:spcAft>
              <a:buClr>
                <a:schemeClr val="dk1"/>
              </a:buClr>
              <a:buSzPts val="1100"/>
              <a:buFont typeface="Arial"/>
              <a:buNone/>
            </a:pPr>
            <a:r>
              <a:rPr lang="es-ES"/>
              <a:t>Colors are emotional and evoke feelings. The right colors can help persuade and motivate, increasing your audience's interest and improve learning comprehension and retention.</a:t>
            </a:r>
            <a:endParaRPr/>
          </a:p>
          <a:p>
            <a:pPr indent="0" lvl="0" marL="0" rtl="0" algn="r">
              <a:lnSpc>
                <a:spcPct val="90000"/>
              </a:lnSpc>
              <a:spcBef>
                <a:spcPts val="1000"/>
              </a:spcBef>
              <a:spcAft>
                <a:spcPts val="0"/>
              </a:spcAft>
              <a:buClr>
                <a:schemeClr val="dk1"/>
              </a:buClr>
              <a:buSzPts val="2800"/>
              <a:buNone/>
            </a:pPr>
            <a:r>
              <a:t/>
            </a:r>
            <a:endParaRPr/>
          </a:p>
        </p:txBody>
      </p:sp>
      <p:sp>
        <p:nvSpPr>
          <p:cNvPr id="285" name="Google Shape;285;p25"/>
          <p:cNvSpPr txBox="1"/>
          <p:nvPr>
            <p:ph idx="2" type="body"/>
          </p:nvPr>
        </p:nvSpPr>
        <p:spPr>
          <a:xfrm>
            <a:off x="1653292" y="1430987"/>
            <a:ext cx="7381111" cy="758461"/>
          </a:xfrm>
          <a:prstGeom prst="rect">
            <a:avLst/>
          </a:prstGeom>
          <a:noFill/>
          <a:ln>
            <a:noFill/>
          </a:ln>
        </p:spPr>
        <p:txBody>
          <a:bodyPr anchorCtr="0" anchor="ctr" bIns="45700" lIns="91425" spcFirstLastPara="1" rIns="91425" wrap="square" tIns="45700">
            <a:noAutofit/>
          </a:bodyPr>
          <a:lstStyle/>
          <a:p>
            <a:pPr indent="0" lvl="0" marL="0" rtl="0" algn="l">
              <a:lnSpc>
                <a:spcPct val="90000"/>
              </a:lnSpc>
              <a:spcBef>
                <a:spcPts val="0"/>
              </a:spcBef>
              <a:spcAft>
                <a:spcPts val="0"/>
              </a:spcAft>
              <a:buClr>
                <a:schemeClr val="dk1"/>
              </a:buClr>
              <a:buSzPts val="4000"/>
              <a:buNone/>
            </a:pPr>
            <a:r>
              <a:rPr lang="es-ES"/>
              <a:t>ADD YOUR TITLE HERE</a:t>
            </a:r>
            <a:endParaRPr/>
          </a:p>
        </p:txBody>
      </p:sp>
      <p:sp>
        <p:nvSpPr>
          <p:cNvPr id="286" name="Google Shape;286;p25"/>
          <p:cNvSpPr txBox="1"/>
          <p:nvPr>
            <p:ph idx="3" type="body"/>
          </p:nvPr>
        </p:nvSpPr>
        <p:spPr>
          <a:xfrm>
            <a:off x="496267" y="3035560"/>
            <a:ext cx="5371005" cy="3452693"/>
          </a:xfrm>
          <a:prstGeom prst="rect">
            <a:avLst/>
          </a:prstGeom>
          <a:noFill/>
          <a:ln>
            <a:noFill/>
          </a:ln>
        </p:spPr>
        <p:txBody>
          <a:bodyPr anchorCtr="0" anchor="ctr" bIns="45700" lIns="91425" spcFirstLastPara="1" rIns="91425" wrap="square" tIns="45700">
            <a:noAutofit/>
          </a:bodyPr>
          <a:lstStyle/>
          <a:p>
            <a:pPr indent="0" lvl="0" marL="0" rtl="0" algn="r">
              <a:lnSpc>
                <a:spcPct val="90000"/>
              </a:lnSpc>
              <a:spcBef>
                <a:spcPts val="1000"/>
              </a:spcBef>
              <a:spcAft>
                <a:spcPts val="0"/>
              </a:spcAft>
              <a:buClr>
                <a:schemeClr val="dk1"/>
              </a:buClr>
              <a:buSzPts val="1100"/>
              <a:buNone/>
            </a:pPr>
            <a:r>
              <a:rPr lang="es-ES"/>
              <a:t>Remember that most of SlidesMania’s presentation templates allow you to change the colors by going into the master – this works both in PowerPoint and Google Slides – , so you can adapt them to your needs.</a:t>
            </a:r>
            <a:endParaRPr/>
          </a:p>
        </p:txBody>
      </p:sp>
    </p:spTree>
  </p:cSld>
  <p:clrMapOvr>
    <a:masterClrMapping/>
  </p:clrMapOvr>
  <mc:AlternateContent>
    <mc:Choice Requires="p14">
      <p:transition spd="slow" p14:dur="700">
        <p:fade/>
      </p:transition>
    </mc:Choice>
    <mc:Fallback>
      <p:transition spd="slow">
        <p:fade/>
      </p:transition>
    </mc:Fallback>
  </mc:AlternateContent>
</p:sld>
</file>

<file path=ppt/slides/slide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90" name="Shape 290"/>
        <p:cNvGrpSpPr/>
        <p:nvPr/>
      </p:nvGrpSpPr>
      <p:grpSpPr>
        <a:xfrm>
          <a:off x="0" y="0"/>
          <a:ext cx="0" cy="0"/>
          <a:chOff x="0" y="0"/>
          <a:chExt cx="0" cy="0"/>
        </a:xfrm>
      </p:grpSpPr>
      <p:pic>
        <p:nvPicPr>
          <p:cNvPr descr="Imagen que contiene texto&#10;&#10;Descripción generada automáticamente" id="291" name="Google Shape;291;p26"/>
          <p:cNvPicPr preferRelativeResize="0"/>
          <p:nvPr/>
        </p:nvPicPr>
        <p:blipFill rotWithShape="1">
          <a:blip r:embed="rId3">
            <a:alphaModFix/>
          </a:blip>
          <a:srcRect b="11556" l="0" r="0" t="0"/>
          <a:stretch/>
        </p:blipFill>
        <p:spPr>
          <a:xfrm>
            <a:off x="372611" y="111760"/>
            <a:ext cx="4574580" cy="6065520"/>
          </a:xfrm>
          <a:prstGeom prst="rect">
            <a:avLst/>
          </a:prstGeom>
          <a:noFill/>
          <a:ln>
            <a:noFill/>
          </a:ln>
        </p:spPr>
      </p:pic>
      <p:sp>
        <p:nvSpPr>
          <p:cNvPr id="292" name="Google Shape;292;p26"/>
          <p:cNvSpPr txBox="1"/>
          <p:nvPr/>
        </p:nvSpPr>
        <p:spPr>
          <a:xfrm>
            <a:off x="4947203" y="343750"/>
            <a:ext cx="2909400" cy="19389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s-ES" sz="4000">
                <a:solidFill>
                  <a:schemeClr val="dk1"/>
                </a:solidFill>
                <a:latin typeface="Montserrat Medium"/>
                <a:ea typeface="Montserrat Medium"/>
                <a:cs typeface="Montserrat Medium"/>
                <a:sym typeface="Montserrat Medium"/>
              </a:rPr>
              <a:t>ADD </a:t>
            </a:r>
            <a:endParaRPr/>
          </a:p>
          <a:p>
            <a:pPr indent="0" lvl="0" marL="0" marR="0" rtl="0" algn="l">
              <a:spcBef>
                <a:spcPts val="0"/>
              </a:spcBef>
              <a:spcAft>
                <a:spcPts val="0"/>
              </a:spcAft>
              <a:buNone/>
            </a:pPr>
            <a:r>
              <a:rPr b="1" lang="es-ES" sz="4000">
                <a:solidFill>
                  <a:schemeClr val="dk1"/>
                </a:solidFill>
                <a:latin typeface="Montserrat Medium"/>
                <a:ea typeface="Montserrat Medium"/>
                <a:cs typeface="Montserrat Medium"/>
                <a:sym typeface="Montserrat Medium"/>
              </a:rPr>
              <a:t>YOUR </a:t>
            </a:r>
            <a:endParaRPr/>
          </a:p>
          <a:p>
            <a:pPr indent="0" lvl="0" marL="0" marR="0" rtl="0" algn="l">
              <a:spcBef>
                <a:spcPts val="0"/>
              </a:spcBef>
              <a:spcAft>
                <a:spcPts val="0"/>
              </a:spcAft>
              <a:buNone/>
            </a:pPr>
            <a:r>
              <a:rPr b="1" lang="es-ES" sz="4000">
                <a:solidFill>
                  <a:schemeClr val="dk1"/>
                </a:solidFill>
                <a:latin typeface="Montserrat Medium"/>
                <a:ea typeface="Montserrat Medium"/>
                <a:cs typeface="Montserrat Medium"/>
                <a:sym typeface="Montserrat Medium"/>
              </a:rPr>
              <a:t>IMAGES</a:t>
            </a:r>
            <a:endParaRPr/>
          </a:p>
        </p:txBody>
      </p:sp>
      <p:sp>
        <p:nvSpPr>
          <p:cNvPr id="293" name="Google Shape;293;p26"/>
          <p:cNvSpPr/>
          <p:nvPr/>
        </p:nvSpPr>
        <p:spPr>
          <a:xfrm>
            <a:off x="5723389" y="2706518"/>
            <a:ext cx="6096000" cy="3046988"/>
          </a:xfrm>
          <a:prstGeom prst="rect">
            <a:avLst/>
          </a:prstGeom>
          <a:noFill/>
          <a:ln>
            <a:noFill/>
          </a:ln>
        </p:spPr>
        <p:txBody>
          <a:bodyPr anchorCtr="0" anchor="t" bIns="45700" lIns="91425" spcFirstLastPara="1" rIns="91425" wrap="square" tIns="45700">
            <a:noAutofit/>
          </a:bodyPr>
          <a:lstStyle/>
          <a:p>
            <a:pPr indent="0" lvl="0" marL="0" marR="0" rtl="0" algn="r">
              <a:spcBef>
                <a:spcPts val="0"/>
              </a:spcBef>
              <a:spcAft>
                <a:spcPts val="0"/>
              </a:spcAft>
              <a:buNone/>
            </a:pPr>
            <a:r>
              <a:rPr lang="es-ES" sz="3200">
                <a:solidFill>
                  <a:schemeClr val="dk1"/>
                </a:solidFill>
                <a:latin typeface="Caveat"/>
                <a:ea typeface="Caveat"/>
                <a:cs typeface="Caveat"/>
                <a:sym typeface="Caveat"/>
              </a:rPr>
              <a:t>Images are a big part of any slideshow presentation. They help your audience connect with your ideas on a more emotional level.</a:t>
            </a:r>
            <a:endParaRPr sz="3200">
              <a:solidFill>
                <a:schemeClr val="dk1"/>
              </a:solidFill>
              <a:latin typeface="Caveat"/>
              <a:ea typeface="Caveat"/>
              <a:cs typeface="Caveat"/>
              <a:sym typeface="Caveat"/>
            </a:endParaRPr>
          </a:p>
          <a:p>
            <a:pPr indent="0" lvl="0" marL="0" marR="0" rtl="0" algn="r">
              <a:spcBef>
                <a:spcPts val="0"/>
              </a:spcBef>
              <a:spcAft>
                <a:spcPts val="0"/>
              </a:spcAft>
              <a:buClr>
                <a:schemeClr val="dk1"/>
              </a:buClr>
              <a:buSzPts val="1100"/>
              <a:buFont typeface="Arial"/>
              <a:buNone/>
            </a:pPr>
            <a:r>
              <a:rPr lang="es-ES" sz="3200">
                <a:solidFill>
                  <a:schemeClr val="dk1"/>
                </a:solidFill>
                <a:latin typeface="Caveat"/>
                <a:ea typeface="Caveat"/>
                <a:cs typeface="Caveat"/>
                <a:sym typeface="Caveat"/>
              </a:rPr>
              <a:t> </a:t>
            </a:r>
            <a:endParaRPr sz="3200">
              <a:solidFill>
                <a:schemeClr val="dk1"/>
              </a:solidFill>
              <a:latin typeface="Caveat"/>
              <a:ea typeface="Caveat"/>
              <a:cs typeface="Caveat"/>
              <a:sym typeface="Caveat"/>
            </a:endParaRPr>
          </a:p>
          <a:p>
            <a:pPr indent="0" lvl="0" marL="0" marR="0" rtl="0" algn="r">
              <a:spcBef>
                <a:spcPts val="0"/>
              </a:spcBef>
              <a:spcAft>
                <a:spcPts val="0"/>
              </a:spcAft>
              <a:buSzPts val="1100"/>
              <a:buNone/>
            </a:pPr>
            <a:r>
              <a:rPr lang="es-ES" sz="3200">
                <a:solidFill>
                  <a:schemeClr val="dk1"/>
                </a:solidFill>
                <a:latin typeface="Caveat"/>
                <a:ea typeface="Caveat"/>
                <a:cs typeface="Caveat"/>
                <a:sym typeface="Caveat"/>
              </a:rPr>
              <a:t>They are also a great support when trying to inspire your crowd.</a:t>
            </a:r>
            <a:endParaRPr sz="3200">
              <a:solidFill>
                <a:schemeClr val="dk1"/>
              </a:solidFill>
              <a:latin typeface="Caveat"/>
              <a:ea typeface="Caveat"/>
              <a:cs typeface="Caveat"/>
              <a:sym typeface="Caveat"/>
            </a:endParaRPr>
          </a:p>
        </p:txBody>
      </p:sp>
    </p:spTree>
  </p:cSld>
  <p:clrMapOvr>
    <a:masterClrMapping/>
  </p:clrMapOvr>
  <mc:AlternateContent>
    <mc:Choice Requires="p14">
      <p:transition spd="slow" p14:dur="700">
        <p:fade/>
      </p:transition>
    </mc:Choice>
    <mc:Fallback>
      <p:transition spd="slow">
        <p:fade/>
      </p:transition>
    </mc:Fallback>
  </mc:AlternateContent>
</p:sld>
</file>

<file path=ppt/slides/slide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97" name="Shape 297"/>
        <p:cNvGrpSpPr/>
        <p:nvPr/>
      </p:nvGrpSpPr>
      <p:grpSpPr>
        <a:xfrm>
          <a:off x="0" y="0"/>
          <a:ext cx="0" cy="0"/>
          <a:chOff x="0" y="0"/>
          <a:chExt cx="0" cy="0"/>
        </a:xfrm>
      </p:grpSpPr>
      <p:sp>
        <p:nvSpPr>
          <p:cNvPr id="298" name="Google Shape;298;p27"/>
          <p:cNvSpPr txBox="1"/>
          <p:nvPr>
            <p:ph idx="1" type="body"/>
          </p:nvPr>
        </p:nvSpPr>
        <p:spPr>
          <a:xfrm>
            <a:off x="8293506" y="3080438"/>
            <a:ext cx="3601200" cy="3452693"/>
          </a:xfrm>
          <a:prstGeom prst="rect">
            <a:avLst/>
          </a:prstGeom>
          <a:noFill/>
          <a:ln>
            <a:noFill/>
          </a:ln>
        </p:spPr>
        <p:txBody>
          <a:bodyPr anchorCtr="0" anchor="ctr" bIns="45700" lIns="91425" spcFirstLastPara="1" rIns="91425" wrap="square" tIns="45700">
            <a:noAutofit/>
          </a:bodyPr>
          <a:lstStyle/>
          <a:p>
            <a:pPr indent="0" lvl="0" marL="0" rtl="0" algn="r">
              <a:lnSpc>
                <a:spcPct val="90000"/>
              </a:lnSpc>
              <a:spcBef>
                <a:spcPts val="1000"/>
              </a:spcBef>
              <a:spcAft>
                <a:spcPts val="0"/>
              </a:spcAft>
              <a:buClr>
                <a:schemeClr val="dk1"/>
              </a:buClr>
              <a:buSzPts val="1100"/>
              <a:buNone/>
            </a:pPr>
            <a:r>
              <a:rPr lang="es-ES"/>
              <a:t>We will do our best to upload new presentation templates every week, so you will always have new free resources at your disposal, whether you need them for your classroom, business or just for personal use.</a:t>
            </a:r>
            <a:endParaRPr/>
          </a:p>
        </p:txBody>
      </p:sp>
      <p:sp>
        <p:nvSpPr>
          <p:cNvPr id="299" name="Google Shape;299;p27"/>
          <p:cNvSpPr txBox="1"/>
          <p:nvPr>
            <p:ph idx="2" type="body"/>
          </p:nvPr>
        </p:nvSpPr>
        <p:spPr>
          <a:xfrm>
            <a:off x="1653292" y="1430987"/>
            <a:ext cx="7381111" cy="758461"/>
          </a:xfrm>
          <a:prstGeom prst="rect">
            <a:avLst/>
          </a:prstGeom>
          <a:noFill/>
          <a:ln>
            <a:noFill/>
          </a:ln>
        </p:spPr>
        <p:txBody>
          <a:bodyPr anchorCtr="0" anchor="ctr" bIns="45700" lIns="91425" spcFirstLastPara="1" rIns="91425" wrap="square" tIns="45700">
            <a:noAutofit/>
          </a:bodyPr>
          <a:lstStyle/>
          <a:p>
            <a:pPr indent="0" lvl="0" marL="0" rtl="0" algn="l">
              <a:lnSpc>
                <a:spcPct val="90000"/>
              </a:lnSpc>
              <a:spcBef>
                <a:spcPts val="0"/>
              </a:spcBef>
              <a:spcAft>
                <a:spcPts val="0"/>
              </a:spcAft>
              <a:buClr>
                <a:schemeClr val="dk1"/>
              </a:buClr>
              <a:buSzPts val="4000"/>
              <a:buNone/>
            </a:pPr>
            <a:r>
              <a:rPr lang="es-ES"/>
              <a:t>ADD YOUR TITLE HERE</a:t>
            </a:r>
            <a:endParaRPr/>
          </a:p>
        </p:txBody>
      </p:sp>
      <p:sp>
        <p:nvSpPr>
          <p:cNvPr id="300" name="Google Shape;300;p27"/>
          <p:cNvSpPr txBox="1"/>
          <p:nvPr>
            <p:ph idx="3" type="body"/>
          </p:nvPr>
        </p:nvSpPr>
        <p:spPr>
          <a:xfrm>
            <a:off x="4327217" y="3080437"/>
            <a:ext cx="3601200" cy="3452693"/>
          </a:xfrm>
          <a:prstGeom prst="rect">
            <a:avLst/>
          </a:prstGeom>
          <a:noFill/>
          <a:ln>
            <a:noFill/>
          </a:ln>
        </p:spPr>
        <p:txBody>
          <a:bodyPr anchorCtr="0" anchor="ctr" bIns="45700" lIns="91425" spcFirstLastPara="1" rIns="91425" wrap="square" tIns="45700">
            <a:noAutofit/>
          </a:bodyPr>
          <a:lstStyle/>
          <a:p>
            <a:pPr indent="0" lvl="0" marL="0" rtl="0" algn="r">
              <a:lnSpc>
                <a:spcPct val="90000"/>
              </a:lnSpc>
              <a:spcBef>
                <a:spcPts val="1000"/>
              </a:spcBef>
              <a:spcAft>
                <a:spcPts val="0"/>
              </a:spcAft>
              <a:buClr>
                <a:schemeClr val="dk1"/>
              </a:buClr>
              <a:buSzPts val="1100"/>
              <a:buNone/>
            </a:pPr>
            <a:r>
              <a:rPr lang="es-ES"/>
              <a:t>We, at SlidesMania.com, are committed to create free, fresh, PowerPoint templates and Google Slides themes for you to have different and new alternatives to use on your next presentation.</a:t>
            </a:r>
            <a:endParaRPr/>
          </a:p>
        </p:txBody>
      </p:sp>
      <p:sp>
        <p:nvSpPr>
          <p:cNvPr id="301" name="Google Shape;301;p27"/>
          <p:cNvSpPr txBox="1"/>
          <p:nvPr>
            <p:ph idx="4" type="body"/>
          </p:nvPr>
        </p:nvSpPr>
        <p:spPr>
          <a:xfrm>
            <a:off x="326137" y="3080436"/>
            <a:ext cx="3601200" cy="3452693"/>
          </a:xfrm>
          <a:prstGeom prst="rect">
            <a:avLst/>
          </a:prstGeom>
          <a:noFill/>
          <a:ln>
            <a:noFill/>
          </a:ln>
        </p:spPr>
        <p:txBody>
          <a:bodyPr anchorCtr="0" anchor="ctr" bIns="45700" lIns="91425" spcFirstLastPara="1" rIns="91425" wrap="square" tIns="45700">
            <a:noAutofit/>
          </a:bodyPr>
          <a:lstStyle/>
          <a:p>
            <a:pPr indent="0" lvl="0" marL="0" rtl="0" algn="r">
              <a:lnSpc>
                <a:spcPct val="90000"/>
              </a:lnSpc>
              <a:spcBef>
                <a:spcPts val="1000"/>
              </a:spcBef>
              <a:spcAft>
                <a:spcPts val="0"/>
              </a:spcAft>
              <a:buClr>
                <a:schemeClr val="dk1"/>
              </a:buClr>
              <a:buSzPts val="1100"/>
              <a:buNone/>
            </a:pPr>
            <a:r>
              <a:rPr lang="es-ES"/>
              <a:t>Most people use blank or default PowerPoint templates or Google Slides themes, which have been seen a lot of times and tend to be boring. You sure need your presentation to stand out.</a:t>
            </a:r>
            <a:endParaRPr/>
          </a:p>
        </p:txBody>
      </p:sp>
    </p:spTree>
  </p:cSld>
  <p:clrMapOvr>
    <a:masterClrMapping/>
  </p:clrMapOvr>
  <mc:AlternateContent>
    <mc:Choice Requires="p14">
      <p:transition spd="slow" p14:dur="700">
        <p:fade/>
      </p:transition>
    </mc:Choice>
    <mc:Fallback>
      <p:transition spd="slow">
        <p:fade/>
      </p:transition>
    </mc:Fallback>
  </mc:AlternateContent>
</p:sld>
</file>

<file path=ppt/slides/slide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blipFill>
          <a:blip r:embed="rId3">
            <a:alphaModFix/>
          </a:blip>
          <a:stretch>
            <a:fillRect/>
          </a:stretch>
        </a:blipFill>
      </p:bgPr>
    </p:bg>
    <p:spTree>
      <p:nvGrpSpPr>
        <p:cNvPr id="305" name="Shape 305"/>
        <p:cNvGrpSpPr/>
        <p:nvPr/>
      </p:nvGrpSpPr>
      <p:grpSpPr>
        <a:xfrm>
          <a:off x="0" y="0"/>
          <a:ext cx="0" cy="0"/>
          <a:chOff x="0" y="0"/>
          <a:chExt cx="0" cy="0"/>
        </a:xfrm>
      </p:grpSpPr>
      <p:sp>
        <p:nvSpPr>
          <p:cNvPr id="306" name="Google Shape;306;p28"/>
          <p:cNvSpPr/>
          <p:nvPr/>
        </p:nvSpPr>
        <p:spPr>
          <a:xfrm>
            <a:off x="2865120" y="2661920"/>
            <a:ext cx="6908800" cy="1757680"/>
          </a:xfrm>
          <a:prstGeom prst="rect">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07" name="Google Shape;307;p28"/>
          <p:cNvSpPr txBox="1"/>
          <p:nvPr/>
        </p:nvSpPr>
        <p:spPr>
          <a:xfrm>
            <a:off x="2812375" y="2858088"/>
            <a:ext cx="7014300" cy="14466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b="1" lang="es-ES" sz="4400">
                <a:solidFill>
                  <a:schemeClr val="lt1"/>
                </a:solidFill>
                <a:latin typeface="Montserrat Medium"/>
                <a:ea typeface="Montserrat Medium"/>
                <a:cs typeface="Montserrat Medium"/>
                <a:sym typeface="Montserrat Medium"/>
              </a:rPr>
              <a:t>YOU CAN ADD IMAGES</a:t>
            </a:r>
            <a:endParaRPr/>
          </a:p>
          <a:p>
            <a:pPr indent="0" lvl="0" marL="0" marR="0" rtl="0" algn="ctr">
              <a:spcBef>
                <a:spcPts val="0"/>
              </a:spcBef>
              <a:spcAft>
                <a:spcPts val="0"/>
              </a:spcAft>
              <a:buNone/>
            </a:pPr>
            <a:r>
              <a:rPr b="1" lang="es-ES" sz="4400">
                <a:solidFill>
                  <a:schemeClr val="lt1"/>
                </a:solidFill>
                <a:latin typeface="Montserrat Medium"/>
                <a:ea typeface="Montserrat Medium"/>
                <a:cs typeface="Montserrat Medium"/>
                <a:sym typeface="Montserrat Medium"/>
              </a:rPr>
              <a:t>AS BACKGROUNDS</a:t>
            </a:r>
            <a:endParaRPr/>
          </a:p>
        </p:txBody>
      </p:sp>
    </p:spTree>
  </p:cSld>
  <p:clrMapOvr>
    <a:masterClrMapping/>
  </p:clrMapOvr>
  <mc:AlternateContent>
    <mc:Choice Requires="p14">
      <p:transition spd="slow" p14:dur="700">
        <p:fade/>
      </p:transition>
    </mc:Choice>
    <mc:Fallback>
      <p:transition spd="slow">
        <p:fade/>
      </p:transition>
    </mc:Fallback>
  </mc:AlternateContent>
</p:sld>
</file>

<file path=ppt/slides/slide1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11" name="Shape 311"/>
        <p:cNvGrpSpPr/>
        <p:nvPr/>
      </p:nvGrpSpPr>
      <p:grpSpPr>
        <a:xfrm>
          <a:off x="0" y="0"/>
          <a:ext cx="0" cy="0"/>
          <a:chOff x="0" y="0"/>
          <a:chExt cx="0" cy="0"/>
        </a:xfrm>
      </p:grpSpPr>
      <p:sp>
        <p:nvSpPr>
          <p:cNvPr id="312" name="Google Shape;312;p29"/>
          <p:cNvSpPr txBox="1"/>
          <p:nvPr>
            <p:ph idx="1" type="body"/>
          </p:nvPr>
        </p:nvSpPr>
        <p:spPr>
          <a:xfrm>
            <a:off x="1194073" y="814700"/>
            <a:ext cx="7381111" cy="758461"/>
          </a:xfrm>
          <a:prstGeom prst="rect">
            <a:avLst/>
          </a:prstGeom>
          <a:noFill/>
          <a:ln>
            <a:noFill/>
          </a:ln>
        </p:spPr>
        <p:txBody>
          <a:bodyPr anchorCtr="0" anchor="ctr" bIns="45700" lIns="91425" spcFirstLastPara="1" rIns="91425" wrap="square" tIns="45700">
            <a:noAutofit/>
          </a:bodyPr>
          <a:lstStyle/>
          <a:p>
            <a:pPr indent="0" lvl="0" marL="0" rtl="0" algn="l">
              <a:lnSpc>
                <a:spcPct val="90000"/>
              </a:lnSpc>
              <a:spcBef>
                <a:spcPts val="0"/>
              </a:spcBef>
              <a:spcAft>
                <a:spcPts val="0"/>
              </a:spcAft>
              <a:buClr>
                <a:schemeClr val="dk1"/>
              </a:buClr>
              <a:buSzPts val="4000"/>
              <a:buNone/>
            </a:pPr>
            <a:r>
              <a:rPr lang="es-ES"/>
              <a:t>ADD YOUR TITLE HERE</a:t>
            </a:r>
            <a:endParaRPr/>
          </a:p>
        </p:txBody>
      </p:sp>
      <p:sp>
        <p:nvSpPr>
          <p:cNvPr id="313" name="Google Shape;313;p29"/>
          <p:cNvSpPr txBox="1"/>
          <p:nvPr>
            <p:ph idx="2" type="body"/>
          </p:nvPr>
        </p:nvSpPr>
        <p:spPr>
          <a:xfrm>
            <a:off x="6815124" y="2547448"/>
            <a:ext cx="4270800" cy="3452700"/>
          </a:xfrm>
          <a:prstGeom prst="rect">
            <a:avLst/>
          </a:prstGeom>
          <a:noFill/>
          <a:ln>
            <a:noFill/>
          </a:ln>
        </p:spPr>
        <p:txBody>
          <a:bodyPr anchorCtr="0" anchor="ctr" bIns="45700" lIns="91425" spcFirstLastPara="1" rIns="91425" wrap="square" tIns="45700">
            <a:noAutofit/>
          </a:bodyPr>
          <a:lstStyle/>
          <a:p>
            <a:pPr indent="0" lvl="0" marL="0" rtl="0" algn="r">
              <a:lnSpc>
                <a:spcPct val="90000"/>
              </a:lnSpc>
              <a:spcBef>
                <a:spcPts val="1000"/>
              </a:spcBef>
              <a:spcAft>
                <a:spcPts val="0"/>
              </a:spcAft>
              <a:buClr>
                <a:schemeClr val="dk1"/>
              </a:buClr>
              <a:buSzPts val="1100"/>
              <a:buFont typeface="Arial"/>
              <a:buNone/>
            </a:pPr>
            <a:r>
              <a:rPr lang="es-ES" sz="3000"/>
              <a:t>If you are presenting a website, an internet product or an app, you can use this computer mockup to showcase them.</a:t>
            </a:r>
            <a:endParaRPr sz="3000"/>
          </a:p>
          <a:p>
            <a:pPr indent="0" lvl="0" marL="0" rtl="0" algn="r">
              <a:lnSpc>
                <a:spcPct val="90000"/>
              </a:lnSpc>
              <a:spcBef>
                <a:spcPts val="1000"/>
              </a:spcBef>
              <a:spcAft>
                <a:spcPts val="0"/>
              </a:spcAft>
              <a:buClr>
                <a:schemeClr val="dk1"/>
              </a:buClr>
              <a:buSzPts val="1100"/>
              <a:buFont typeface="Arial"/>
              <a:buNone/>
            </a:pPr>
            <a:r>
              <a:rPr lang="es-ES" sz="3000"/>
              <a:t> </a:t>
            </a:r>
            <a:endParaRPr sz="3000"/>
          </a:p>
          <a:p>
            <a:pPr indent="0" lvl="0" marL="0" rtl="0" algn="r">
              <a:lnSpc>
                <a:spcPct val="90000"/>
              </a:lnSpc>
              <a:spcBef>
                <a:spcPts val="1000"/>
              </a:spcBef>
              <a:spcAft>
                <a:spcPts val="0"/>
              </a:spcAft>
              <a:buClr>
                <a:schemeClr val="dk1"/>
              </a:buClr>
              <a:buSzPts val="1100"/>
              <a:buNone/>
            </a:pPr>
            <a:r>
              <a:rPr lang="es-ES" sz="3000"/>
              <a:t>Just add your screenshot here.  </a:t>
            </a:r>
            <a:endParaRPr sz="3000"/>
          </a:p>
          <a:p>
            <a:pPr indent="0" lvl="0" marL="0" rtl="0" algn="r">
              <a:lnSpc>
                <a:spcPct val="90000"/>
              </a:lnSpc>
              <a:spcBef>
                <a:spcPts val="1000"/>
              </a:spcBef>
              <a:spcAft>
                <a:spcPts val="0"/>
              </a:spcAft>
              <a:buClr>
                <a:schemeClr val="dk1"/>
              </a:buClr>
              <a:buSzPts val="2800"/>
              <a:buNone/>
            </a:pPr>
            <a:r>
              <a:t/>
            </a:r>
            <a:endParaRPr sz="3000"/>
          </a:p>
        </p:txBody>
      </p:sp>
      <p:cxnSp>
        <p:nvCxnSpPr>
          <p:cNvPr id="314" name="Google Shape;314;p29"/>
          <p:cNvCxnSpPr/>
          <p:nvPr/>
        </p:nvCxnSpPr>
        <p:spPr>
          <a:xfrm>
            <a:off x="5168220" y="1632155"/>
            <a:ext cx="2074606" cy="0"/>
          </a:xfrm>
          <a:prstGeom prst="straightConnector1">
            <a:avLst/>
          </a:prstGeom>
          <a:noFill/>
          <a:ln cap="flat" cmpd="sng" w="25400">
            <a:solidFill>
              <a:schemeClr val="dk1"/>
            </a:solidFill>
            <a:prstDash val="solid"/>
            <a:miter lim="800000"/>
            <a:headEnd len="sm" w="sm" type="none"/>
            <a:tailEnd len="sm" w="sm" type="none"/>
          </a:ln>
        </p:spPr>
      </p:cxnSp>
    </p:spTree>
  </p:cSld>
  <p:clrMapOvr>
    <a:masterClrMapping/>
  </p:clrMapOvr>
  <mc:AlternateContent>
    <mc:Choice Requires="p14">
      <p:transition spd="slow" p14:dur="700">
        <p:fade/>
      </p:transition>
    </mc:Choice>
    <mc:Fallback>
      <p:transition spd="slow">
        <p:fade/>
      </p:transition>
    </mc:Fallback>
  </mc:AlternateContent>
</p:sld>
</file>

<file path=ppt/slides/slide1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18" name="Shape 318"/>
        <p:cNvGrpSpPr/>
        <p:nvPr/>
      </p:nvGrpSpPr>
      <p:grpSpPr>
        <a:xfrm>
          <a:off x="0" y="0"/>
          <a:ext cx="0" cy="0"/>
          <a:chOff x="0" y="0"/>
          <a:chExt cx="0" cy="0"/>
        </a:xfrm>
      </p:grpSpPr>
      <p:sp>
        <p:nvSpPr>
          <p:cNvPr id="319" name="Google Shape;319;p30"/>
          <p:cNvSpPr txBox="1"/>
          <p:nvPr>
            <p:ph idx="1" type="body"/>
          </p:nvPr>
        </p:nvSpPr>
        <p:spPr>
          <a:xfrm>
            <a:off x="935459" y="814700"/>
            <a:ext cx="7381111" cy="758461"/>
          </a:xfrm>
          <a:prstGeom prst="rect">
            <a:avLst/>
          </a:prstGeom>
          <a:noFill/>
          <a:ln>
            <a:noFill/>
          </a:ln>
        </p:spPr>
        <p:txBody>
          <a:bodyPr anchorCtr="0" anchor="ctr" bIns="45700" lIns="91425" spcFirstLastPara="1" rIns="91425" wrap="square" tIns="45700">
            <a:noAutofit/>
          </a:bodyPr>
          <a:lstStyle/>
          <a:p>
            <a:pPr indent="0" lvl="0" marL="0" rtl="0" algn="l">
              <a:lnSpc>
                <a:spcPct val="90000"/>
              </a:lnSpc>
              <a:spcBef>
                <a:spcPts val="0"/>
              </a:spcBef>
              <a:spcAft>
                <a:spcPts val="0"/>
              </a:spcAft>
              <a:buClr>
                <a:schemeClr val="dk1"/>
              </a:buClr>
              <a:buSzPts val="4000"/>
              <a:buNone/>
            </a:pPr>
            <a:r>
              <a:rPr lang="es-ES"/>
              <a:t>ADD YOUR TITLE HERE</a:t>
            </a:r>
            <a:endParaRPr/>
          </a:p>
        </p:txBody>
      </p:sp>
      <p:sp>
        <p:nvSpPr>
          <p:cNvPr id="320" name="Google Shape;320;p30"/>
          <p:cNvSpPr txBox="1"/>
          <p:nvPr>
            <p:ph idx="2" type="body"/>
          </p:nvPr>
        </p:nvSpPr>
        <p:spPr>
          <a:xfrm>
            <a:off x="960014" y="2787546"/>
            <a:ext cx="4270800" cy="3452700"/>
          </a:xfrm>
          <a:prstGeom prst="rect">
            <a:avLst/>
          </a:prstGeom>
          <a:noFill/>
          <a:ln>
            <a:noFill/>
          </a:ln>
        </p:spPr>
        <p:txBody>
          <a:bodyPr anchorCtr="0" anchor="ctr" bIns="45700" lIns="91425" spcFirstLastPara="1" rIns="91425" wrap="square" tIns="45700">
            <a:noAutofit/>
          </a:bodyPr>
          <a:lstStyle/>
          <a:p>
            <a:pPr indent="0" lvl="0" marL="0" rtl="0" algn="l">
              <a:lnSpc>
                <a:spcPct val="90000"/>
              </a:lnSpc>
              <a:spcBef>
                <a:spcPts val="1000"/>
              </a:spcBef>
              <a:spcAft>
                <a:spcPts val="0"/>
              </a:spcAft>
              <a:buClr>
                <a:schemeClr val="dk1"/>
              </a:buClr>
              <a:buSzPts val="1100"/>
              <a:buFont typeface="Arial"/>
              <a:buNone/>
            </a:pPr>
            <a:r>
              <a:rPr lang="es-ES" sz="3000"/>
              <a:t>If you are presenting a website, an internet product or an app, you can use this laptop mockup to showcase them.</a:t>
            </a:r>
            <a:endParaRPr sz="3000"/>
          </a:p>
          <a:p>
            <a:pPr indent="0" lvl="0" marL="0" rtl="0" algn="l">
              <a:lnSpc>
                <a:spcPct val="90000"/>
              </a:lnSpc>
              <a:spcBef>
                <a:spcPts val="1000"/>
              </a:spcBef>
              <a:spcAft>
                <a:spcPts val="0"/>
              </a:spcAft>
              <a:buClr>
                <a:schemeClr val="dk1"/>
              </a:buClr>
              <a:buSzPts val="1100"/>
              <a:buFont typeface="Arial"/>
              <a:buNone/>
            </a:pPr>
            <a:r>
              <a:rPr lang="es-ES" sz="3000"/>
              <a:t> </a:t>
            </a:r>
            <a:endParaRPr sz="3000"/>
          </a:p>
          <a:p>
            <a:pPr indent="0" lvl="0" marL="0" rtl="0" algn="l">
              <a:lnSpc>
                <a:spcPct val="90000"/>
              </a:lnSpc>
              <a:spcBef>
                <a:spcPts val="1000"/>
              </a:spcBef>
              <a:spcAft>
                <a:spcPts val="0"/>
              </a:spcAft>
              <a:buClr>
                <a:schemeClr val="dk1"/>
              </a:buClr>
              <a:buSzPts val="1100"/>
              <a:buFont typeface="Arial"/>
              <a:buNone/>
            </a:pPr>
            <a:r>
              <a:rPr lang="es-ES" sz="3000"/>
              <a:t>Just add your screenshot here.</a:t>
            </a:r>
            <a:endParaRPr sz="3000"/>
          </a:p>
          <a:p>
            <a:pPr indent="0" lvl="0" marL="0" rtl="0" algn="l">
              <a:lnSpc>
                <a:spcPct val="90000"/>
              </a:lnSpc>
              <a:spcBef>
                <a:spcPts val="1000"/>
              </a:spcBef>
              <a:spcAft>
                <a:spcPts val="0"/>
              </a:spcAft>
              <a:buClr>
                <a:schemeClr val="dk1"/>
              </a:buClr>
              <a:buSzPts val="2800"/>
              <a:buNone/>
            </a:pPr>
            <a:r>
              <a:t/>
            </a:r>
            <a:endParaRPr sz="3000"/>
          </a:p>
        </p:txBody>
      </p:sp>
      <p:cxnSp>
        <p:nvCxnSpPr>
          <p:cNvPr id="321" name="Google Shape;321;p30"/>
          <p:cNvCxnSpPr/>
          <p:nvPr/>
        </p:nvCxnSpPr>
        <p:spPr>
          <a:xfrm>
            <a:off x="4831404" y="1573161"/>
            <a:ext cx="2074606" cy="0"/>
          </a:xfrm>
          <a:prstGeom prst="straightConnector1">
            <a:avLst/>
          </a:prstGeom>
          <a:noFill/>
          <a:ln cap="flat" cmpd="sng" w="25400">
            <a:solidFill>
              <a:schemeClr val="dk1"/>
            </a:solidFill>
            <a:prstDash val="solid"/>
            <a:miter lim="800000"/>
            <a:headEnd len="sm" w="sm" type="none"/>
            <a:tailEnd len="sm" w="sm" type="none"/>
          </a:ln>
        </p:spPr>
      </p:cxnSp>
    </p:spTree>
  </p:cSld>
  <p:clrMapOvr>
    <a:masterClrMapping/>
  </p:clrMapOvr>
  <mc:AlternateContent>
    <mc:Choice Requires="p14">
      <p:transition spd="slow" p14:dur="700">
        <p:fade/>
      </p:transition>
    </mc:Choice>
    <mc:Fallback>
      <p:transition spd="slow">
        <p:fade/>
      </p:transition>
    </mc:Fallback>
  </mc:AlternateContent>
</p:sld>
</file>

<file path=ppt/slides/slide1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25" name="Shape 325"/>
        <p:cNvGrpSpPr/>
        <p:nvPr/>
      </p:nvGrpSpPr>
      <p:grpSpPr>
        <a:xfrm>
          <a:off x="0" y="0"/>
          <a:ext cx="0" cy="0"/>
          <a:chOff x="0" y="0"/>
          <a:chExt cx="0" cy="0"/>
        </a:xfrm>
      </p:grpSpPr>
      <p:sp>
        <p:nvSpPr>
          <p:cNvPr id="326" name="Google Shape;326;p31"/>
          <p:cNvSpPr txBox="1"/>
          <p:nvPr>
            <p:ph idx="1" type="body"/>
          </p:nvPr>
        </p:nvSpPr>
        <p:spPr>
          <a:xfrm>
            <a:off x="4350325" y="814700"/>
            <a:ext cx="6506100" cy="758400"/>
          </a:xfrm>
          <a:prstGeom prst="rect">
            <a:avLst/>
          </a:prstGeom>
          <a:noFill/>
          <a:ln>
            <a:noFill/>
          </a:ln>
        </p:spPr>
        <p:txBody>
          <a:bodyPr anchorCtr="0" anchor="ctr" bIns="45700" lIns="91425" spcFirstLastPara="1" rIns="91425" wrap="square" tIns="45700">
            <a:noAutofit/>
          </a:bodyPr>
          <a:lstStyle/>
          <a:p>
            <a:pPr indent="0" lvl="0" marL="0" rtl="0" algn="r">
              <a:lnSpc>
                <a:spcPct val="90000"/>
              </a:lnSpc>
              <a:spcBef>
                <a:spcPts val="0"/>
              </a:spcBef>
              <a:spcAft>
                <a:spcPts val="0"/>
              </a:spcAft>
              <a:buClr>
                <a:schemeClr val="dk1"/>
              </a:buClr>
              <a:buSzPts val="4000"/>
              <a:buNone/>
            </a:pPr>
            <a:r>
              <a:rPr lang="es-ES"/>
              <a:t>ADD YOUR TITLE HERE</a:t>
            </a:r>
            <a:endParaRPr/>
          </a:p>
        </p:txBody>
      </p:sp>
      <p:sp>
        <p:nvSpPr>
          <p:cNvPr id="327" name="Google Shape;327;p31"/>
          <p:cNvSpPr txBox="1"/>
          <p:nvPr>
            <p:ph idx="2" type="body"/>
          </p:nvPr>
        </p:nvSpPr>
        <p:spPr>
          <a:xfrm>
            <a:off x="5311726" y="2102525"/>
            <a:ext cx="5544900" cy="3452700"/>
          </a:xfrm>
          <a:prstGeom prst="rect">
            <a:avLst/>
          </a:prstGeom>
          <a:noFill/>
          <a:ln>
            <a:noFill/>
          </a:ln>
        </p:spPr>
        <p:txBody>
          <a:bodyPr anchorCtr="0" anchor="ctr" bIns="45700" lIns="91425" spcFirstLastPara="1" rIns="91425" wrap="square" tIns="45700">
            <a:noAutofit/>
          </a:bodyPr>
          <a:lstStyle/>
          <a:p>
            <a:pPr indent="0" lvl="0" marL="0" rtl="0" algn="r">
              <a:lnSpc>
                <a:spcPct val="90000"/>
              </a:lnSpc>
              <a:spcBef>
                <a:spcPts val="1000"/>
              </a:spcBef>
              <a:spcAft>
                <a:spcPts val="0"/>
              </a:spcAft>
              <a:buClr>
                <a:schemeClr val="dk1"/>
              </a:buClr>
              <a:buSzPts val="1100"/>
              <a:buFont typeface="Arial"/>
              <a:buNone/>
            </a:pPr>
            <a:r>
              <a:rPr lang="es-ES" sz="3000"/>
              <a:t>If you are presenting a website, an internet product or an app, you can use this tablet mockup to showcase them.</a:t>
            </a:r>
            <a:endParaRPr sz="3000"/>
          </a:p>
          <a:p>
            <a:pPr indent="0" lvl="0" marL="0" rtl="0" algn="r">
              <a:lnSpc>
                <a:spcPct val="90000"/>
              </a:lnSpc>
              <a:spcBef>
                <a:spcPts val="1000"/>
              </a:spcBef>
              <a:spcAft>
                <a:spcPts val="0"/>
              </a:spcAft>
              <a:buClr>
                <a:schemeClr val="dk1"/>
              </a:buClr>
              <a:buSzPts val="1100"/>
              <a:buFont typeface="Arial"/>
              <a:buNone/>
            </a:pPr>
            <a:r>
              <a:rPr lang="es-ES" sz="3000"/>
              <a:t> </a:t>
            </a:r>
            <a:endParaRPr sz="3000"/>
          </a:p>
          <a:p>
            <a:pPr indent="0" lvl="0" marL="0" rtl="0" algn="r">
              <a:spcBef>
                <a:spcPts val="1000"/>
              </a:spcBef>
              <a:spcAft>
                <a:spcPts val="0"/>
              </a:spcAft>
              <a:buClr>
                <a:schemeClr val="dk1"/>
              </a:buClr>
              <a:buSzPts val="1100"/>
              <a:buNone/>
            </a:pPr>
            <a:r>
              <a:rPr lang="es-ES" sz="3000"/>
              <a:t>Just add your screenshot here.</a:t>
            </a:r>
            <a:endParaRPr sz="3000"/>
          </a:p>
        </p:txBody>
      </p:sp>
      <p:cxnSp>
        <p:nvCxnSpPr>
          <p:cNvPr id="328" name="Google Shape;328;p31"/>
          <p:cNvCxnSpPr/>
          <p:nvPr/>
        </p:nvCxnSpPr>
        <p:spPr>
          <a:xfrm>
            <a:off x="8706183" y="1573161"/>
            <a:ext cx="2074606" cy="0"/>
          </a:xfrm>
          <a:prstGeom prst="straightConnector1">
            <a:avLst/>
          </a:prstGeom>
          <a:noFill/>
          <a:ln cap="flat" cmpd="sng" w="25400">
            <a:solidFill>
              <a:schemeClr val="dk1"/>
            </a:solidFill>
            <a:prstDash val="solid"/>
            <a:miter lim="800000"/>
            <a:headEnd len="sm" w="sm" type="none"/>
            <a:tailEnd len="sm" w="sm" type="none"/>
          </a:ln>
        </p:spPr>
      </p:cxnSp>
    </p:spTree>
  </p:cSld>
  <p:clrMapOvr>
    <a:masterClrMapping/>
  </p:clrMapOvr>
  <mc:AlternateContent>
    <mc:Choice Requires="p14">
      <p:transition spd="slow" p14:dur="700">
        <p:fade/>
      </p:transition>
    </mc:Choice>
    <mc:Fallback>
      <p:transition spd="slow">
        <p:fade/>
      </p:transition>
    </mc:Fallback>
  </mc:AlternateContent>
</p:sld>
</file>

<file path=ppt/slides/slide1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32" name="Shape 332"/>
        <p:cNvGrpSpPr/>
        <p:nvPr/>
      </p:nvGrpSpPr>
      <p:grpSpPr>
        <a:xfrm>
          <a:off x="0" y="0"/>
          <a:ext cx="0" cy="0"/>
          <a:chOff x="0" y="0"/>
          <a:chExt cx="0" cy="0"/>
        </a:xfrm>
      </p:grpSpPr>
      <p:sp>
        <p:nvSpPr>
          <p:cNvPr id="333" name="Google Shape;333;p32"/>
          <p:cNvSpPr txBox="1"/>
          <p:nvPr>
            <p:ph idx="1" type="body"/>
          </p:nvPr>
        </p:nvSpPr>
        <p:spPr>
          <a:xfrm>
            <a:off x="865241" y="1738394"/>
            <a:ext cx="3409230" cy="758461"/>
          </a:xfrm>
          <a:prstGeom prst="rect">
            <a:avLst/>
          </a:prstGeom>
          <a:noFill/>
          <a:ln>
            <a:noFill/>
          </a:ln>
        </p:spPr>
        <p:txBody>
          <a:bodyPr anchorCtr="0" anchor="ctr" bIns="45700" lIns="91425" spcFirstLastPara="1" rIns="91425" wrap="square" tIns="45700">
            <a:noAutofit/>
          </a:bodyPr>
          <a:lstStyle/>
          <a:p>
            <a:pPr indent="0" lvl="0" marL="0" rtl="0" algn="l">
              <a:lnSpc>
                <a:spcPct val="90000"/>
              </a:lnSpc>
              <a:spcBef>
                <a:spcPts val="0"/>
              </a:spcBef>
              <a:spcAft>
                <a:spcPts val="0"/>
              </a:spcAft>
              <a:buClr>
                <a:schemeClr val="dk1"/>
              </a:buClr>
              <a:buSzPts val="4000"/>
              <a:buNone/>
            </a:pPr>
            <a:r>
              <a:rPr lang="es-ES"/>
              <a:t>ADD YOUR TITLE HERE</a:t>
            </a:r>
            <a:endParaRPr/>
          </a:p>
        </p:txBody>
      </p:sp>
      <p:sp>
        <p:nvSpPr>
          <p:cNvPr id="334" name="Google Shape;334;p32"/>
          <p:cNvSpPr txBox="1"/>
          <p:nvPr>
            <p:ph idx="2" type="body"/>
          </p:nvPr>
        </p:nvSpPr>
        <p:spPr>
          <a:xfrm>
            <a:off x="7745675" y="1522425"/>
            <a:ext cx="3765300" cy="3944400"/>
          </a:xfrm>
          <a:prstGeom prst="rect">
            <a:avLst/>
          </a:prstGeom>
          <a:noFill/>
          <a:ln>
            <a:noFill/>
          </a:ln>
        </p:spPr>
        <p:txBody>
          <a:bodyPr anchorCtr="0" anchor="ctr" bIns="45700" lIns="91425" spcFirstLastPara="1" rIns="91425" wrap="square" tIns="45700">
            <a:noAutofit/>
          </a:bodyPr>
          <a:lstStyle/>
          <a:p>
            <a:pPr indent="0" lvl="0" marL="0" rtl="0" algn="r">
              <a:lnSpc>
                <a:spcPct val="90000"/>
              </a:lnSpc>
              <a:spcBef>
                <a:spcPts val="1000"/>
              </a:spcBef>
              <a:spcAft>
                <a:spcPts val="0"/>
              </a:spcAft>
              <a:buClr>
                <a:schemeClr val="dk1"/>
              </a:buClr>
              <a:buSzPts val="1100"/>
              <a:buFont typeface="Arial"/>
              <a:buNone/>
            </a:pPr>
            <a:r>
              <a:rPr lang="es-ES" sz="3000"/>
              <a:t>If you are presenting a website, an internet product or an app, you can use this smartphone mockup to showcase them.</a:t>
            </a:r>
            <a:endParaRPr sz="3000"/>
          </a:p>
          <a:p>
            <a:pPr indent="0" lvl="0" marL="0" rtl="0" algn="r">
              <a:lnSpc>
                <a:spcPct val="90000"/>
              </a:lnSpc>
              <a:spcBef>
                <a:spcPts val="1000"/>
              </a:spcBef>
              <a:spcAft>
                <a:spcPts val="0"/>
              </a:spcAft>
              <a:buClr>
                <a:schemeClr val="dk1"/>
              </a:buClr>
              <a:buSzPts val="1100"/>
              <a:buFont typeface="Arial"/>
              <a:buNone/>
            </a:pPr>
            <a:r>
              <a:rPr lang="es-ES" sz="3000"/>
              <a:t> </a:t>
            </a:r>
            <a:endParaRPr sz="3000"/>
          </a:p>
          <a:p>
            <a:pPr indent="0" lvl="0" marL="0" rtl="0" algn="r">
              <a:spcBef>
                <a:spcPts val="1000"/>
              </a:spcBef>
              <a:spcAft>
                <a:spcPts val="0"/>
              </a:spcAft>
              <a:buClr>
                <a:schemeClr val="dk1"/>
              </a:buClr>
              <a:buSzPts val="1100"/>
              <a:buNone/>
            </a:pPr>
            <a:r>
              <a:rPr lang="es-ES" sz="3000"/>
              <a:t>Just add your screenshot here.</a:t>
            </a:r>
            <a:endParaRPr sz="3000"/>
          </a:p>
        </p:txBody>
      </p:sp>
      <p:cxnSp>
        <p:nvCxnSpPr>
          <p:cNvPr id="335" name="Google Shape;335;p32"/>
          <p:cNvCxnSpPr/>
          <p:nvPr/>
        </p:nvCxnSpPr>
        <p:spPr>
          <a:xfrm>
            <a:off x="1317744" y="2858191"/>
            <a:ext cx="2074606" cy="0"/>
          </a:xfrm>
          <a:prstGeom prst="straightConnector1">
            <a:avLst/>
          </a:prstGeom>
          <a:noFill/>
          <a:ln cap="flat" cmpd="sng" w="25400">
            <a:solidFill>
              <a:schemeClr val="dk1"/>
            </a:solidFill>
            <a:prstDash val="solid"/>
            <a:miter lim="800000"/>
            <a:headEnd len="sm" w="sm" type="none"/>
            <a:tailEnd len="sm" w="sm" type="none"/>
          </a:ln>
        </p:spPr>
      </p:cxnSp>
    </p:spTree>
  </p:cSld>
  <p:clrMapOvr>
    <a:masterClrMapping/>
  </p:clrMapOvr>
  <mc:AlternateContent>
    <mc:Choice Requires="p14">
      <p:transition spd="slow" p14:dur="700">
        <p:fade/>
      </p:transition>
    </mc:Choice>
    <mc:Fallback>
      <p:transition spd="slow">
        <p:fade/>
      </p:transition>
    </mc:Fallback>
  </mc:AlternateContent>
</p:sld>
</file>

<file path=ppt/slides/slide1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39" name="Shape 339"/>
        <p:cNvGrpSpPr/>
        <p:nvPr/>
      </p:nvGrpSpPr>
      <p:grpSpPr>
        <a:xfrm>
          <a:off x="0" y="0"/>
          <a:ext cx="0" cy="0"/>
          <a:chOff x="0" y="0"/>
          <a:chExt cx="0" cy="0"/>
        </a:xfrm>
      </p:grpSpPr>
      <p:sp>
        <p:nvSpPr>
          <p:cNvPr id="340" name="Google Shape;340;p33"/>
          <p:cNvSpPr txBox="1"/>
          <p:nvPr>
            <p:ph idx="1" type="body"/>
          </p:nvPr>
        </p:nvSpPr>
        <p:spPr>
          <a:xfrm>
            <a:off x="2405444" y="515847"/>
            <a:ext cx="7381111" cy="758461"/>
          </a:xfrm>
          <a:prstGeom prst="rect">
            <a:avLst/>
          </a:prstGeom>
          <a:noFill/>
          <a:ln>
            <a:noFill/>
          </a:ln>
        </p:spPr>
        <p:txBody>
          <a:bodyPr anchorCtr="0" anchor="ctr" bIns="45700" lIns="91425" spcFirstLastPara="1" rIns="91425" wrap="square" tIns="45700">
            <a:noAutofit/>
          </a:bodyPr>
          <a:lstStyle/>
          <a:p>
            <a:pPr indent="0" lvl="0" marL="0" rtl="0" algn="ctr">
              <a:lnSpc>
                <a:spcPct val="90000"/>
              </a:lnSpc>
              <a:spcBef>
                <a:spcPts val="0"/>
              </a:spcBef>
              <a:spcAft>
                <a:spcPts val="0"/>
              </a:spcAft>
              <a:buClr>
                <a:schemeClr val="dk1"/>
              </a:buClr>
              <a:buSzPts val="4000"/>
              <a:buNone/>
            </a:pPr>
            <a:r>
              <a:rPr lang="es-ES"/>
              <a:t>SHOW YOUR NUMBERS</a:t>
            </a:r>
            <a:endParaRPr/>
          </a:p>
        </p:txBody>
      </p:sp>
      <p:sp>
        <p:nvSpPr>
          <p:cNvPr id="341" name="Google Shape;341;p33"/>
          <p:cNvSpPr txBox="1"/>
          <p:nvPr/>
        </p:nvSpPr>
        <p:spPr>
          <a:xfrm>
            <a:off x="3456397" y="2481822"/>
            <a:ext cx="4179069" cy="758461"/>
          </a:xfrm>
          <a:prstGeom prst="rect">
            <a:avLst/>
          </a:prstGeom>
          <a:noFill/>
          <a:ln>
            <a:noFill/>
          </a:ln>
        </p:spPr>
        <p:txBody>
          <a:bodyPr anchorCtr="0" anchor="t" bIns="45700" lIns="91425" spcFirstLastPara="1" rIns="91425" wrap="square" tIns="45700">
            <a:noAutofit/>
          </a:bodyPr>
          <a:lstStyle/>
          <a:p>
            <a:pPr indent="0" lvl="0" marL="0" marR="0" rtl="0" algn="r">
              <a:lnSpc>
                <a:spcPct val="90000"/>
              </a:lnSpc>
              <a:spcBef>
                <a:spcPts val="0"/>
              </a:spcBef>
              <a:spcAft>
                <a:spcPts val="0"/>
              </a:spcAft>
              <a:buClr>
                <a:schemeClr val="dk1"/>
              </a:buClr>
              <a:buSzPts val="5400"/>
              <a:buFont typeface="Arial"/>
              <a:buNone/>
            </a:pPr>
            <a:r>
              <a:rPr b="1" lang="es-ES" sz="5400">
                <a:solidFill>
                  <a:schemeClr val="dk1"/>
                </a:solidFill>
                <a:latin typeface="Caveat"/>
                <a:ea typeface="Caveat"/>
                <a:cs typeface="Caveat"/>
                <a:sym typeface="Caveat"/>
              </a:rPr>
              <a:t>150.000</a:t>
            </a:r>
            <a:endParaRPr/>
          </a:p>
        </p:txBody>
      </p:sp>
      <p:sp>
        <p:nvSpPr>
          <p:cNvPr id="342" name="Google Shape;342;p33"/>
          <p:cNvSpPr txBox="1"/>
          <p:nvPr/>
        </p:nvSpPr>
        <p:spPr>
          <a:xfrm>
            <a:off x="3456398" y="3754893"/>
            <a:ext cx="4179069" cy="758461"/>
          </a:xfrm>
          <a:prstGeom prst="rect">
            <a:avLst/>
          </a:prstGeom>
          <a:noFill/>
          <a:ln>
            <a:noFill/>
          </a:ln>
        </p:spPr>
        <p:txBody>
          <a:bodyPr anchorCtr="0" anchor="t" bIns="45700" lIns="91425" spcFirstLastPara="1" rIns="91425" wrap="square" tIns="45700">
            <a:noAutofit/>
          </a:bodyPr>
          <a:lstStyle/>
          <a:p>
            <a:pPr indent="0" lvl="0" marL="0" marR="0" rtl="0" algn="r">
              <a:lnSpc>
                <a:spcPct val="90000"/>
              </a:lnSpc>
              <a:spcBef>
                <a:spcPts val="0"/>
              </a:spcBef>
              <a:spcAft>
                <a:spcPts val="0"/>
              </a:spcAft>
              <a:buClr>
                <a:schemeClr val="dk1"/>
              </a:buClr>
              <a:buSzPts val="5400"/>
              <a:buFont typeface="Arial"/>
              <a:buNone/>
            </a:pPr>
            <a:r>
              <a:rPr b="1" lang="es-ES" sz="5400">
                <a:solidFill>
                  <a:schemeClr val="dk1"/>
                </a:solidFill>
                <a:latin typeface="Caveat"/>
                <a:ea typeface="Caveat"/>
                <a:cs typeface="Caveat"/>
                <a:sym typeface="Caveat"/>
              </a:rPr>
              <a:t>$ 987.654.321</a:t>
            </a:r>
            <a:endParaRPr/>
          </a:p>
        </p:txBody>
      </p:sp>
      <p:sp>
        <p:nvSpPr>
          <p:cNvPr id="343" name="Google Shape;343;p33"/>
          <p:cNvSpPr txBox="1"/>
          <p:nvPr/>
        </p:nvSpPr>
        <p:spPr>
          <a:xfrm>
            <a:off x="3466229" y="5027964"/>
            <a:ext cx="4179069" cy="758461"/>
          </a:xfrm>
          <a:prstGeom prst="rect">
            <a:avLst/>
          </a:prstGeom>
          <a:noFill/>
          <a:ln>
            <a:noFill/>
          </a:ln>
        </p:spPr>
        <p:txBody>
          <a:bodyPr anchorCtr="0" anchor="t" bIns="45700" lIns="91425" spcFirstLastPara="1" rIns="91425" wrap="square" tIns="45700">
            <a:noAutofit/>
          </a:bodyPr>
          <a:lstStyle/>
          <a:p>
            <a:pPr indent="0" lvl="0" marL="0" marR="0" rtl="0" algn="r">
              <a:lnSpc>
                <a:spcPct val="90000"/>
              </a:lnSpc>
              <a:spcBef>
                <a:spcPts val="0"/>
              </a:spcBef>
              <a:spcAft>
                <a:spcPts val="0"/>
              </a:spcAft>
              <a:buClr>
                <a:schemeClr val="dk1"/>
              </a:buClr>
              <a:buSzPts val="5400"/>
              <a:buFont typeface="Arial"/>
              <a:buNone/>
            </a:pPr>
            <a:r>
              <a:rPr b="1" lang="es-ES" sz="5400">
                <a:solidFill>
                  <a:schemeClr val="dk1"/>
                </a:solidFill>
                <a:latin typeface="Caveat"/>
                <a:ea typeface="Caveat"/>
                <a:cs typeface="Caveat"/>
                <a:sym typeface="Caveat"/>
              </a:rPr>
              <a:t>99%</a:t>
            </a:r>
            <a:endParaRPr/>
          </a:p>
        </p:txBody>
      </p:sp>
      <p:cxnSp>
        <p:nvCxnSpPr>
          <p:cNvPr id="344" name="Google Shape;344;p33"/>
          <p:cNvCxnSpPr/>
          <p:nvPr/>
        </p:nvCxnSpPr>
        <p:spPr>
          <a:xfrm>
            <a:off x="5624051" y="3421626"/>
            <a:ext cx="2074606" cy="0"/>
          </a:xfrm>
          <a:prstGeom prst="straightConnector1">
            <a:avLst/>
          </a:prstGeom>
          <a:noFill/>
          <a:ln cap="flat" cmpd="sng" w="25400">
            <a:solidFill>
              <a:schemeClr val="dk1"/>
            </a:solidFill>
            <a:prstDash val="solid"/>
            <a:miter lim="800000"/>
            <a:headEnd len="sm" w="sm" type="none"/>
            <a:tailEnd len="sm" w="sm" type="none"/>
          </a:ln>
        </p:spPr>
      </p:cxnSp>
      <p:cxnSp>
        <p:nvCxnSpPr>
          <p:cNvPr id="345" name="Google Shape;345;p33"/>
          <p:cNvCxnSpPr/>
          <p:nvPr/>
        </p:nvCxnSpPr>
        <p:spPr>
          <a:xfrm>
            <a:off x="5624051" y="4661919"/>
            <a:ext cx="2074606" cy="0"/>
          </a:xfrm>
          <a:prstGeom prst="straightConnector1">
            <a:avLst/>
          </a:prstGeom>
          <a:noFill/>
          <a:ln cap="flat" cmpd="sng" w="25400">
            <a:solidFill>
              <a:schemeClr val="dk1"/>
            </a:solidFill>
            <a:prstDash val="solid"/>
            <a:miter lim="800000"/>
            <a:headEnd len="sm" w="sm" type="none"/>
            <a:tailEnd len="sm" w="sm" type="none"/>
          </a:ln>
        </p:spPr>
      </p:cxnSp>
      <p:cxnSp>
        <p:nvCxnSpPr>
          <p:cNvPr id="346" name="Google Shape;346;p33"/>
          <p:cNvCxnSpPr/>
          <p:nvPr/>
        </p:nvCxnSpPr>
        <p:spPr>
          <a:xfrm>
            <a:off x="5624051" y="5828560"/>
            <a:ext cx="2074606" cy="0"/>
          </a:xfrm>
          <a:prstGeom prst="straightConnector1">
            <a:avLst/>
          </a:prstGeom>
          <a:noFill/>
          <a:ln cap="flat" cmpd="sng" w="25400">
            <a:solidFill>
              <a:schemeClr val="dk1"/>
            </a:solidFill>
            <a:prstDash val="solid"/>
            <a:miter lim="800000"/>
            <a:headEnd len="sm" w="sm" type="none"/>
            <a:tailEnd len="sm" w="sm" type="none"/>
          </a:ln>
        </p:spPr>
      </p:cxnSp>
      <p:grpSp>
        <p:nvGrpSpPr>
          <p:cNvPr id="347" name="Google Shape;347;p33"/>
          <p:cNvGrpSpPr/>
          <p:nvPr/>
        </p:nvGrpSpPr>
        <p:grpSpPr>
          <a:xfrm>
            <a:off x="7739405" y="3947875"/>
            <a:ext cx="720009" cy="714060"/>
            <a:chOff x="3171000" y="4021950"/>
            <a:chExt cx="268100" cy="265875"/>
          </a:xfrm>
        </p:grpSpPr>
        <p:sp>
          <p:nvSpPr>
            <p:cNvPr id="348" name="Google Shape;348;p33"/>
            <p:cNvSpPr/>
            <p:nvPr/>
          </p:nvSpPr>
          <p:spPr>
            <a:xfrm>
              <a:off x="3171000" y="4058525"/>
              <a:ext cx="230200" cy="229300"/>
            </a:xfrm>
            <a:custGeom>
              <a:rect b="b" l="l" r="r" t="t"/>
              <a:pathLst>
                <a:path extrusionOk="0" h="9172" w="9208">
                  <a:moveTo>
                    <a:pt x="1782" y="6720"/>
                  </a:moveTo>
                  <a:cubicBezTo>
                    <a:pt x="1957" y="6720"/>
                    <a:pt x="2130" y="6787"/>
                    <a:pt x="2266" y="6923"/>
                  </a:cubicBezTo>
                  <a:cubicBezTo>
                    <a:pt x="2534" y="7191"/>
                    <a:pt x="2534" y="7619"/>
                    <a:pt x="2266" y="7869"/>
                  </a:cubicBezTo>
                  <a:lnTo>
                    <a:pt x="1142" y="8244"/>
                  </a:lnTo>
                  <a:lnTo>
                    <a:pt x="928" y="8047"/>
                  </a:lnTo>
                  <a:lnTo>
                    <a:pt x="1303" y="6905"/>
                  </a:lnTo>
                  <a:cubicBezTo>
                    <a:pt x="1443" y="6783"/>
                    <a:pt x="1614" y="6720"/>
                    <a:pt x="1782" y="6720"/>
                  </a:cubicBezTo>
                  <a:close/>
                  <a:moveTo>
                    <a:pt x="7494" y="0"/>
                  </a:moveTo>
                  <a:lnTo>
                    <a:pt x="839" y="6656"/>
                  </a:lnTo>
                  <a:lnTo>
                    <a:pt x="0" y="9171"/>
                  </a:lnTo>
                  <a:lnTo>
                    <a:pt x="2552" y="8333"/>
                  </a:lnTo>
                  <a:lnTo>
                    <a:pt x="9207" y="1695"/>
                  </a:lnTo>
                  <a:lnTo>
                    <a:pt x="7494" y="0"/>
                  </a:ln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9" name="Google Shape;349;p33"/>
            <p:cNvSpPr/>
            <p:nvPr/>
          </p:nvSpPr>
          <p:spPr>
            <a:xfrm>
              <a:off x="3367725" y="4021950"/>
              <a:ext cx="71375" cy="69150"/>
            </a:xfrm>
            <a:custGeom>
              <a:rect b="b" l="l" r="r" t="t"/>
              <a:pathLst>
                <a:path extrusionOk="0" h="2766" w="2855">
                  <a:moveTo>
                    <a:pt x="1320" y="0"/>
                  </a:moveTo>
                  <a:cubicBezTo>
                    <a:pt x="1187" y="0"/>
                    <a:pt x="1053" y="54"/>
                    <a:pt x="946" y="161"/>
                  </a:cubicBezTo>
                  <a:lnTo>
                    <a:pt x="0" y="1089"/>
                  </a:lnTo>
                  <a:lnTo>
                    <a:pt x="1695" y="2766"/>
                  </a:lnTo>
                  <a:lnTo>
                    <a:pt x="2623" y="1838"/>
                  </a:lnTo>
                  <a:cubicBezTo>
                    <a:pt x="2855" y="1642"/>
                    <a:pt x="2855" y="1303"/>
                    <a:pt x="2641" y="1106"/>
                  </a:cubicBezTo>
                  <a:lnTo>
                    <a:pt x="1695" y="161"/>
                  </a:lnTo>
                  <a:cubicBezTo>
                    <a:pt x="1588" y="54"/>
                    <a:pt x="1454" y="0"/>
                    <a:pt x="1320"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50" name="Google Shape;350;p33"/>
          <p:cNvGrpSpPr/>
          <p:nvPr/>
        </p:nvGrpSpPr>
        <p:grpSpPr>
          <a:xfrm>
            <a:off x="7739405" y="2701750"/>
            <a:ext cx="720009" cy="714060"/>
            <a:chOff x="3171000" y="4021950"/>
            <a:chExt cx="268100" cy="265875"/>
          </a:xfrm>
        </p:grpSpPr>
        <p:sp>
          <p:nvSpPr>
            <p:cNvPr id="351" name="Google Shape;351;p33"/>
            <p:cNvSpPr/>
            <p:nvPr/>
          </p:nvSpPr>
          <p:spPr>
            <a:xfrm>
              <a:off x="3171000" y="4058525"/>
              <a:ext cx="230200" cy="229300"/>
            </a:xfrm>
            <a:custGeom>
              <a:rect b="b" l="l" r="r" t="t"/>
              <a:pathLst>
                <a:path extrusionOk="0" h="9172" w="9208">
                  <a:moveTo>
                    <a:pt x="1782" y="6720"/>
                  </a:moveTo>
                  <a:cubicBezTo>
                    <a:pt x="1957" y="6720"/>
                    <a:pt x="2130" y="6787"/>
                    <a:pt x="2266" y="6923"/>
                  </a:cubicBezTo>
                  <a:cubicBezTo>
                    <a:pt x="2534" y="7191"/>
                    <a:pt x="2534" y="7619"/>
                    <a:pt x="2266" y="7869"/>
                  </a:cubicBezTo>
                  <a:lnTo>
                    <a:pt x="1142" y="8244"/>
                  </a:lnTo>
                  <a:lnTo>
                    <a:pt x="928" y="8047"/>
                  </a:lnTo>
                  <a:lnTo>
                    <a:pt x="1303" y="6905"/>
                  </a:lnTo>
                  <a:cubicBezTo>
                    <a:pt x="1443" y="6783"/>
                    <a:pt x="1614" y="6720"/>
                    <a:pt x="1782" y="6720"/>
                  </a:cubicBezTo>
                  <a:close/>
                  <a:moveTo>
                    <a:pt x="7494" y="0"/>
                  </a:moveTo>
                  <a:lnTo>
                    <a:pt x="839" y="6656"/>
                  </a:lnTo>
                  <a:lnTo>
                    <a:pt x="0" y="9171"/>
                  </a:lnTo>
                  <a:lnTo>
                    <a:pt x="2552" y="8333"/>
                  </a:lnTo>
                  <a:lnTo>
                    <a:pt x="9207" y="1695"/>
                  </a:lnTo>
                  <a:lnTo>
                    <a:pt x="7494" y="0"/>
                  </a:ln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2" name="Google Shape;352;p33"/>
            <p:cNvSpPr/>
            <p:nvPr/>
          </p:nvSpPr>
          <p:spPr>
            <a:xfrm>
              <a:off x="3367725" y="4021950"/>
              <a:ext cx="71375" cy="69150"/>
            </a:xfrm>
            <a:custGeom>
              <a:rect b="b" l="l" r="r" t="t"/>
              <a:pathLst>
                <a:path extrusionOk="0" h="2766" w="2855">
                  <a:moveTo>
                    <a:pt x="1320" y="0"/>
                  </a:moveTo>
                  <a:cubicBezTo>
                    <a:pt x="1187" y="0"/>
                    <a:pt x="1053" y="54"/>
                    <a:pt x="946" y="161"/>
                  </a:cubicBezTo>
                  <a:lnTo>
                    <a:pt x="0" y="1089"/>
                  </a:lnTo>
                  <a:lnTo>
                    <a:pt x="1695" y="2766"/>
                  </a:lnTo>
                  <a:lnTo>
                    <a:pt x="2623" y="1838"/>
                  </a:lnTo>
                  <a:cubicBezTo>
                    <a:pt x="2855" y="1642"/>
                    <a:pt x="2855" y="1303"/>
                    <a:pt x="2641" y="1106"/>
                  </a:cubicBezTo>
                  <a:lnTo>
                    <a:pt x="1695" y="161"/>
                  </a:lnTo>
                  <a:cubicBezTo>
                    <a:pt x="1588" y="54"/>
                    <a:pt x="1454" y="0"/>
                    <a:pt x="1320"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53" name="Google Shape;353;p33"/>
          <p:cNvGrpSpPr/>
          <p:nvPr/>
        </p:nvGrpSpPr>
        <p:grpSpPr>
          <a:xfrm>
            <a:off x="7739405" y="5114500"/>
            <a:ext cx="720009" cy="714060"/>
            <a:chOff x="3171000" y="4021950"/>
            <a:chExt cx="268100" cy="265875"/>
          </a:xfrm>
        </p:grpSpPr>
        <p:sp>
          <p:nvSpPr>
            <p:cNvPr id="354" name="Google Shape;354;p33"/>
            <p:cNvSpPr/>
            <p:nvPr/>
          </p:nvSpPr>
          <p:spPr>
            <a:xfrm>
              <a:off x="3171000" y="4058525"/>
              <a:ext cx="230200" cy="229300"/>
            </a:xfrm>
            <a:custGeom>
              <a:rect b="b" l="l" r="r" t="t"/>
              <a:pathLst>
                <a:path extrusionOk="0" h="9172" w="9208">
                  <a:moveTo>
                    <a:pt x="1782" y="6720"/>
                  </a:moveTo>
                  <a:cubicBezTo>
                    <a:pt x="1957" y="6720"/>
                    <a:pt x="2130" y="6787"/>
                    <a:pt x="2266" y="6923"/>
                  </a:cubicBezTo>
                  <a:cubicBezTo>
                    <a:pt x="2534" y="7191"/>
                    <a:pt x="2534" y="7619"/>
                    <a:pt x="2266" y="7869"/>
                  </a:cubicBezTo>
                  <a:lnTo>
                    <a:pt x="1142" y="8244"/>
                  </a:lnTo>
                  <a:lnTo>
                    <a:pt x="928" y="8047"/>
                  </a:lnTo>
                  <a:lnTo>
                    <a:pt x="1303" y="6905"/>
                  </a:lnTo>
                  <a:cubicBezTo>
                    <a:pt x="1443" y="6783"/>
                    <a:pt x="1614" y="6720"/>
                    <a:pt x="1782" y="6720"/>
                  </a:cubicBezTo>
                  <a:close/>
                  <a:moveTo>
                    <a:pt x="7494" y="0"/>
                  </a:moveTo>
                  <a:lnTo>
                    <a:pt x="839" y="6656"/>
                  </a:lnTo>
                  <a:lnTo>
                    <a:pt x="0" y="9171"/>
                  </a:lnTo>
                  <a:lnTo>
                    <a:pt x="2552" y="8333"/>
                  </a:lnTo>
                  <a:lnTo>
                    <a:pt x="9207" y="1695"/>
                  </a:lnTo>
                  <a:lnTo>
                    <a:pt x="7494" y="0"/>
                  </a:ln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5" name="Google Shape;355;p33"/>
            <p:cNvSpPr/>
            <p:nvPr/>
          </p:nvSpPr>
          <p:spPr>
            <a:xfrm>
              <a:off x="3367725" y="4021950"/>
              <a:ext cx="71375" cy="69150"/>
            </a:xfrm>
            <a:custGeom>
              <a:rect b="b" l="l" r="r" t="t"/>
              <a:pathLst>
                <a:path extrusionOk="0" h="2766" w="2855">
                  <a:moveTo>
                    <a:pt x="1320" y="0"/>
                  </a:moveTo>
                  <a:cubicBezTo>
                    <a:pt x="1187" y="0"/>
                    <a:pt x="1053" y="54"/>
                    <a:pt x="946" y="161"/>
                  </a:cubicBezTo>
                  <a:lnTo>
                    <a:pt x="0" y="1089"/>
                  </a:lnTo>
                  <a:lnTo>
                    <a:pt x="1695" y="2766"/>
                  </a:lnTo>
                  <a:lnTo>
                    <a:pt x="2623" y="1838"/>
                  </a:lnTo>
                  <a:cubicBezTo>
                    <a:pt x="2855" y="1642"/>
                    <a:pt x="2855" y="1303"/>
                    <a:pt x="2641" y="1106"/>
                  </a:cubicBezTo>
                  <a:lnTo>
                    <a:pt x="1695" y="161"/>
                  </a:lnTo>
                  <a:cubicBezTo>
                    <a:pt x="1588" y="54"/>
                    <a:pt x="1454" y="0"/>
                    <a:pt x="1320"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Tree>
  </p:cSld>
  <p:clrMapOvr>
    <a:masterClrMapping/>
  </p:clrMapOvr>
  <mc:AlternateContent>
    <mc:Choice Requires="p14">
      <p:transition spd="slow" p14:dur="700">
        <p:fade/>
      </p:transition>
    </mc:Choice>
    <mc:Fallback>
      <p:transition spd="slow">
        <p:fade/>
      </p:transition>
    </mc:Fallback>
  </mc:AlternateContent>
</p:sld>
</file>

<file path=ppt/slides/slide1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59" name="Shape 359"/>
        <p:cNvGrpSpPr/>
        <p:nvPr/>
      </p:nvGrpSpPr>
      <p:grpSpPr>
        <a:xfrm>
          <a:off x="0" y="0"/>
          <a:ext cx="0" cy="0"/>
          <a:chOff x="0" y="0"/>
          <a:chExt cx="0" cy="0"/>
        </a:xfrm>
      </p:grpSpPr>
      <p:graphicFrame>
        <p:nvGraphicFramePr>
          <p:cNvPr id="360" name="Google Shape;360;p34"/>
          <p:cNvGraphicFramePr/>
          <p:nvPr/>
        </p:nvGraphicFramePr>
        <p:xfrm>
          <a:off x="786882" y="1662809"/>
          <a:ext cx="3000000" cy="3000000"/>
        </p:xfrm>
        <a:graphic>
          <a:graphicData uri="http://schemas.openxmlformats.org/drawingml/2006/table">
            <a:tbl>
              <a:tblPr bandRow="1" firstRow="1">
                <a:noFill/>
                <a:tableStyleId>{7FFF1AD6-DFF4-4134-9C3B-2EF50191AFBB}</a:tableStyleId>
              </a:tblPr>
              <a:tblGrid>
                <a:gridCol w="1215725"/>
                <a:gridCol w="2385875"/>
                <a:gridCol w="2443900"/>
                <a:gridCol w="2221475"/>
                <a:gridCol w="2351250"/>
              </a:tblGrid>
              <a:tr h="643800">
                <a:tc>
                  <a:txBody>
                    <a:bodyPr/>
                    <a:lstStyle/>
                    <a:p>
                      <a:pPr indent="0" lvl="0" marL="0" marR="0" rtl="0" algn="ctr">
                        <a:lnSpc>
                          <a:spcPct val="100000"/>
                        </a:lnSpc>
                        <a:spcBef>
                          <a:spcPts val="0"/>
                        </a:spcBef>
                        <a:spcAft>
                          <a:spcPts val="0"/>
                        </a:spcAft>
                        <a:buNone/>
                      </a:pPr>
                      <a:r>
                        <a:rPr b="1" lang="es-ES" sz="2400">
                          <a:solidFill>
                            <a:schemeClr val="dk1"/>
                          </a:solidFill>
                          <a:latin typeface="Montserrat Medium"/>
                          <a:ea typeface="Montserrat Medium"/>
                          <a:cs typeface="Montserrat Medium"/>
                          <a:sym typeface="Montserrat Medium"/>
                        </a:rPr>
                        <a:t>Title 1</a:t>
                      </a:r>
                      <a:endParaRPr/>
                    </a:p>
                  </a:txBody>
                  <a:tcPr marT="45725" marB="45725" marR="91450" marL="91450" anchor="ctr">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9525">
                      <a:solidFill>
                        <a:srgbClr val="000000">
                          <a:alpha val="0"/>
                        </a:srgbClr>
                      </a:solidFill>
                      <a:prstDash val="solid"/>
                      <a:round/>
                      <a:headEnd len="sm" w="sm" type="none"/>
                      <a:tailEnd len="sm" w="sm" type="none"/>
                    </a:lnT>
                    <a:lnB cap="flat" cmpd="sng" w="9525">
                      <a:solidFill>
                        <a:srgbClr val="000000">
                          <a:alpha val="0"/>
                        </a:srgbClr>
                      </a:solidFill>
                      <a:prstDash val="solid"/>
                      <a:round/>
                      <a:headEnd len="sm" w="sm" type="none"/>
                      <a:tailEnd len="sm" w="sm" type="none"/>
                    </a:lnB>
                    <a:solidFill>
                      <a:schemeClr val="accent2"/>
                    </a:solidFill>
                  </a:tcPr>
                </a:tc>
                <a:tc>
                  <a:txBody>
                    <a:bodyPr/>
                    <a:lstStyle/>
                    <a:p>
                      <a:pPr indent="0" lvl="0" marL="0" marR="0" rtl="0" algn="ctr">
                        <a:lnSpc>
                          <a:spcPct val="100000"/>
                        </a:lnSpc>
                        <a:spcBef>
                          <a:spcPts val="0"/>
                        </a:spcBef>
                        <a:spcAft>
                          <a:spcPts val="0"/>
                        </a:spcAft>
                        <a:buNone/>
                      </a:pPr>
                      <a:r>
                        <a:rPr b="1" lang="es-ES" sz="2400">
                          <a:solidFill>
                            <a:schemeClr val="dk1"/>
                          </a:solidFill>
                          <a:latin typeface="Montserrat Medium"/>
                          <a:ea typeface="Montserrat Medium"/>
                          <a:cs typeface="Montserrat Medium"/>
                          <a:sym typeface="Montserrat Medium"/>
                        </a:rPr>
                        <a:t>Title 2</a:t>
                      </a:r>
                      <a:endParaRPr/>
                    </a:p>
                  </a:txBody>
                  <a:tcPr marT="45725" marB="45725" marR="91450" marL="91450" anchor="ctr">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9525">
                      <a:solidFill>
                        <a:srgbClr val="000000">
                          <a:alpha val="0"/>
                        </a:srgbClr>
                      </a:solidFill>
                      <a:prstDash val="solid"/>
                      <a:round/>
                      <a:headEnd len="sm" w="sm" type="none"/>
                      <a:tailEnd len="sm" w="sm" type="none"/>
                    </a:lnT>
                    <a:lnB cap="flat" cmpd="sng" w="9525">
                      <a:solidFill>
                        <a:srgbClr val="000000">
                          <a:alpha val="0"/>
                        </a:srgbClr>
                      </a:solidFill>
                      <a:prstDash val="solid"/>
                      <a:round/>
                      <a:headEnd len="sm" w="sm" type="none"/>
                      <a:tailEnd len="sm" w="sm" type="none"/>
                    </a:lnB>
                    <a:solidFill>
                      <a:schemeClr val="accent2"/>
                    </a:solidFill>
                  </a:tcPr>
                </a:tc>
                <a:tc>
                  <a:txBody>
                    <a:bodyPr/>
                    <a:lstStyle/>
                    <a:p>
                      <a:pPr indent="0" lvl="0" marL="0" marR="0" rtl="0" algn="ctr">
                        <a:lnSpc>
                          <a:spcPct val="100000"/>
                        </a:lnSpc>
                        <a:spcBef>
                          <a:spcPts val="0"/>
                        </a:spcBef>
                        <a:spcAft>
                          <a:spcPts val="0"/>
                        </a:spcAft>
                        <a:buNone/>
                      </a:pPr>
                      <a:r>
                        <a:rPr b="1" lang="es-ES" sz="2400">
                          <a:solidFill>
                            <a:schemeClr val="dk1"/>
                          </a:solidFill>
                          <a:latin typeface="Montserrat Medium"/>
                          <a:ea typeface="Montserrat Medium"/>
                          <a:cs typeface="Montserrat Medium"/>
                          <a:sym typeface="Montserrat Medium"/>
                        </a:rPr>
                        <a:t>Title 3</a:t>
                      </a:r>
                      <a:endParaRPr/>
                    </a:p>
                  </a:txBody>
                  <a:tcPr marT="45725" marB="45725" marR="91450" marL="91450" anchor="ctr">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9525">
                      <a:solidFill>
                        <a:srgbClr val="000000">
                          <a:alpha val="0"/>
                        </a:srgbClr>
                      </a:solidFill>
                      <a:prstDash val="solid"/>
                      <a:round/>
                      <a:headEnd len="sm" w="sm" type="none"/>
                      <a:tailEnd len="sm" w="sm" type="none"/>
                    </a:lnT>
                    <a:lnB cap="flat" cmpd="sng" w="9525">
                      <a:solidFill>
                        <a:srgbClr val="000000">
                          <a:alpha val="0"/>
                        </a:srgbClr>
                      </a:solidFill>
                      <a:prstDash val="solid"/>
                      <a:round/>
                      <a:headEnd len="sm" w="sm" type="none"/>
                      <a:tailEnd len="sm" w="sm" type="none"/>
                    </a:lnB>
                    <a:solidFill>
                      <a:schemeClr val="accent2"/>
                    </a:solidFill>
                  </a:tcPr>
                </a:tc>
                <a:tc>
                  <a:txBody>
                    <a:bodyPr/>
                    <a:lstStyle/>
                    <a:p>
                      <a:pPr indent="0" lvl="0" marL="0" marR="0" rtl="0" algn="ctr">
                        <a:lnSpc>
                          <a:spcPct val="100000"/>
                        </a:lnSpc>
                        <a:spcBef>
                          <a:spcPts val="0"/>
                        </a:spcBef>
                        <a:spcAft>
                          <a:spcPts val="0"/>
                        </a:spcAft>
                        <a:buNone/>
                      </a:pPr>
                      <a:r>
                        <a:rPr b="1" lang="es-ES" sz="2400">
                          <a:solidFill>
                            <a:schemeClr val="dk1"/>
                          </a:solidFill>
                          <a:latin typeface="Montserrat Medium"/>
                          <a:ea typeface="Montserrat Medium"/>
                          <a:cs typeface="Montserrat Medium"/>
                          <a:sym typeface="Montserrat Medium"/>
                        </a:rPr>
                        <a:t>Title 4</a:t>
                      </a:r>
                      <a:endParaRPr/>
                    </a:p>
                  </a:txBody>
                  <a:tcPr marT="45725" marB="45725" marR="91450" marL="91450" anchor="ctr">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9525">
                      <a:solidFill>
                        <a:srgbClr val="000000">
                          <a:alpha val="0"/>
                        </a:srgbClr>
                      </a:solidFill>
                      <a:prstDash val="solid"/>
                      <a:round/>
                      <a:headEnd len="sm" w="sm" type="none"/>
                      <a:tailEnd len="sm" w="sm" type="none"/>
                    </a:lnT>
                    <a:lnB cap="flat" cmpd="sng" w="9525">
                      <a:solidFill>
                        <a:srgbClr val="000000">
                          <a:alpha val="0"/>
                        </a:srgbClr>
                      </a:solidFill>
                      <a:prstDash val="solid"/>
                      <a:round/>
                      <a:headEnd len="sm" w="sm" type="none"/>
                      <a:tailEnd len="sm" w="sm" type="none"/>
                    </a:lnB>
                    <a:solidFill>
                      <a:schemeClr val="accent2"/>
                    </a:solidFill>
                  </a:tcPr>
                </a:tc>
                <a:tc>
                  <a:txBody>
                    <a:bodyPr/>
                    <a:lstStyle/>
                    <a:p>
                      <a:pPr indent="0" lvl="0" marL="0" marR="0" rtl="0" algn="ctr">
                        <a:lnSpc>
                          <a:spcPct val="100000"/>
                        </a:lnSpc>
                        <a:spcBef>
                          <a:spcPts val="0"/>
                        </a:spcBef>
                        <a:spcAft>
                          <a:spcPts val="0"/>
                        </a:spcAft>
                        <a:buNone/>
                      </a:pPr>
                      <a:r>
                        <a:rPr b="1" lang="es-ES" sz="2400">
                          <a:solidFill>
                            <a:schemeClr val="dk1"/>
                          </a:solidFill>
                          <a:latin typeface="Montserrat Medium"/>
                          <a:ea typeface="Montserrat Medium"/>
                          <a:cs typeface="Montserrat Medium"/>
                          <a:sym typeface="Montserrat Medium"/>
                        </a:rPr>
                        <a:t>Title 5</a:t>
                      </a:r>
                      <a:endParaRPr/>
                    </a:p>
                  </a:txBody>
                  <a:tcPr marT="45725" marB="45725" marR="91450" marL="91450" anchor="ctr">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9525">
                      <a:solidFill>
                        <a:srgbClr val="000000">
                          <a:alpha val="0"/>
                        </a:srgbClr>
                      </a:solidFill>
                      <a:prstDash val="solid"/>
                      <a:round/>
                      <a:headEnd len="sm" w="sm" type="none"/>
                      <a:tailEnd len="sm" w="sm" type="none"/>
                    </a:lnT>
                    <a:lnB cap="flat" cmpd="sng" w="9525">
                      <a:solidFill>
                        <a:srgbClr val="000000">
                          <a:alpha val="0"/>
                        </a:srgbClr>
                      </a:solidFill>
                      <a:prstDash val="solid"/>
                      <a:round/>
                      <a:headEnd len="sm" w="sm" type="none"/>
                      <a:tailEnd len="sm" w="sm" type="none"/>
                    </a:lnB>
                    <a:solidFill>
                      <a:schemeClr val="accent2"/>
                    </a:solidFill>
                  </a:tcPr>
                </a:tc>
              </a:tr>
              <a:tr h="558375">
                <a:tc>
                  <a:txBody>
                    <a:bodyPr/>
                    <a:lstStyle/>
                    <a:p>
                      <a:pPr indent="0" lvl="0" marL="0" marR="0" rtl="0" algn="ctr">
                        <a:lnSpc>
                          <a:spcPct val="150000"/>
                        </a:lnSpc>
                        <a:spcBef>
                          <a:spcPts val="0"/>
                        </a:spcBef>
                        <a:spcAft>
                          <a:spcPts val="0"/>
                        </a:spcAft>
                        <a:buNone/>
                      </a:pPr>
                      <a:r>
                        <a:rPr b="0" lang="es-ES" sz="2400">
                          <a:solidFill>
                            <a:schemeClr val="dk1"/>
                          </a:solidFill>
                          <a:latin typeface="Caveat"/>
                          <a:ea typeface="Caveat"/>
                          <a:cs typeface="Caveat"/>
                          <a:sym typeface="Caveat"/>
                        </a:rPr>
                        <a:t>1</a:t>
                      </a:r>
                      <a:endParaRPr/>
                    </a:p>
                  </a:txBody>
                  <a:tcPr marT="45725" marB="45725" marR="91450" marL="91450">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9525">
                      <a:solidFill>
                        <a:srgbClr val="000000">
                          <a:alpha val="0"/>
                        </a:srgbClr>
                      </a:solidFill>
                      <a:prstDash val="solid"/>
                      <a:round/>
                      <a:headEnd len="sm" w="sm" type="none"/>
                      <a:tailEnd len="sm" w="sm" type="none"/>
                    </a:lnT>
                    <a:lnB cap="flat" cmpd="sng" w="12700">
                      <a:solidFill>
                        <a:schemeClr val="dk1"/>
                      </a:solidFill>
                      <a:prstDash val="solid"/>
                      <a:round/>
                      <a:headEnd len="sm" w="sm" type="none"/>
                      <a:tailEnd len="sm" w="sm" type="none"/>
                    </a:lnB>
                    <a:solidFill>
                      <a:schemeClr val="accent3"/>
                    </a:solidFill>
                  </a:tcPr>
                </a:tc>
                <a:tc>
                  <a:txBody>
                    <a:bodyPr/>
                    <a:lstStyle/>
                    <a:p>
                      <a:pPr indent="0" lvl="0" marL="0" marR="0" rtl="0" algn="l">
                        <a:lnSpc>
                          <a:spcPct val="150000"/>
                        </a:lnSpc>
                        <a:spcBef>
                          <a:spcPts val="0"/>
                        </a:spcBef>
                        <a:spcAft>
                          <a:spcPts val="0"/>
                        </a:spcAft>
                        <a:buNone/>
                      </a:pPr>
                      <a:r>
                        <a:rPr lang="es-ES" sz="2400">
                          <a:solidFill>
                            <a:schemeClr val="dk1"/>
                          </a:solidFill>
                          <a:latin typeface="Caveat"/>
                          <a:ea typeface="Caveat"/>
                          <a:cs typeface="Caveat"/>
                          <a:sym typeface="Caveat"/>
                        </a:rPr>
                        <a:t>Lorem ipsum</a:t>
                      </a:r>
                      <a:endParaRPr sz="2400">
                        <a:solidFill>
                          <a:schemeClr val="dk1"/>
                        </a:solidFill>
                        <a:latin typeface="Caveat"/>
                        <a:ea typeface="Caveat"/>
                        <a:cs typeface="Caveat"/>
                        <a:sym typeface="Caveat"/>
                      </a:endParaRPr>
                    </a:p>
                  </a:txBody>
                  <a:tcPr marT="45725" marB="45725" marR="91450" marL="91450">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9525">
                      <a:solidFill>
                        <a:srgbClr val="000000">
                          <a:alpha val="0"/>
                        </a:srgbClr>
                      </a:solidFill>
                      <a:prstDash val="solid"/>
                      <a:round/>
                      <a:headEnd len="sm" w="sm" type="none"/>
                      <a:tailEnd len="sm" w="sm" type="none"/>
                    </a:lnT>
                    <a:lnB cap="flat" cmpd="sng" w="12700">
                      <a:solidFill>
                        <a:schemeClr val="dk1"/>
                      </a:solidFill>
                      <a:prstDash val="solid"/>
                      <a:round/>
                      <a:headEnd len="sm" w="sm" type="none"/>
                      <a:tailEnd len="sm" w="sm" type="none"/>
                    </a:lnB>
                    <a:solidFill>
                      <a:srgbClr val="F7F7F7"/>
                    </a:solidFill>
                  </a:tcPr>
                </a:tc>
                <a:tc>
                  <a:txBody>
                    <a:bodyPr/>
                    <a:lstStyle/>
                    <a:p>
                      <a:pPr indent="0" lvl="0" marL="0" marR="0" rtl="0" algn="l">
                        <a:lnSpc>
                          <a:spcPct val="150000"/>
                        </a:lnSpc>
                        <a:spcBef>
                          <a:spcPts val="0"/>
                        </a:spcBef>
                        <a:spcAft>
                          <a:spcPts val="0"/>
                        </a:spcAft>
                        <a:buNone/>
                      </a:pPr>
                      <a:r>
                        <a:rPr lang="es-ES" sz="2400">
                          <a:solidFill>
                            <a:schemeClr val="dk1"/>
                          </a:solidFill>
                          <a:latin typeface="Caveat"/>
                          <a:ea typeface="Caveat"/>
                          <a:cs typeface="Caveat"/>
                          <a:sym typeface="Caveat"/>
                        </a:rPr>
                        <a:t>Aenean commodo</a:t>
                      </a:r>
                      <a:endParaRPr/>
                    </a:p>
                  </a:txBody>
                  <a:tcPr marT="45725" marB="45725" marR="91450" marL="91450">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9525">
                      <a:solidFill>
                        <a:srgbClr val="000000">
                          <a:alpha val="0"/>
                        </a:srgbClr>
                      </a:solidFill>
                      <a:prstDash val="solid"/>
                      <a:round/>
                      <a:headEnd len="sm" w="sm" type="none"/>
                      <a:tailEnd len="sm" w="sm" type="none"/>
                    </a:lnT>
                    <a:lnB cap="flat" cmpd="sng" w="12700">
                      <a:solidFill>
                        <a:schemeClr val="dk1"/>
                      </a:solidFill>
                      <a:prstDash val="solid"/>
                      <a:round/>
                      <a:headEnd len="sm" w="sm" type="none"/>
                      <a:tailEnd len="sm" w="sm" type="none"/>
                    </a:lnB>
                    <a:solidFill>
                      <a:srgbClr val="F7F7F7"/>
                    </a:solidFill>
                  </a:tcPr>
                </a:tc>
                <a:tc>
                  <a:txBody>
                    <a:bodyPr/>
                    <a:lstStyle/>
                    <a:p>
                      <a:pPr indent="0" lvl="0" marL="0" marR="0" rtl="0" algn="l">
                        <a:lnSpc>
                          <a:spcPct val="150000"/>
                        </a:lnSpc>
                        <a:spcBef>
                          <a:spcPts val="0"/>
                        </a:spcBef>
                        <a:spcAft>
                          <a:spcPts val="0"/>
                        </a:spcAft>
                        <a:buNone/>
                      </a:pPr>
                      <a:r>
                        <a:rPr lang="es-ES" sz="2400">
                          <a:solidFill>
                            <a:schemeClr val="dk1"/>
                          </a:solidFill>
                          <a:latin typeface="Caveat"/>
                          <a:ea typeface="Caveat"/>
                          <a:cs typeface="Caveat"/>
                          <a:sym typeface="Caveat"/>
                        </a:rPr>
                        <a:t>Donec quam felis</a:t>
                      </a:r>
                      <a:endParaRPr sz="2400">
                        <a:solidFill>
                          <a:schemeClr val="dk1"/>
                        </a:solidFill>
                        <a:latin typeface="Caveat"/>
                        <a:ea typeface="Caveat"/>
                        <a:cs typeface="Caveat"/>
                        <a:sym typeface="Caveat"/>
                      </a:endParaRPr>
                    </a:p>
                  </a:txBody>
                  <a:tcPr marT="45725" marB="45725" marR="91450" marL="91450">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9525">
                      <a:solidFill>
                        <a:srgbClr val="000000">
                          <a:alpha val="0"/>
                        </a:srgbClr>
                      </a:solidFill>
                      <a:prstDash val="solid"/>
                      <a:round/>
                      <a:headEnd len="sm" w="sm" type="none"/>
                      <a:tailEnd len="sm" w="sm" type="none"/>
                    </a:lnT>
                    <a:lnB cap="flat" cmpd="sng" w="12700">
                      <a:solidFill>
                        <a:schemeClr val="dk1"/>
                      </a:solidFill>
                      <a:prstDash val="solid"/>
                      <a:round/>
                      <a:headEnd len="sm" w="sm" type="none"/>
                      <a:tailEnd len="sm" w="sm" type="none"/>
                    </a:lnB>
                    <a:solidFill>
                      <a:srgbClr val="F7F7F7"/>
                    </a:solidFill>
                  </a:tcPr>
                </a:tc>
                <a:tc>
                  <a:txBody>
                    <a:bodyPr/>
                    <a:lstStyle/>
                    <a:p>
                      <a:pPr indent="0" lvl="0" marL="0" marR="0" rtl="0" algn="l">
                        <a:lnSpc>
                          <a:spcPct val="150000"/>
                        </a:lnSpc>
                        <a:spcBef>
                          <a:spcPts val="0"/>
                        </a:spcBef>
                        <a:spcAft>
                          <a:spcPts val="0"/>
                        </a:spcAft>
                        <a:buNone/>
                      </a:pPr>
                      <a:r>
                        <a:rPr lang="es-ES" sz="2400">
                          <a:solidFill>
                            <a:schemeClr val="dk1"/>
                          </a:solidFill>
                          <a:latin typeface="Caveat"/>
                          <a:ea typeface="Caveat"/>
                          <a:cs typeface="Caveat"/>
                          <a:sym typeface="Caveat"/>
                        </a:rPr>
                        <a:t>Cum sociis natoque</a:t>
                      </a:r>
                      <a:endParaRPr sz="2400">
                        <a:solidFill>
                          <a:schemeClr val="dk1"/>
                        </a:solidFill>
                        <a:latin typeface="Caveat"/>
                        <a:ea typeface="Caveat"/>
                        <a:cs typeface="Caveat"/>
                        <a:sym typeface="Caveat"/>
                      </a:endParaRPr>
                    </a:p>
                  </a:txBody>
                  <a:tcPr marT="45725" marB="45725" marR="91450" marL="91450">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9525">
                      <a:solidFill>
                        <a:srgbClr val="000000">
                          <a:alpha val="0"/>
                        </a:srgbClr>
                      </a:solidFill>
                      <a:prstDash val="solid"/>
                      <a:round/>
                      <a:headEnd len="sm" w="sm" type="none"/>
                      <a:tailEnd len="sm" w="sm" type="none"/>
                    </a:lnT>
                    <a:lnB cap="flat" cmpd="sng" w="12700">
                      <a:solidFill>
                        <a:schemeClr val="dk1"/>
                      </a:solidFill>
                      <a:prstDash val="solid"/>
                      <a:round/>
                      <a:headEnd len="sm" w="sm" type="none"/>
                      <a:tailEnd len="sm" w="sm" type="none"/>
                    </a:lnB>
                    <a:solidFill>
                      <a:srgbClr val="F7F7F7"/>
                    </a:solidFill>
                  </a:tcPr>
                </a:tc>
              </a:tr>
              <a:tr h="558375">
                <a:tc>
                  <a:txBody>
                    <a:bodyPr/>
                    <a:lstStyle/>
                    <a:p>
                      <a:pPr indent="0" lvl="0" marL="0" marR="0" rtl="0" algn="ctr">
                        <a:lnSpc>
                          <a:spcPct val="150000"/>
                        </a:lnSpc>
                        <a:spcBef>
                          <a:spcPts val="0"/>
                        </a:spcBef>
                        <a:spcAft>
                          <a:spcPts val="0"/>
                        </a:spcAft>
                        <a:buNone/>
                      </a:pPr>
                      <a:r>
                        <a:rPr lang="es-ES" sz="2400">
                          <a:solidFill>
                            <a:schemeClr val="dk1"/>
                          </a:solidFill>
                          <a:latin typeface="Caveat"/>
                          <a:ea typeface="Caveat"/>
                          <a:cs typeface="Caveat"/>
                          <a:sym typeface="Caveat"/>
                        </a:rPr>
                        <a:t>2</a:t>
                      </a:r>
                      <a:endParaRPr/>
                    </a:p>
                  </a:txBody>
                  <a:tcPr marT="45725" marB="45725" marR="91450" marL="91450">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chemeClr val="accent3"/>
                    </a:solidFill>
                  </a:tcPr>
                </a:tc>
                <a:tc>
                  <a:txBody>
                    <a:bodyPr/>
                    <a:lstStyle/>
                    <a:p>
                      <a:pPr indent="0" lvl="0" marL="0" marR="0" rtl="0" algn="l">
                        <a:lnSpc>
                          <a:spcPct val="150000"/>
                        </a:lnSpc>
                        <a:spcBef>
                          <a:spcPts val="0"/>
                        </a:spcBef>
                        <a:spcAft>
                          <a:spcPts val="0"/>
                        </a:spcAft>
                        <a:buNone/>
                      </a:pPr>
                      <a:r>
                        <a:rPr lang="es-ES" sz="2400">
                          <a:solidFill>
                            <a:schemeClr val="dk1"/>
                          </a:solidFill>
                          <a:latin typeface="Caveat"/>
                          <a:ea typeface="Caveat"/>
                          <a:cs typeface="Caveat"/>
                          <a:sym typeface="Caveat"/>
                        </a:rPr>
                        <a:t>Aenean commodo</a:t>
                      </a:r>
                      <a:endParaRPr/>
                    </a:p>
                  </a:txBody>
                  <a:tcPr marT="45725" marB="45725" marR="91450" marL="91450">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rgbClr val="F7F7F7"/>
                    </a:solidFill>
                  </a:tcPr>
                </a:tc>
                <a:tc>
                  <a:txBody>
                    <a:bodyPr/>
                    <a:lstStyle/>
                    <a:p>
                      <a:pPr indent="0" lvl="0" marL="0" marR="0" rtl="0" algn="l">
                        <a:lnSpc>
                          <a:spcPct val="150000"/>
                        </a:lnSpc>
                        <a:spcBef>
                          <a:spcPts val="0"/>
                        </a:spcBef>
                        <a:spcAft>
                          <a:spcPts val="0"/>
                        </a:spcAft>
                        <a:buNone/>
                      </a:pPr>
                      <a:r>
                        <a:rPr lang="es-ES" sz="2400">
                          <a:solidFill>
                            <a:schemeClr val="dk1"/>
                          </a:solidFill>
                          <a:latin typeface="Caveat"/>
                          <a:ea typeface="Caveat"/>
                          <a:cs typeface="Caveat"/>
                          <a:sym typeface="Caveat"/>
                        </a:rPr>
                        <a:t>Aenean massa</a:t>
                      </a:r>
                      <a:endParaRPr sz="2400">
                        <a:solidFill>
                          <a:schemeClr val="dk1"/>
                        </a:solidFill>
                        <a:latin typeface="Caveat"/>
                        <a:ea typeface="Caveat"/>
                        <a:cs typeface="Caveat"/>
                        <a:sym typeface="Caveat"/>
                      </a:endParaRPr>
                    </a:p>
                  </a:txBody>
                  <a:tcPr marT="45725" marB="45725" marR="91450" marL="91450">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rgbClr val="F7F7F7"/>
                    </a:solidFill>
                  </a:tcPr>
                </a:tc>
                <a:tc>
                  <a:txBody>
                    <a:bodyPr/>
                    <a:lstStyle/>
                    <a:p>
                      <a:pPr indent="0" lvl="0" marL="0" marR="0" rtl="0" algn="l">
                        <a:lnSpc>
                          <a:spcPct val="150000"/>
                        </a:lnSpc>
                        <a:spcBef>
                          <a:spcPts val="0"/>
                        </a:spcBef>
                        <a:spcAft>
                          <a:spcPts val="0"/>
                        </a:spcAft>
                        <a:buNone/>
                      </a:pPr>
                      <a:r>
                        <a:t/>
                      </a:r>
                      <a:endParaRPr sz="2400">
                        <a:solidFill>
                          <a:schemeClr val="dk1"/>
                        </a:solidFill>
                        <a:latin typeface="Caveat"/>
                        <a:ea typeface="Caveat"/>
                        <a:cs typeface="Caveat"/>
                        <a:sym typeface="Caveat"/>
                      </a:endParaRPr>
                    </a:p>
                  </a:txBody>
                  <a:tcPr marT="45725" marB="45725" marR="91450" marL="91450">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rgbClr val="F7F7F7"/>
                    </a:solidFill>
                  </a:tcPr>
                </a:tc>
                <a:tc>
                  <a:txBody>
                    <a:bodyPr/>
                    <a:lstStyle/>
                    <a:p>
                      <a:pPr indent="0" lvl="0" marL="0" marR="0" rtl="0" algn="l">
                        <a:lnSpc>
                          <a:spcPct val="150000"/>
                        </a:lnSpc>
                        <a:spcBef>
                          <a:spcPts val="0"/>
                        </a:spcBef>
                        <a:spcAft>
                          <a:spcPts val="0"/>
                        </a:spcAft>
                        <a:buNone/>
                      </a:pPr>
                      <a:r>
                        <a:t/>
                      </a:r>
                      <a:endParaRPr sz="2400">
                        <a:solidFill>
                          <a:schemeClr val="dk1"/>
                        </a:solidFill>
                        <a:latin typeface="Caveat"/>
                        <a:ea typeface="Caveat"/>
                        <a:cs typeface="Caveat"/>
                        <a:sym typeface="Caveat"/>
                      </a:endParaRPr>
                    </a:p>
                  </a:txBody>
                  <a:tcPr marT="45725" marB="45725" marR="91450" marL="91450">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rgbClr val="F7F7F7"/>
                    </a:solidFill>
                  </a:tcPr>
                </a:tc>
              </a:tr>
              <a:tr h="558375">
                <a:tc>
                  <a:txBody>
                    <a:bodyPr/>
                    <a:lstStyle/>
                    <a:p>
                      <a:pPr indent="0" lvl="0" marL="0" marR="0" rtl="0" algn="ctr">
                        <a:lnSpc>
                          <a:spcPct val="150000"/>
                        </a:lnSpc>
                        <a:spcBef>
                          <a:spcPts val="0"/>
                        </a:spcBef>
                        <a:spcAft>
                          <a:spcPts val="0"/>
                        </a:spcAft>
                        <a:buNone/>
                      </a:pPr>
                      <a:r>
                        <a:rPr lang="es-ES" sz="2400">
                          <a:solidFill>
                            <a:schemeClr val="dk1"/>
                          </a:solidFill>
                          <a:latin typeface="Caveat"/>
                          <a:ea typeface="Caveat"/>
                          <a:cs typeface="Caveat"/>
                          <a:sym typeface="Caveat"/>
                        </a:rPr>
                        <a:t>3</a:t>
                      </a:r>
                      <a:endParaRPr/>
                    </a:p>
                  </a:txBody>
                  <a:tcPr marT="45725" marB="45725" marR="91450" marL="91450">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chemeClr val="accent3"/>
                    </a:solidFill>
                  </a:tcPr>
                </a:tc>
                <a:tc>
                  <a:txBody>
                    <a:bodyPr/>
                    <a:lstStyle/>
                    <a:p>
                      <a:pPr indent="0" lvl="0" marL="0" marR="0" rtl="0" algn="l">
                        <a:lnSpc>
                          <a:spcPct val="150000"/>
                        </a:lnSpc>
                        <a:spcBef>
                          <a:spcPts val="0"/>
                        </a:spcBef>
                        <a:spcAft>
                          <a:spcPts val="0"/>
                        </a:spcAft>
                        <a:buNone/>
                      </a:pPr>
                      <a:r>
                        <a:rPr lang="es-ES" sz="2400">
                          <a:solidFill>
                            <a:schemeClr val="dk1"/>
                          </a:solidFill>
                          <a:latin typeface="Caveat"/>
                          <a:ea typeface="Caveat"/>
                          <a:cs typeface="Caveat"/>
                          <a:sym typeface="Caveat"/>
                        </a:rPr>
                        <a:t>Aenean massa</a:t>
                      </a:r>
                      <a:endParaRPr sz="2400">
                        <a:solidFill>
                          <a:schemeClr val="dk1"/>
                        </a:solidFill>
                        <a:latin typeface="Caveat"/>
                        <a:ea typeface="Caveat"/>
                        <a:cs typeface="Caveat"/>
                        <a:sym typeface="Caveat"/>
                      </a:endParaRPr>
                    </a:p>
                  </a:txBody>
                  <a:tcPr marT="45725" marB="45725" marR="91450" marL="91450">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rgbClr val="F7F7F7"/>
                    </a:solidFill>
                  </a:tcPr>
                </a:tc>
                <a:tc>
                  <a:txBody>
                    <a:bodyPr/>
                    <a:lstStyle/>
                    <a:p>
                      <a:pPr indent="0" lvl="0" marL="0" marR="0" rtl="0" algn="l">
                        <a:lnSpc>
                          <a:spcPct val="150000"/>
                        </a:lnSpc>
                        <a:spcBef>
                          <a:spcPts val="0"/>
                        </a:spcBef>
                        <a:spcAft>
                          <a:spcPts val="0"/>
                        </a:spcAft>
                        <a:buNone/>
                      </a:pPr>
                      <a:r>
                        <a:rPr lang="es-ES" sz="2400">
                          <a:solidFill>
                            <a:schemeClr val="dk1"/>
                          </a:solidFill>
                          <a:latin typeface="Caveat"/>
                          <a:ea typeface="Caveat"/>
                          <a:cs typeface="Caveat"/>
                          <a:sym typeface="Caveat"/>
                        </a:rPr>
                        <a:t>Cum sociis natoque</a:t>
                      </a:r>
                      <a:endParaRPr sz="2400">
                        <a:solidFill>
                          <a:schemeClr val="dk1"/>
                        </a:solidFill>
                        <a:latin typeface="Caveat"/>
                        <a:ea typeface="Caveat"/>
                        <a:cs typeface="Caveat"/>
                        <a:sym typeface="Caveat"/>
                      </a:endParaRPr>
                    </a:p>
                  </a:txBody>
                  <a:tcPr marT="45725" marB="45725" marR="91450" marL="91450">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rgbClr val="F7F7F7"/>
                    </a:solidFill>
                  </a:tcPr>
                </a:tc>
                <a:tc>
                  <a:txBody>
                    <a:bodyPr/>
                    <a:lstStyle/>
                    <a:p>
                      <a:pPr indent="0" lvl="0" marL="0" marR="0" rtl="0" algn="l">
                        <a:lnSpc>
                          <a:spcPct val="150000"/>
                        </a:lnSpc>
                        <a:spcBef>
                          <a:spcPts val="0"/>
                        </a:spcBef>
                        <a:spcAft>
                          <a:spcPts val="0"/>
                        </a:spcAft>
                        <a:buNone/>
                      </a:pPr>
                      <a:r>
                        <a:rPr lang="es-ES" sz="2400">
                          <a:solidFill>
                            <a:schemeClr val="dk1"/>
                          </a:solidFill>
                          <a:latin typeface="Caveat"/>
                          <a:ea typeface="Caveat"/>
                          <a:cs typeface="Caveat"/>
                          <a:sym typeface="Caveat"/>
                        </a:rPr>
                        <a:t>Aenean massa.</a:t>
                      </a:r>
                      <a:endParaRPr/>
                    </a:p>
                  </a:txBody>
                  <a:tcPr marT="45725" marB="45725" marR="91450" marL="91450">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rgbClr val="F7F7F7"/>
                    </a:solidFill>
                  </a:tcPr>
                </a:tc>
                <a:tc>
                  <a:txBody>
                    <a:bodyPr/>
                    <a:lstStyle/>
                    <a:p>
                      <a:pPr indent="0" lvl="0" marL="0" marR="0" rtl="0" algn="l">
                        <a:lnSpc>
                          <a:spcPct val="150000"/>
                        </a:lnSpc>
                        <a:spcBef>
                          <a:spcPts val="0"/>
                        </a:spcBef>
                        <a:spcAft>
                          <a:spcPts val="0"/>
                        </a:spcAft>
                        <a:buNone/>
                      </a:pPr>
                      <a:r>
                        <a:rPr lang="es-ES" sz="2400">
                          <a:solidFill>
                            <a:schemeClr val="dk1"/>
                          </a:solidFill>
                          <a:latin typeface="Caveat"/>
                          <a:ea typeface="Caveat"/>
                          <a:cs typeface="Caveat"/>
                          <a:sym typeface="Caveat"/>
                        </a:rPr>
                        <a:t>Donec pede justo</a:t>
                      </a:r>
                      <a:endParaRPr/>
                    </a:p>
                  </a:txBody>
                  <a:tcPr marT="45725" marB="45725" marR="91450" marL="91450">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rgbClr val="F7F7F7"/>
                    </a:solidFill>
                  </a:tcPr>
                </a:tc>
              </a:tr>
              <a:tr h="558375">
                <a:tc>
                  <a:txBody>
                    <a:bodyPr/>
                    <a:lstStyle/>
                    <a:p>
                      <a:pPr indent="0" lvl="0" marL="0" marR="0" rtl="0" algn="ctr">
                        <a:lnSpc>
                          <a:spcPct val="150000"/>
                        </a:lnSpc>
                        <a:spcBef>
                          <a:spcPts val="0"/>
                        </a:spcBef>
                        <a:spcAft>
                          <a:spcPts val="0"/>
                        </a:spcAft>
                        <a:buNone/>
                      </a:pPr>
                      <a:r>
                        <a:rPr lang="es-ES" sz="2400">
                          <a:solidFill>
                            <a:schemeClr val="dk1"/>
                          </a:solidFill>
                          <a:latin typeface="Caveat"/>
                          <a:ea typeface="Caveat"/>
                          <a:cs typeface="Caveat"/>
                          <a:sym typeface="Caveat"/>
                        </a:rPr>
                        <a:t>4</a:t>
                      </a:r>
                      <a:endParaRPr/>
                    </a:p>
                  </a:txBody>
                  <a:tcPr marT="45725" marB="45725" marR="91450" marL="91450">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chemeClr val="accent3"/>
                    </a:solidFill>
                  </a:tcPr>
                </a:tc>
                <a:tc>
                  <a:txBody>
                    <a:bodyPr/>
                    <a:lstStyle/>
                    <a:p>
                      <a:pPr indent="0" lvl="0" marL="0" marR="0" rtl="0" algn="l">
                        <a:lnSpc>
                          <a:spcPct val="150000"/>
                        </a:lnSpc>
                        <a:spcBef>
                          <a:spcPts val="0"/>
                        </a:spcBef>
                        <a:spcAft>
                          <a:spcPts val="0"/>
                        </a:spcAft>
                        <a:buNone/>
                      </a:pPr>
                      <a:r>
                        <a:rPr lang="es-ES" sz="2400">
                          <a:solidFill>
                            <a:schemeClr val="dk1"/>
                          </a:solidFill>
                          <a:latin typeface="Caveat"/>
                          <a:ea typeface="Caveat"/>
                          <a:cs typeface="Caveat"/>
                          <a:sym typeface="Caveat"/>
                        </a:rPr>
                        <a:t>Cum sociis natoque</a:t>
                      </a:r>
                      <a:endParaRPr sz="2400">
                        <a:solidFill>
                          <a:schemeClr val="dk1"/>
                        </a:solidFill>
                        <a:latin typeface="Caveat"/>
                        <a:ea typeface="Caveat"/>
                        <a:cs typeface="Caveat"/>
                        <a:sym typeface="Caveat"/>
                      </a:endParaRPr>
                    </a:p>
                  </a:txBody>
                  <a:tcPr marT="45725" marB="45725" marR="91450" marL="91450">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rgbClr val="F7F7F7"/>
                    </a:solidFill>
                  </a:tcPr>
                </a:tc>
                <a:tc>
                  <a:txBody>
                    <a:bodyPr/>
                    <a:lstStyle/>
                    <a:p>
                      <a:pPr indent="0" lvl="0" marL="0" marR="0" rtl="0" algn="l">
                        <a:lnSpc>
                          <a:spcPct val="150000"/>
                        </a:lnSpc>
                        <a:spcBef>
                          <a:spcPts val="0"/>
                        </a:spcBef>
                        <a:spcAft>
                          <a:spcPts val="0"/>
                        </a:spcAft>
                        <a:buNone/>
                      </a:pPr>
                      <a:r>
                        <a:rPr lang="es-ES" sz="2400">
                          <a:solidFill>
                            <a:schemeClr val="dk1"/>
                          </a:solidFill>
                          <a:latin typeface="Caveat"/>
                          <a:ea typeface="Caveat"/>
                          <a:cs typeface="Caveat"/>
                          <a:sym typeface="Caveat"/>
                        </a:rPr>
                        <a:t>Donec quam felis</a:t>
                      </a:r>
                      <a:endParaRPr sz="2400">
                        <a:solidFill>
                          <a:schemeClr val="dk1"/>
                        </a:solidFill>
                        <a:latin typeface="Caveat"/>
                        <a:ea typeface="Caveat"/>
                        <a:cs typeface="Caveat"/>
                        <a:sym typeface="Caveat"/>
                      </a:endParaRPr>
                    </a:p>
                  </a:txBody>
                  <a:tcPr marT="45725" marB="45725" marR="91450" marL="91450">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rgbClr val="F7F7F7"/>
                    </a:solidFill>
                  </a:tcPr>
                </a:tc>
                <a:tc>
                  <a:txBody>
                    <a:bodyPr/>
                    <a:lstStyle/>
                    <a:p>
                      <a:pPr indent="0" lvl="0" marL="0" marR="0" rtl="0" algn="l">
                        <a:lnSpc>
                          <a:spcPct val="150000"/>
                        </a:lnSpc>
                        <a:spcBef>
                          <a:spcPts val="0"/>
                        </a:spcBef>
                        <a:spcAft>
                          <a:spcPts val="0"/>
                        </a:spcAft>
                        <a:buNone/>
                      </a:pPr>
                      <a:r>
                        <a:rPr lang="es-ES" sz="2400">
                          <a:solidFill>
                            <a:schemeClr val="dk1"/>
                          </a:solidFill>
                          <a:latin typeface="Caveat"/>
                          <a:ea typeface="Caveat"/>
                          <a:cs typeface="Caveat"/>
                          <a:sym typeface="Caveat"/>
                        </a:rPr>
                        <a:t>Cum sociis</a:t>
                      </a:r>
                      <a:endParaRPr sz="2400">
                        <a:solidFill>
                          <a:schemeClr val="dk1"/>
                        </a:solidFill>
                        <a:latin typeface="Caveat"/>
                        <a:ea typeface="Caveat"/>
                        <a:cs typeface="Caveat"/>
                        <a:sym typeface="Caveat"/>
                      </a:endParaRPr>
                    </a:p>
                  </a:txBody>
                  <a:tcPr marT="45725" marB="45725" marR="91450" marL="91450">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rgbClr val="F7F7F7"/>
                    </a:solidFill>
                  </a:tcPr>
                </a:tc>
                <a:tc>
                  <a:txBody>
                    <a:bodyPr/>
                    <a:lstStyle/>
                    <a:p>
                      <a:pPr indent="0" lvl="0" marL="0" marR="0" rtl="0" algn="l">
                        <a:lnSpc>
                          <a:spcPct val="150000"/>
                        </a:lnSpc>
                        <a:spcBef>
                          <a:spcPts val="0"/>
                        </a:spcBef>
                        <a:spcAft>
                          <a:spcPts val="0"/>
                        </a:spcAft>
                        <a:buNone/>
                      </a:pPr>
                      <a:r>
                        <a:t/>
                      </a:r>
                      <a:endParaRPr sz="2400">
                        <a:solidFill>
                          <a:schemeClr val="dk1"/>
                        </a:solidFill>
                        <a:latin typeface="Caveat"/>
                        <a:ea typeface="Caveat"/>
                        <a:cs typeface="Caveat"/>
                        <a:sym typeface="Caveat"/>
                      </a:endParaRPr>
                    </a:p>
                  </a:txBody>
                  <a:tcPr marT="45725" marB="45725" marR="91450" marL="91450">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rgbClr val="F7F7F7"/>
                    </a:solidFill>
                  </a:tcPr>
                </a:tc>
              </a:tr>
              <a:tr h="558375">
                <a:tc>
                  <a:txBody>
                    <a:bodyPr/>
                    <a:lstStyle/>
                    <a:p>
                      <a:pPr indent="0" lvl="0" marL="0" marR="0" rtl="0" algn="ctr">
                        <a:lnSpc>
                          <a:spcPct val="150000"/>
                        </a:lnSpc>
                        <a:spcBef>
                          <a:spcPts val="0"/>
                        </a:spcBef>
                        <a:spcAft>
                          <a:spcPts val="0"/>
                        </a:spcAft>
                        <a:buNone/>
                      </a:pPr>
                      <a:r>
                        <a:rPr lang="es-ES" sz="2400">
                          <a:solidFill>
                            <a:schemeClr val="dk1"/>
                          </a:solidFill>
                          <a:latin typeface="Caveat"/>
                          <a:ea typeface="Caveat"/>
                          <a:cs typeface="Caveat"/>
                          <a:sym typeface="Caveat"/>
                        </a:rPr>
                        <a:t>5</a:t>
                      </a:r>
                      <a:endParaRPr/>
                    </a:p>
                  </a:txBody>
                  <a:tcPr marT="45725" marB="45725" marR="91450" marL="91450">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chemeClr val="accent3"/>
                    </a:solidFill>
                  </a:tcPr>
                </a:tc>
                <a:tc>
                  <a:txBody>
                    <a:bodyPr/>
                    <a:lstStyle/>
                    <a:p>
                      <a:pPr indent="0" lvl="0" marL="0" marR="0" rtl="0" algn="l">
                        <a:lnSpc>
                          <a:spcPct val="150000"/>
                        </a:lnSpc>
                        <a:spcBef>
                          <a:spcPts val="0"/>
                        </a:spcBef>
                        <a:spcAft>
                          <a:spcPts val="0"/>
                        </a:spcAft>
                        <a:buNone/>
                      </a:pPr>
                      <a:r>
                        <a:rPr lang="es-ES" sz="2400">
                          <a:solidFill>
                            <a:schemeClr val="dk1"/>
                          </a:solidFill>
                          <a:latin typeface="Caveat"/>
                          <a:ea typeface="Caveat"/>
                          <a:cs typeface="Caveat"/>
                          <a:sym typeface="Caveat"/>
                        </a:rPr>
                        <a:t>Donec quam felis</a:t>
                      </a:r>
                      <a:endParaRPr sz="2400">
                        <a:solidFill>
                          <a:schemeClr val="dk1"/>
                        </a:solidFill>
                        <a:latin typeface="Caveat"/>
                        <a:ea typeface="Caveat"/>
                        <a:cs typeface="Caveat"/>
                        <a:sym typeface="Caveat"/>
                      </a:endParaRPr>
                    </a:p>
                  </a:txBody>
                  <a:tcPr marT="45725" marB="45725" marR="91450" marL="91450">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rgbClr val="F7F7F7"/>
                    </a:solidFill>
                  </a:tcPr>
                </a:tc>
                <a:tc>
                  <a:txBody>
                    <a:bodyPr/>
                    <a:lstStyle/>
                    <a:p>
                      <a:pPr indent="0" lvl="0" marL="0" marR="0" rtl="0" algn="l">
                        <a:lnSpc>
                          <a:spcPct val="150000"/>
                        </a:lnSpc>
                        <a:spcBef>
                          <a:spcPts val="0"/>
                        </a:spcBef>
                        <a:spcAft>
                          <a:spcPts val="0"/>
                        </a:spcAft>
                        <a:buNone/>
                      </a:pPr>
                      <a:r>
                        <a:t/>
                      </a:r>
                      <a:endParaRPr sz="2400">
                        <a:solidFill>
                          <a:schemeClr val="dk1"/>
                        </a:solidFill>
                        <a:latin typeface="Caveat"/>
                        <a:ea typeface="Caveat"/>
                        <a:cs typeface="Caveat"/>
                        <a:sym typeface="Caveat"/>
                      </a:endParaRPr>
                    </a:p>
                  </a:txBody>
                  <a:tcPr marT="45725" marB="45725" marR="91450" marL="91450">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rgbClr val="F7F7F7"/>
                    </a:solidFill>
                  </a:tcPr>
                </a:tc>
                <a:tc>
                  <a:txBody>
                    <a:bodyPr/>
                    <a:lstStyle/>
                    <a:p>
                      <a:pPr indent="0" lvl="0" marL="0" marR="0" rtl="0" algn="l">
                        <a:lnSpc>
                          <a:spcPct val="150000"/>
                        </a:lnSpc>
                        <a:spcBef>
                          <a:spcPts val="0"/>
                        </a:spcBef>
                        <a:spcAft>
                          <a:spcPts val="0"/>
                        </a:spcAft>
                        <a:buNone/>
                      </a:pPr>
                      <a:r>
                        <a:t/>
                      </a:r>
                      <a:endParaRPr sz="2400">
                        <a:solidFill>
                          <a:schemeClr val="dk1"/>
                        </a:solidFill>
                        <a:latin typeface="Caveat"/>
                        <a:ea typeface="Caveat"/>
                        <a:cs typeface="Caveat"/>
                        <a:sym typeface="Caveat"/>
                      </a:endParaRPr>
                    </a:p>
                  </a:txBody>
                  <a:tcPr marT="45725" marB="45725" marR="91450" marL="91450">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rgbClr val="F7F7F7"/>
                    </a:solidFill>
                  </a:tcPr>
                </a:tc>
                <a:tc>
                  <a:txBody>
                    <a:bodyPr/>
                    <a:lstStyle/>
                    <a:p>
                      <a:pPr indent="0" lvl="0" marL="0" marR="0" rtl="0" algn="l">
                        <a:lnSpc>
                          <a:spcPct val="150000"/>
                        </a:lnSpc>
                        <a:spcBef>
                          <a:spcPts val="0"/>
                        </a:spcBef>
                        <a:spcAft>
                          <a:spcPts val="0"/>
                        </a:spcAft>
                        <a:buNone/>
                      </a:pPr>
                      <a:r>
                        <a:t/>
                      </a:r>
                      <a:endParaRPr sz="2400">
                        <a:solidFill>
                          <a:schemeClr val="dk1"/>
                        </a:solidFill>
                        <a:latin typeface="Caveat"/>
                        <a:ea typeface="Caveat"/>
                        <a:cs typeface="Caveat"/>
                        <a:sym typeface="Caveat"/>
                      </a:endParaRPr>
                    </a:p>
                  </a:txBody>
                  <a:tcPr marT="45725" marB="45725" marR="91450" marL="91450">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rgbClr val="F7F7F7"/>
                    </a:solidFill>
                  </a:tcPr>
                </a:tc>
              </a:tr>
              <a:tr h="558375">
                <a:tc>
                  <a:txBody>
                    <a:bodyPr/>
                    <a:lstStyle/>
                    <a:p>
                      <a:pPr indent="0" lvl="0" marL="0" marR="0" rtl="0" algn="ctr">
                        <a:lnSpc>
                          <a:spcPct val="150000"/>
                        </a:lnSpc>
                        <a:spcBef>
                          <a:spcPts val="0"/>
                        </a:spcBef>
                        <a:spcAft>
                          <a:spcPts val="0"/>
                        </a:spcAft>
                        <a:buNone/>
                      </a:pPr>
                      <a:r>
                        <a:rPr lang="es-ES" sz="2400">
                          <a:solidFill>
                            <a:schemeClr val="dk1"/>
                          </a:solidFill>
                          <a:latin typeface="Caveat"/>
                          <a:ea typeface="Caveat"/>
                          <a:cs typeface="Caveat"/>
                          <a:sym typeface="Caveat"/>
                        </a:rPr>
                        <a:t>6</a:t>
                      </a:r>
                      <a:endParaRPr/>
                    </a:p>
                  </a:txBody>
                  <a:tcPr marT="45725" marB="45725" marR="91450" marL="91450">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chemeClr val="accent3"/>
                    </a:solidFill>
                  </a:tcPr>
                </a:tc>
                <a:tc>
                  <a:txBody>
                    <a:bodyPr/>
                    <a:lstStyle/>
                    <a:p>
                      <a:pPr indent="0" lvl="0" marL="0" marR="0" rtl="0" algn="l">
                        <a:lnSpc>
                          <a:spcPct val="150000"/>
                        </a:lnSpc>
                        <a:spcBef>
                          <a:spcPts val="0"/>
                        </a:spcBef>
                        <a:spcAft>
                          <a:spcPts val="0"/>
                        </a:spcAft>
                        <a:buNone/>
                      </a:pPr>
                      <a:r>
                        <a:rPr lang="es-ES" sz="2400">
                          <a:solidFill>
                            <a:schemeClr val="dk1"/>
                          </a:solidFill>
                          <a:latin typeface="Caveat"/>
                          <a:ea typeface="Caveat"/>
                          <a:cs typeface="Caveat"/>
                          <a:sym typeface="Caveat"/>
                        </a:rPr>
                        <a:t>Donec pede justo</a:t>
                      </a:r>
                      <a:endParaRPr/>
                    </a:p>
                  </a:txBody>
                  <a:tcPr marT="45725" marB="45725" marR="91450" marL="91450">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rgbClr val="F7F7F7"/>
                    </a:solidFill>
                  </a:tcPr>
                </a:tc>
                <a:tc>
                  <a:txBody>
                    <a:bodyPr/>
                    <a:lstStyle/>
                    <a:p>
                      <a:pPr indent="0" lvl="0" marL="0" marR="0" rtl="0" algn="l">
                        <a:lnSpc>
                          <a:spcPct val="150000"/>
                        </a:lnSpc>
                        <a:spcBef>
                          <a:spcPts val="0"/>
                        </a:spcBef>
                        <a:spcAft>
                          <a:spcPts val="0"/>
                        </a:spcAft>
                        <a:buNone/>
                      </a:pPr>
                      <a:r>
                        <a:t/>
                      </a:r>
                      <a:endParaRPr sz="2400">
                        <a:solidFill>
                          <a:schemeClr val="dk1"/>
                        </a:solidFill>
                        <a:latin typeface="Caveat"/>
                        <a:ea typeface="Caveat"/>
                        <a:cs typeface="Caveat"/>
                        <a:sym typeface="Caveat"/>
                      </a:endParaRPr>
                    </a:p>
                  </a:txBody>
                  <a:tcPr marT="45725" marB="45725" marR="91450" marL="91450">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rgbClr val="F7F7F7"/>
                    </a:solidFill>
                  </a:tcPr>
                </a:tc>
                <a:tc>
                  <a:txBody>
                    <a:bodyPr/>
                    <a:lstStyle/>
                    <a:p>
                      <a:pPr indent="0" lvl="0" marL="0" marR="0" rtl="0" algn="l">
                        <a:lnSpc>
                          <a:spcPct val="150000"/>
                        </a:lnSpc>
                        <a:spcBef>
                          <a:spcPts val="0"/>
                        </a:spcBef>
                        <a:spcAft>
                          <a:spcPts val="0"/>
                        </a:spcAft>
                        <a:buNone/>
                      </a:pPr>
                      <a:r>
                        <a:rPr lang="es-ES" sz="2400">
                          <a:solidFill>
                            <a:schemeClr val="dk1"/>
                          </a:solidFill>
                          <a:latin typeface="Caveat"/>
                          <a:ea typeface="Caveat"/>
                          <a:cs typeface="Caveat"/>
                          <a:sym typeface="Caveat"/>
                        </a:rPr>
                        <a:t>Donec pede justo</a:t>
                      </a:r>
                      <a:endParaRPr/>
                    </a:p>
                  </a:txBody>
                  <a:tcPr marT="45725" marB="45725" marR="91450" marL="91450">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rgbClr val="F7F7F7"/>
                    </a:solidFill>
                  </a:tcPr>
                </a:tc>
                <a:tc>
                  <a:txBody>
                    <a:bodyPr/>
                    <a:lstStyle/>
                    <a:p>
                      <a:pPr indent="0" lvl="0" marL="0" marR="0" rtl="0" algn="l">
                        <a:lnSpc>
                          <a:spcPct val="150000"/>
                        </a:lnSpc>
                        <a:spcBef>
                          <a:spcPts val="0"/>
                        </a:spcBef>
                        <a:spcAft>
                          <a:spcPts val="0"/>
                        </a:spcAft>
                        <a:buNone/>
                      </a:pPr>
                      <a:r>
                        <a:t/>
                      </a:r>
                      <a:endParaRPr sz="2400">
                        <a:solidFill>
                          <a:schemeClr val="dk1"/>
                        </a:solidFill>
                        <a:latin typeface="Caveat"/>
                        <a:ea typeface="Caveat"/>
                        <a:cs typeface="Caveat"/>
                        <a:sym typeface="Caveat"/>
                      </a:endParaRPr>
                    </a:p>
                  </a:txBody>
                  <a:tcPr marT="45725" marB="45725" marR="91450" marL="91450">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rgbClr val="F7F7F7"/>
                    </a:solidFill>
                  </a:tcPr>
                </a:tc>
              </a:tr>
            </a:tbl>
          </a:graphicData>
        </a:graphic>
      </p:graphicFrame>
      <p:sp>
        <p:nvSpPr>
          <p:cNvPr id="361" name="Google Shape;361;p34"/>
          <p:cNvSpPr txBox="1"/>
          <p:nvPr>
            <p:ph idx="1" type="body"/>
          </p:nvPr>
        </p:nvSpPr>
        <p:spPr>
          <a:xfrm>
            <a:off x="2366115" y="411578"/>
            <a:ext cx="7381111" cy="758461"/>
          </a:xfrm>
          <a:prstGeom prst="rect">
            <a:avLst/>
          </a:prstGeom>
          <a:noFill/>
          <a:ln>
            <a:noFill/>
          </a:ln>
        </p:spPr>
        <p:txBody>
          <a:bodyPr anchorCtr="0" anchor="ctr" bIns="45700" lIns="91425" spcFirstLastPara="1" rIns="91425" wrap="square" tIns="45700">
            <a:noAutofit/>
          </a:bodyPr>
          <a:lstStyle/>
          <a:p>
            <a:pPr indent="0" lvl="0" marL="0" rtl="0" algn="ctr">
              <a:lnSpc>
                <a:spcPct val="90000"/>
              </a:lnSpc>
              <a:spcBef>
                <a:spcPts val="0"/>
              </a:spcBef>
              <a:spcAft>
                <a:spcPts val="0"/>
              </a:spcAft>
              <a:buClr>
                <a:schemeClr val="dk1"/>
              </a:buClr>
              <a:buSzPts val="4000"/>
              <a:buNone/>
            </a:pPr>
            <a:r>
              <a:rPr lang="es-ES"/>
              <a:t>ADD YOUR TABLE HERE</a:t>
            </a:r>
            <a:endParaRPr/>
          </a:p>
        </p:txBody>
      </p:sp>
    </p:spTree>
  </p:cSld>
  <p:clrMapOvr>
    <a:masterClrMapping/>
  </p:clrMapOvr>
  <mc:AlternateContent>
    <mc:Choice Requires="p14">
      <p:transition spd="slow" p14:dur="700">
        <p:fade/>
      </p:transition>
    </mc:Choice>
    <mc:Fallback>
      <p:transition spd="slow">
        <p:fade/>
      </p:transition>
    </mc:Fallback>
  </mc:AlternateContent>
</p:sld>
</file>

<file path=ppt/slides/slide1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65" name="Shape 365"/>
        <p:cNvGrpSpPr/>
        <p:nvPr/>
      </p:nvGrpSpPr>
      <p:grpSpPr>
        <a:xfrm>
          <a:off x="0" y="0"/>
          <a:ext cx="0" cy="0"/>
          <a:chOff x="0" y="0"/>
          <a:chExt cx="0" cy="0"/>
        </a:xfrm>
      </p:grpSpPr>
      <p:sp>
        <p:nvSpPr>
          <p:cNvPr id="366" name="Google Shape;366;p35"/>
          <p:cNvSpPr txBox="1"/>
          <p:nvPr>
            <p:ph idx="1" type="body"/>
          </p:nvPr>
        </p:nvSpPr>
        <p:spPr>
          <a:xfrm>
            <a:off x="2366115" y="411578"/>
            <a:ext cx="7381111" cy="758461"/>
          </a:xfrm>
          <a:prstGeom prst="rect">
            <a:avLst/>
          </a:prstGeom>
          <a:noFill/>
          <a:ln>
            <a:noFill/>
          </a:ln>
        </p:spPr>
        <p:txBody>
          <a:bodyPr anchorCtr="0" anchor="ctr" bIns="45700" lIns="91425" spcFirstLastPara="1" rIns="91425" wrap="square" tIns="45700">
            <a:noAutofit/>
          </a:bodyPr>
          <a:lstStyle/>
          <a:p>
            <a:pPr indent="0" lvl="0" marL="0" rtl="0" algn="ctr">
              <a:lnSpc>
                <a:spcPct val="90000"/>
              </a:lnSpc>
              <a:spcBef>
                <a:spcPts val="0"/>
              </a:spcBef>
              <a:spcAft>
                <a:spcPts val="0"/>
              </a:spcAft>
              <a:buClr>
                <a:schemeClr val="dk1"/>
              </a:buClr>
              <a:buSzPts val="4000"/>
              <a:buNone/>
            </a:pPr>
            <a:r>
              <a:rPr lang="es-ES"/>
              <a:t>ADD YOUR TIMELINE HERE</a:t>
            </a:r>
            <a:endParaRPr/>
          </a:p>
        </p:txBody>
      </p:sp>
      <p:sp>
        <p:nvSpPr>
          <p:cNvPr id="367" name="Google Shape;367;p35"/>
          <p:cNvSpPr txBox="1"/>
          <p:nvPr>
            <p:ph idx="2" type="body"/>
          </p:nvPr>
        </p:nvSpPr>
        <p:spPr>
          <a:xfrm>
            <a:off x="214325" y="4598125"/>
            <a:ext cx="2600100" cy="1963200"/>
          </a:xfrm>
          <a:prstGeom prst="rect">
            <a:avLst/>
          </a:prstGeom>
          <a:noFill/>
          <a:ln>
            <a:noFill/>
          </a:ln>
        </p:spPr>
        <p:txBody>
          <a:bodyPr anchorCtr="0" anchor="t" bIns="45700" lIns="91425" spcFirstLastPara="1" rIns="91425" wrap="square" tIns="45700">
            <a:noAutofit/>
          </a:bodyPr>
          <a:lstStyle/>
          <a:p>
            <a:pPr indent="0" lvl="0" marL="0" rtl="0" algn="l">
              <a:lnSpc>
                <a:spcPct val="90000"/>
              </a:lnSpc>
              <a:spcBef>
                <a:spcPts val="0"/>
              </a:spcBef>
              <a:spcAft>
                <a:spcPts val="0"/>
              </a:spcAft>
              <a:buClr>
                <a:schemeClr val="dk1"/>
              </a:buClr>
              <a:buSzPts val="1100"/>
              <a:buFont typeface="Arial"/>
              <a:buNone/>
            </a:pPr>
            <a:r>
              <a:rPr lang="es-ES"/>
              <a:t>You can use this slide to show milestones or the history of your subject.</a:t>
            </a:r>
            <a:endParaRPr/>
          </a:p>
          <a:p>
            <a:pPr indent="0" lvl="0" marL="0" rtl="0" algn="l">
              <a:lnSpc>
                <a:spcPct val="90000"/>
              </a:lnSpc>
              <a:spcBef>
                <a:spcPts val="0"/>
              </a:spcBef>
              <a:spcAft>
                <a:spcPts val="0"/>
              </a:spcAft>
              <a:buClr>
                <a:schemeClr val="dk1"/>
              </a:buClr>
              <a:buSzPts val="2800"/>
              <a:buNone/>
            </a:pPr>
            <a:r>
              <a:t/>
            </a:r>
            <a:endParaRPr/>
          </a:p>
        </p:txBody>
      </p:sp>
      <p:sp>
        <p:nvSpPr>
          <p:cNvPr id="368" name="Google Shape;368;p35"/>
          <p:cNvSpPr txBox="1"/>
          <p:nvPr>
            <p:ph idx="3" type="body"/>
          </p:nvPr>
        </p:nvSpPr>
        <p:spPr>
          <a:xfrm>
            <a:off x="4643450" y="4598125"/>
            <a:ext cx="2692800" cy="1963200"/>
          </a:xfrm>
          <a:prstGeom prst="rect">
            <a:avLst/>
          </a:prstGeom>
          <a:noFill/>
          <a:ln>
            <a:noFill/>
          </a:ln>
        </p:spPr>
        <p:txBody>
          <a:bodyPr anchorCtr="0" anchor="t" bIns="45700" lIns="91425" spcFirstLastPara="1" rIns="91425" wrap="square" tIns="45700">
            <a:noAutofit/>
          </a:bodyPr>
          <a:lstStyle/>
          <a:p>
            <a:pPr indent="0" lvl="0" marL="0" rtl="0" algn="l">
              <a:lnSpc>
                <a:spcPct val="90000"/>
              </a:lnSpc>
              <a:spcBef>
                <a:spcPts val="0"/>
              </a:spcBef>
              <a:spcAft>
                <a:spcPts val="0"/>
              </a:spcAft>
              <a:buClr>
                <a:schemeClr val="dk1"/>
              </a:buClr>
              <a:buSzPts val="1100"/>
              <a:buNone/>
            </a:pPr>
            <a:r>
              <a:rPr lang="es-ES"/>
              <a:t>It is also useful for showing the evolution of historical events.</a:t>
            </a:r>
            <a:endParaRPr/>
          </a:p>
        </p:txBody>
      </p:sp>
      <p:sp>
        <p:nvSpPr>
          <p:cNvPr id="369" name="Google Shape;369;p35"/>
          <p:cNvSpPr txBox="1"/>
          <p:nvPr>
            <p:ph idx="4" type="body"/>
          </p:nvPr>
        </p:nvSpPr>
        <p:spPr>
          <a:xfrm>
            <a:off x="9280250" y="4598125"/>
            <a:ext cx="2692800" cy="1963200"/>
          </a:xfrm>
          <a:prstGeom prst="rect">
            <a:avLst/>
          </a:prstGeom>
          <a:noFill/>
          <a:ln>
            <a:noFill/>
          </a:ln>
        </p:spPr>
        <p:txBody>
          <a:bodyPr anchorCtr="0" anchor="t" bIns="45700" lIns="91425" spcFirstLastPara="1" rIns="91425" wrap="square" tIns="45700">
            <a:noAutofit/>
          </a:bodyPr>
          <a:lstStyle/>
          <a:p>
            <a:pPr indent="0" lvl="0" marL="0" rtl="0" algn="l">
              <a:lnSpc>
                <a:spcPct val="90000"/>
              </a:lnSpc>
              <a:spcBef>
                <a:spcPts val="0"/>
              </a:spcBef>
              <a:spcAft>
                <a:spcPts val="0"/>
              </a:spcAft>
              <a:buClr>
                <a:schemeClr val="dk1"/>
              </a:buClr>
              <a:buSzPts val="1100"/>
              <a:buNone/>
            </a:pPr>
            <a:r>
              <a:rPr lang="es-ES"/>
              <a:t>… adding a brief description of who they are and what they do.</a:t>
            </a:r>
            <a:endParaRPr/>
          </a:p>
        </p:txBody>
      </p:sp>
      <p:sp>
        <p:nvSpPr>
          <p:cNvPr id="370" name="Google Shape;370;p35"/>
          <p:cNvSpPr txBox="1"/>
          <p:nvPr>
            <p:ph idx="5" type="body"/>
          </p:nvPr>
        </p:nvSpPr>
        <p:spPr>
          <a:xfrm>
            <a:off x="2366125" y="1768050"/>
            <a:ext cx="2791500" cy="1963500"/>
          </a:xfrm>
          <a:prstGeom prst="rect">
            <a:avLst/>
          </a:prstGeom>
          <a:noFill/>
          <a:ln>
            <a:noFill/>
          </a:ln>
        </p:spPr>
        <p:txBody>
          <a:bodyPr anchorCtr="0" anchor="b" bIns="45700" lIns="91425" spcFirstLastPara="1" rIns="91425" wrap="square" tIns="45700">
            <a:noAutofit/>
          </a:bodyPr>
          <a:lstStyle/>
          <a:p>
            <a:pPr indent="0" lvl="0" marL="0" rtl="0" algn="l">
              <a:lnSpc>
                <a:spcPct val="90000"/>
              </a:lnSpc>
              <a:spcBef>
                <a:spcPts val="0"/>
              </a:spcBef>
              <a:spcAft>
                <a:spcPts val="0"/>
              </a:spcAft>
              <a:buClr>
                <a:schemeClr val="dk1"/>
              </a:buClr>
              <a:buSzPts val="1100"/>
              <a:buNone/>
            </a:pPr>
            <a:r>
              <a:rPr lang="es-ES"/>
              <a:t>Or by replacing the years with titles you can use it to show processes.</a:t>
            </a:r>
            <a:endParaRPr/>
          </a:p>
        </p:txBody>
      </p:sp>
      <p:sp>
        <p:nvSpPr>
          <p:cNvPr id="371" name="Google Shape;371;p35"/>
          <p:cNvSpPr txBox="1"/>
          <p:nvPr>
            <p:ph idx="6" type="body"/>
          </p:nvPr>
        </p:nvSpPr>
        <p:spPr>
          <a:xfrm>
            <a:off x="6949125" y="1670475"/>
            <a:ext cx="2600100" cy="1963500"/>
          </a:xfrm>
          <a:prstGeom prst="rect">
            <a:avLst/>
          </a:prstGeom>
          <a:noFill/>
          <a:ln>
            <a:noFill/>
          </a:ln>
        </p:spPr>
        <p:txBody>
          <a:bodyPr anchorCtr="0" anchor="b" bIns="45700" lIns="91425" spcFirstLastPara="1" rIns="91425" wrap="square" tIns="45700">
            <a:noAutofit/>
          </a:bodyPr>
          <a:lstStyle/>
          <a:p>
            <a:pPr indent="0" lvl="0" marL="0" rtl="0" algn="l">
              <a:lnSpc>
                <a:spcPct val="90000"/>
              </a:lnSpc>
              <a:spcBef>
                <a:spcPts val="0"/>
              </a:spcBef>
              <a:spcAft>
                <a:spcPts val="0"/>
              </a:spcAft>
              <a:buClr>
                <a:schemeClr val="dk1"/>
              </a:buClr>
              <a:buSzPts val="1100"/>
              <a:buNone/>
            </a:pPr>
            <a:r>
              <a:rPr lang="es-ES"/>
              <a:t>You can also put photos instead of years and present your team members…</a:t>
            </a:r>
            <a:endParaRPr/>
          </a:p>
        </p:txBody>
      </p:sp>
      <p:sp>
        <p:nvSpPr>
          <p:cNvPr id="372" name="Google Shape;372;p35"/>
          <p:cNvSpPr txBox="1"/>
          <p:nvPr>
            <p:ph idx="7" type="body"/>
          </p:nvPr>
        </p:nvSpPr>
        <p:spPr>
          <a:xfrm>
            <a:off x="759359" y="2857958"/>
            <a:ext cx="1233848" cy="450653"/>
          </a:xfrm>
          <a:prstGeom prst="rect">
            <a:avLst/>
          </a:prstGeom>
          <a:noFill/>
          <a:ln>
            <a:noFill/>
          </a:ln>
        </p:spPr>
        <p:txBody>
          <a:bodyPr anchorCtr="0" anchor="ctr" bIns="45700" lIns="91425" spcFirstLastPara="1" rIns="91425" wrap="square" tIns="45700">
            <a:noAutofit/>
          </a:bodyPr>
          <a:lstStyle/>
          <a:p>
            <a:pPr indent="0" lvl="0" marL="0" rtl="0" algn="ctr">
              <a:lnSpc>
                <a:spcPct val="90000"/>
              </a:lnSpc>
              <a:spcBef>
                <a:spcPts val="0"/>
              </a:spcBef>
              <a:spcAft>
                <a:spcPts val="0"/>
              </a:spcAft>
              <a:buClr>
                <a:schemeClr val="dk1"/>
              </a:buClr>
              <a:buSzPts val="3200"/>
              <a:buNone/>
            </a:pPr>
            <a:r>
              <a:rPr lang="es-ES"/>
              <a:t>2015</a:t>
            </a:r>
            <a:endParaRPr/>
          </a:p>
        </p:txBody>
      </p:sp>
      <p:sp>
        <p:nvSpPr>
          <p:cNvPr id="373" name="Google Shape;373;p35"/>
          <p:cNvSpPr txBox="1"/>
          <p:nvPr>
            <p:ph idx="8" type="body"/>
          </p:nvPr>
        </p:nvSpPr>
        <p:spPr>
          <a:xfrm>
            <a:off x="5436447" y="2853349"/>
            <a:ext cx="1233848" cy="450653"/>
          </a:xfrm>
          <a:prstGeom prst="rect">
            <a:avLst/>
          </a:prstGeom>
          <a:noFill/>
          <a:ln>
            <a:noFill/>
          </a:ln>
        </p:spPr>
        <p:txBody>
          <a:bodyPr anchorCtr="0" anchor="ctr" bIns="45700" lIns="91425" spcFirstLastPara="1" rIns="91425" wrap="square" tIns="45700">
            <a:noAutofit/>
          </a:bodyPr>
          <a:lstStyle/>
          <a:p>
            <a:pPr indent="0" lvl="0" marL="0" rtl="0" algn="ctr">
              <a:lnSpc>
                <a:spcPct val="90000"/>
              </a:lnSpc>
              <a:spcBef>
                <a:spcPts val="0"/>
              </a:spcBef>
              <a:spcAft>
                <a:spcPts val="0"/>
              </a:spcAft>
              <a:buClr>
                <a:schemeClr val="dk1"/>
              </a:buClr>
              <a:buSzPts val="3200"/>
              <a:buNone/>
            </a:pPr>
            <a:r>
              <a:rPr lang="es-ES"/>
              <a:t>2017</a:t>
            </a:r>
            <a:endParaRPr/>
          </a:p>
        </p:txBody>
      </p:sp>
      <p:sp>
        <p:nvSpPr>
          <p:cNvPr id="374" name="Google Shape;374;p35"/>
          <p:cNvSpPr txBox="1"/>
          <p:nvPr>
            <p:ph idx="9" type="body"/>
          </p:nvPr>
        </p:nvSpPr>
        <p:spPr>
          <a:xfrm>
            <a:off x="9978850" y="2877281"/>
            <a:ext cx="1233848" cy="450653"/>
          </a:xfrm>
          <a:prstGeom prst="rect">
            <a:avLst/>
          </a:prstGeom>
          <a:noFill/>
          <a:ln>
            <a:noFill/>
          </a:ln>
        </p:spPr>
        <p:txBody>
          <a:bodyPr anchorCtr="0" anchor="ctr" bIns="45700" lIns="91425" spcFirstLastPara="1" rIns="91425" wrap="square" tIns="45700">
            <a:noAutofit/>
          </a:bodyPr>
          <a:lstStyle/>
          <a:p>
            <a:pPr indent="0" lvl="0" marL="0" rtl="0" algn="ctr">
              <a:lnSpc>
                <a:spcPct val="90000"/>
              </a:lnSpc>
              <a:spcBef>
                <a:spcPts val="0"/>
              </a:spcBef>
              <a:spcAft>
                <a:spcPts val="0"/>
              </a:spcAft>
              <a:buClr>
                <a:schemeClr val="dk1"/>
              </a:buClr>
              <a:buSzPts val="3200"/>
              <a:buNone/>
            </a:pPr>
            <a:r>
              <a:rPr lang="es-ES"/>
              <a:t>2019</a:t>
            </a:r>
            <a:endParaRPr/>
          </a:p>
        </p:txBody>
      </p:sp>
      <p:sp>
        <p:nvSpPr>
          <p:cNvPr id="375" name="Google Shape;375;p35"/>
          <p:cNvSpPr txBox="1"/>
          <p:nvPr>
            <p:ph idx="13" type="body"/>
          </p:nvPr>
        </p:nvSpPr>
        <p:spPr>
          <a:xfrm>
            <a:off x="3163509" y="5404774"/>
            <a:ext cx="1233848" cy="450653"/>
          </a:xfrm>
          <a:prstGeom prst="rect">
            <a:avLst/>
          </a:prstGeom>
          <a:noFill/>
          <a:ln>
            <a:noFill/>
          </a:ln>
        </p:spPr>
        <p:txBody>
          <a:bodyPr anchorCtr="0" anchor="ctr" bIns="45700" lIns="91425" spcFirstLastPara="1" rIns="91425" wrap="square" tIns="45700">
            <a:noAutofit/>
          </a:bodyPr>
          <a:lstStyle/>
          <a:p>
            <a:pPr indent="0" lvl="0" marL="0" rtl="0" algn="ctr">
              <a:lnSpc>
                <a:spcPct val="90000"/>
              </a:lnSpc>
              <a:spcBef>
                <a:spcPts val="0"/>
              </a:spcBef>
              <a:spcAft>
                <a:spcPts val="0"/>
              </a:spcAft>
              <a:buClr>
                <a:schemeClr val="dk1"/>
              </a:buClr>
              <a:buSzPts val="3200"/>
              <a:buNone/>
            </a:pPr>
            <a:r>
              <a:rPr lang="es-ES"/>
              <a:t>2016</a:t>
            </a:r>
            <a:endParaRPr/>
          </a:p>
        </p:txBody>
      </p:sp>
      <p:sp>
        <p:nvSpPr>
          <p:cNvPr id="376" name="Google Shape;376;p35"/>
          <p:cNvSpPr txBox="1"/>
          <p:nvPr>
            <p:ph idx="14" type="body"/>
          </p:nvPr>
        </p:nvSpPr>
        <p:spPr>
          <a:xfrm>
            <a:off x="7705912" y="5428706"/>
            <a:ext cx="1233848" cy="450653"/>
          </a:xfrm>
          <a:prstGeom prst="rect">
            <a:avLst/>
          </a:prstGeom>
          <a:noFill/>
          <a:ln>
            <a:noFill/>
          </a:ln>
        </p:spPr>
        <p:txBody>
          <a:bodyPr anchorCtr="0" anchor="ctr" bIns="45700" lIns="91425" spcFirstLastPara="1" rIns="91425" wrap="square" tIns="45700">
            <a:noAutofit/>
          </a:bodyPr>
          <a:lstStyle/>
          <a:p>
            <a:pPr indent="0" lvl="0" marL="0" rtl="0" algn="ctr">
              <a:lnSpc>
                <a:spcPct val="90000"/>
              </a:lnSpc>
              <a:spcBef>
                <a:spcPts val="0"/>
              </a:spcBef>
              <a:spcAft>
                <a:spcPts val="0"/>
              </a:spcAft>
              <a:buClr>
                <a:schemeClr val="dk1"/>
              </a:buClr>
              <a:buSzPts val="3200"/>
              <a:buNone/>
            </a:pPr>
            <a:r>
              <a:rPr lang="es-ES"/>
              <a:t>2018</a:t>
            </a:r>
            <a:endParaRPr/>
          </a:p>
        </p:txBody>
      </p:sp>
    </p:spTree>
  </p:cSld>
  <p:clrMapOvr>
    <a:masterClrMapping/>
  </p:clrMapOvr>
  <mc:AlternateContent>
    <mc:Choice Requires="p14">
      <p:transition spd="slow" p14:dur="700">
        <p:fade/>
      </p:transition>
    </mc:Choice>
    <mc:Fallback>
      <p:transition spd="slow">
        <p:fade/>
      </p:transition>
    </mc:Fallback>
  </mc:AlternateContent>
</p:sld>
</file>

<file path=ppt/slides/slide1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80" name="Shape 380"/>
        <p:cNvGrpSpPr/>
        <p:nvPr/>
      </p:nvGrpSpPr>
      <p:grpSpPr>
        <a:xfrm>
          <a:off x="0" y="0"/>
          <a:ext cx="0" cy="0"/>
          <a:chOff x="0" y="0"/>
          <a:chExt cx="0" cy="0"/>
        </a:xfrm>
      </p:grpSpPr>
      <p:sp>
        <p:nvSpPr>
          <p:cNvPr id="381" name="Google Shape;381;p36"/>
          <p:cNvSpPr/>
          <p:nvPr/>
        </p:nvSpPr>
        <p:spPr>
          <a:xfrm>
            <a:off x="9926367" y="2524877"/>
            <a:ext cx="1927627" cy="1815882"/>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s-ES" sz="2800">
                <a:solidFill>
                  <a:schemeClr val="dk1"/>
                </a:solidFill>
                <a:highlight>
                  <a:schemeClr val="accent2"/>
                </a:highlight>
                <a:latin typeface="Caveat"/>
                <a:ea typeface="Caveat"/>
                <a:cs typeface="Caveat"/>
                <a:sym typeface="Caveat"/>
              </a:rPr>
              <a:t>Lorem ipsum dolor sit amet, consectetuer adipiscing elit.</a:t>
            </a:r>
            <a:endParaRPr>
              <a:highlight>
                <a:schemeClr val="accent2"/>
              </a:highlight>
            </a:endParaRPr>
          </a:p>
        </p:txBody>
      </p:sp>
      <p:sp>
        <p:nvSpPr>
          <p:cNvPr id="382" name="Google Shape;382;p36"/>
          <p:cNvSpPr/>
          <p:nvPr/>
        </p:nvSpPr>
        <p:spPr>
          <a:xfrm>
            <a:off x="680449" y="4423945"/>
            <a:ext cx="1948728" cy="1815882"/>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0" i="0" lang="es-ES" sz="2800" u="none" strike="noStrike">
                <a:solidFill>
                  <a:schemeClr val="dk1"/>
                </a:solidFill>
                <a:highlight>
                  <a:schemeClr val="accent2"/>
                </a:highlight>
                <a:latin typeface="Caveat"/>
                <a:ea typeface="Caveat"/>
                <a:cs typeface="Caveat"/>
                <a:sym typeface="Caveat"/>
              </a:rPr>
              <a:t>Lorem ipsum dolor sit amet, consectetuer adipiscing elit.</a:t>
            </a:r>
            <a:endParaRPr>
              <a:highlight>
                <a:schemeClr val="accent2"/>
              </a:highlight>
            </a:endParaRPr>
          </a:p>
        </p:txBody>
      </p:sp>
      <p:cxnSp>
        <p:nvCxnSpPr>
          <p:cNvPr id="383" name="Google Shape;383;p36"/>
          <p:cNvCxnSpPr>
            <a:stCxn id="384" idx="2"/>
            <a:endCxn id="382" idx="0"/>
          </p:cNvCxnSpPr>
          <p:nvPr/>
        </p:nvCxnSpPr>
        <p:spPr>
          <a:xfrm rot="10800000">
            <a:off x="1654813" y="4423945"/>
            <a:ext cx="2258400" cy="1152600"/>
          </a:xfrm>
          <a:prstGeom prst="bentConnector4">
            <a:avLst>
              <a:gd fmla="val 28428" name="adj1"/>
              <a:gd fmla="val 120660" name="adj2"/>
            </a:avLst>
          </a:prstGeom>
          <a:noFill/>
          <a:ln cap="flat" cmpd="sng" w="25400">
            <a:solidFill>
              <a:srgbClr val="262626"/>
            </a:solidFill>
            <a:prstDash val="solid"/>
            <a:miter lim="800000"/>
            <a:headEnd len="sm" w="sm" type="none"/>
            <a:tailEnd len="sm" w="sm" type="none"/>
          </a:ln>
        </p:spPr>
      </p:cxnSp>
      <p:cxnSp>
        <p:nvCxnSpPr>
          <p:cNvPr id="385" name="Google Shape;385;p36"/>
          <p:cNvCxnSpPr>
            <a:stCxn id="386" idx="1"/>
          </p:cNvCxnSpPr>
          <p:nvPr/>
        </p:nvCxnSpPr>
        <p:spPr>
          <a:xfrm rot="-5400000">
            <a:off x="8944437" y="3022427"/>
            <a:ext cx="2547300" cy="1497600"/>
          </a:xfrm>
          <a:prstGeom prst="bentConnector3">
            <a:avLst>
              <a:gd fmla="val 50000" name="adj1"/>
            </a:avLst>
          </a:prstGeom>
          <a:noFill/>
          <a:ln cap="flat" cmpd="sng" w="25400">
            <a:solidFill>
              <a:srgbClr val="262626"/>
            </a:solidFill>
            <a:prstDash val="solid"/>
            <a:miter lim="800000"/>
            <a:headEnd len="sm" w="sm" type="none"/>
            <a:tailEnd len="sm" w="sm" type="none"/>
          </a:ln>
        </p:spPr>
      </p:cxnSp>
      <p:cxnSp>
        <p:nvCxnSpPr>
          <p:cNvPr id="387" name="Google Shape;387;p36"/>
          <p:cNvCxnSpPr>
            <a:stCxn id="388" idx="2"/>
            <a:endCxn id="389" idx="1"/>
          </p:cNvCxnSpPr>
          <p:nvPr/>
        </p:nvCxnSpPr>
        <p:spPr>
          <a:xfrm flipH="1" rot="5400000">
            <a:off x="4163481" y="1206502"/>
            <a:ext cx="2035500" cy="1109400"/>
          </a:xfrm>
          <a:prstGeom prst="bentConnector4">
            <a:avLst>
              <a:gd fmla="val 38282" name="adj1"/>
              <a:gd fmla="val 121464" name="adj2"/>
            </a:avLst>
          </a:prstGeom>
          <a:noFill/>
          <a:ln cap="flat" cmpd="sng" w="25400">
            <a:solidFill>
              <a:srgbClr val="262626"/>
            </a:solidFill>
            <a:prstDash val="solid"/>
            <a:miter lim="800000"/>
            <a:headEnd len="sm" w="sm" type="none"/>
            <a:tailEnd len="sm" w="sm" type="none"/>
          </a:ln>
        </p:spPr>
      </p:cxnSp>
      <p:sp>
        <p:nvSpPr>
          <p:cNvPr id="389" name="Google Shape;389;p36"/>
          <p:cNvSpPr/>
          <p:nvPr/>
        </p:nvSpPr>
        <p:spPr>
          <a:xfrm>
            <a:off x="4626531" y="266399"/>
            <a:ext cx="4193005" cy="954107"/>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0" i="0" lang="es-ES" sz="2800" u="none" strike="noStrike">
                <a:solidFill>
                  <a:schemeClr val="dk1"/>
                </a:solidFill>
                <a:highlight>
                  <a:schemeClr val="accent2"/>
                </a:highlight>
                <a:latin typeface="Caveat"/>
                <a:ea typeface="Caveat"/>
                <a:cs typeface="Caveat"/>
                <a:sym typeface="Caveat"/>
              </a:rPr>
              <a:t>Lorem ipsum dolor sit amet, consectetuer adipiscing elit.</a:t>
            </a:r>
            <a:endParaRPr>
              <a:highlight>
                <a:schemeClr val="accent2"/>
              </a:highlight>
            </a:endParaRPr>
          </a:p>
        </p:txBody>
      </p:sp>
      <p:sp>
        <p:nvSpPr>
          <p:cNvPr id="390" name="Google Shape;390;p36"/>
          <p:cNvSpPr txBox="1"/>
          <p:nvPr/>
        </p:nvSpPr>
        <p:spPr>
          <a:xfrm>
            <a:off x="232112" y="157317"/>
            <a:ext cx="1948729" cy="2554545"/>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s-ES" sz="4000">
                <a:solidFill>
                  <a:schemeClr val="dk1"/>
                </a:solidFill>
                <a:latin typeface="Montserrat Medium"/>
                <a:ea typeface="Montserrat Medium"/>
                <a:cs typeface="Montserrat Medium"/>
                <a:sym typeface="Montserrat Medium"/>
              </a:rPr>
              <a:t>HERE </a:t>
            </a:r>
            <a:endParaRPr/>
          </a:p>
          <a:p>
            <a:pPr indent="0" lvl="0" marL="0" marR="0" rtl="0" algn="l">
              <a:spcBef>
                <a:spcPts val="0"/>
              </a:spcBef>
              <a:spcAft>
                <a:spcPts val="0"/>
              </a:spcAft>
              <a:buNone/>
            </a:pPr>
            <a:r>
              <a:rPr b="1" lang="es-ES" sz="4000">
                <a:solidFill>
                  <a:schemeClr val="dk1"/>
                </a:solidFill>
                <a:latin typeface="Montserrat Medium"/>
                <a:ea typeface="Montserrat Medium"/>
                <a:cs typeface="Montserrat Medium"/>
                <a:sym typeface="Montserrat Medium"/>
              </a:rPr>
              <a:t>GOES </a:t>
            </a:r>
            <a:endParaRPr/>
          </a:p>
          <a:p>
            <a:pPr indent="0" lvl="0" marL="0" marR="0" rtl="0" algn="l">
              <a:spcBef>
                <a:spcPts val="0"/>
              </a:spcBef>
              <a:spcAft>
                <a:spcPts val="0"/>
              </a:spcAft>
              <a:buNone/>
            </a:pPr>
            <a:r>
              <a:rPr b="1" lang="es-ES" sz="4000">
                <a:solidFill>
                  <a:schemeClr val="dk1"/>
                </a:solidFill>
                <a:latin typeface="Montserrat Medium"/>
                <a:ea typeface="Montserrat Medium"/>
                <a:cs typeface="Montserrat Medium"/>
                <a:sym typeface="Montserrat Medium"/>
              </a:rPr>
              <a:t>YOUR </a:t>
            </a:r>
            <a:endParaRPr/>
          </a:p>
          <a:p>
            <a:pPr indent="0" lvl="0" marL="0" marR="0" rtl="0" algn="l">
              <a:spcBef>
                <a:spcPts val="0"/>
              </a:spcBef>
              <a:spcAft>
                <a:spcPts val="0"/>
              </a:spcAft>
              <a:buNone/>
            </a:pPr>
            <a:r>
              <a:rPr b="1" lang="es-ES" sz="4000">
                <a:solidFill>
                  <a:schemeClr val="dk1"/>
                </a:solidFill>
                <a:latin typeface="Montserrat Medium"/>
                <a:ea typeface="Montserrat Medium"/>
                <a:cs typeface="Montserrat Medium"/>
                <a:sym typeface="Montserrat Medium"/>
              </a:rPr>
              <a:t>MAP</a:t>
            </a:r>
            <a:endParaRPr/>
          </a:p>
        </p:txBody>
      </p:sp>
      <p:grpSp>
        <p:nvGrpSpPr>
          <p:cNvPr id="391" name="Google Shape;391;p36"/>
          <p:cNvGrpSpPr/>
          <p:nvPr/>
        </p:nvGrpSpPr>
        <p:grpSpPr>
          <a:xfrm>
            <a:off x="3794325" y="4977981"/>
            <a:ext cx="603600" cy="598564"/>
            <a:chOff x="3171000" y="4021950"/>
            <a:chExt cx="268100" cy="265875"/>
          </a:xfrm>
        </p:grpSpPr>
        <p:sp>
          <p:nvSpPr>
            <p:cNvPr id="392" name="Google Shape;392;p36"/>
            <p:cNvSpPr/>
            <p:nvPr/>
          </p:nvSpPr>
          <p:spPr>
            <a:xfrm>
              <a:off x="3171000" y="4058525"/>
              <a:ext cx="230200" cy="229300"/>
            </a:xfrm>
            <a:custGeom>
              <a:rect b="b" l="l" r="r" t="t"/>
              <a:pathLst>
                <a:path extrusionOk="0" h="9172" w="9208">
                  <a:moveTo>
                    <a:pt x="1782" y="6720"/>
                  </a:moveTo>
                  <a:cubicBezTo>
                    <a:pt x="1957" y="6720"/>
                    <a:pt x="2130" y="6787"/>
                    <a:pt x="2266" y="6923"/>
                  </a:cubicBezTo>
                  <a:cubicBezTo>
                    <a:pt x="2534" y="7191"/>
                    <a:pt x="2534" y="7619"/>
                    <a:pt x="2266" y="7869"/>
                  </a:cubicBezTo>
                  <a:lnTo>
                    <a:pt x="1142" y="8244"/>
                  </a:lnTo>
                  <a:lnTo>
                    <a:pt x="928" y="8047"/>
                  </a:lnTo>
                  <a:lnTo>
                    <a:pt x="1303" y="6905"/>
                  </a:lnTo>
                  <a:cubicBezTo>
                    <a:pt x="1443" y="6783"/>
                    <a:pt x="1614" y="6720"/>
                    <a:pt x="1782" y="6720"/>
                  </a:cubicBezTo>
                  <a:close/>
                  <a:moveTo>
                    <a:pt x="7494" y="0"/>
                  </a:moveTo>
                  <a:lnTo>
                    <a:pt x="839" y="6656"/>
                  </a:lnTo>
                  <a:lnTo>
                    <a:pt x="0" y="9171"/>
                  </a:lnTo>
                  <a:lnTo>
                    <a:pt x="2552" y="8333"/>
                  </a:lnTo>
                  <a:lnTo>
                    <a:pt x="9207" y="1695"/>
                  </a:lnTo>
                  <a:lnTo>
                    <a:pt x="7494" y="0"/>
                  </a:ln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3" name="Google Shape;393;p36"/>
            <p:cNvSpPr/>
            <p:nvPr/>
          </p:nvSpPr>
          <p:spPr>
            <a:xfrm>
              <a:off x="3367725" y="4021950"/>
              <a:ext cx="71375" cy="69150"/>
            </a:xfrm>
            <a:custGeom>
              <a:rect b="b" l="l" r="r" t="t"/>
              <a:pathLst>
                <a:path extrusionOk="0" h="2766" w="2855">
                  <a:moveTo>
                    <a:pt x="1320" y="0"/>
                  </a:moveTo>
                  <a:cubicBezTo>
                    <a:pt x="1187" y="0"/>
                    <a:pt x="1053" y="54"/>
                    <a:pt x="946" y="161"/>
                  </a:cubicBezTo>
                  <a:lnTo>
                    <a:pt x="0" y="1089"/>
                  </a:lnTo>
                  <a:lnTo>
                    <a:pt x="1695" y="2766"/>
                  </a:lnTo>
                  <a:lnTo>
                    <a:pt x="2623" y="1838"/>
                  </a:lnTo>
                  <a:cubicBezTo>
                    <a:pt x="2855" y="1642"/>
                    <a:pt x="2855" y="1303"/>
                    <a:pt x="2641" y="1106"/>
                  </a:cubicBezTo>
                  <a:lnTo>
                    <a:pt x="1695" y="161"/>
                  </a:lnTo>
                  <a:cubicBezTo>
                    <a:pt x="1588" y="54"/>
                    <a:pt x="1454" y="0"/>
                    <a:pt x="1320"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94" name="Google Shape;394;p36"/>
          <p:cNvGrpSpPr/>
          <p:nvPr/>
        </p:nvGrpSpPr>
        <p:grpSpPr>
          <a:xfrm>
            <a:off x="5751812" y="2336381"/>
            <a:ext cx="603600" cy="598564"/>
            <a:chOff x="3171000" y="4021950"/>
            <a:chExt cx="268100" cy="265875"/>
          </a:xfrm>
        </p:grpSpPr>
        <p:sp>
          <p:nvSpPr>
            <p:cNvPr id="395" name="Google Shape;395;p36"/>
            <p:cNvSpPr/>
            <p:nvPr/>
          </p:nvSpPr>
          <p:spPr>
            <a:xfrm>
              <a:off x="3171000" y="4058525"/>
              <a:ext cx="230200" cy="229300"/>
            </a:xfrm>
            <a:custGeom>
              <a:rect b="b" l="l" r="r" t="t"/>
              <a:pathLst>
                <a:path extrusionOk="0" h="9172" w="9208">
                  <a:moveTo>
                    <a:pt x="1782" y="6720"/>
                  </a:moveTo>
                  <a:cubicBezTo>
                    <a:pt x="1957" y="6720"/>
                    <a:pt x="2130" y="6787"/>
                    <a:pt x="2266" y="6923"/>
                  </a:cubicBezTo>
                  <a:cubicBezTo>
                    <a:pt x="2534" y="7191"/>
                    <a:pt x="2534" y="7619"/>
                    <a:pt x="2266" y="7869"/>
                  </a:cubicBezTo>
                  <a:lnTo>
                    <a:pt x="1142" y="8244"/>
                  </a:lnTo>
                  <a:lnTo>
                    <a:pt x="928" y="8047"/>
                  </a:lnTo>
                  <a:lnTo>
                    <a:pt x="1303" y="6905"/>
                  </a:lnTo>
                  <a:cubicBezTo>
                    <a:pt x="1443" y="6783"/>
                    <a:pt x="1614" y="6720"/>
                    <a:pt x="1782" y="6720"/>
                  </a:cubicBezTo>
                  <a:close/>
                  <a:moveTo>
                    <a:pt x="7494" y="0"/>
                  </a:moveTo>
                  <a:lnTo>
                    <a:pt x="839" y="6656"/>
                  </a:lnTo>
                  <a:lnTo>
                    <a:pt x="0" y="9171"/>
                  </a:lnTo>
                  <a:lnTo>
                    <a:pt x="2552" y="8333"/>
                  </a:lnTo>
                  <a:lnTo>
                    <a:pt x="9207" y="1695"/>
                  </a:lnTo>
                  <a:lnTo>
                    <a:pt x="7494" y="0"/>
                  </a:ln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6" name="Google Shape;396;p36"/>
            <p:cNvSpPr/>
            <p:nvPr/>
          </p:nvSpPr>
          <p:spPr>
            <a:xfrm>
              <a:off x="3367725" y="4021950"/>
              <a:ext cx="71375" cy="69150"/>
            </a:xfrm>
            <a:custGeom>
              <a:rect b="b" l="l" r="r" t="t"/>
              <a:pathLst>
                <a:path extrusionOk="0" h="2766" w="2855">
                  <a:moveTo>
                    <a:pt x="1320" y="0"/>
                  </a:moveTo>
                  <a:cubicBezTo>
                    <a:pt x="1187" y="0"/>
                    <a:pt x="1053" y="54"/>
                    <a:pt x="946" y="161"/>
                  </a:cubicBezTo>
                  <a:lnTo>
                    <a:pt x="0" y="1089"/>
                  </a:lnTo>
                  <a:lnTo>
                    <a:pt x="1695" y="2766"/>
                  </a:lnTo>
                  <a:lnTo>
                    <a:pt x="2623" y="1838"/>
                  </a:lnTo>
                  <a:cubicBezTo>
                    <a:pt x="2855" y="1642"/>
                    <a:pt x="2855" y="1303"/>
                    <a:pt x="2641" y="1106"/>
                  </a:cubicBezTo>
                  <a:lnTo>
                    <a:pt x="1695" y="161"/>
                  </a:lnTo>
                  <a:cubicBezTo>
                    <a:pt x="1588" y="54"/>
                    <a:pt x="1454" y="0"/>
                    <a:pt x="1320"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97" name="Google Shape;397;p36"/>
          <p:cNvGrpSpPr/>
          <p:nvPr/>
        </p:nvGrpSpPr>
        <p:grpSpPr>
          <a:xfrm>
            <a:off x="9552650" y="4663006"/>
            <a:ext cx="603600" cy="598564"/>
            <a:chOff x="3171000" y="4021950"/>
            <a:chExt cx="268100" cy="265875"/>
          </a:xfrm>
        </p:grpSpPr>
        <p:sp>
          <p:nvSpPr>
            <p:cNvPr id="398" name="Google Shape;398;p36"/>
            <p:cNvSpPr/>
            <p:nvPr/>
          </p:nvSpPr>
          <p:spPr>
            <a:xfrm>
              <a:off x="3171000" y="4058525"/>
              <a:ext cx="230200" cy="229300"/>
            </a:xfrm>
            <a:custGeom>
              <a:rect b="b" l="l" r="r" t="t"/>
              <a:pathLst>
                <a:path extrusionOk="0" h="9172" w="9208">
                  <a:moveTo>
                    <a:pt x="1782" y="6720"/>
                  </a:moveTo>
                  <a:cubicBezTo>
                    <a:pt x="1957" y="6720"/>
                    <a:pt x="2130" y="6787"/>
                    <a:pt x="2266" y="6923"/>
                  </a:cubicBezTo>
                  <a:cubicBezTo>
                    <a:pt x="2534" y="7191"/>
                    <a:pt x="2534" y="7619"/>
                    <a:pt x="2266" y="7869"/>
                  </a:cubicBezTo>
                  <a:lnTo>
                    <a:pt x="1142" y="8244"/>
                  </a:lnTo>
                  <a:lnTo>
                    <a:pt x="928" y="8047"/>
                  </a:lnTo>
                  <a:lnTo>
                    <a:pt x="1303" y="6905"/>
                  </a:lnTo>
                  <a:cubicBezTo>
                    <a:pt x="1443" y="6783"/>
                    <a:pt x="1614" y="6720"/>
                    <a:pt x="1782" y="6720"/>
                  </a:cubicBezTo>
                  <a:close/>
                  <a:moveTo>
                    <a:pt x="7494" y="0"/>
                  </a:moveTo>
                  <a:lnTo>
                    <a:pt x="839" y="6656"/>
                  </a:lnTo>
                  <a:lnTo>
                    <a:pt x="0" y="9171"/>
                  </a:lnTo>
                  <a:lnTo>
                    <a:pt x="2552" y="8333"/>
                  </a:lnTo>
                  <a:lnTo>
                    <a:pt x="9207" y="1695"/>
                  </a:lnTo>
                  <a:lnTo>
                    <a:pt x="7494" y="0"/>
                  </a:ln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9" name="Google Shape;399;p36"/>
            <p:cNvSpPr/>
            <p:nvPr/>
          </p:nvSpPr>
          <p:spPr>
            <a:xfrm>
              <a:off x="3367725" y="4021950"/>
              <a:ext cx="71375" cy="69150"/>
            </a:xfrm>
            <a:custGeom>
              <a:rect b="b" l="l" r="r" t="t"/>
              <a:pathLst>
                <a:path extrusionOk="0" h="2766" w="2855">
                  <a:moveTo>
                    <a:pt x="1320" y="0"/>
                  </a:moveTo>
                  <a:cubicBezTo>
                    <a:pt x="1187" y="0"/>
                    <a:pt x="1053" y="54"/>
                    <a:pt x="946" y="161"/>
                  </a:cubicBezTo>
                  <a:lnTo>
                    <a:pt x="0" y="1089"/>
                  </a:lnTo>
                  <a:lnTo>
                    <a:pt x="1695" y="2766"/>
                  </a:lnTo>
                  <a:lnTo>
                    <a:pt x="2623" y="1838"/>
                  </a:lnTo>
                  <a:cubicBezTo>
                    <a:pt x="2855" y="1642"/>
                    <a:pt x="2855" y="1303"/>
                    <a:pt x="2641" y="1106"/>
                  </a:cubicBezTo>
                  <a:lnTo>
                    <a:pt x="1695" y="161"/>
                  </a:lnTo>
                  <a:cubicBezTo>
                    <a:pt x="1588" y="54"/>
                    <a:pt x="1454" y="0"/>
                    <a:pt x="1320"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Tree>
  </p:cSld>
  <p:clrMapOvr>
    <a:masterClrMapping/>
  </p:clrMapOvr>
  <mc:AlternateContent>
    <mc:Choice Requires="p14">
      <p:transition spd="slow" p14:dur="700">
        <p:fade/>
      </p:transition>
    </mc:Choice>
    <mc:Fallback>
      <p:transition spd="slow">
        <p:fade/>
      </p:transition>
    </mc:Fallback>
  </mc:AlternateContent>
</p:sld>
</file>

<file path=ppt/slides/slide1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03" name="Shape 403"/>
        <p:cNvGrpSpPr/>
        <p:nvPr/>
      </p:nvGrpSpPr>
      <p:grpSpPr>
        <a:xfrm>
          <a:off x="0" y="0"/>
          <a:ext cx="0" cy="0"/>
          <a:chOff x="0" y="0"/>
          <a:chExt cx="0" cy="0"/>
        </a:xfrm>
      </p:grpSpPr>
      <p:sp>
        <p:nvSpPr>
          <p:cNvPr id="404" name="Google Shape;404;p37"/>
          <p:cNvSpPr/>
          <p:nvPr/>
        </p:nvSpPr>
        <p:spPr>
          <a:xfrm>
            <a:off x="3945553" y="2588226"/>
            <a:ext cx="6810938" cy="3231654"/>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s-ES" sz="4800">
                <a:solidFill>
                  <a:schemeClr val="dk1"/>
                </a:solidFill>
                <a:latin typeface="Caveat"/>
                <a:ea typeface="Caveat"/>
                <a:cs typeface="Caveat"/>
                <a:sym typeface="Caveat"/>
              </a:rPr>
              <a:t>THANK YOU</a:t>
            </a:r>
            <a:endParaRPr/>
          </a:p>
          <a:p>
            <a:pPr indent="0" lvl="0" marL="0" marR="0" rtl="0" algn="l">
              <a:spcBef>
                <a:spcPts val="0"/>
              </a:spcBef>
              <a:spcAft>
                <a:spcPts val="0"/>
              </a:spcAft>
              <a:buNone/>
            </a:pPr>
            <a:r>
              <a:t/>
            </a:r>
            <a:endParaRPr b="1" sz="3600">
              <a:solidFill>
                <a:schemeClr val="dk1"/>
              </a:solidFill>
              <a:latin typeface="Caveat"/>
              <a:ea typeface="Caveat"/>
              <a:cs typeface="Caveat"/>
              <a:sym typeface="Caveat"/>
            </a:endParaRPr>
          </a:p>
          <a:p>
            <a:pPr indent="0" lvl="0" marL="0" marR="0" rtl="0" algn="l">
              <a:spcBef>
                <a:spcPts val="0"/>
              </a:spcBef>
              <a:spcAft>
                <a:spcPts val="0"/>
              </a:spcAft>
              <a:buNone/>
            </a:pPr>
            <a:r>
              <a:rPr b="1" lang="es-ES" sz="3600">
                <a:latin typeface="Caveat"/>
                <a:ea typeface="Caveat"/>
                <a:cs typeface="Caveat"/>
                <a:sym typeface="Caveat"/>
              </a:rPr>
              <a:t>Presentation Template: </a:t>
            </a:r>
            <a:r>
              <a:rPr b="1" lang="es-ES" sz="3600" u="sng">
                <a:latin typeface="Caveat"/>
                <a:ea typeface="Caveat"/>
                <a:cs typeface="Caveat"/>
                <a:sym typeface="Caveat"/>
                <a:hlinkClick r:id="rId3"/>
              </a:rPr>
              <a:t>SlidesMania</a:t>
            </a:r>
            <a:br>
              <a:rPr b="1" lang="es-ES" sz="7200">
                <a:latin typeface="Caveat"/>
                <a:ea typeface="Caveat"/>
                <a:cs typeface="Caveat"/>
                <a:sym typeface="Caveat"/>
              </a:rPr>
            </a:br>
            <a:endParaRPr b="1" sz="2800">
              <a:latin typeface="Caveat"/>
              <a:ea typeface="Caveat"/>
              <a:cs typeface="Caveat"/>
              <a:sym typeface="Caveat"/>
            </a:endParaRPr>
          </a:p>
          <a:p>
            <a:pPr indent="0" lvl="0" marL="0" marR="0" rtl="0" algn="l">
              <a:spcBef>
                <a:spcPts val="0"/>
              </a:spcBef>
              <a:spcAft>
                <a:spcPts val="0"/>
              </a:spcAft>
              <a:buNone/>
            </a:pPr>
            <a:r>
              <a:rPr b="1" lang="es-ES" sz="2800">
                <a:latin typeface="Caveat"/>
                <a:ea typeface="Caveat"/>
                <a:cs typeface="Caveat"/>
                <a:sym typeface="Caveat"/>
              </a:rPr>
              <a:t>Fonts used: Caveat and </a:t>
            </a:r>
            <a:r>
              <a:rPr b="1" lang="es-ES" sz="2800">
                <a:latin typeface="Montserrat Medium"/>
                <a:ea typeface="Montserrat Medium"/>
                <a:cs typeface="Montserrat Medium"/>
                <a:sym typeface="Montserrat Medium"/>
              </a:rPr>
              <a:t>Montserrat</a:t>
            </a:r>
            <a:endParaRPr/>
          </a:p>
          <a:p>
            <a:pPr indent="0" lvl="0" marL="0" marR="0" rtl="0" algn="l">
              <a:spcBef>
                <a:spcPts val="0"/>
              </a:spcBef>
              <a:spcAft>
                <a:spcPts val="0"/>
              </a:spcAft>
              <a:buNone/>
            </a:pPr>
            <a:r>
              <a:rPr b="1" lang="es-ES" sz="2800">
                <a:latin typeface="Caveat"/>
                <a:ea typeface="Caveat"/>
                <a:cs typeface="Caveat"/>
                <a:sym typeface="Caveat"/>
              </a:rPr>
              <a:t>Images: Unsplash</a:t>
            </a:r>
            <a:endParaRPr b="1" sz="2800">
              <a:latin typeface="Caveat"/>
              <a:ea typeface="Caveat"/>
              <a:cs typeface="Caveat"/>
              <a:sym typeface="Caveat"/>
            </a:endParaRPr>
          </a:p>
        </p:txBody>
      </p:sp>
      <p:cxnSp>
        <p:nvCxnSpPr>
          <p:cNvPr id="405" name="Google Shape;405;p37"/>
          <p:cNvCxnSpPr/>
          <p:nvPr/>
        </p:nvCxnSpPr>
        <p:spPr>
          <a:xfrm>
            <a:off x="4680905" y="3429000"/>
            <a:ext cx="2074606" cy="0"/>
          </a:xfrm>
          <a:prstGeom prst="straightConnector1">
            <a:avLst/>
          </a:prstGeom>
          <a:noFill/>
          <a:ln cap="flat" cmpd="sng" w="25400">
            <a:solidFill>
              <a:schemeClr val="dk1"/>
            </a:solidFill>
            <a:prstDash val="solid"/>
            <a:miter lim="800000"/>
            <a:headEnd len="sm" w="sm" type="none"/>
            <a:tailEnd len="sm" w="sm" type="none"/>
          </a:ln>
        </p:spPr>
      </p:cxnSp>
      <p:sp>
        <p:nvSpPr>
          <p:cNvPr id="406" name="Google Shape;406;p37"/>
          <p:cNvSpPr/>
          <p:nvPr/>
        </p:nvSpPr>
        <p:spPr>
          <a:xfrm>
            <a:off x="3494770" y="3502626"/>
            <a:ext cx="88489" cy="1268324"/>
          </a:xfrm>
          <a:prstGeom prst="rect">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nvGrpSpPr>
          <p:cNvPr id="407" name="Google Shape;407;p37"/>
          <p:cNvGrpSpPr/>
          <p:nvPr/>
        </p:nvGrpSpPr>
        <p:grpSpPr>
          <a:xfrm>
            <a:off x="6755505" y="2714950"/>
            <a:ext cx="720009" cy="714060"/>
            <a:chOff x="3171000" y="4021950"/>
            <a:chExt cx="268100" cy="265875"/>
          </a:xfrm>
        </p:grpSpPr>
        <p:sp>
          <p:nvSpPr>
            <p:cNvPr id="408" name="Google Shape;408;p37"/>
            <p:cNvSpPr/>
            <p:nvPr/>
          </p:nvSpPr>
          <p:spPr>
            <a:xfrm>
              <a:off x="3171000" y="4058525"/>
              <a:ext cx="230200" cy="229300"/>
            </a:xfrm>
            <a:custGeom>
              <a:rect b="b" l="l" r="r" t="t"/>
              <a:pathLst>
                <a:path extrusionOk="0" h="9172" w="9208">
                  <a:moveTo>
                    <a:pt x="1782" y="6720"/>
                  </a:moveTo>
                  <a:cubicBezTo>
                    <a:pt x="1957" y="6720"/>
                    <a:pt x="2130" y="6787"/>
                    <a:pt x="2266" y="6923"/>
                  </a:cubicBezTo>
                  <a:cubicBezTo>
                    <a:pt x="2534" y="7191"/>
                    <a:pt x="2534" y="7619"/>
                    <a:pt x="2266" y="7869"/>
                  </a:cubicBezTo>
                  <a:lnTo>
                    <a:pt x="1142" y="8244"/>
                  </a:lnTo>
                  <a:lnTo>
                    <a:pt x="928" y="8047"/>
                  </a:lnTo>
                  <a:lnTo>
                    <a:pt x="1303" y="6905"/>
                  </a:lnTo>
                  <a:cubicBezTo>
                    <a:pt x="1443" y="6783"/>
                    <a:pt x="1614" y="6720"/>
                    <a:pt x="1782" y="6720"/>
                  </a:cubicBezTo>
                  <a:close/>
                  <a:moveTo>
                    <a:pt x="7494" y="0"/>
                  </a:moveTo>
                  <a:lnTo>
                    <a:pt x="839" y="6656"/>
                  </a:lnTo>
                  <a:lnTo>
                    <a:pt x="0" y="9171"/>
                  </a:lnTo>
                  <a:lnTo>
                    <a:pt x="2552" y="8333"/>
                  </a:lnTo>
                  <a:lnTo>
                    <a:pt x="9207" y="1695"/>
                  </a:lnTo>
                  <a:lnTo>
                    <a:pt x="7494" y="0"/>
                  </a:ln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9" name="Google Shape;409;p37"/>
            <p:cNvSpPr/>
            <p:nvPr/>
          </p:nvSpPr>
          <p:spPr>
            <a:xfrm>
              <a:off x="3367725" y="4021950"/>
              <a:ext cx="71375" cy="69150"/>
            </a:xfrm>
            <a:custGeom>
              <a:rect b="b" l="l" r="r" t="t"/>
              <a:pathLst>
                <a:path extrusionOk="0" h="2766" w="2855">
                  <a:moveTo>
                    <a:pt x="1320" y="0"/>
                  </a:moveTo>
                  <a:cubicBezTo>
                    <a:pt x="1187" y="0"/>
                    <a:pt x="1053" y="54"/>
                    <a:pt x="946" y="161"/>
                  </a:cubicBezTo>
                  <a:lnTo>
                    <a:pt x="0" y="1089"/>
                  </a:lnTo>
                  <a:lnTo>
                    <a:pt x="1695" y="2766"/>
                  </a:lnTo>
                  <a:lnTo>
                    <a:pt x="2623" y="1838"/>
                  </a:lnTo>
                  <a:cubicBezTo>
                    <a:pt x="2855" y="1642"/>
                    <a:pt x="2855" y="1303"/>
                    <a:pt x="2641" y="1106"/>
                  </a:cubicBezTo>
                  <a:lnTo>
                    <a:pt x="1695" y="161"/>
                  </a:lnTo>
                  <a:cubicBezTo>
                    <a:pt x="1588" y="54"/>
                    <a:pt x="1454" y="0"/>
                    <a:pt x="1320"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Tree>
  </p:cSld>
  <p:clrMapOvr>
    <a:masterClrMapping/>
  </p:clrMapOvr>
  <mc:AlternateContent>
    <mc:Choice Requires="p14">
      <p:transition spd="slow" p14:dur="700">
        <p:fade/>
      </p:transition>
    </mc:Choice>
    <mc:Fallback>
      <p:transition spd="slow">
        <p:fade/>
      </p:transition>
    </mc:Fallback>
  </mc:AlternateContent>
</p:sld>
</file>

<file path=ppt/slides/slide1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13" name="Shape 413"/>
        <p:cNvGrpSpPr/>
        <p:nvPr/>
      </p:nvGrpSpPr>
      <p:grpSpPr>
        <a:xfrm>
          <a:off x="0" y="0"/>
          <a:ext cx="0" cy="0"/>
          <a:chOff x="0" y="0"/>
          <a:chExt cx="0" cy="0"/>
        </a:xfrm>
      </p:grpSpPr>
    </p:spTree>
  </p:cSld>
  <p:clrMapOvr>
    <a:masterClrMapping/>
  </p:clrMapOvr>
</p:sld>
</file>

<file path=ppt/theme/theme1.xml><?xml version="1.0" encoding="utf-8"?>
<a:theme xmlns:a="http://schemas.openxmlformats.org/drawingml/2006/main" xmlns:r="http://schemas.openxmlformats.org/officeDocument/2006/relationships" name="0079_Fowler_Template_SlidesMania">
  <a:themeElements>
    <a:clrScheme name="Office">
      <a:dk1>
        <a:srgbClr val="000000"/>
      </a:dk1>
      <a:lt1>
        <a:srgbClr val="FFFFFF"/>
      </a:lt1>
      <a:dk2>
        <a:srgbClr val="44546A"/>
      </a:dk2>
      <a:lt2>
        <a:srgbClr val="E7E6E6"/>
      </a:lt2>
      <a:accent1>
        <a:srgbClr val="D97159"/>
      </a:accent1>
      <a:accent2>
        <a:srgbClr val="E8AA9C"/>
      </a:accent2>
      <a:accent3>
        <a:srgbClr val="F7E7D1"/>
      </a:accent3>
      <a:accent4>
        <a:srgbClr val="FFFFFF"/>
      </a:accent4>
      <a:accent5>
        <a:srgbClr val="FFFFFF"/>
      </a:accent5>
      <a:accent6>
        <a:srgbClr val="FFFFFF"/>
      </a:accent6>
      <a:hlink>
        <a:srgbClr val="D97159"/>
      </a:hlink>
      <a:folHlink>
        <a:srgbClr val="954F72"/>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2.xml><?xml version="1.0" encoding="utf-8"?>
<a:theme xmlns:a="http://schemas.openxmlformats.org/drawingml/2006/main" xmlns:r="http://schemas.openxmlformats.org/officeDocument/2006/relationships">
  <a:themeElements>
    <a:clrScheme name="Default">
      <a:dk1>
        <a:srgbClr val="000000"/>
      </a:dk1>
      <a:lt1>
        <a:srgbClr val="FFFFFF"/>
      </a:lt1>
      <a:dk2>
        <a:srgbClr val="158158"/>
      </a:dk2>
      <a:lt2>
        <a:srgbClr val="F3F3F3"/>
      </a:lt2>
      <a:accent1>
        <a:srgbClr val="058DC7"/>
      </a:accent1>
      <a:accent2>
        <a:srgbClr val="50B432"/>
      </a:accent2>
      <a:accent3>
        <a:srgbClr val="ED561B"/>
      </a:accent3>
      <a:accent4>
        <a:srgbClr val="EDEF00"/>
      </a:accent4>
      <a:accent5>
        <a:srgbClr val="24CBE5"/>
      </a:accent5>
      <a:accent6>
        <a:srgbClr val="64E572"/>
      </a:accent6>
      <a:hlink>
        <a:srgbClr val="2200CC"/>
      </a:hlink>
      <a:folHlink>
        <a:srgbClr val="551A8B"/>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