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63" r:id="rId3"/>
    <p:sldId id="257" r:id="rId4"/>
    <p:sldId id="265" r:id="rId5"/>
    <p:sldId id="277" r:id="rId6"/>
    <p:sldId id="259" r:id="rId7"/>
    <p:sldId id="260" r:id="rId8"/>
    <p:sldId id="278" r:id="rId9"/>
    <p:sldId id="261" r:id="rId10"/>
    <p:sldId id="279" r:id="rId11"/>
    <p:sldId id="275" r:id="rId12"/>
    <p:sldId id="285" r:id="rId13"/>
    <p:sldId id="280" r:id="rId14"/>
    <p:sldId id="268" r:id="rId15"/>
    <p:sldId id="281" r:id="rId16"/>
    <p:sldId id="282" r:id="rId17"/>
    <p:sldId id="283" r:id="rId18"/>
    <p:sldId id="284" r:id="rId19"/>
    <p:sldId id="274"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18FFE1"/>
    <a:srgbClr val="0FB4BA"/>
    <a:srgbClr val="0EB7BC"/>
    <a:srgbClr val="6CB3C5"/>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5000" autoAdjust="0"/>
    <p:restoredTop sz="94660"/>
  </p:normalViewPr>
  <p:slideViewPr>
    <p:cSldViewPr snapToGrid="0">
      <p:cViewPr varScale="1">
        <p:scale>
          <a:sx n="65" d="100"/>
          <a:sy n="65" d="100"/>
        </p:scale>
        <p:origin x="858"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microsoft.com/office/2015/10/relationships/revisionInfo" Target="revisionInfo.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barChart>
        <c:barDir val="col"/>
        <c:grouping val="clustered"/>
        <c:varyColors val="0"/>
        <c:ser>
          <c:idx val="0"/>
          <c:order val="0"/>
          <c:tx>
            <c:strRef>
              <c:f>Sheet1!$B$1</c:f>
              <c:strCache>
                <c:ptCount val="1"/>
                <c:pt idx="0">
                  <c:v>Series 1</c:v>
                </c:pt>
              </c:strCache>
            </c:strRef>
          </c:tx>
          <c:spPr>
            <a:solidFill>
              <a:schemeClr val="accent1">
                <a:lumMod val="20000"/>
                <a:lumOff val="80000"/>
              </a:schemeClr>
            </a:solidFill>
            <a:ln>
              <a:noFill/>
            </a:ln>
            <a:effectLst>
              <a:outerShdw blurRad="57150" dist="19050" dir="5400000" algn="ctr" rotWithShape="0">
                <a:srgbClr val="000000">
                  <a:alpha val="63000"/>
                </a:srgbClr>
              </a:outerShdw>
            </a:effectLst>
          </c:spPr>
          <c:invertIfNegative val="0"/>
          <c:cat>
            <c:strRef>
              <c:f>Sheet1!$A$2:$A$3</c:f>
              <c:strCache>
                <c:ptCount val="2"/>
                <c:pt idx="0">
                  <c:v>Category 1</c:v>
                </c:pt>
                <c:pt idx="1">
                  <c:v>Category 2</c:v>
                </c:pt>
              </c:strCache>
            </c:strRef>
          </c:cat>
          <c:val>
            <c:numRef>
              <c:f>Sheet1!$B$2:$B$3</c:f>
              <c:numCache>
                <c:formatCode>General</c:formatCode>
                <c:ptCount val="2"/>
                <c:pt idx="0">
                  <c:v>4.3</c:v>
                </c:pt>
                <c:pt idx="1">
                  <c:v>2.5</c:v>
                </c:pt>
              </c:numCache>
            </c:numRef>
          </c:val>
          <c:extLst>
            <c:ext xmlns:c16="http://schemas.microsoft.com/office/drawing/2014/chart" uri="{C3380CC4-5D6E-409C-BE32-E72D297353CC}">
              <c16:uniqueId val="{00000000-835F-4671-99A5-F25C9878E9E9}"/>
            </c:ext>
          </c:extLst>
        </c:ser>
        <c:ser>
          <c:idx val="1"/>
          <c:order val="1"/>
          <c:tx>
            <c:strRef>
              <c:f>Sheet1!$C$1</c:f>
              <c:strCache>
                <c:ptCount val="1"/>
                <c:pt idx="0">
                  <c:v>Series 2</c:v>
                </c:pt>
              </c:strCache>
            </c:strRef>
          </c:tx>
          <c:spPr>
            <a:gradFill rotWithShape="1">
              <a:gsLst>
                <a:gs pos="0">
                  <a:schemeClr val="accent2">
                    <a:satMod val="103000"/>
                    <a:lumMod val="102000"/>
                    <a:tint val="94000"/>
                  </a:schemeClr>
                </a:gs>
                <a:gs pos="50000">
                  <a:schemeClr val="accent2">
                    <a:satMod val="110000"/>
                    <a:lumMod val="100000"/>
                    <a:shade val="100000"/>
                  </a:schemeClr>
                </a:gs>
                <a:gs pos="100000">
                  <a:schemeClr val="accent2">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cat>
            <c:strRef>
              <c:f>Sheet1!$A$2:$A$3</c:f>
              <c:strCache>
                <c:ptCount val="2"/>
                <c:pt idx="0">
                  <c:v>Category 1</c:v>
                </c:pt>
                <c:pt idx="1">
                  <c:v>Category 2</c:v>
                </c:pt>
              </c:strCache>
            </c:strRef>
          </c:cat>
          <c:val>
            <c:numRef>
              <c:f>Sheet1!$C$2:$C$3</c:f>
              <c:numCache>
                <c:formatCode>General</c:formatCode>
                <c:ptCount val="2"/>
                <c:pt idx="0">
                  <c:v>2.4</c:v>
                </c:pt>
                <c:pt idx="1">
                  <c:v>4.4000000000000004</c:v>
                </c:pt>
              </c:numCache>
            </c:numRef>
          </c:val>
          <c:extLst>
            <c:ext xmlns:c16="http://schemas.microsoft.com/office/drawing/2014/chart" uri="{C3380CC4-5D6E-409C-BE32-E72D297353CC}">
              <c16:uniqueId val="{00000001-835F-4671-99A5-F25C9878E9E9}"/>
            </c:ext>
          </c:extLst>
        </c:ser>
        <c:ser>
          <c:idx val="2"/>
          <c:order val="2"/>
          <c:tx>
            <c:strRef>
              <c:f>Sheet1!$D$1</c:f>
              <c:strCache>
                <c:ptCount val="1"/>
                <c:pt idx="0">
                  <c:v>Series 3</c:v>
                </c:pt>
              </c:strCache>
            </c:strRef>
          </c:tx>
          <c:spPr>
            <a:gradFill rotWithShape="1">
              <a:gsLst>
                <a:gs pos="0">
                  <a:schemeClr val="accent3">
                    <a:satMod val="103000"/>
                    <a:lumMod val="102000"/>
                    <a:tint val="94000"/>
                  </a:schemeClr>
                </a:gs>
                <a:gs pos="50000">
                  <a:schemeClr val="accent3">
                    <a:satMod val="110000"/>
                    <a:lumMod val="100000"/>
                    <a:shade val="100000"/>
                  </a:schemeClr>
                </a:gs>
                <a:gs pos="100000">
                  <a:schemeClr val="accent3">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cat>
            <c:strRef>
              <c:f>Sheet1!$A$2:$A$3</c:f>
              <c:strCache>
                <c:ptCount val="2"/>
                <c:pt idx="0">
                  <c:v>Category 1</c:v>
                </c:pt>
                <c:pt idx="1">
                  <c:v>Category 2</c:v>
                </c:pt>
              </c:strCache>
            </c:strRef>
          </c:cat>
          <c:val>
            <c:numRef>
              <c:f>Sheet1!$D$2:$D$3</c:f>
              <c:numCache>
                <c:formatCode>General</c:formatCode>
                <c:ptCount val="2"/>
                <c:pt idx="0">
                  <c:v>2</c:v>
                </c:pt>
                <c:pt idx="1">
                  <c:v>2</c:v>
                </c:pt>
              </c:numCache>
            </c:numRef>
          </c:val>
          <c:extLst>
            <c:ext xmlns:c16="http://schemas.microsoft.com/office/drawing/2014/chart" uri="{C3380CC4-5D6E-409C-BE32-E72D297353CC}">
              <c16:uniqueId val="{00000002-835F-4671-99A5-F25C9878E9E9}"/>
            </c:ext>
          </c:extLst>
        </c:ser>
        <c:dLbls>
          <c:showLegendKey val="0"/>
          <c:showVal val="0"/>
          <c:showCatName val="0"/>
          <c:showSerName val="0"/>
          <c:showPercent val="0"/>
          <c:showBubbleSize val="0"/>
        </c:dLbls>
        <c:gapWidth val="100"/>
        <c:overlap val="-24"/>
        <c:axId val="490104744"/>
        <c:axId val="490102776"/>
      </c:barChart>
      <c:catAx>
        <c:axId val="490104744"/>
        <c:scaling>
          <c:orientation val="minMax"/>
        </c:scaling>
        <c:delete val="0"/>
        <c:axPos val="b"/>
        <c:numFmt formatCode="General" sourceLinked="1"/>
        <c:majorTickMark val="none"/>
        <c:minorTickMark val="none"/>
        <c:tickLblPos val="nextTo"/>
        <c:spPr>
          <a:noFill/>
          <a:ln w="12700" cap="flat" cmpd="sng" algn="ctr">
            <a:solidFill>
              <a:schemeClr val="tx1">
                <a:lumMod val="15000"/>
                <a:lumOff val="85000"/>
              </a:schemeClr>
            </a:solidFill>
            <a:round/>
          </a:ln>
          <a:effectLst/>
        </c:spPr>
        <c:txPr>
          <a:bodyPr rot="-6000000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US"/>
          </a:p>
        </c:txPr>
        <c:crossAx val="490102776"/>
        <c:crosses val="autoZero"/>
        <c:auto val="1"/>
        <c:lblAlgn val="ctr"/>
        <c:lblOffset val="100"/>
        <c:noMultiLvlLbl val="0"/>
      </c:catAx>
      <c:valAx>
        <c:axId val="490102776"/>
        <c:scaling>
          <c:orientation val="minMax"/>
        </c:scaling>
        <c:delete val="0"/>
        <c:axPos val="l"/>
        <c:numFmt formatCode="General" sourceLinked="1"/>
        <c:majorTickMark val="none"/>
        <c:minorTickMark val="none"/>
        <c:tickLblPos val="nextTo"/>
        <c:spPr>
          <a:noFill/>
          <a:ln>
            <a:noFill/>
          </a:ln>
          <a:effectLst/>
        </c:spPr>
        <c:txPr>
          <a:bodyPr rot="-60000000" spcFirstLastPara="1" vertOverflow="ellipsis" vert="horz" wrap="square" anchor="ctr" anchorCtr="1"/>
          <a:lstStyle/>
          <a:p>
            <a:pPr>
              <a:defRPr sz="1197" b="0" i="0" u="none" strike="noStrike" kern="1200" baseline="0">
                <a:solidFill>
                  <a:schemeClr val="bg1"/>
                </a:solidFill>
                <a:latin typeface="+mn-lt"/>
                <a:ea typeface="+mn-ea"/>
                <a:cs typeface="+mn-cs"/>
              </a:defRPr>
            </a:pPr>
            <a:endParaRPr lang="en-US"/>
          </a:p>
        </c:txPr>
        <c:crossAx val="490104744"/>
        <c:crosses val="autoZero"/>
        <c:crossBetween val="between"/>
      </c:valAx>
      <c:spPr>
        <a:noFill/>
        <a:ln>
          <a:noFill/>
        </a:ln>
        <a:effectLst/>
      </c:spPr>
    </c:plotArea>
    <c:plotVisOnly val="1"/>
    <c:dispBlanksAs val="gap"/>
    <c:showDLblsOverMax val="0"/>
    <c:extLst>
      <c:ext xmlns:c16r3="http://schemas.microsoft.com/office/drawing/2017/03/chart" uri="{56B9EC1D-385E-4148-901F-78D8002777C0}">
        <c16r3:dataDisplayOptions16>
          <c16r3:dispNaAsBlank val="1"/>
        </c16r3:dataDisplayOptions16>
      </c:ext>
    </c:extLst>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colorful4">
  <dgm:title val=""/>
  <dgm:desc val=""/>
  <dgm:catLst>
    <dgm:cat type="colorful" pri="10400"/>
  </dgm:catLst>
  <dgm:styleLbl name="node0">
    <dgm:fillClrLst meth="repeat">
      <a:schemeClr val="accent3"/>
    </dgm:fillClrLst>
    <dgm:linClrLst meth="repeat">
      <a:schemeClr val="lt1"/>
    </dgm:linClrLst>
    <dgm:effectClrLst/>
    <dgm:txLinClrLst/>
    <dgm:txFillClrLst/>
    <dgm:txEffectClrLst/>
  </dgm:styleLbl>
  <dgm:styleLbl name="node1">
    <dgm:fillClrLst>
      <a:schemeClr val="accent4"/>
      <a:schemeClr val="accent5"/>
    </dgm:fillClrLst>
    <dgm:linClrLst meth="repeat">
      <a:schemeClr val="lt1"/>
    </dgm:linClrLst>
    <dgm:effectClrLst/>
    <dgm:txLinClrLst/>
    <dgm:txFillClrLst/>
    <dgm:txEffectClrLst/>
  </dgm:styleLbl>
  <dgm:styleLbl name="alignNode1">
    <dgm:fillClrLst>
      <a:schemeClr val="accent4"/>
      <a:schemeClr val="accent5"/>
    </dgm:fillClrLst>
    <dgm:linClrLst>
      <a:schemeClr val="accent4"/>
      <a:schemeClr val="accent5"/>
    </dgm:linClrLst>
    <dgm:effectClrLst/>
    <dgm:txLinClrLst/>
    <dgm:txFillClrLst/>
    <dgm:txEffectClrLst/>
  </dgm:styleLbl>
  <dgm:styleLbl name="lnNode1">
    <dgm:fillClrLst>
      <a:schemeClr val="accent4"/>
      <a:schemeClr val="accent5"/>
    </dgm:fillClrLst>
    <dgm:linClrLst meth="repeat">
      <a:schemeClr val="lt1"/>
    </dgm:linClrLst>
    <dgm:effectClrLst/>
    <dgm:txLinClrLst/>
    <dgm:txFillClrLst/>
    <dgm:txEffectClrLst/>
  </dgm:styleLbl>
  <dgm:styleLbl name="vennNode1">
    <dgm:fillClrLst>
      <a:schemeClr val="accent4">
        <a:alpha val="50000"/>
      </a:schemeClr>
      <a:schemeClr val="accent5">
        <a:alpha val="50000"/>
      </a:schemeClr>
    </dgm:fillClrLst>
    <dgm:linClrLst meth="repeat">
      <a:schemeClr val="lt1"/>
    </dgm:linClrLst>
    <dgm:effectClrLst/>
    <dgm:txLinClrLst/>
    <dgm:txFillClrLst/>
    <dgm:txEffectClrLst/>
  </dgm:styleLbl>
  <dgm:styleLbl name="node2">
    <dgm:fillClrLst>
      <a:schemeClr val="accent5"/>
    </dgm:fillClrLst>
    <dgm:linClrLst meth="repeat">
      <a:schemeClr val="lt1"/>
    </dgm:linClrLst>
    <dgm:effectClrLst/>
    <dgm:txLinClrLst/>
    <dgm:txFillClrLst/>
    <dgm:txEffectClrLst/>
  </dgm:styleLbl>
  <dgm:styleLbl name="node3">
    <dgm:fillClrLst>
      <a:schemeClr val="accent6"/>
    </dgm:fillClrLst>
    <dgm:linClrLst meth="repeat">
      <a:schemeClr val="lt1"/>
    </dgm:linClrLst>
    <dgm:effectClrLst/>
    <dgm:txLinClrLst/>
    <dgm:txFillClrLst/>
    <dgm:txEffectClrLst/>
  </dgm:styleLbl>
  <dgm:styleLbl name="node4">
    <dgm:fillClrLst>
      <a:schemeClr val="accent1"/>
    </dgm:fillClrLst>
    <dgm:linClrLst meth="repeat">
      <a:schemeClr val="lt1"/>
    </dgm:linClrLst>
    <dgm:effectClrLst/>
    <dgm:txLinClrLst/>
    <dgm:txFillClrLst/>
    <dgm:txEffectClrLst/>
  </dgm:styleLbl>
  <dgm:styleLbl name="fgImgPlace1">
    <dgm:fillClrLst>
      <a:schemeClr val="accent4">
        <a:tint val="50000"/>
      </a:schemeClr>
      <a:schemeClr val="accent5">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4">
        <a:tint val="50000"/>
      </a:schemeClr>
      <a:schemeClr val="accent5">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4">
        <a:tint val="50000"/>
      </a:schemeClr>
      <a:schemeClr val="accent5">
        <a:tint val="20000"/>
      </a:schemeClr>
    </dgm:fillClrLst>
    <dgm:linClrLst meth="repeat">
      <a:schemeClr val="lt1"/>
    </dgm:linClrLst>
    <dgm:effectClrLst/>
    <dgm:txLinClrLst/>
    <dgm:txFillClrLst meth="repeat">
      <a:schemeClr val="lt1"/>
    </dgm:txFillClrLst>
    <dgm:txEffectClrLst/>
  </dgm:styleLbl>
  <dgm:styleLbl name="sibTrans2D1">
    <dgm:fillClrLst>
      <a:schemeClr val="accent4"/>
      <a:schemeClr val="accent5"/>
    </dgm:fillClrLst>
    <dgm:linClrLst meth="repeat">
      <a:schemeClr val="lt1"/>
    </dgm:linClrLst>
    <dgm:effectClrLst/>
    <dgm:txLinClrLst/>
    <dgm:txFillClrLst/>
    <dgm:txEffectClrLst/>
  </dgm:styleLbl>
  <dgm:styleLbl name="fgSibTrans2D1">
    <dgm:fillClrLst>
      <a:schemeClr val="accent4"/>
      <a:schemeClr val="accent5"/>
    </dgm:fillClrLst>
    <dgm:linClrLst meth="repeat">
      <a:schemeClr val="lt1"/>
    </dgm:linClrLst>
    <dgm:effectClrLst/>
    <dgm:txLinClrLst/>
    <dgm:txFillClrLst meth="repeat">
      <a:schemeClr val="lt1"/>
    </dgm:txFillClrLst>
    <dgm:txEffectClrLst/>
  </dgm:styleLbl>
  <dgm:styleLbl name="bgSibTrans2D1">
    <dgm:fillClrLst>
      <a:schemeClr val="accent4"/>
      <a:schemeClr val="accent5"/>
    </dgm:fillClrLst>
    <dgm:linClrLst meth="repeat">
      <a:schemeClr val="lt1"/>
    </dgm:linClrLst>
    <dgm:effectClrLst/>
    <dgm:txLinClrLst/>
    <dgm:txFillClrLst meth="repeat">
      <a:schemeClr val="lt1"/>
    </dgm:txFillClrLst>
    <dgm:txEffectClrLst/>
  </dgm:styleLbl>
  <dgm:styleLbl name="sibTrans1D1">
    <dgm:fillClrLst/>
    <dgm:linClrLst>
      <a:schemeClr val="accent4"/>
      <a:schemeClr val="accent5"/>
    </dgm:linClrLst>
    <dgm:effectClrLst/>
    <dgm:txLinClrLst/>
    <dgm:txFillClrLst meth="repeat">
      <a:schemeClr val="tx1"/>
    </dgm:txFillClrLst>
    <dgm:txEffectClrLst/>
  </dgm:styleLbl>
  <dgm:styleLbl name="callout">
    <dgm:fillClrLst meth="repeat">
      <a:schemeClr val="accent4"/>
    </dgm:fillClrLst>
    <dgm:linClrLst meth="repeat">
      <a:schemeClr val="accent4">
        <a:tint val="50000"/>
      </a:schemeClr>
    </dgm:linClrLst>
    <dgm:effectClrLst/>
    <dgm:txLinClrLst/>
    <dgm:txFillClrLst meth="repeat">
      <a:schemeClr val="tx1"/>
    </dgm:txFillClrLst>
    <dgm:txEffectClrLst/>
  </dgm:styleLbl>
  <dgm:styleLbl name="asst0">
    <dgm:fillClrLst meth="repeat">
      <a:schemeClr val="accent4"/>
    </dgm:fillClrLst>
    <dgm:linClrLst meth="repeat">
      <a:schemeClr val="lt1">
        <a:shade val="80000"/>
      </a:schemeClr>
    </dgm:linClrLst>
    <dgm:effectClrLst/>
    <dgm:txLinClrLst/>
    <dgm:txFillClrLst/>
    <dgm:txEffectClrLst/>
  </dgm:styleLbl>
  <dgm:styleLbl name="asst1">
    <dgm:fillClrLst meth="repeat">
      <a:schemeClr val="accent5"/>
    </dgm:fillClrLst>
    <dgm:linClrLst meth="repeat">
      <a:schemeClr val="lt1">
        <a:shade val="80000"/>
      </a:schemeClr>
    </dgm:linClrLst>
    <dgm:effectClrLst/>
    <dgm:txLinClrLst/>
    <dgm:txFillClrLst/>
    <dgm:txEffectClrLst/>
  </dgm:styleLbl>
  <dgm:styleLbl name="asst2">
    <dgm:fillClrLst>
      <a:schemeClr val="accent6"/>
    </dgm:fillClrLst>
    <dgm:linClrLst meth="repeat">
      <a:schemeClr val="lt1"/>
    </dgm:linClrLst>
    <dgm:effectClrLst/>
    <dgm:txLinClrLst/>
    <dgm:txFillClrLst/>
    <dgm:txEffectClrLst/>
  </dgm:styleLbl>
  <dgm:styleLbl name="asst3">
    <dgm:fillClrLst>
      <a:schemeClr val="accent1"/>
    </dgm:fillClrLst>
    <dgm:linClrLst meth="repeat">
      <a:schemeClr val="lt1"/>
    </dgm:linClrLst>
    <dgm:effectClrLst/>
    <dgm:txLinClrLst/>
    <dgm:txFillClrLst/>
    <dgm:txEffectClrLst/>
  </dgm:styleLbl>
  <dgm:styleLbl name="asst4">
    <dgm:fillClrLst>
      <a:schemeClr val="accent2"/>
    </dgm:fillClrLst>
    <dgm:linClrLst meth="repeat">
      <a:schemeClr val="lt1"/>
    </dgm:linClrLst>
    <dgm:effectClrLst/>
    <dgm:txLinClrLst/>
    <dgm:txFillClrLst/>
    <dgm:txEffectClrLst/>
  </dgm:styleLbl>
  <dgm:styleLbl name="parChTrans2D1">
    <dgm:fillClrLst meth="repeat">
      <a:schemeClr val="accent4"/>
    </dgm:fillClrLst>
    <dgm:linClrLst meth="repeat">
      <a:schemeClr val="lt1"/>
    </dgm:linClrLst>
    <dgm:effectClrLst/>
    <dgm:txLinClrLst/>
    <dgm:txFillClrLst meth="repeat">
      <a:schemeClr val="lt1"/>
    </dgm:txFillClrLst>
    <dgm:txEffectClrLst/>
  </dgm:styleLbl>
  <dgm:styleLbl name="parChTrans2D2">
    <dgm:fillClrLst meth="repeat">
      <a:schemeClr val="accent5"/>
    </dgm:fillClrLst>
    <dgm:linClrLst meth="repeat">
      <a:schemeClr val="lt1"/>
    </dgm:linClrLst>
    <dgm:effectClrLst/>
    <dgm:txLinClrLst/>
    <dgm:txFillClrLst/>
    <dgm:txEffectClrLst/>
  </dgm:styleLbl>
  <dgm:styleLbl name="parChTrans2D3">
    <dgm:fillClrLst meth="repeat">
      <a:schemeClr val="accent5"/>
    </dgm:fillClrLst>
    <dgm:linClrLst meth="repeat">
      <a:schemeClr val="lt1"/>
    </dgm:linClrLst>
    <dgm:effectClrLst/>
    <dgm:txLinClrLst/>
    <dgm:txFillClrLst/>
    <dgm:txEffectClrLst/>
  </dgm:styleLbl>
  <dgm:styleLbl name="parChTrans2D4">
    <dgm:fillClrLst meth="repeat">
      <a:schemeClr val="accent6"/>
    </dgm:fillClrLst>
    <dgm:linClrLst meth="repeat">
      <a:schemeClr val="lt1"/>
    </dgm:linClrLst>
    <dgm:effectClrLst/>
    <dgm:txLinClrLst/>
    <dgm:txFillClrLst meth="repeat">
      <a:schemeClr val="lt1"/>
    </dgm:txFillClrLst>
    <dgm:txEffectClrLst/>
  </dgm:styleLbl>
  <dgm:styleLbl name="parChTrans1D1">
    <dgm:fillClrLst meth="repeat">
      <a:schemeClr val="accent4"/>
    </dgm:fillClrLst>
    <dgm:linClrLst meth="repeat">
      <a:schemeClr val="accent4"/>
    </dgm:linClrLst>
    <dgm:effectClrLst/>
    <dgm:txLinClrLst/>
    <dgm:txFillClrLst meth="repeat">
      <a:schemeClr val="tx1"/>
    </dgm:txFillClrLst>
    <dgm:txEffectClrLst/>
  </dgm:styleLbl>
  <dgm:styleLbl name="parChTrans1D2">
    <dgm:fillClrLst meth="repeat">
      <a:schemeClr val="accent4">
        <a:tint val="90000"/>
      </a:schemeClr>
    </dgm:fillClrLst>
    <dgm:linClrLst meth="repeat">
      <a:schemeClr val="accent5"/>
    </dgm:linClrLst>
    <dgm:effectClrLst/>
    <dgm:txLinClrLst/>
    <dgm:txFillClrLst meth="repeat">
      <a:schemeClr val="tx1"/>
    </dgm:txFillClrLst>
    <dgm:txEffectClrLst/>
  </dgm:styleLbl>
  <dgm:styleLbl name="parChTrans1D3">
    <dgm:fillClrLst meth="repeat">
      <a:schemeClr val="accent4">
        <a:tint val="70000"/>
      </a:schemeClr>
    </dgm:fillClrLst>
    <dgm:linClrLst meth="repeat">
      <a:schemeClr val="accent6"/>
    </dgm:linClrLst>
    <dgm:effectClrLst/>
    <dgm:txLinClrLst/>
    <dgm:txFillClrLst meth="repeat">
      <a:schemeClr val="tx1"/>
    </dgm:txFillClrLst>
    <dgm:txEffectClrLst/>
  </dgm:styleLbl>
  <dgm:styleLbl name="parChTrans1D4">
    <dgm:fillClrLst meth="repeat">
      <a:schemeClr val="accent4">
        <a:tint val="50000"/>
      </a:schemeClr>
    </dgm:fillClrLst>
    <dgm:linClrLst meth="repeat">
      <a:schemeClr val="accent1"/>
    </dgm:linClrLst>
    <dgm:effectClrLst/>
    <dgm:txLinClrLst/>
    <dgm:txFillClrLst meth="repeat">
      <a:schemeClr val="tx1"/>
    </dgm:txFillClrLst>
    <dgm:txEffectClrLst/>
  </dgm:styleLbl>
  <dgm:styleLbl name="fgAcc1">
    <dgm:fillClrLst meth="repeat">
      <a:schemeClr val="lt1">
        <a:alpha val="90000"/>
      </a:schemeClr>
    </dgm:fillClrLst>
    <dgm:linClrLst>
      <a:schemeClr val="accent4"/>
      <a:schemeClr val="accent5"/>
    </dgm:linClrLst>
    <dgm:effectClrLst/>
    <dgm:txLinClrLst/>
    <dgm:txFillClrLst meth="repeat">
      <a:schemeClr val="dk1"/>
    </dgm:txFillClrLst>
    <dgm:txEffectClrLst/>
  </dgm:styleLbl>
  <dgm:styleLbl name="conFgAcc1">
    <dgm:fillClrLst meth="repeat">
      <a:schemeClr val="lt1">
        <a:alpha val="90000"/>
      </a:schemeClr>
    </dgm:fillClrLst>
    <dgm:linClrLst>
      <a:schemeClr val="accent4"/>
      <a:schemeClr val="accent5"/>
    </dgm:linClrLst>
    <dgm:effectClrLst/>
    <dgm:txLinClrLst/>
    <dgm:txFillClrLst meth="repeat">
      <a:schemeClr val="dk1"/>
    </dgm:txFillClrLst>
    <dgm:txEffectClrLst/>
  </dgm:styleLbl>
  <dgm:styleLbl name="alignAcc1">
    <dgm:fillClrLst meth="repeat">
      <a:schemeClr val="lt1">
        <a:alpha val="90000"/>
      </a:schemeClr>
    </dgm:fillClrLst>
    <dgm:linClrLst>
      <a:schemeClr val="accent4"/>
      <a:schemeClr val="accent5"/>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4"/>
    </dgm:linClrLst>
    <dgm:effectClrLst/>
    <dgm:txLinClrLst/>
    <dgm:txFillClrLst meth="repeat">
      <a:schemeClr val="dk1"/>
    </dgm:txFillClrLst>
    <dgm:txEffectClrLst/>
  </dgm:styleLbl>
  <dgm:styleLbl name="bgAcc1">
    <dgm:fillClrLst meth="repeat">
      <a:schemeClr val="lt1">
        <a:alpha val="90000"/>
      </a:schemeClr>
    </dgm:fillClrLst>
    <dgm:linClrLst>
      <a:schemeClr val="accent4"/>
      <a:schemeClr val="accent5"/>
    </dgm:linClrLst>
    <dgm:effectClrLst/>
    <dgm:txLinClrLst/>
    <dgm:txFillClrLst meth="repeat">
      <a:schemeClr val="dk1"/>
    </dgm:txFillClrLst>
    <dgm:txEffectClrLst/>
  </dgm:styleLbl>
  <dgm:styleLbl name="solidFgAcc1">
    <dgm:fillClrLst meth="repeat">
      <a:schemeClr val="lt1"/>
    </dgm:fillClrLst>
    <dgm:linClrLst>
      <a:schemeClr val="accent4"/>
      <a:schemeClr val="accent5"/>
    </dgm:linClrLst>
    <dgm:effectClrLst/>
    <dgm:txLinClrLst/>
    <dgm:txFillClrLst meth="repeat">
      <a:schemeClr val="dk1"/>
    </dgm:txFillClrLst>
    <dgm:txEffectClrLst/>
  </dgm:styleLbl>
  <dgm:styleLbl name="solidAlignAcc1">
    <dgm:fillClrLst meth="repeat">
      <a:schemeClr val="lt1"/>
    </dgm:fillClrLst>
    <dgm:linClrLst>
      <a:schemeClr val="accent4"/>
      <a:schemeClr val="accent5"/>
    </dgm:linClrLst>
    <dgm:effectClrLst/>
    <dgm:txLinClrLst/>
    <dgm:txFillClrLst meth="repeat">
      <a:schemeClr val="dk1"/>
    </dgm:txFillClrLst>
    <dgm:txEffectClrLst/>
  </dgm:styleLbl>
  <dgm:styleLbl name="solidBgAcc1">
    <dgm:fillClrLst meth="repeat">
      <a:schemeClr val="lt1"/>
    </dgm:fillClrLst>
    <dgm:linClrLst>
      <a:schemeClr val="accent4"/>
      <a:schemeClr val="accent5"/>
    </dgm:linClrLst>
    <dgm:effectClrLst/>
    <dgm:txLinClrLst/>
    <dgm:txFillClrLst meth="repeat">
      <a:schemeClr val="dk1"/>
    </dgm:txFillClrLst>
    <dgm:txEffectClrLst/>
  </dgm:styleLbl>
  <dgm:styleLbl name="fgAccFollowNode1">
    <dgm:fillClrLst>
      <a:schemeClr val="accent4">
        <a:tint val="40000"/>
        <a:alpha val="90000"/>
      </a:schemeClr>
      <a:schemeClr val="accent5">
        <a:tint val="40000"/>
        <a:alpha val="90000"/>
      </a:schemeClr>
    </dgm:fillClrLst>
    <dgm:linClrLst>
      <a:schemeClr val="accent4">
        <a:tint val="40000"/>
        <a:alpha val="90000"/>
      </a:schemeClr>
      <a:schemeClr val="accent5">
        <a:tint val="40000"/>
        <a:alpha val="90000"/>
      </a:schemeClr>
    </dgm:linClrLst>
    <dgm:effectClrLst/>
    <dgm:txLinClrLst/>
    <dgm:txFillClrLst meth="repeat">
      <a:schemeClr val="dk1"/>
    </dgm:txFillClrLst>
    <dgm:txEffectClrLst/>
  </dgm:styleLbl>
  <dgm:styleLbl name="alignAccFollowNode1">
    <dgm:fillClrLst>
      <a:schemeClr val="accent4">
        <a:tint val="40000"/>
        <a:alpha val="90000"/>
      </a:schemeClr>
      <a:schemeClr val="accent5">
        <a:tint val="40000"/>
        <a:alpha val="90000"/>
      </a:schemeClr>
    </dgm:fillClrLst>
    <dgm:linClrLst>
      <a:schemeClr val="accent4">
        <a:tint val="40000"/>
        <a:alpha val="90000"/>
      </a:schemeClr>
      <a:schemeClr val="accent5">
        <a:tint val="40000"/>
        <a:alpha val="90000"/>
      </a:schemeClr>
    </dgm:linClrLst>
    <dgm:effectClrLst/>
    <dgm:txLinClrLst/>
    <dgm:txFillClrLst meth="repeat">
      <a:schemeClr val="dk1"/>
    </dgm:txFillClrLst>
    <dgm:txEffectClrLst/>
  </dgm:styleLbl>
  <dgm:styleLbl name="bgAccFollowNode1">
    <dgm:fillClrLst>
      <a:schemeClr val="accent4">
        <a:tint val="40000"/>
        <a:alpha val="90000"/>
      </a:schemeClr>
      <a:schemeClr val="accent5">
        <a:tint val="40000"/>
        <a:alpha val="90000"/>
      </a:schemeClr>
    </dgm:fillClrLst>
    <dgm:linClrLst>
      <a:schemeClr val="accent4">
        <a:tint val="40000"/>
        <a:alpha val="90000"/>
      </a:schemeClr>
      <a:schemeClr val="accent5">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3"/>
    </dgm:linClrLst>
    <dgm:effectClrLst/>
    <dgm:txLinClrLst/>
    <dgm:txFillClrLst meth="repeat">
      <a:schemeClr val="dk1"/>
    </dgm:txFillClrLst>
    <dgm:txEffectClrLst/>
  </dgm:styleLbl>
  <dgm:styleLbl name="fgAcc2">
    <dgm:fillClrLst meth="repeat">
      <a:schemeClr val="lt1">
        <a:alpha val="90000"/>
      </a:schemeClr>
    </dgm:fillClrLst>
    <dgm:linClrLst>
      <a:schemeClr val="accent5"/>
    </dgm:linClrLst>
    <dgm:effectClrLst/>
    <dgm:txLinClrLst/>
    <dgm:txFillClrLst meth="repeat">
      <a:schemeClr val="dk1"/>
    </dgm:txFillClrLst>
    <dgm:txEffectClrLst/>
  </dgm:styleLbl>
  <dgm:styleLbl name="fgAcc3">
    <dgm:fillClrLst meth="repeat">
      <a:schemeClr val="lt1">
        <a:alpha val="90000"/>
      </a:schemeClr>
    </dgm:fillClrLst>
    <dgm:linClrLst>
      <a:schemeClr val="accent6"/>
    </dgm:linClrLst>
    <dgm:effectClrLst/>
    <dgm:txLinClrLst/>
    <dgm:txFillClrLst meth="repeat">
      <a:schemeClr val="dk1"/>
    </dgm:txFillClrLst>
    <dgm:txEffectClrLst/>
  </dgm:styleLbl>
  <dgm:styleLbl name="fgAcc4">
    <dgm:fillClrLst meth="repeat">
      <a:schemeClr val="lt1">
        <a:alpha val="90000"/>
      </a:schemeClr>
    </dgm:fillClrLst>
    <dgm:linClrLst>
      <a:schemeClr val="accent1"/>
    </dgm:linClrLst>
    <dgm:effectClrLst/>
    <dgm:txLinClrLst/>
    <dgm:txFillClrLst meth="repeat">
      <a:schemeClr val="dk1"/>
    </dgm:txFillClrLst>
    <dgm:txEffectClrLst/>
  </dgm:styleLbl>
  <dgm:styleLbl name="bgShp">
    <dgm:fillClrLst meth="repeat">
      <a:schemeClr val="accent4">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4">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4">
        <a:tint val="50000"/>
        <a:alpha val="40000"/>
      </a:schemeClr>
    </dgm:fillClrLst>
    <dgm:linClrLst meth="repeat">
      <a:schemeClr val="accent4"/>
    </dgm:linClrLst>
    <dgm:effectClrLst/>
    <dgm:txLinClrLst/>
    <dgm:txFillClrLst meth="repeat">
      <a:schemeClr val="lt1"/>
    </dgm:txFillClrLst>
    <dgm:txEffectClrLst/>
  </dgm:styleLbl>
  <dgm:styleLbl name="fgShp">
    <dgm:fillClrLst meth="repeat">
      <a:schemeClr val="accent4">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3" qsCatId="simple" csTypeId="urn:microsoft.com/office/officeart/2005/8/colors/colorful4" csCatId="colorful"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t>
        <a:bodyPr/>
        <a:lstStyle/>
        <a:p>
          <a:endParaRPr lang="en-US"/>
        </a:p>
      </dgm:t>
    </dgm:pt>
    <dgm:pt modelId="{BBB3BE3C-2772-4E7E-B326-9810AEAEB314}" type="pres">
      <dgm:prSet presAssocID="{71FC0FCB-730D-4845-8992-8555F7514967}" presName="Accent" presStyleLbl="node1" presStyleIdx="0" presStyleCnt="4"/>
      <dgm:spPr/>
      <dgm:t>
        <a:bodyPr/>
        <a:lstStyle/>
        <a:p>
          <a:endParaRPr lang="en-US"/>
        </a:p>
      </dgm:t>
    </dgm:pt>
    <dgm:pt modelId="{554547A0-EA41-4D88-9D2D-782F63C8C8A6}" type="pres">
      <dgm:prSet presAssocID="{71FC0FCB-730D-4845-8992-8555F7514967}" presName="ParentBackground4" presStyleCnt="0"/>
      <dgm:spPr/>
      <dgm:t>
        <a:bodyPr/>
        <a:lstStyle/>
        <a:p>
          <a:endParaRPr lang="en-US"/>
        </a:p>
      </dgm:t>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t>
        <a:bodyPr/>
        <a:lstStyle/>
        <a:p>
          <a:endParaRPr lang="en-US"/>
        </a:p>
      </dgm:t>
    </dgm:pt>
    <dgm:pt modelId="{1DCD2F2C-ABD1-4DAE-BA4F-1B9B7E4DCB89}" type="pres">
      <dgm:prSet presAssocID="{5E036342-9FAC-4D04-8B8B-8090EF1ED107}" presName="Accent" presStyleLbl="node1" presStyleIdx="1" presStyleCnt="4"/>
      <dgm:spPr/>
      <dgm:t>
        <a:bodyPr/>
        <a:lstStyle/>
        <a:p>
          <a:endParaRPr lang="en-US"/>
        </a:p>
      </dgm:t>
    </dgm:pt>
    <dgm:pt modelId="{9A3DCB4F-3DAF-488F-95EC-883B6A13B032}" type="pres">
      <dgm:prSet presAssocID="{5E036342-9FAC-4D04-8B8B-8090EF1ED107}" presName="ParentBackground3" presStyleCnt="0"/>
      <dgm:spPr/>
      <dgm:t>
        <a:bodyPr/>
        <a:lstStyle/>
        <a:p>
          <a:endParaRPr lang="en-US"/>
        </a:p>
      </dgm:t>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t>
        <a:bodyPr/>
        <a:lstStyle/>
        <a:p>
          <a:endParaRPr lang="en-US"/>
        </a:p>
      </dgm:t>
    </dgm:pt>
    <dgm:pt modelId="{5A32ABD5-6549-4052-9FBC-D7B0DBBA4FB0}" type="pres">
      <dgm:prSet presAssocID="{E44CDF4E-CCED-4C59-9767-C29E043EA7F9}" presName="Accent" presStyleLbl="node1" presStyleIdx="2" presStyleCnt="4"/>
      <dgm:spPr/>
      <dgm:t>
        <a:bodyPr/>
        <a:lstStyle/>
        <a:p>
          <a:endParaRPr lang="en-US"/>
        </a:p>
      </dgm:t>
    </dgm:pt>
    <dgm:pt modelId="{D17DC259-7B72-4C0C-BBB1-099E575E8946}" type="pres">
      <dgm:prSet presAssocID="{E44CDF4E-CCED-4C59-9767-C29E043EA7F9}" presName="ParentBackground2" presStyleCnt="0"/>
      <dgm:spPr/>
      <dgm:t>
        <a:bodyPr/>
        <a:lstStyle/>
        <a:p>
          <a:endParaRPr lang="en-US"/>
        </a:p>
      </dgm:t>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t>
        <a:bodyPr/>
        <a:lstStyle/>
        <a:p>
          <a:endParaRPr lang="en-US"/>
        </a:p>
      </dgm:t>
    </dgm:pt>
    <dgm:pt modelId="{E74ECBA8-B0C0-4490-9BCD-2F6918BAE965}" type="pres">
      <dgm:prSet presAssocID="{93B8BBBA-839A-48A2-BEDD-96CBD596129D}" presName="Accent" presStyleLbl="node1" presStyleIdx="3" presStyleCnt="4"/>
      <dgm:spPr/>
      <dgm:t>
        <a:bodyPr/>
        <a:lstStyle/>
        <a:p>
          <a:endParaRPr lang="en-US"/>
        </a:p>
      </dgm:t>
    </dgm:pt>
    <dgm:pt modelId="{6716E296-5D79-46B3-9FA9-C087CCF94990}" type="pres">
      <dgm:prSet presAssocID="{93B8BBBA-839A-48A2-BEDD-96CBD596129D}" presName="ParentBackground1" presStyleCnt="0"/>
      <dgm:spPr/>
      <dgm:t>
        <a:bodyPr/>
        <a:lstStyle/>
        <a:p>
          <a:endParaRPr lang="en-US"/>
        </a:p>
      </dgm:t>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gradFill rotWithShape="0">
          <a:gsLst>
            <a:gs pos="0">
              <a:schemeClr val="accent4">
                <a:hueOff val="0"/>
                <a:satOff val="0"/>
                <a:lumOff val="0"/>
                <a:alphaOff val="0"/>
                <a:lumMod val="110000"/>
                <a:satMod val="105000"/>
                <a:tint val="67000"/>
              </a:schemeClr>
            </a:gs>
            <a:gs pos="50000">
              <a:schemeClr val="accent4">
                <a:hueOff val="0"/>
                <a:satOff val="0"/>
                <a:lumOff val="0"/>
                <a:alphaOff val="0"/>
                <a:lumMod val="105000"/>
                <a:satMod val="103000"/>
                <a:tint val="73000"/>
              </a:schemeClr>
            </a:gs>
            <a:gs pos="100000">
              <a:schemeClr val="accent4">
                <a:hueOff val="0"/>
                <a:satOff val="0"/>
                <a:lumOff val="0"/>
                <a:alphaOff val="0"/>
                <a:lumMod val="105000"/>
                <a:satMod val="109000"/>
                <a:tint val="81000"/>
              </a:schemeClr>
            </a:gs>
          </a:gsLst>
          <a:lin ang="5400000" scaled="0"/>
        </a:gradFill>
        <a:ln>
          <a:noFill/>
        </a:ln>
        <a:effectLst/>
        <a:scene3d>
          <a:camera prst="orthographicFront"/>
          <a:lightRig rig="flat" dir="t"/>
        </a:scene3d>
        <a:sp3d prstMaterial="dkEdge">
          <a:bevelT w="8200" h="38100"/>
        </a:sp3d>
      </dsp:spPr>
      <dsp:style>
        <a:lnRef idx="0">
          <a:scrgbClr r="0" g="0" b="0"/>
        </a:lnRef>
        <a:fillRef idx="2">
          <a:scrgbClr r="0" g="0" b="0"/>
        </a:fillRef>
        <a:effectRef idx="1">
          <a:scrgbClr r="0" g="0" b="0"/>
        </a:effectRef>
        <a:fontRef idx="minor">
          <a:schemeClr val="dk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solidFill>
            <a:schemeClr val="accent4">
              <a:hueOff val="0"/>
              <a:satOff val="0"/>
              <a:lumOff val="0"/>
              <a:alphaOff val="0"/>
            </a:schemeClr>
          </a:solidFill>
          <a:prstDash val="solid"/>
          <a:miter lim="800000"/>
        </a:ln>
        <a:effectLst/>
      </dsp:spPr>
      <dsp:style>
        <a:lnRef idx="1">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gradFill rotWithShape="0">
          <a:gsLst>
            <a:gs pos="0">
              <a:schemeClr val="accent4">
                <a:hueOff val="-509452"/>
                <a:satOff val="-3415"/>
                <a:lumOff val="-3530"/>
                <a:alphaOff val="0"/>
                <a:lumMod val="110000"/>
                <a:satMod val="105000"/>
                <a:tint val="67000"/>
              </a:schemeClr>
            </a:gs>
            <a:gs pos="50000">
              <a:schemeClr val="accent4">
                <a:hueOff val="-509452"/>
                <a:satOff val="-3415"/>
                <a:lumOff val="-3530"/>
                <a:alphaOff val="0"/>
                <a:lumMod val="105000"/>
                <a:satMod val="103000"/>
                <a:tint val="73000"/>
              </a:schemeClr>
            </a:gs>
            <a:gs pos="100000">
              <a:schemeClr val="accent4">
                <a:hueOff val="-509452"/>
                <a:satOff val="-3415"/>
                <a:lumOff val="-3530"/>
                <a:alphaOff val="0"/>
                <a:lumMod val="105000"/>
                <a:satMod val="109000"/>
                <a:tint val="81000"/>
              </a:schemeClr>
            </a:gs>
          </a:gsLst>
          <a:lin ang="5400000" scaled="0"/>
        </a:gradFill>
        <a:ln>
          <a:noFill/>
        </a:ln>
        <a:effectLst/>
        <a:scene3d>
          <a:camera prst="orthographicFront"/>
          <a:lightRig rig="flat" dir="t"/>
        </a:scene3d>
        <a:sp3d prstMaterial="dkEdge">
          <a:bevelT w="8200" h="38100"/>
        </a:sp3d>
      </dsp:spPr>
      <dsp:style>
        <a:lnRef idx="0">
          <a:scrgbClr r="0" g="0" b="0"/>
        </a:lnRef>
        <a:fillRef idx="2">
          <a:scrgbClr r="0" g="0" b="0"/>
        </a:fillRef>
        <a:effectRef idx="1">
          <a:scrgbClr r="0" g="0" b="0"/>
        </a:effectRef>
        <a:fontRef idx="minor">
          <a:schemeClr val="dk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solidFill>
            <a:schemeClr val="accent4">
              <a:hueOff val="-509452"/>
              <a:satOff val="-3415"/>
              <a:lumOff val="-3530"/>
              <a:alphaOff val="0"/>
            </a:schemeClr>
          </a:solidFill>
          <a:prstDash val="solid"/>
          <a:miter lim="800000"/>
        </a:ln>
        <a:effectLst/>
      </dsp:spPr>
      <dsp:style>
        <a:lnRef idx="1">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gradFill rotWithShape="0">
          <a:gsLst>
            <a:gs pos="0">
              <a:schemeClr val="accent4">
                <a:hueOff val="-1018903"/>
                <a:satOff val="-6830"/>
                <a:lumOff val="-7059"/>
                <a:alphaOff val="0"/>
                <a:lumMod val="110000"/>
                <a:satMod val="105000"/>
                <a:tint val="67000"/>
              </a:schemeClr>
            </a:gs>
            <a:gs pos="50000">
              <a:schemeClr val="accent4">
                <a:hueOff val="-1018903"/>
                <a:satOff val="-6830"/>
                <a:lumOff val="-7059"/>
                <a:alphaOff val="0"/>
                <a:lumMod val="105000"/>
                <a:satMod val="103000"/>
                <a:tint val="73000"/>
              </a:schemeClr>
            </a:gs>
            <a:gs pos="100000">
              <a:schemeClr val="accent4">
                <a:hueOff val="-1018903"/>
                <a:satOff val="-6830"/>
                <a:lumOff val="-7059"/>
                <a:alphaOff val="0"/>
                <a:lumMod val="105000"/>
                <a:satMod val="109000"/>
                <a:tint val="81000"/>
              </a:schemeClr>
            </a:gs>
          </a:gsLst>
          <a:lin ang="5400000" scaled="0"/>
        </a:gradFill>
        <a:ln>
          <a:noFill/>
        </a:ln>
        <a:effectLst/>
        <a:scene3d>
          <a:camera prst="orthographicFront"/>
          <a:lightRig rig="flat" dir="t"/>
        </a:scene3d>
        <a:sp3d prstMaterial="dkEdge">
          <a:bevelT w="8200" h="38100"/>
        </a:sp3d>
      </dsp:spPr>
      <dsp:style>
        <a:lnRef idx="0">
          <a:scrgbClr r="0" g="0" b="0"/>
        </a:lnRef>
        <a:fillRef idx="2">
          <a:scrgbClr r="0" g="0" b="0"/>
        </a:fillRef>
        <a:effectRef idx="1">
          <a:scrgbClr r="0" g="0" b="0"/>
        </a:effectRef>
        <a:fontRef idx="minor">
          <a:schemeClr val="dk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solidFill>
            <a:schemeClr val="accent4">
              <a:hueOff val="-1018903"/>
              <a:satOff val="-6830"/>
              <a:lumOff val="-7059"/>
              <a:alphaOff val="0"/>
            </a:schemeClr>
          </a:solidFill>
          <a:prstDash val="solid"/>
          <a:miter lim="800000"/>
        </a:ln>
        <a:effectLst/>
      </dsp:spPr>
      <dsp:style>
        <a:lnRef idx="1">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gradFill rotWithShape="0">
          <a:gsLst>
            <a:gs pos="0">
              <a:schemeClr val="accent4">
                <a:hueOff val="-1528355"/>
                <a:satOff val="-10245"/>
                <a:lumOff val="-10589"/>
                <a:alphaOff val="0"/>
                <a:lumMod val="110000"/>
                <a:satMod val="105000"/>
                <a:tint val="67000"/>
              </a:schemeClr>
            </a:gs>
            <a:gs pos="50000">
              <a:schemeClr val="accent4">
                <a:hueOff val="-1528355"/>
                <a:satOff val="-10245"/>
                <a:lumOff val="-10589"/>
                <a:alphaOff val="0"/>
                <a:lumMod val="105000"/>
                <a:satMod val="103000"/>
                <a:tint val="73000"/>
              </a:schemeClr>
            </a:gs>
            <a:gs pos="100000">
              <a:schemeClr val="accent4">
                <a:hueOff val="-1528355"/>
                <a:satOff val="-10245"/>
                <a:lumOff val="-10589"/>
                <a:alphaOff val="0"/>
                <a:lumMod val="105000"/>
                <a:satMod val="109000"/>
                <a:tint val="81000"/>
              </a:schemeClr>
            </a:gs>
          </a:gsLst>
          <a:lin ang="5400000" scaled="0"/>
        </a:gradFill>
        <a:ln>
          <a:noFill/>
        </a:ln>
        <a:effectLst/>
        <a:scene3d>
          <a:camera prst="orthographicFront"/>
          <a:lightRig rig="flat" dir="t"/>
        </a:scene3d>
        <a:sp3d prstMaterial="dkEdge">
          <a:bevelT w="8200" h="38100"/>
        </a:sp3d>
      </dsp:spPr>
      <dsp:style>
        <a:lnRef idx="0">
          <a:scrgbClr r="0" g="0" b="0"/>
        </a:lnRef>
        <a:fillRef idx="2">
          <a:scrgbClr r="0" g="0" b="0"/>
        </a:fillRef>
        <a:effectRef idx="1">
          <a:scrgbClr r="0" g="0" b="0"/>
        </a:effectRef>
        <a:fontRef idx="minor">
          <a:schemeClr val="dk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solidFill>
            <a:schemeClr val="accent4">
              <a:hueOff val="-1528355"/>
              <a:satOff val="-10245"/>
              <a:lumOff val="-10589"/>
              <a:alphaOff val="0"/>
            </a:schemeClr>
          </a:solidFill>
          <a:prstDash val="solid"/>
          <a:miter lim="800000"/>
        </a:ln>
        <a:effectLst/>
      </dsp:spPr>
      <dsp:style>
        <a:lnRef idx="1">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3">
  <dgm:title val=""/>
  <dgm:desc val=""/>
  <dgm:catLst>
    <dgm:cat type="simple" pri="10300"/>
  </dgm:catLst>
  <dgm:scene3d>
    <a:camera prst="orthographicFront"/>
    <a:lightRig rig="threePt" dir="t"/>
  </dgm:scene3d>
  <dgm:styleLbl name="node0">
    <dgm:scene3d>
      <a:camera prst="orthographicFront"/>
      <a:lightRig rig="flat" dir="t"/>
    </dgm:scene3d>
    <dgm:sp3d prstMaterial="dkEdge">
      <a:bevelT w="8200" h="38100"/>
    </dgm:sp3d>
    <dgm:txPr/>
    <dgm:style>
      <a:lnRef idx="0">
        <a:scrgbClr r="0" g="0" b="0"/>
      </a:lnRef>
      <a:fillRef idx="2">
        <a:scrgbClr r="0" g="0" b="0"/>
      </a:fillRef>
      <a:effectRef idx="1">
        <a:scrgbClr r="0" g="0" b="0"/>
      </a:effectRef>
      <a:fontRef idx="minor">
        <a:schemeClr val="dk1"/>
      </a:fontRef>
    </dgm:style>
  </dgm:styleLbl>
  <dgm:styleLbl name="lnNode1">
    <dgm:scene3d>
      <a:camera prst="orthographicFront"/>
      <a:lightRig rig="flat" dir="t"/>
    </dgm:scene3d>
    <dgm:sp3d prstMaterial="dkEdge">
      <a:bevelT w="8200" h="38100"/>
    </dgm:sp3d>
    <dgm:txPr/>
    <dgm:style>
      <a:lnRef idx="1">
        <a:scrgbClr r="0" g="0" b="0"/>
      </a:lnRef>
      <a:fillRef idx="2">
        <a:scrgbClr r="0" g="0" b="0"/>
      </a:fillRef>
      <a:effectRef idx="0">
        <a:scrgbClr r="0" g="0" b="0"/>
      </a:effectRef>
      <a:fontRef idx="minor">
        <a:schemeClr val="dk1"/>
      </a:fontRef>
    </dgm:style>
  </dgm:styleLbl>
  <dgm:styleLbl name="vennNode1">
    <dgm:scene3d>
      <a:camera prst="orthographicFront"/>
      <a:lightRig rig="flat" dir="t"/>
    </dgm:scene3d>
    <dgm:sp3d prstMaterial="dkEdge">
      <a:bevelT w="8200" h="38100"/>
    </dgm:sp3d>
    <dgm:txPr/>
    <dgm:style>
      <a:lnRef idx="0">
        <a:scrgbClr r="0" g="0" b="0"/>
      </a:lnRef>
      <a:fillRef idx="2">
        <a:scrgbClr r="0" g="0" b="0"/>
      </a:fillRef>
      <a:effectRef idx="0">
        <a:scrgbClr r="0" g="0" b="0"/>
      </a:effectRef>
      <a:fontRef idx="minor">
        <a:schemeClr val="tx1"/>
      </a:fontRef>
    </dgm:style>
  </dgm:styleLbl>
  <dgm:styleLbl name="alignNode1">
    <dgm:scene3d>
      <a:camera prst="orthographicFront"/>
      <a:lightRig rig="threePt" dir="t"/>
    </dgm:scene3d>
    <dgm:sp3d/>
    <dgm:txPr/>
    <dgm:style>
      <a:lnRef idx="1">
        <a:scrgbClr r="0" g="0" b="0"/>
      </a:lnRef>
      <a:fillRef idx="2">
        <a:scrgbClr r="0" g="0" b="0"/>
      </a:fillRef>
      <a:effectRef idx="1">
        <a:scrgbClr r="0" g="0" b="0"/>
      </a:effectRef>
      <a:fontRef idx="minor">
        <a:schemeClr val="dk1"/>
      </a:fontRef>
    </dgm:style>
  </dgm:styleLbl>
  <dgm:styleLbl name="node1">
    <dgm:scene3d>
      <a:camera prst="orthographicFront"/>
      <a:lightRig rig="flat" dir="t"/>
    </dgm:scene3d>
    <dgm:sp3d prstMaterial="dkEdge">
      <a:bevelT w="8200" h="38100"/>
    </dgm:sp3d>
    <dgm:txPr/>
    <dgm:style>
      <a:lnRef idx="0">
        <a:scrgbClr r="0" g="0" b="0"/>
      </a:lnRef>
      <a:fillRef idx="2">
        <a:scrgbClr r="0" g="0" b="0"/>
      </a:fillRef>
      <a:effectRef idx="1">
        <a:scrgbClr r="0" g="0" b="0"/>
      </a:effectRef>
      <a:fontRef idx="minor">
        <a:schemeClr val="dk1"/>
      </a:fontRef>
    </dgm:style>
  </dgm:styleLbl>
  <dgm:styleLbl name="node2">
    <dgm:scene3d>
      <a:camera prst="orthographicFront"/>
      <a:lightRig rig="flat" dir="t"/>
    </dgm:scene3d>
    <dgm:sp3d prstMaterial="dkEdge">
      <a:bevelT w="8200" h="38100"/>
    </dgm:sp3d>
    <dgm:txPr/>
    <dgm:style>
      <a:lnRef idx="0">
        <a:scrgbClr r="0" g="0" b="0"/>
      </a:lnRef>
      <a:fillRef idx="2">
        <a:scrgbClr r="0" g="0" b="0"/>
      </a:fillRef>
      <a:effectRef idx="1">
        <a:scrgbClr r="0" g="0" b="0"/>
      </a:effectRef>
      <a:fontRef idx="minor">
        <a:schemeClr val="dk1"/>
      </a:fontRef>
    </dgm:style>
  </dgm:styleLbl>
  <dgm:styleLbl name="node3">
    <dgm:scene3d>
      <a:camera prst="orthographicFront"/>
      <a:lightRig rig="flat" dir="t"/>
    </dgm:scene3d>
    <dgm:sp3d prstMaterial="dkEdge">
      <a:bevelT w="8200" h="38100"/>
    </dgm:sp3d>
    <dgm:txPr/>
    <dgm:style>
      <a:lnRef idx="0">
        <a:scrgbClr r="0" g="0" b="0"/>
      </a:lnRef>
      <a:fillRef idx="2">
        <a:scrgbClr r="0" g="0" b="0"/>
      </a:fillRef>
      <a:effectRef idx="1">
        <a:scrgbClr r="0" g="0" b="0"/>
      </a:effectRef>
      <a:fontRef idx="minor">
        <a:schemeClr val="dk1"/>
      </a:fontRef>
    </dgm:style>
  </dgm:styleLbl>
  <dgm:styleLbl name="node4">
    <dgm:scene3d>
      <a:camera prst="orthographicFront"/>
      <a:lightRig rig="flat" dir="t"/>
    </dgm:scene3d>
    <dgm:sp3d prstMaterial="dkEdge">
      <a:bevelT w="8200" h="38100"/>
    </dgm:sp3d>
    <dgm:txPr/>
    <dgm:style>
      <a:lnRef idx="0">
        <a:scrgbClr r="0" g="0" b="0"/>
      </a:lnRef>
      <a:fillRef idx="2">
        <a:scrgbClr r="0" g="0" b="0"/>
      </a:fillRef>
      <a:effectRef idx="1">
        <a:scrgbClr r="0" g="0" b="0"/>
      </a:effectRef>
      <a:fontRef idx="minor">
        <a:schemeClr val="dk1"/>
      </a:fontRef>
    </dgm:style>
  </dgm:styleLbl>
  <dgm:styleLbl name="fgImgPlace1">
    <dgm:scene3d>
      <a:camera prst="orthographicFront"/>
      <a:lightRig rig="threePt" dir="t"/>
    </dgm:scene3d>
    <dgm:sp3d/>
    <dgm:txPr/>
    <dgm:style>
      <a:lnRef idx="1">
        <a:scrgbClr r="0" g="0" b="0"/>
      </a:lnRef>
      <a:fillRef idx="1">
        <a:scrgbClr r="0" g="0" b="0"/>
      </a:fillRef>
      <a:effectRef idx="1">
        <a:scrgbClr r="0" g="0" b="0"/>
      </a:effectRef>
      <a:fontRef idx="minor"/>
    </dgm:style>
  </dgm:styleLbl>
  <dgm:styleLbl name="alignImgPlace1">
    <dgm:scene3d>
      <a:camera prst="orthographicFront"/>
      <a:lightRig rig="threePt" dir="t"/>
    </dgm:scene3d>
    <dgm:sp3d/>
    <dgm:txPr/>
    <dgm:style>
      <a:lnRef idx="1">
        <a:scrgbClr r="0" g="0" b="0"/>
      </a:lnRef>
      <a:fillRef idx="1">
        <a:scrgbClr r="0" g="0" b="0"/>
      </a:fillRef>
      <a:effectRef idx="1">
        <a:scrgbClr r="0" g="0" b="0"/>
      </a:effectRef>
      <a:fontRef idx="minor"/>
    </dgm:style>
  </dgm:styleLbl>
  <dgm:styleLbl name="bgImgPlace1">
    <dgm:scene3d>
      <a:camera prst="orthographicFront"/>
      <a:lightRig rig="threePt" dir="t"/>
    </dgm:scene3d>
    <dgm:sp3d/>
    <dgm:txPr/>
    <dgm:style>
      <a:lnRef idx="1">
        <a:scrgbClr r="0" g="0" b="0"/>
      </a:lnRef>
      <a:fillRef idx="1">
        <a:scrgbClr r="0" g="0" b="0"/>
      </a:fillRef>
      <a:effectRef idx="1">
        <a:scrgbClr r="0" g="0" b="0"/>
      </a:effectRef>
      <a:fontRef idx="minor"/>
    </dgm:style>
  </dgm:styleLbl>
  <dgm:styleLbl name="sibTrans2D1">
    <dgm:scene3d>
      <a:camera prst="orthographicFront"/>
      <a:lightRig rig="threePt" dir="t"/>
    </dgm:scene3d>
    <dgm:sp3d/>
    <dgm:txPr/>
    <dgm:style>
      <a:lnRef idx="0">
        <a:scrgbClr r="0" g="0" b="0"/>
      </a:lnRef>
      <a:fillRef idx="2">
        <a:scrgbClr r="0" g="0" b="0"/>
      </a:fillRef>
      <a:effectRef idx="1">
        <a:scrgbClr r="0" g="0" b="0"/>
      </a:effectRef>
      <a:fontRef idx="minor">
        <a:schemeClr val="dk1"/>
      </a:fontRef>
    </dgm:style>
  </dgm:styleLbl>
  <dgm:styleLbl name="fgSibTrans2D1">
    <dgm:scene3d>
      <a:camera prst="orthographicFront"/>
      <a:lightRig rig="threePt" dir="t"/>
    </dgm:scene3d>
    <dgm:sp3d/>
    <dgm:txPr/>
    <dgm:style>
      <a:lnRef idx="0">
        <a:scrgbClr r="0" g="0" b="0"/>
      </a:lnRef>
      <a:fillRef idx="2">
        <a:scrgbClr r="0" g="0" b="0"/>
      </a:fillRef>
      <a:effectRef idx="1">
        <a:scrgbClr r="0" g="0" b="0"/>
      </a:effectRef>
      <a:fontRef idx="minor">
        <a:schemeClr val="dk1"/>
      </a:fontRef>
    </dgm:style>
  </dgm:styleLbl>
  <dgm:styleLbl name="bgSibTrans2D1">
    <dgm:scene3d>
      <a:camera prst="orthographicFront"/>
      <a:lightRig rig="threePt" dir="t"/>
    </dgm:scene3d>
    <dgm:sp3d/>
    <dgm:txPr/>
    <dgm:style>
      <a:lnRef idx="0">
        <a:scrgbClr r="0" g="0" b="0"/>
      </a:lnRef>
      <a:fillRef idx="2">
        <a:scrgbClr r="0" g="0" b="0"/>
      </a:fillRef>
      <a:effectRef idx="1">
        <a:scrgbClr r="0" g="0" b="0"/>
      </a:effectRef>
      <a:fontRef idx="minor">
        <a:schemeClr val="dk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2">
        <a:scrgbClr r="0" g="0" b="0"/>
      </a:fillRef>
      <a:effectRef idx="1">
        <a:scrgbClr r="0" g="0" b="0"/>
      </a:effectRef>
      <a:fontRef idx="minor"/>
    </dgm:style>
  </dgm:styleLbl>
  <dgm:styleLbl name="asst0">
    <dgm:scene3d>
      <a:camera prst="orthographicFront"/>
      <a:lightRig rig="flat" dir="t"/>
    </dgm:scene3d>
    <dgm:sp3d prstMaterial="dkEdge">
      <a:bevelT w="8200" h="38100"/>
    </dgm:sp3d>
    <dgm:txPr/>
    <dgm:style>
      <a:lnRef idx="0">
        <a:scrgbClr r="0" g="0" b="0"/>
      </a:lnRef>
      <a:fillRef idx="2">
        <a:scrgbClr r="0" g="0" b="0"/>
      </a:fillRef>
      <a:effectRef idx="1">
        <a:scrgbClr r="0" g="0" b="0"/>
      </a:effectRef>
      <a:fontRef idx="minor">
        <a:schemeClr val="dk1"/>
      </a:fontRef>
    </dgm:style>
  </dgm:styleLbl>
  <dgm:styleLbl name="asst1">
    <dgm:scene3d>
      <a:camera prst="orthographicFront"/>
      <a:lightRig rig="flat" dir="t"/>
    </dgm:scene3d>
    <dgm:sp3d prstMaterial="dkEdge">
      <a:bevelT w="8200" h="38100"/>
    </dgm:sp3d>
    <dgm:txPr/>
    <dgm:style>
      <a:lnRef idx="0">
        <a:scrgbClr r="0" g="0" b="0"/>
      </a:lnRef>
      <a:fillRef idx="2">
        <a:scrgbClr r="0" g="0" b="0"/>
      </a:fillRef>
      <a:effectRef idx="1">
        <a:scrgbClr r="0" g="0" b="0"/>
      </a:effectRef>
      <a:fontRef idx="minor">
        <a:schemeClr val="dk1"/>
      </a:fontRef>
    </dgm:style>
  </dgm:styleLbl>
  <dgm:styleLbl name="asst2">
    <dgm:scene3d>
      <a:camera prst="orthographicFront"/>
      <a:lightRig rig="flat" dir="t"/>
    </dgm:scene3d>
    <dgm:sp3d prstMaterial="dkEdge">
      <a:bevelT w="8200" h="38100"/>
    </dgm:sp3d>
    <dgm:txPr/>
    <dgm:style>
      <a:lnRef idx="0">
        <a:scrgbClr r="0" g="0" b="0"/>
      </a:lnRef>
      <a:fillRef idx="2">
        <a:scrgbClr r="0" g="0" b="0"/>
      </a:fillRef>
      <a:effectRef idx="1">
        <a:scrgbClr r="0" g="0" b="0"/>
      </a:effectRef>
      <a:fontRef idx="minor">
        <a:schemeClr val="dk1"/>
      </a:fontRef>
    </dgm:style>
  </dgm:styleLbl>
  <dgm:styleLbl name="asst3">
    <dgm:scene3d>
      <a:camera prst="orthographicFront"/>
      <a:lightRig rig="flat" dir="t"/>
    </dgm:scene3d>
    <dgm:sp3d prstMaterial="dkEdge">
      <a:bevelT w="8200" h="38100"/>
    </dgm:sp3d>
    <dgm:txPr/>
    <dgm:style>
      <a:lnRef idx="0">
        <a:scrgbClr r="0" g="0" b="0"/>
      </a:lnRef>
      <a:fillRef idx="2">
        <a:scrgbClr r="0" g="0" b="0"/>
      </a:fillRef>
      <a:effectRef idx="1">
        <a:scrgbClr r="0" g="0" b="0"/>
      </a:effectRef>
      <a:fontRef idx="minor">
        <a:schemeClr val="dk1"/>
      </a:fontRef>
    </dgm:style>
  </dgm:styleLbl>
  <dgm:styleLbl name="asst4">
    <dgm:scene3d>
      <a:camera prst="orthographicFront"/>
      <a:lightRig rig="flat" dir="t"/>
    </dgm:scene3d>
    <dgm:sp3d prstMaterial="dkEdge">
      <a:bevelT w="8200" h="38100"/>
    </dgm:sp3d>
    <dgm:txPr/>
    <dgm:style>
      <a:lnRef idx="0">
        <a:scrgbClr r="0" g="0" b="0"/>
      </a:lnRef>
      <a:fillRef idx="2">
        <a:scrgbClr r="0" g="0" b="0"/>
      </a:fillRef>
      <a:effectRef idx="1">
        <a:scrgbClr r="0" g="0" b="0"/>
      </a:effectRef>
      <a:fontRef idx="minor">
        <a:schemeClr val="dk1"/>
      </a:fontRef>
    </dgm:style>
  </dgm:styleLbl>
  <dgm:styleLbl name="parChTrans2D1">
    <dgm:scene3d>
      <a:camera prst="orthographicFront"/>
      <a:lightRig rig="threePt" dir="t"/>
    </dgm:scene3d>
    <dgm:sp3d/>
    <dgm:txPr/>
    <dgm:style>
      <a:lnRef idx="1">
        <a:scrgbClr r="0" g="0" b="0"/>
      </a:lnRef>
      <a:fillRef idx="2">
        <a:scrgbClr r="0" g="0" b="0"/>
      </a:fillRef>
      <a:effectRef idx="1">
        <a:scrgbClr r="0" g="0" b="0"/>
      </a:effectRef>
      <a:fontRef idx="minor">
        <a:schemeClr val="dk1"/>
      </a:fontRef>
    </dgm:style>
  </dgm:styleLbl>
  <dgm:styleLbl name="parChTrans2D2">
    <dgm:scene3d>
      <a:camera prst="orthographicFront"/>
      <a:lightRig rig="threePt" dir="t"/>
    </dgm:scene3d>
    <dgm:sp3d/>
    <dgm:txPr/>
    <dgm:style>
      <a:lnRef idx="1">
        <a:scrgbClr r="0" g="0" b="0"/>
      </a:lnRef>
      <a:fillRef idx="2">
        <a:scrgbClr r="0" g="0" b="0"/>
      </a:fillRef>
      <a:effectRef idx="1">
        <a:scrgbClr r="0" g="0" b="0"/>
      </a:effectRef>
      <a:fontRef idx="minor">
        <a:schemeClr val="dk1"/>
      </a:fontRef>
    </dgm:style>
  </dgm:styleLbl>
  <dgm:styleLbl name="parChTrans2D3">
    <dgm:scene3d>
      <a:camera prst="orthographicFront"/>
      <a:lightRig rig="threePt" dir="t"/>
    </dgm:scene3d>
    <dgm:sp3d/>
    <dgm:txPr/>
    <dgm:style>
      <a:lnRef idx="1">
        <a:scrgbClr r="0" g="0" b="0"/>
      </a:lnRef>
      <a:fillRef idx="2">
        <a:scrgbClr r="0" g="0" b="0"/>
      </a:fillRef>
      <a:effectRef idx="1">
        <a:scrgbClr r="0" g="0" b="0"/>
      </a:effectRef>
      <a:fontRef idx="minor">
        <a:schemeClr val="dk1"/>
      </a:fontRef>
    </dgm:style>
  </dgm:styleLbl>
  <dgm:styleLbl name="parChTrans2D4">
    <dgm:scene3d>
      <a:camera prst="orthographicFront"/>
      <a:lightRig rig="threePt" dir="t"/>
    </dgm:scene3d>
    <dgm:sp3d/>
    <dgm:txPr/>
    <dgm:style>
      <a:lnRef idx="1">
        <a:scrgbClr r="0" g="0" b="0"/>
      </a:lnRef>
      <a:fillRef idx="2">
        <a:scrgbClr r="0" g="0" b="0"/>
      </a:fillRef>
      <a:effectRef idx="1">
        <a:scrgbClr r="0" g="0" b="0"/>
      </a:effectRef>
      <a:fontRef idx="minor">
        <a:schemeClr val="dk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solidFgAcc1">
    <dgm:scene3d>
      <a:camera prst="orthographicFront"/>
      <a:lightRig rig="threePt" dir="t"/>
    </dgm:scene3d>
    <dgm:sp3d/>
    <dgm:txPr/>
    <dgm:style>
      <a:lnRef idx="1">
        <a:scrgbClr r="0" g="0" b="0"/>
      </a:lnRef>
      <a:fillRef idx="2">
        <a:scrgbClr r="0" g="0" b="0"/>
      </a:fillRef>
      <a:effectRef idx="0">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1">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1">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flat" dir="t"/>
    </dgm:scene3d>
    <dgm:sp3d prstMaterial="dkEdge">
      <a:bevelT w="8200" h="38100"/>
    </dgm:sp3d>
    <dgm:txPr/>
    <dgm:style>
      <a:lnRef idx="1">
        <a:scrgbClr r="0" g="0" b="0"/>
      </a:lnRef>
      <a:fillRef idx="2">
        <a:scrgbClr r="0" g="0" b="0"/>
      </a:fillRef>
      <a:effectRef idx="1">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3.jpe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7.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8.jpe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13" name="Picture 12"/>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1057" y="0"/>
            <a:ext cx="12193057" cy="6858594"/>
          </a:xfrm>
          <a:prstGeom prst="rect">
            <a:avLst/>
          </a:prstGeom>
        </p:spPr>
      </p:pic>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2364900" y="2655767"/>
            <a:ext cx="7462200" cy="1546399"/>
          </a:xfrm>
          <a:prstGeom prst="rect">
            <a:avLst/>
          </a:prstGeom>
        </p:spPr>
        <p:txBody>
          <a:bodyPr lIns="91425" tIns="91425" rIns="91425" bIns="91425" anchor="ctr" anchorCtr="0">
            <a:normAutofit/>
          </a:bodyPr>
          <a:lstStyle>
            <a:lvl1pPr lvl="0" algn="ctr">
              <a:spcBef>
                <a:spcPts val="0"/>
              </a:spcBef>
              <a:buSzPct val="100000"/>
              <a:defRPr sz="40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9" name="Rectangle 8"/>
          <p:cNvSpPr/>
          <p:nvPr userDrawn="1"/>
        </p:nvSpPr>
        <p:spPr>
          <a:xfrm>
            <a:off x="-21776" y="0"/>
            <a:ext cx="6117776" cy="6858000"/>
          </a:xfrm>
          <a:prstGeom prst="rect">
            <a:avLst/>
          </a:prstGeom>
          <a:solidFill>
            <a:srgbClr val="0EB7BC">
              <a:alpha val="6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6" name="Rectangle 5"/>
          <p:cNvSpPr/>
          <p:nvPr userDrawn="1"/>
        </p:nvSpPr>
        <p:spPr>
          <a:xfrm>
            <a:off x="6096000" y="0"/>
            <a:ext cx="6096000" cy="6858000"/>
          </a:xfrm>
          <a:prstGeom prst="rect">
            <a:avLst/>
          </a:prstGeom>
          <a:solidFill>
            <a:srgbClr val="0EB7B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nvGrpSpPr>
          <p:cNvPr id="3" name="Group 2"/>
          <p:cNvGrpSpPr/>
          <p:nvPr userDrawn="1"/>
        </p:nvGrpSpPr>
        <p:grpSpPr>
          <a:xfrm>
            <a:off x="4144845" y="1589763"/>
            <a:ext cx="3788007" cy="3787120"/>
            <a:chOff x="-1216258" y="-1309574"/>
            <a:chExt cx="3788007" cy="3787120"/>
          </a:xfrm>
        </p:grpSpPr>
        <p:sp>
          <p:nvSpPr>
            <p:cNvPr id="2" name="Oval 1"/>
            <p:cNvSpPr/>
            <p:nvPr userDrawn="1"/>
          </p:nvSpPr>
          <p:spPr>
            <a:xfrm>
              <a:off x="-1112955" y="-1206295"/>
              <a:ext cx="3581400" cy="3580561"/>
            </a:xfrm>
            <a:prstGeom prst="ellipse">
              <a:avLst/>
            </a:pr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Oval 11"/>
            <p:cNvSpPr/>
            <p:nvPr userDrawn="1"/>
          </p:nvSpPr>
          <p:spPr>
            <a:xfrm>
              <a:off x="-1216258" y="-1309574"/>
              <a:ext cx="3788007" cy="3787120"/>
            </a:xfrm>
            <a:prstGeom prst="ellipse">
              <a:avLst/>
            </a:prstGeom>
            <a:noFill/>
            <a:ln w="28575">
              <a:solidFill>
                <a:schemeClr val="bg1"/>
              </a:solidFill>
              <a:prstDash val="dash"/>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21" name="Shape 21"/>
          <p:cNvSpPr txBox="1">
            <a:spLocks noGrp="1"/>
          </p:cNvSpPr>
          <p:nvPr>
            <p:ph type="ctrTitle"/>
          </p:nvPr>
        </p:nvSpPr>
        <p:spPr>
          <a:xfrm>
            <a:off x="4241800" y="2742600"/>
            <a:ext cx="3594099" cy="1334965"/>
          </a:xfrm>
          <a:prstGeom prst="rect">
            <a:avLst/>
          </a:prstGeom>
        </p:spPr>
        <p:txBody>
          <a:bodyPr lIns="91425" tIns="91425" rIns="91425" bIns="91425" anchor="b" anchorCtr="0">
            <a:normAutofit/>
          </a:bodyPr>
          <a:lstStyle>
            <a:lvl1pPr lvl="0" algn="ctr" rtl="0">
              <a:spcBef>
                <a:spcPts val="0"/>
              </a:spcBef>
              <a:defRPr sz="4000"/>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4770121" y="4259627"/>
            <a:ext cx="2522220" cy="398139"/>
          </a:xfrm>
          <a:prstGeom prst="rect">
            <a:avLst/>
          </a:prstGeom>
        </p:spPr>
        <p:txBody>
          <a:bodyPr lIns="91425" tIns="91425" rIns="91425" bIns="91425" anchor="t" anchorCtr="0">
            <a:normAutofit/>
          </a:bodyPr>
          <a:lstStyle>
            <a:lvl1pPr lvl="0" algn="ctr" rtl="0">
              <a:spcBef>
                <a:spcPts val="0"/>
              </a:spcBef>
              <a:buClr>
                <a:srgbClr val="33CCFF"/>
              </a:buClr>
              <a:buSzPct val="100000"/>
              <a:buNone/>
              <a:defRPr sz="2000">
                <a:solidFill>
                  <a:schemeClr val="accent1"/>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4" name="Oval 3"/>
          <p:cNvSpPr/>
          <p:nvPr userDrawn="1"/>
        </p:nvSpPr>
        <p:spPr>
          <a:xfrm>
            <a:off x="7187202" y="4853136"/>
            <a:ext cx="182880" cy="16704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Oval 14"/>
          <p:cNvSpPr/>
          <p:nvPr userDrawn="1"/>
        </p:nvSpPr>
        <p:spPr>
          <a:xfrm>
            <a:off x="4755607" y="1900347"/>
            <a:ext cx="182880" cy="16704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spTree>
      <p:nvGrpSpPr>
        <p:cNvPr id="1" name="Shape 33"/>
        <p:cNvGrpSpPr/>
        <p:nvPr/>
      </p:nvGrpSpPr>
      <p:grpSpPr>
        <a:xfrm>
          <a:off x="0" y="0"/>
          <a:ext cx="0" cy="0"/>
          <a:chOff x="0" y="0"/>
          <a:chExt cx="0" cy="0"/>
        </a:xfrm>
      </p:grpSpPr>
      <p:sp>
        <p:nvSpPr>
          <p:cNvPr id="10" name="Parallelogram 9"/>
          <p:cNvSpPr/>
          <p:nvPr userDrawn="1"/>
        </p:nvSpPr>
        <p:spPr>
          <a:xfrm>
            <a:off x="71983" y="0"/>
            <a:ext cx="5543567" cy="6858000"/>
          </a:xfrm>
          <a:prstGeom prst="parallelogram">
            <a:avLst>
              <a:gd name="adj" fmla="val 21909"/>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2" name="Picture 1">
            <a:extLst>
              <a:ext uri="{FF2B5EF4-FFF2-40B4-BE49-F238E27FC236}">
                <a16:creationId xmlns:a16="http://schemas.microsoft.com/office/drawing/2014/main" id="{0A2DD121-5927-4359-BF3B-F999B9B7239C}"/>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0" y="1376680"/>
            <a:ext cx="12192000" cy="4358640"/>
          </a:xfrm>
          <a:prstGeom prst="rect">
            <a:avLst/>
          </a:prstGeom>
        </p:spPr>
      </p:pic>
      <p:sp>
        <p:nvSpPr>
          <p:cNvPr id="34" name="Shape 34"/>
          <p:cNvSpPr txBox="1">
            <a:spLocks noGrp="1"/>
          </p:cNvSpPr>
          <p:nvPr>
            <p:ph type="body" idx="1"/>
          </p:nvPr>
        </p:nvSpPr>
        <p:spPr>
          <a:xfrm>
            <a:off x="7162799" y="2996701"/>
            <a:ext cx="4747617" cy="432299"/>
          </a:xfrm>
          <a:prstGeom prst="rect">
            <a:avLst/>
          </a:prstGeom>
        </p:spPr>
        <p:txBody>
          <a:bodyPr lIns="91425" tIns="91425" rIns="91425" bIns="91425" anchor="ctr" anchorCtr="0"/>
          <a:lstStyle>
            <a:lvl1pPr lvl="0" algn="ctr" rtl="0">
              <a:lnSpc>
                <a:spcPct val="100000"/>
              </a:lnSpc>
              <a:spcBef>
                <a:spcPts val="0"/>
              </a:spcBef>
              <a:defRPr b="1" i="1">
                <a:solidFill>
                  <a:schemeClr val="bg1"/>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17" name="Shape 21"/>
          <p:cNvSpPr txBox="1">
            <a:spLocks noGrp="1"/>
          </p:cNvSpPr>
          <p:nvPr>
            <p:ph type="ctrTitle"/>
          </p:nvPr>
        </p:nvSpPr>
        <p:spPr>
          <a:xfrm>
            <a:off x="1046716" y="243743"/>
            <a:ext cx="4420634" cy="763465"/>
          </a:xfrm>
          <a:prstGeom prst="rect">
            <a:avLst/>
          </a:prstGeom>
        </p:spPr>
        <p:txBody>
          <a:bodyPr lIns="91425" tIns="91425" rIns="91425" bIns="91425" anchor="b" anchorCtr="0">
            <a:normAutofit/>
          </a:bodyPr>
          <a:lstStyle>
            <a:lvl1pPr lvl="0" algn="ctr" rtl="0">
              <a:spcBef>
                <a:spcPts val="0"/>
              </a:spcBef>
              <a:defRPr sz="4000">
                <a:solidFill>
                  <a:schemeClr val="bg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sp>
        <p:nvSpPr>
          <p:cNvPr id="32" name="Freeform 31"/>
          <p:cNvSpPr/>
          <p:nvPr userDrawn="1"/>
        </p:nvSpPr>
        <p:spPr>
          <a:xfrm rot="1156268">
            <a:off x="554145" y="-1063352"/>
            <a:ext cx="4962722" cy="8723740"/>
          </a:xfrm>
          <a:custGeom>
            <a:avLst/>
            <a:gdLst>
              <a:gd name="connsiteX0" fmla="*/ 0 w 4962722"/>
              <a:gd name="connsiteY0" fmla="*/ 1735114 h 8723740"/>
              <a:gd name="connsiteX1" fmla="*/ 4962722 w 4962722"/>
              <a:gd name="connsiteY1" fmla="*/ 0 h 8723740"/>
              <a:gd name="connsiteX2" fmla="*/ 4962722 w 4962722"/>
              <a:gd name="connsiteY2" fmla="*/ 7265082 h 8723740"/>
              <a:gd name="connsiteX3" fmla="*/ 790710 w 4962722"/>
              <a:gd name="connsiteY3" fmla="*/ 8723740 h 8723740"/>
              <a:gd name="connsiteX4" fmla="*/ 0 w 4962722"/>
              <a:gd name="connsiteY4" fmla="*/ 6462174 h 872374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962722" h="8723740">
                <a:moveTo>
                  <a:pt x="0" y="1735114"/>
                </a:moveTo>
                <a:lnTo>
                  <a:pt x="4962722" y="0"/>
                </a:lnTo>
                <a:lnTo>
                  <a:pt x="4962722" y="7265082"/>
                </a:lnTo>
                <a:lnTo>
                  <a:pt x="790710" y="8723740"/>
                </a:lnTo>
                <a:lnTo>
                  <a:pt x="0" y="6462174"/>
                </a:lnTo>
                <a:close/>
              </a:path>
            </a:pathLst>
          </a:custGeom>
          <a:solidFill>
            <a:schemeClr val="accent1">
              <a:alpha val="12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6564556" y="1350484"/>
            <a:ext cx="5187567"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564556" y="2334079"/>
            <a:ext cx="5187567" cy="3686000"/>
          </a:xfrm>
          <a:prstGeom prst="rect">
            <a:avLst/>
          </a:prstGeom>
        </p:spPr>
        <p:txBody>
          <a:bodyPr lIns="91425" tIns="91425" rIns="91425" bIns="91425" anchor="t"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6" name="Freeform 15"/>
          <p:cNvSpPr/>
          <p:nvPr userDrawn="1"/>
        </p:nvSpPr>
        <p:spPr>
          <a:xfrm rot="20571694">
            <a:off x="-1082705" y="-535648"/>
            <a:ext cx="6559387" cy="7073234"/>
          </a:xfrm>
          <a:custGeom>
            <a:avLst/>
            <a:gdLst>
              <a:gd name="connsiteX0" fmla="*/ 2023401 w 6559387"/>
              <a:gd name="connsiteY0" fmla="*/ 0 h 7073234"/>
              <a:gd name="connsiteX1" fmla="*/ 6559387 w 6559387"/>
              <a:gd name="connsiteY1" fmla="*/ 1398783 h 7073234"/>
              <a:gd name="connsiteX2" fmla="*/ 6559387 w 6559387"/>
              <a:gd name="connsiteY2" fmla="*/ 6674764 h 7073234"/>
              <a:gd name="connsiteX3" fmla="*/ 6107213 w 6559387"/>
              <a:gd name="connsiteY3" fmla="*/ 7073234 h 7073234"/>
              <a:gd name="connsiteX4" fmla="*/ 1659451 w 6559387"/>
              <a:gd name="connsiteY4" fmla="*/ 7073234 h 7073234"/>
              <a:gd name="connsiteX5" fmla="*/ 0 w 6559387"/>
              <a:gd name="connsiteY5" fmla="*/ 6561502 h 707323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6559387" h="7073234">
                <a:moveTo>
                  <a:pt x="2023401" y="0"/>
                </a:moveTo>
                <a:lnTo>
                  <a:pt x="6559387" y="1398783"/>
                </a:lnTo>
                <a:lnTo>
                  <a:pt x="6559387" y="6674764"/>
                </a:lnTo>
                <a:cubicBezTo>
                  <a:pt x="6559387" y="6894834"/>
                  <a:pt x="6356943" y="7073234"/>
                  <a:pt x="6107213" y="7073234"/>
                </a:cubicBezTo>
                <a:lnTo>
                  <a:pt x="1659451" y="7073234"/>
                </a:lnTo>
                <a:lnTo>
                  <a:pt x="0" y="6561502"/>
                </a:lnTo>
                <a:close/>
              </a:path>
            </a:pathLst>
          </a:custGeom>
          <a:solidFill>
            <a:srgbClr val="0FB4BA">
              <a:alpha val="91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23" name="Picture 22"/>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rot="20463510">
            <a:off x="-1201888" y="-517454"/>
            <a:ext cx="6258438" cy="7012489"/>
          </a:xfrm>
          <a:custGeom>
            <a:avLst/>
            <a:gdLst>
              <a:gd name="connsiteX0" fmla="*/ 2245254 w 6258438"/>
              <a:gd name="connsiteY0" fmla="*/ 0 h 7012489"/>
              <a:gd name="connsiteX1" fmla="*/ 6258438 w 6258438"/>
              <a:gd name="connsiteY1" fmla="*/ 1381349 h 7012489"/>
              <a:gd name="connsiteX2" fmla="*/ 6258438 w 6258438"/>
              <a:gd name="connsiteY2" fmla="*/ 6594271 h 7012489"/>
              <a:gd name="connsiteX3" fmla="*/ 5840220 w 6258438"/>
              <a:gd name="connsiteY3" fmla="*/ 7012489 h 7012489"/>
              <a:gd name="connsiteX4" fmla="*/ 1426133 w 6258438"/>
              <a:gd name="connsiteY4" fmla="*/ 7012489 h 7012489"/>
              <a:gd name="connsiteX5" fmla="*/ 0 w 6258438"/>
              <a:gd name="connsiteY5" fmla="*/ 6523060 h 701248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6258438" h="7012489">
                <a:moveTo>
                  <a:pt x="2245254" y="0"/>
                </a:moveTo>
                <a:lnTo>
                  <a:pt x="6258438" y="1381349"/>
                </a:lnTo>
                <a:lnTo>
                  <a:pt x="6258438" y="6594271"/>
                </a:lnTo>
                <a:cubicBezTo>
                  <a:pt x="6258438" y="6825247"/>
                  <a:pt x="6071196" y="7012489"/>
                  <a:pt x="5840220" y="7012489"/>
                </a:cubicBezTo>
                <a:lnTo>
                  <a:pt x="1426133" y="7012489"/>
                </a:lnTo>
                <a:lnTo>
                  <a:pt x="0" y="6523060"/>
                </a:lnTo>
                <a:close/>
              </a:path>
            </a:pathLst>
          </a:custGeom>
          <a:effectLst>
            <a:outerShdw blurRad="50800" dist="38100" algn="l" rotWithShape="0">
              <a:prstClr val="black">
                <a:alpha val="40000"/>
              </a:prstClr>
            </a:outerShdw>
          </a:effectLst>
        </p:spPr>
      </p:pic>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sp>
        <p:nvSpPr>
          <p:cNvPr id="14" name="Freeform 13"/>
          <p:cNvSpPr/>
          <p:nvPr userDrawn="1"/>
        </p:nvSpPr>
        <p:spPr>
          <a:xfrm rot="1156268">
            <a:off x="554145" y="-1063352"/>
            <a:ext cx="4962722" cy="8723740"/>
          </a:xfrm>
          <a:custGeom>
            <a:avLst/>
            <a:gdLst>
              <a:gd name="connsiteX0" fmla="*/ 0 w 4962722"/>
              <a:gd name="connsiteY0" fmla="*/ 1735114 h 8723740"/>
              <a:gd name="connsiteX1" fmla="*/ 4962722 w 4962722"/>
              <a:gd name="connsiteY1" fmla="*/ 0 h 8723740"/>
              <a:gd name="connsiteX2" fmla="*/ 4962722 w 4962722"/>
              <a:gd name="connsiteY2" fmla="*/ 7265082 h 8723740"/>
              <a:gd name="connsiteX3" fmla="*/ 790710 w 4962722"/>
              <a:gd name="connsiteY3" fmla="*/ 8723740 h 8723740"/>
              <a:gd name="connsiteX4" fmla="*/ 0 w 4962722"/>
              <a:gd name="connsiteY4" fmla="*/ 6462174 h 872374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962722" h="8723740">
                <a:moveTo>
                  <a:pt x="0" y="1735114"/>
                </a:moveTo>
                <a:lnTo>
                  <a:pt x="4962722" y="0"/>
                </a:lnTo>
                <a:lnTo>
                  <a:pt x="4962722" y="7265082"/>
                </a:lnTo>
                <a:lnTo>
                  <a:pt x="790710" y="8723740"/>
                </a:lnTo>
                <a:lnTo>
                  <a:pt x="0" y="6462174"/>
                </a:lnTo>
                <a:close/>
              </a:path>
            </a:pathLst>
          </a:custGeom>
          <a:solidFill>
            <a:schemeClr val="accent1">
              <a:alpha val="12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Shape 62"/>
          <p:cNvSpPr txBox="1">
            <a:spLocks noGrp="1"/>
          </p:cNvSpPr>
          <p:nvPr>
            <p:ph type="title"/>
          </p:nvPr>
        </p:nvSpPr>
        <p:spPr>
          <a:xfrm>
            <a:off x="5918583" y="1028700"/>
            <a:ext cx="6025767" cy="693533"/>
          </a:xfrm>
          <a:prstGeom prst="rect">
            <a:avLst/>
          </a:prstGeom>
        </p:spPr>
        <p:txBody>
          <a:bodyPr lIns="91425" tIns="91425" rIns="91425" bIns="91425" anchor="b" anchorCtr="0">
            <a:normAutofit/>
          </a:bodyPr>
          <a:lstStyle>
            <a:lvl1pPr lvl="0">
              <a:spcBef>
                <a:spcPts val="0"/>
              </a:spcBef>
              <a:defRPr sz="32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3" name="Shape 63"/>
          <p:cNvSpPr txBox="1">
            <a:spLocks noGrp="1"/>
          </p:cNvSpPr>
          <p:nvPr>
            <p:ph type="body" idx="1"/>
          </p:nvPr>
        </p:nvSpPr>
        <p:spPr>
          <a:xfrm>
            <a:off x="5918600" y="1933033"/>
            <a:ext cx="2883153" cy="4291600"/>
          </a:xfrm>
          <a:prstGeom prst="rect">
            <a:avLst/>
          </a:prstGeom>
        </p:spPr>
        <p:txBody>
          <a:bodyPr lIns="91425" tIns="91425" rIns="91425" bIns="91425" anchor="t" anchorCtr="0">
            <a:normAutofit/>
          </a:bodyPr>
          <a:lstStyle>
            <a:lvl1pPr lvl="0">
              <a:spcBef>
                <a:spcPts val="0"/>
              </a:spcBef>
              <a:buSzPct val="100000"/>
              <a:defRPr sz="20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9061197" y="1933033"/>
            <a:ext cx="2883153" cy="4291600"/>
          </a:xfrm>
          <a:prstGeom prst="rect">
            <a:avLst/>
          </a:prstGeom>
        </p:spPr>
        <p:txBody>
          <a:bodyPr lIns="91425" tIns="91425" rIns="91425" bIns="91425" anchor="t" anchorCtr="0">
            <a:normAutofit/>
          </a:bodyPr>
          <a:lstStyle>
            <a:lvl1pPr lvl="0">
              <a:spcBef>
                <a:spcPts val="0"/>
              </a:spcBef>
              <a:buSzPct val="100000"/>
              <a:defRPr sz="20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2" name="Oval 1"/>
          <p:cNvSpPr/>
          <p:nvPr userDrawn="1"/>
        </p:nvSpPr>
        <p:spPr>
          <a:xfrm>
            <a:off x="246743" y="742950"/>
            <a:ext cx="5412396" cy="5372100"/>
          </a:xfrm>
          <a:prstGeom prst="ellipse">
            <a:avLst/>
          </a:prstGeom>
          <a:solidFill>
            <a:srgbClr val="0FB4B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9" name="Picture 8"/>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358857" y="853217"/>
            <a:ext cx="5151566" cy="5151566"/>
          </a:xfrm>
          <a:prstGeom prst="rect">
            <a:avLst/>
          </a:prstGeom>
        </p:spPr>
      </p:pic>
    </p:spTree>
    <p:extLst>
      <p:ext uri="{BB962C8B-B14F-4D97-AF65-F5344CB8AC3E}">
        <p14:creationId xmlns:p14="http://schemas.microsoft.com/office/powerpoint/2010/main" val="37177227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pic>
        <p:nvPicPr>
          <p:cNvPr id="24" name="Picture 23"/>
          <p:cNvPicPr>
            <a:picLocks noChangeAspect="1"/>
          </p:cNvPicPr>
          <p:nvPr userDrawn="1"/>
        </p:nvPicPr>
        <p:blipFill>
          <a:blip r:embed="rId2" cstate="email">
            <a:extLst>
              <a:ext uri="{28A0092B-C50C-407E-A947-70E740481C1C}">
                <a14:useLocalDpi xmlns:a14="http://schemas.microsoft.com/office/drawing/2010/main" val="0"/>
              </a:ext>
            </a:extLst>
          </a:blip>
          <a:stretch>
            <a:fillRect/>
          </a:stretch>
        </p:blipFill>
        <p:spPr>
          <a:xfrm>
            <a:off x="-529" y="-297"/>
            <a:ext cx="12193057" cy="6858594"/>
          </a:xfrm>
          <a:prstGeom prst="rect">
            <a:avLst/>
          </a:prstGeom>
        </p:spPr>
      </p:pic>
      <p:sp>
        <p:nvSpPr>
          <p:cNvPr id="18" name="Freeform 17"/>
          <p:cNvSpPr/>
          <p:nvPr userDrawn="1"/>
        </p:nvSpPr>
        <p:spPr>
          <a:xfrm>
            <a:off x="4209144" y="1219200"/>
            <a:ext cx="7982856" cy="931234"/>
          </a:xfrm>
          <a:custGeom>
            <a:avLst/>
            <a:gdLst>
              <a:gd name="connsiteX0" fmla="*/ 423311 w 7982856"/>
              <a:gd name="connsiteY0" fmla="*/ 0 h 931234"/>
              <a:gd name="connsiteX1" fmla="*/ 7982856 w 7982856"/>
              <a:gd name="connsiteY1" fmla="*/ 0 h 931234"/>
              <a:gd name="connsiteX2" fmla="*/ 7982856 w 7982856"/>
              <a:gd name="connsiteY2" fmla="*/ 931234 h 931234"/>
              <a:gd name="connsiteX3" fmla="*/ 0 w 7982856"/>
              <a:gd name="connsiteY3" fmla="*/ 931234 h 931234"/>
            </a:gdLst>
            <a:ahLst/>
            <a:cxnLst>
              <a:cxn ang="0">
                <a:pos x="connsiteX0" y="connsiteY0"/>
              </a:cxn>
              <a:cxn ang="0">
                <a:pos x="connsiteX1" y="connsiteY1"/>
              </a:cxn>
              <a:cxn ang="0">
                <a:pos x="connsiteX2" y="connsiteY2"/>
              </a:cxn>
              <a:cxn ang="0">
                <a:pos x="connsiteX3" y="connsiteY3"/>
              </a:cxn>
            </a:cxnLst>
            <a:rect l="l" t="t" r="r" b="b"/>
            <a:pathLst>
              <a:path w="7982856" h="931234">
                <a:moveTo>
                  <a:pt x="423311" y="0"/>
                </a:moveTo>
                <a:lnTo>
                  <a:pt x="7982856" y="0"/>
                </a:lnTo>
                <a:lnTo>
                  <a:pt x="7982856" y="931234"/>
                </a:lnTo>
                <a:lnTo>
                  <a:pt x="0" y="931234"/>
                </a:lnTo>
                <a:close/>
              </a:path>
            </a:pathLst>
          </a:custGeom>
          <a:solidFill>
            <a:srgbClr val="18FFE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78" name="Shape 78"/>
          <p:cNvSpPr txBox="1">
            <a:spLocks noGrp="1"/>
          </p:cNvSpPr>
          <p:nvPr>
            <p:ph type="title"/>
          </p:nvPr>
        </p:nvSpPr>
        <p:spPr>
          <a:xfrm>
            <a:off x="4889882" y="1295400"/>
            <a:ext cx="6879573" cy="712583"/>
          </a:xfrm>
          <a:prstGeom prst="rect">
            <a:avLst/>
          </a:prstGeom>
        </p:spPr>
        <p:txBody>
          <a:bodyPr lIns="91425" tIns="91425" rIns="91425" bIns="91425" anchor="b" anchorCtr="0">
            <a:normAutofit/>
          </a:bodyPr>
          <a:lstStyle>
            <a:lvl1pPr lvl="0" rtl="0">
              <a:spcBef>
                <a:spcPts val="0"/>
              </a:spcBef>
              <a:defRPr sz="32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4889900" y="2235734"/>
            <a:ext cx="2180682" cy="4331999"/>
          </a:xfrm>
          <a:prstGeom prst="rect">
            <a:avLst/>
          </a:prstGeom>
        </p:spPr>
        <p:txBody>
          <a:bodyPr lIns="91425" tIns="91425" rIns="91425" bIns="91425" anchor="t" anchorCtr="0">
            <a:normAutofit/>
          </a:bodyPr>
          <a:lstStyle>
            <a:lvl1pPr lvl="0" rtl="0">
              <a:spcBef>
                <a:spcPts val="0"/>
              </a:spcBef>
              <a:buSzPct val="100000"/>
              <a:defRPr sz="18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0" name="Shape 80"/>
          <p:cNvSpPr txBox="1">
            <a:spLocks noGrp="1"/>
          </p:cNvSpPr>
          <p:nvPr>
            <p:ph type="body" idx="2"/>
          </p:nvPr>
        </p:nvSpPr>
        <p:spPr>
          <a:xfrm>
            <a:off x="7239337" y="2235734"/>
            <a:ext cx="2180682" cy="4331999"/>
          </a:xfrm>
          <a:prstGeom prst="rect">
            <a:avLst/>
          </a:prstGeom>
        </p:spPr>
        <p:txBody>
          <a:bodyPr lIns="91425" tIns="91425" rIns="91425" bIns="91425" anchor="t" anchorCtr="0">
            <a:normAutofit/>
          </a:bodyPr>
          <a:lstStyle>
            <a:lvl1pPr lvl="0" rtl="0">
              <a:spcBef>
                <a:spcPts val="0"/>
              </a:spcBef>
              <a:buSzPct val="100000"/>
              <a:defRPr sz="18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9588774" y="2235734"/>
            <a:ext cx="2180682" cy="4331999"/>
          </a:xfrm>
          <a:prstGeom prst="rect">
            <a:avLst/>
          </a:prstGeom>
        </p:spPr>
        <p:txBody>
          <a:bodyPr lIns="91425" tIns="91425" rIns="91425" bIns="91425" anchor="t" anchorCtr="0">
            <a:normAutofit/>
          </a:bodyPr>
          <a:lstStyle>
            <a:lvl1pPr lvl="0" rtl="0">
              <a:spcBef>
                <a:spcPts val="0"/>
              </a:spcBef>
              <a:buSzPct val="100000"/>
              <a:defRPr sz="18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Tree>
    <p:extLst>
      <p:ext uri="{BB962C8B-B14F-4D97-AF65-F5344CB8AC3E}">
        <p14:creationId xmlns:p14="http://schemas.microsoft.com/office/powerpoint/2010/main" val="243226226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pic>
        <p:nvPicPr>
          <p:cNvPr id="5" name="Picture 4"/>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529" y="-3346"/>
            <a:ext cx="12193057" cy="6864691"/>
          </a:xfrm>
          <a:prstGeom prst="rect">
            <a:avLst/>
          </a:prstGeom>
        </p:spPr>
      </p:pic>
      <p:sp>
        <p:nvSpPr>
          <p:cNvPr id="95" name="Shape 95"/>
          <p:cNvSpPr txBox="1">
            <a:spLocks noGrp="1"/>
          </p:cNvSpPr>
          <p:nvPr>
            <p:ph type="title"/>
          </p:nvPr>
        </p:nvSpPr>
        <p:spPr>
          <a:xfrm>
            <a:off x="2165028" y="342900"/>
            <a:ext cx="7861941" cy="607400"/>
          </a:xfrm>
          <a:prstGeom prst="rect">
            <a:avLst/>
          </a:prstGeom>
        </p:spPr>
        <p:txBody>
          <a:bodyPr lIns="91425" tIns="91425" rIns="91425" bIns="91425" anchor="b" anchorCtr="0"/>
          <a:lstStyle>
            <a:lvl1pPr lvl="0" algn="ctr">
              <a:spcBef>
                <a:spcPts val="0"/>
              </a:spcBef>
              <a:defRPr>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19398247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pic>
        <p:nvPicPr>
          <p:cNvPr id="6" name="Picture 5"/>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529" y="-9442"/>
            <a:ext cx="12193057" cy="6876884"/>
          </a:xfrm>
          <a:prstGeom prst="rect">
            <a:avLst/>
          </a:prstGeom>
        </p:spPr>
      </p:pic>
      <p:sp>
        <p:nvSpPr>
          <p:cNvPr id="109" name="Shape 109"/>
          <p:cNvSpPr txBox="1">
            <a:spLocks noGrp="1"/>
          </p:cNvSpPr>
          <p:nvPr>
            <p:ph type="body" idx="1"/>
          </p:nvPr>
        </p:nvSpPr>
        <p:spPr>
          <a:xfrm>
            <a:off x="1514947" y="6331777"/>
            <a:ext cx="8335991" cy="526223"/>
          </a:xfrm>
          <a:prstGeom prst="rect">
            <a:avLst/>
          </a:prstGeom>
        </p:spPr>
        <p:txBody>
          <a:bodyPr lIns="91425" tIns="91425" rIns="91425" bIns="91425" anchor="t" anchorCtr="0"/>
          <a:lstStyle>
            <a:lvl1pPr lvl="0" algn="ctr">
              <a:spcBef>
                <a:spcPts val="480"/>
              </a:spcBef>
              <a:buSzPct val="100000"/>
              <a:buNone/>
              <a:defRPr sz="2400" b="1">
                <a:solidFill>
                  <a:schemeClr val="bg1"/>
                </a:solidFill>
              </a:defRPr>
            </a:lvl1pPr>
          </a:lstStyle>
          <a:p>
            <a:endParaRPr dirty="0"/>
          </a:p>
        </p:txBody>
      </p:sp>
    </p:spTree>
    <p:extLst>
      <p:ext uri="{BB962C8B-B14F-4D97-AF65-F5344CB8AC3E}">
        <p14:creationId xmlns:p14="http://schemas.microsoft.com/office/powerpoint/2010/main" val="347133225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Blank small">
    <p:spTree>
      <p:nvGrpSpPr>
        <p:cNvPr id="1" name="Shape 122"/>
        <p:cNvGrpSpPr/>
        <p:nvPr/>
      </p:nvGrpSpPr>
      <p:grpSpPr>
        <a:xfrm>
          <a:off x="0" y="0"/>
          <a:ext cx="0" cy="0"/>
          <a:chOff x="0" y="0"/>
          <a:chExt cx="0" cy="0"/>
        </a:xfrm>
      </p:grpSpPr>
      <p:sp>
        <p:nvSpPr>
          <p:cNvPr id="10" name="Parallelogram 9"/>
          <p:cNvSpPr/>
          <p:nvPr userDrawn="1"/>
        </p:nvSpPr>
        <p:spPr>
          <a:xfrm>
            <a:off x="4925961" y="0"/>
            <a:ext cx="7266039" cy="6858000"/>
          </a:xfrm>
          <a:prstGeom prst="parallelogram">
            <a:avLst>
              <a:gd name="adj" fmla="val 26720"/>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Shape 47"/>
          <p:cNvSpPr txBox="1">
            <a:spLocks noGrp="1"/>
          </p:cNvSpPr>
          <p:nvPr>
            <p:ph type="title"/>
          </p:nvPr>
        </p:nvSpPr>
        <p:spPr>
          <a:xfrm>
            <a:off x="378661" y="879471"/>
            <a:ext cx="4688639"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 name="Shape 48"/>
          <p:cNvSpPr txBox="1">
            <a:spLocks noGrp="1"/>
          </p:cNvSpPr>
          <p:nvPr>
            <p:ph type="body" idx="1"/>
          </p:nvPr>
        </p:nvSpPr>
        <p:spPr>
          <a:xfrm>
            <a:off x="378661" y="1863066"/>
            <a:ext cx="4688639" cy="3686000"/>
          </a:xfrm>
          <a:prstGeom prst="rect">
            <a:avLst/>
          </a:prstGeom>
        </p:spPr>
        <p:txBody>
          <a:bodyPr lIns="91425" tIns="91425" rIns="91425" bIns="91425" anchor="t"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9" name="Picture 8"/>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5250984" y="0"/>
            <a:ext cx="6941016" cy="6858000"/>
          </a:xfrm>
          <a:custGeom>
            <a:avLst/>
            <a:gdLst>
              <a:gd name="connsiteX0" fmla="*/ 1881539 w 6941016"/>
              <a:gd name="connsiteY0" fmla="*/ 0 h 7038975"/>
              <a:gd name="connsiteX1" fmla="*/ 6941016 w 6941016"/>
              <a:gd name="connsiteY1" fmla="*/ 0 h 7038975"/>
              <a:gd name="connsiteX2" fmla="*/ 6941016 w 6941016"/>
              <a:gd name="connsiteY2" fmla="*/ 7038975 h 7038975"/>
              <a:gd name="connsiteX3" fmla="*/ 0 w 6941016"/>
              <a:gd name="connsiteY3" fmla="*/ 7038975 h 7038975"/>
            </a:gdLst>
            <a:ahLst/>
            <a:cxnLst>
              <a:cxn ang="0">
                <a:pos x="connsiteX0" y="connsiteY0"/>
              </a:cxn>
              <a:cxn ang="0">
                <a:pos x="connsiteX1" y="connsiteY1"/>
              </a:cxn>
              <a:cxn ang="0">
                <a:pos x="connsiteX2" y="connsiteY2"/>
              </a:cxn>
              <a:cxn ang="0">
                <a:pos x="connsiteX3" y="connsiteY3"/>
              </a:cxn>
            </a:cxnLst>
            <a:rect l="l" t="t" r="r" b="b"/>
            <a:pathLst>
              <a:path w="6941016" h="7038975">
                <a:moveTo>
                  <a:pt x="1881539" y="0"/>
                </a:moveTo>
                <a:lnTo>
                  <a:pt x="6941016" y="0"/>
                </a:lnTo>
                <a:lnTo>
                  <a:pt x="6941016" y="7038975"/>
                </a:lnTo>
                <a:lnTo>
                  <a:pt x="0" y="7038975"/>
                </a:lnTo>
                <a:close/>
              </a:path>
            </a:pathLst>
          </a:custGeom>
          <a:effectLst>
            <a:outerShdw blurRad="50800" dist="38100" dir="10800000" sx="101000" sy="101000" algn="r" rotWithShape="0">
              <a:prstClr val="black">
                <a:alpha val="26000"/>
              </a:prstClr>
            </a:outerShdw>
          </a:effectLst>
        </p:spPr>
      </p:pic>
    </p:spTree>
    <p:extLst>
      <p:ext uri="{BB962C8B-B14F-4D97-AF65-F5344CB8AC3E}">
        <p14:creationId xmlns:p14="http://schemas.microsoft.com/office/powerpoint/2010/main" val="403936681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theme" Target="../theme/theme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4/17/2018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54" r:id="rId5"/>
    <p:sldLayoutId id="2147483655" r:id="rId6"/>
    <p:sldLayoutId id="2147483656" r:id="rId7"/>
    <p:sldLayoutId id="2147483657" r:id="rId8"/>
    <p:sldLayoutId id="2147483658" r:id="rId9"/>
    <p:sldLayoutId id="2147483659" r:id="rId10"/>
  </p:sldLayoutIdLst>
  <p:txStyles>
    <p:titleStyle>
      <a:lvl1pPr algn="l" defTabSz="914400" rtl="0" eaLnBrk="1" latinLnBrk="0" hangingPunct="1">
        <a:lnSpc>
          <a:spcPct val="90000"/>
        </a:lnSpc>
        <a:spcBef>
          <a:spcPct val="0"/>
        </a:spcBef>
        <a:buNone/>
        <a:defRPr sz="36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4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6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6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image" Target="../media/image9.png"/><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10.jpeg"/><Relationship Id="rId1" Type="http://schemas.openxmlformats.org/officeDocument/2006/relationships/slideLayout" Target="../slideLayouts/slideLayout10.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11.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10.xml.rels><?xml version="1.0" encoding="UTF-8" standalone="yes"?>
<Relationships xmlns="http://schemas.openxmlformats.org/package/2006/relationships"><Relationship Id="rId2" Type="http://schemas.openxmlformats.org/officeDocument/2006/relationships/image" Target="../media/image12.jpg"/><Relationship Id="rId1" Type="http://schemas.openxmlformats.org/officeDocument/2006/relationships/slideLayout" Target="../slideLayouts/slideLayout10.xml"/></Relationships>
</file>

<file path=ppt/slides/_rels/slide11.xml.rels><?xml version="1.0" encoding="UTF-8" standalone="yes"?>
<Relationships xmlns="http://schemas.openxmlformats.org/package/2006/relationships"><Relationship Id="rId2" Type="http://schemas.openxmlformats.org/officeDocument/2006/relationships/image" Target="../media/image13.png"/><Relationship Id="rId1" Type="http://schemas.openxmlformats.org/officeDocument/2006/relationships/slideLayout" Target="../slideLayouts/slideLayout10.xml"/></Relationships>
</file>

<file path=ppt/slides/_rels/slide12.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0.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3.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8.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4244112" y="3744862"/>
            <a:ext cx="3703776" cy="673874"/>
          </a:xfrm>
          <a:prstGeom prst="rect">
            <a:avLst/>
          </a:prstGeom>
        </p:spPr>
        <p:txBody>
          <a:bodyPr lIns="91425" tIns="91425" rIns="91425" bIns="91425" anchor="b" anchorCtr="0">
            <a:noAutofit/>
          </a:bodyPr>
          <a:lstStyle/>
          <a:p>
            <a:pPr lvl="0">
              <a:spcBef>
                <a:spcPts val="0"/>
              </a:spcBef>
              <a:buNone/>
            </a:pPr>
            <a:r>
              <a:rPr lang="en-US" b="1" dirty="0">
                <a:latin typeface="Lato" panose="020F0502020204030203" pitchFamily="34" charset="0"/>
              </a:rPr>
              <a:t>MAGNIRIANT</a:t>
            </a:r>
            <a:endParaRPr lang="en" b="1" dirty="0">
              <a:latin typeface="Lato" panose="020F0502020204030203" pitchFamily="34" charset="0"/>
            </a:endParaRPr>
          </a:p>
        </p:txBody>
      </p:sp>
      <p:pic>
        <p:nvPicPr>
          <p:cNvPr id="8" name="Picture 7">
            <a:extLst>
              <a:ext uri="{FF2B5EF4-FFF2-40B4-BE49-F238E27FC236}">
                <a16:creationId xmlns:a16="http://schemas.microsoft.com/office/drawing/2014/main" id="{B3EEBFDA-8072-4D50-A868-3B9A2F42D4E0}"/>
              </a:ext>
            </a:extLst>
          </p:cNvPr>
          <p:cNvPicPr>
            <a:picLocks noChangeAspect="1"/>
          </p:cNvPicPr>
          <p:nvPr/>
        </p:nvPicPr>
        <p:blipFill rotWithShape="1">
          <a:blip r:embed="rId2"/>
          <a:srcRect t="23586" b="17857"/>
          <a:stretch/>
        </p:blipFill>
        <p:spPr>
          <a:xfrm>
            <a:off x="4449937" y="1447800"/>
            <a:ext cx="3292125" cy="2209800"/>
          </a:xfrm>
          <a:prstGeom prst="rect">
            <a:avLst/>
          </a:prstGeom>
        </p:spPr>
      </p:pic>
      <p:sp>
        <p:nvSpPr>
          <p:cNvPr id="5" name="Rectangle 4">
            <a:extLst>
              <a:ext uri="{FF2B5EF4-FFF2-40B4-BE49-F238E27FC236}">
                <a16:creationId xmlns:a16="http://schemas.microsoft.com/office/drawing/2014/main" id="{01FE18B0-71DC-4E43-A742-AA1E11CB10F0}"/>
              </a:ext>
            </a:extLst>
          </p:cNvPr>
          <p:cNvSpPr/>
          <p:nvPr/>
        </p:nvSpPr>
        <p:spPr>
          <a:xfrm>
            <a:off x="4464685" y="4293117"/>
            <a:ext cx="3272050" cy="307777"/>
          </a:xfrm>
          <a:prstGeom prst="rect">
            <a:avLst/>
          </a:prstGeom>
        </p:spPr>
        <p:txBody>
          <a:bodyPr wrap="none">
            <a:spAutoFit/>
          </a:bodyPr>
          <a:lstStyle/>
          <a:p>
            <a:pPr algn="just"/>
            <a:r>
              <a:rPr lang="en-US" sz="1400" dirty="0">
                <a:solidFill>
                  <a:schemeClr val="bg1"/>
                </a:solidFill>
              </a:rPr>
              <a:t>PowerPoint &amp; Google Slide Template</a:t>
            </a: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83"/>
          <p:cNvSpPr txBox="1">
            <a:spLocks/>
          </p:cNvSpPr>
          <p:nvPr/>
        </p:nvSpPr>
        <p:spPr>
          <a:xfrm>
            <a:off x="1016984" y="2564285"/>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pic>
        <p:nvPicPr>
          <p:cNvPr id="13" name="Picture 12">
            <a:extLst>
              <a:ext uri="{FF2B5EF4-FFF2-40B4-BE49-F238E27FC236}">
                <a16:creationId xmlns:a16="http://schemas.microsoft.com/office/drawing/2014/main" id="{FE2B78BA-4EE7-46F6-B4ED-21E1AE716821}"/>
              </a:ext>
            </a:extLst>
          </p:cNvPr>
          <p:cNvPicPr>
            <a:picLocks noChangeAspect="1"/>
          </p:cNvPicPr>
          <p:nvPr/>
        </p:nvPicPr>
        <p:blipFill rotWithShape="1">
          <a:blip r:embed="rId2" cstate="email">
            <a:duotone>
              <a:schemeClr val="accent6">
                <a:shade val="45000"/>
                <a:satMod val="135000"/>
              </a:schemeClr>
              <a:prstClr val="white"/>
            </a:duotone>
            <a:extLst>
              <a:ext uri="{28A0092B-C50C-407E-A947-70E740481C1C}">
                <a14:useLocalDpi xmlns:a14="http://schemas.microsoft.com/office/drawing/2010/main"/>
              </a:ext>
            </a:extLst>
          </a:blip>
          <a:srcRect/>
          <a:stretch/>
        </p:blipFill>
        <p:spPr>
          <a:xfrm>
            <a:off x="5169340" y="0"/>
            <a:ext cx="7022660" cy="6858000"/>
          </a:xfrm>
          <a:custGeom>
            <a:avLst/>
            <a:gdLst>
              <a:gd name="connsiteX0" fmla="*/ 1745172 w 7022660"/>
              <a:gd name="connsiteY0" fmla="*/ 0 h 6858000"/>
              <a:gd name="connsiteX1" fmla="*/ 7022660 w 7022660"/>
              <a:gd name="connsiteY1" fmla="*/ 0 h 6858000"/>
              <a:gd name="connsiteX2" fmla="*/ 7022660 w 7022660"/>
              <a:gd name="connsiteY2" fmla="*/ 6858000 h 6858000"/>
              <a:gd name="connsiteX3" fmla="*/ 47038 w 7022660"/>
              <a:gd name="connsiteY3" fmla="*/ 6858000 h 6858000"/>
              <a:gd name="connsiteX4" fmla="*/ 0 w 7022660"/>
              <a:gd name="connsiteY4" fmla="*/ 0 h 6858000"/>
              <a:gd name="connsiteX5" fmla="*/ 414229 w 7022660"/>
              <a:gd name="connsiteY5" fmla="*/ 0 h 6858000"/>
              <a:gd name="connsiteX6" fmla="*/ 0 w 7022660"/>
              <a:gd name="connsiteY6" fmla="*/ 1672884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7022660" h="6858000">
                <a:moveTo>
                  <a:pt x="1745172" y="0"/>
                </a:moveTo>
                <a:lnTo>
                  <a:pt x="7022660" y="0"/>
                </a:lnTo>
                <a:lnTo>
                  <a:pt x="7022660" y="6858000"/>
                </a:lnTo>
                <a:lnTo>
                  <a:pt x="47038" y="6858000"/>
                </a:lnTo>
                <a:close/>
                <a:moveTo>
                  <a:pt x="0" y="0"/>
                </a:moveTo>
                <a:lnTo>
                  <a:pt x="414229" y="0"/>
                </a:lnTo>
                <a:lnTo>
                  <a:pt x="0" y="1672884"/>
                </a:lnTo>
                <a:close/>
              </a:path>
            </a:pathLst>
          </a:custGeom>
        </p:spPr>
      </p:pic>
      <p:sp>
        <p:nvSpPr>
          <p:cNvPr id="7" name="Shape 81">
            <a:extLst>
              <a:ext uri="{FF2B5EF4-FFF2-40B4-BE49-F238E27FC236}">
                <a16:creationId xmlns:a16="http://schemas.microsoft.com/office/drawing/2014/main" id="{14E4B416-2694-44FE-8478-3411047CA2E4}"/>
              </a:ext>
            </a:extLst>
          </p:cNvPr>
          <p:cNvSpPr txBox="1">
            <a:spLocks/>
          </p:cNvSpPr>
          <p:nvPr/>
        </p:nvSpPr>
        <p:spPr>
          <a:xfrm>
            <a:off x="144016" y="1551919"/>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8" name="Rectangle 7">
            <a:extLst>
              <a:ext uri="{FF2B5EF4-FFF2-40B4-BE49-F238E27FC236}">
                <a16:creationId xmlns:a16="http://schemas.microsoft.com/office/drawing/2014/main" id="{E64E146B-68D2-4D7A-88B9-8177D376CAC7}"/>
              </a:ext>
            </a:extLst>
          </p:cNvPr>
          <p:cNvSpPr/>
          <p:nvPr/>
        </p:nvSpPr>
        <p:spPr>
          <a:xfrm>
            <a:off x="144016" y="2365077"/>
            <a:ext cx="2935188" cy="2062103"/>
          </a:xfrm>
          <a:prstGeom prst="rect">
            <a:avLst/>
          </a:prstGeom>
        </p:spPr>
        <p:txBody>
          <a:bodyPr wrap="square">
            <a:spAutoFit/>
          </a:bodyPr>
          <a:lstStyle/>
          <a:p>
            <a:r>
              <a:rPr lang="en-US" sz="1400" dirty="0">
                <a:solidFill>
                  <a:schemeClr val="accent2">
                    <a:lumMod val="75000"/>
                  </a:schemeClr>
                </a:solidFill>
              </a:rPr>
              <a:t>DOWNLOAD AS POWERPOINT TEMPLATE</a:t>
            </a:r>
          </a:p>
          <a:p>
            <a:endParaRPr lang="en-US" sz="800" dirty="0"/>
          </a:p>
          <a:p>
            <a:r>
              <a:rPr lang="en-US" sz="12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9" name="Rectangle 8">
            <a:extLst>
              <a:ext uri="{FF2B5EF4-FFF2-40B4-BE49-F238E27FC236}">
                <a16:creationId xmlns:a16="http://schemas.microsoft.com/office/drawing/2014/main" id="{5293B1E4-4A5C-4C23-8C45-3A82D1FFA22E}"/>
              </a:ext>
            </a:extLst>
          </p:cNvPr>
          <p:cNvSpPr/>
          <p:nvPr/>
        </p:nvSpPr>
        <p:spPr>
          <a:xfrm>
            <a:off x="3222018" y="2352839"/>
            <a:ext cx="2558742" cy="1938992"/>
          </a:xfrm>
          <a:prstGeom prst="rect">
            <a:avLst/>
          </a:prstGeom>
        </p:spPr>
        <p:txBody>
          <a:bodyPr wrap="square">
            <a:spAutoFit/>
          </a:bodyPr>
          <a:lstStyle/>
          <a:p>
            <a:r>
              <a:rPr lang="en-US" sz="1400" dirty="0">
                <a:solidFill>
                  <a:schemeClr val="accent2">
                    <a:lumMod val="75000"/>
                  </a:schemeClr>
                </a:solidFill>
              </a:rPr>
              <a:t>USE AS GOOGLE SLIDES THEME</a:t>
            </a:r>
          </a:p>
          <a:p>
            <a:endParaRPr lang="en-US" sz="800" dirty="0"/>
          </a:p>
          <a:p>
            <a:r>
              <a:rPr lang="en-US" sz="1200" dirty="0"/>
              <a:t>Click on the button that says "Use as Google Slides Theme". You will get a copy of this document on your Google Drive and will be able to edit, add or delete slides. Remember you must be signed in to your Google account.</a:t>
            </a:r>
          </a:p>
        </p:txBody>
      </p:sp>
      <p:sp>
        <p:nvSpPr>
          <p:cNvPr id="10" name="Rectangle 9">
            <a:extLst>
              <a:ext uri="{FF2B5EF4-FFF2-40B4-BE49-F238E27FC236}">
                <a16:creationId xmlns:a16="http://schemas.microsoft.com/office/drawing/2014/main" id="{C1B4DF31-B67A-4988-9C05-82150FDE4FA1}"/>
              </a:ext>
            </a:extLst>
          </p:cNvPr>
          <p:cNvSpPr/>
          <p:nvPr/>
        </p:nvSpPr>
        <p:spPr>
          <a:xfrm>
            <a:off x="144016" y="4492923"/>
            <a:ext cx="2138727" cy="307777"/>
          </a:xfrm>
          <a:prstGeom prst="rect">
            <a:avLst/>
          </a:prstGeom>
        </p:spPr>
        <p:txBody>
          <a:bodyPr wrap="none">
            <a:spAutoFit/>
          </a:bodyPr>
          <a:lstStyle/>
          <a:p>
            <a:pPr algn="just"/>
            <a:r>
              <a:rPr lang="en-US" sz="1400" dirty="0">
                <a:solidFill>
                  <a:schemeClr val="accent2">
                    <a:lumMod val="75000"/>
                  </a:schemeClr>
                </a:solidFill>
              </a:rPr>
              <a:t>FONT:   </a:t>
            </a:r>
            <a:r>
              <a:rPr lang="en-US" sz="1400" dirty="0" err="1">
                <a:solidFill>
                  <a:schemeClr val="accent2">
                    <a:lumMod val="75000"/>
                  </a:schemeClr>
                </a:solidFill>
              </a:rPr>
              <a:t>Lato</a:t>
            </a:r>
            <a:r>
              <a:rPr lang="en-US" sz="1400" dirty="0">
                <a:solidFill>
                  <a:schemeClr val="accent2">
                    <a:lumMod val="75000"/>
                  </a:schemeClr>
                </a:solidFill>
              </a:rPr>
              <a:t> &amp; </a:t>
            </a:r>
            <a:r>
              <a:rPr lang="en-US" sz="1400" dirty="0" err="1">
                <a:solidFill>
                  <a:schemeClr val="accent2">
                    <a:lumMod val="75000"/>
                  </a:schemeClr>
                </a:solidFill>
              </a:rPr>
              <a:t>Raleway</a:t>
            </a:r>
            <a:endParaRPr lang="en-US" sz="1400" dirty="0">
              <a:solidFill>
                <a:schemeClr val="accent2">
                  <a:lumMod val="75000"/>
                </a:schemeClr>
              </a:solidFill>
            </a:endParaRPr>
          </a:p>
        </p:txBody>
      </p:sp>
      <p:sp>
        <p:nvSpPr>
          <p:cNvPr id="11" name="Rectangle 10">
            <a:extLst>
              <a:ext uri="{FF2B5EF4-FFF2-40B4-BE49-F238E27FC236}">
                <a16:creationId xmlns:a16="http://schemas.microsoft.com/office/drawing/2014/main" id="{6AD1A980-D1CC-4116-A7A3-E0C4AF60618E}"/>
              </a:ext>
            </a:extLst>
          </p:cNvPr>
          <p:cNvSpPr/>
          <p:nvPr/>
        </p:nvSpPr>
        <p:spPr>
          <a:xfrm>
            <a:off x="121708" y="5401246"/>
            <a:ext cx="5399535"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
        <p:nvSpPr>
          <p:cNvPr id="12" name="Rectangle 11">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68314181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4424850" y="1912150"/>
            <a:ext cx="3342300" cy="2154571"/>
          </a:xfrm>
          <a:prstGeom prst="rect">
            <a:avLst/>
          </a:prstGeom>
        </p:spPr>
        <p:txBody>
          <a:bodyPr lIns="91425" tIns="91425" rIns="91425" bIns="91425" anchor="b" anchorCtr="0">
            <a:noAutofit/>
          </a:bodyPr>
          <a:lstStyle/>
          <a:p>
            <a:pPr lvl="0" rtl="0">
              <a:spcBef>
                <a:spcPts val="0"/>
              </a:spcBef>
              <a:buNone/>
            </a:pPr>
            <a:r>
              <a:rPr lang="en" dirty="0" smtClean="0"/>
              <a:t>YOUR </a:t>
            </a:r>
            <a:r>
              <a:rPr lang="en" dirty="0"/>
              <a:t>FIRST HEADLINE</a:t>
            </a:r>
          </a:p>
        </p:txBody>
      </p:sp>
      <p:sp>
        <p:nvSpPr>
          <p:cNvPr id="5" name="Shape 99"/>
          <p:cNvSpPr txBox="1">
            <a:spLocks noGrp="1"/>
          </p:cNvSpPr>
          <p:nvPr>
            <p:ph type="subTitle" idx="1"/>
          </p:nvPr>
        </p:nvSpPr>
        <p:spPr>
          <a:xfrm>
            <a:off x="4551361" y="3866242"/>
            <a:ext cx="3051176" cy="823450"/>
          </a:xfrm>
          <a:prstGeom prst="rect">
            <a:avLst/>
          </a:prstGeom>
        </p:spPr>
        <p:txBody>
          <a:bodyPr lIns="91425" tIns="91425" rIns="91425" bIns="91425" anchor="ctr" anchorCtr="0">
            <a:noAutofit/>
          </a:bodyPr>
          <a:lstStyle/>
          <a:p>
            <a:pPr lvl="0" rtl="0">
              <a:spcBef>
                <a:spcPts val="0"/>
              </a:spcBef>
              <a:buNone/>
            </a:pPr>
            <a:r>
              <a:rPr lang="en" sz="1600" dirty="0"/>
              <a:t>First things first let’s start with the first set of slides</a:t>
            </a:r>
          </a:p>
        </p:txBody>
      </p:sp>
      <p:sp>
        <p:nvSpPr>
          <p:cNvPr id="6" name="Rectangle 5">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ext Placeholder 1">
            <a:extLst>
              <a:ext uri="{FF2B5EF4-FFF2-40B4-BE49-F238E27FC236}">
                <a16:creationId xmlns:a16="http://schemas.microsoft.com/office/drawing/2014/main" id="{1ABA89CB-1E56-4CD5-9D66-7C6100A44D62}"/>
              </a:ext>
            </a:extLst>
          </p:cNvPr>
          <p:cNvSpPr txBox="1">
            <a:spLocks/>
          </p:cNvSpPr>
          <p:nvPr/>
        </p:nvSpPr>
        <p:spPr>
          <a:xfrm>
            <a:off x="7102025" y="2003175"/>
            <a:ext cx="4217233" cy="3270750"/>
          </a:xfrm>
          <a:prstGeom prst="rect">
            <a:avLst/>
          </a:prstGeom>
        </p:spPr>
        <p:txBody>
          <a:bodyPr vert="horz" lIns="91425" tIns="91425" rIns="91425" bIns="91425" rtlCol="0" anchor="ctr" anchorCtr="0">
            <a:normAutofit/>
          </a:bodyPr>
          <a:lstStyle>
            <a:lvl1pPr marL="0" lvl="0" indent="0" algn="ctr" defTabSz="914400" rtl="0" eaLnBrk="1" latinLnBrk="0" hangingPunct="1">
              <a:lnSpc>
                <a:spcPct val="100000"/>
              </a:lnSpc>
              <a:spcBef>
                <a:spcPts val="0"/>
              </a:spcBef>
              <a:buFont typeface="Arial" panose="020B0604020202020204" pitchFamily="34" charset="0"/>
              <a:buNone/>
              <a:defRPr sz="2400" b="1" i="1" kern="1200">
                <a:solidFill>
                  <a:schemeClr val="bg1"/>
                </a:solidFill>
                <a:latin typeface="+mn-lt"/>
                <a:ea typeface="+mn-ea"/>
                <a:cs typeface="+mn-cs"/>
              </a:defRPr>
            </a:lvl1pPr>
            <a:lvl2pPr marL="457200" lvl="1" indent="0" algn="ctr" defTabSz="914400" rtl="0" eaLnBrk="1" latinLnBrk="0" hangingPunct="1">
              <a:lnSpc>
                <a:spcPct val="90000"/>
              </a:lnSpc>
              <a:spcBef>
                <a:spcPts val="0"/>
              </a:spcBef>
              <a:buFont typeface="Arial" panose="020B0604020202020204" pitchFamily="34" charset="0"/>
              <a:buNone/>
              <a:defRPr sz="2000" b="1" i="1" kern="1200">
                <a:solidFill>
                  <a:schemeClr val="tx1"/>
                </a:solidFill>
                <a:latin typeface="+mn-lt"/>
                <a:ea typeface="+mn-ea"/>
                <a:cs typeface="+mn-cs"/>
              </a:defRPr>
            </a:lvl2pPr>
            <a:lvl3pPr marL="914400" lvl="2" indent="0" algn="ctr" defTabSz="914400" rtl="0" eaLnBrk="1" latinLnBrk="0" hangingPunct="1">
              <a:lnSpc>
                <a:spcPct val="90000"/>
              </a:lnSpc>
              <a:spcBef>
                <a:spcPts val="0"/>
              </a:spcBef>
              <a:buFont typeface="Arial" panose="020B0604020202020204" pitchFamily="34" charset="0"/>
              <a:buNone/>
              <a:defRPr sz="1800" b="1" i="1" kern="1200">
                <a:solidFill>
                  <a:schemeClr val="tx1"/>
                </a:solidFill>
                <a:latin typeface="+mn-lt"/>
                <a:ea typeface="+mn-ea"/>
                <a:cs typeface="+mn-cs"/>
              </a:defRPr>
            </a:lvl3pPr>
            <a:lvl4pPr marL="1371600" lvl="3" indent="0" algn="ctr" defTabSz="914400" rtl="0" eaLnBrk="1" latinLnBrk="0" hangingPunct="1">
              <a:lnSpc>
                <a:spcPct val="90000"/>
              </a:lnSpc>
              <a:spcBef>
                <a:spcPts val="0"/>
              </a:spcBef>
              <a:buFont typeface="Arial" panose="020B0604020202020204" pitchFamily="34" charset="0"/>
              <a:buNone/>
              <a:defRPr sz="1600" b="1" i="1" kern="1200">
                <a:solidFill>
                  <a:schemeClr val="tx1"/>
                </a:solidFill>
                <a:latin typeface="+mn-lt"/>
                <a:ea typeface="+mn-ea"/>
                <a:cs typeface="+mn-cs"/>
              </a:defRPr>
            </a:lvl4pPr>
            <a:lvl5pPr marL="1828800" lvl="4" indent="0" algn="ctr" defTabSz="914400" rtl="0" eaLnBrk="1" latinLnBrk="0" hangingPunct="1">
              <a:lnSpc>
                <a:spcPct val="90000"/>
              </a:lnSpc>
              <a:spcBef>
                <a:spcPts val="0"/>
              </a:spcBef>
              <a:buFont typeface="Arial" panose="020B0604020202020204" pitchFamily="34" charset="0"/>
              <a:buNone/>
              <a:defRPr sz="1600" b="1" i="1" kern="1200">
                <a:solidFill>
                  <a:schemeClr val="tx1"/>
                </a:solidFill>
                <a:latin typeface="+mn-lt"/>
                <a:ea typeface="+mn-ea"/>
                <a:cs typeface="+mn-cs"/>
              </a:defRPr>
            </a:lvl5pPr>
            <a:lvl6pPr marL="2514600" lvl="5" indent="-228600" algn="ctr" defTabSz="914400" rtl="0" eaLnBrk="1" latinLnBrk="0" hangingPunct="1">
              <a:lnSpc>
                <a:spcPct val="90000"/>
              </a:lnSpc>
              <a:spcBef>
                <a:spcPts val="0"/>
              </a:spcBef>
              <a:buFont typeface="Arial" panose="020B0604020202020204" pitchFamily="34" charset="0"/>
              <a:buChar char="•"/>
              <a:defRPr sz="1800" b="1" i="1" kern="1200">
                <a:solidFill>
                  <a:schemeClr val="tx1"/>
                </a:solidFill>
                <a:latin typeface="+mn-lt"/>
                <a:ea typeface="+mn-ea"/>
                <a:cs typeface="+mn-cs"/>
              </a:defRPr>
            </a:lvl6pPr>
            <a:lvl7pPr marL="2971800" lvl="6" indent="-228600" algn="ctr" defTabSz="914400" rtl="0" eaLnBrk="1" latinLnBrk="0" hangingPunct="1">
              <a:lnSpc>
                <a:spcPct val="90000"/>
              </a:lnSpc>
              <a:spcBef>
                <a:spcPts val="0"/>
              </a:spcBef>
              <a:buFont typeface="Arial" panose="020B0604020202020204" pitchFamily="34" charset="0"/>
              <a:buChar char="•"/>
              <a:defRPr sz="1800" b="1" i="1" kern="1200">
                <a:solidFill>
                  <a:schemeClr val="tx1"/>
                </a:solidFill>
                <a:latin typeface="+mn-lt"/>
                <a:ea typeface="+mn-ea"/>
                <a:cs typeface="+mn-cs"/>
              </a:defRPr>
            </a:lvl7pPr>
            <a:lvl8pPr marL="3429000" lvl="7" indent="-228600" algn="ctr" defTabSz="914400" rtl="0" eaLnBrk="1" latinLnBrk="0" hangingPunct="1">
              <a:lnSpc>
                <a:spcPct val="90000"/>
              </a:lnSpc>
              <a:spcBef>
                <a:spcPts val="0"/>
              </a:spcBef>
              <a:buFont typeface="Arial" panose="020B0604020202020204" pitchFamily="34" charset="0"/>
              <a:buChar char="•"/>
              <a:defRPr sz="1800" b="1" i="1" kern="1200">
                <a:solidFill>
                  <a:schemeClr val="tx1"/>
                </a:solidFill>
                <a:latin typeface="+mn-lt"/>
                <a:ea typeface="+mn-ea"/>
                <a:cs typeface="+mn-cs"/>
              </a:defRPr>
            </a:lvl8pPr>
            <a:lvl9pPr marL="3886200" lvl="8" indent="-228600" algn="ctr" defTabSz="914400" rtl="0" eaLnBrk="1" latinLnBrk="0" hangingPunct="1">
              <a:lnSpc>
                <a:spcPct val="90000"/>
              </a:lnSpc>
              <a:spcBef>
                <a:spcPts val="0"/>
              </a:spcBef>
              <a:buFont typeface="Arial" panose="020B0604020202020204" pitchFamily="34" charset="0"/>
              <a:buChar char="•"/>
              <a:defRPr sz="1800" b="1" i="1" kern="1200">
                <a:solidFill>
                  <a:schemeClr val="tx1"/>
                </a:solidFill>
                <a:latin typeface="+mn-lt"/>
                <a:ea typeface="+mn-ea"/>
                <a:cs typeface="+mn-cs"/>
              </a:defRPr>
            </a:lvl9pPr>
          </a:lstStyle>
          <a:p>
            <a:r>
              <a:rPr lang="en-US" dirty="0"/>
              <a:t>A fine quotation is a diamond in the hand of a man of wit and a pebble in the hand of a fool. </a:t>
            </a:r>
          </a:p>
          <a:p>
            <a:endParaRPr lang="en-US" dirty="0"/>
          </a:p>
        </p:txBody>
      </p:sp>
      <p:pic>
        <p:nvPicPr>
          <p:cNvPr id="4" name="Picture 3">
            <a:extLst>
              <a:ext uri="{FF2B5EF4-FFF2-40B4-BE49-F238E27FC236}">
                <a16:creationId xmlns:a16="http://schemas.microsoft.com/office/drawing/2014/main" id="{413366D9-7A24-4CDA-AB97-4F389F528445}"/>
              </a:ext>
            </a:extLst>
          </p:cNvPr>
          <p:cNvPicPr>
            <a:picLocks noChangeAspect="1"/>
          </p:cNvPicPr>
          <p:nvPr/>
        </p:nvPicPr>
        <p:blipFill rotWithShape="1">
          <a:blip r:embed="rId2"/>
          <a:srcRect l="37102" t="22388" r="35344" b="54142"/>
          <a:stretch/>
        </p:blipFill>
        <p:spPr>
          <a:xfrm rot="10800000">
            <a:off x="10677492" y="1517400"/>
            <a:ext cx="895350" cy="971549"/>
          </a:xfrm>
          <a:prstGeom prst="rect">
            <a:avLst/>
          </a:prstGeom>
        </p:spPr>
      </p:pic>
      <p:sp>
        <p:nvSpPr>
          <p:cNvPr id="7" name="Shape 81">
            <a:extLst>
              <a:ext uri="{FF2B5EF4-FFF2-40B4-BE49-F238E27FC236}">
                <a16:creationId xmlns:a16="http://schemas.microsoft.com/office/drawing/2014/main" id="{0663846E-CC5A-46E6-9E6A-F2132891A63F}"/>
              </a:ext>
            </a:extLst>
          </p:cNvPr>
          <p:cNvSpPr txBox="1">
            <a:spLocks/>
          </p:cNvSpPr>
          <p:nvPr/>
        </p:nvSpPr>
        <p:spPr>
          <a:xfrm>
            <a:off x="2005567" y="477649"/>
            <a:ext cx="277598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US" sz="3600" dirty="0">
                <a:solidFill>
                  <a:schemeClr val="bg1"/>
                </a:solidFill>
              </a:rPr>
              <a:t>ABOUT US </a:t>
            </a:r>
            <a:endParaRPr lang="en" sz="3600" dirty="0">
              <a:solidFill>
                <a:schemeClr val="bg1"/>
              </a:solidFill>
            </a:endParaRPr>
          </a:p>
        </p:txBody>
      </p:sp>
      <p:sp>
        <p:nvSpPr>
          <p:cNvPr id="9" name="Rectangle 8">
            <a:extLst>
              <a:ext uri="{FF2B5EF4-FFF2-40B4-BE49-F238E27FC236}">
                <a16:creationId xmlns:a16="http://schemas.microsoft.com/office/drawing/2014/main" id="{0EBFF360-F171-434F-9831-C74FBC95F834}"/>
              </a:ext>
            </a:extLst>
          </p:cNvPr>
          <p:cNvSpPr/>
          <p:nvPr/>
        </p:nvSpPr>
        <p:spPr>
          <a:xfrm>
            <a:off x="6175010" y="5759700"/>
            <a:ext cx="5862092" cy="738664"/>
          </a:xfrm>
          <a:prstGeom prst="rect">
            <a:avLst/>
          </a:prstGeom>
        </p:spPr>
        <p:txBody>
          <a:bodyPr wrap="square">
            <a:spAutoFit/>
          </a:bodyPr>
          <a:lstStyle/>
          <a:p>
            <a:r>
              <a:rPr lang="en-US" sz="1400" dirty="0"/>
              <a:t>Ultimately, leadership is not about glorious crowning acts. It's about keeping your team focused on a goal and motivated to do their best to achieve it, </a:t>
            </a:r>
          </a:p>
        </p:txBody>
      </p:sp>
      <p:sp>
        <p:nvSpPr>
          <p:cNvPr id="6" name="Rectangle 5">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Shape 129">
            <a:extLst>
              <a:ext uri="{FF2B5EF4-FFF2-40B4-BE49-F238E27FC236}">
                <a16:creationId xmlns:a16="http://schemas.microsoft.com/office/drawing/2014/main" id="{200C7DB2-1C2E-4D99-A209-B2D541774570}"/>
              </a:ext>
            </a:extLst>
          </p:cNvPr>
          <p:cNvSpPr txBox="1">
            <a:spLocks/>
          </p:cNvSpPr>
          <p:nvPr/>
        </p:nvSpPr>
        <p:spPr>
          <a:xfrm>
            <a:off x="5894099" y="2464684"/>
            <a:ext cx="3191845"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5400" b="1" dirty="0">
                <a:gradFill flip="none" rotWithShape="1">
                  <a:gsLst>
                    <a:gs pos="0">
                      <a:srgbClr val="7030A0"/>
                    </a:gs>
                    <a:gs pos="59000">
                      <a:schemeClr val="bg1"/>
                    </a:gs>
                  </a:gsLst>
                  <a:path path="circle">
                    <a:fillToRect l="100000" t="100000"/>
                  </a:path>
                  <a:tileRect r="-100000" b="-100000"/>
                </a:gradFill>
                <a:effectLst>
                  <a:outerShdw blurRad="38100" dist="38100" dir="2700000" algn="tl">
                    <a:srgbClr val="000000">
                      <a:alpha val="43137"/>
                    </a:srgbClr>
                  </a:outerShdw>
                </a:effectLst>
              </a:rPr>
              <a:t>BIG IDEA</a:t>
            </a:r>
          </a:p>
        </p:txBody>
      </p:sp>
      <p:sp>
        <p:nvSpPr>
          <p:cNvPr id="9" name="Rectangle 8">
            <a:extLst>
              <a:ext uri="{FF2B5EF4-FFF2-40B4-BE49-F238E27FC236}">
                <a16:creationId xmlns:a16="http://schemas.microsoft.com/office/drawing/2014/main" id="{5604462F-B8AB-48CC-851F-389568661F78}"/>
              </a:ext>
            </a:extLst>
          </p:cNvPr>
          <p:cNvSpPr/>
          <p:nvPr/>
        </p:nvSpPr>
        <p:spPr>
          <a:xfrm>
            <a:off x="5894100" y="3259939"/>
            <a:ext cx="3061216" cy="646331"/>
          </a:xfrm>
          <a:prstGeom prst="rect">
            <a:avLst/>
          </a:prstGeom>
        </p:spPr>
        <p:txBody>
          <a:bodyPr wrap="square">
            <a:spAutoFit/>
          </a:bodyPr>
          <a:lstStyle/>
          <a:p>
            <a:pPr algn="ctr"/>
            <a:r>
              <a:rPr lang="en-US" sz="1200" dirty="0">
                <a:solidFill>
                  <a:schemeClr val="bg1"/>
                </a:solidFill>
              </a:rPr>
              <a:t>Grab the attention of your audience by using icons and impressive</a:t>
            </a:r>
          </a:p>
          <a:p>
            <a:pPr algn="ctr"/>
            <a:r>
              <a:rPr lang="en-US" sz="1200" dirty="0">
                <a:solidFill>
                  <a:schemeClr val="bg1"/>
                </a:solidFill>
              </a:rPr>
              <a:t>images</a:t>
            </a:r>
          </a:p>
        </p:txBody>
      </p:sp>
      <p:grpSp>
        <p:nvGrpSpPr>
          <p:cNvPr id="10" name="Shape 365">
            <a:extLst>
              <a:ext uri="{FF2B5EF4-FFF2-40B4-BE49-F238E27FC236}">
                <a16:creationId xmlns:a16="http://schemas.microsoft.com/office/drawing/2014/main" id="{16D6DCFE-6D97-41ED-866A-D077C833296E}"/>
              </a:ext>
            </a:extLst>
          </p:cNvPr>
          <p:cNvGrpSpPr/>
          <p:nvPr/>
        </p:nvGrpSpPr>
        <p:grpSpPr>
          <a:xfrm>
            <a:off x="7042256" y="1818353"/>
            <a:ext cx="764904" cy="646331"/>
            <a:chOff x="3918650" y="293075"/>
            <a:chExt cx="488500" cy="412775"/>
          </a:xfrm>
          <a:solidFill>
            <a:schemeClr val="bg1"/>
          </a:solidFill>
          <a:effectLst>
            <a:outerShdw blurRad="50800" dist="38100" dir="5400000" algn="t" rotWithShape="0">
              <a:prstClr val="black">
                <a:alpha val="40000"/>
              </a:prstClr>
            </a:outerShdw>
          </a:effectLst>
        </p:grpSpPr>
        <p:sp>
          <p:nvSpPr>
            <p:cNvPr id="11" name="Shape 366">
              <a:extLst>
                <a:ext uri="{FF2B5EF4-FFF2-40B4-BE49-F238E27FC236}">
                  <a16:creationId xmlns:a16="http://schemas.microsoft.com/office/drawing/2014/main" id="{4CB46DBB-A001-4AA7-A6A8-5683054274DB}"/>
                </a:ext>
              </a:extLst>
            </p:cNvPr>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 name="Shape 367">
              <a:extLst>
                <a:ext uri="{FF2B5EF4-FFF2-40B4-BE49-F238E27FC236}">
                  <a16:creationId xmlns:a16="http://schemas.microsoft.com/office/drawing/2014/main" id="{37868F4E-6371-4300-9116-909575D559FE}"/>
                </a:ext>
              </a:extLst>
            </p:cNvPr>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68">
              <a:extLst>
                <a:ext uri="{FF2B5EF4-FFF2-40B4-BE49-F238E27FC236}">
                  <a16:creationId xmlns:a16="http://schemas.microsoft.com/office/drawing/2014/main" id="{6EB3FE38-7F85-497B-BAB2-93B52AF799C2}"/>
                </a:ext>
              </a:extLst>
            </p:cNvPr>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 name="Rectangle 13">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529007749"/>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Title 1">
            <a:extLst>
              <a:ext uri="{FF2B5EF4-FFF2-40B4-BE49-F238E27FC236}">
                <a16:creationId xmlns:a16="http://schemas.microsoft.com/office/drawing/2014/main" id="{F35028A1-1CAD-4AE5-B730-06FD1CAB876F}"/>
              </a:ext>
            </a:extLst>
          </p:cNvPr>
          <p:cNvSpPr>
            <a:spLocks noGrp="1"/>
          </p:cNvSpPr>
          <p:nvPr>
            <p:ph type="title"/>
          </p:nvPr>
        </p:nvSpPr>
        <p:spPr>
          <a:xfrm>
            <a:off x="6578543" y="1826612"/>
            <a:ext cx="5298957" cy="847999"/>
          </a:xfrm>
        </p:spPr>
        <p:txBody>
          <a:bodyPr>
            <a:normAutofit/>
          </a:bodyPr>
          <a:lstStyle/>
          <a:p>
            <a:r>
              <a:rPr lang="en-US" sz="3600" b="1" dirty="0"/>
              <a:t>THIS IS YOUR HEADING</a:t>
            </a:r>
          </a:p>
        </p:txBody>
      </p:sp>
      <p:sp>
        <p:nvSpPr>
          <p:cNvPr id="7" name="Text Placeholder 6">
            <a:extLst>
              <a:ext uri="{FF2B5EF4-FFF2-40B4-BE49-F238E27FC236}">
                <a16:creationId xmlns:a16="http://schemas.microsoft.com/office/drawing/2014/main" id="{EF7AEB06-BC23-4685-83B5-3AE290BEFA4A}"/>
              </a:ext>
            </a:extLst>
          </p:cNvPr>
          <p:cNvSpPr txBox="1">
            <a:spLocks/>
          </p:cNvSpPr>
          <p:nvPr/>
        </p:nvSpPr>
        <p:spPr>
          <a:xfrm>
            <a:off x="6589486" y="2731761"/>
            <a:ext cx="5288014" cy="3191643"/>
          </a:xfrm>
          <a:prstGeom prst="rect">
            <a:avLst/>
          </a:prstGeom>
        </p:spPr>
        <p:txBody>
          <a:bodyPr vert="horz" wrap="square" lIns="91440" tIns="45720" rIns="91440" bIns="45720" rtlCol="0">
            <a:spAutoFit/>
          </a:bodyPr>
          <a:lstStyle>
            <a:lvl1pPr marL="0" indent="0" algn="l" defTabSz="914400" rtl="0" eaLnBrk="1" latinLnBrk="0" hangingPunct="1">
              <a:lnSpc>
                <a:spcPct val="90000"/>
              </a:lnSpc>
              <a:spcBef>
                <a:spcPts val="1000"/>
              </a:spcBef>
              <a:buFont typeface="Arial" panose="020B0604020202020204" pitchFamily="34" charset="0"/>
              <a:buNone/>
              <a:defRPr sz="24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6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6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just"/>
            <a:r>
              <a:rPr lang="en-US" sz="1400" dirty="0">
                <a:solidFill>
                  <a:schemeClr val="accent1"/>
                </a:solidFill>
              </a:rPr>
              <a:t>Chris Hadfield	</a:t>
            </a:r>
          </a:p>
          <a:p>
            <a:pPr algn="just"/>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algn="just"/>
            <a:endParaRPr lang="en-US" sz="1400" dirty="0"/>
          </a:p>
          <a:p>
            <a:pPr algn="just"/>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4" name="Rectangle 3">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595087520"/>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 name="Shape 165">
            <a:extLst>
              <a:ext uri="{FF2B5EF4-FFF2-40B4-BE49-F238E27FC236}">
                <a16:creationId xmlns:a16="http://schemas.microsoft.com/office/drawing/2014/main" id="{0E027E78-A961-437A-BF3D-2E6B9B888ADA}"/>
              </a:ext>
            </a:extLst>
          </p:cNvPr>
          <p:cNvSpPr txBox="1">
            <a:spLocks noGrp="1"/>
          </p:cNvSpPr>
          <p:nvPr>
            <p:ph type="title"/>
          </p:nvPr>
        </p:nvSpPr>
        <p:spPr>
          <a:xfrm>
            <a:off x="6446033" y="1125006"/>
            <a:ext cx="5303732" cy="1259502"/>
          </a:xfrm>
          <a:prstGeom prst="rect">
            <a:avLst/>
          </a:prstGeom>
        </p:spPr>
        <p:txBody>
          <a:bodyPr lIns="91425" tIns="91425" rIns="91425" bIns="91425" anchor="b" anchorCtr="0">
            <a:noAutofit/>
          </a:bodyPr>
          <a:lstStyle/>
          <a:p>
            <a:pPr lvl="0">
              <a:spcBef>
                <a:spcPts val="0"/>
              </a:spcBef>
              <a:buNone/>
            </a:pPr>
            <a:r>
              <a:rPr lang="en" sz="3600" b="1" dirty="0"/>
              <a:t>YOU CAN ALSO SPLIT YOUR </a:t>
            </a:r>
            <a:r>
              <a:rPr lang="en" sz="3600" b="1" dirty="0">
                <a:solidFill>
                  <a:schemeClr val="accent1"/>
                </a:solidFill>
              </a:rPr>
              <a:t>CONTENT</a:t>
            </a:r>
          </a:p>
        </p:txBody>
      </p:sp>
      <p:sp>
        <p:nvSpPr>
          <p:cNvPr id="14" name="Rectangle 13">
            <a:extLst>
              <a:ext uri="{FF2B5EF4-FFF2-40B4-BE49-F238E27FC236}">
                <a16:creationId xmlns:a16="http://schemas.microsoft.com/office/drawing/2014/main" id="{0BAA3974-F8CC-4364-BB9C-E2B9F61738BB}"/>
              </a:ext>
            </a:extLst>
          </p:cNvPr>
          <p:cNvSpPr/>
          <p:nvPr/>
        </p:nvSpPr>
        <p:spPr>
          <a:xfrm>
            <a:off x="6480440" y="2670258"/>
            <a:ext cx="2604635" cy="3108543"/>
          </a:xfrm>
          <a:prstGeom prst="rect">
            <a:avLst/>
          </a:prstGeom>
        </p:spPr>
        <p:txBody>
          <a:bodyPr wrap="square">
            <a:spAutoFit/>
          </a:bodyPr>
          <a:lstStyle/>
          <a:p>
            <a:pPr algn="just"/>
            <a:r>
              <a:rPr lang="en-US" sz="1400" b="1" dirty="0">
                <a:solidFill>
                  <a:schemeClr val="tx2"/>
                </a:solidFill>
              </a:rPr>
              <a:t>Chris Hadfield</a:t>
            </a:r>
            <a:r>
              <a:rPr lang="en-US" sz="1400" dirty="0">
                <a:solidFill>
                  <a:schemeClr val="tx2"/>
                </a:solidFill>
              </a:rPr>
              <a:t>	</a:t>
            </a:r>
          </a:p>
          <a:p>
            <a:pPr algn="just"/>
            <a:endParaRPr lang="en-US" sz="1400" dirty="0"/>
          </a:p>
          <a:p>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5" name="Rectangle 14">
            <a:extLst>
              <a:ext uri="{FF2B5EF4-FFF2-40B4-BE49-F238E27FC236}">
                <a16:creationId xmlns:a16="http://schemas.microsoft.com/office/drawing/2014/main" id="{8D21DAF6-FC62-49D8-B36F-38CCB5AEE6E1}"/>
              </a:ext>
            </a:extLst>
          </p:cNvPr>
          <p:cNvSpPr/>
          <p:nvPr/>
        </p:nvSpPr>
        <p:spPr>
          <a:xfrm>
            <a:off x="9145130" y="2670258"/>
            <a:ext cx="2604635" cy="3323987"/>
          </a:xfrm>
          <a:prstGeom prst="rect">
            <a:avLst/>
          </a:prstGeom>
        </p:spPr>
        <p:txBody>
          <a:bodyPr wrap="square">
            <a:spAutoFit/>
          </a:bodyPr>
          <a:lstStyle/>
          <a:p>
            <a:pPr algn="just"/>
            <a:r>
              <a:rPr lang="en-US" sz="1400" b="1" dirty="0">
                <a:solidFill>
                  <a:schemeClr val="tx2"/>
                </a:solidFill>
              </a:rPr>
              <a:t>Erin Cummings</a:t>
            </a:r>
          </a:p>
          <a:p>
            <a:pPr algn="just"/>
            <a:endParaRPr lang="en-US" sz="1400" b="1" dirty="0"/>
          </a:p>
          <a:p>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dirty="0"/>
            </a:br>
            <a:endParaRPr lang="en-US" sz="1400" dirty="0"/>
          </a:p>
        </p:txBody>
      </p:sp>
      <p:sp>
        <p:nvSpPr>
          <p:cNvPr id="5" name="Rectangle 4">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1">
            <a:extLst>
              <a:ext uri="{FF2B5EF4-FFF2-40B4-BE49-F238E27FC236}">
                <a16:creationId xmlns:a16="http://schemas.microsoft.com/office/drawing/2014/main" id="{56775AF8-8402-4628-B51A-4A5C11EBA529}"/>
              </a:ext>
            </a:extLst>
          </p:cNvPr>
          <p:cNvSpPr>
            <a:spLocks noGrp="1"/>
          </p:cNvSpPr>
          <p:nvPr>
            <p:ph type="title"/>
          </p:nvPr>
        </p:nvSpPr>
        <p:spPr>
          <a:xfrm>
            <a:off x="333829" y="1282939"/>
            <a:ext cx="5298957" cy="847999"/>
          </a:xfrm>
        </p:spPr>
        <p:txBody>
          <a:bodyPr>
            <a:normAutofit/>
          </a:bodyPr>
          <a:lstStyle/>
          <a:p>
            <a:r>
              <a:rPr lang="en-US" sz="3600" b="1" dirty="0"/>
              <a:t>WHO </a:t>
            </a:r>
            <a:r>
              <a:rPr lang="en-US" sz="3600" b="1" dirty="0">
                <a:solidFill>
                  <a:schemeClr val="accent1"/>
                </a:solidFill>
              </a:rPr>
              <a:t>WE</a:t>
            </a:r>
            <a:r>
              <a:rPr lang="en-US" sz="3600" b="1" dirty="0"/>
              <a:t> ARE</a:t>
            </a:r>
          </a:p>
        </p:txBody>
      </p:sp>
      <p:sp>
        <p:nvSpPr>
          <p:cNvPr id="5" name="Text Placeholder 6">
            <a:extLst>
              <a:ext uri="{FF2B5EF4-FFF2-40B4-BE49-F238E27FC236}">
                <a16:creationId xmlns:a16="http://schemas.microsoft.com/office/drawing/2014/main" id="{55052550-B18D-46D5-BAB7-FCCE282AF057}"/>
              </a:ext>
            </a:extLst>
          </p:cNvPr>
          <p:cNvSpPr txBox="1">
            <a:spLocks/>
          </p:cNvSpPr>
          <p:nvPr/>
        </p:nvSpPr>
        <p:spPr>
          <a:xfrm>
            <a:off x="333829" y="2383418"/>
            <a:ext cx="4818742" cy="3191643"/>
          </a:xfrm>
          <a:prstGeom prst="rect">
            <a:avLst/>
          </a:prstGeom>
        </p:spPr>
        <p:txBody>
          <a:bodyPr vert="horz" wrap="square" lIns="91440" tIns="45720" rIns="91440" bIns="45720" rtlCol="0">
            <a:spAutoFit/>
          </a:bodyPr>
          <a:lstStyle>
            <a:lvl1pPr marL="0" indent="0" algn="l" defTabSz="914400" rtl="0" eaLnBrk="1" latinLnBrk="0" hangingPunct="1">
              <a:lnSpc>
                <a:spcPct val="90000"/>
              </a:lnSpc>
              <a:spcBef>
                <a:spcPts val="1000"/>
              </a:spcBef>
              <a:buFont typeface="Arial" panose="020B0604020202020204" pitchFamily="34" charset="0"/>
              <a:buNone/>
              <a:defRPr sz="24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6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6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just"/>
            <a:r>
              <a:rPr lang="en-US" sz="1400" dirty="0">
                <a:solidFill>
                  <a:schemeClr val="accent1"/>
                </a:solidFill>
              </a:rPr>
              <a:t>Chris Hadfield	</a:t>
            </a:r>
          </a:p>
          <a:p>
            <a:pPr algn="just"/>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algn="just"/>
            <a:endParaRPr lang="en-US" sz="1400" dirty="0"/>
          </a:p>
          <a:p>
            <a:pPr algn="just"/>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6" name="Rectangle 5">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030698000"/>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0" name="Freeform: Shape 19">
            <a:extLst>
              <a:ext uri="{FF2B5EF4-FFF2-40B4-BE49-F238E27FC236}">
                <a16:creationId xmlns:a16="http://schemas.microsoft.com/office/drawing/2014/main" id="{2F89867F-6C39-4397-8F88-21CCB69F5CDA}"/>
              </a:ext>
            </a:extLst>
          </p:cNvPr>
          <p:cNvSpPr/>
          <p:nvPr/>
        </p:nvSpPr>
        <p:spPr>
          <a:xfrm>
            <a:off x="2772228" y="2959991"/>
            <a:ext cx="9419772" cy="2336800"/>
          </a:xfrm>
          <a:custGeom>
            <a:avLst/>
            <a:gdLst>
              <a:gd name="connsiteX0" fmla="*/ 1063174 w 9419772"/>
              <a:gd name="connsiteY0" fmla="*/ 0 h 2336800"/>
              <a:gd name="connsiteX1" fmla="*/ 9419772 w 9419772"/>
              <a:gd name="connsiteY1" fmla="*/ 0 h 2336800"/>
              <a:gd name="connsiteX2" fmla="*/ 9419772 w 9419772"/>
              <a:gd name="connsiteY2" fmla="*/ 2336800 h 2336800"/>
              <a:gd name="connsiteX3" fmla="*/ 0 w 9419772"/>
              <a:gd name="connsiteY3" fmla="*/ 2336800 h 2336800"/>
            </a:gdLst>
            <a:ahLst/>
            <a:cxnLst>
              <a:cxn ang="0">
                <a:pos x="connsiteX0" y="connsiteY0"/>
              </a:cxn>
              <a:cxn ang="0">
                <a:pos x="connsiteX1" y="connsiteY1"/>
              </a:cxn>
              <a:cxn ang="0">
                <a:pos x="connsiteX2" y="connsiteY2"/>
              </a:cxn>
              <a:cxn ang="0">
                <a:pos x="connsiteX3" y="connsiteY3"/>
              </a:cxn>
            </a:cxnLst>
            <a:rect l="l" t="t" r="r" b="b"/>
            <a:pathLst>
              <a:path w="9419772" h="2336800">
                <a:moveTo>
                  <a:pt x="1063174" y="0"/>
                </a:moveTo>
                <a:lnTo>
                  <a:pt x="9419772" y="0"/>
                </a:lnTo>
                <a:lnTo>
                  <a:pt x="9419772" y="2336800"/>
                </a:lnTo>
                <a:lnTo>
                  <a:pt x="0" y="2336800"/>
                </a:lnTo>
                <a:close/>
              </a:path>
            </a:pathLst>
          </a:custGeom>
          <a:gradFill>
            <a:gsLst>
              <a:gs pos="0">
                <a:srgbClr val="7030A0"/>
              </a:gs>
              <a:gs pos="91000">
                <a:srgbClr val="00B0F0"/>
              </a:gs>
            </a:gsLst>
            <a:path path="circle">
              <a:fillToRect l="100000" t="100000"/>
            </a:path>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Shape 180">
            <a:extLst>
              <a:ext uri="{FF2B5EF4-FFF2-40B4-BE49-F238E27FC236}">
                <a16:creationId xmlns:a16="http://schemas.microsoft.com/office/drawing/2014/main" id="{09521B9D-5360-4D7E-ACEF-29F8BDDDDCBE}"/>
              </a:ext>
            </a:extLst>
          </p:cNvPr>
          <p:cNvSpPr txBox="1">
            <a:spLocks noGrp="1"/>
          </p:cNvSpPr>
          <p:nvPr>
            <p:ph type="title"/>
          </p:nvPr>
        </p:nvSpPr>
        <p:spPr>
          <a:xfrm>
            <a:off x="4644572" y="1333516"/>
            <a:ext cx="6821714" cy="722116"/>
          </a:xfrm>
          <a:prstGeom prst="rect">
            <a:avLst/>
          </a:prstGeom>
        </p:spPr>
        <p:txBody>
          <a:bodyPr lIns="91425" tIns="91425" rIns="91425" bIns="91425" anchor="b" anchorCtr="0">
            <a:noAutofit/>
          </a:bodyPr>
          <a:lstStyle/>
          <a:p>
            <a:pPr lvl="0" algn="r">
              <a:spcBef>
                <a:spcPts val="0"/>
              </a:spcBef>
              <a:buNone/>
            </a:pPr>
            <a:r>
              <a:rPr lang="en" sz="3600" b="1" dirty="0"/>
              <a:t>IN TWO OR THREE COLUMNS</a:t>
            </a:r>
          </a:p>
        </p:txBody>
      </p:sp>
      <p:sp>
        <p:nvSpPr>
          <p:cNvPr id="15" name="Rectangle 14">
            <a:extLst>
              <a:ext uri="{FF2B5EF4-FFF2-40B4-BE49-F238E27FC236}">
                <a16:creationId xmlns:a16="http://schemas.microsoft.com/office/drawing/2014/main" id="{3B80A8A5-BA0E-42AA-A69C-07C476AFCEEE}"/>
              </a:ext>
            </a:extLst>
          </p:cNvPr>
          <p:cNvSpPr/>
          <p:nvPr/>
        </p:nvSpPr>
        <p:spPr>
          <a:xfrm>
            <a:off x="4130990" y="3112729"/>
            <a:ext cx="2660588" cy="2031325"/>
          </a:xfrm>
          <a:prstGeom prst="rect">
            <a:avLst/>
          </a:prstGeom>
        </p:spPr>
        <p:txBody>
          <a:bodyPr wrap="square">
            <a:spAutoFit/>
          </a:bodyPr>
          <a:lstStyle/>
          <a:p>
            <a:r>
              <a:rPr lang="en-US" sz="1400" b="1" dirty="0">
                <a:solidFill>
                  <a:schemeClr val="bg1"/>
                </a:solidFill>
              </a:rPr>
              <a:t>Helen Keller </a:t>
            </a:r>
          </a:p>
          <a:p>
            <a:r>
              <a:rPr lang="en-US" sz="1400" dirty="0">
                <a:solidFill>
                  <a:schemeClr val="bg1"/>
                </a:solidFill>
              </a:rPr>
              <a:t>	</a:t>
            </a:r>
          </a:p>
          <a:p>
            <a:r>
              <a:rPr lang="en-US" sz="1400" dirty="0">
                <a:solidFill>
                  <a:schemeClr val="bg1"/>
                </a:solidFill>
              </a:rPr>
              <a:t>Character cannot be developed in ease and quiet. Only through experience of trial and suffering can the soul be strengthened, ambition inspired, and success achieved.</a:t>
            </a:r>
          </a:p>
        </p:txBody>
      </p:sp>
      <p:sp>
        <p:nvSpPr>
          <p:cNvPr id="16" name="Rectangle 15">
            <a:extLst>
              <a:ext uri="{FF2B5EF4-FFF2-40B4-BE49-F238E27FC236}">
                <a16:creationId xmlns:a16="http://schemas.microsoft.com/office/drawing/2014/main" id="{1DFF4B35-0081-4723-89F1-D26AC3F87172}"/>
              </a:ext>
            </a:extLst>
          </p:cNvPr>
          <p:cNvSpPr/>
          <p:nvPr/>
        </p:nvSpPr>
        <p:spPr>
          <a:xfrm>
            <a:off x="6791578" y="3112729"/>
            <a:ext cx="2819400" cy="2031325"/>
          </a:xfrm>
          <a:prstGeom prst="rect">
            <a:avLst/>
          </a:prstGeom>
        </p:spPr>
        <p:txBody>
          <a:bodyPr wrap="square">
            <a:spAutoFit/>
          </a:bodyPr>
          <a:lstStyle/>
          <a:p>
            <a:r>
              <a:rPr lang="en-US" sz="1400" b="1" dirty="0">
                <a:solidFill>
                  <a:schemeClr val="bg1"/>
                </a:solidFill>
              </a:rPr>
              <a:t>Mario Andretti</a:t>
            </a:r>
          </a:p>
          <a:p>
            <a:endParaRPr lang="en-US" sz="1400" dirty="0">
              <a:solidFill>
                <a:schemeClr val="bg1"/>
              </a:solidFill>
            </a:endParaRPr>
          </a:p>
          <a:p>
            <a:r>
              <a:rPr lang="en-US" sz="1400" dirty="0">
                <a:solidFill>
                  <a:schemeClr val="bg1"/>
                </a:solidFill>
              </a:rPr>
              <a:t>Desire is the key to motivation, but it's determination and commitment to an unrelenting pursuit of your goal - a commitment to excellence - that will enable you to attain the success you seek. </a:t>
            </a:r>
          </a:p>
        </p:txBody>
      </p:sp>
      <p:sp>
        <p:nvSpPr>
          <p:cNvPr id="17" name="Rectangle 16">
            <a:extLst>
              <a:ext uri="{FF2B5EF4-FFF2-40B4-BE49-F238E27FC236}">
                <a16:creationId xmlns:a16="http://schemas.microsoft.com/office/drawing/2014/main" id="{8B9CE0DB-807F-414F-AE92-B6C91206F196}"/>
              </a:ext>
            </a:extLst>
          </p:cNvPr>
          <p:cNvSpPr/>
          <p:nvPr/>
        </p:nvSpPr>
        <p:spPr>
          <a:xfrm>
            <a:off x="9531412" y="3117587"/>
            <a:ext cx="2660588" cy="2031325"/>
          </a:xfrm>
          <a:prstGeom prst="rect">
            <a:avLst/>
          </a:prstGeom>
        </p:spPr>
        <p:txBody>
          <a:bodyPr wrap="square">
            <a:spAutoFit/>
          </a:bodyPr>
          <a:lstStyle/>
          <a:p>
            <a:r>
              <a:rPr lang="en-US" sz="1400" b="1" dirty="0">
                <a:solidFill>
                  <a:schemeClr val="bg1"/>
                </a:solidFill>
              </a:rPr>
              <a:t>Dwight. Eisenhower</a:t>
            </a:r>
          </a:p>
          <a:p>
            <a:endParaRPr lang="en-US" sz="1400" b="1" dirty="0">
              <a:solidFill>
                <a:schemeClr val="bg1"/>
              </a:solidFill>
            </a:endParaRPr>
          </a:p>
          <a:p>
            <a:r>
              <a:rPr lang="en-US" sz="1400" dirty="0">
                <a:solidFill>
                  <a:schemeClr val="bg1"/>
                </a:solidFill>
              </a:rPr>
              <a:t>The supreme quality for leadership is unquestionably integrity. Without it, no real success is possible, no matter whether it is on a section gang, a football field, in an army, or in an office. </a:t>
            </a:r>
          </a:p>
        </p:txBody>
      </p:sp>
      <p:sp>
        <p:nvSpPr>
          <p:cNvPr id="7" name="Rectangle 6">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160943707"/>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05D29E99-1145-44FF-8F12-6D54C3BE2FAA}"/>
              </a:ext>
            </a:extLst>
          </p:cNvPr>
          <p:cNvPicPr>
            <a:picLocks noChangeAspect="1"/>
          </p:cNvPicPr>
          <p:nvPr/>
        </p:nvPicPr>
        <p:blipFill>
          <a:blip r:embed="rId2">
            <a:extLst>
              <a:ext uri="{28A0092B-C50C-407E-A947-70E740481C1C}">
                <a14:useLocalDpi xmlns:a14="http://schemas.microsoft.com/office/drawing/2010/main" val="0"/>
              </a:ext>
            </a:extLst>
          </a:blip>
          <a:stretch>
            <a:fillRect/>
          </a:stretch>
        </p:blipFill>
        <p:spPr>
          <a:xfrm>
            <a:off x="0" y="0"/>
            <a:ext cx="12192000" cy="6858000"/>
          </a:xfrm>
          <a:prstGeom prst="rect">
            <a:avLst/>
          </a:prstGeom>
        </p:spPr>
      </p:pic>
      <p:sp>
        <p:nvSpPr>
          <p:cNvPr id="4" name="Title 1">
            <a:extLst>
              <a:ext uri="{FF2B5EF4-FFF2-40B4-BE49-F238E27FC236}">
                <a16:creationId xmlns:a16="http://schemas.microsoft.com/office/drawing/2014/main" id="{3E9EF189-ECEF-4DB1-8B41-12B6D6000221}"/>
              </a:ext>
            </a:extLst>
          </p:cNvPr>
          <p:cNvSpPr txBox="1">
            <a:spLocks/>
          </p:cNvSpPr>
          <p:nvPr/>
        </p:nvSpPr>
        <p:spPr>
          <a:xfrm>
            <a:off x="190500" y="405255"/>
            <a:ext cx="4362450" cy="2128395"/>
          </a:xfrm>
          <a:prstGeom prst="rect">
            <a:avLst/>
          </a:prstGeom>
        </p:spPr>
        <p:txBody>
          <a:bodyPr>
            <a:normAutofit fontScale="97500" lnSpcReduction="1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dirty="0">
                <a:gradFill>
                  <a:gsLst>
                    <a:gs pos="0">
                      <a:srgbClr val="7030A0"/>
                    </a:gs>
                    <a:gs pos="91000">
                      <a:schemeClr val="bg1"/>
                    </a:gs>
                  </a:gsLst>
                  <a:path path="circle">
                    <a:fillToRect l="100000" t="100000"/>
                  </a:path>
                </a:gradFill>
              </a:rPr>
              <a:t>BIG PICTURE CREATES BIG IMPACT</a:t>
            </a:r>
            <a:r>
              <a:rPr lang="en-US" sz="2000" dirty="0">
                <a:solidFill>
                  <a:schemeClr val="bg1"/>
                </a:solidFill>
              </a:rPr>
              <a:t/>
            </a:r>
            <a:br>
              <a:rPr lang="en-US" sz="2000" dirty="0">
                <a:solidFill>
                  <a:schemeClr val="bg1"/>
                </a:solidFill>
              </a:rPr>
            </a:br>
            <a:r>
              <a:rPr lang="en-US" sz="2000" dirty="0">
                <a:solidFill>
                  <a:schemeClr val="bg1"/>
                </a:solidFill>
              </a:rPr>
              <a:t>A Picture Is Worth A Thousand Words</a:t>
            </a:r>
          </a:p>
        </p:txBody>
      </p:sp>
      <p:sp>
        <p:nvSpPr>
          <p:cNvPr id="5" name="Rectangle 4">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985786197"/>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02" name="Picture 101">
            <a:extLst>
              <a:ext uri="{FF2B5EF4-FFF2-40B4-BE49-F238E27FC236}">
                <a16:creationId xmlns:a16="http://schemas.microsoft.com/office/drawing/2014/main" id="{C92D095D-533D-44CC-93EA-A4451B382FE0}"/>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0" y="-27944"/>
            <a:ext cx="12192000" cy="3444240"/>
          </a:xfrm>
          <a:prstGeom prst="rect">
            <a:avLst/>
          </a:prstGeom>
        </p:spPr>
      </p:pic>
      <p:sp>
        <p:nvSpPr>
          <p:cNvPr id="95" name="Rectangle 94">
            <a:extLst>
              <a:ext uri="{FF2B5EF4-FFF2-40B4-BE49-F238E27FC236}">
                <a16:creationId xmlns:a16="http://schemas.microsoft.com/office/drawing/2014/main" id="{4D0AC95C-2497-471D-BA74-A57D85B7F906}"/>
              </a:ext>
            </a:extLst>
          </p:cNvPr>
          <p:cNvSpPr/>
          <p:nvPr/>
        </p:nvSpPr>
        <p:spPr>
          <a:xfrm>
            <a:off x="10227125" y="3956909"/>
            <a:ext cx="88261" cy="629902"/>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 name="Rectangle 95">
            <a:extLst>
              <a:ext uri="{FF2B5EF4-FFF2-40B4-BE49-F238E27FC236}">
                <a16:creationId xmlns:a16="http://schemas.microsoft.com/office/drawing/2014/main" id="{E667D860-D500-4931-898F-9AEF0ABC0B1A}"/>
              </a:ext>
            </a:extLst>
          </p:cNvPr>
          <p:cNvSpPr/>
          <p:nvPr/>
        </p:nvSpPr>
        <p:spPr>
          <a:xfrm>
            <a:off x="7430252" y="3967343"/>
            <a:ext cx="88261" cy="629902"/>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 name="Rectangle 93">
            <a:extLst>
              <a:ext uri="{FF2B5EF4-FFF2-40B4-BE49-F238E27FC236}">
                <a16:creationId xmlns:a16="http://schemas.microsoft.com/office/drawing/2014/main" id="{BB71F65C-929F-4C0D-A5C9-607E1B494CD6}"/>
              </a:ext>
            </a:extLst>
          </p:cNvPr>
          <p:cNvSpPr/>
          <p:nvPr/>
        </p:nvSpPr>
        <p:spPr>
          <a:xfrm>
            <a:off x="4673489" y="4015413"/>
            <a:ext cx="88261" cy="629902"/>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 name="Rectangle 92">
            <a:extLst>
              <a:ext uri="{FF2B5EF4-FFF2-40B4-BE49-F238E27FC236}">
                <a16:creationId xmlns:a16="http://schemas.microsoft.com/office/drawing/2014/main" id="{6B50E02A-5AD7-423E-8EF5-DE29EB399482}"/>
              </a:ext>
            </a:extLst>
          </p:cNvPr>
          <p:cNvSpPr/>
          <p:nvPr/>
        </p:nvSpPr>
        <p:spPr>
          <a:xfrm>
            <a:off x="1831026" y="4011005"/>
            <a:ext cx="88261" cy="629902"/>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Rectangle 21">
            <a:extLst>
              <a:ext uri="{FF2B5EF4-FFF2-40B4-BE49-F238E27FC236}">
                <a16:creationId xmlns:a16="http://schemas.microsoft.com/office/drawing/2014/main" id="{5609894C-6809-449D-B3A8-1D19136FAF90}"/>
              </a:ext>
            </a:extLst>
          </p:cNvPr>
          <p:cNvSpPr/>
          <p:nvPr/>
        </p:nvSpPr>
        <p:spPr>
          <a:xfrm>
            <a:off x="-119292" y="216907"/>
            <a:ext cx="4203508" cy="541174"/>
          </a:xfrm>
          <a:prstGeom prst="rect">
            <a:avLst/>
          </a:prstGeom>
        </p:spPr>
        <p:txBody>
          <a:bodyPr wrap="square">
            <a:spAutoFit/>
          </a:bodyPr>
          <a:lstStyle/>
          <a:p>
            <a:pPr algn="ctr">
              <a:lnSpc>
                <a:spcPts val="3500"/>
              </a:lnSpc>
            </a:pPr>
            <a:r>
              <a:rPr lang="en-US" sz="3600" b="1" dirty="0">
                <a:ln w="0"/>
                <a:solidFill>
                  <a:schemeClr val="bg1"/>
                </a:solidFill>
                <a:latin typeface="Roboto" pitchFamily="2" charset="0"/>
                <a:ea typeface="Roboto" pitchFamily="2" charset="0"/>
                <a:cs typeface="Lato" panose="020F0502020204030203" pitchFamily="34" charset="0"/>
              </a:rPr>
              <a:t>Picture Timeline</a:t>
            </a:r>
          </a:p>
        </p:txBody>
      </p:sp>
      <p:sp>
        <p:nvSpPr>
          <p:cNvPr id="23" name="TextBox 22">
            <a:extLst>
              <a:ext uri="{FF2B5EF4-FFF2-40B4-BE49-F238E27FC236}">
                <a16:creationId xmlns:a16="http://schemas.microsoft.com/office/drawing/2014/main" id="{8FA86832-1059-439E-8766-86EDE50F2485}"/>
              </a:ext>
            </a:extLst>
          </p:cNvPr>
          <p:cNvSpPr txBox="1"/>
          <p:nvPr/>
        </p:nvSpPr>
        <p:spPr>
          <a:xfrm>
            <a:off x="267094" y="846745"/>
            <a:ext cx="3510776" cy="977191"/>
          </a:xfrm>
          <a:prstGeom prst="rect">
            <a:avLst/>
          </a:prstGeom>
          <a:noFill/>
        </p:spPr>
        <p:txBody>
          <a:bodyPr wrap="square" rtlCol="0">
            <a:spAutoFit/>
          </a:bodyPr>
          <a:lstStyle/>
          <a:p>
            <a:pPr algn="r"/>
            <a:r>
              <a:rPr lang="en-US" sz="115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Here you put a little description, Keep it short and to the point. Make it more impactful. </a:t>
            </a:r>
          </a:p>
          <a:p>
            <a:pPr algn="r"/>
            <a:endParaRPr lang="en-US" sz="1150" dirty="0">
              <a:solidFill>
                <a:schemeClr val="bg1"/>
              </a:solidFill>
              <a:latin typeface="Roboto" pitchFamily="2" charset="0"/>
              <a:ea typeface="Roboto" pitchFamily="2" charset="0"/>
              <a:cs typeface="Lato" panose="020F0502020204030203" pitchFamily="34" charset="0"/>
            </a:endParaRPr>
          </a:p>
        </p:txBody>
      </p:sp>
      <p:cxnSp>
        <p:nvCxnSpPr>
          <p:cNvPr id="30" name="Straight Connector 29">
            <a:extLst>
              <a:ext uri="{FF2B5EF4-FFF2-40B4-BE49-F238E27FC236}">
                <a16:creationId xmlns:a16="http://schemas.microsoft.com/office/drawing/2014/main" id="{CA9FBB3A-9FF0-43E8-9A43-1E89ADA31D97}"/>
              </a:ext>
            </a:extLst>
          </p:cNvPr>
          <p:cNvCxnSpPr>
            <a:cxnSpLocks/>
          </p:cNvCxnSpPr>
          <p:nvPr/>
        </p:nvCxnSpPr>
        <p:spPr>
          <a:xfrm flipV="1">
            <a:off x="227445" y="756922"/>
            <a:ext cx="3550425" cy="1"/>
          </a:xfrm>
          <a:prstGeom prst="line">
            <a:avLst/>
          </a:prstGeom>
          <a:ln w="28575">
            <a:solidFill>
              <a:schemeClr val="bg1"/>
            </a:solidFill>
          </a:ln>
        </p:spPr>
        <p:style>
          <a:lnRef idx="1">
            <a:schemeClr val="dk1"/>
          </a:lnRef>
          <a:fillRef idx="0">
            <a:schemeClr val="dk1"/>
          </a:fillRef>
          <a:effectRef idx="0">
            <a:schemeClr val="dk1"/>
          </a:effectRef>
          <a:fontRef idx="minor">
            <a:schemeClr val="tx1"/>
          </a:fontRef>
        </p:style>
      </p:cxnSp>
      <p:grpSp>
        <p:nvGrpSpPr>
          <p:cNvPr id="4" name="Group 3">
            <a:extLst>
              <a:ext uri="{FF2B5EF4-FFF2-40B4-BE49-F238E27FC236}">
                <a16:creationId xmlns:a16="http://schemas.microsoft.com/office/drawing/2014/main" id="{1F6696F3-45E4-4EE4-8A0D-10FD2A037A94}"/>
              </a:ext>
            </a:extLst>
          </p:cNvPr>
          <p:cNvGrpSpPr/>
          <p:nvPr/>
        </p:nvGrpSpPr>
        <p:grpSpPr>
          <a:xfrm>
            <a:off x="1287343" y="2809656"/>
            <a:ext cx="1221217" cy="1245641"/>
            <a:chOff x="7570030" y="640979"/>
            <a:chExt cx="1608946" cy="1641125"/>
          </a:xfrm>
          <a:effectLst>
            <a:outerShdw blurRad="50800" dist="38100" dir="16200000" sx="102000" sy="102000" rotWithShape="0">
              <a:prstClr val="black">
                <a:alpha val="25000"/>
              </a:prstClr>
            </a:outerShdw>
          </a:effectLst>
        </p:grpSpPr>
        <p:sp>
          <p:nvSpPr>
            <p:cNvPr id="18" name="Oval 17">
              <a:extLst>
                <a:ext uri="{FF2B5EF4-FFF2-40B4-BE49-F238E27FC236}">
                  <a16:creationId xmlns:a16="http://schemas.microsoft.com/office/drawing/2014/main" id="{6F0277F6-7CB9-4A50-A6D6-CD13C7814298}"/>
                </a:ext>
              </a:extLst>
            </p:cNvPr>
            <p:cNvSpPr/>
            <p:nvPr/>
          </p:nvSpPr>
          <p:spPr>
            <a:xfrm>
              <a:off x="7570030" y="640979"/>
              <a:ext cx="1608946" cy="1641125"/>
            </a:xfrm>
            <a:prstGeom prst="ellipse">
              <a:avLst/>
            </a:prstGeom>
            <a:solidFill>
              <a:schemeClr val="accent3">
                <a:lumMod val="20000"/>
                <a:lumOff val="80000"/>
              </a:schemeClr>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Oval 18">
              <a:extLst>
                <a:ext uri="{FF2B5EF4-FFF2-40B4-BE49-F238E27FC236}">
                  <a16:creationId xmlns:a16="http://schemas.microsoft.com/office/drawing/2014/main" id="{2129F28A-0820-415F-B27E-90A3284A8281}"/>
                </a:ext>
              </a:extLst>
            </p:cNvPr>
            <p:cNvSpPr/>
            <p:nvPr/>
          </p:nvSpPr>
          <p:spPr>
            <a:xfrm>
              <a:off x="7624996" y="694753"/>
              <a:ext cx="1499017" cy="1528997"/>
            </a:xfrm>
            <a:prstGeom prst="ellipse">
              <a:avLst/>
            </a:prstGeom>
            <a:solidFill>
              <a:srgbClr val="2A2A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
        <p:nvSpPr>
          <p:cNvPr id="20" name="TextBox 19">
            <a:extLst>
              <a:ext uri="{FF2B5EF4-FFF2-40B4-BE49-F238E27FC236}">
                <a16:creationId xmlns:a16="http://schemas.microsoft.com/office/drawing/2014/main" id="{FFE6A66E-04EE-457B-A17F-AB3357F41320}"/>
              </a:ext>
            </a:extLst>
          </p:cNvPr>
          <p:cNvSpPr txBox="1"/>
          <p:nvPr/>
        </p:nvSpPr>
        <p:spPr>
          <a:xfrm>
            <a:off x="728345" y="5183575"/>
            <a:ext cx="2224478" cy="1508105"/>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1" name="Rectangle 20">
            <a:extLst>
              <a:ext uri="{FF2B5EF4-FFF2-40B4-BE49-F238E27FC236}">
                <a16:creationId xmlns:a16="http://schemas.microsoft.com/office/drawing/2014/main" id="{5B56E4FD-29A6-4402-ADAC-815746C00568}"/>
              </a:ext>
            </a:extLst>
          </p:cNvPr>
          <p:cNvSpPr/>
          <p:nvPr/>
        </p:nvSpPr>
        <p:spPr>
          <a:xfrm>
            <a:off x="906738" y="4640907"/>
            <a:ext cx="1867691" cy="369332"/>
          </a:xfrm>
          <a:prstGeom prst="rect">
            <a:avLst/>
          </a:prstGeom>
        </p:spPr>
        <p:txBody>
          <a:bodyPr wrap="none">
            <a:spAutoFit/>
          </a:bodyPr>
          <a:lstStyle/>
          <a:p>
            <a:pPr algn="ctr"/>
            <a:r>
              <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rPr>
              <a:t>1</a:t>
            </a:r>
            <a:r>
              <a:rPr lang="en-US" spc="-150" baseline="30000" dirty="0">
                <a:solidFill>
                  <a:schemeClr val="tx1">
                    <a:lumMod val="50000"/>
                    <a:lumOff val="50000"/>
                  </a:schemeClr>
                </a:solidFill>
                <a:latin typeface="Lato" panose="020F0502020204030203" pitchFamily="34" charset="0"/>
                <a:ea typeface="Roboto" pitchFamily="2" charset="0"/>
                <a:cs typeface="Lato" panose="020F0502020204030203" pitchFamily="34" charset="0"/>
              </a:rPr>
              <a:t>ST</a:t>
            </a:r>
            <a:r>
              <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rPr>
              <a:t> JANUARY 2014</a:t>
            </a:r>
          </a:p>
        </p:txBody>
      </p:sp>
      <p:sp>
        <p:nvSpPr>
          <p:cNvPr id="27" name="Rectangle 26">
            <a:extLst>
              <a:ext uri="{FF2B5EF4-FFF2-40B4-BE49-F238E27FC236}">
                <a16:creationId xmlns:a16="http://schemas.microsoft.com/office/drawing/2014/main" id="{09B69188-D59B-40EB-A7FC-0402CC8D9E64}"/>
              </a:ext>
            </a:extLst>
          </p:cNvPr>
          <p:cNvSpPr/>
          <p:nvPr/>
        </p:nvSpPr>
        <p:spPr>
          <a:xfrm>
            <a:off x="3777870" y="4633530"/>
            <a:ext cx="1846916" cy="369332"/>
          </a:xfrm>
          <a:prstGeom prst="rect">
            <a:avLst/>
          </a:prstGeom>
        </p:spPr>
        <p:txBody>
          <a:bodyPr wrap="none">
            <a:spAutoFit/>
          </a:bodyPr>
          <a:lstStyle/>
          <a:p>
            <a:pPr algn="ctr"/>
            <a:r>
              <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rPr>
              <a:t> 8</a:t>
            </a:r>
            <a:r>
              <a:rPr lang="en-US" spc="-150" baseline="30000" dirty="0">
                <a:solidFill>
                  <a:schemeClr val="tx1">
                    <a:lumMod val="50000"/>
                    <a:lumOff val="50000"/>
                  </a:schemeClr>
                </a:solidFill>
                <a:latin typeface="Lato" panose="020F0502020204030203" pitchFamily="34" charset="0"/>
                <a:ea typeface="Roboto" pitchFamily="2" charset="0"/>
                <a:cs typeface="Lato" panose="020F0502020204030203" pitchFamily="34" charset="0"/>
              </a:rPr>
              <a:t>TH</a:t>
            </a:r>
            <a:r>
              <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rPr>
              <a:t> AUGUST  2015</a:t>
            </a:r>
          </a:p>
        </p:txBody>
      </p:sp>
      <p:sp>
        <p:nvSpPr>
          <p:cNvPr id="28" name="Rectangle 27">
            <a:extLst>
              <a:ext uri="{FF2B5EF4-FFF2-40B4-BE49-F238E27FC236}">
                <a16:creationId xmlns:a16="http://schemas.microsoft.com/office/drawing/2014/main" id="{BDFE2CFF-30DB-45D9-844B-75FB390244D1}"/>
              </a:ext>
            </a:extLst>
          </p:cNvPr>
          <p:cNvSpPr/>
          <p:nvPr/>
        </p:nvSpPr>
        <p:spPr>
          <a:xfrm>
            <a:off x="9443721" y="4628362"/>
            <a:ext cx="1702710" cy="369332"/>
          </a:xfrm>
          <a:prstGeom prst="rect">
            <a:avLst/>
          </a:prstGeom>
        </p:spPr>
        <p:txBody>
          <a:bodyPr wrap="none">
            <a:spAutoFit/>
          </a:bodyPr>
          <a:lstStyle/>
          <a:p>
            <a:pPr algn="ctr"/>
            <a:r>
              <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rPr>
              <a:t> 21</a:t>
            </a:r>
            <a:r>
              <a:rPr lang="en-US" spc="-150" baseline="30000" dirty="0">
                <a:solidFill>
                  <a:schemeClr val="tx1">
                    <a:lumMod val="50000"/>
                    <a:lumOff val="50000"/>
                  </a:schemeClr>
                </a:solidFill>
                <a:latin typeface="Lato" panose="020F0502020204030203" pitchFamily="34" charset="0"/>
                <a:ea typeface="Roboto" pitchFamily="2" charset="0"/>
                <a:cs typeface="Lato" panose="020F0502020204030203" pitchFamily="34" charset="0"/>
              </a:rPr>
              <a:t>TH</a:t>
            </a:r>
            <a:r>
              <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rPr>
              <a:t> APRIL  2016</a:t>
            </a:r>
          </a:p>
        </p:txBody>
      </p:sp>
      <p:sp>
        <p:nvSpPr>
          <p:cNvPr id="29" name="Rectangle 28">
            <a:extLst>
              <a:ext uri="{FF2B5EF4-FFF2-40B4-BE49-F238E27FC236}">
                <a16:creationId xmlns:a16="http://schemas.microsoft.com/office/drawing/2014/main" id="{7516550D-8663-4585-9D65-18481C23EF1A}"/>
              </a:ext>
            </a:extLst>
          </p:cNvPr>
          <p:cNvSpPr/>
          <p:nvPr/>
        </p:nvSpPr>
        <p:spPr>
          <a:xfrm>
            <a:off x="6689069" y="4628362"/>
            <a:ext cx="1614545" cy="369332"/>
          </a:xfrm>
          <a:prstGeom prst="rect">
            <a:avLst/>
          </a:prstGeom>
        </p:spPr>
        <p:txBody>
          <a:bodyPr wrap="none">
            <a:spAutoFit/>
          </a:bodyPr>
          <a:lstStyle/>
          <a:p>
            <a:pPr algn="ctr"/>
            <a:r>
              <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rPr>
              <a:t>JUNE  201712</a:t>
            </a:r>
            <a:r>
              <a:rPr lang="en-US" spc="-150" baseline="30000" dirty="0">
                <a:solidFill>
                  <a:schemeClr val="tx1">
                    <a:lumMod val="50000"/>
                    <a:lumOff val="50000"/>
                  </a:schemeClr>
                </a:solidFill>
                <a:latin typeface="Lato" panose="020F0502020204030203" pitchFamily="34" charset="0"/>
                <a:ea typeface="Roboto" pitchFamily="2" charset="0"/>
                <a:cs typeface="Lato" panose="020F0502020204030203" pitchFamily="34" charset="0"/>
              </a:rPr>
              <a:t>TH</a:t>
            </a:r>
            <a:endPar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endParaRPr>
          </a:p>
        </p:txBody>
      </p:sp>
      <p:grpSp>
        <p:nvGrpSpPr>
          <p:cNvPr id="52" name="Group 51">
            <a:extLst>
              <a:ext uri="{FF2B5EF4-FFF2-40B4-BE49-F238E27FC236}">
                <a16:creationId xmlns:a16="http://schemas.microsoft.com/office/drawing/2014/main" id="{E1226A55-10C5-4983-AA60-C729D91A8EE1}"/>
              </a:ext>
            </a:extLst>
          </p:cNvPr>
          <p:cNvGrpSpPr/>
          <p:nvPr/>
        </p:nvGrpSpPr>
        <p:grpSpPr>
          <a:xfrm>
            <a:off x="4084216" y="2847276"/>
            <a:ext cx="1221217" cy="1245641"/>
            <a:chOff x="7570030" y="640979"/>
            <a:chExt cx="1608946" cy="1641125"/>
          </a:xfrm>
          <a:effectLst>
            <a:outerShdw blurRad="50800" dist="38100" dir="16200000" sx="102000" sy="102000" rotWithShape="0">
              <a:prstClr val="black">
                <a:alpha val="25000"/>
              </a:prstClr>
            </a:outerShdw>
          </a:effectLst>
        </p:grpSpPr>
        <p:sp>
          <p:nvSpPr>
            <p:cNvPr id="53" name="Oval 52">
              <a:extLst>
                <a:ext uri="{FF2B5EF4-FFF2-40B4-BE49-F238E27FC236}">
                  <a16:creationId xmlns:a16="http://schemas.microsoft.com/office/drawing/2014/main" id="{E6B109F2-81A6-4368-B570-0E0D9A4843C4}"/>
                </a:ext>
              </a:extLst>
            </p:cNvPr>
            <p:cNvSpPr/>
            <p:nvPr/>
          </p:nvSpPr>
          <p:spPr>
            <a:xfrm>
              <a:off x="7570030" y="640979"/>
              <a:ext cx="1608946" cy="1641125"/>
            </a:xfrm>
            <a:prstGeom prst="ellipse">
              <a:avLst/>
            </a:prstGeom>
            <a:solidFill>
              <a:schemeClr val="accent3">
                <a:lumMod val="60000"/>
                <a:lumOff val="40000"/>
              </a:schemeClr>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Oval 53">
              <a:extLst>
                <a:ext uri="{FF2B5EF4-FFF2-40B4-BE49-F238E27FC236}">
                  <a16:creationId xmlns:a16="http://schemas.microsoft.com/office/drawing/2014/main" id="{29DC337E-6318-40F7-BD06-C06C33118143}"/>
                </a:ext>
              </a:extLst>
            </p:cNvPr>
            <p:cNvSpPr/>
            <p:nvPr/>
          </p:nvSpPr>
          <p:spPr>
            <a:xfrm>
              <a:off x="7624995" y="694753"/>
              <a:ext cx="1499017" cy="1528997"/>
            </a:xfrm>
            <a:prstGeom prst="ellipse">
              <a:avLst/>
            </a:prstGeom>
            <a:solidFill>
              <a:srgbClr val="2A2A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55" name="Group 54">
            <a:extLst>
              <a:ext uri="{FF2B5EF4-FFF2-40B4-BE49-F238E27FC236}">
                <a16:creationId xmlns:a16="http://schemas.microsoft.com/office/drawing/2014/main" id="{AD70BA21-46FD-4557-B165-7D6D98CD9EAB}"/>
              </a:ext>
            </a:extLst>
          </p:cNvPr>
          <p:cNvGrpSpPr/>
          <p:nvPr/>
        </p:nvGrpSpPr>
        <p:grpSpPr>
          <a:xfrm>
            <a:off x="6881089" y="2765994"/>
            <a:ext cx="1221217" cy="1245641"/>
            <a:chOff x="7570030" y="640979"/>
            <a:chExt cx="1608946" cy="1641125"/>
          </a:xfrm>
          <a:effectLst>
            <a:outerShdw blurRad="50800" dist="38100" dir="16200000" sx="102000" sy="102000" rotWithShape="0">
              <a:prstClr val="black">
                <a:alpha val="25000"/>
              </a:prstClr>
            </a:outerShdw>
          </a:effectLst>
        </p:grpSpPr>
        <p:sp>
          <p:nvSpPr>
            <p:cNvPr id="56" name="Oval 55">
              <a:extLst>
                <a:ext uri="{FF2B5EF4-FFF2-40B4-BE49-F238E27FC236}">
                  <a16:creationId xmlns:a16="http://schemas.microsoft.com/office/drawing/2014/main" id="{10C821C1-79F2-4E46-915C-2779B1EB2EB5}"/>
                </a:ext>
              </a:extLst>
            </p:cNvPr>
            <p:cNvSpPr/>
            <p:nvPr/>
          </p:nvSpPr>
          <p:spPr>
            <a:xfrm>
              <a:off x="7570030" y="640979"/>
              <a:ext cx="1608946" cy="1641125"/>
            </a:xfrm>
            <a:prstGeom prst="ellipse">
              <a:avLst/>
            </a:prstGeom>
            <a:solidFill>
              <a:schemeClr val="accent3">
                <a:lumMod val="75000"/>
              </a:schemeClr>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Oval 56">
              <a:extLst>
                <a:ext uri="{FF2B5EF4-FFF2-40B4-BE49-F238E27FC236}">
                  <a16:creationId xmlns:a16="http://schemas.microsoft.com/office/drawing/2014/main" id="{578B3230-4121-4501-AA85-E2ECDDE76B07}"/>
                </a:ext>
              </a:extLst>
            </p:cNvPr>
            <p:cNvSpPr/>
            <p:nvPr/>
          </p:nvSpPr>
          <p:spPr>
            <a:xfrm>
              <a:off x="7624995" y="694753"/>
              <a:ext cx="1499017" cy="1528997"/>
            </a:xfrm>
            <a:prstGeom prst="ellipse">
              <a:avLst/>
            </a:prstGeom>
            <a:solidFill>
              <a:srgbClr val="2A2A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58" name="Group 57">
            <a:extLst>
              <a:ext uri="{FF2B5EF4-FFF2-40B4-BE49-F238E27FC236}">
                <a16:creationId xmlns:a16="http://schemas.microsoft.com/office/drawing/2014/main" id="{09F77067-0B80-403E-A82A-A6B6EF44AF41}"/>
              </a:ext>
            </a:extLst>
          </p:cNvPr>
          <p:cNvGrpSpPr/>
          <p:nvPr/>
        </p:nvGrpSpPr>
        <p:grpSpPr>
          <a:xfrm>
            <a:off x="9677963" y="2811544"/>
            <a:ext cx="1221217" cy="1245641"/>
            <a:chOff x="7570030" y="640979"/>
            <a:chExt cx="1608946" cy="1641125"/>
          </a:xfrm>
          <a:effectLst>
            <a:outerShdw blurRad="50800" dist="38100" dir="16200000" sx="102000" sy="102000" rotWithShape="0">
              <a:prstClr val="black">
                <a:alpha val="25000"/>
              </a:prstClr>
            </a:outerShdw>
          </a:effectLst>
        </p:grpSpPr>
        <p:sp>
          <p:nvSpPr>
            <p:cNvPr id="59" name="Oval 58">
              <a:extLst>
                <a:ext uri="{FF2B5EF4-FFF2-40B4-BE49-F238E27FC236}">
                  <a16:creationId xmlns:a16="http://schemas.microsoft.com/office/drawing/2014/main" id="{A804F18C-3D59-4EEE-8D17-DA9ECB052F44}"/>
                </a:ext>
              </a:extLst>
            </p:cNvPr>
            <p:cNvSpPr/>
            <p:nvPr/>
          </p:nvSpPr>
          <p:spPr>
            <a:xfrm>
              <a:off x="7570030" y="640979"/>
              <a:ext cx="1608946" cy="1641125"/>
            </a:xfrm>
            <a:prstGeom prst="ellipse">
              <a:avLst/>
            </a:prstGeom>
            <a:solidFill>
              <a:schemeClr val="accent3">
                <a:lumMod val="50000"/>
              </a:schemeClr>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Oval 59">
              <a:extLst>
                <a:ext uri="{FF2B5EF4-FFF2-40B4-BE49-F238E27FC236}">
                  <a16:creationId xmlns:a16="http://schemas.microsoft.com/office/drawing/2014/main" id="{2218D99F-8E03-4DB0-BF68-FC2D5B0949B8}"/>
                </a:ext>
              </a:extLst>
            </p:cNvPr>
            <p:cNvSpPr/>
            <p:nvPr/>
          </p:nvSpPr>
          <p:spPr>
            <a:xfrm>
              <a:off x="7624995" y="694753"/>
              <a:ext cx="1499017" cy="1528997"/>
            </a:xfrm>
            <a:prstGeom prst="ellipse">
              <a:avLst/>
            </a:prstGeom>
            <a:solidFill>
              <a:srgbClr val="2A2A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
        <p:nvSpPr>
          <p:cNvPr id="67" name="TextBox 66">
            <a:extLst>
              <a:ext uri="{FF2B5EF4-FFF2-40B4-BE49-F238E27FC236}">
                <a16:creationId xmlns:a16="http://schemas.microsoft.com/office/drawing/2014/main" id="{4D48B566-88A3-405A-A47D-B855E4946CC5}"/>
              </a:ext>
            </a:extLst>
          </p:cNvPr>
          <p:cNvSpPr txBox="1"/>
          <p:nvPr/>
        </p:nvSpPr>
        <p:spPr>
          <a:xfrm>
            <a:off x="3589089" y="5225456"/>
            <a:ext cx="2224478" cy="1508105"/>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68" name="TextBox 67">
            <a:extLst>
              <a:ext uri="{FF2B5EF4-FFF2-40B4-BE49-F238E27FC236}">
                <a16:creationId xmlns:a16="http://schemas.microsoft.com/office/drawing/2014/main" id="{67917E21-C410-4141-B985-513D72CE8F51}"/>
              </a:ext>
            </a:extLst>
          </p:cNvPr>
          <p:cNvSpPr txBox="1"/>
          <p:nvPr/>
        </p:nvSpPr>
        <p:spPr>
          <a:xfrm>
            <a:off x="6391445" y="5225456"/>
            <a:ext cx="2224478" cy="1508105"/>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69" name="TextBox 68">
            <a:extLst>
              <a:ext uri="{FF2B5EF4-FFF2-40B4-BE49-F238E27FC236}">
                <a16:creationId xmlns:a16="http://schemas.microsoft.com/office/drawing/2014/main" id="{3271D9A2-9EDC-47DC-8156-1A4D52749DAE}"/>
              </a:ext>
            </a:extLst>
          </p:cNvPr>
          <p:cNvSpPr txBox="1"/>
          <p:nvPr/>
        </p:nvSpPr>
        <p:spPr>
          <a:xfrm>
            <a:off x="9252187" y="5183575"/>
            <a:ext cx="2224478" cy="1508105"/>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71" name="Shape 440">
            <a:extLst>
              <a:ext uri="{FF2B5EF4-FFF2-40B4-BE49-F238E27FC236}">
                <a16:creationId xmlns:a16="http://schemas.microsoft.com/office/drawing/2014/main" id="{673E76AF-83C5-478D-88AF-FBDC51E93ADB}"/>
              </a:ext>
            </a:extLst>
          </p:cNvPr>
          <p:cNvSpPr/>
          <p:nvPr/>
        </p:nvSpPr>
        <p:spPr>
          <a:xfrm>
            <a:off x="1664619" y="3213276"/>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2" name="Shape 453">
            <a:extLst>
              <a:ext uri="{FF2B5EF4-FFF2-40B4-BE49-F238E27FC236}">
                <a16:creationId xmlns:a16="http://schemas.microsoft.com/office/drawing/2014/main" id="{83232F95-C6B2-459F-BD07-7CAF295867B9}"/>
              </a:ext>
            </a:extLst>
          </p:cNvPr>
          <p:cNvGrpSpPr/>
          <p:nvPr/>
        </p:nvGrpSpPr>
        <p:grpSpPr>
          <a:xfrm>
            <a:off x="7265002" y="3156854"/>
            <a:ext cx="457203" cy="487148"/>
            <a:chOff x="5970800" y="1619250"/>
            <a:chExt cx="428650" cy="456725"/>
          </a:xfrm>
          <a:solidFill>
            <a:schemeClr val="bg1"/>
          </a:solidFill>
        </p:grpSpPr>
        <p:sp>
          <p:nvSpPr>
            <p:cNvPr id="73" name="Shape 454">
              <a:extLst>
                <a:ext uri="{FF2B5EF4-FFF2-40B4-BE49-F238E27FC236}">
                  <a16:creationId xmlns:a16="http://schemas.microsoft.com/office/drawing/2014/main" id="{19C0BDAA-2B38-468F-B173-D88194D1EDD8}"/>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4" name="Shape 455">
              <a:extLst>
                <a:ext uri="{FF2B5EF4-FFF2-40B4-BE49-F238E27FC236}">
                  <a16:creationId xmlns:a16="http://schemas.microsoft.com/office/drawing/2014/main" id="{88CEDBE9-4F0D-4197-A3E6-D105A0069DA2}"/>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56">
              <a:extLst>
                <a:ext uri="{FF2B5EF4-FFF2-40B4-BE49-F238E27FC236}">
                  <a16:creationId xmlns:a16="http://schemas.microsoft.com/office/drawing/2014/main" id="{0782CC26-6A4E-466E-B4B9-A1AE7DB2FE57}"/>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57">
              <a:extLst>
                <a:ext uri="{FF2B5EF4-FFF2-40B4-BE49-F238E27FC236}">
                  <a16:creationId xmlns:a16="http://schemas.microsoft.com/office/drawing/2014/main" id="{B1B0B00C-7F96-441C-B342-4AD5C9F06957}"/>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7" name="Shape 458">
              <a:extLst>
                <a:ext uri="{FF2B5EF4-FFF2-40B4-BE49-F238E27FC236}">
                  <a16:creationId xmlns:a16="http://schemas.microsoft.com/office/drawing/2014/main" id="{0B4CB748-00FA-433B-BCDA-767E483AC38C}"/>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78" name="Shape 503">
            <a:extLst>
              <a:ext uri="{FF2B5EF4-FFF2-40B4-BE49-F238E27FC236}">
                <a16:creationId xmlns:a16="http://schemas.microsoft.com/office/drawing/2014/main" id="{D731BD79-A158-4B15-92CB-D17D5761158C}"/>
              </a:ext>
            </a:extLst>
          </p:cNvPr>
          <p:cNvSpPr/>
          <p:nvPr/>
        </p:nvSpPr>
        <p:spPr>
          <a:xfrm>
            <a:off x="4483969" y="3226853"/>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9" name="Shape 528">
            <a:extLst>
              <a:ext uri="{FF2B5EF4-FFF2-40B4-BE49-F238E27FC236}">
                <a16:creationId xmlns:a16="http://schemas.microsoft.com/office/drawing/2014/main" id="{5AA03902-960E-4010-9DAC-0F01BBBE248E}"/>
              </a:ext>
            </a:extLst>
          </p:cNvPr>
          <p:cNvGrpSpPr/>
          <p:nvPr/>
        </p:nvGrpSpPr>
        <p:grpSpPr>
          <a:xfrm>
            <a:off x="10081460" y="3185102"/>
            <a:ext cx="414219" cy="432458"/>
            <a:chOff x="3294650" y="3652450"/>
            <a:chExt cx="388350" cy="405450"/>
          </a:xfrm>
          <a:solidFill>
            <a:schemeClr val="bg1"/>
          </a:solidFill>
        </p:grpSpPr>
        <p:sp>
          <p:nvSpPr>
            <p:cNvPr id="80" name="Shape 529">
              <a:extLst>
                <a:ext uri="{FF2B5EF4-FFF2-40B4-BE49-F238E27FC236}">
                  <a16:creationId xmlns:a16="http://schemas.microsoft.com/office/drawing/2014/main" id="{458ED1B0-DD86-4E7E-B440-4884346682CD}"/>
                </a:ext>
              </a:extLst>
            </p:cNvPr>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530">
              <a:extLst>
                <a:ext uri="{FF2B5EF4-FFF2-40B4-BE49-F238E27FC236}">
                  <a16:creationId xmlns:a16="http://schemas.microsoft.com/office/drawing/2014/main" id="{6DE2214C-CBFB-4D2C-8E41-89463A603AD8}"/>
                </a:ext>
              </a:extLst>
            </p:cNvPr>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531">
              <a:extLst>
                <a:ext uri="{FF2B5EF4-FFF2-40B4-BE49-F238E27FC236}">
                  <a16:creationId xmlns:a16="http://schemas.microsoft.com/office/drawing/2014/main" id="{6B961736-1BDA-442E-BBA4-3462E26F8F82}"/>
                </a:ext>
              </a:extLst>
            </p:cNvPr>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42" name="Rectangle 41">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698003851"/>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Box 1">
            <a:extLst>
              <a:ext uri="{FF2B5EF4-FFF2-40B4-BE49-F238E27FC236}">
                <a16:creationId xmlns:a16="http://schemas.microsoft.com/office/drawing/2014/main" id="{7ABDBBB3-E8EC-4A11-86E6-45113363DB2A}"/>
              </a:ext>
            </a:extLst>
          </p:cNvPr>
          <p:cNvSpPr txBox="1"/>
          <p:nvPr/>
        </p:nvSpPr>
        <p:spPr>
          <a:xfrm>
            <a:off x="3132945" y="5190828"/>
            <a:ext cx="2785120" cy="954107"/>
          </a:xfrm>
          <a:prstGeom prst="rect">
            <a:avLst/>
          </a:prstGeom>
          <a:noFill/>
        </p:spPr>
        <p:txBody>
          <a:bodyPr wrap="square" rtlCol="0">
            <a:spAutoFit/>
          </a:bodyPr>
          <a:lstStyle/>
          <a:p>
            <a:pPr algn="ctr"/>
            <a:r>
              <a:rPr lang="en-US" b="1" dirty="0">
                <a:solidFill>
                  <a:schemeClr val="tx2">
                    <a:lumMod val="75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 name="TextBox 2">
            <a:extLst>
              <a:ext uri="{FF2B5EF4-FFF2-40B4-BE49-F238E27FC236}">
                <a16:creationId xmlns:a16="http://schemas.microsoft.com/office/drawing/2014/main" id="{AABC9E5D-CD5A-4D75-A43C-D06FB9E0500D}"/>
              </a:ext>
            </a:extLst>
          </p:cNvPr>
          <p:cNvSpPr txBox="1"/>
          <p:nvPr/>
        </p:nvSpPr>
        <p:spPr>
          <a:xfrm>
            <a:off x="6697154" y="5190827"/>
            <a:ext cx="2839886" cy="954107"/>
          </a:xfrm>
          <a:prstGeom prst="rect">
            <a:avLst/>
          </a:prstGeom>
          <a:noFill/>
        </p:spPr>
        <p:txBody>
          <a:bodyPr wrap="square" rtlCol="0">
            <a:spAutoFit/>
          </a:bodyPr>
          <a:lstStyle/>
          <a:p>
            <a:pPr algn="ctr"/>
            <a:r>
              <a:rPr lang="en-US" b="1" dirty="0">
                <a:solidFill>
                  <a:srgbClr val="D5463C"/>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4" name="TextBox 3">
            <a:extLst>
              <a:ext uri="{FF2B5EF4-FFF2-40B4-BE49-F238E27FC236}">
                <a16:creationId xmlns:a16="http://schemas.microsoft.com/office/drawing/2014/main" id="{C5F6A4A1-A9E6-4F1E-8F9F-17C7B351C55C}"/>
              </a:ext>
            </a:extLst>
          </p:cNvPr>
          <p:cNvSpPr txBox="1"/>
          <p:nvPr/>
        </p:nvSpPr>
        <p:spPr>
          <a:xfrm>
            <a:off x="9122504" y="690434"/>
            <a:ext cx="2764988" cy="954107"/>
          </a:xfrm>
          <a:prstGeom prst="rect">
            <a:avLst/>
          </a:prstGeom>
          <a:noFill/>
        </p:spPr>
        <p:txBody>
          <a:bodyPr wrap="square" rtlCol="0">
            <a:spAutoFit/>
          </a:bodyPr>
          <a:lstStyle/>
          <a:p>
            <a:pPr algn="ctr"/>
            <a:r>
              <a:rPr lang="en-US" b="1" dirty="0">
                <a:solidFill>
                  <a:schemeClr val="accent4">
                    <a:lumMod val="75000"/>
                  </a:schemeClr>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5" name="TextBox 4">
            <a:extLst>
              <a:ext uri="{FF2B5EF4-FFF2-40B4-BE49-F238E27FC236}">
                <a16:creationId xmlns:a16="http://schemas.microsoft.com/office/drawing/2014/main" id="{FB401ED0-9939-428D-A0C2-8CAA057B2693}"/>
              </a:ext>
            </a:extLst>
          </p:cNvPr>
          <p:cNvSpPr txBox="1"/>
          <p:nvPr/>
        </p:nvSpPr>
        <p:spPr>
          <a:xfrm>
            <a:off x="609517" y="627689"/>
            <a:ext cx="2628358" cy="954107"/>
          </a:xfrm>
          <a:prstGeom prst="rect">
            <a:avLst/>
          </a:prstGeom>
          <a:noFill/>
        </p:spPr>
        <p:txBody>
          <a:bodyPr wrap="square" rtlCol="0">
            <a:spAutoFit/>
          </a:bodyPr>
          <a:lstStyle/>
          <a:p>
            <a:pPr algn="ctr"/>
            <a:r>
              <a:rPr lang="en-US" b="1" dirty="0">
                <a:solidFill>
                  <a:schemeClr val="bg2">
                    <a:lumMod val="50000"/>
                  </a:schemeClr>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6" name="Rectangle 5">
            <a:extLst>
              <a:ext uri="{FF2B5EF4-FFF2-40B4-BE49-F238E27FC236}">
                <a16:creationId xmlns:a16="http://schemas.microsoft.com/office/drawing/2014/main" id="{E7D5DCD6-45B4-4F76-93E2-1D73DA03084A}"/>
              </a:ext>
            </a:extLst>
          </p:cNvPr>
          <p:cNvSpPr/>
          <p:nvPr/>
        </p:nvSpPr>
        <p:spPr>
          <a:xfrm>
            <a:off x="3854749" y="591781"/>
            <a:ext cx="4482502" cy="99001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tx1">
                    <a:lumMod val="65000"/>
                    <a:lumOff val="35000"/>
                  </a:schemeClr>
                </a:solidFill>
                <a:latin typeface="Roboto" pitchFamily="2" charset="0"/>
                <a:ea typeface="Roboto" pitchFamily="2" charset="0"/>
                <a:cs typeface="Lato" panose="020F0502020204030203" pitchFamily="34" charset="0"/>
              </a:rPr>
              <a:t>OUR PROCESS IS SIMPLE</a:t>
            </a:r>
          </a:p>
        </p:txBody>
      </p:sp>
      <p:graphicFrame>
        <p:nvGraphicFramePr>
          <p:cNvPr id="7" name="Diagram 6"/>
          <p:cNvGraphicFramePr/>
          <p:nvPr>
            <p:extLst>
              <p:ext uri="{D42A27DB-BD31-4B8C-83A1-F6EECF244321}">
                <p14:modId xmlns:p14="http://schemas.microsoft.com/office/powerpoint/2010/main" val="1330293178"/>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8"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accent2"/>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accent2"/>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10"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chemeClr val="accent2"/>
          </a:solidFill>
          <a:effectLst>
            <a:outerShdw blurRad="50800" dist="38100" algn="l" rotWithShape="0">
              <a:prstClr val="black">
                <a:alpha val="23000"/>
              </a:prstClr>
            </a:outerShdw>
          </a:effectLst>
        </p:grpSpPr>
        <p:sp>
          <p:nvSpPr>
            <p:cNvPr id="11"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chemeClr val="accent2"/>
          </a:solidFill>
          <a:effectLst>
            <a:outerShdw blurRad="50800" dist="38100" algn="l" rotWithShape="0">
              <a:prstClr val="black">
                <a:alpha val="23000"/>
              </a:prstClr>
            </a:outerShdw>
          </a:effectLst>
        </p:grpSpPr>
        <p:sp>
          <p:nvSpPr>
            <p:cNvPr id="17"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915557681"/>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2D8B2918-68B6-4C9D-9DD7-7351BE71DC39}"/>
              </a:ext>
            </a:extLst>
          </p:cNvPr>
          <p:cNvSpPr txBox="1">
            <a:spLocks/>
          </p:cNvSpPr>
          <p:nvPr/>
        </p:nvSpPr>
        <p:spPr>
          <a:xfrm>
            <a:off x="1634273" y="419725"/>
            <a:ext cx="8923451" cy="739754"/>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USE CHARTS TO EXPLAIN YOUR </a:t>
            </a:r>
            <a:r>
              <a:rPr lang="en" sz="3600" dirty="0">
                <a:gradFill flip="none" rotWithShape="1">
                  <a:gsLst>
                    <a:gs pos="0">
                      <a:srgbClr val="7030A0"/>
                    </a:gs>
                    <a:gs pos="68000">
                      <a:schemeClr val="bg1"/>
                    </a:gs>
                  </a:gsLst>
                  <a:path path="circle">
                    <a:fillToRect l="100000" t="100000"/>
                  </a:path>
                  <a:tileRect r="-100000" b="-100000"/>
                </a:gradFill>
              </a:rPr>
              <a:t>IDEAS</a:t>
            </a:r>
          </a:p>
        </p:txBody>
      </p:sp>
      <p:graphicFrame>
        <p:nvGraphicFramePr>
          <p:cNvPr id="6" name="Chart 5">
            <a:extLst>
              <a:ext uri="{FF2B5EF4-FFF2-40B4-BE49-F238E27FC236}">
                <a16:creationId xmlns:a16="http://schemas.microsoft.com/office/drawing/2014/main" id="{32AD0427-1DBF-4451-BC86-88DDCB9DB1F5}"/>
              </a:ext>
            </a:extLst>
          </p:cNvPr>
          <p:cNvGraphicFramePr/>
          <p:nvPr>
            <p:extLst>
              <p:ext uri="{D42A27DB-BD31-4B8C-83A1-F6EECF244321}">
                <p14:modId xmlns:p14="http://schemas.microsoft.com/office/powerpoint/2010/main" val="4114819829"/>
              </p:ext>
            </p:extLst>
          </p:nvPr>
        </p:nvGraphicFramePr>
        <p:xfrm>
          <a:off x="2031999" y="1294390"/>
          <a:ext cx="8128000" cy="5418667"/>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669919864"/>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50"/>
          <p:cNvSpPr txBox="1">
            <a:spLocks/>
          </p:cNvSpPr>
          <p:nvPr/>
        </p:nvSpPr>
        <p:spPr>
          <a:xfrm>
            <a:off x="844425" y="290286"/>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dirty="0"/>
              <a:t>USE MAPS</a:t>
            </a:r>
          </a:p>
        </p:txBody>
      </p:sp>
      <p:grpSp>
        <p:nvGrpSpPr>
          <p:cNvPr id="10" name="Group 9"/>
          <p:cNvGrpSpPr/>
          <p:nvPr/>
        </p:nvGrpSpPr>
        <p:grpSpPr>
          <a:xfrm>
            <a:off x="1033111" y="1373066"/>
            <a:ext cx="10389632" cy="4949842"/>
            <a:chOff x="539625" y="1145596"/>
            <a:chExt cx="10389632" cy="4949842"/>
          </a:xfrm>
        </p:grpSpPr>
        <p:sp>
          <p:nvSpPr>
            <p:cNvPr id="3" name="Shape 249"/>
            <p:cNvSpPr/>
            <p:nvPr/>
          </p:nvSpPr>
          <p:spPr>
            <a:xfrm>
              <a:off x="539625" y="1145596"/>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p:spPr>
          <p:txBody>
            <a:bodyPr lIns="91425" tIns="91425" rIns="91425" bIns="91425" anchor="ctr" anchorCtr="0">
              <a:noAutofit/>
            </a:bodyPr>
            <a:lstStyle/>
            <a:p>
              <a:pPr lvl="0">
                <a:spcBef>
                  <a:spcPts val="0"/>
                </a:spcBef>
                <a:buNone/>
              </a:pPr>
              <a:endParaRPr/>
            </a:p>
          </p:txBody>
        </p:sp>
        <p:sp>
          <p:nvSpPr>
            <p:cNvPr id="4" name="Shape 251"/>
            <p:cNvSpPr/>
            <p:nvPr/>
          </p:nvSpPr>
          <p:spPr>
            <a:xfrm>
              <a:off x="1951000" y="1947883"/>
              <a:ext cx="887166" cy="268297"/>
            </a:xfrm>
            <a:prstGeom prst="wedgeRectCallout">
              <a:avLst>
                <a:gd name="adj1" fmla="val -21428"/>
                <a:gd name="adj2" fmla="val 84287"/>
              </a:avLst>
            </a:prstGeom>
            <a:solidFill>
              <a:srgbClr val="F24745"/>
            </a:solidFill>
            <a:ln>
              <a:noFill/>
            </a:ln>
          </p:spPr>
          <p:txBody>
            <a:bodyPr lIns="91425" tIns="91425" rIns="91425" bIns="91425" anchor="ctr" anchorCtr="0">
              <a:noAutofit/>
            </a:bodyPr>
            <a:lstStyle/>
            <a:p>
              <a:pPr lvl="0">
                <a:spcBef>
                  <a:spcPts val="0"/>
                </a:spcBef>
                <a:buNone/>
              </a:pPr>
              <a:r>
                <a:rPr lang="en" sz="800">
                  <a:solidFill>
                    <a:srgbClr val="FFFFFF"/>
                  </a:solidFill>
                  <a:latin typeface="Dosis"/>
                  <a:ea typeface="Dosis"/>
                  <a:cs typeface="Dosis"/>
                  <a:sym typeface="Dosis"/>
                </a:rPr>
                <a:t>OUR OFFICE</a:t>
              </a:r>
            </a:p>
          </p:txBody>
        </p:sp>
        <p:sp>
          <p:nvSpPr>
            <p:cNvPr id="5" name="Shape 253"/>
            <p:cNvSpPr/>
            <p:nvPr/>
          </p:nvSpPr>
          <p:spPr>
            <a:xfrm rot="8100000">
              <a:off x="1765759" y="2395343"/>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6" name="Shape 254"/>
            <p:cNvSpPr/>
            <p:nvPr/>
          </p:nvSpPr>
          <p:spPr>
            <a:xfrm rot="8100000">
              <a:off x="2771364" y="3830329"/>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7" name="Shape 255"/>
            <p:cNvSpPr/>
            <p:nvPr/>
          </p:nvSpPr>
          <p:spPr>
            <a:xfrm rot="8100000">
              <a:off x="4410364" y="4115804"/>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9" name="Shape 257"/>
            <p:cNvSpPr/>
            <p:nvPr/>
          </p:nvSpPr>
          <p:spPr>
            <a:xfrm rot="8100000">
              <a:off x="5794187" y="3280379"/>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grpSp>
      <p:sp>
        <p:nvSpPr>
          <p:cNvPr id="11" name="Rectangle 10">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223118014"/>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415">
            <a:extLst>
              <a:ext uri="{FF2B5EF4-FFF2-40B4-BE49-F238E27FC236}">
                <a16:creationId xmlns:a16="http://schemas.microsoft.com/office/drawing/2014/main" id="{77B216F9-29C1-48F2-9048-D90DAEE4D1D5}"/>
              </a:ext>
            </a:extLst>
          </p:cNvPr>
          <p:cNvSpPr/>
          <p:nvPr/>
        </p:nvSpPr>
        <p:spPr>
          <a:xfrm>
            <a:off x="3573876" y="1347051"/>
            <a:ext cx="5348539" cy="4163898"/>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chemeClr val="accent6"/>
            </a:solidFill>
            <a:prstDash val="solid"/>
            <a:round/>
            <a:headEnd type="none" w="med" len="med"/>
            <a:tailEnd type="none" w="med" len="med"/>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4" name="Shape 417">
            <a:extLst>
              <a:ext uri="{FF2B5EF4-FFF2-40B4-BE49-F238E27FC236}">
                <a16:creationId xmlns:a16="http://schemas.microsoft.com/office/drawing/2014/main" id="{C297967A-2A46-4036-8001-CB7C6499997F}"/>
              </a:ext>
            </a:extLst>
          </p:cNvPr>
          <p:cNvSpPr/>
          <p:nvPr/>
        </p:nvSpPr>
        <p:spPr>
          <a:xfrm>
            <a:off x="3787114" y="1579412"/>
            <a:ext cx="4908425" cy="3114229"/>
          </a:xfrm>
          <a:prstGeom prst="rect">
            <a:avLst/>
          </a:prstGeom>
          <a:solidFill>
            <a:srgbClr val="000714">
              <a:alpha val="63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
        <p:nvSpPr>
          <p:cNvPr id="5" name="Rectangle 4">
            <a:extLst>
              <a:ext uri="{FF2B5EF4-FFF2-40B4-BE49-F238E27FC236}">
                <a16:creationId xmlns:a16="http://schemas.microsoft.com/office/drawing/2014/main" id="{24DAA385-159D-42C3-8BBA-53FA9D409BE8}"/>
              </a:ext>
            </a:extLst>
          </p:cNvPr>
          <p:cNvSpPr/>
          <p:nvPr/>
        </p:nvSpPr>
        <p:spPr>
          <a:xfrm>
            <a:off x="2968008" y="5633072"/>
            <a:ext cx="6560274" cy="923330"/>
          </a:xfrm>
          <a:prstGeom prst="rect">
            <a:avLst/>
          </a:prstGeom>
        </p:spPr>
        <p:txBody>
          <a:bodyPr wrap="square">
            <a:spAutoFit/>
          </a:bodyPr>
          <a:lstStyle/>
          <a:p>
            <a:pPr algn="ctr">
              <a:spcBef>
                <a:spcPts val="0"/>
              </a:spcBef>
              <a:buNone/>
            </a:pPr>
            <a:r>
              <a:rPr lang="en-US" dirty="0">
                <a:solidFill>
                  <a:schemeClr val="bg1"/>
                </a:solidFill>
                <a:ea typeface="Muli"/>
                <a:cs typeface="Muli"/>
                <a:sym typeface="Muli"/>
              </a:rPr>
              <a:t>Here you can showcase and explain your app, website or software. Here you can showcase and explain your app, website or software.</a:t>
            </a:r>
            <a:endParaRPr lang="en-US" sz="2400" dirty="0">
              <a:solidFill>
                <a:schemeClr val="bg1"/>
              </a:solidFill>
              <a:ea typeface="Muli"/>
              <a:cs typeface="Muli"/>
              <a:sym typeface="Muli"/>
            </a:endParaRPr>
          </a:p>
        </p:txBody>
      </p:sp>
      <p:sp>
        <p:nvSpPr>
          <p:cNvPr id="6" name="Rectangle 5">
            <a:extLst>
              <a:ext uri="{FF2B5EF4-FFF2-40B4-BE49-F238E27FC236}">
                <a16:creationId xmlns:a16="http://schemas.microsoft.com/office/drawing/2014/main" id="{301ACFFA-8A89-40A9-811D-8FDC99871563}"/>
              </a:ext>
            </a:extLst>
          </p:cNvPr>
          <p:cNvSpPr/>
          <p:nvPr/>
        </p:nvSpPr>
        <p:spPr>
          <a:xfrm>
            <a:off x="3943350" y="438938"/>
            <a:ext cx="4752189" cy="646331"/>
          </a:xfrm>
          <a:prstGeom prst="rect">
            <a:avLst/>
          </a:prstGeom>
        </p:spPr>
        <p:txBody>
          <a:bodyPr wrap="square">
            <a:spAutoFit/>
          </a:bodyPr>
          <a:lstStyle/>
          <a:p>
            <a:r>
              <a:rPr lang="en-US" sz="3600" b="1" dirty="0">
                <a:solidFill>
                  <a:schemeClr val="bg1"/>
                </a:solidFill>
                <a:latin typeface="+mj-lt"/>
                <a:ea typeface="Muli"/>
                <a:cs typeface="Muli"/>
                <a:sym typeface="Muli"/>
              </a:rPr>
              <a:t>WEBSITE</a:t>
            </a:r>
            <a:r>
              <a:rPr lang="en-US" sz="3600" b="1" dirty="0">
                <a:latin typeface="+mj-lt"/>
                <a:ea typeface="Muli"/>
                <a:cs typeface="Muli"/>
                <a:sym typeface="Muli"/>
              </a:rPr>
              <a:t> PROJECT</a:t>
            </a:r>
            <a:endParaRPr lang="en-US" sz="3600" b="1" dirty="0">
              <a:latin typeface="+mj-lt"/>
            </a:endParaRPr>
          </a:p>
        </p:txBody>
      </p:sp>
      <p:sp>
        <p:nvSpPr>
          <p:cNvPr id="7" name="Rectangle 6">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360884992"/>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Frame 2">
            <a:extLst>
              <a:ext uri="{FF2B5EF4-FFF2-40B4-BE49-F238E27FC236}">
                <a16:creationId xmlns:a16="http://schemas.microsoft.com/office/drawing/2014/main" id="{BBDB05D3-00F8-437D-BBBC-F6407AB2FF4E}"/>
              </a:ext>
            </a:extLst>
          </p:cNvPr>
          <p:cNvSpPr/>
          <p:nvPr/>
        </p:nvSpPr>
        <p:spPr>
          <a:xfrm>
            <a:off x="5447212" y="1657350"/>
            <a:ext cx="5582737" cy="3790950"/>
          </a:xfrm>
          <a:prstGeom prst="frame">
            <a:avLst>
              <a:gd name="adj1" fmla="val 245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 name="Shape 394">
            <a:extLst>
              <a:ext uri="{FF2B5EF4-FFF2-40B4-BE49-F238E27FC236}">
                <a16:creationId xmlns:a16="http://schemas.microsoft.com/office/drawing/2014/main" id="{D2D477BD-FEDB-498F-9D7F-0693AE23D82F}"/>
              </a:ext>
            </a:extLst>
          </p:cNvPr>
          <p:cNvSpPr/>
          <p:nvPr/>
        </p:nvSpPr>
        <p:spPr>
          <a:xfrm>
            <a:off x="2611006" y="636881"/>
            <a:ext cx="2954030" cy="5927518"/>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chemeClr val="accent6"/>
            </a:solidFill>
            <a:prstDash val="solid"/>
            <a:round/>
            <a:headEnd type="none" w="med" len="med"/>
            <a:tailEnd type="none" w="med" len="med"/>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5" name="Shape 396">
            <a:extLst>
              <a:ext uri="{FF2B5EF4-FFF2-40B4-BE49-F238E27FC236}">
                <a16:creationId xmlns:a16="http://schemas.microsoft.com/office/drawing/2014/main" id="{AF88F37F-789E-48A4-9D91-4FE6704AE1A4}"/>
              </a:ext>
            </a:extLst>
          </p:cNvPr>
          <p:cNvSpPr/>
          <p:nvPr/>
        </p:nvSpPr>
        <p:spPr>
          <a:xfrm>
            <a:off x="2748595" y="1103868"/>
            <a:ext cx="2698618" cy="4777564"/>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10B2292D-F033-497F-AED6-D561326598D3}"/>
              </a:ext>
            </a:extLst>
          </p:cNvPr>
          <p:cNvSpPr/>
          <p:nvPr/>
        </p:nvSpPr>
        <p:spPr>
          <a:xfrm>
            <a:off x="5860018" y="2200120"/>
            <a:ext cx="4429418" cy="646331"/>
          </a:xfrm>
          <a:prstGeom prst="rect">
            <a:avLst/>
          </a:prstGeom>
        </p:spPr>
        <p:txBody>
          <a:bodyPr wrap="none">
            <a:spAutoFit/>
          </a:bodyPr>
          <a:lstStyle/>
          <a:p>
            <a:pPr>
              <a:spcBef>
                <a:spcPts val="0"/>
              </a:spcBef>
              <a:buFont typeface="Arial" panose="020B0604020202020204" pitchFamily="34" charset="0"/>
              <a:buNone/>
            </a:pPr>
            <a:r>
              <a:rPr lang="en-US" sz="3600" dirty="0">
                <a:solidFill>
                  <a:schemeClr val="bg1"/>
                </a:solidFill>
                <a:latin typeface="+mj-lt"/>
                <a:ea typeface="Muli"/>
                <a:cs typeface="Muli"/>
                <a:sym typeface="Muli"/>
              </a:rPr>
              <a:t>ANDROID</a:t>
            </a:r>
            <a:r>
              <a:rPr lang="en-US" sz="3600" dirty="0">
                <a:latin typeface="+mj-lt"/>
                <a:ea typeface="Muli"/>
                <a:cs typeface="Muli"/>
                <a:sym typeface="Muli"/>
              </a:rPr>
              <a:t> PROJECT</a:t>
            </a:r>
          </a:p>
        </p:txBody>
      </p:sp>
      <p:sp>
        <p:nvSpPr>
          <p:cNvPr id="7" name="Rectangle 6">
            <a:extLst>
              <a:ext uri="{FF2B5EF4-FFF2-40B4-BE49-F238E27FC236}">
                <a16:creationId xmlns:a16="http://schemas.microsoft.com/office/drawing/2014/main" id="{973E231C-F15C-496D-BBB0-C3112CA6D9D2}"/>
              </a:ext>
            </a:extLst>
          </p:cNvPr>
          <p:cNvSpPr/>
          <p:nvPr/>
        </p:nvSpPr>
        <p:spPr>
          <a:xfrm>
            <a:off x="5860018" y="2949702"/>
            <a:ext cx="4429418" cy="1754326"/>
          </a:xfrm>
          <a:prstGeom prst="rect">
            <a:avLst/>
          </a:prstGeom>
        </p:spPr>
        <p:txBody>
          <a:bodyPr wrap="square">
            <a:spAutoFit/>
          </a:bodyPr>
          <a:lstStyle/>
          <a:p>
            <a:pPr algn="just">
              <a:spcBef>
                <a:spcPts val="0"/>
              </a:spcBef>
              <a:buNone/>
            </a:pPr>
            <a:r>
              <a:rPr lang="en-US"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8" name="Rectangle 7">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045325379"/>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Frame 2">
            <a:extLst>
              <a:ext uri="{FF2B5EF4-FFF2-40B4-BE49-F238E27FC236}">
                <a16:creationId xmlns:a16="http://schemas.microsoft.com/office/drawing/2014/main" id="{E6AF0E7B-DF9E-4959-BE0D-9ECFAE95FC0D}"/>
              </a:ext>
            </a:extLst>
          </p:cNvPr>
          <p:cNvSpPr/>
          <p:nvPr/>
        </p:nvSpPr>
        <p:spPr>
          <a:xfrm>
            <a:off x="2305050" y="1568883"/>
            <a:ext cx="4729211" cy="3790950"/>
          </a:xfrm>
          <a:prstGeom prst="frame">
            <a:avLst>
              <a:gd name="adj1" fmla="val 245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 name="Shape 401">
            <a:extLst>
              <a:ext uri="{FF2B5EF4-FFF2-40B4-BE49-F238E27FC236}">
                <a16:creationId xmlns:a16="http://schemas.microsoft.com/office/drawing/2014/main" id="{C5D7323B-6924-4490-880E-ACD92164A6F4}"/>
              </a:ext>
            </a:extLst>
          </p:cNvPr>
          <p:cNvSpPr/>
          <p:nvPr/>
        </p:nvSpPr>
        <p:spPr>
          <a:xfrm>
            <a:off x="6833446" y="405364"/>
            <a:ext cx="2873595" cy="6047272"/>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chemeClr val="accent6"/>
            </a:solidFill>
            <a:prstDash val="solid"/>
            <a:round/>
            <a:headEnd type="none" w="med" len="med"/>
            <a:tailEnd type="none" w="med" len="med"/>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5" name="Shape 403">
            <a:extLst>
              <a:ext uri="{FF2B5EF4-FFF2-40B4-BE49-F238E27FC236}">
                <a16:creationId xmlns:a16="http://schemas.microsoft.com/office/drawing/2014/main" id="{421996CA-4980-4FBA-9CF9-4AE455B10DAA}"/>
              </a:ext>
            </a:extLst>
          </p:cNvPr>
          <p:cNvSpPr/>
          <p:nvPr/>
        </p:nvSpPr>
        <p:spPr>
          <a:xfrm>
            <a:off x="7034261" y="1238250"/>
            <a:ext cx="2454771" cy="4388300"/>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856466BB-5918-4FA2-9DB2-4C789187EC5C}"/>
              </a:ext>
            </a:extLst>
          </p:cNvPr>
          <p:cNvSpPr/>
          <p:nvPr/>
        </p:nvSpPr>
        <p:spPr>
          <a:xfrm>
            <a:off x="2592712" y="2199945"/>
            <a:ext cx="4240734" cy="646331"/>
          </a:xfrm>
          <a:prstGeom prst="rect">
            <a:avLst/>
          </a:prstGeom>
        </p:spPr>
        <p:txBody>
          <a:bodyPr wrap="square">
            <a:spAutoFit/>
          </a:bodyPr>
          <a:lstStyle/>
          <a:p>
            <a:pPr>
              <a:spcBef>
                <a:spcPts val="0"/>
              </a:spcBef>
              <a:buFont typeface="Arial" panose="020B0604020202020204" pitchFamily="34" charset="0"/>
              <a:buNone/>
            </a:pPr>
            <a:r>
              <a:rPr lang="en-US" sz="3600" dirty="0">
                <a:solidFill>
                  <a:schemeClr val="bg1"/>
                </a:solidFill>
                <a:latin typeface="+mj-lt"/>
                <a:ea typeface="Muli"/>
                <a:cs typeface="Muli"/>
                <a:sym typeface="Muli"/>
              </a:rPr>
              <a:t>iPhone</a:t>
            </a:r>
            <a:r>
              <a:rPr lang="en-US" sz="3600" dirty="0">
                <a:solidFill>
                  <a:srgbClr val="EB2264"/>
                </a:solidFill>
                <a:latin typeface="+mj-lt"/>
                <a:ea typeface="Muli"/>
                <a:cs typeface="Muli"/>
                <a:sym typeface="Muli"/>
              </a:rPr>
              <a:t> </a:t>
            </a:r>
            <a:r>
              <a:rPr lang="en-US" sz="3600" dirty="0">
                <a:latin typeface="+mj-lt"/>
                <a:ea typeface="Muli"/>
                <a:cs typeface="Muli"/>
                <a:sym typeface="Muli"/>
              </a:rPr>
              <a:t>PROJECT</a:t>
            </a:r>
          </a:p>
        </p:txBody>
      </p:sp>
      <p:sp>
        <p:nvSpPr>
          <p:cNvPr id="7" name="Rectangle 6">
            <a:extLst>
              <a:ext uri="{FF2B5EF4-FFF2-40B4-BE49-F238E27FC236}">
                <a16:creationId xmlns:a16="http://schemas.microsoft.com/office/drawing/2014/main" id="{D5D9F3F6-2095-4E90-A44F-7C555E9FF9BB}"/>
              </a:ext>
            </a:extLst>
          </p:cNvPr>
          <p:cNvSpPr/>
          <p:nvPr/>
        </p:nvSpPr>
        <p:spPr>
          <a:xfrm>
            <a:off x="2592712" y="2846276"/>
            <a:ext cx="4035315" cy="1754326"/>
          </a:xfrm>
          <a:prstGeom prst="rect">
            <a:avLst/>
          </a:prstGeom>
        </p:spPr>
        <p:txBody>
          <a:bodyPr wrap="square">
            <a:spAutoFit/>
          </a:bodyPr>
          <a:lstStyle/>
          <a:p>
            <a:pPr algn="just">
              <a:spcBef>
                <a:spcPts val="0"/>
              </a:spcBef>
              <a:buNone/>
            </a:pPr>
            <a:r>
              <a:rPr lang="en-US"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8" name="Rectangle 7">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191050191"/>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Frame 2">
            <a:extLst>
              <a:ext uri="{FF2B5EF4-FFF2-40B4-BE49-F238E27FC236}">
                <a16:creationId xmlns:a16="http://schemas.microsoft.com/office/drawing/2014/main" id="{D9680C0D-8E85-4A42-AFC1-0FD4E0761E29}"/>
              </a:ext>
            </a:extLst>
          </p:cNvPr>
          <p:cNvSpPr/>
          <p:nvPr/>
        </p:nvSpPr>
        <p:spPr>
          <a:xfrm>
            <a:off x="1750013" y="1666875"/>
            <a:ext cx="4990044" cy="3790950"/>
          </a:xfrm>
          <a:prstGeom prst="frame">
            <a:avLst>
              <a:gd name="adj1" fmla="val 245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 name="Shape 408">
            <a:extLst>
              <a:ext uri="{FF2B5EF4-FFF2-40B4-BE49-F238E27FC236}">
                <a16:creationId xmlns:a16="http://schemas.microsoft.com/office/drawing/2014/main" id="{B585B80E-C230-41D0-A946-4CE69670FECF}"/>
              </a:ext>
            </a:extLst>
          </p:cNvPr>
          <p:cNvSpPr/>
          <p:nvPr/>
        </p:nvSpPr>
        <p:spPr>
          <a:xfrm>
            <a:off x="6601162" y="786065"/>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chemeClr val="accent6"/>
            </a:solidFill>
            <a:prstDash val="solid"/>
            <a:round/>
            <a:headEnd type="none" w="med" len="med"/>
            <a:tailEnd type="none" w="med" len="med"/>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5" name="Shape 410">
            <a:extLst>
              <a:ext uri="{FF2B5EF4-FFF2-40B4-BE49-F238E27FC236}">
                <a16:creationId xmlns:a16="http://schemas.microsoft.com/office/drawing/2014/main" id="{E5CB5AF6-593B-4C0A-B63C-EED321F4D02A}"/>
              </a:ext>
            </a:extLst>
          </p:cNvPr>
          <p:cNvSpPr/>
          <p:nvPr/>
        </p:nvSpPr>
        <p:spPr>
          <a:xfrm>
            <a:off x="6878951" y="1295400"/>
            <a:ext cx="3357035" cy="4494662"/>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42F2E984-0162-44B2-9F28-93456558A9D7}"/>
              </a:ext>
            </a:extLst>
          </p:cNvPr>
          <p:cNvSpPr/>
          <p:nvPr/>
        </p:nvSpPr>
        <p:spPr>
          <a:xfrm>
            <a:off x="2125511" y="2243769"/>
            <a:ext cx="4614546" cy="646331"/>
          </a:xfrm>
          <a:prstGeom prst="rect">
            <a:avLst/>
          </a:prstGeom>
        </p:spPr>
        <p:txBody>
          <a:bodyPr wrap="square">
            <a:spAutoFit/>
          </a:bodyPr>
          <a:lstStyle/>
          <a:p>
            <a:pPr>
              <a:spcBef>
                <a:spcPts val="0"/>
              </a:spcBef>
              <a:buFont typeface="Arial" panose="020B0604020202020204" pitchFamily="34" charset="0"/>
              <a:buNone/>
            </a:pPr>
            <a:r>
              <a:rPr lang="en-US" sz="3600" dirty="0">
                <a:solidFill>
                  <a:schemeClr val="bg1"/>
                </a:solidFill>
                <a:latin typeface="+mj-lt"/>
                <a:ea typeface="Muli"/>
                <a:cs typeface="Muli"/>
                <a:sym typeface="Muli"/>
              </a:rPr>
              <a:t>TABLET</a:t>
            </a:r>
            <a:r>
              <a:rPr lang="en-US" sz="3600" dirty="0">
                <a:latin typeface="+mj-lt"/>
                <a:ea typeface="Muli"/>
                <a:cs typeface="Muli"/>
                <a:sym typeface="Muli"/>
              </a:rPr>
              <a:t> PROJECT</a:t>
            </a:r>
          </a:p>
        </p:txBody>
      </p:sp>
      <p:sp>
        <p:nvSpPr>
          <p:cNvPr id="7" name="Rectangle 6">
            <a:extLst>
              <a:ext uri="{FF2B5EF4-FFF2-40B4-BE49-F238E27FC236}">
                <a16:creationId xmlns:a16="http://schemas.microsoft.com/office/drawing/2014/main" id="{3C92D287-ADB3-477E-B14D-415BA1127AE2}"/>
              </a:ext>
            </a:extLst>
          </p:cNvPr>
          <p:cNvSpPr/>
          <p:nvPr/>
        </p:nvSpPr>
        <p:spPr>
          <a:xfrm>
            <a:off x="1955681" y="3065681"/>
            <a:ext cx="4427429" cy="1754326"/>
          </a:xfrm>
          <a:prstGeom prst="rect">
            <a:avLst/>
          </a:prstGeom>
        </p:spPr>
        <p:txBody>
          <a:bodyPr wrap="square">
            <a:spAutoFit/>
          </a:bodyPr>
          <a:lstStyle/>
          <a:p>
            <a:pPr algn="just">
              <a:spcBef>
                <a:spcPts val="0"/>
              </a:spcBef>
              <a:buNone/>
            </a:pPr>
            <a:r>
              <a:rPr lang="en-US"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8" name="Rectangle 7">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4000923227"/>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gradFill flip="none" rotWithShape="1">
          <a:gsLst>
            <a:gs pos="17000">
              <a:srgbClr val="7030A0"/>
            </a:gs>
            <a:gs pos="90000">
              <a:srgbClr val="00B0F0"/>
            </a:gs>
          </a:gsLst>
          <a:lin ang="2700000" scaled="1"/>
          <a:tileRect/>
        </a:gra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379628" y="87046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Bitter"/>
                <a:ea typeface="Bitter"/>
                <a:cs typeface="Bitter"/>
                <a:sym typeface="Bitter"/>
              </a:rPr>
              <a:t>Editable Icons</a:t>
            </a:r>
            <a:r>
              <a:rPr lang="en" sz="1200" dirty="0">
                <a:solidFill>
                  <a:schemeClr val="bg1"/>
                </a:solidFill>
                <a:latin typeface="Bitter"/>
                <a:ea typeface="Bitter"/>
                <a:cs typeface="Bitter"/>
                <a:sym typeface="Bitter"/>
              </a:rPr>
              <a:t>. </a:t>
            </a:r>
          </a:p>
          <a:p>
            <a:pPr lvl="0" rtl="0">
              <a:spcBef>
                <a:spcPts val="0"/>
              </a:spcBef>
              <a:buClr>
                <a:schemeClr val="dk1"/>
              </a:buClr>
              <a:buFont typeface="Arial"/>
              <a:buNone/>
            </a:pPr>
            <a:endParaRPr sz="1200" dirty="0">
              <a:solidFill>
                <a:schemeClr val="bg1"/>
              </a:solidFill>
              <a:latin typeface="Bitter"/>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Bitter"/>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Bitter"/>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Bitter"/>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Bitter"/>
                <a:ea typeface="Bitter"/>
                <a:cs typeface="Bitter"/>
                <a:sym typeface="Bitter"/>
              </a:rPr>
              <a:t>Change line color, width and style.</a:t>
            </a:r>
          </a:p>
          <a:p>
            <a:pPr lvl="0" rtl="0">
              <a:spcBef>
                <a:spcPts val="0"/>
              </a:spcBef>
              <a:buNone/>
            </a:pPr>
            <a:endParaRPr sz="1200" dirty="0">
              <a:solidFill>
                <a:schemeClr val="bg1"/>
              </a:solidFill>
              <a:latin typeface="Bitter"/>
              <a:ea typeface="Bitter"/>
              <a:cs typeface="Bitter"/>
              <a:sym typeface="Bitter"/>
            </a:endParaRPr>
          </a:p>
          <a:p>
            <a:pPr lvl="0" rtl="0">
              <a:spcBef>
                <a:spcPts val="0"/>
              </a:spcBef>
              <a:buNone/>
            </a:pPr>
            <a:r>
              <a:rPr lang="en" sz="1200" dirty="0">
                <a:solidFill>
                  <a:schemeClr val="bg1"/>
                </a:solidFill>
                <a:latin typeface="Bitter"/>
                <a:ea typeface="Bitter"/>
                <a:cs typeface="Bitter"/>
                <a:sym typeface="Bitter"/>
              </a:rPr>
              <a:t>Isn’t that AW</a:t>
            </a:r>
            <a:r>
              <a:rPr lang="en-US" sz="1200" dirty="0">
                <a:solidFill>
                  <a:schemeClr val="bg1"/>
                </a:solidFill>
                <a:latin typeface="Bitter"/>
                <a:ea typeface="Bitter"/>
                <a:cs typeface="Bitter"/>
                <a:sym typeface="Bitter"/>
              </a:rPr>
              <a:t>E</a:t>
            </a:r>
            <a:r>
              <a:rPr lang="en" sz="1200" dirty="0">
                <a:solidFill>
                  <a:schemeClr val="bg1"/>
                </a:solidFill>
                <a:latin typeface="Bitter"/>
                <a:ea typeface="Bitter"/>
                <a:cs typeface="Bitter"/>
                <a:sym typeface="Bitter"/>
              </a:rPr>
              <a:t>SOME !!!</a:t>
            </a:r>
          </a:p>
          <a:p>
            <a:pPr lvl="0" rtl="0">
              <a:spcBef>
                <a:spcPts val="0"/>
              </a:spcBef>
              <a:buNone/>
            </a:pPr>
            <a:endParaRPr lang="en" sz="1200" dirty="0">
              <a:solidFill>
                <a:schemeClr val="bg1"/>
              </a:solidFill>
              <a:latin typeface="Bitter"/>
              <a:ea typeface="Bitter"/>
              <a:cs typeface="Bitter"/>
              <a:sym typeface="Bitter"/>
            </a:endParaRPr>
          </a:p>
          <a:p>
            <a:pPr lvl="0" rtl="0">
              <a:spcBef>
                <a:spcPts val="0"/>
              </a:spcBef>
              <a:buNone/>
            </a:pPr>
            <a:endParaRPr sz="1200" dirty="0">
              <a:solidFill>
                <a:schemeClr val="bg1"/>
              </a:solidFill>
              <a:latin typeface="Bitter"/>
              <a:ea typeface="Bitter"/>
              <a:cs typeface="Bitter"/>
              <a:sym typeface="Bitter"/>
            </a:endParaRPr>
          </a:p>
          <a:p>
            <a:pPr lvl="0" rtl="0">
              <a:spcBef>
                <a:spcPts val="0"/>
              </a:spcBef>
              <a:buClr>
                <a:schemeClr val="dk1"/>
              </a:buClr>
              <a:buFont typeface="Arial"/>
              <a:buNone/>
            </a:pPr>
            <a:endParaRPr sz="1200" dirty="0">
              <a:solidFill>
                <a:schemeClr val="bg1"/>
              </a:solidFill>
              <a:latin typeface="Bitter"/>
              <a:ea typeface="Bitter"/>
              <a:cs typeface="Bitter"/>
              <a:sym typeface="Bitter"/>
            </a:endParaRPr>
          </a:p>
          <a:p>
            <a:pPr lvl="0" rtl="0">
              <a:spcBef>
                <a:spcPts val="0"/>
              </a:spcBef>
              <a:buNone/>
            </a:pPr>
            <a:endParaRPr sz="1200" dirty="0">
              <a:solidFill>
                <a:schemeClr val="bg1"/>
              </a:solidFill>
              <a:latin typeface="Bitter"/>
              <a:ea typeface="Bitter"/>
              <a:cs typeface="Bitter"/>
              <a:sym typeface="Bitter"/>
            </a:endParaRPr>
          </a:p>
        </p:txBody>
      </p:sp>
      <p:sp>
        <p:nvSpPr>
          <p:cNvPr id="276" name="Shape 633"/>
          <p:cNvSpPr txBox="1"/>
          <p:nvPr/>
        </p:nvSpPr>
        <p:spPr>
          <a:xfrm>
            <a:off x="223333" y="38369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7" name="Rectangle 276">
            <a:extLst>
              <a:ext uri="{FF2B5EF4-FFF2-40B4-BE49-F238E27FC236}">
                <a16:creationId xmlns:a16="http://schemas.microsoft.com/office/drawing/2014/main" id="{4D0C0BD4-4847-403E-99BE-AD1253AF81AE}"/>
              </a:ext>
            </a:extLst>
          </p:cNvPr>
          <p:cNvSpPr/>
          <p:nvPr/>
        </p:nvSpPr>
        <p:spPr>
          <a:xfrm>
            <a:off x="147343" y="3073566"/>
            <a:ext cx="4379500" cy="2985433"/>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Inspiration and Icons by: Slidescarnival.com</a:t>
            </a: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Blue II">
      <a:dk1>
        <a:sysClr val="windowText" lastClr="000000"/>
      </a:dk1>
      <a:lt1>
        <a:sysClr val="window" lastClr="FFFFFF"/>
      </a:lt1>
      <a:dk2>
        <a:srgbClr val="335B74"/>
      </a:dk2>
      <a:lt2>
        <a:srgbClr val="DFE3E5"/>
      </a:lt2>
      <a:accent1>
        <a:srgbClr val="1CADE4"/>
      </a:accent1>
      <a:accent2>
        <a:srgbClr val="2683C6"/>
      </a:accent2>
      <a:accent3>
        <a:srgbClr val="27CED7"/>
      </a:accent3>
      <a:accent4>
        <a:srgbClr val="42BA97"/>
      </a:accent4>
      <a:accent5>
        <a:srgbClr val="3E8853"/>
      </a:accent5>
      <a:accent6>
        <a:srgbClr val="62A39F"/>
      </a:accent6>
      <a:hlink>
        <a:srgbClr val="6EAC1C"/>
      </a:hlink>
      <a:folHlink>
        <a:srgbClr val="B26B02"/>
      </a:folHlink>
    </a:clrScheme>
    <a:fontScheme name="Custom 6">
      <a:majorFont>
        <a:latin typeface="Lato"/>
        <a:ea typeface=""/>
        <a:cs typeface=""/>
      </a:majorFont>
      <a:minorFont>
        <a:latin typeface="Raleway"/>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461</TotalTime>
  <Words>987</Words>
  <Application>Microsoft Office PowerPoint</Application>
  <PresentationFormat>Widescreen</PresentationFormat>
  <Paragraphs>123</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Dosis</vt:lpstr>
      <vt:lpstr>Lato</vt:lpstr>
      <vt:lpstr>Muli</vt:lpstr>
      <vt:lpstr>Raleway</vt:lpstr>
      <vt:lpstr>Roboto</vt:lpstr>
      <vt:lpstr>Office Theme</vt:lpstr>
      <vt:lpstr>MAGNIRIANT</vt:lpstr>
      <vt:lpstr>PowerPoint Presentation</vt:lpstr>
      <vt:lpstr>YOUR FIRST HEADLINE</vt:lpstr>
      <vt:lpstr>PowerPoint Presentation</vt:lpstr>
      <vt:lpstr>PowerPoint Presentation</vt:lpstr>
      <vt:lpstr>THIS IS YOUR HEADING</vt:lpstr>
      <vt:lpstr>YOU CAN ALSO SPLIT YOUR CONTENT</vt:lpstr>
      <vt:lpstr>WHO WE ARE</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cp:lastModifiedBy>
  <cp:revision>61</cp:revision>
  <dcterms:created xsi:type="dcterms:W3CDTF">2017-08-02T20:41:11Z</dcterms:created>
  <dcterms:modified xsi:type="dcterms:W3CDTF">2018-04-17T14:29:46Z</dcterms:modified>
</cp:coreProperties>
</file>